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charts/chart39.xml" ContentType="application/vnd.openxmlformats-officedocument.drawingml.char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charts/chart19.xml" ContentType="application/vnd.openxmlformats-officedocument.drawingml.chart+xml"/>
  <Override PartName="/ppt/charts/chart28.xml" ContentType="application/vnd.openxmlformats-officedocument.drawingml.chart+xml"/>
  <Override PartName="/ppt/charts/chart37.xml" ContentType="application/vnd.openxmlformats-officedocument.drawingml.char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charts/chart17.xml" ContentType="application/vnd.openxmlformats-officedocument.drawingml.chart+xml"/>
  <Override PartName="/ppt/charts/chart26.xml" ContentType="application/vnd.openxmlformats-officedocument.drawingml.chart+xml"/>
  <Override PartName="/ppt/charts/chart35.xml" ContentType="application/vnd.openxmlformats-officedocument.drawingml.chart+xml"/>
  <Override PartName="/ppt/charts/chart44.xml" ContentType="application/vnd.openxmlformats-officedocument.drawingml.char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harts/chart13.xml" ContentType="application/vnd.openxmlformats-officedocument.drawingml.chart+xml"/>
  <Override PartName="/ppt/charts/chart15.xml" ContentType="application/vnd.openxmlformats-officedocument.drawingml.chart+xml"/>
  <Override PartName="/ppt/charts/chart24.xml" ContentType="application/vnd.openxmlformats-officedocument.drawingml.chart+xml"/>
  <Override PartName="/ppt/charts/chart33.xml" ContentType="application/vnd.openxmlformats-officedocument.drawingml.chart+xml"/>
  <Override PartName="/ppt/charts/chart42.xml" ContentType="application/vnd.openxmlformats-officedocument.drawingml.char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hart22.xml" ContentType="application/vnd.openxmlformats-officedocument.drawingml.chart+xml"/>
  <Override PartName="/ppt/charts/chart31.xml" ContentType="application/vnd.openxmlformats-officedocument.drawingml.chart+xml"/>
  <Override PartName="/ppt/charts/chart40.xml" ContentType="application/vnd.openxmlformats-officedocument.drawingml.chart+xml"/>
  <Override PartName="/docProps/custom.xml" ContentType="application/vnd.openxmlformats-officedocument.custom-properties+xml"/>
  <Override PartName="/ppt/charts/chart7.xml" ContentType="application/vnd.openxmlformats-officedocument.drawingml.chart+xml"/>
  <Override PartName="/ppt/charts/chart20.xml" ContentType="application/vnd.openxmlformats-officedocument.drawingml.chart+xml"/>
  <Override PartName="/ppt/charts/chart3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charts/chart29.xml" ContentType="application/vnd.openxmlformats-officedocument.drawingml.char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charts/chart18.xml" ContentType="application/vnd.openxmlformats-officedocument.drawingml.chart+xml"/>
  <Override PartName="/ppt/charts/chart27.xml" ContentType="application/vnd.openxmlformats-officedocument.drawingml.chart+xml"/>
  <Override PartName="/ppt/charts/chart36.xml" ContentType="application/vnd.openxmlformats-officedocument.drawingml.chart+xml"/>
  <Override PartName="/ppt/charts/chart38.xml" ContentType="application/vnd.openxmlformats-officedocument.drawingml.chart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charts/chart16.xml" ContentType="application/vnd.openxmlformats-officedocument.drawingml.chart+xml"/>
  <Override PartName="/ppt/charts/chart25.xml" ContentType="application/vnd.openxmlformats-officedocument.drawingml.chart+xml"/>
  <Override PartName="/ppt/charts/chart34.xml" ContentType="application/vnd.openxmlformats-officedocument.drawingml.chart+xml"/>
  <Override PartName="/ppt/charts/chart45.xml" ContentType="application/vnd.openxmlformats-officedocument.drawingml.char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charts/chart14.xml" ContentType="application/vnd.openxmlformats-officedocument.drawingml.chart+xml"/>
  <Override PartName="/ppt/charts/chart23.xml" ContentType="application/vnd.openxmlformats-officedocument.drawingml.chart+xml"/>
  <Override PartName="/ppt/charts/chart32.xml" ContentType="application/vnd.openxmlformats-officedocument.drawingml.chart+xml"/>
  <Override PartName="/ppt/charts/chart43.xml" ContentType="application/vnd.openxmlformats-officedocument.drawingml.char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charts/chart8.xml" ContentType="application/vnd.openxmlformats-officedocument.drawingml.chart+xml"/>
  <Override PartName="/ppt/charts/chart12.xml" ContentType="application/vnd.openxmlformats-officedocument.drawingml.chart+xml"/>
  <Override PartName="/ppt/charts/chart21.xml" ContentType="application/vnd.openxmlformats-officedocument.drawingml.chart+xml"/>
  <Override PartName="/ppt/charts/chart30.xml" ContentType="application/vnd.openxmlformats-officedocument.drawingml.chart+xml"/>
  <Override PartName="/ppt/charts/chart41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10.xml" ContentType="application/vnd.openxmlformats-officedocument.drawingml.chart+xml"/>
  <Override PartName="/ppt/charts/chart4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60" r:id="rId2"/>
  </p:sldMasterIdLst>
  <p:notesMasterIdLst>
    <p:notesMasterId r:id="rId20"/>
  </p:notesMasterIdLst>
  <p:sldIdLst>
    <p:sldId id="256" r:id="rId3"/>
    <p:sldId id="272" r:id="rId4"/>
    <p:sldId id="290" r:id="rId5"/>
    <p:sldId id="273" r:id="rId6"/>
    <p:sldId id="274" r:id="rId7"/>
    <p:sldId id="276" r:id="rId8"/>
    <p:sldId id="287" r:id="rId9"/>
    <p:sldId id="277" r:id="rId10"/>
    <p:sldId id="278" r:id="rId11"/>
    <p:sldId id="282" r:id="rId12"/>
    <p:sldId id="281" r:id="rId13"/>
    <p:sldId id="288" r:id="rId14"/>
    <p:sldId id="283" r:id="rId15"/>
    <p:sldId id="284" r:id="rId16"/>
    <p:sldId id="285" r:id="rId17"/>
    <p:sldId id="289" r:id="rId18"/>
    <p:sldId id="286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035" autoAdjust="0"/>
  </p:normalViewPr>
  <p:slideViewPr>
    <p:cSldViewPr>
      <p:cViewPr varScale="1">
        <p:scale>
          <a:sx n="75" d="100"/>
          <a:sy n="75" d="100"/>
        </p:scale>
        <p:origin x="-37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Workspaces\n\NORMA\MI\MLR\Oliver\BE-OP\Oliver%20Presentation\FirstObservation%20Decroissance%20=%20f(B)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Workspaces\n\NORMA\MI\MLR\Oliver\BE-OP\Oliver%20Presentation\QDecroissane%20f(Rpos)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Workspaces\n\NORMA\MI\MLR\Oliver\BE-OP\Oliver%20Presentation\QDecroissane%20f(Rpos).xlsx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Workspaces\n\NORMA\MI\MLR\Oliver\BE-OP\Oliver%20Presentation\QDecroissane%20f(Rpos).xlsx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Workspaces\n\NORMA\MI\MLR\Oliver\BE-OP\Oliver%20Presentation\QDecroissane%20f(Rpos).xlsx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Workspaces\n\NORMA\MI\MLR\Oliver\BE-OP\Oliver%20Presentation\QDecroissane%20f(Rpos).xlsx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Workspaces\n\NORMA\MI\MLR\Oliver\BE-OP\Oliver%20Presentation\RESULTS2_24Gev_900ms.xlsx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Workspaces\n\NORMA\MI\MLR\Oliver\BE-OP\Oliver%20Presentation\RESULTS2_24Gev_900ms.xlsx" TargetMode="Externa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Workspaces\n\NORMA\MI\MLR\Oliver\BE-OP\Oliver%20Presentation\RESULTS2_24Gev_900ms.xlsx" TargetMode="Externa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Workspaces\n\NORMA\MI\MLR\Oliver\BE-OP\Oliver%20Presentation\RESULTS2_24Gev_900ms.xlsx" TargetMode="External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Workspaces\n\NORMA\MI\MLR\Oliver\BE-OP\Oliver%20Presentation\RESULTS2_24Gev_900m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Workspaces\n\NORMA\MI\MLR\Oliver\BE-OP\Oliver%20Presentation\FirstObservation%20Decroissance%20=%20f(B).xlsx" TargetMode="External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Workspaces\n\NORMA\MI\MLR\Oliver\BE-OP\Oliver%20Presentation\RESULTS2_24Gev_900ms.xlsx" TargetMode="External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Workspaces\n\NORMA\MI\MLR\Oliver\BE-OP\Oliver%20Presentation\RESULTS2_24Gev_900ms.xlsx" TargetMode="External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Workspaces\n\NORMA\MI\MLR\Oliver\BE-OP\Oliver%20Presentation\RESULTS2_24Gev_900ms.xlsx" TargetMode="External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Workspaces\n\NORMA\MI\MLR\Oliver\BE-OP\Oliver%20Presentation\RESULTS2_24Gev_900ms.xlsx" TargetMode="External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Workspaces\n\NORMA\MI\MLR\Oliver\BE-OP\Oliver%20Presentation\RESULTS2_24Gev_900ms.xlsx" TargetMode="External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Workspaces\n\NORMA\MI\MLR\Oliver\BE-OP\Oliver%20Presentation\RESULTS2_24Gev_900ms.xlsx" TargetMode="External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Workspaces\n\NORMA\MI\MLR\Oliver\BE-OP\Oliver%20Presentation\RESULTS2_24Gev_900ms.xlsx" TargetMode="External"/></Relationships>
</file>

<file path=ppt/charts/_rels/chart27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Workspaces\n\NORMA\MI\MLR\Oliver\BE-OP\Oliver%20Presentation\RESULTS2_24Gev_900ms.xlsx" TargetMode="External"/></Relationships>
</file>

<file path=ppt/charts/_rels/chart28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Workspaces\n\NORMA\MI\MLR\Oliver\BE-OP\Oliver%20Presentation\RESULTS2_24Gev_900ms.xlsx" TargetMode="External"/></Relationships>
</file>

<file path=ppt/charts/_rels/chart29.xml.rels><?xml version="1.0" encoding="UTF-8" standalone="yes"?>
<Relationships xmlns="http://schemas.openxmlformats.org/package/2006/relationships"><Relationship Id="rId1" Type="http://schemas.openxmlformats.org/officeDocument/2006/relationships/oleObject" Target="file:///\\cs-ccr-samba1\pcshare\user\vandorpe\public\QhOnFlatTop\20111130_Influence_montee_PFW\24GeV_900ms_Flattop\RESULTS2_24Gev_900ms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Workspaces\n\NORMA\MI\MLR\Oliver\BE-OP\Oliver%20Presentation\FirstObservation%20Decroissance%20=%20f(B).xlsx" TargetMode="External"/></Relationships>
</file>

<file path=ppt/charts/_rels/chart30.xml.rels><?xml version="1.0" encoding="UTF-8" standalone="yes"?>
<Relationships xmlns="http://schemas.openxmlformats.org/package/2006/relationships"><Relationship Id="rId1" Type="http://schemas.openxmlformats.org/officeDocument/2006/relationships/oleObject" Target="file:///\\cs-ccr-samba1\pcshare\user\vandorpe\public\QhOnFlatTop\20111130_Influence_montee_PFW\24GeV_900ms_Flattop\RESULTS2_24Gev_900ms.xlsx" TargetMode="External"/></Relationships>
</file>

<file path=ppt/charts/_rels/chart31.xml.rels><?xml version="1.0" encoding="UTF-8" standalone="yes"?>
<Relationships xmlns="http://schemas.openxmlformats.org/package/2006/relationships"><Relationship Id="rId1" Type="http://schemas.openxmlformats.org/officeDocument/2006/relationships/oleObject" Target="file:///\\cs-ccr-samba1\pcshare\user\vandorpe\public\QhOnFlatTop\20111130_Influence_montee_PFW\24GeV_900ms_Flattop\RESULTS2_24Gev_900ms.xlsx" TargetMode="External"/></Relationships>
</file>

<file path=ppt/charts/_rels/chart32.xml.rels><?xml version="1.0" encoding="UTF-8" standalone="yes"?>
<Relationships xmlns="http://schemas.openxmlformats.org/package/2006/relationships"><Relationship Id="rId1" Type="http://schemas.openxmlformats.org/officeDocument/2006/relationships/oleObject" Target="file:///\\cs-ccr-samba1\pcshare\user\vandorpe\public\QhOnFlatTop\20111130_Influence_montee_PFW\24GeV_900ms_Flattop\RESULTS2_24Gev_900ms.xlsx" TargetMode="External"/></Relationships>
</file>

<file path=ppt/charts/_rels/chart33.xml.rels><?xml version="1.0" encoding="UTF-8" standalone="yes"?>
<Relationships xmlns="http://schemas.openxmlformats.org/package/2006/relationships"><Relationship Id="rId1" Type="http://schemas.openxmlformats.org/officeDocument/2006/relationships/oleObject" Target="file:///\\cs-ccr-samba1\pcshare\user\vandorpe\public\QhOnFlatTop\20111130_Influence_montee_PFW\24GeV_900ms_Flattop\RESULTS2_24Gev_900ms.xlsx" TargetMode="External"/></Relationships>
</file>

<file path=ppt/charts/_rels/chart34.xml.rels><?xml version="1.0" encoding="UTF-8" standalone="yes"?>
<Relationships xmlns="http://schemas.openxmlformats.org/package/2006/relationships"><Relationship Id="rId1" Type="http://schemas.openxmlformats.org/officeDocument/2006/relationships/oleObject" Target="file:///\\cs-ccr-samba1\pcshare\user\vandorpe\public\QhOnFlatTop\20111130_Influence_montee_PFW\24GeV_900ms_Flattop\RESULTS2_24Gev_900ms.xlsx" TargetMode="External"/></Relationships>
</file>

<file path=ppt/charts/_rels/chart35.xml.rels><?xml version="1.0" encoding="UTF-8" standalone="yes"?>
<Relationships xmlns="http://schemas.openxmlformats.org/package/2006/relationships"><Relationship Id="rId1" Type="http://schemas.openxmlformats.org/officeDocument/2006/relationships/oleObject" Target="file:///\\cs-ccr-samba1\pcshare\user\vandorpe\public\QhOnFlatTop\20111130_Influence_montee_PFW\24GeV_900ms_Flattop\RESULTS2_24Gev_900ms.xlsx" TargetMode="External"/></Relationships>
</file>

<file path=ppt/charts/_rels/chart36.xml.rels><?xml version="1.0" encoding="UTF-8" standalone="yes"?>
<Relationships xmlns="http://schemas.openxmlformats.org/package/2006/relationships"><Relationship Id="rId1" Type="http://schemas.openxmlformats.org/officeDocument/2006/relationships/oleObject" Target="file:///\\cs-ccr-samba1\pcshare\user\vandorpe\public\QhOnFlatTop\20111130_Influence_montee_PFW\24GeV_900ms_Flattop\RESULTS2_24Gev_900ms.xlsx" TargetMode="External"/></Relationships>
</file>

<file path=ppt/charts/_rels/chart37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Workspaces\n\NORMA\MI\MLR\Oliver\BE-OP\Oliver%20Presentation\RESULTS2_24Gev_900ms.xlsx" TargetMode="External"/></Relationships>
</file>

<file path=ppt/charts/_rels/chart38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Workspaces\n\NORMA\MI\MLR\Oliver\BE-OP\Oliver%20Presentation\RESULTS2_24Gev_900ms.xlsx" TargetMode="External"/></Relationships>
</file>

<file path=ppt/charts/_rels/chart39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Workspaces\n\NORMA\MI\MLR\Oliver\BE-OP\Oliver%20Presentation\RESULTS2_24Gev_900ms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Workspaces\n\NORMA\MI\MLR\Oliver\BE-OP\Oliver%20Presentation\QDecroissane%20f(Rpos).xlsx" TargetMode="External"/></Relationships>
</file>

<file path=ppt/charts/_rels/chart40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Workspaces\n\NORMA\MI\MLR\Oliver\BE-OP\Oliver%20Presentation\RESULTS2_24Gev_900ms.xlsx" TargetMode="External"/></Relationships>
</file>

<file path=ppt/charts/_rels/chart41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Workspaces\n\NORMA\MI\MLR\Oliver\BE-OP\Oliver%20Presentation\RESULTS2_24Gev_900ms.xlsx" TargetMode="External"/></Relationships>
</file>

<file path=ppt/charts/_rels/chart42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Workspaces\n\NORMA\MI\MLR\Oliver\BE-OP\Oliver%20Presentation\RESULTS2_24Gev_900ms.xlsx" TargetMode="External"/></Relationships>
</file>

<file path=ppt/charts/_rels/chart43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Workspaces\n\NORMA\MI\MLR\Oliver\BE-OP\Oliver%20Presentation\RESULTS2_24Gev_900ms.xlsx" TargetMode="External"/></Relationships>
</file>

<file path=ppt/charts/_rels/chart44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Workspaces\n\NORMA\MI\MLR\Oliver\BE-OP\Oliver%20Presentation\RESULTS2_24Gev_900ms.xlsx" TargetMode="External"/></Relationships>
</file>

<file path=ppt/charts/_rels/chart45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Workspaces\n\NORMA\MI\MLR\Oliver\BE-OP\Oliver%20Presentation\RESULTS2_24Gev_900ms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Workspaces\n\NORMA\MI\MLR\Oliver\BE-OP\Oliver%20Presentation\QDecroissane%20f(Rpos)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Workspaces\n\NORMA\MI\MLR\Oliver\BE-OP\Oliver%20Presentation\QDecroissane%20f(Rpos)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Workspaces\n\NORMA\MI\MLR\Oliver\BE-OP\Oliver%20Presentation\QDecroissane%20f(Rpos)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Workspaces\n\NORMA\MI\MLR\Oliver\BE-OP\Oliver%20Presentation\QDecroissane%20f(Rpos)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Workspaces\n\NORMA\MI\MLR\Oliver\BE-OP\Oliver%20Presentation\QDecroissane%20f(Rpos)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scatterChart>
        <c:scatterStyle val="smoothMarker"/>
        <c:ser>
          <c:idx val="0"/>
          <c:order val="0"/>
          <c:spPr>
            <a:ln>
              <a:solidFill>
                <a:schemeClr val="bg2">
                  <a:lumMod val="60000"/>
                  <a:lumOff val="40000"/>
                </a:schemeClr>
              </a:solidFill>
            </a:ln>
          </c:spPr>
          <c:marker>
            <c:spPr>
              <a:solidFill>
                <a:schemeClr val="bg2">
                  <a:lumMod val="60000"/>
                  <a:lumOff val="40000"/>
                </a:schemeClr>
              </a:solidFill>
              <a:ln>
                <a:solidFill>
                  <a:schemeClr val="bg2">
                    <a:lumMod val="60000"/>
                    <a:lumOff val="40000"/>
                  </a:schemeClr>
                </a:solidFill>
              </a:ln>
            </c:spPr>
          </c:marker>
          <c:xVal>
            <c:numRef>
              <c:f>QH_7000!$B$2:$B$53</c:f>
              <c:numCache>
                <c:formatCode>General</c:formatCode>
                <c:ptCount val="52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</c:numCache>
            </c:numRef>
          </c:xVal>
          <c:yVal>
            <c:numRef>
              <c:f>QH_7000!$C$2:$C$53</c:f>
              <c:numCache>
                <c:formatCode>General</c:formatCode>
                <c:ptCount val="52"/>
                <c:pt idx="0">
                  <c:v>0.22234199999999929</c:v>
                </c:pt>
                <c:pt idx="1">
                  <c:v>0.22210600000000019</c:v>
                </c:pt>
                <c:pt idx="2">
                  <c:v>0.22249500000000041</c:v>
                </c:pt>
                <c:pt idx="3">
                  <c:v>0.22239099999999926</c:v>
                </c:pt>
                <c:pt idx="4">
                  <c:v>0.22217499999999898</c:v>
                </c:pt>
                <c:pt idx="5">
                  <c:v>0.22247999999999929</c:v>
                </c:pt>
                <c:pt idx="6">
                  <c:v>0.22194899999999945</c:v>
                </c:pt>
                <c:pt idx="7">
                  <c:v>0.22276100000000026</c:v>
                </c:pt>
                <c:pt idx="8">
                  <c:v>0.22182600000000019</c:v>
                </c:pt>
                <c:pt idx="9">
                  <c:v>0.22262699999999996</c:v>
                </c:pt>
                <c:pt idx="10">
                  <c:v>0.22195800000000032</c:v>
                </c:pt>
                <c:pt idx="11">
                  <c:v>0.22228399999999929</c:v>
                </c:pt>
                <c:pt idx="12">
                  <c:v>0.22200299999999926</c:v>
                </c:pt>
                <c:pt idx="13">
                  <c:v>0.22233899999999929</c:v>
                </c:pt>
                <c:pt idx="14">
                  <c:v>0.22220600000000026</c:v>
                </c:pt>
                <c:pt idx="15">
                  <c:v>0.22249000000000038</c:v>
                </c:pt>
                <c:pt idx="16">
                  <c:v>0.22213400000000019</c:v>
                </c:pt>
                <c:pt idx="17">
                  <c:v>0.22235500000000019</c:v>
                </c:pt>
                <c:pt idx="18">
                  <c:v>0.22313700000000022</c:v>
                </c:pt>
                <c:pt idx="19">
                  <c:v>0.22148900000000032</c:v>
                </c:pt>
                <c:pt idx="20">
                  <c:v>0.22185500000000019</c:v>
                </c:pt>
                <c:pt idx="21">
                  <c:v>0.22203599999999929</c:v>
                </c:pt>
                <c:pt idx="22">
                  <c:v>0.22166400000000022</c:v>
                </c:pt>
                <c:pt idx="23">
                  <c:v>0.22217199999999898</c:v>
                </c:pt>
                <c:pt idx="24">
                  <c:v>0.22212799999999996</c:v>
                </c:pt>
                <c:pt idx="25">
                  <c:v>0.22232499999999999</c:v>
                </c:pt>
                <c:pt idx="26">
                  <c:v>0.22192900000000029</c:v>
                </c:pt>
                <c:pt idx="27">
                  <c:v>0.22219799999999926</c:v>
                </c:pt>
                <c:pt idx="28">
                  <c:v>0.22222100000000022</c:v>
                </c:pt>
                <c:pt idx="29">
                  <c:v>0.22197899999999929</c:v>
                </c:pt>
                <c:pt idx="30">
                  <c:v>0.22217599999999899</c:v>
                </c:pt>
                <c:pt idx="31">
                  <c:v>0.22130400000000022</c:v>
                </c:pt>
                <c:pt idx="32">
                  <c:v>0.22149900000000045</c:v>
                </c:pt>
                <c:pt idx="33">
                  <c:v>0.22202899999999925</c:v>
                </c:pt>
                <c:pt idx="34">
                  <c:v>0.22131900000000032</c:v>
                </c:pt>
                <c:pt idx="35">
                  <c:v>0.22207900000000022</c:v>
                </c:pt>
                <c:pt idx="36">
                  <c:v>0.22178399999999929</c:v>
                </c:pt>
                <c:pt idx="37">
                  <c:v>0.22197899999999929</c:v>
                </c:pt>
                <c:pt idx="38">
                  <c:v>0.22185700000000022</c:v>
                </c:pt>
                <c:pt idx="39">
                  <c:v>0.22182199999999996</c:v>
                </c:pt>
                <c:pt idx="40">
                  <c:v>0.22197999999999929</c:v>
                </c:pt>
                <c:pt idx="41">
                  <c:v>0.22162799999999996</c:v>
                </c:pt>
                <c:pt idx="42">
                  <c:v>0.22189399999999926</c:v>
                </c:pt>
                <c:pt idx="43">
                  <c:v>0.22186000000000022</c:v>
                </c:pt>
                <c:pt idx="44">
                  <c:v>0.22195199999999929</c:v>
                </c:pt>
                <c:pt idx="45">
                  <c:v>0.22134500000000026</c:v>
                </c:pt>
                <c:pt idx="46">
                  <c:v>0.22168099999999996</c:v>
                </c:pt>
                <c:pt idx="47">
                  <c:v>0.22201700000000033</c:v>
                </c:pt>
                <c:pt idx="48">
                  <c:v>0.22111999999999929</c:v>
                </c:pt>
                <c:pt idx="49">
                  <c:v>0.22133000000000022</c:v>
                </c:pt>
                <c:pt idx="50">
                  <c:v>0.22189599999999929</c:v>
                </c:pt>
                <c:pt idx="51">
                  <c:v>0.22173199999999929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QH_7000!$D$1</c:f>
              <c:strCache>
                <c:ptCount val="1"/>
                <c:pt idx="0">
                  <c:v>QH fit exp</c:v>
                </c:pt>
              </c:strCache>
            </c:strRef>
          </c:tx>
          <c:spPr>
            <a:ln w="50800">
              <a:solidFill>
                <a:schemeClr val="bg1">
                  <a:lumMod val="75000"/>
                  <a:lumOff val="25000"/>
                </a:schemeClr>
              </a:solidFill>
            </a:ln>
          </c:spPr>
          <c:marker>
            <c:symbol val="none"/>
          </c:marker>
          <c:xVal>
            <c:numRef>
              <c:f>QH_7000!$B$2:$B$53</c:f>
              <c:numCache>
                <c:formatCode>General</c:formatCode>
                <c:ptCount val="52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  <c:pt idx="51">
                  <c:v>510</c:v>
                </c:pt>
              </c:numCache>
            </c:numRef>
          </c:xVal>
          <c:yVal>
            <c:numRef>
              <c:f>QH_7000!$D$2:$D$53</c:f>
              <c:numCache>
                <c:formatCode>General</c:formatCode>
                <c:ptCount val="52"/>
                <c:pt idx="0">
                  <c:v>0.22234274634257994</c:v>
                </c:pt>
                <c:pt idx="1">
                  <c:v>0.22230970178583531</c:v>
                </c:pt>
                <c:pt idx="2">
                  <c:v>0.22227795292469321</c:v>
                </c:pt>
                <c:pt idx="3">
                  <c:v>0.22224744895420323</c:v>
                </c:pt>
                <c:pt idx="4">
                  <c:v>0.22221814106150395</c:v>
                </c:pt>
                <c:pt idx="5">
                  <c:v>0.22218998234771442</c:v>
                </c:pt>
                <c:pt idx="6">
                  <c:v>0.2221629277528854</c:v>
                </c:pt>
                <c:pt idx="7">
                  <c:v>0.22213693398389339</c:v>
                </c:pt>
                <c:pt idx="8">
                  <c:v>0.22211195944516207</c:v>
                </c:pt>
                <c:pt idx="9">
                  <c:v>0.22208796417210142</c:v>
                </c:pt>
                <c:pt idx="10">
                  <c:v>0.22206490976715487</c:v>
                </c:pt>
                <c:pt idx="11">
                  <c:v>0.22204275933835621</c:v>
                </c:pt>
                <c:pt idx="12">
                  <c:v>0.22202147744029413</c:v>
                </c:pt>
                <c:pt idx="13">
                  <c:v>0.22200103001739113</c:v>
                </c:pt>
                <c:pt idx="14">
                  <c:v>0.22198138434940756</c:v>
                </c:pt>
                <c:pt idx="15">
                  <c:v>0.22196250899908371</c:v>
                </c:pt>
                <c:pt idx="16">
                  <c:v>0.2219443737618329</c:v>
                </c:pt>
                <c:pt idx="17">
                  <c:v>0.22192694961740536</c:v>
                </c:pt>
                <c:pt idx="18">
                  <c:v>0.22191020868345307</c:v>
                </c:pt>
                <c:pt idx="19">
                  <c:v>0.22189412417091028</c:v>
                </c:pt>
                <c:pt idx="20">
                  <c:v>0.22187867034112504</c:v>
                </c:pt>
                <c:pt idx="21">
                  <c:v>0.2218638224646732</c:v>
                </c:pt>
                <c:pt idx="22">
                  <c:v>0.2218495567817845</c:v>
                </c:pt>
                <c:pt idx="23">
                  <c:v>0.22183585046432283</c:v>
                </c:pt>
                <c:pt idx="24">
                  <c:v>0.22182268157925544</c:v>
                </c:pt>
                <c:pt idx="25">
                  <c:v>0.22181002905355743</c:v>
                </c:pt>
                <c:pt idx="26">
                  <c:v>0.22179787264048875</c:v>
                </c:pt>
                <c:pt idx="27">
                  <c:v>0.22178619288719448</c:v>
                </c:pt>
                <c:pt idx="28">
                  <c:v>0.22177497110357627</c:v>
                </c:pt>
                <c:pt idx="29">
                  <c:v>0.22176418933238864</c:v>
                </c:pt>
                <c:pt idx="30">
                  <c:v>0.2217538303204957</c:v>
                </c:pt>
                <c:pt idx="31">
                  <c:v>0.22174387749126895</c:v>
                </c:pt>
                <c:pt idx="32">
                  <c:v>0.2217343149180577</c:v>
                </c:pt>
                <c:pt idx="33">
                  <c:v>0.22172512729870569</c:v>
                </c:pt>
                <c:pt idx="34">
                  <c:v>0.22171629993106179</c:v>
                </c:pt>
                <c:pt idx="35">
                  <c:v>0.2217078186894533</c:v>
                </c:pt>
                <c:pt idx="36">
                  <c:v>0.22169967000208499</c:v>
                </c:pt>
                <c:pt idx="37">
                  <c:v>0.221691840829319</c:v>
                </c:pt>
                <c:pt idx="38">
                  <c:v>0.22168431864280774</c:v>
                </c:pt>
                <c:pt idx="39">
                  <c:v>0.22167709140544878</c:v>
                </c:pt>
                <c:pt idx="40">
                  <c:v>0.22167014755211983</c:v>
                </c:pt>
                <c:pt idx="41">
                  <c:v>0.22166347597117439</c:v>
                </c:pt>
                <c:pt idx="42">
                  <c:v>0.22165706598665927</c:v>
                </c:pt>
                <c:pt idx="43">
                  <c:v>0.22165090734123241</c:v>
                </c:pt>
                <c:pt idx="44">
                  <c:v>0.22164499017974679</c:v>
                </c:pt>
                <c:pt idx="45">
                  <c:v>0.2216393050334815</c:v>
                </c:pt>
                <c:pt idx="46">
                  <c:v>0.22163384280498971</c:v>
                </c:pt>
                <c:pt idx="47">
                  <c:v>0.22162859475354035</c:v>
                </c:pt>
                <c:pt idx="48">
                  <c:v>0.2216235524811323</c:v>
                </c:pt>
                <c:pt idx="49">
                  <c:v>0.22161870791905278</c:v>
                </c:pt>
                <c:pt idx="50">
                  <c:v>0.22161405331496989</c:v>
                </c:pt>
                <c:pt idx="51">
                  <c:v>0.22160958122052321</c:v>
                </c:pt>
              </c:numCache>
            </c:numRef>
          </c:yVal>
          <c:smooth val="1"/>
        </c:ser>
        <c:axId val="67151744"/>
        <c:axId val="67649920"/>
      </c:scatterChart>
      <c:valAx>
        <c:axId val="67151744"/>
        <c:scaling>
          <c:orientation val="minMax"/>
          <c:max val="500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Time (ms)</a:t>
                </a:r>
              </a:p>
            </c:rich>
          </c:tx>
          <c:layout/>
        </c:title>
        <c:numFmt formatCode="General" sourceLinked="1"/>
        <c:tickLblPos val="nextTo"/>
        <c:spPr>
          <a:ln>
            <a:solidFill>
              <a:schemeClr val="bg2"/>
            </a:solidFill>
          </a:ln>
        </c:spPr>
        <c:crossAx val="67649920"/>
        <c:crosses val="autoZero"/>
        <c:crossBetween val="midCat"/>
      </c:valAx>
      <c:valAx>
        <c:axId val="67649920"/>
        <c:scaling>
          <c:orientation val="minMax"/>
        </c:scaling>
        <c:axPos val="l"/>
        <c:majorGridlines>
          <c:spPr>
            <a:ln>
              <a:solidFill>
                <a:schemeClr val="accent1">
                  <a:lumMod val="75000"/>
                </a:schemeClr>
              </a:solidFill>
              <a:prstDash val="dash"/>
            </a:ln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Qh</a:t>
                </a:r>
              </a:p>
            </c:rich>
          </c:tx>
          <c:layout/>
        </c:title>
        <c:numFmt formatCode="General" sourceLinked="1"/>
        <c:tickLblPos val="nextTo"/>
        <c:spPr>
          <a:ln>
            <a:solidFill>
              <a:schemeClr val="bg2"/>
            </a:solidFill>
          </a:ln>
        </c:spPr>
        <c:crossAx val="67151744"/>
        <c:crosses val="autoZero"/>
        <c:crossBetween val="midCat"/>
      </c:valAx>
    </c:plotArea>
    <c:plotVisOnly val="1"/>
  </c:chart>
  <c:spPr>
    <a:solidFill>
      <a:schemeClr val="accent1">
        <a:lumMod val="20000"/>
        <a:lumOff val="80000"/>
      </a:schemeClr>
    </a:solidFill>
    <a:ln>
      <a:solidFill>
        <a:schemeClr val="accent1">
          <a:lumMod val="50000"/>
        </a:schemeClr>
      </a:solidFill>
    </a:ln>
  </c:spPr>
  <c:txPr>
    <a:bodyPr/>
    <a:lstStyle/>
    <a:p>
      <a:pPr>
        <a:defRPr>
          <a:solidFill>
            <a:schemeClr val="bg1"/>
          </a:solidFill>
        </a:defRPr>
      </a:pPr>
      <a:endParaRPr lang="en-US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Qh</a:t>
            </a:r>
          </a:p>
        </c:rich>
      </c:tx>
      <c:layout/>
    </c:title>
    <c:plotArea>
      <c:layout/>
      <c:scatterChart>
        <c:scatterStyle val="lineMarker"/>
        <c:ser>
          <c:idx val="8"/>
          <c:order val="0"/>
          <c:tx>
            <c:strRef>
              <c:f>'Qh MRP'!$B$1</c:f>
              <c:strCache>
                <c:ptCount val="1"/>
                <c:pt idx="0">
                  <c:v>-20mm</c:v>
                </c:pt>
              </c:strCache>
            </c:strRef>
          </c:tx>
          <c:xVal>
            <c:numRef>
              <c:f>'Qh MRP'!$A$2:$A$67</c:f>
              <c:numCache>
                <c:formatCode>General</c:formatCode>
                <c:ptCount val="66"/>
                <c:pt idx="0">
                  <c:v>1050</c:v>
                </c:pt>
                <c:pt idx="1">
                  <c:v>1055</c:v>
                </c:pt>
                <c:pt idx="2">
                  <c:v>1060</c:v>
                </c:pt>
                <c:pt idx="3">
                  <c:v>1065</c:v>
                </c:pt>
                <c:pt idx="4">
                  <c:v>1070</c:v>
                </c:pt>
                <c:pt idx="5">
                  <c:v>1075</c:v>
                </c:pt>
                <c:pt idx="6">
                  <c:v>1080</c:v>
                </c:pt>
                <c:pt idx="7">
                  <c:v>1085</c:v>
                </c:pt>
                <c:pt idx="8">
                  <c:v>1090</c:v>
                </c:pt>
                <c:pt idx="9">
                  <c:v>1095</c:v>
                </c:pt>
                <c:pt idx="10">
                  <c:v>1100</c:v>
                </c:pt>
                <c:pt idx="11">
                  <c:v>1105</c:v>
                </c:pt>
                <c:pt idx="12">
                  <c:v>1110</c:v>
                </c:pt>
                <c:pt idx="13">
                  <c:v>1115</c:v>
                </c:pt>
                <c:pt idx="14">
                  <c:v>1120</c:v>
                </c:pt>
                <c:pt idx="15">
                  <c:v>1125</c:v>
                </c:pt>
                <c:pt idx="16">
                  <c:v>1130</c:v>
                </c:pt>
                <c:pt idx="17">
                  <c:v>1135</c:v>
                </c:pt>
                <c:pt idx="18">
                  <c:v>1140</c:v>
                </c:pt>
                <c:pt idx="19">
                  <c:v>1145</c:v>
                </c:pt>
                <c:pt idx="20">
                  <c:v>1150</c:v>
                </c:pt>
                <c:pt idx="21">
                  <c:v>1155</c:v>
                </c:pt>
                <c:pt idx="22">
                  <c:v>1160</c:v>
                </c:pt>
                <c:pt idx="23">
                  <c:v>1165</c:v>
                </c:pt>
                <c:pt idx="24">
                  <c:v>1170</c:v>
                </c:pt>
                <c:pt idx="25">
                  <c:v>1175</c:v>
                </c:pt>
                <c:pt idx="26">
                  <c:v>1180</c:v>
                </c:pt>
                <c:pt idx="27">
                  <c:v>1185</c:v>
                </c:pt>
                <c:pt idx="28">
                  <c:v>1190</c:v>
                </c:pt>
                <c:pt idx="29">
                  <c:v>1195</c:v>
                </c:pt>
                <c:pt idx="30">
                  <c:v>1200</c:v>
                </c:pt>
                <c:pt idx="31">
                  <c:v>1205</c:v>
                </c:pt>
                <c:pt idx="32">
                  <c:v>1210</c:v>
                </c:pt>
                <c:pt idx="33">
                  <c:v>1215</c:v>
                </c:pt>
                <c:pt idx="34">
                  <c:v>1220</c:v>
                </c:pt>
                <c:pt idx="35">
                  <c:v>1225</c:v>
                </c:pt>
                <c:pt idx="36">
                  <c:v>1230</c:v>
                </c:pt>
                <c:pt idx="37">
                  <c:v>1235</c:v>
                </c:pt>
                <c:pt idx="38">
                  <c:v>1240</c:v>
                </c:pt>
                <c:pt idx="39">
                  <c:v>1245</c:v>
                </c:pt>
                <c:pt idx="40">
                  <c:v>1250</c:v>
                </c:pt>
                <c:pt idx="41">
                  <c:v>1255</c:v>
                </c:pt>
                <c:pt idx="42">
                  <c:v>1260</c:v>
                </c:pt>
                <c:pt idx="43">
                  <c:v>1265</c:v>
                </c:pt>
                <c:pt idx="44">
                  <c:v>1270</c:v>
                </c:pt>
                <c:pt idx="45">
                  <c:v>1275</c:v>
                </c:pt>
                <c:pt idx="46">
                  <c:v>1280</c:v>
                </c:pt>
                <c:pt idx="47">
                  <c:v>1285</c:v>
                </c:pt>
                <c:pt idx="48">
                  <c:v>1290</c:v>
                </c:pt>
                <c:pt idx="49">
                  <c:v>1295</c:v>
                </c:pt>
                <c:pt idx="50">
                  <c:v>1300</c:v>
                </c:pt>
                <c:pt idx="51">
                  <c:v>1305</c:v>
                </c:pt>
                <c:pt idx="52">
                  <c:v>1310</c:v>
                </c:pt>
                <c:pt idx="53">
                  <c:v>1315</c:v>
                </c:pt>
                <c:pt idx="54">
                  <c:v>1320</c:v>
                </c:pt>
                <c:pt idx="55">
                  <c:v>1325</c:v>
                </c:pt>
                <c:pt idx="56">
                  <c:v>1330</c:v>
                </c:pt>
                <c:pt idx="57">
                  <c:v>1335</c:v>
                </c:pt>
                <c:pt idx="58">
                  <c:v>1340</c:v>
                </c:pt>
                <c:pt idx="59">
                  <c:v>1345</c:v>
                </c:pt>
                <c:pt idx="60">
                  <c:v>1350</c:v>
                </c:pt>
                <c:pt idx="61">
                  <c:v>1355</c:v>
                </c:pt>
                <c:pt idx="62">
                  <c:v>1360</c:v>
                </c:pt>
                <c:pt idx="63">
                  <c:v>1365</c:v>
                </c:pt>
                <c:pt idx="64">
                  <c:v>1370</c:v>
                </c:pt>
                <c:pt idx="65">
                  <c:v>1375</c:v>
                </c:pt>
              </c:numCache>
            </c:numRef>
          </c:xVal>
          <c:yVal>
            <c:numRef>
              <c:f>'Qh MRP'!$B$2:$B$67</c:f>
              <c:numCache>
                <c:formatCode>General</c:formatCode>
                <c:ptCount val="66"/>
                <c:pt idx="0">
                  <c:v>0.21620799999999929</c:v>
                </c:pt>
                <c:pt idx="1">
                  <c:v>0.21621300000000032</c:v>
                </c:pt>
                <c:pt idx="2">
                  <c:v>0.21495599999999926</c:v>
                </c:pt>
                <c:pt idx="3">
                  <c:v>0.21628699999999926</c:v>
                </c:pt>
                <c:pt idx="4">
                  <c:v>0.21547999999999926</c:v>
                </c:pt>
                <c:pt idx="5">
                  <c:v>0.21509699999999929</c:v>
                </c:pt>
                <c:pt idx="6">
                  <c:v>0.21548099999999926</c:v>
                </c:pt>
                <c:pt idx="7">
                  <c:v>0.21518299999999899</c:v>
                </c:pt>
                <c:pt idx="8">
                  <c:v>0.21515099999999901</c:v>
                </c:pt>
                <c:pt idx="9">
                  <c:v>0.21536800000000023</c:v>
                </c:pt>
                <c:pt idx="10">
                  <c:v>0.21508500000000019</c:v>
                </c:pt>
                <c:pt idx="11">
                  <c:v>0.21550500000000022</c:v>
                </c:pt>
                <c:pt idx="12">
                  <c:v>0.21520499999999926</c:v>
                </c:pt>
                <c:pt idx="13">
                  <c:v>0.21463900000000019</c:v>
                </c:pt>
                <c:pt idx="14">
                  <c:v>0.21513900000000019</c:v>
                </c:pt>
                <c:pt idx="15">
                  <c:v>0.21486400000000022</c:v>
                </c:pt>
                <c:pt idx="16">
                  <c:v>0.21522300000000019</c:v>
                </c:pt>
                <c:pt idx="17">
                  <c:v>0.21496800000000033</c:v>
                </c:pt>
                <c:pt idx="18">
                  <c:v>0.21491500000000033</c:v>
                </c:pt>
                <c:pt idx="19">
                  <c:v>0.21487299999999901</c:v>
                </c:pt>
                <c:pt idx="20">
                  <c:v>0.21597300000000019</c:v>
                </c:pt>
                <c:pt idx="21">
                  <c:v>0.21472800000000022</c:v>
                </c:pt>
                <c:pt idx="22">
                  <c:v>0.21450000000000019</c:v>
                </c:pt>
                <c:pt idx="23">
                  <c:v>0.21549300000000032</c:v>
                </c:pt>
                <c:pt idx="24">
                  <c:v>0.21388299999999999</c:v>
                </c:pt>
                <c:pt idx="25">
                  <c:v>0.21485099999999999</c:v>
                </c:pt>
                <c:pt idx="26">
                  <c:v>0.21411900000000023</c:v>
                </c:pt>
                <c:pt idx="27">
                  <c:v>0.21546800000000033</c:v>
                </c:pt>
                <c:pt idx="28">
                  <c:v>0.21492499999999926</c:v>
                </c:pt>
                <c:pt idx="29">
                  <c:v>0.21421099999999929</c:v>
                </c:pt>
                <c:pt idx="30">
                  <c:v>0.21497800000000022</c:v>
                </c:pt>
                <c:pt idx="31">
                  <c:v>0.21489000000000019</c:v>
                </c:pt>
                <c:pt idx="32">
                  <c:v>0.21418499999999999</c:v>
                </c:pt>
                <c:pt idx="33">
                  <c:v>0.21426399999999929</c:v>
                </c:pt>
                <c:pt idx="34">
                  <c:v>0.21419600000000019</c:v>
                </c:pt>
                <c:pt idx="35">
                  <c:v>0.21334200000000023</c:v>
                </c:pt>
                <c:pt idx="36">
                  <c:v>0.21404099999999929</c:v>
                </c:pt>
                <c:pt idx="37">
                  <c:v>0.21359299999999926</c:v>
                </c:pt>
                <c:pt idx="38">
                  <c:v>0.21438299999999999</c:v>
                </c:pt>
                <c:pt idx="39">
                  <c:v>0.21387699999999901</c:v>
                </c:pt>
                <c:pt idx="40">
                  <c:v>0.21421600000000032</c:v>
                </c:pt>
                <c:pt idx="41">
                  <c:v>0.21433400000000019</c:v>
                </c:pt>
                <c:pt idx="42">
                  <c:v>0.21398099999999926</c:v>
                </c:pt>
                <c:pt idx="43">
                  <c:v>0.21394700000000039</c:v>
                </c:pt>
                <c:pt idx="44">
                  <c:v>0.21385899999999999</c:v>
                </c:pt>
                <c:pt idx="45">
                  <c:v>0.21389100000000019</c:v>
                </c:pt>
                <c:pt idx="46">
                  <c:v>0.21378600000000023</c:v>
                </c:pt>
                <c:pt idx="47">
                  <c:v>0.21407799999999999</c:v>
                </c:pt>
                <c:pt idx="48">
                  <c:v>0.21407399999999999</c:v>
                </c:pt>
                <c:pt idx="49">
                  <c:v>0.21335299999999999</c:v>
                </c:pt>
                <c:pt idx="50">
                  <c:v>0.21359299999999926</c:v>
                </c:pt>
                <c:pt idx="51">
                  <c:v>0.21359699999999929</c:v>
                </c:pt>
                <c:pt idx="52">
                  <c:v>0.21374300000000032</c:v>
                </c:pt>
                <c:pt idx="53">
                  <c:v>0.21380900000000022</c:v>
                </c:pt>
                <c:pt idx="54">
                  <c:v>0.21424100000000026</c:v>
                </c:pt>
                <c:pt idx="55">
                  <c:v>0.21391700000000038</c:v>
                </c:pt>
                <c:pt idx="56">
                  <c:v>0.21277699999999999</c:v>
                </c:pt>
                <c:pt idx="57">
                  <c:v>0.21314100000000019</c:v>
                </c:pt>
                <c:pt idx="58">
                  <c:v>0.21338699999999999</c:v>
                </c:pt>
                <c:pt idx="59">
                  <c:v>0.21294700000000039</c:v>
                </c:pt>
                <c:pt idx="60">
                  <c:v>0.21357199999999901</c:v>
                </c:pt>
                <c:pt idx="61">
                  <c:v>0.21324900000000033</c:v>
                </c:pt>
                <c:pt idx="62">
                  <c:v>0.21394400000000038</c:v>
                </c:pt>
                <c:pt idx="63">
                  <c:v>0.21305499999999999</c:v>
                </c:pt>
                <c:pt idx="64">
                  <c:v>0.21305000000000004</c:v>
                </c:pt>
                <c:pt idx="65">
                  <c:v>0.21511100000000019</c:v>
                </c:pt>
              </c:numCache>
            </c:numRef>
          </c:yVal>
        </c:ser>
        <c:ser>
          <c:idx val="0"/>
          <c:order val="1"/>
          <c:tx>
            <c:strRef>
              <c:f>'Qh MRP'!$C$1</c:f>
              <c:strCache>
                <c:ptCount val="1"/>
                <c:pt idx="0">
                  <c:v>-15mm</c:v>
                </c:pt>
              </c:strCache>
            </c:strRef>
          </c:tx>
          <c:xVal>
            <c:numRef>
              <c:f>'Qh MRP'!$A$2:$A$67</c:f>
              <c:numCache>
                <c:formatCode>General</c:formatCode>
                <c:ptCount val="66"/>
                <c:pt idx="0">
                  <c:v>1050</c:v>
                </c:pt>
                <c:pt idx="1">
                  <c:v>1055</c:v>
                </c:pt>
                <c:pt idx="2">
                  <c:v>1060</c:v>
                </c:pt>
                <c:pt idx="3">
                  <c:v>1065</c:v>
                </c:pt>
                <c:pt idx="4">
                  <c:v>1070</c:v>
                </c:pt>
                <c:pt idx="5">
                  <c:v>1075</c:v>
                </c:pt>
                <c:pt idx="6">
                  <c:v>1080</c:v>
                </c:pt>
                <c:pt idx="7">
                  <c:v>1085</c:v>
                </c:pt>
                <c:pt idx="8">
                  <c:v>1090</c:v>
                </c:pt>
                <c:pt idx="9">
                  <c:v>1095</c:v>
                </c:pt>
                <c:pt idx="10">
                  <c:v>1100</c:v>
                </c:pt>
                <c:pt idx="11">
                  <c:v>1105</c:v>
                </c:pt>
                <c:pt idx="12">
                  <c:v>1110</c:v>
                </c:pt>
                <c:pt idx="13">
                  <c:v>1115</c:v>
                </c:pt>
                <c:pt idx="14">
                  <c:v>1120</c:v>
                </c:pt>
                <c:pt idx="15">
                  <c:v>1125</c:v>
                </c:pt>
                <c:pt idx="16">
                  <c:v>1130</c:v>
                </c:pt>
                <c:pt idx="17">
                  <c:v>1135</c:v>
                </c:pt>
                <c:pt idx="18">
                  <c:v>1140</c:v>
                </c:pt>
                <c:pt idx="19">
                  <c:v>1145</c:v>
                </c:pt>
                <c:pt idx="20">
                  <c:v>1150</c:v>
                </c:pt>
                <c:pt idx="21">
                  <c:v>1155</c:v>
                </c:pt>
                <c:pt idx="22">
                  <c:v>1160</c:v>
                </c:pt>
                <c:pt idx="23">
                  <c:v>1165</c:v>
                </c:pt>
                <c:pt idx="24">
                  <c:v>1170</c:v>
                </c:pt>
                <c:pt idx="25">
                  <c:v>1175</c:v>
                </c:pt>
                <c:pt idx="26">
                  <c:v>1180</c:v>
                </c:pt>
                <c:pt idx="27">
                  <c:v>1185</c:v>
                </c:pt>
                <c:pt idx="28">
                  <c:v>1190</c:v>
                </c:pt>
                <c:pt idx="29">
                  <c:v>1195</c:v>
                </c:pt>
                <c:pt idx="30">
                  <c:v>1200</c:v>
                </c:pt>
                <c:pt idx="31">
                  <c:v>1205</c:v>
                </c:pt>
                <c:pt idx="32">
                  <c:v>1210</c:v>
                </c:pt>
                <c:pt idx="33">
                  <c:v>1215</c:v>
                </c:pt>
                <c:pt idx="34">
                  <c:v>1220</c:v>
                </c:pt>
                <c:pt idx="35">
                  <c:v>1225</c:v>
                </c:pt>
                <c:pt idx="36">
                  <c:v>1230</c:v>
                </c:pt>
                <c:pt idx="37">
                  <c:v>1235</c:v>
                </c:pt>
                <c:pt idx="38">
                  <c:v>1240</c:v>
                </c:pt>
                <c:pt idx="39">
                  <c:v>1245</c:v>
                </c:pt>
                <c:pt idx="40">
                  <c:v>1250</c:v>
                </c:pt>
                <c:pt idx="41">
                  <c:v>1255</c:v>
                </c:pt>
                <c:pt idx="42">
                  <c:v>1260</c:v>
                </c:pt>
                <c:pt idx="43">
                  <c:v>1265</c:v>
                </c:pt>
                <c:pt idx="44">
                  <c:v>1270</c:v>
                </c:pt>
                <c:pt idx="45">
                  <c:v>1275</c:v>
                </c:pt>
                <c:pt idx="46">
                  <c:v>1280</c:v>
                </c:pt>
                <c:pt idx="47">
                  <c:v>1285</c:v>
                </c:pt>
                <c:pt idx="48">
                  <c:v>1290</c:v>
                </c:pt>
                <c:pt idx="49">
                  <c:v>1295</c:v>
                </c:pt>
                <c:pt idx="50">
                  <c:v>1300</c:v>
                </c:pt>
                <c:pt idx="51">
                  <c:v>1305</c:v>
                </c:pt>
                <c:pt idx="52">
                  <c:v>1310</c:v>
                </c:pt>
                <c:pt idx="53">
                  <c:v>1315</c:v>
                </c:pt>
                <c:pt idx="54">
                  <c:v>1320</c:v>
                </c:pt>
                <c:pt idx="55">
                  <c:v>1325</c:v>
                </c:pt>
                <c:pt idx="56">
                  <c:v>1330</c:v>
                </c:pt>
                <c:pt idx="57">
                  <c:v>1335</c:v>
                </c:pt>
                <c:pt idx="58">
                  <c:v>1340</c:v>
                </c:pt>
                <c:pt idx="59">
                  <c:v>1345</c:v>
                </c:pt>
                <c:pt idx="60">
                  <c:v>1350</c:v>
                </c:pt>
                <c:pt idx="61">
                  <c:v>1355</c:v>
                </c:pt>
                <c:pt idx="62">
                  <c:v>1360</c:v>
                </c:pt>
                <c:pt idx="63">
                  <c:v>1365</c:v>
                </c:pt>
                <c:pt idx="64">
                  <c:v>1370</c:v>
                </c:pt>
                <c:pt idx="65">
                  <c:v>1375</c:v>
                </c:pt>
              </c:numCache>
            </c:numRef>
          </c:xVal>
          <c:yVal>
            <c:numRef>
              <c:f>'Qh MRP'!$C$2:$C$67</c:f>
              <c:numCache>
                <c:formatCode>General</c:formatCode>
                <c:ptCount val="66"/>
                <c:pt idx="0">
                  <c:v>0.22134199999999901</c:v>
                </c:pt>
                <c:pt idx="1">
                  <c:v>0.22147999999999901</c:v>
                </c:pt>
                <c:pt idx="2">
                  <c:v>0.22146600000000019</c:v>
                </c:pt>
                <c:pt idx="3">
                  <c:v>0.22149300000000019</c:v>
                </c:pt>
                <c:pt idx="4">
                  <c:v>0.220857</c:v>
                </c:pt>
                <c:pt idx="5">
                  <c:v>0.22079900000000019</c:v>
                </c:pt>
                <c:pt idx="6">
                  <c:v>0.22081399999999901</c:v>
                </c:pt>
                <c:pt idx="7">
                  <c:v>0.220696</c:v>
                </c:pt>
                <c:pt idx="8">
                  <c:v>0.22069799999999901</c:v>
                </c:pt>
                <c:pt idx="9">
                  <c:v>0.22071499999999999</c:v>
                </c:pt>
                <c:pt idx="10">
                  <c:v>0.22054199999999999</c:v>
                </c:pt>
                <c:pt idx="11">
                  <c:v>0.22048999999999999</c:v>
                </c:pt>
                <c:pt idx="12">
                  <c:v>0.22073199999999901</c:v>
                </c:pt>
                <c:pt idx="13">
                  <c:v>0.22045199999999901</c:v>
                </c:pt>
                <c:pt idx="14">
                  <c:v>0.220136</c:v>
                </c:pt>
                <c:pt idx="15">
                  <c:v>0.22008</c:v>
                </c:pt>
                <c:pt idx="16">
                  <c:v>0.22007099999999988</c:v>
                </c:pt>
                <c:pt idx="17">
                  <c:v>0.21987399999999899</c:v>
                </c:pt>
                <c:pt idx="18">
                  <c:v>0.21969100000000019</c:v>
                </c:pt>
                <c:pt idx="19">
                  <c:v>0.21989000000000022</c:v>
                </c:pt>
                <c:pt idx="20">
                  <c:v>0.21962399999999899</c:v>
                </c:pt>
                <c:pt idx="21">
                  <c:v>0.21979400000000032</c:v>
                </c:pt>
                <c:pt idx="22">
                  <c:v>0.21970699999999926</c:v>
                </c:pt>
                <c:pt idx="23">
                  <c:v>0.21974200000000033</c:v>
                </c:pt>
                <c:pt idx="24">
                  <c:v>0.22046099999999999</c:v>
                </c:pt>
                <c:pt idx="25">
                  <c:v>0.22067799999999888</c:v>
                </c:pt>
                <c:pt idx="26">
                  <c:v>0.21986799999999926</c:v>
                </c:pt>
                <c:pt idx="27">
                  <c:v>0.21935600000000019</c:v>
                </c:pt>
                <c:pt idx="28">
                  <c:v>0.21944300000000042</c:v>
                </c:pt>
                <c:pt idx="29">
                  <c:v>0.21933899999999926</c:v>
                </c:pt>
                <c:pt idx="30">
                  <c:v>0.21917899999999901</c:v>
                </c:pt>
                <c:pt idx="31">
                  <c:v>0.21881199999999926</c:v>
                </c:pt>
                <c:pt idx="32">
                  <c:v>0.21917999999999899</c:v>
                </c:pt>
                <c:pt idx="33">
                  <c:v>0.21878599999999926</c:v>
                </c:pt>
                <c:pt idx="34">
                  <c:v>0.21863900000000022</c:v>
                </c:pt>
                <c:pt idx="35">
                  <c:v>0.21976900000000033</c:v>
                </c:pt>
                <c:pt idx="36">
                  <c:v>0.21886400000000023</c:v>
                </c:pt>
                <c:pt idx="37">
                  <c:v>0.21883000000000019</c:v>
                </c:pt>
                <c:pt idx="38">
                  <c:v>0.21880000000000019</c:v>
                </c:pt>
                <c:pt idx="39">
                  <c:v>0.21869400000000022</c:v>
                </c:pt>
                <c:pt idx="40">
                  <c:v>0.21861999999999929</c:v>
                </c:pt>
                <c:pt idx="41">
                  <c:v>0.21869300000000022</c:v>
                </c:pt>
                <c:pt idx="42">
                  <c:v>0.21872300000000022</c:v>
                </c:pt>
                <c:pt idx="43">
                  <c:v>0.21877700000000022</c:v>
                </c:pt>
                <c:pt idx="44">
                  <c:v>0.21850000000000022</c:v>
                </c:pt>
                <c:pt idx="45">
                  <c:v>0.21860499999999999</c:v>
                </c:pt>
                <c:pt idx="46">
                  <c:v>0.21858400000000022</c:v>
                </c:pt>
                <c:pt idx="47">
                  <c:v>0.21864000000000022</c:v>
                </c:pt>
                <c:pt idx="48">
                  <c:v>0.21865999999999999</c:v>
                </c:pt>
                <c:pt idx="49">
                  <c:v>0.21863900000000022</c:v>
                </c:pt>
                <c:pt idx="50">
                  <c:v>0.21860900000000019</c:v>
                </c:pt>
                <c:pt idx="51">
                  <c:v>0.21836300000000022</c:v>
                </c:pt>
                <c:pt idx="52">
                  <c:v>0.21802000000000019</c:v>
                </c:pt>
                <c:pt idx="53">
                  <c:v>0.21833999999999926</c:v>
                </c:pt>
                <c:pt idx="54">
                  <c:v>0.21809900000000029</c:v>
                </c:pt>
                <c:pt idx="55">
                  <c:v>0.21794000000000033</c:v>
                </c:pt>
                <c:pt idx="56">
                  <c:v>0.21766199999999999</c:v>
                </c:pt>
                <c:pt idx="57">
                  <c:v>0.21808600000000022</c:v>
                </c:pt>
                <c:pt idx="58">
                  <c:v>0.21735099999999999</c:v>
                </c:pt>
                <c:pt idx="59">
                  <c:v>0.21792499999999926</c:v>
                </c:pt>
                <c:pt idx="60">
                  <c:v>0.21785700000000019</c:v>
                </c:pt>
                <c:pt idx="61">
                  <c:v>0.21774500000000033</c:v>
                </c:pt>
                <c:pt idx="62">
                  <c:v>0.21781099999999926</c:v>
                </c:pt>
                <c:pt idx="63">
                  <c:v>0.21794400000000042</c:v>
                </c:pt>
                <c:pt idx="64">
                  <c:v>0.21845599999999929</c:v>
                </c:pt>
                <c:pt idx="65">
                  <c:v>0.21997300000000022</c:v>
                </c:pt>
              </c:numCache>
            </c:numRef>
          </c:yVal>
        </c:ser>
        <c:ser>
          <c:idx val="1"/>
          <c:order val="2"/>
          <c:tx>
            <c:strRef>
              <c:f>'Qh MRP'!$D$1</c:f>
              <c:strCache>
                <c:ptCount val="1"/>
                <c:pt idx="0">
                  <c:v>-10mm</c:v>
                </c:pt>
              </c:strCache>
            </c:strRef>
          </c:tx>
          <c:xVal>
            <c:numRef>
              <c:f>'Qh MRP'!$A$2:$A$67</c:f>
              <c:numCache>
                <c:formatCode>General</c:formatCode>
                <c:ptCount val="66"/>
                <c:pt idx="0">
                  <c:v>1050</c:v>
                </c:pt>
                <c:pt idx="1">
                  <c:v>1055</c:v>
                </c:pt>
                <c:pt idx="2">
                  <c:v>1060</c:v>
                </c:pt>
                <c:pt idx="3">
                  <c:v>1065</c:v>
                </c:pt>
                <c:pt idx="4">
                  <c:v>1070</c:v>
                </c:pt>
                <c:pt idx="5">
                  <c:v>1075</c:v>
                </c:pt>
                <c:pt idx="6">
                  <c:v>1080</c:v>
                </c:pt>
                <c:pt idx="7">
                  <c:v>1085</c:v>
                </c:pt>
                <c:pt idx="8">
                  <c:v>1090</c:v>
                </c:pt>
                <c:pt idx="9">
                  <c:v>1095</c:v>
                </c:pt>
                <c:pt idx="10">
                  <c:v>1100</c:v>
                </c:pt>
                <c:pt idx="11">
                  <c:v>1105</c:v>
                </c:pt>
                <c:pt idx="12">
                  <c:v>1110</c:v>
                </c:pt>
                <c:pt idx="13">
                  <c:v>1115</c:v>
                </c:pt>
                <c:pt idx="14">
                  <c:v>1120</c:v>
                </c:pt>
                <c:pt idx="15">
                  <c:v>1125</c:v>
                </c:pt>
                <c:pt idx="16">
                  <c:v>1130</c:v>
                </c:pt>
                <c:pt idx="17">
                  <c:v>1135</c:v>
                </c:pt>
                <c:pt idx="18">
                  <c:v>1140</c:v>
                </c:pt>
                <c:pt idx="19">
                  <c:v>1145</c:v>
                </c:pt>
                <c:pt idx="20">
                  <c:v>1150</c:v>
                </c:pt>
                <c:pt idx="21">
                  <c:v>1155</c:v>
                </c:pt>
                <c:pt idx="22">
                  <c:v>1160</c:v>
                </c:pt>
                <c:pt idx="23">
                  <c:v>1165</c:v>
                </c:pt>
                <c:pt idx="24">
                  <c:v>1170</c:v>
                </c:pt>
                <c:pt idx="25">
                  <c:v>1175</c:v>
                </c:pt>
                <c:pt idx="26">
                  <c:v>1180</c:v>
                </c:pt>
                <c:pt idx="27">
                  <c:v>1185</c:v>
                </c:pt>
                <c:pt idx="28">
                  <c:v>1190</c:v>
                </c:pt>
                <c:pt idx="29">
                  <c:v>1195</c:v>
                </c:pt>
                <c:pt idx="30">
                  <c:v>1200</c:v>
                </c:pt>
                <c:pt idx="31">
                  <c:v>1205</c:v>
                </c:pt>
                <c:pt idx="32">
                  <c:v>1210</c:v>
                </c:pt>
                <c:pt idx="33">
                  <c:v>1215</c:v>
                </c:pt>
                <c:pt idx="34">
                  <c:v>1220</c:v>
                </c:pt>
                <c:pt idx="35">
                  <c:v>1225</c:v>
                </c:pt>
                <c:pt idx="36">
                  <c:v>1230</c:v>
                </c:pt>
                <c:pt idx="37">
                  <c:v>1235</c:v>
                </c:pt>
                <c:pt idx="38">
                  <c:v>1240</c:v>
                </c:pt>
                <c:pt idx="39">
                  <c:v>1245</c:v>
                </c:pt>
                <c:pt idx="40">
                  <c:v>1250</c:v>
                </c:pt>
                <c:pt idx="41">
                  <c:v>1255</c:v>
                </c:pt>
                <c:pt idx="42">
                  <c:v>1260</c:v>
                </c:pt>
                <c:pt idx="43">
                  <c:v>1265</c:v>
                </c:pt>
                <c:pt idx="44">
                  <c:v>1270</c:v>
                </c:pt>
                <c:pt idx="45">
                  <c:v>1275</c:v>
                </c:pt>
                <c:pt idx="46">
                  <c:v>1280</c:v>
                </c:pt>
                <c:pt idx="47">
                  <c:v>1285</c:v>
                </c:pt>
                <c:pt idx="48">
                  <c:v>1290</c:v>
                </c:pt>
                <c:pt idx="49">
                  <c:v>1295</c:v>
                </c:pt>
                <c:pt idx="50">
                  <c:v>1300</c:v>
                </c:pt>
                <c:pt idx="51">
                  <c:v>1305</c:v>
                </c:pt>
                <c:pt idx="52">
                  <c:v>1310</c:v>
                </c:pt>
                <c:pt idx="53">
                  <c:v>1315</c:v>
                </c:pt>
                <c:pt idx="54">
                  <c:v>1320</c:v>
                </c:pt>
                <c:pt idx="55">
                  <c:v>1325</c:v>
                </c:pt>
                <c:pt idx="56">
                  <c:v>1330</c:v>
                </c:pt>
                <c:pt idx="57">
                  <c:v>1335</c:v>
                </c:pt>
                <c:pt idx="58">
                  <c:v>1340</c:v>
                </c:pt>
                <c:pt idx="59">
                  <c:v>1345</c:v>
                </c:pt>
                <c:pt idx="60">
                  <c:v>1350</c:v>
                </c:pt>
                <c:pt idx="61">
                  <c:v>1355</c:v>
                </c:pt>
                <c:pt idx="62">
                  <c:v>1360</c:v>
                </c:pt>
                <c:pt idx="63">
                  <c:v>1365</c:v>
                </c:pt>
                <c:pt idx="64">
                  <c:v>1370</c:v>
                </c:pt>
                <c:pt idx="65">
                  <c:v>1375</c:v>
                </c:pt>
              </c:numCache>
            </c:numRef>
          </c:xVal>
          <c:yVal>
            <c:numRef>
              <c:f>'Qh MRP'!$D$2:$D$67</c:f>
              <c:numCache>
                <c:formatCode>General</c:formatCode>
                <c:ptCount val="66"/>
                <c:pt idx="0">
                  <c:v>0.22520299999999999</c:v>
                </c:pt>
                <c:pt idx="1">
                  <c:v>0.22516699999999901</c:v>
                </c:pt>
                <c:pt idx="2">
                  <c:v>0.22481099999999901</c:v>
                </c:pt>
                <c:pt idx="3">
                  <c:v>0.22467199999999887</c:v>
                </c:pt>
                <c:pt idx="4">
                  <c:v>0.22472599999999901</c:v>
                </c:pt>
                <c:pt idx="5">
                  <c:v>0.22473499999999999</c:v>
                </c:pt>
                <c:pt idx="6">
                  <c:v>0.22437799999999997</c:v>
                </c:pt>
                <c:pt idx="7">
                  <c:v>0.223803</c:v>
                </c:pt>
                <c:pt idx="8">
                  <c:v>0.22359699999999999</c:v>
                </c:pt>
                <c:pt idx="9">
                  <c:v>0.22371900000000022</c:v>
                </c:pt>
                <c:pt idx="10">
                  <c:v>0.223832</c:v>
                </c:pt>
                <c:pt idx="11">
                  <c:v>0.223634</c:v>
                </c:pt>
                <c:pt idx="12">
                  <c:v>0.22362699999999988</c:v>
                </c:pt>
                <c:pt idx="13">
                  <c:v>0.22347599999999901</c:v>
                </c:pt>
                <c:pt idx="14">
                  <c:v>0.22386</c:v>
                </c:pt>
                <c:pt idx="15">
                  <c:v>0.22326799999999999</c:v>
                </c:pt>
                <c:pt idx="16">
                  <c:v>0.22304299999999999</c:v>
                </c:pt>
                <c:pt idx="17">
                  <c:v>0.22311299999999901</c:v>
                </c:pt>
                <c:pt idx="18">
                  <c:v>0.222857</c:v>
                </c:pt>
                <c:pt idx="19">
                  <c:v>0.22281899999999999</c:v>
                </c:pt>
                <c:pt idx="20">
                  <c:v>0.22272799999999901</c:v>
                </c:pt>
                <c:pt idx="21">
                  <c:v>0.22256299999999901</c:v>
                </c:pt>
                <c:pt idx="22">
                  <c:v>0.22262199999999988</c:v>
                </c:pt>
                <c:pt idx="23">
                  <c:v>0.222633</c:v>
                </c:pt>
                <c:pt idx="24">
                  <c:v>0.22250799999999901</c:v>
                </c:pt>
                <c:pt idx="25">
                  <c:v>0.22264699999999901</c:v>
                </c:pt>
                <c:pt idx="26">
                  <c:v>0.22269699999999901</c:v>
                </c:pt>
                <c:pt idx="27">
                  <c:v>0.22243599999999999</c:v>
                </c:pt>
                <c:pt idx="28">
                  <c:v>0.22239099999999901</c:v>
                </c:pt>
                <c:pt idx="29">
                  <c:v>0.22223399999999999</c:v>
                </c:pt>
                <c:pt idx="30">
                  <c:v>0.22214599999999901</c:v>
                </c:pt>
                <c:pt idx="31">
                  <c:v>0.22191200000000019</c:v>
                </c:pt>
                <c:pt idx="32">
                  <c:v>0.221693</c:v>
                </c:pt>
                <c:pt idx="33">
                  <c:v>0.22166899999999901</c:v>
                </c:pt>
                <c:pt idx="34">
                  <c:v>0.221555</c:v>
                </c:pt>
                <c:pt idx="35">
                  <c:v>0.22165599999999988</c:v>
                </c:pt>
                <c:pt idx="36">
                  <c:v>0.22176599999999999</c:v>
                </c:pt>
                <c:pt idx="37">
                  <c:v>0.22167999999999988</c:v>
                </c:pt>
                <c:pt idx="38">
                  <c:v>0.22167899999999988</c:v>
                </c:pt>
                <c:pt idx="39">
                  <c:v>0.221692</c:v>
                </c:pt>
                <c:pt idx="40">
                  <c:v>0.22136299999999901</c:v>
                </c:pt>
                <c:pt idx="41">
                  <c:v>0.221555</c:v>
                </c:pt>
                <c:pt idx="42">
                  <c:v>0.22149300000000019</c:v>
                </c:pt>
                <c:pt idx="43">
                  <c:v>0.22151299999999999</c:v>
                </c:pt>
                <c:pt idx="44">
                  <c:v>0.22162099999999887</c:v>
                </c:pt>
                <c:pt idx="45">
                  <c:v>0.22126199999999999</c:v>
                </c:pt>
                <c:pt idx="46">
                  <c:v>0.22140599999999999</c:v>
                </c:pt>
                <c:pt idx="47">
                  <c:v>0.22097</c:v>
                </c:pt>
                <c:pt idx="48">
                  <c:v>0.22121900000000022</c:v>
                </c:pt>
                <c:pt idx="49">
                  <c:v>0.22105799999999901</c:v>
                </c:pt>
                <c:pt idx="50">
                  <c:v>0.221196</c:v>
                </c:pt>
                <c:pt idx="51">
                  <c:v>0.22096499999999999</c:v>
                </c:pt>
                <c:pt idx="52">
                  <c:v>0.220855</c:v>
                </c:pt>
                <c:pt idx="53">
                  <c:v>0.220804</c:v>
                </c:pt>
                <c:pt idx="54">
                  <c:v>0.22064</c:v>
                </c:pt>
                <c:pt idx="55">
                  <c:v>0.22074099999999999</c:v>
                </c:pt>
                <c:pt idx="56">
                  <c:v>0.220751</c:v>
                </c:pt>
                <c:pt idx="57">
                  <c:v>0.22070399999999901</c:v>
                </c:pt>
                <c:pt idx="58">
                  <c:v>0.22072499999999901</c:v>
                </c:pt>
                <c:pt idx="59">
                  <c:v>0.22071800000000019</c:v>
                </c:pt>
                <c:pt idx="60">
                  <c:v>0.22050299999999901</c:v>
                </c:pt>
                <c:pt idx="61">
                  <c:v>0.22059399999999901</c:v>
                </c:pt>
                <c:pt idx="62">
                  <c:v>0.22062699999999988</c:v>
                </c:pt>
                <c:pt idx="63">
                  <c:v>0.22044899999999926</c:v>
                </c:pt>
                <c:pt idx="64">
                  <c:v>0.220779999999999</c:v>
                </c:pt>
                <c:pt idx="65">
                  <c:v>0.22262799999999988</c:v>
                </c:pt>
              </c:numCache>
            </c:numRef>
          </c:yVal>
        </c:ser>
        <c:ser>
          <c:idx val="2"/>
          <c:order val="3"/>
          <c:tx>
            <c:strRef>
              <c:f>'Qh MRP'!$E$1</c:f>
              <c:strCache>
                <c:ptCount val="1"/>
                <c:pt idx="0">
                  <c:v>-5mm</c:v>
                </c:pt>
              </c:strCache>
            </c:strRef>
          </c:tx>
          <c:xVal>
            <c:numRef>
              <c:f>'Qh MRP'!$A$2:$A$67</c:f>
              <c:numCache>
                <c:formatCode>General</c:formatCode>
                <c:ptCount val="66"/>
                <c:pt idx="0">
                  <c:v>1050</c:v>
                </c:pt>
                <c:pt idx="1">
                  <c:v>1055</c:v>
                </c:pt>
                <c:pt idx="2">
                  <c:v>1060</c:v>
                </c:pt>
                <c:pt idx="3">
                  <c:v>1065</c:v>
                </c:pt>
                <c:pt idx="4">
                  <c:v>1070</c:v>
                </c:pt>
                <c:pt idx="5">
                  <c:v>1075</c:v>
                </c:pt>
                <c:pt idx="6">
                  <c:v>1080</c:v>
                </c:pt>
                <c:pt idx="7">
                  <c:v>1085</c:v>
                </c:pt>
                <c:pt idx="8">
                  <c:v>1090</c:v>
                </c:pt>
                <c:pt idx="9">
                  <c:v>1095</c:v>
                </c:pt>
                <c:pt idx="10">
                  <c:v>1100</c:v>
                </c:pt>
                <c:pt idx="11">
                  <c:v>1105</c:v>
                </c:pt>
                <c:pt idx="12">
                  <c:v>1110</c:v>
                </c:pt>
                <c:pt idx="13">
                  <c:v>1115</c:v>
                </c:pt>
                <c:pt idx="14">
                  <c:v>1120</c:v>
                </c:pt>
                <c:pt idx="15">
                  <c:v>1125</c:v>
                </c:pt>
                <c:pt idx="16">
                  <c:v>1130</c:v>
                </c:pt>
                <c:pt idx="17">
                  <c:v>1135</c:v>
                </c:pt>
                <c:pt idx="18">
                  <c:v>1140</c:v>
                </c:pt>
                <c:pt idx="19">
                  <c:v>1145</c:v>
                </c:pt>
                <c:pt idx="20">
                  <c:v>1150</c:v>
                </c:pt>
                <c:pt idx="21">
                  <c:v>1155</c:v>
                </c:pt>
                <c:pt idx="22">
                  <c:v>1160</c:v>
                </c:pt>
                <c:pt idx="23">
                  <c:v>1165</c:v>
                </c:pt>
                <c:pt idx="24">
                  <c:v>1170</c:v>
                </c:pt>
                <c:pt idx="25">
                  <c:v>1175</c:v>
                </c:pt>
                <c:pt idx="26">
                  <c:v>1180</c:v>
                </c:pt>
                <c:pt idx="27">
                  <c:v>1185</c:v>
                </c:pt>
                <c:pt idx="28">
                  <c:v>1190</c:v>
                </c:pt>
                <c:pt idx="29">
                  <c:v>1195</c:v>
                </c:pt>
                <c:pt idx="30">
                  <c:v>1200</c:v>
                </c:pt>
                <c:pt idx="31">
                  <c:v>1205</c:v>
                </c:pt>
                <c:pt idx="32">
                  <c:v>1210</c:v>
                </c:pt>
                <c:pt idx="33">
                  <c:v>1215</c:v>
                </c:pt>
                <c:pt idx="34">
                  <c:v>1220</c:v>
                </c:pt>
                <c:pt idx="35">
                  <c:v>1225</c:v>
                </c:pt>
                <c:pt idx="36">
                  <c:v>1230</c:v>
                </c:pt>
                <c:pt idx="37">
                  <c:v>1235</c:v>
                </c:pt>
                <c:pt idx="38">
                  <c:v>1240</c:v>
                </c:pt>
                <c:pt idx="39">
                  <c:v>1245</c:v>
                </c:pt>
                <c:pt idx="40">
                  <c:v>1250</c:v>
                </c:pt>
                <c:pt idx="41">
                  <c:v>1255</c:v>
                </c:pt>
                <c:pt idx="42">
                  <c:v>1260</c:v>
                </c:pt>
                <c:pt idx="43">
                  <c:v>1265</c:v>
                </c:pt>
                <c:pt idx="44">
                  <c:v>1270</c:v>
                </c:pt>
                <c:pt idx="45">
                  <c:v>1275</c:v>
                </c:pt>
                <c:pt idx="46">
                  <c:v>1280</c:v>
                </c:pt>
                <c:pt idx="47">
                  <c:v>1285</c:v>
                </c:pt>
                <c:pt idx="48">
                  <c:v>1290</c:v>
                </c:pt>
                <c:pt idx="49">
                  <c:v>1295</c:v>
                </c:pt>
                <c:pt idx="50">
                  <c:v>1300</c:v>
                </c:pt>
                <c:pt idx="51">
                  <c:v>1305</c:v>
                </c:pt>
                <c:pt idx="52">
                  <c:v>1310</c:v>
                </c:pt>
                <c:pt idx="53">
                  <c:v>1315</c:v>
                </c:pt>
                <c:pt idx="54">
                  <c:v>1320</c:v>
                </c:pt>
                <c:pt idx="55">
                  <c:v>1325</c:v>
                </c:pt>
                <c:pt idx="56">
                  <c:v>1330</c:v>
                </c:pt>
                <c:pt idx="57">
                  <c:v>1335</c:v>
                </c:pt>
                <c:pt idx="58">
                  <c:v>1340</c:v>
                </c:pt>
                <c:pt idx="59">
                  <c:v>1345</c:v>
                </c:pt>
                <c:pt idx="60">
                  <c:v>1350</c:v>
                </c:pt>
                <c:pt idx="61">
                  <c:v>1355</c:v>
                </c:pt>
                <c:pt idx="62">
                  <c:v>1360</c:v>
                </c:pt>
                <c:pt idx="63">
                  <c:v>1365</c:v>
                </c:pt>
                <c:pt idx="64">
                  <c:v>1370</c:v>
                </c:pt>
                <c:pt idx="65">
                  <c:v>1375</c:v>
                </c:pt>
              </c:numCache>
            </c:numRef>
          </c:xVal>
          <c:yVal>
            <c:numRef>
              <c:f>'Qh MRP'!$E$2:$E$67</c:f>
              <c:numCache>
                <c:formatCode>General</c:formatCode>
                <c:ptCount val="66"/>
                <c:pt idx="0">
                  <c:v>0.22677899999999901</c:v>
                </c:pt>
                <c:pt idx="1">
                  <c:v>0.226576</c:v>
                </c:pt>
                <c:pt idx="2">
                  <c:v>0.22636299999999901</c:v>
                </c:pt>
                <c:pt idx="3">
                  <c:v>0.226661</c:v>
                </c:pt>
                <c:pt idx="4">
                  <c:v>0.22625299999999901</c:v>
                </c:pt>
                <c:pt idx="5">
                  <c:v>0.22675399999999901</c:v>
                </c:pt>
                <c:pt idx="6">
                  <c:v>0.225684</c:v>
                </c:pt>
                <c:pt idx="7">
                  <c:v>0.22549500000000022</c:v>
                </c:pt>
                <c:pt idx="8">
                  <c:v>0.22561599999999901</c:v>
                </c:pt>
                <c:pt idx="9">
                  <c:v>0.22579900000000022</c:v>
                </c:pt>
                <c:pt idx="10">
                  <c:v>0.22556899999999999</c:v>
                </c:pt>
                <c:pt idx="11">
                  <c:v>0.22467699999999988</c:v>
                </c:pt>
                <c:pt idx="12">
                  <c:v>0.22474600000000022</c:v>
                </c:pt>
                <c:pt idx="13">
                  <c:v>0.22467799999999988</c:v>
                </c:pt>
                <c:pt idx="14">
                  <c:v>0.22459199999999899</c:v>
                </c:pt>
                <c:pt idx="15">
                  <c:v>0.22453499999999901</c:v>
                </c:pt>
                <c:pt idx="16">
                  <c:v>0.22446199999999999</c:v>
                </c:pt>
                <c:pt idx="17">
                  <c:v>0.22435099999999997</c:v>
                </c:pt>
                <c:pt idx="18">
                  <c:v>0.224383</c:v>
                </c:pt>
                <c:pt idx="19">
                  <c:v>0.22416799999999901</c:v>
                </c:pt>
                <c:pt idx="20">
                  <c:v>0.22388</c:v>
                </c:pt>
                <c:pt idx="21">
                  <c:v>0.22374900000000023</c:v>
                </c:pt>
                <c:pt idx="22">
                  <c:v>0.22362399999999988</c:v>
                </c:pt>
                <c:pt idx="23">
                  <c:v>0.22369</c:v>
                </c:pt>
                <c:pt idx="24">
                  <c:v>0.22361099999999901</c:v>
                </c:pt>
                <c:pt idx="25">
                  <c:v>0.22353799999999999</c:v>
                </c:pt>
                <c:pt idx="26">
                  <c:v>0.223575</c:v>
                </c:pt>
                <c:pt idx="27">
                  <c:v>0.22349400000000019</c:v>
                </c:pt>
                <c:pt idx="28">
                  <c:v>0.22342599999999899</c:v>
                </c:pt>
                <c:pt idx="29">
                  <c:v>0.223132</c:v>
                </c:pt>
                <c:pt idx="30">
                  <c:v>0.22298599999999999</c:v>
                </c:pt>
                <c:pt idx="31">
                  <c:v>0.22286699999999901</c:v>
                </c:pt>
                <c:pt idx="32">
                  <c:v>0.22276199999999999</c:v>
                </c:pt>
                <c:pt idx="33">
                  <c:v>0.22271800000000022</c:v>
                </c:pt>
                <c:pt idx="34">
                  <c:v>0.22270399999999901</c:v>
                </c:pt>
                <c:pt idx="35">
                  <c:v>0.22268299999999988</c:v>
                </c:pt>
                <c:pt idx="36">
                  <c:v>0.22267499999999887</c:v>
                </c:pt>
                <c:pt idx="37">
                  <c:v>0.22269899999999901</c:v>
                </c:pt>
                <c:pt idx="38">
                  <c:v>0.222576</c:v>
                </c:pt>
                <c:pt idx="39">
                  <c:v>0.22259399999999999</c:v>
                </c:pt>
                <c:pt idx="40">
                  <c:v>0.22259699999999999</c:v>
                </c:pt>
                <c:pt idx="41">
                  <c:v>0.22249600000000022</c:v>
                </c:pt>
                <c:pt idx="42">
                  <c:v>0.22242599999999901</c:v>
                </c:pt>
                <c:pt idx="43">
                  <c:v>0.222272</c:v>
                </c:pt>
                <c:pt idx="44">
                  <c:v>0.22200199999999901</c:v>
                </c:pt>
                <c:pt idx="45">
                  <c:v>0.22195799999999999</c:v>
                </c:pt>
                <c:pt idx="46">
                  <c:v>0.22181699999999999</c:v>
                </c:pt>
                <c:pt idx="47">
                  <c:v>0.221721</c:v>
                </c:pt>
                <c:pt idx="48">
                  <c:v>0.221695999999999</c:v>
                </c:pt>
                <c:pt idx="49">
                  <c:v>0.22176499999999999</c:v>
                </c:pt>
                <c:pt idx="50">
                  <c:v>0.22173699999999999</c:v>
                </c:pt>
                <c:pt idx="51">
                  <c:v>0.22164499999999901</c:v>
                </c:pt>
                <c:pt idx="52">
                  <c:v>0.221693</c:v>
                </c:pt>
                <c:pt idx="53">
                  <c:v>0.22174099999999999</c:v>
                </c:pt>
                <c:pt idx="54">
                  <c:v>0.221638</c:v>
                </c:pt>
                <c:pt idx="55">
                  <c:v>0.221554</c:v>
                </c:pt>
                <c:pt idx="56">
                  <c:v>0.22157199999999988</c:v>
                </c:pt>
                <c:pt idx="57">
                  <c:v>0.22156599999999901</c:v>
                </c:pt>
                <c:pt idx="58">
                  <c:v>0.221551</c:v>
                </c:pt>
                <c:pt idx="59">
                  <c:v>0.221473</c:v>
                </c:pt>
                <c:pt idx="60">
                  <c:v>0.22136999999999901</c:v>
                </c:pt>
                <c:pt idx="61">
                  <c:v>0.22111699999999901</c:v>
                </c:pt>
                <c:pt idx="62">
                  <c:v>0.22121499999999999</c:v>
                </c:pt>
                <c:pt idx="63">
                  <c:v>0.22101599999999999</c:v>
                </c:pt>
                <c:pt idx="64">
                  <c:v>0.22093399999999999</c:v>
                </c:pt>
                <c:pt idx="65">
                  <c:v>0.222576</c:v>
                </c:pt>
              </c:numCache>
            </c:numRef>
          </c:yVal>
        </c:ser>
        <c:ser>
          <c:idx val="3"/>
          <c:order val="4"/>
          <c:tx>
            <c:strRef>
              <c:f>'Qh MRP'!$F$1</c:f>
              <c:strCache>
                <c:ptCount val="1"/>
                <c:pt idx="0">
                  <c:v>-2mm</c:v>
                </c:pt>
              </c:strCache>
            </c:strRef>
          </c:tx>
          <c:xVal>
            <c:numRef>
              <c:f>'Qh MRP'!$A$2:$A$67</c:f>
              <c:numCache>
                <c:formatCode>General</c:formatCode>
                <c:ptCount val="66"/>
                <c:pt idx="0">
                  <c:v>1050</c:v>
                </c:pt>
                <c:pt idx="1">
                  <c:v>1055</c:v>
                </c:pt>
                <c:pt idx="2">
                  <c:v>1060</c:v>
                </c:pt>
                <c:pt idx="3">
                  <c:v>1065</c:v>
                </c:pt>
                <c:pt idx="4">
                  <c:v>1070</c:v>
                </c:pt>
                <c:pt idx="5">
                  <c:v>1075</c:v>
                </c:pt>
                <c:pt idx="6">
                  <c:v>1080</c:v>
                </c:pt>
                <c:pt idx="7">
                  <c:v>1085</c:v>
                </c:pt>
                <c:pt idx="8">
                  <c:v>1090</c:v>
                </c:pt>
                <c:pt idx="9">
                  <c:v>1095</c:v>
                </c:pt>
                <c:pt idx="10">
                  <c:v>1100</c:v>
                </c:pt>
                <c:pt idx="11">
                  <c:v>1105</c:v>
                </c:pt>
                <c:pt idx="12">
                  <c:v>1110</c:v>
                </c:pt>
                <c:pt idx="13">
                  <c:v>1115</c:v>
                </c:pt>
                <c:pt idx="14">
                  <c:v>1120</c:v>
                </c:pt>
                <c:pt idx="15">
                  <c:v>1125</c:v>
                </c:pt>
                <c:pt idx="16">
                  <c:v>1130</c:v>
                </c:pt>
                <c:pt idx="17">
                  <c:v>1135</c:v>
                </c:pt>
                <c:pt idx="18">
                  <c:v>1140</c:v>
                </c:pt>
                <c:pt idx="19">
                  <c:v>1145</c:v>
                </c:pt>
                <c:pt idx="20">
                  <c:v>1150</c:v>
                </c:pt>
                <c:pt idx="21">
                  <c:v>1155</c:v>
                </c:pt>
                <c:pt idx="22">
                  <c:v>1160</c:v>
                </c:pt>
                <c:pt idx="23">
                  <c:v>1165</c:v>
                </c:pt>
                <c:pt idx="24">
                  <c:v>1170</c:v>
                </c:pt>
                <c:pt idx="25">
                  <c:v>1175</c:v>
                </c:pt>
                <c:pt idx="26">
                  <c:v>1180</c:v>
                </c:pt>
                <c:pt idx="27">
                  <c:v>1185</c:v>
                </c:pt>
                <c:pt idx="28">
                  <c:v>1190</c:v>
                </c:pt>
                <c:pt idx="29">
                  <c:v>1195</c:v>
                </c:pt>
                <c:pt idx="30">
                  <c:v>1200</c:v>
                </c:pt>
                <c:pt idx="31">
                  <c:v>1205</c:v>
                </c:pt>
                <c:pt idx="32">
                  <c:v>1210</c:v>
                </c:pt>
                <c:pt idx="33">
                  <c:v>1215</c:v>
                </c:pt>
                <c:pt idx="34">
                  <c:v>1220</c:v>
                </c:pt>
                <c:pt idx="35">
                  <c:v>1225</c:v>
                </c:pt>
                <c:pt idx="36">
                  <c:v>1230</c:v>
                </c:pt>
                <c:pt idx="37">
                  <c:v>1235</c:v>
                </c:pt>
                <c:pt idx="38">
                  <c:v>1240</c:v>
                </c:pt>
                <c:pt idx="39">
                  <c:v>1245</c:v>
                </c:pt>
                <c:pt idx="40">
                  <c:v>1250</c:v>
                </c:pt>
                <c:pt idx="41">
                  <c:v>1255</c:v>
                </c:pt>
                <c:pt idx="42">
                  <c:v>1260</c:v>
                </c:pt>
                <c:pt idx="43">
                  <c:v>1265</c:v>
                </c:pt>
                <c:pt idx="44">
                  <c:v>1270</c:v>
                </c:pt>
                <c:pt idx="45">
                  <c:v>1275</c:v>
                </c:pt>
                <c:pt idx="46">
                  <c:v>1280</c:v>
                </c:pt>
                <c:pt idx="47">
                  <c:v>1285</c:v>
                </c:pt>
                <c:pt idx="48">
                  <c:v>1290</c:v>
                </c:pt>
                <c:pt idx="49">
                  <c:v>1295</c:v>
                </c:pt>
                <c:pt idx="50">
                  <c:v>1300</c:v>
                </c:pt>
                <c:pt idx="51">
                  <c:v>1305</c:v>
                </c:pt>
                <c:pt idx="52">
                  <c:v>1310</c:v>
                </c:pt>
                <c:pt idx="53">
                  <c:v>1315</c:v>
                </c:pt>
                <c:pt idx="54">
                  <c:v>1320</c:v>
                </c:pt>
                <c:pt idx="55">
                  <c:v>1325</c:v>
                </c:pt>
                <c:pt idx="56">
                  <c:v>1330</c:v>
                </c:pt>
                <c:pt idx="57">
                  <c:v>1335</c:v>
                </c:pt>
                <c:pt idx="58">
                  <c:v>1340</c:v>
                </c:pt>
                <c:pt idx="59">
                  <c:v>1345</c:v>
                </c:pt>
                <c:pt idx="60">
                  <c:v>1350</c:v>
                </c:pt>
                <c:pt idx="61">
                  <c:v>1355</c:v>
                </c:pt>
                <c:pt idx="62">
                  <c:v>1360</c:v>
                </c:pt>
                <c:pt idx="63">
                  <c:v>1365</c:v>
                </c:pt>
                <c:pt idx="64">
                  <c:v>1370</c:v>
                </c:pt>
                <c:pt idx="65">
                  <c:v>1375</c:v>
                </c:pt>
              </c:numCache>
            </c:numRef>
          </c:xVal>
          <c:yVal>
            <c:numRef>
              <c:f>'Qh MRP'!$F$2:$F$67</c:f>
              <c:numCache>
                <c:formatCode>General</c:formatCode>
                <c:ptCount val="66"/>
                <c:pt idx="0">
                  <c:v>0.22703199999999901</c:v>
                </c:pt>
                <c:pt idx="1">
                  <c:v>0.22676600000000019</c:v>
                </c:pt>
                <c:pt idx="2">
                  <c:v>0.22655399999999901</c:v>
                </c:pt>
                <c:pt idx="3">
                  <c:v>0.22647599999999901</c:v>
                </c:pt>
                <c:pt idx="4">
                  <c:v>0.22574899999999926</c:v>
                </c:pt>
                <c:pt idx="5">
                  <c:v>0.22592199999999901</c:v>
                </c:pt>
                <c:pt idx="6">
                  <c:v>0.22591399999999925</c:v>
                </c:pt>
                <c:pt idx="7">
                  <c:v>0.22572499999999901</c:v>
                </c:pt>
                <c:pt idx="8">
                  <c:v>0.22550099999999901</c:v>
                </c:pt>
                <c:pt idx="9">
                  <c:v>0.22566699999999901</c:v>
                </c:pt>
                <c:pt idx="10">
                  <c:v>0.22544100000000022</c:v>
                </c:pt>
                <c:pt idx="11">
                  <c:v>0.22534399999999999</c:v>
                </c:pt>
                <c:pt idx="12">
                  <c:v>0.22469999999999901</c:v>
                </c:pt>
                <c:pt idx="13">
                  <c:v>0.224581</c:v>
                </c:pt>
                <c:pt idx="14">
                  <c:v>0.22464299999999901</c:v>
                </c:pt>
                <c:pt idx="15">
                  <c:v>0.224604</c:v>
                </c:pt>
                <c:pt idx="16">
                  <c:v>0.22449500000000022</c:v>
                </c:pt>
                <c:pt idx="17">
                  <c:v>0.224384</c:v>
                </c:pt>
                <c:pt idx="18">
                  <c:v>0.22442299999999901</c:v>
                </c:pt>
                <c:pt idx="19">
                  <c:v>0.22393099999999999</c:v>
                </c:pt>
                <c:pt idx="20">
                  <c:v>0.22375399999999901</c:v>
                </c:pt>
                <c:pt idx="21">
                  <c:v>0.22365699999999997</c:v>
                </c:pt>
                <c:pt idx="22">
                  <c:v>0.22374100000000019</c:v>
                </c:pt>
                <c:pt idx="23">
                  <c:v>0.22353599999999901</c:v>
                </c:pt>
                <c:pt idx="24">
                  <c:v>0.22361899999999901</c:v>
                </c:pt>
                <c:pt idx="25">
                  <c:v>0.223522</c:v>
                </c:pt>
                <c:pt idx="26">
                  <c:v>0.22370199999999901</c:v>
                </c:pt>
                <c:pt idx="27">
                  <c:v>0.22339899999999999</c:v>
                </c:pt>
                <c:pt idx="28">
                  <c:v>0.223331</c:v>
                </c:pt>
                <c:pt idx="29">
                  <c:v>0.222855</c:v>
                </c:pt>
                <c:pt idx="30">
                  <c:v>0.22279199999999999</c:v>
                </c:pt>
                <c:pt idx="31">
                  <c:v>0.22291000000000019</c:v>
                </c:pt>
                <c:pt idx="32">
                  <c:v>0.22276899999999999</c:v>
                </c:pt>
                <c:pt idx="33">
                  <c:v>0.222583</c:v>
                </c:pt>
                <c:pt idx="34">
                  <c:v>0.22262299999999988</c:v>
                </c:pt>
                <c:pt idx="35">
                  <c:v>0.22261599999999901</c:v>
                </c:pt>
                <c:pt idx="36">
                  <c:v>0.22254900000000019</c:v>
                </c:pt>
                <c:pt idx="37">
                  <c:v>0.222554</c:v>
                </c:pt>
                <c:pt idx="38">
                  <c:v>0.22250999999999899</c:v>
                </c:pt>
                <c:pt idx="39">
                  <c:v>0.22239799999999901</c:v>
                </c:pt>
                <c:pt idx="40">
                  <c:v>0.22232499999999997</c:v>
                </c:pt>
                <c:pt idx="41">
                  <c:v>0.22222899999999901</c:v>
                </c:pt>
                <c:pt idx="42">
                  <c:v>0.222194</c:v>
                </c:pt>
                <c:pt idx="43">
                  <c:v>0.22192599999999901</c:v>
                </c:pt>
                <c:pt idx="44">
                  <c:v>0.22180999999999901</c:v>
                </c:pt>
                <c:pt idx="45">
                  <c:v>0.221861</c:v>
                </c:pt>
                <c:pt idx="46">
                  <c:v>0.221776</c:v>
                </c:pt>
                <c:pt idx="47">
                  <c:v>0.221722</c:v>
                </c:pt>
                <c:pt idx="48">
                  <c:v>0.22164899999999901</c:v>
                </c:pt>
                <c:pt idx="49">
                  <c:v>0.22164499999999901</c:v>
                </c:pt>
                <c:pt idx="50">
                  <c:v>0.22174199999999999</c:v>
                </c:pt>
                <c:pt idx="51">
                  <c:v>0.22155999999999901</c:v>
                </c:pt>
                <c:pt idx="52">
                  <c:v>0.221555</c:v>
                </c:pt>
                <c:pt idx="53">
                  <c:v>0.221521</c:v>
                </c:pt>
                <c:pt idx="54">
                  <c:v>0.22154099999999999</c:v>
                </c:pt>
                <c:pt idx="55">
                  <c:v>0.221553</c:v>
                </c:pt>
                <c:pt idx="56">
                  <c:v>0.221329</c:v>
                </c:pt>
                <c:pt idx="57">
                  <c:v>0.221389</c:v>
                </c:pt>
                <c:pt idx="58">
                  <c:v>0.22112599999999988</c:v>
                </c:pt>
                <c:pt idx="59">
                  <c:v>0.22094300000000022</c:v>
                </c:pt>
                <c:pt idx="60">
                  <c:v>0.220859</c:v>
                </c:pt>
                <c:pt idx="61">
                  <c:v>0.220803</c:v>
                </c:pt>
                <c:pt idx="62">
                  <c:v>0.220832</c:v>
                </c:pt>
                <c:pt idx="63">
                  <c:v>0.22076699999999999</c:v>
                </c:pt>
                <c:pt idx="64">
                  <c:v>0.220722</c:v>
                </c:pt>
                <c:pt idx="65">
                  <c:v>0.221695</c:v>
                </c:pt>
              </c:numCache>
            </c:numRef>
          </c:yVal>
        </c:ser>
        <c:ser>
          <c:idx val="4"/>
          <c:order val="5"/>
          <c:tx>
            <c:strRef>
              <c:f>'Qh MRP'!$G$1</c:f>
              <c:strCache>
                <c:ptCount val="1"/>
                <c:pt idx="0">
                  <c:v>0mm</c:v>
                </c:pt>
              </c:strCache>
            </c:strRef>
          </c:tx>
          <c:xVal>
            <c:numRef>
              <c:f>'Qh MRP'!$A$2:$A$67</c:f>
              <c:numCache>
                <c:formatCode>General</c:formatCode>
                <c:ptCount val="66"/>
                <c:pt idx="0">
                  <c:v>1050</c:v>
                </c:pt>
                <c:pt idx="1">
                  <c:v>1055</c:v>
                </c:pt>
                <c:pt idx="2">
                  <c:v>1060</c:v>
                </c:pt>
                <c:pt idx="3">
                  <c:v>1065</c:v>
                </c:pt>
                <c:pt idx="4">
                  <c:v>1070</c:v>
                </c:pt>
                <c:pt idx="5">
                  <c:v>1075</c:v>
                </c:pt>
                <c:pt idx="6">
                  <c:v>1080</c:v>
                </c:pt>
                <c:pt idx="7">
                  <c:v>1085</c:v>
                </c:pt>
                <c:pt idx="8">
                  <c:v>1090</c:v>
                </c:pt>
                <c:pt idx="9">
                  <c:v>1095</c:v>
                </c:pt>
                <c:pt idx="10">
                  <c:v>1100</c:v>
                </c:pt>
                <c:pt idx="11">
                  <c:v>1105</c:v>
                </c:pt>
                <c:pt idx="12">
                  <c:v>1110</c:v>
                </c:pt>
                <c:pt idx="13">
                  <c:v>1115</c:v>
                </c:pt>
                <c:pt idx="14">
                  <c:v>1120</c:v>
                </c:pt>
                <c:pt idx="15">
                  <c:v>1125</c:v>
                </c:pt>
                <c:pt idx="16">
                  <c:v>1130</c:v>
                </c:pt>
                <c:pt idx="17">
                  <c:v>1135</c:v>
                </c:pt>
                <c:pt idx="18">
                  <c:v>1140</c:v>
                </c:pt>
                <c:pt idx="19">
                  <c:v>1145</c:v>
                </c:pt>
                <c:pt idx="20">
                  <c:v>1150</c:v>
                </c:pt>
                <c:pt idx="21">
                  <c:v>1155</c:v>
                </c:pt>
                <c:pt idx="22">
                  <c:v>1160</c:v>
                </c:pt>
                <c:pt idx="23">
                  <c:v>1165</c:v>
                </c:pt>
                <c:pt idx="24">
                  <c:v>1170</c:v>
                </c:pt>
                <c:pt idx="25">
                  <c:v>1175</c:v>
                </c:pt>
                <c:pt idx="26">
                  <c:v>1180</c:v>
                </c:pt>
                <c:pt idx="27">
                  <c:v>1185</c:v>
                </c:pt>
                <c:pt idx="28">
                  <c:v>1190</c:v>
                </c:pt>
                <c:pt idx="29">
                  <c:v>1195</c:v>
                </c:pt>
                <c:pt idx="30">
                  <c:v>1200</c:v>
                </c:pt>
                <c:pt idx="31">
                  <c:v>1205</c:v>
                </c:pt>
                <c:pt idx="32">
                  <c:v>1210</c:v>
                </c:pt>
                <c:pt idx="33">
                  <c:v>1215</c:v>
                </c:pt>
                <c:pt idx="34">
                  <c:v>1220</c:v>
                </c:pt>
                <c:pt idx="35">
                  <c:v>1225</c:v>
                </c:pt>
                <c:pt idx="36">
                  <c:v>1230</c:v>
                </c:pt>
                <c:pt idx="37">
                  <c:v>1235</c:v>
                </c:pt>
                <c:pt idx="38">
                  <c:v>1240</c:v>
                </c:pt>
                <c:pt idx="39">
                  <c:v>1245</c:v>
                </c:pt>
                <c:pt idx="40">
                  <c:v>1250</c:v>
                </c:pt>
                <c:pt idx="41">
                  <c:v>1255</c:v>
                </c:pt>
                <c:pt idx="42">
                  <c:v>1260</c:v>
                </c:pt>
                <c:pt idx="43">
                  <c:v>1265</c:v>
                </c:pt>
                <c:pt idx="44">
                  <c:v>1270</c:v>
                </c:pt>
                <c:pt idx="45">
                  <c:v>1275</c:v>
                </c:pt>
                <c:pt idx="46">
                  <c:v>1280</c:v>
                </c:pt>
                <c:pt idx="47">
                  <c:v>1285</c:v>
                </c:pt>
                <c:pt idx="48">
                  <c:v>1290</c:v>
                </c:pt>
                <c:pt idx="49">
                  <c:v>1295</c:v>
                </c:pt>
                <c:pt idx="50">
                  <c:v>1300</c:v>
                </c:pt>
                <c:pt idx="51">
                  <c:v>1305</c:v>
                </c:pt>
                <c:pt idx="52">
                  <c:v>1310</c:v>
                </c:pt>
                <c:pt idx="53">
                  <c:v>1315</c:v>
                </c:pt>
                <c:pt idx="54">
                  <c:v>1320</c:v>
                </c:pt>
                <c:pt idx="55">
                  <c:v>1325</c:v>
                </c:pt>
                <c:pt idx="56">
                  <c:v>1330</c:v>
                </c:pt>
                <c:pt idx="57">
                  <c:v>1335</c:v>
                </c:pt>
                <c:pt idx="58">
                  <c:v>1340</c:v>
                </c:pt>
                <c:pt idx="59">
                  <c:v>1345</c:v>
                </c:pt>
                <c:pt idx="60">
                  <c:v>1350</c:v>
                </c:pt>
                <c:pt idx="61">
                  <c:v>1355</c:v>
                </c:pt>
                <c:pt idx="62">
                  <c:v>1360</c:v>
                </c:pt>
                <c:pt idx="63">
                  <c:v>1365</c:v>
                </c:pt>
                <c:pt idx="64">
                  <c:v>1370</c:v>
                </c:pt>
                <c:pt idx="65">
                  <c:v>1375</c:v>
                </c:pt>
              </c:numCache>
            </c:numRef>
          </c:xVal>
          <c:yVal>
            <c:numRef>
              <c:f>'Qh MRP'!$G$2:$G$67</c:f>
              <c:numCache>
                <c:formatCode>General</c:formatCode>
                <c:ptCount val="66"/>
                <c:pt idx="0">
                  <c:v>0.22676299999999999</c:v>
                </c:pt>
                <c:pt idx="1">
                  <c:v>0.22655999999999901</c:v>
                </c:pt>
                <c:pt idx="2">
                  <c:v>0.22631599999999999</c:v>
                </c:pt>
                <c:pt idx="3">
                  <c:v>0.22576900000000019</c:v>
                </c:pt>
                <c:pt idx="4">
                  <c:v>0.225824</c:v>
                </c:pt>
                <c:pt idx="5">
                  <c:v>0.22559199999999999</c:v>
                </c:pt>
                <c:pt idx="6">
                  <c:v>0.22547299999999901</c:v>
                </c:pt>
                <c:pt idx="7">
                  <c:v>0.22471900000000022</c:v>
                </c:pt>
                <c:pt idx="8">
                  <c:v>0.22515199999999988</c:v>
                </c:pt>
                <c:pt idx="9">
                  <c:v>0.22523299999999999</c:v>
                </c:pt>
                <c:pt idx="10">
                  <c:v>0.22461999999999999</c:v>
                </c:pt>
                <c:pt idx="11">
                  <c:v>0.224522</c:v>
                </c:pt>
                <c:pt idx="12">
                  <c:v>0.22461599999999901</c:v>
                </c:pt>
                <c:pt idx="13">
                  <c:v>0.22459799999999999</c:v>
                </c:pt>
                <c:pt idx="14">
                  <c:v>0.22441400000000022</c:v>
                </c:pt>
                <c:pt idx="15">
                  <c:v>0.22425499999999901</c:v>
                </c:pt>
                <c:pt idx="16">
                  <c:v>0.22403199999999901</c:v>
                </c:pt>
                <c:pt idx="17">
                  <c:v>0.22446400000000019</c:v>
                </c:pt>
                <c:pt idx="18">
                  <c:v>0.22397999999999901</c:v>
                </c:pt>
                <c:pt idx="19">
                  <c:v>0.22362099999999988</c:v>
                </c:pt>
                <c:pt idx="20">
                  <c:v>0.22361699999999901</c:v>
                </c:pt>
                <c:pt idx="21">
                  <c:v>0.22347599999999901</c:v>
                </c:pt>
                <c:pt idx="22">
                  <c:v>0.22348499999999999</c:v>
                </c:pt>
                <c:pt idx="23">
                  <c:v>0.22346800000000022</c:v>
                </c:pt>
                <c:pt idx="24">
                  <c:v>0.22354900000000019</c:v>
                </c:pt>
                <c:pt idx="25">
                  <c:v>0.22320999999999999</c:v>
                </c:pt>
                <c:pt idx="26">
                  <c:v>0.22301299999999999</c:v>
                </c:pt>
                <c:pt idx="27">
                  <c:v>0.222638</c:v>
                </c:pt>
                <c:pt idx="28">
                  <c:v>0.22279299999999999</c:v>
                </c:pt>
                <c:pt idx="29">
                  <c:v>0.22271500000000019</c:v>
                </c:pt>
                <c:pt idx="30">
                  <c:v>0.22260199999999997</c:v>
                </c:pt>
                <c:pt idx="31">
                  <c:v>0.22272399999999901</c:v>
                </c:pt>
                <c:pt idx="32">
                  <c:v>0.222555</c:v>
                </c:pt>
                <c:pt idx="33">
                  <c:v>0.222583</c:v>
                </c:pt>
                <c:pt idx="34">
                  <c:v>0.222581</c:v>
                </c:pt>
                <c:pt idx="35">
                  <c:v>0.222305</c:v>
                </c:pt>
                <c:pt idx="36">
                  <c:v>0.22198099999999901</c:v>
                </c:pt>
                <c:pt idx="37">
                  <c:v>0.222358</c:v>
                </c:pt>
                <c:pt idx="38">
                  <c:v>0.22191799999999925</c:v>
                </c:pt>
                <c:pt idx="39">
                  <c:v>0.22178799999999901</c:v>
                </c:pt>
                <c:pt idx="40">
                  <c:v>0.221804</c:v>
                </c:pt>
                <c:pt idx="41">
                  <c:v>0.22175399999999901</c:v>
                </c:pt>
                <c:pt idx="42">
                  <c:v>0.221664</c:v>
                </c:pt>
                <c:pt idx="43">
                  <c:v>0.22161899999999901</c:v>
                </c:pt>
                <c:pt idx="44">
                  <c:v>0.22164299999999901</c:v>
                </c:pt>
                <c:pt idx="45">
                  <c:v>0.22165499999999988</c:v>
                </c:pt>
                <c:pt idx="46">
                  <c:v>0.221578</c:v>
                </c:pt>
                <c:pt idx="47">
                  <c:v>0.22145399999999901</c:v>
                </c:pt>
                <c:pt idx="48">
                  <c:v>0.22148299999999899</c:v>
                </c:pt>
                <c:pt idx="49">
                  <c:v>0.22115299999999988</c:v>
                </c:pt>
                <c:pt idx="50">
                  <c:v>0.22125699999999901</c:v>
                </c:pt>
                <c:pt idx="51">
                  <c:v>0.22106599999999901</c:v>
                </c:pt>
                <c:pt idx="52">
                  <c:v>0.22092999999999999</c:v>
                </c:pt>
                <c:pt idx="53">
                  <c:v>0.220882</c:v>
                </c:pt>
                <c:pt idx="54">
                  <c:v>0.220804</c:v>
                </c:pt>
                <c:pt idx="55">
                  <c:v>0.220693</c:v>
                </c:pt>
                <c:pt idx="56">
                  <c:v>0.22076199999999899</c:v>
                </c:pt>
                <c:pt idx="57">
                  <c:v>0.220721</c:v>
                </c:pt>
                <c:pt idx="58">
                  <c:v>0.22070099999999901</c:v>
                </c:pt>
                <c:pt idx="59">
                  <c:v>0.22081799999999999</c:v>
                </c:pt>
                <c:pt idx="60">
                  <c:v>0.22073499999999999</c:v>
                </c:pt>
                <c:pt idx="61">
                  <c:v>0.220637</c:v>
                </c:pt>
                <c:pt idx="62">
                  <c:v>0.220577</c:v>
                </c:pt>
                <c:pt idx="63">
                  <c:v>0.22067799999999888</c:v>
                </c:pt>
                <c:pt idx="64">
                  <c:v>0.22051399999999999</c:v>
                </c:pt>
                <c:pt idx="65">
                  <c:v>0.22059599999999999</c:v>
                </c:pt>
              </c:numCache>
            </c:numRef>
          </c:yVal>
        </c:ser>
        <c:ser>
          <c:idx val="5"/>
          <c:order val="6"/>
          <c:tx>
            <c:strRef>
              <c:f>'Qh MRP'!$H$1</c:f>
              <c:strCache>
                <c:ptCount val="1"/>
                <c:pt idx="0">
                  <c:v>+2mm</c:v>
                </c:pt>
              </c:strCache>
            </c:strRef>
          </c:tx>
          <c:xVal>
            <c:numRef>
              <c:f>'Qh MRP'!$A$2:$A$67</c:f>
              <c:numCache>
                <c:formatCode>General</c:formatCode>
                <c:ptCount val="66"/>
                <c:pt idx="0">
                  <c:v>1050</c:v>
                </c:pt>
                <c:pt idx="1">
                  <c:v>1055</c:v>
                </c:pt>
                <c:pt idx="2">
                  <c:v>1060</c:v>
                </c:pt>
                <c:pt idx="3">
                  <c:v>1065</c:v>
                </c:pt>
                <c:pt idx="4">
                  <c:v>1070</c:v>
                </c:pt>
                <c:pt idx="5">
                  <c:v>1075</c:v>
                </c:pt>
                <c:pt idx="6">
                  <c:v>1080</c:v>
                </c:pt>
                <c:pt idx="7">
                  <c:v>1085</c:v>
                </c:pt>
                <c:pt idx="8">
                  <c:v>1090</c:v>
                </c:pt>
                <c:pt idx="9">
                  <c:v>1095</c:v>
                </c:pt>
                <c:pt idx="10">
                  <c:v>1100</c:v>
                </c:pt>
                <c:pt idx="11">
                  <c:v>1105</c:v>
                </c:pt>
                <c:pt idx="12">
                  <c:v>1110</c:v>
                </c:pt>
                <c:pt idx="13">
                  <c:v>1115</c:v>
                </c:pt>
                <c:pt idx="14">
                  <c:v>1120</c:v>
                </c:pt>
                <c:pt idx="15">
                  <c:v>1125</c:v>
                </c:pt>
                <c:pt idx="16">
                  <c:v>1130</c:v>
                </c:pt>
                <c:pt idx="17">
                  <c:v>1135</c:v>
                </c:pt>
                <c:pt idx="18">
                  <c:v>1140</c:v>
                </c:pt>
                <c:pt idx="19">
                  <c:v>1145</c:v>
                </c:pt>
                <c:pt idx="20">
                  <c:v>1150</c:v>
                </c:pt>
                <c:pt idx="21">
                  <c:v>1155</c:v>
                </c:pt>
                <c:pt idx="22">
                  <c:v>1160</c:v>
                </c:pt>
                <c:pt idx="23">
                  <c:v>1165</c:v>
                </c:pt>
                <c:pt idx="24">
                  <c:v>1170</c:v>
                </c:pt>
                <c:pt idx="25">
                  <c:v>1175</c:v>
                </c:pt>
                <c:pt idx="26">
                  <c:v>1180</c:v>
                </c:pt>
                <c:pt idx="27">
                  <c:v>1185</c:v>
                </c:pt>
                <c:pt idx="28">
                  <c:v>1190</c:v>
                </c:pt>
                <c:pt idx="29">
                  <c:v>1195</c:v>
                </c:pt>
                <c:pt idx="30">
                  <c:v>1200</c:v>
                </c:pt>
                <c:pt idx="31">
                  <c:v>1205</c:v>
                </c:pt>
                <c:pt idx="32">
                  <c:v>1210</c:v>
                </c:pt>
                <c:pt idx="33">
                  <c:v>1215</c:v>
                </c:pt>
                <c:pt idx="34">
                  <c:v>1220</c:v>
                </c:pt>
                <c:pt idx="35">
                  <c:v>1225</c:v>
                </c:pt>
                <c:pt idx="36">
                  <c:v>1230</c:v>
                </c:pt>
                <c:pt idx="37">
                  <c:v>1235</c:v>
                </c:pt>
                <c:pt idx="38">
                  <c:v>1240</c:v>
                </c:pt>
                <c:pt idx="39">
                  <c:v>1245</c:v>
                </c:pt>
                <c:pt idx="40">
                  <c:v>1250</c:v>
                </c:pt>
                <c:pt idx="41">
                  <c:v>1255</c:v>
                </c:pt>
                <c:pt idx="42">
                  <c:v>1260</c:v>
                </c:pt>
                <c:pt idx="43">
                  <c:v>1265</c:v>
                </c:pt>
                <c:pt idx="44">
                  <c:v>1270</c:v>
                </c:pt>
                <c:pt idx="45">
                  <c:v>1275</c:v>
                </c:pt>
                <c:pt idx="46">
                  <c:v>1280</c:v>
                </c:pt>
                <c:pt idx="47">
                  <c:v>1285</c:v>
                </c:pt>
                <c:pt idx="48">
                  <c:v>1290</c:v>
                </c:pt>
                <c:pt idx="49">
                  <c:v>1295</c:v>
                </c:pt>
                <c:pt idx="50">
                  <c:v>1300</c:v>
                </c:pt>
                <c:pt idx="51">
                  <c:v>1305</c:v>
                </c:pt>
                <c:pt idx="52">
                  <c:v>1310</c:v>
                </c:pt>
                <c:pt idx="53">
                  <c:v>1315</c:v>
                </c:pt>
                <c:pt idx="54">
                  <c:v>1320</c:v>
                </c:pt>
                <c:pt idx="55">
                  <c:v>1325</c:v>
                </c:pt>
                <c:pt idx="56">
                  <c:v>1330</c:v>
                </c:pt>
                <c:pt idx="57">
                  <c:v>1335</c:v>
                </c:pt>
                <c:pt idx="58">
                  <c:v>1340</c:v>
                </c:pt>
                <c:pt idx="59">
                  <c:v>1345</c:v>
                </c:pt>
                <c:pt idx="60">
                  <c:v>1350</c:v>
                </c:pt>
                <c:pt idx="61">
                  <c:v>1355</c:v>
                </c:pt>
                <c:pt idx="62">
                  <c:v>1360</c:v>
                </c:pt>
                <c:pt idx="63">
                  <c:v>1365</c:v>
                </c:pt>
                <c:pt idx="64">
                  <c:v>1370</c:v>
                </c:pt>
                <c:pt idx="65">
                  <c:v>1375</c:v>
                </c:pt>
              </c:numCache>
            </c:numRef>
          </c:xVal>
          <c:yVal>
            <c:numRef>
              <c:f>'Qh MRP'!$H$2:$H$67</c:f>
              <c:numCache>
                <c:formatCode>General</c:formatCode>
                <c:ptCount val="66"/>
                <c:pt idx="0">
                  <c:v>0.22669699999999901</c:v>
                </c:pt>
                <c:pt idx="1">
                  <c:v>0.22646700000000022</c:v>
                </c:pt>
                <c:pt idx="2">
                  <c:v>0.22639299999999901</c:v>
                </c:pt>
                <c:pt idx="3">
                  <c:v>0.22599700000000023</c:v>
                </c:pt>
                <c:pt idx="4">
                  <c:v>0.22570699999999999</c:v>
                </c:pt>
                <c:pt idx="5">
                  <c:v>0.22555499999999901</c:v>
                </c:pt>
                <c:pt idx="6">
                  <c:v>0.225658</c:v>
                </c:pt>
                <c:pt idx="7">
                  <c:v>0.22537699999999997</c:v>
                </c:pt>
                <c:pt idx="8">
                  <c:v>0.225185</c:v>
                </c:pt>
                <c:pt idx="9">
                  <c:v>0.22475699999999901</c:v>
                </c:pt>
                <c:pt idx="10">
                  <c:v>0.22467799999999988</c:v>
                </c:pt>
                <c:pt idx="11">
                  <c:v>0.22457199999999997</c:v>
                </c:pt>
                <c:pt idx="12">
                  <c:v>0.22454800000000019</c:v>
                </c:pt>
                <c:pt idx="13">
                  <c:v>0.22443900000000022</c:v>
                </c:pt>
                <c:pt idx="14">
                  <c:v>0.22437799999999997</c:v>
                </c:pt>
                <c:pt idx="15">
                  <c:v>0.22392899999999999</c:v>
                </c:pt>
                <c:pt idx="16">
                  <c:v>0.223772</c:v>
                </c:pt>
                <c:pt idx="17">
                  <c:v>0.22367199999999887</c:v>
                </c:pt>
                <c:pt idx="18">
                  <c:v>0.22367199999999887</c:v>
                </c:pt>
                <c:pt idx="19">
                  <c:v>0.223606</c:v>
                </c:pt>
                <c:pt idx="20">
                  <c:v>0.22355</c:v>
                </c:pt>
                <c:pt idx="21">
                  <c:v>0.22350099999999901</c:v>
                </c:pt>
                <c:pt idx="22">
                  <c:v>0.22334299999999899</c:v>
                </c:pt>
                <c:pt idx="23">
                  <c:v>0.22299600000000022</c:v>
                </c:pt>
                <c:pt idx="24">
                  <c:v>0.222803</c:v>
                </c:pt>
                <c:pt idx="25">
                  <c:v>0.22273399999999999</c:v>
                </c:pt>
                <c:pt idx="26">
                  <c:v>0.22267899999999988</c:v>
                </c:pt>
                <c:pt idx="27">
                  <c:v>0.22266799999999901</c:v>
                </c:pt>
                <c:pt idx="28">
                  <c:v>0.22262799999999988</c:v>
                </c:pt>
                <c:pt idx="29">
                  <c:v>0.22261199999999901</c:v>
                </c:pt>
                <c:pt idx="30">
                  <c:v>0.22253799999999899</c:v>
                </c:pt>
                <c:pt idx="31">
                  <c:v>0.22242099999999901</c:v>
                </c:pt>
                <c:pt idx="32">
                  <c:v>0.22219899999999901</c:v>
                </c:pt>
                <c:pt idx="33">
                  <c:v>0.22203799999999899</c:v>
                </c:pt>
                <c:pt idx="34">
                  <c:v>0.22194400000000022</c:v>
                </c:pt>
                <c:pt idx="35">
                  <c:v>0.22179099999999999</c:v>
                </c:pt>
                <c:pt idx="36">
                  <c:v>0.221723</c:v>
                </c:pt>
                <c:pt idx="37">
                  <c:v>0.221664</c:v>
                </c:pt>
                <c:pt idx="38">
                  <c:v>0.221695999999999</c:v>
                </c:pt>
                <c:pt idx="39">
                  <c:v>0.22173399999999999</c:v>
                </c:pt>
                <c:pt idx="40">
                  <c:v>0.22164</c:v>
                </c:pt>
                <c:pt idx="41">
                  <c:v>0.22159599999999999</c:v>
                </c:pt>
                <c:pt idx="42">
                  <c:v>0.22157099999999988</c:v>
                </c:pt>
                <c:pt idx="43">
                  <c:v>0.22145599999999999</c:v>
                </c:pt>
                <c:pt idx="44">
                  <c:v>0.22125499999999901</c:v>
                </c:pt>
                <c:pt idx="45">
                  <c:v>0.22108</c:v>
                </c:pt>
                <c:pt idx="46">
                  <c:v>0.22101999999999999</c:v>
                </c:pt>
                <c:pt idx="47">
                  <c:v>0.22088099999999997</c:v>
                </c:pt>
                <c:pt idx="48">
                  <c:v>0.22081099999999901</c:v>
                </c:pt>
                <c:pt idx="49">
                  <c:v>0.22074500000000019</c:v>
                </c:pt>
                <c:pt idx="50">
                  <c:v>0.22075699999999901</c:v>
                </c:pt>
                <c:pt idx="51">
                  <c:v>0.22075</c:v>
                </c:pt>
                <c:pt idx="52">
                  <c:v>0.22068599999999997</c:v>
                </c:pt>
                <c:pt idx="53">
                  <c:v>0.22070099999999901</c:v>
                </c:pt>
                <c:pt idx="54">
                  <c:v>0.22067999999999988</c:v>
                </c:pt>
                <c:pt idx="55">
                  <c:v>0.22060199999999988</c:v>
                </c:pt>
                <c:pt idx="56">
                  <c:v>0.22063099999999997</c:v>
                </c:pt>
                <c:pt idx="57">
                  <c:v>0.220557999999999</c:v>
                </c:pt>
                <c:pt idx="58">
                  <c:v>0.220523</c:v>
                </c:pt>
                <c:pt idx="59">
                  <c:v>0.22044100000000019</c:v>
                </c:pt>
                <c:pt idx="60">
                  <c:v>0.220327</c:v>
                </c:pt>
                <c:pt idx="61">
                  <c:v>0.22004899999999999</c:v>
                </c:pt>
                <c:pt idx="62">
                  <c:v>0.220057</c:v>
                </c:pt>
                <c:pt idx="63">
                  <c:v>0.21986599999999926</c:v>
                </c:pt>
                <c:pt idx="64">
                  <c:v>0.21982399999999999</c:v>
                </c:pt>
                <c:pt idx="65">
                  <c:v>0.21971500000000033</c:v>
                </c:pt>
              </c:numCache>
            </c:numRef>
          </c:yVal>
        </c:ser>
        <c:ser>
          <c:idx val="6"/>
          <c:order val="7"/>
          <c:tx>
            <c:strRef>
              <c:f>'Qh MRP'!$I$1</c:f>
              <c:strCache>
                <c:ptCount val="1"/>
                <c:pt idx="0">
                  <c:v>+5mm</c:v>
                </c:pt>
              </c:strCache>
            </c:strRef>
          </c:tx>
          <c:xVal>
            <c:numRef>
              <c:f>'Qh MRP'!$A$2:$A$67</c:f>
              <c:numCache>
                <c:formatCode>General</c:formatCode>
                <c:ptCount val="66"/>
                <c:pt idx="0">
                  <c:v>1050</c:v>
                </c:pt>
                <c:pt idx="1">
                  <c:v>1055</c:v>
                </c:pt>
                <c:pt idx="2">
                  <c:v>1060</c:v>
                </c:pt>
                <c:pt idx="3">
                  <c:v>1065</c:v>
                </c:pt>
                <c:pt idx="4">
                  <c:v>1070</c:v>
                </c:pt>
                <c:pt idx="5">
                  <c:v>1075</c:v>
                </c:pt>
                <c:pt idx="6">
                  <c:v>1080</c:v>
                </c:pt>
                <c:pt idx="7">
                  <c:v>1085</c:v>
                </c:pt>
                <c:pt idx="8">
                  <c:v>1090</c:v>
                </c:pt>
                <c:pt idx="9">
                  <c:v>1095</c:v>
                </c:pt>
                <c:pt idx="10">
                  <c:v>1100</c:v>
                </c:pt>
                <c:pt idx="11">
                  <c:v>1105</c:v>
                </c:pt>
                <c:pt idx="12">
                  <c:v>1110</c:v>
                </c:pt>
                <c:pt idx="13">
                  <c:v>1115</c:v>
                </c:pt>
                <c:pt idx="14">
                  <c:v>1120</c:v>
                </c:pt>
                <c:pt idx="15">
                  <c:v>1125</c:v>
                </c:pt>
                <c:pt idx="16">
                  <c:v>1130</c:v>
                </c:pt>
                <c:pt idx="17">
                  <c:v>1135</c:v>
                </c:pt>
                <c:pt idx="18">
                  <c:v>1140</c:v>
                </c:pt>
                <c:pt idx="19">
                  <c:v>1145</c:v>
                </c:pt>
                <c:pt idx="20">
                  <c:v>1150</c:v>
                </c:pt>
                <c:pt idx="21">
                  <c:v>1155</c:v>
                </c:pt>
                <c:pt idx="22">
                  <c:v>1160</c:v>
                </c:pt>
                <c:pt idx="23">
                  <c:v>1165</c:v>
                </c:pt>
                <c:pt idx="24">
                  <c:v>1170</c:v>
                </c:pt>
                <c:pt idx="25">
                  <c:v>1175</c:v>
                </c:pt>
                <c:pt idx="26">
                  <c:v>1180</c:v>
                </c:pt>
                <c:pt idx="27">
                  <c:v>1185</c:v>
                </c:pt>
                <c:pt idx="28">
                  <c:v>1190</c:v>
                </c:pt>
                <c:pt idx="29">
                  <c:v>1195</c:v>
                </c:pt>
                <c:pt idx="30">
                  <c:v>1200</c:v>
                </c:pt>
                <c:pt idx="31">
                  <c:v>1205</c:v>
                </c:pt>
                <c:pt idx="32">
                  <c:v>1210</c:v>
                </c:pt>
                <c:pt idx="33">
                  <c:v>1215</c:v>
                </c:pt>
                <c:pt idx="34">
                  <c:v>1220</c:v>
                </c:pt>
                <c:pt idx="35">
                  <c:v>1225</c:v>
                </c:pt>
                <c:pt idx="36">
                  <c:v>1230</c:v>
                </c:pt>
                <c:pt idx="37">
                  <c:v>1235</c:v>
                </c:pt>
                <c:pt idx="38">
                  <c:v>1240</c:v>
                </c:pt>
                <c:pt idx="39">
                  <c:v>1245</c:v>
                </c:pt>
                <c:pt idx="40">
                  <c:v>1250</c:v>
                </c:pt>
                <c:pt idx="41">
                  <c:v>1255</c:v>
                </c:pt>
                <c:pt idx="42">
                  <c:v>1260</c:v>
                </c:pt>
                <c:pt idx="43">
                  <c:v>1265</c:v>
                </c:pt>
                <c:pt idx="44">
                  <c:v>1270</c:v>
                </c:pt>
                <c:pt idx="45">
                  <c:v>1275</c:v>
                </c:pt>
                <c:pt idx="46">
                  <c:v>1280</c:v>
                </c:pt>
                <c:pt idx="47">
                  <c:v>1285</c:v>
                </c:pt>
                <c:pt idx="48">
                  <c:v>1290</c:v>
                </c:pt>
                <c:pt idx="49">
                  <c:v>1295</c:v>
                </c:pt>
                <c:pt idx="50">
                  <c:v>1300</c:v>
                </c:pt>
                <c:pt idx="51">
                  <c:v>1305</c:v>
                </c:pt>
                <c:pt idx="52">
                  <c:v>1310</c:v>
                </c:pt>
                <c:pt idx="53">
                  <c:v>1315</c:v>
                </c:pt>
                <c:pt idx="54">
                  <c:v>1320</c:v>
                </c:pt>
                <c:pt idx="55">
                  <c:v>1325</c:v>
                </c:pt>
                <c:pt idx="56">
                  <c:v>1330</c:v>
                </c:pt>
                <c:pt idx="57">
                  <c:v>1335</c:v>
                </c:pt>
                <c:pt idx="58">
                  <c:v>1340</c:v>
                </c:pt>
                <c:pt idx="59">
                  <c:v>1345</c:v>
                </c:pt>
                <c:pt idx="60">
                  <c:v>1350</c:v>
                </c:pt>
                <c:pt idx="61">
                  <c:v>1355</c:v>
                </c:pt>
                <c:pt idx="62">
                  <c:v>1360</c:v>
                </c:pt>
                <c:pt idx="63">
                  <c:v>1365</c:v>
                </c:pt>
                <c:pt idx="64">
                  <c:v>1370</c:v>
                </c:pt>
                <c:pt idx="65">
                  <c:v>1375</c:v>
                </c:pt>
              </c:numCache>
            </c:numRef>
          </c:xVal>
          <c:yVal>
            <c:numRef>
              <c:f>'Qh MRP'!$I$2:$I$67</c:f>
              <c:numCache>
                <c:formatCode>General</c:formatCode>
                <c:ptCount val="66"/>
                <c:pt idx="0">
                  <c:v>0.22639799999999999</c:v>
                </c:pt>
                <c:pt idx="1">
                  <c:v>0.22664899999999999</c:v>
                </c:pt>
                <c:pt idx="2">
                  <c:v>0.22602799999999901</c:v>
                </c:pt>
                <c:pt idx="3">
                  <c:v>0.22548399999999999</c:v>
                </c:pt>
                <c:pt idx="4">
                  <c:v>0.22553199999999901</c:v>
                </c:pt>
                <c:pt idx="5">
                  <c:v>0.22569299999999901</c:v>
                </c:pt>
                <c:pt idx="6">
                  <c:v>0.22503499999999901</c:v>
                </c:pt>
                <c:pt idx="7">
                  <c:v>0.22497999999999899</c:v>
                </c:pt>
                <c:pt idx="8">
                  <c:v>0.22476499999999999</c:v>
                </c:pt>
                <c:pt idx="9">
                  <c:v>0.22459599999999999</c:v>
                </c:pt>
                <c:pt idx="10">
                  <c:v>0.22393199999999999</c:v>
                </c:pt>
                <c:pt idx="11">
                  <c:v>0.22429199999999999</c:v>
                </c:pt>
                <c:pt idx="12">
                  <c:v>0.22381899999999999</c:v>
                </c:pt>
                <c:pt idx="13">
                  <c:v>0.22379299999999999</c:v>
                </c:pt>
                <c:pt idx="14">
                  <c:v>0.223604</c:v>
                </c:pt>
                <c:pt idx="15">
                  <c:v>0.22358799999999901</c:v>
                </c:pt>
                <c:pt idx="16">
                  <c:v>0.22353699999999899</c:v>
                </c:pt>
                <c:pt idx="17">
                  <c:v>0.22339699999999901</c:v>
                </c:pt>
                <c:pt idx="18">
                  <c:v>0.22308599999999901</c:v>
                </c:pt>
                <c:pt idx="19">
                  <c:v>0.22283999999999901</c:v>
                </c:pt>
                <c:pt idx="20">
                  <c:v>0.22273799999999999</c:v>
                </c:pt>
                <c:pt idx="21">
                  <c:v>0.222688</c:v>
                </c:pt>
                <c:pt idx="22">
                  <c:v>0.2225</c:v>
                </c:pt>
                <c:pt idx="23">
                  <c:v>0.22267599999999887</c:v>
                </c:pt>
                <c:pt idx="24">
                  <c:v>0.222552</c:v>
                </c:pt>
                <c:pt idx="25">
                  <c:v>0.22247599999999901</c:v>
                </c:pt>
                <c:pt idx="26">
                  <c:v>0.22236</c:v>
                </c:pt>
                <c:pt idx="27">
                  <c:v>0.22189099999999901</c:v>
                </c:pt>
                <c:pt idx="28">
                  <c:v>0.22178799999999901</c:v>
                </c:pt>
                <c:pt idx="29">
                  <c:v>0.22172999999999901</c:v>
                </c:pt>
                <c:pt idx="30">
                  <c:v>0.22164999999999899</c:v>
                </c:pt>
                <c:pt idx="31">
                  <c:v>0.221577</c:v>
                </c:pt>
                <c:pt idx="32">
                  <c:v>0.22164199999999901</c:v>
                </c:pt>
                <c:pt idx="33">
                  <c:v>0.22159299999999901</c:v>
                </c:pt>
                <c:pt idx="34">
                  <c:v>0.221528</c:v>
                </c:pt>
                <c:pt idx="35">
                  <c:v>0.22147899999999901</c:v>
                </c:pt>
                <c:pt idx="36">
                  <c:v>0.22103999999999999</c:v>
                </c:pt>
                <c:pt idx="37">
                  <c:v>0.220856</c:v>
                </c:pt>
                <c:pt idx="38">
                  <c:v>0.22078099999999901</c:v>
                </c:pt>
                <c:pt idx="39">
                  <c:v>0.22083</c:v>
                </c:pt>
                <c:pt idx="40">
                  <c:v>0.22073899999999999</c:v>
                </c:pt>
                <c:pt idx="41">
                  <c:v>0.220772</c:v>
                </c:pt>
                <c:pt idx="42">
                  <c:v>0.220608</c:v>
                </c:pt>
                <c:pt idx="43">
                  <c:v>0.22065199999999988</c:v>
                </c:pt>
                <c:pt idx="44">
                  <c:v>0.22065499999999988</c:v>
                </c:pt>
                <c:pt idx="45">
                  <c:v>0.22059499999999899</c:v>
                </c:pt>
                <c:pt idx="46">
                  <c:v>0.22043499999999999</c:v>
                </c:pt>
                <c:pt idx="47">
                  <c:v>0.220278</c:v>
                </c:pt>
                <c:pt idx="48">
                  <c:v>0.22022899999999901</c:v>
                </c:pt>
                <c:pt idx="49">
                  <c:v>0.220051</c:v>
                </c:pt>
                <c:pt idx="50">
                  <c:v>0.21992099999999926</c:v>
                </c:pt>
                <c:pt idx="51">
                  <c:v>0.21979900000000033</c:v>
                </c:pt>
                <c:pt idx="52">
                  <c:v>0.21979700000000033</c:v>
                </c:pt>
                <c:pt idx="53">
                  <c:v>0.21976300000000026</c:v>
                </c:pt>
                <c:pt idx="54">
                  <c:v>0.21974800000000042</c:v>
                </c:pt>
                <c:pt idx="55">
                  <c:v>0.21971000000000032</c:v>
                </c:pt>
                <c:pt idx="56">
                  <c:v>0.21973600000000026</c:v>
                </c:pt>
                <c:pt idx="57">
                  <c:v>0.21971700000000038</c:v>
                </c:pt>
                <c:pt idx="58">
                  <c:v>0.21964799999999929</c:v>
                </c:pt>
                <c:pt idx="59">
                  <c:v>0.21958899999999926</c:v>
                </c:pt>
                <c:pt idx="60">
                  <c:v>0.21956499999999929</c:v>
                </c:pt>
                <c:pt idx="61">
                  <c:v>0.21950499999999926</c:v>
                </c:pt>
                <c:pt idx="62">
                  <c:v>0.21938299999999999</c:v>
                </c:pt>
                <c:pt idx="63">
                  <c:v>0.21918899999999999</c:v>
                </c:pt>
                <c:pt idx="64">
                  <c:v>0.21908999999999926</c:v>
                </c:pt>
                <c:pt idx="65">
                  <c:v>0.21883799999999926</c:v>
                </c:pt>
              </c:numCache>
            </c:numRef>
          </c:yVal>
        </c:ser>
        <c:ser>
          <c:idx val="7"/>
          <c:order val="8"/>
          <c:tx>
            <c:strRef>
              <c:f>'Qh MRP'!$J$1</c:f>
              <c:strCache>
                <c:ptCount val="1"/>
                <c:pt idx="0">
                  <c:v>+10mm</c:v>
                </c:pt>
              </c:strCache>
            </c:strRef>
          </c:tx>
          <c:xVal>
            <c:numRef>
              <c:f>'Qh MRP'!$A$2:$A$67</c:f>
              <c:numCache>
                <c:formatCode>General</c:formatCode>
                <c:ptCount val="66"/>
                <c:pt idx="0">
                  <c:v>1050</c:v>
                </c:pt>
                <c:pt idx="1">
                  <c:v>1055</c:v>
                </c:pt>
                <c:pt idx="2">
                  <c:v>1060</c:v>
                </c:pt>
                <c:pt idx="3">
                  <c:v>1065</c:v>
                </c:pt>
                <c:pt idx="4">
                  <c:v>1070</c:v>
                </c:pt>
                <c:pt idx="5">
                  <c:v>1075</c:v>
                </c:pt>
                <c:pt idx="6">
                  <c:v>1080</c:v>
                </c:pt>
                <c:pt idx="7">
                  <c:v>1085</c:v>
                </c:pt>
                <c:pt idx="8">
                  <c:v>1090</c:v>
                </c:pt>
                <c:pt idx="9">
                  <c:v>1095</c:v>
                </c:pt>
                <c:pt idx="10">
                  <c:v>1100</c:v>
                </c:pt>
                <c:pt idx="11">
                  <c:v>1105</c:v>
                </c:pt>
                <c:pt idx="12">
                  <c:v>1110</c:v>
                </c:pt>
                <c:pt idx="13">
                  <c:v>1115</c:v>
                </c:pt>
                <c:pt idx="14">
                  <c:v>1120</c:v>
                </c:pt>
                <c:pt idx="15">
                  <c:v>1125</c:v>
                </c:pt>
                <c:pt idx="16">
                  <c:v>1130</c:v>
                </c:pt>
                <c:pt idx="17">
                  <c:v>1135</c:v>
                </c:pt>
                <c:pt idx="18">
                  <c:v>1140</c:v>
                </c:pt>
                <c:pt idx="19">
                  <c:v>1145</c:v>
                </c:pt>
                <c:pt idx="20">
                  <c:v>1150</c:v>
                </c:pt>
                <c:pt idx="21">
                  <c:v>1155</c:v>
                </c:pt>
                <c:pt idx="22">
                  <c:v>1160</c:v>
                </c:pt>
                <c:pt idx="23">
                  <c:v>1165</c:v>
                </c:pt>
                <c:pt idx="24">
                  <c:v>1170</c:v>
                </c:pt>
                <c:pt idx="25">
                  <c:v>1175</c:v>
                </c:pt>
                <c:pt idx="26">
                  <c:v>1180</c:v>
                </c:pt>
                <c:pt idx="27">
                  <c:v>1185</c:v>
                </c:pt>
                <c:pt idx="28">
                  <c:v>1190</c:v>
                </c:pt>
                <c:pt idx="29">
                  <c:v>1195</c:v>
                </c:pt>
                <c:pt idx="30">
                  <c:v>1200</c:v>
                </c:pt>
                <c:pt idx="31">
                  <c:v>1205</c:v>
                </c:pt>
                <c:pt idx="32">
                  <c:v>1210</c:v>
                </c:pt>
                <c:pt idx="33">
                  <c:v>1215</c:v>
                </c:pt>
                <c:pt idx="34">
                  <c:v>1220</c:v>
                </c:pt>
                <c:pt idx="35">
                  <c:v>1225</c:v>
                </c:pt>
                <c:pt idx="36">
                  <c:v>1230</c:v>
                </c:pt>
                <c:pt idx="37">
                  <c:v>1235</c:v>
                </c:pt>
                <c:pt idx="38">
                  <c:v>1240</c:v>
                </c:pt>
                <c:pt idx="39">
                  <c:v>1245</c:v>
                </c:pt>
                <c:pt idx="40">
                  <c:v>1250</c:v>
                </c:pt>
                <c:pt idx="41">
                  <c:v>1255</c:v>
                </c:pt>
                <c:pt idx="42">
                  <c:v>1260</c:v>
                </c:pt>
                <c:pt idx="43">
                  <c:v>1265</c:v>
                </c:pt>
                <c:pt idx="44">
                  <c:v>1270</c:v>
                </c:pt>
                <c:pt idx="45">
                  <c:v>1275</c:v>
                </c:pt>
                <c:pt idx="46">
                  <c:v>1280</c:v>
                </c:pt>
                <c:pt idx="47">
                  <c:v>1285</c:v>
                </c:pt>
                <c:pt idx="48">
                  <c:v>1290</c:v>
                </c:pt>
                <c:pt idx="49">
                  <c:v>1295</c:v>
                </c:pt>
                <c:pt idx="50">
                  <c:v>1300</c:v>
                </c:pt>
                <c:pt idx="51">
                  <c:v>1305</c:v>
                </c:pt>
                <c:pt idx="52">
                  <c:v>1310</c:v>
                </c:pt>
                <c:pt idx="53">
                  <c:v>1315</c:v>
                </c:pt>
                <c:pt idx="54">
                  <c:v>1320</c:v>
                </c:pt>
                <c:pt idx="55">
                  <c:v>1325</c:v>
                </c:pt>
                <c:pt idx="56">
                  <c:v>1330</c:v>
                </c:pt>
                <c:pt idx="57">
                  <c:v>1335</c:v>
                </c:pt>
                <c:pt idx="58">
                  <c:v>1340</c:v>
                </c:pt>
                <c:pt idx="59">
                  <c:v>1345</c:v>
                </c:pt>
                <c:pt idx="60">
                  <c:v>1350</c:v>
                </c:pt>
                <c:pt idx="61">
                  <c:v>1355</c:v>
                </c:pt>
                <c:pt idx="62">
                  <c:v>1360</c:v>
                </c:pt>
                <c:pt idx="63">
                  <c:v>1365</c:v>
                </c:pt>
                <c:pt idx="64">
                  <c:v>1370</c:v>
                </c:pt>
                <c:pt idx="65">
                  <c:v>1375</c:v>
                </c:pt>
              </c:numCache>
            </c:numRef>
          </c:xVal>
          <c:yVal>
            <c:numRef>
              <c:f>'Qh MRP'!$J$2:$J$67</c:f>
              <c:numCache>
                <c:formatCode>General</c:formatCode>
                <c:ptCount val="66"/>
                <c:pt idx="0">
                  <c:v>0.22498899999999999</c:v>
                </c:pt>
                <c:pt idx="1">
                  <c:v>0.22470199999999901</c:v>
                </c:pt>
                <c:pt idx="2">
                  <c:v>0.22470499999999999</c:v>
                </c:pt>
                <c:pt idx="3">
                  <c:v>0.22379199999999999</c:v>
                </c:pt>
                <c:pt idx="4">
                  <c:v>0.224163</c:v>
                </c:pt>
                <c:pt idx="5">
                  <c:v>0.22367599999999888</c:v>
                </c:pt>
                <c:pt idx="6">
                  <c:v>0.22351799999999999</c:v>
                </c:pt>
                <c:pt idx="7">
                  <c:v>0.22365499999999988</c:v>
                </c:pt>
                <c:pt idx="8">
                  <c:v>0.223188</c:v>
                </c:pt>
                <c:pt idx="9">
                  <c:v>0.222826</c:v>
                </c:pt>
                <c:pt idx="10">
                  <c:v>0.22278299999999901</c:v>
                </c:pt>
                <c:pt idx="11">
                  <c:v>0.22270599999999999</c:v>
                </c:pt>
                <c:pt idx="12">
                  <c:v>0.22251199999999999</c:v>
                </c:pt>
                <c:pt idx="13">
                  <c:v>0.22229599999999999</c:v>
                </c:pt>
                <c:pt idx="14">
                  <c:v>0.22183799999999901</c:v>
                </c:pt>
                <c:pt idx="15">
                  <c:v>0.22171700000000019</c:v>
                </c:pt>
                <c:pt idx="16">
                  <c:v>0.22175999999999901</c:v>
                </c:pt>
                <c:pt idx="17">
                  <c:v>0.22162899999999988</c:v>
                </c:pt>
                <c:pt idx="18">
                  <c:v>0.221521</c:v>
                </c:pt>
                <c:pt idx="19">
                  <c:v>0.22128199999999901</c:v>
                </c:pt>
                <c:pt idx="20">
                  <c:v>0.22098799999999999</c:v>
                </c:pt>
                <c:pt idx="21">
                  <c:v>0.22083</c:v>
                </c:pt>
                <c:pt idx="22">
                  <c:v>0.22076099999999901</c:v>
                </c:pt>
                <c:pt idx="23">
                  <c:v>0.22068599999999997</c:v>
                </c:pt>
                <c:pt idx="24">
                  <c:v>0.22068599999999997</c:v>
                </c:pt>
                <c:pt idx="25">
                  <c:v>0.22065599999999988</c:v>
                </c:pt>
                <c:pt idx="26">
                  <c:v>0.220525</c:v>
                </c:pt>
                <c:pt idx="27">
                  <c:v>0.22028499999999901</c:v>
                </c:pt>
                <c:pt idx="28">
                  <c:v>0.21997300000000022</c:v>
                </c:pt>
                <c:pt idx="29">
                  <c:v>0.21977900000000022</c:v>
                </c:pt>
                <c:pt idx="30">
                  <c:v>0.21978999999999926</c:v>
                </c:pt>
                <c:pt idx="31">
                  <c:v>0.21967599999999901</c:v>
                </c:pt>
                <c:pt idx="32">
                  <c:v>0.21974400000000033</c:v>
                </c:pt>
                <c:pt idx="33">
                  <c:v>0.21967099999999901</c:v>
                </c:pt>
                <c:pt idx="34">
                  <c:v>0.21961499999999926</c:v>
                </c:pt>
                <c:pt idx="35">
                  <c:v>0.21931799999999929</c:v>
                </c:pt>
                <c:pt idx="36">
                  <c:v>0.21903699999999929</c:v>
                </c:pt>
                <c:pt idx="37">
                  <c:v>0.21898700000000026</c:v>
                </c:pt>
                <c:pt idx="38">
                  <c:v>0.21889399999999926</c:v>
                </c:pt>
                <c:pt idx="39">
                  <c:v>0.21883500000000022</c:v>
                </c:pt>
                <c:pt idx="40">
                  <c:v>0.21884199999999929</c:v>
                </c:pt>
                <c:pt idx="41">
                  <c:v>0.21877099999999999</c:v>
                </c:pt>
                <c:pt idx="42">
                  <c:v>0.21870199999999926</c:v>
                </c:pt>
                <c:pt idx="43">
                  <c:v>0.21864999999999929</c:v>
                </c:pt>
                <c:pt idx="44">
                  <c:v>0.21862399999999901</c:v>
                </c:pt>
                <c:pt idx="45">
                  <c:v>0.21869700000000022</c:v>
                </c:pt>
                <c:pt idx="46">
                  <c:v>0.21852099999999999</c:v>
                </c:pt>
                <c:pt idx="47">
                  <c:v>0.21807799999999999</c:v>
                </c:pt>
                <c:pt idx="48">
                  <c:v>0.21796000000000026</c:v>
                </c:pt>
                <c:pt idx="49">
                  <c:v>0.21790500000000032</c:v>
                </c:pt>
                <c:pt idx="50">
                  <c:v>0.21785900000000019</c:v>
                </c:pt>
                <c:pt idx="51">
                  <c:v>0.21780300000000019</c:v>
                </c:pt>
                <c:pt idx="52">
                  <c:v>0.21778200000000023</c:v>
                </c:pt>
                <c:pt idx="53">
                  <c:v>0.21780700000000022</c:v>
                </c:pt>
                <c:pt idx="54">
                  <c:v>0.21771500000000032</c:v>
                </c:pt>
                <c:pt idx="55">
                  <c:v>0.21764100000000022</c:v>
                </c:pt>
                <c:pt idx="56">
                  <c:v>0.21763099999999999</c:v>
                </c:pt>
                <c:pt idx="57">
                  <c:v>0.21753000000000022</c:v>
                </c:pt>
                <c:pt idx="58">
                  <c:v>0.21752299999999999</c:v>
                </c:pt>
                <c:pt idx="59">
                  <c:v>0.21733400000000022</c:v>
                </c:pt>
                <c:pt idx="60">
                  <c:v>0.21709699999999929</c:v>
                </c:pt>
                <c:pt idx="61">
                  <c:v>0.21697999999999926</c:v>
                </c:pt>
                <c:pt idx="62">
                  <c:v>0.21687999999999999</c:v>
                </c:pt>
                <c:pt idx="63">
                  <c:v>0.21677500000000019</c:v>
                </c:pt>
                <c:pt idx="64">
                  <c:v>0.21677000000000018</c:v>
                </c:pt>
                <c:pt idx="65">
                  <c:v>0.21583400000000019</c:v>
                </c:pt>
              </c:numCache>
            </c:numRef>
          </c:yVal>
        </c:ser>
        <c:ser>
          <c:idx val="9"/>
          <c:order val="9"/>
          <c:tx>
            <c:strRef>
              <c:f>'Qh MRP'!$K$1</c:f>
              <c:strCache>
                <c:ptCount val="1"/>
                <c:pt idx="0">
                  <c:v>+15mm</c:v>
                </c:pt>
              </c:strCache>
            </c:strRef>
          </c:tx>
          <c:xVal>
            <c:numRef>
              <c:f>'Qh MRP'!$A$2:$A$302</c:f>
              <c:numCache>
                <c:formatCode>General</c:formatCode>
                <c:ptCount val="301"/>
                <c:pt idx="0">
                  <c:v>1050</c:v>
                </c:pt>
                <c:pt idx="1">
                  <c:v>1055</c:v>
                </c:pt>
                <c:pt idx="2">
                  <c:v>1060</c:v>
                </c:pt>
                <c:pt idx="3">
                  <c:v>1065</c:v>
                </c:pt>
                <c:pt idx="4">
                  <c:v>1070</c:v>
                </c:pt>
                <c:pt idx="5">
                  <c:v>1075</c:v>
                </c:pt>
                <c:pt idx="6">
                  <c:v>1080</c:v>
                </c:pt>
                <c:pt idx="7">
                  <c:v>1085</c:v>
                </c:pt>
                <c:pt idx="8">
                  <c:v>1090</c:v>
                </c:pt>
                <c:pt idx="9">
                  <c:v>1095</c:v>
                </c:pt>
                <c:pt idx="10">
                  <c:v>1100</c:v>
                </c:pt>
                <c:pt idx="11">
                  <c:v>1105</c:v>
                </c:pt>
                <c:pt idx="12">
                  <c:v>1110</c:v>
                </c:pt>
                <c:pt idx="13">
                  <c:v>1115</c:v>
                </c:pt>
                <c:pt idx="14">
                  <c:v>1120</c:v>
                </c:pt>
                <c:pt idx="15">
                  <c:v>1125</c:v>
                </c:pt>
                <c:pt idx="16">
                  <c:v>1130</c:v>
                </c:pt>
                <c:pt idx="17">
                  <c:v>1135</c:v>
                </c:pt>
                <c:pt idx="18">
                  <c:v>1140</c:v>
                </c:pt>
                <c:pt idx="19">
                  <c:v>1145</c:v>
                </c:pt>
                <c:pt idx="20">
                  <c:v>1150</c:v>
                </c:pt>
                <c:pt idx="21">
                  <c:v>1155</c:v>
                </c:pt>
                <c:pt idx="22">
                  <c:v>1160</c:v>
                </c:pt>
                <c:pt idx="23">
                  <c:v>1165</c:v>
                </c:pt>
                <c:pt idx="24">
                  <c:v>1170</c:v>
                </c:pt>
                <c:pt idx="25">
                  <c:v>1175</c:v>
                </c:pt>
                <c:pt idx="26">
                  <c:v>1180</c:v>
                </c:pt>
                <c:pt idx="27">
                  <c:v>1185</c:v>
                </c:pt>
                <c:pt idx="28">
                  <c:v>1190</c:v>
                </c:pt>
                <c:pt idx="29">
                  <c:v>1195</c:v>
                </c:pt>
                <c:pt idx="30">
                  <c:v>1200</c:v>
                </c:pt>
                <c:pt idx="31">
                  <c:v>1205</c:v>
                </c:pt>
                <c:pt idx="32">
                  <c:v>1210</c:v>
                </c:pt>
                <c:pt idx="33">
                  <c:v>1215</c:v>
                </c:pt>
                <c:pt idx="34">
                  <c:v>1220</c:v>
                </c:pt>
                <c:pt idx="35">
                  <c:v>1225</c:v>
                </c:pt>
                <c:pt idx="36">
                  <c:v>1230</c:v>
                </c:pt>
                <c:pt idx="37">
                  <c:v>1235</c:v>
                </c:pt>
                <c:pt idx="38">
                  <c:v>1240</c:v>
                </c:pt>
                <c:pt idx="39">
                  <c:v>1245</c:v>
                </c:pt>
                <c:pt idx="40">
                  <c:v>1250</c:v>
                </c:pt>
                <c:pt idx="41">
                  <c:v>1255</c:v>
                </c:pt>
                <c:pt idx="42">
                  <c:v>1260</c:v>
                </c:pt>
                <c:pt idx="43">
                  <c:v>1265</c:v>
                </c:pt>
                <c:pt idx="44">
                  <c:v>1270</c:v>
                </c:pt>
                <c:pt idx="45">
                  <c:v>1275</c:v>
                </c:pt>
                <c:pt idx="46">
                  <c:v>1280</c:v>
                </c:pt>
                <c:pt idx="47">
                  <c:v>1285</c:v>
                </c:pt>
                <c:pt idx="48">
                  <c:v>1290</c:v>
                </c:pt>
                <c:pt idx="49">
                  <c:v>1295</c:v>
                </c:pt>
                <c:pt idx="50">
                  <c:v>1300</c:v>
                </c:pt>
                <c:pt idx="51">
                  <c:v>1305</c:v>
                </c:pt>
                <c:pt idx="52">
                  <c:v>1310</c:v>
                </c:pt>
                <c:pt idx="53">
                  <c:v>1315</c:v>
                </c:pt>
                <c:pt idx="54">
                  <c:v>1320</c:v>
                </c:pt>
                <c:pt idx="55">
                  <c:v>1325</c:v>
                </c:pt>
                <c:pt idx="56">
                  <c:v>1330</c:v>
                </c:pt>
                <c:pt idx="57">
                  <c:v>1335</c:v>
                </c:pt>
                <c:pt idx="58">
                  <c:v>1340</c:v>
                </c:pt>
                <c:pt idx="59">
                  <c:v>1345</c:v>
                </c:pt>
                <c:pt idx="60">
                  <c:v>1350</c:v>
                </c:pt>
                <c:pt idx="61">
                  <c:v>1355</c:v>
                </c:pt>
                <c:pt idx="62">
                  <c:v>1360</c:v>
                </c:pt>
                <c:pt idx="63">
                  <c:v>1365</c:v>
                </c:pt>
                <c:pt idx="64">
                  <c:v>1370</c:v>
                </c:pt>
                <c:pt idx="65">
                  <c:v>1375</c:v>
                </c:pt>
              </c:numCache>
            </c:numRef>
          </c:xVal>
          <c:yVal>
            <c:numRef>
              <c:f>'Qh MRP'!$K$2:$K$302</c:f>
              <c:numCache>
                <c:formatCode>General</c:formatCode>
                <c:ptCount val="301"/>
                <c:pt idx="0">
                  <c:v>0.222106</c:v>
                </c:pt>
                <c:pt idx="1">
                  <c:v>0.22181799999999999</c:v>
                </c:pt>
                <c:pt idx="2">
                  <c:v>0.22154499999999999</c:v>
                </c:pt>
                <c:pt idx="3">
                  <c:v>0.22159299999999901</c:v>
                </c:pt>
                <c:pt idx="4">
                  <c:v>0.22126599999999999</c:v>
                </c:pt>
                <c:pt idx="5">
                  <c:v>0.220889</c:v>
                </c:pt>
                <c:pt idx="6">
                  <c:v>0.22070499999999901</c:v>
                </c:pt>
                <c:pt idx="7">
                  <c:v>0.220663</c:v>
                </c:pt>
                <c:pt idx="8">
                  <c:v>0.22012599999999988</c:v>
                </c:pt>
                <c:pt idx="9">
                  <c:v>0.21989799999999929</c:v>
                </c:pt>
                <c:pt idx="10">
                  <c:v>0.21977000000000019</c:v>
                </c:pt>
                <c:pt idx="11">
                  <c:v>0.21992499999999929</c:v>
                </c:pt>
                <c:pt idx="12">
                  <c:v>0.21969799999999925</c:v>
                </c:pt>
                <c:pt idx="13">
                  <c:v>0.21915199999999899</c:v>
                </c:pt>
                <c:pt idx="14">
                  <c:v>0.21882799999999999</c:v>
                </c:pt>
                <c:pt idx="15">
                  <c:v>0.21880700000000022</c:v>
                </c:pt>
                <c:pt idx="16">
                  <c:v>0.21874500000000033</c:v>
                </c:pt>
                <c:pt idx="17">
                  <c:v>0.21873900000000032</c:v>
                </c:pt>
                <c:pt idx="18">
                  <c:v>0.21862299999999901</c:v>
                </c:pt>
                <c:pt idx="19">
                  <c:v>0.21806000000000023</c:v>
                </c:pt>
                <c:pt idx="20">
                  <c:v>0.21781299999999926</c:v>
                </c:pt>
                <c:pt idx="21">
                  <c:v>0.21784299999999929</c:v>
                </c:pt>
                <c:pt idx="22">
                  <c:v>0.21778399999999926</c:v>
                </c:pt>
                <c:pt idx="23">
                  <c:v>0.21775000000000022</c:v>
                </c:pt>
                <c:pt idx="24">
                  <c:v>0.21761799999999926</c:v>
                </c:pt>
                <c:pt idx="25">
                  <c:v>0.21742699999999929</c:v>
                </c:pt>
                <c:pt idx="26">
                  <c:v>0.21712899999999999</c:v>
                </c:pt>
                <c:pt idx="27">
                  <c:v>0.21748699999999926</c:v>
                </c:pt>
                <c:pt idx="28">
                  <c:v>0.21682999999999999</c:v>
                </c:pt>
                <c:pt idx="29">
                  <c:v>0.21679199999999929</c:v>
                </c:pt>
                <c:pt idx="30">
                  <c:v>0.21674100000000032</c:v>
                </c:pt>
                <c:pt idx="31">
                  <c:v>0.21668699999999999</c:v>
                </c:pt>
                <c:pt idx="32">
                  <c:v>0.21659399999999929</c:v>
                </c:pt>
                <c:pt idx="33">
                  <c:v>0.21669700000000022</c:v>
                </c:pt>
                <c:pt idx="34">
                  <c:v>0.21640299999999929</c:v>
                </c:pt>
                <c:pt idx="35">
                  <c:v>0.21586799999999925</c:v>
                </c:pt>
                <c:pt idx="36">
                  <c:v>0.21580900000000022</c:v>
                </c:pt>
                <c:pt idx="37">
                  <c:v>0.21578499999999926</c:v>
                </c:pt>
                <c:pt idx="38">
                  <c:v>0.21577800000000019</c:v>
                </c:pt>
                <c:pt idx="39">
                  <c:v>0.21579199999999929</c:v>
                </c:pt>
                <c:pt idx="40">
                  <c:v>0.21566800000000022</c:v>
                </c:pt>
                <c:pt idx="41">
                  <c:v>0.21549000000000026</c:v>
                </c:pt>
                <c:pt idx="42">
                  <c:v>0.21541000000000032</c:v>
                </c:pt>
                <c:pt idx="43">
                  <c:v>0.21526900000000032</c:v>
                </c:pt>
                <c:pt idx="44">
                  <c:v>0.21493500000000026</c:v>
                </c:pt>
                <c:pt idx="45">
                  <c:v>0.21485799999999999</c:v>
                </c:pt>
                <c:pt idx="46">
                  <c:v>0.21485299999999999</c:v>
                </c:pt>
                <c:pt idx="47">
                  <c:v>0.21477000000000004</c:v>
                </c:pt>
                <c:pt idx="48">
                  <c:v>0.21473699999999929</c:v>
                </c:pt>
                <c:pt idx="49">
                  <c:v>0.21465599999999899</c:v>
                </c:pt>
                <c:pt idx="50">
                  <c:v>0.21442100000000022</c:v>
                </c:pt>
                <c:pt idx="51">
                  <c:v>0.21426299999999929</c:v>
                </c:pt>
                <c:pt idx="52">
                  <c:v>0.21420499999999926</c:v>
                </c:pt>
                <c:pt idx="53">
                  <c:v>0.21390199999999929</c:v>
                </c:pt>
                <c:pt idx="54">
                  <c:v>0.21380700000000019</c:v>
                </c:pt>
                <c:pt idx="55">
                  <c:v>0.21371700000000032</c:v>
                </c:pt>
                <c:pt idx="56">
                  <c:v>0.21384699999999929</c:v>
                </c:pt>
                <c:pt idx="57">
                  <c:v>0.21300100000000019</c:v>
                </c:pt>
                <c:pt idx="58">
                  <c:v>0.21353799999999926</c:v>
                </c:pt>
                <c:pt idx="59">
                  <c:v>0.21293800000000032</c:v>
                </c:pt>
                <c:pt idx="60">
                  <c:v>0.21275700000000022</c:v>
                </c:pt>
                <c:pt idx="61">
                  <c:v>0.21213499999999999</c:v>
                </c:pt>
                <c:pt idx="62">
                  <c:v>0.21287299999999901</c:v>
                </c:pt>
                <c:pt idx="63">
                  <c:v>0.21282699999999999</c:v>
                </c:pt>
                <c:pt idx="64">
                  <c:v>0.21220300000000022</c:v>
                </c:pt>
                <c:pt idx="65">
                  <c:v>0.20802399999999999</c:v>
                </c:pt>
              </c:numCache>
            </c:numRef>
          </c:yVal>
        </c:ser>
        <c:ser>
          <c:idx val="10"/>
          <c:order val="10"/>
          <c:tx>
            <c:strRef>
              <c:f>'Qh MRP'!$L$1</c:f>
              <c:strCache>
                <c:ptCount val="1"/>
                <c:pt idx="0">
                  <c:v>+20mm</c:v>
                </c:pt>
              </c:strCache>
            </c:strRef>
          </c:tx>
          <c:xVal>
            <c:numRef>
              <c:f>'Qh MRP'!$A$2:$A$67</c:f>
              <c:numCache>
                <c:formatCode>General</c:formatCode>
                <c:ptCount val="66"/>
                <c:pt idx="0">
                  <c:v>1050</c:v>
                </c:pt>
                <c:pt idx="1">
                  <c:v>1055</c:v>
                </c:pt>
                <c:pt idx="2">
                  <c:v>1060</c:v>
                </c:pt>
                <c:pt idx="3">
                  <c:v>1065</c:v>
                </c:pt>
                <c:pt idx="4">
                  <c:v>1070</c:v>
                </c:pt>
                <c:pt idx="5">
                  <c:v>1075</c:v>
                </c:pt>
                <c:pt idx="6">
                  <c:v>1080</c:v>
                </c:pt>
                <c:pt idx="7">
                  <c:v>1085</c:v>
                </c:pt>
                <c:pt idx="8">
                  <c:v>1090</c:v>
                </c:pt>
                <c:pt idx="9">
                  <c:v>1095</c:v>
                </c:pt>
                <c:pt idx="10">
                  <c:v>1100</c:v>
                </c:pt>
                <c:pt idx="11">
                  <c:v>1105</c:v>
                </c:pt>
                <c:pt idx="12">
                  <c:v>1110</c:v>
                </c:pt>
                <c:pt idx="13">
                  <c:v>1115</c:v>
                </c:pt>
                <c:pt idx="14">
                  <c:v>1120</c:v>
                </c:pt>
                <c:pt idx="15">
                  <c:v>1125</c:v>
                </c:pt>
                <c:pt idx="16">
                  <c:v>1130</c:v>
                </c:pt>
                <c:pt idx="17">
                  <c:v>1135</c:v>
                </c:pt>
                <c:pt idx="18">
                  <c:v>1140</c:v>
                </c:pt>
                <c:pt idx="19">
                  <c:v>1145</c:v>
                </c:pt>
                <c:pt idx="20">
                  <c:v>1150</c:v>
                </c:pt>
                <c:pt idx="21">
                  <c:v>1155</c:v>
                </c:pt>
                <c:pt idx="22">
                  <c:v>1160</c:v>
                </c:pt>
                <c:pt idx="23">
                  <c:v>1165</c:v>
                </c:pt>
                <c:pt idx="24">
                  <c:v>1170</c:v>
                </c:pt>
                <c:pt idx="25">
                  <c:v>1175</c:v>
                </c:pt>
                <c:pt idx="26">
                  <c:v>1180</c:v>
                </c:pt>
                <c:pt idx="27">
                  <c:v>1185</c:v>
                </c:pt>
                <c:pt idx="28">
                  <c:v>1190</c:v>
                </c:pt>
                <c:pt idx="29">
                  <c:v>1195</c:v>
                </c:pt>
                <c:pt idx="30">
                  <c:v>1200</c:v>
                </c:pt>
                <c:pt idx="31">
                  <c:v>1205</c:v>
                </c:pt>
                <c:pt idx="32">
                  <c:v>1210</c:v>
                </c:pt>
                <c:pt idx="33">
                  <c:v>1215</c:v>
                </c:pt>
                <c:pt idx="34">
                  <c:v>1220</c:v>
                </c:pt>
                <c:pt idx="35">
                  <c:v>1225</c:v>
                </c:pt>
                <c:pt idx="36">
                  <c:v>1230</c:v>
                </c:pt>
                <c:pt idx="37">
                  <c:v>1235</c:v>
                </c:pt>
                <c:pt idx="38">
                  <c:v>1240</c:v>
                </c:pt>
                <c:pt idx="39">
                  <c:v>1245</c:v>
                </c:pt>
                <c:pt idx="40">
                  <c:v>1250</c:v>
                </c:pt>
                <c:pt idx="41">
                  <c:v>1255</c:v>
                </c:pt>
                <c:pt idx="42">
                  <c:v>1260</c:v>
                </c:pt>
                <c:pt idx="43">
                  <c:v>1265</c:v>
                </c:pt>
                <c:pt idx="44">
                  <c:v>1270</c:v>
                </c:pt>
                <c:pt idx="45">
                  <c:v>1275</c:v>
                </c:pt>
                <c:pt idx="46">
                  <c:v>1280</c:v>
                </c:pt>
                <c:pt idx="47">
                  <c:v>1285</c:v>
                </c:pt>
                <c:pt idx="48">
                  <c:v>1290</c:v>
                </c:pt>
                <c:pt idx="49">
                  <c:v>1295</c:v>
                </c:pt>
                <c:pt idx="50">
                  <c:v>1300</c:v>
                </c:pt>
                <c:pt idx="51">
                  <c:v>1305</c:v>
                </c:pt>
                <c:pt idx="52">
                  <c:v>1310</c:v>
                </c:pt>
                <c:pt idx="53">
                  <c:v>1315</c:v>
                </c:pt>
                <c:pt idx="54">
                  <c:v>1320</c:v>
                </c:pt>
                <c:pt idx="55">
                  <c:v>1325</c:v>
                </c:pt>
                <c:pt idx="56">
                  <c:v>1330</c:v>
                </c:pt>
                <c:pt idx="57">
                  <c:v>1335</c:v>
                </c:pt>
                <c:pt idx="58">
                  <c:v>1340</c:v>
                </c:pt>
                <c:pt idx="59">
                  <c:v>1345</c:v>
                </c:pt>
                <c:pt idx="60">
                  <c:v>1350</c:v>
                </c:pt>
                <c:pt idx="61">
                  <c:v>1355</c:v>
                </c:pt>
                <c:pt idx="62">
                  <c:v>1360</c:v>
                </c:pt>
                <c:pt idx="63">
                  <c:v>1365</c:v>
                </c:pt>
                <c:pt idx="64">
                  <c:v>1370</c:v>
                </c:pt>
                <c:pt idx="65">
                  <c:v>1375</c:v>
                </c:pt>
              </c:numCache>
            </c:numRef>
          </c:xVal>
          <c:yVal>
            <c:numRef>
              <c:f>'Qh MRP'!$L$2:$L$67</c:f>
              <c:numCache>
                <c:formatCode>General</c:formatCode>
                <c:ptCount val="66"/>
                <c:pt idx="0">
                  <c:v>0.21761999999999926</c:v>
                </c:pt>
                <c:pt idx="1">
                  <c:v>0.21675999999999926</c:v>
                </c:pt>
                <c:pt idx="2">
                  <c:v>0.21755000000000019</c:v>
                </c:pt>
                <c:pt idx="3">
                  <c:v>0.21643099999999929</c:v>
                </c:pt>
                <c:pt idx="4">
                  <c:v>0.21665799999999999</c:v>
                </c:pt>
                <c:pt idx="5">
                  <c:v>0.21613499999999999</c:v>
                </c:pt>
                <c:pt idx="6">
                  <c:v>0.21647899999999926</c:v>
                </c:pt>
                <c:pt idx="7">
                  <c:v>0.21712999999999999</c:v>
                </c:pt>
                <c:pt idx="8">
                  <c:v>0.21605500000000019</c:v>
                </c:pt>
                <c:pt idx="9">
                  <c:v>0.21474000000000026</c:v>
                </c:pt>
                <c:pt idx="10">
                  <c:v>0.21435899999999999</c:v>
                </c:pt>
                <c:pt idx="11">
                  <c:v>0.21471200000000026</c:v>
                </c:pt>
                <c:pt idx="12">
                  <c:v>0.21458099999999999</c:v>
                </c:pt>
                <c:pt idx="13">
                  <c:v>0.21514400000000022</c:v>
                </c:pt>
                <c:pt idx="14">
                  <c:v>0.21474400000000032</c:v>
                </c:pt>
                <c:pt idx="15">
                  <c:v>0.21402299999999999</c:v>
                </c:pt>
                <c:pt idx="16">
                  <c:v>0.21349100000000026</c:v>
                </c:pt>
                <c:pt idx="17">
                  <c:v>0.21352599999999999</c:v>
                </c:pt>
                <c:pt idx="18">
                  <c:v>0.21372400000000019</c:v>
                </c:pt>
                <c:pt idx="19">
                  <c:v>0.21369500000000019</c:v>
                </c:pt>
                <c:pt idx="20">
                  <c:v>0.21283400000000019</c:v>
                </c:pt>
                <c:pt idx="21">
                  <c:v>0.21308600000000019</c:v>
                </c:pt>
                <c:pt idx="22">
                  <c:v>0.21168899999999999</c:v>
                </c:pt>
                <c:pt idx="23">
                  <c:v>0.21206100000000022</c:v>
                </c:pt>
                <c:pt idx="24">
                  <c:v>0.21113699999999999</c:v>
                </c:pt>
                <c:pt idx="25">
                  <c:v>0.21266800000000019</c:v>
                </c:pt>
                <c:pt idx="26">
                  <c:v>0.21197600000000019</c:v>
                </c:pt>
                <c:pt idx="27">
                  <c:v>0.21184899999999929</c:v>
                </c:pt>
                <c:pt idx="28">
                  <c:v>0.21222099999999999</c:v>
                </c:pt>
                <c:pt idx="29">
                  <c:v>0.21033199999999999</c:v>
                </c:pt>
                <c:pt idx="30">
                  <c:v>0.21154900000000026</c:v>
                </c:pt>
                <c:pt idx="31">
                  <c:v>0.21182299999999901</c:v>
                </c:pt>
                <c:pt idx="32">
                  <c:v>0.21206200000000022</c:v>
                </c:pt>
                <c:pt idx="33">
                  <c:v>0.21156799999999926</c:v>
                </c:pt>
                <c:pt idx="34">
                  <c:v>0.21105599999999999</c:v>
                </c:pt>
                <c:pt idx="35">
                  <c:v>0.21123300000000025</c:v>
                </c:pt>
                <c:pt idx="36">
                  <c:v>0.21182699999999999</c:v>
                </c:pt>
                <c:pt idx="37">
                  <c:v>0.21088099999999901</c:v>
                </c:pt>
                <c:pt idx="38">
                  <c:v>0.21035699999999999</c:v>
                </c:pt>
                <c:pt idx="39">
                  <c:v>0.20999400000000026</c:v>
                </c:pt>
                <c:pt idx="40">
                  <c:v>0.210622</c:v>
                </c:pt>
                <c:pt idx="41">
                  <c:v>0.21032899999999999</c:v>
                </c:pt>
                <c:pt idx="42">
                  <c:v>0.21030499999999999</c:v>
                </c:pt>
                <c:pt idx="43">
                  <c:v>0.21005699999999999</c:v>
                </c:pt>
                <c:pt idx="44">
                  <c:v>0.21021800000000032</c:v>
                </c:pt>
                <c:pt idx="45">
                  <c:v>0.20984799999999926</c:v>
                </c:pt>
                <c:pt idx="46">
                  <c:v>0.21013199999999899</c:v>
                </c:pt>
                <c:pt idx="47">
                  <c:v>0.21020000000000019</c:v>
                </c:pt>
                <c:pt idx="48">
                  <c:v>0.21023799999999926</c:v>
                </c:pt>
                <c:pt idx="49">
                  <c:v>0.20987999999999901</c:v>
                </c:pt>
                <c:pt idx="50">
                  <c:v>0.20907799999999899</c:v>
                </c:pt>
                <c:pt idx="51">
                  <c:v>0.20903400000000019</c:v>
                </c:pt>
                <c:pt idx="52">
                  <c:v>0.20875299999999999</c:v>
                </c:pt>
                <c:pt idx="53">
                  <c:v>0.20934300000000022</c:v>
                </c:pt>
                <c:pt idx="54">
                  <c:v>0.20890299999999926</c:v>
                </c:pt>
                <c:pt idx="55">
                  <c:v>0.20923500000000025</c:v>
                </c:pt>
                <c:pt idx="56">
                  <c:v>0.20915</c:v>
                </c:pt>
                <c:pt idx="57">
                  <c:v>0.209178</c:v>
                </c:pt>
                <c:pt idx="58">
                  <c:v>0.20898699999999926</c:v>
                </c:pt>
                <c:pt idx="59">
                  <c:v>0.209151</c:v>
                </c:pt>
                <c:pt idx="60">
                  <c:v>0.20892300000000019</c:v>
                </c:pt>
                <c:pt idx="61">
                  <c:v>0.20907199999999901</c:v>
                </c:pt>
                <c:pt idx="62">
                  <c:v>0.208622</c:v>
                </c:pt>
                <c:pt idx="63">
                  <c:v>0.20793799999999929</c:v>
                </c:pt>
                <c:pt idx="64">
                  <c:v>0.20851399999999926</c:v>
                </c:pt>
                <c:pt idx="65">
                  <c:v>0.204872</c:v>
                </c:pt>
              </c:numCache>
            </c:numRef>
          </c:yVal>
        </c:ser>
        <c:ser>
          <c:idx val="11"/>
          <c:order val="11"/>
          <c:tx>
            <c:strRef>
              <c:f>'Qh MRP'!$M$1</c:f>
              <c:strCache>
                <c:ptCount val="1"/>
                <c:pt idx="0">
                  <c:v>+25mm</c:v>
                </c:pt>
              </c:strCache>
            </c:strRef>
          </c:tx>
          <c:xVal>
            <c:numRef>
              <c:f>'Qh MRP'!$A$2:$A$302</c:f>
              <c:numCache>
                <c:formatCode>General</c:formatCode>
                <c:ptCount val="301"/>
                <c:pt idx="0">
                  <c:v>1050</c:v>
                </c:pt>
                <c:pt idx="1">
                  <c:v>1055</c:v>
                </c:pt>
                <c:pt idx="2">
                  <c:v>1060</c:v>
                </c:pt>
                <c:pt idx="3">
                  <c:v>1065</c:v>
                </c:pt>
                <c:pt idx="4">
                  <c:v>1070</c:v>
                </c:pt>
                <c:pt idx="5">
                  <c:v>1075</c:v>
                </c:pt>
                <c:pt idx="6">
                  <c:v>1080</c:v>
                </c:pt>
                <c:pt idx="7">
                  <c:v>1085</c:v>
                </c:pt>
                <c:pt idx="8">
                  <c:v>1090</c:v>
                </c:pt>
                <c:pt idx="9">
                  <c:v>1095</c:v>
                </c:pt>
                <c:pt idx="10">
                  <c:v>1100</c:v>
                </c:pt>
                <c:pt idx="11">
                  <c:v>1105</c:v>
                </c:pt>
                <c:pt idx="12">
                  <c:v>1110</c:v>
                </c:pt>
                <c:pt idx="13">
                  <c:v>1115</c:v>
                </c:pt>
                <c:pt idx="14">
                  <c:v>1120</c:v>
                </c:pt>
                <c:pt idx="15">
                  <c:v>1125</c:v>
                </c:pt>
                <c:pt idx="16">
                  <c:v>1130</c:v>
                </c:pt>
                <c:pt idx="17">
                  <c:v>1135</c:v>
                </c:pt>
                <c:pt idx="18">
                  <c:v>1140</c:v>
                </c:pt>
                <c:pt idx="19">
                  <c:v>1145</c:v>
                </c:pt>
                <c:pt idx="20">
                  <c:v>1150</c:v>
                </c:pt>
                <c:pt idx="21">
                  <c:v>1155</c:v>
                </c:pt>
                <c:pt idx="22">
                  <c:v>1160</c:v>
                </c:pt>
                <c:pt idx="23">
                  <c:v>1165</c:v>
                </c:pt>
                <c:pt idx="24">
                  <c:v>1170</c:v>
                </c:pt>
                <c:pt idx="25">
                  <c:v>1175</c:v>
                </c:pt>
                <c:pt idx="26">
                  <c:v>1180</c:v>
                </c:pt>
                <c:pt idx="27">
                  <c:v>1185</c:v>
                </c:pt>
                <c:pt idx="28">
                  <c:v>1190</c:v>
                </c:pt>
                <c:pt idx="29">
                  <c:v>1195</c:v>
                </c:pt>
                <c:pt idx="30">
                  <c:v>1200</c:v>
                </c:pt>
                <c:pt idx="31">
                  <c:v>1205</c:v>
                </c:pt>
                <c:pt idx="32">
                  <c:v>1210</c:v>
                </c:pt>
                <c:pt idx="33">
                  <c:v>1215</c:v>
                </c:pt>
                <c:pt idx="34">
                  <c:v>1220</c:v>
                </c:pt>
                <c:pt idx="35">
                  <c:v>1225</c:v>
                </c:pt>
                <c:pt idx="36">
                  <c:v>1230</c:v>
                </c:pt>
                <c:pt idx="37">
                  <c:v>1235</c:v>
                </c:pt>
                <c:pt idx="38">
                  <c:v>1240</c:v>
                </c:pt>
                <c:pt idx="39">
                  <c:v>1245</c:v>
                </c:pt>
                <c:pt idx="40">
                  <c:v>1250</c:v>
                </c:pt>
                <c:pt idx="41">
                  <c:v>1255</c:v>
                </c:pt>
                <c:pt idx="42">
                  <c:v>1260</c:v>
                </c:pt>
                <c:pt idx="43">
                  <c:v>1265</c:v>
                </c:pt>
                <c:pt idx="44">
                  <c:v>1270</c:v>
                </c:pt>
                <c:pt idx="45">
                  <c:v>1275</c:v>
                </c:pt>
                <c:pt idx="46">
                  <c:v>1280</c:v>
                </c:pt>
                <c:pt idx="47">
                  <c:v>1285</c:v>
                </c:pt>
                <c:pt idx="48">
                  <c:v>1290</c:v>
                </c:pt>
                <c:pt idx="49">
                  <c:v>1295</c:v>
                </c:pt>
                <c:pt idx="50">
                  <c:v>1300</c:v>
                </c:pt>
                <c:pt idx="51">
                  <c:v>1305</c:v>
                </c:pt>
                <c:pt idx="52">
                  <c:v>1310</c:v>
                </c:pt>
                <c:pt idx="53">
                  <c:v>1315</c:v>
                </c:pt>
                <c:pt idx="54">
                  <c:v>1320</c:v>
                </c:pt>
                <c:pt idx="55">
                  <c:v>1325</c:v>
                </c:pt>
                <c:pt idx="56">
                  <c:v>1330</c:v>
                </c:pt>
                <c:pt idx="57">
                  <c:v>1335</c:v>
                </c:pt>
                <c:pt idx="58">
                  <c:v>1340</c:v>
                </c:pt>
                <c:pt idx="59">
                  <c:v>1345</c:v>
                </c:pt>
                <c:pt idx="60">
                  <c:v>1350</c:v>
                </c:pt>
                <c:pt idx="61">
                  <c:v>1355</c:v>
                </c:pt>
                <c:pt idx="62">
                  <c:v>1360</c:v>
                </c:pt>
                <c:pt idx="63">
                  <c:v>1365</c:v>
                </c:pt>
                <c:pt idx="64">
                  <c:v>1370</c:v>
                </c:pt>
                <c:pt idx="65">
                  <c:v>1375</c:v>
                </c:pt>
              </c:numCache>
            </c:numRef>
          </c:xVal>
          <c:yVal>
            <c:numRef>
              <c:f>'Qh MRP'!$M$2:$M$302</c:f>
              <c:numCache>
                <c:formatCode>General</c:formatCode>
                <c:ptCount val="301"/>
                <c:pt idx="0">
                  <c:v>0.21773099999999926</c:v>
                </c:pt>
                <c:pt idx="1">
                  <c:v>0.21545000000000022</c:v>
                </c:pt>
                <c:pt idx="2">
                  <c:v>0.21305800000000019</c:v>
                </c:pt>
                <c:pt idx="3">
                  <c:v>0.21138399999999999</c:v>
                </c:pt>
                <c:pt idx="4">
                  <c:v>0.20999500000000026</c:v>
                </c:pt>
                <c:pt idx="5">
                  <c:v>0.20972800000000019</c:v>
                </c:pt>
                <c:pt idx="6">
                  <c:v>0.20925900000000022</c:v>
                </c:pt>
                <c:pt idx="7">
                  <c:v>0.21099900000000033</c:v>
                </c:pt>
                <c:pt idx="8">
                  <c:v>0.21092500000000022</c:v>
                </c:pt>
                <c:pt idx="9">
                  <c:v>0.20994800000000038</c:v>
                </c:pt>
                <c:pt idx="10">
                  <c:v>0.21003600000000022</c:v>
                </c:pt>
                <c:pt idx="11">
                  <c:v>0.20993099999999926</c:v>
                </c:pt>
                <c:pt idx="12">
                  <c:v>0.20963799999999999</c:v>
                </c:pt>
                <c:pt idx="13">
                  <c:v>0.20912599999999901</c:v>
                </c:pt>
                <c:pt idx="14">
                  <c:v>0.20876899999999929</c:v>
                </c:pt>
                <c:pt idx="15">
                  <c:v>0.21101499999999926</c:v>
                </c:pt>
                <c:pt idx="16">
                  <c:v>0.20989700000000022</c:v>
                </c:pt>
                <c:pt idx="17">
                  <c:v>0.21079199999999926</c:v>
                </c:pt>
                <c:pt idx="18">
                  <c:v>0.21059799999999926</c:v>
                </c:pt>
                <c:pt idx="19">
                  <c:v>0.20981999999999926</c:v>
                </c:pt>
                <c:pt idx="20">
                  <c:v>0.20991500000000032</c:v>
                </c:pt>
                <c:pt idx="21">
                  <c:v>0.20680999999999999</c:v>
                </c:pt>
                <c:pt idx="22">
                  <c:v>0.20857399999999901</c:v>
                </c:pt>
                <c:pt idx="23">
                  <c:v>0.20831400000000022</c:v>
                </c:pt>
                <c:pt idx="24">
                  <c:v>0.20869699999999999</c:v>
                </c:pt>
                <c:pt idx="25">
                  <c:v>0.20693299999999926</c:v>
                </c:pt>
                <c:pt idx="26">
                  <c:v>0.20772900000000019</c:v>
                </c:pt>
                <c:pt idx="27">
                  <c:v>0.20649399999999929</c:v>
                </c:pt>
                <c:pt idx="28">
                  <c:v>0.20801699999999926</c:v>
                </c:pt>
                <c:pt idx="29">
                  <c:v>0.20567199999999997</c:v>
                </c:pt>
                <c:pt idx="30">
                  <c:v>0.20901000000000022</c:v>
                </c:pt>
                <c:pt idx="31">
                  <c:v>0.20935899999999999</c:v>
                </c:pt>
                <c:pt idx="32">
                  <c:v>0.20863599999999999</c:v>
                </c:pt>
                <c:pt idx="33">
                  <c:v>0.20523400000000022</c:v>
                </c:pt>
                <c:pt idx="34">
                  <c:v>0.20699599999999926</c:v>
                </c:pt>
                <c:pt idx="35">
                  <c:v>0.20707099999999901</c:v>
                </c:pt>
                <c:pt idx="36">
                  <c:v>0.20726000000000022</c:v>
                </c:pt>
                <c:pt idx="37">
                  <c:v>0.20498600000000022</c:v>
                </c:pt>
                <c:pt idx="38">
                  <c:v>0.20780499999999999</c:v>
                </c:pt>
                <c:pt idx="39">
                  <c:v>0.20794700000000033</c:v>
                </c:pt>
                <c:pt idx="40">
                  <c:v>0.20503800000000019</c:v>
                </c:pt>
                <c:pt idx="41">
                  <c:v>0.20706200000000019</c:v>
                </c:pt>
                <c:pt idx="42">
                  <c:v>0.20405799999999999</c:v>
                </c:pt>
                <c:pt idx="43">
                  <c:v>0.20409500000000022</c:v>
                </c:pt>
                <c:pt idx="44">
                  <c:v>0.20380999999999999</c:v>
                </c:pt>
                <c:pt idx="45">
                  <c:v>0.20345800000000022</c:v>
                </c:pt>
                <c:pt idx="46">
                  <c:v>0.20594200000000026</c:v>
                </c:pt>
                <c:pt idx="47">
                  <c:v>0.20401000000000019</c:v>
                </c:pt>
                <c:pt idx="48">
                  <c:v>0.20662899999999901</c:v>
                </c:pt>
                <c:pt idx="49">
                  <c:v>0.20586299999999999</c:v>
                </c:pt>
                <c:pt idx="50">
                  <c:v>0.20668299999999901</c:v>
                </c:pt>
                <c:pt idx="51">
                  <c:v>0.20588099999999901</c:v>
                </c:pt>
                <c:pt idx="52">
                  <c:v>0.20585599999999901</c:v>
                </c:pt>
                <c:pt idx="53">
                  <c:v>0.20556600000000022</c:v>
                </c:pt>
                <c:pt idx="54">
                  <c:v>0.20583599999999999</c:v>
                </c:pt>
                <c:pt idx="55">
                  <c:v>0.20343699999999926</c:v>
                </c:pt>
                <c:pt idx="56">
                  <c:v>0.20520500000000022</c:v>
                </c:pt>
                <c:pt idx="57">
                  <c:v>0.20476600000000023</c:v>
                </c:pt>
                <c:pt idx="58">
                  <c:v>0.20630899999999999</c:v>
                </c:pt>
                <c:pt idx="59">
                  <c:v>0.20492400000000019</c:v>
                </c:pt>
                <c:pt idx="60">
                  <c:v>0.20440000000000019</c:v>
                </c:pt>
                <c:pt idx="61">
                  <c:v>0.20429699999999926</c:v>
                </c:pt>
                <c:pt idx="62">
                  <c:v>0.20222299999999899</c:v>
                </c:pt>
                <c:pt idx="63">
                  <c:v>0.20254899999999926</c:v>
                </c:pt>
                <c:pt idx="64">
                  <c:v>0.20587</c:v>
                </c:pt>
                <c:pt idx="65">
                  <c:v>0.20119799999999999</c:v>
                </c:pt>
              </c:numCache>
            </c:numRef>
          </c:yVal>
        </c:ser>
        <c:axId val="68730880"/>
        <c:axId val="68732800"/>
      </c:scatterChart>
      <c:valAx>
        <c:axId val="68730880"/>
        <c:scaling>
          <c:orientation val="minMax"/>
          <c:max val="1400"/>
          <c:min val="1050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Time (ms)</a:t>
                </a:r>
              </a:p>
            </c:rich>
          </c:tx>
          <c:layout/>
        </c:title>
        <c:numFmt formatCode="General" sourceLinked="1"/>
        <c:tickLblPos val="nextTo"/>
        <c:spPr>
          <a:ln>
            <a:solidFill>
              <a:schemeClr val="bg1"/>
            </a:solidFill>
          </a:ln>
        </c:spPr>
        <c:crossAx val="68732800"/>
        <c:crosses val="autoZero"/>
        <c:crossBetween val="midCat"/>
      </c:valAx>
      <c:valAx>
        <c:axId val="68732800"/>
        <c:scaling>
          <c:orientation val="minMax"/>
          <c:min val="0.2"/>
        </c:scaling>
        <c:axPos val="l"/>
        <c:majorGridlines>
          <c:spPr>
            <a:ln>
              <a:solidFill>
                <a:schemeClr val="bg1"/>
              </a:solidFill>
              <a:prstDash val="dash"/>
            </a:ln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Qh</a:t>
                </a:r>
              </a:p>
            </c:rich>
          </c:tx>
          <c:layout/>
        </c:title>
        <c:numFmt formatCode="General" sourceLinked="1"/>
        <c:tickLblPos val="nextTo"/>
        <c:spPr>
          <a:ln>
            <a:solidFill>
              <a:schemeClr val="bg1"/>
            </a:solidFill>
          </a:ln>
        </c:spPr>
        <c:crossAx val="68730880"/>
        <c:crosses val="autoZero"/>
        <c:crossBetween val="midCat"/>
      </c:valAx>
    </c:plotArea>
    <c:plotVisOnly val="1"/>
  </c:chart>
  <c:spPr>
    <a:solidFill>
      <a:schemeClr val="accent1">
        <a:lumMod val="20000"/>
        <a:lumOff val="80000"/>
      </a:schemeClr>
    </a:solidFill>
    <a:ln>
      <a:solidFill>
        <a:schemeClr val="accent1">
          <a:lumMod val="50000"/>
        </a:schemeClr>
      </a:solidFill>
    </a:ln>
  </c:spPr>
  <c:txPr>
    <a:bodyPr/>
    <a:lstStyle/>
    <a:p>
      <a:pPr>
        <a:defRPr>
          <a:solidFill>
            <a:schemeClr val="bg1"/>
          </a:solidFill>
        </a:defRPr>
      </a:pPr>
      <a:endParaRPr lang="en-US"/>
    </a:p>
  </c:txPr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Qv</a:t>
            </a:r>
          </a:p>
        </c:rich>
      </c:tx>
      <c:layout/>
    </c:title>
    <c:plotArea>
      <c:layout/>
      <c:scatterChart>
        <c:scatterStyle val="lineMarker"/>
        <c:ser>
          <c:idx val="8"/>
          <c:order val="0"/>
          <c:tx>
            <c:strRef>
              <c:f>'Qv MRP '!$B$1</c:f>
              <c:strCache>
                <c:ptCount val="1"/>
                <c:pt idx="0">
                  <c:v>-20mm</c:v>
                </c:pt>
              </c:strCache>
            </c:strRef>
          </c:tx>
          <c:xVal>
            <c:numRef>
              <c:f>'Qv MRP '!$A$2:$A$67</c:f>
              <c:numCache>
                <c:formatCode>General</c:formatCode>
                <c:ptCount val="66"/>
                <c:pt idx="0">
                  <c:v>1050</c:v>
                </c:pt>
                <c:pt idx="1">
                  <c:v>1055</c:v>
                </c:pt>
                <c:pt idx="2">
                  <c:v>1060</c:v>
                </c:pt>
                <c:pt idx="3">
                  <c:v>1065</c:v>
                </c:pt>
                <c:pt idx="4">
                  <c:v>1070</c:v>
                </c:pt>
                <c:pt idx="5">
                  <c:v>1075</c:v>
                </c:pt>
                <c:pt idx="6">
                  <c:v>1080</c:v>
                </c:pt>
                <c:pt idx="7">
                  <c:v>1085</c:v>
                </c:pt>
                <c:pt idx="8">
                  <c:v>1090</c:v>
                </c:pt>
                <c:pt idx="9">
                  <c:v>1095</c:v>
                </c:pt>
                <c:pt idx="10">
                  <c:v>1100</c:v>
                </c:pt>
                <c:pt idx="11">
                  <c:v>1105</c:v>
                </c:pt>
                <c:pt idx="12">
                  <c:v>1110</c:v>
                </c:pt>
                <c:pt idx="13">
                  <c:v>1115</c:v>
                </c:pt>
                <c:pt idx="14">
                  <c:v>1120</c:v>
                </c:pt>
                <c:pt idx="15">
                  <c:v>1125</c:v>
                </c:pt>
                <c:pt idx="16">
                  <c:v>1130</c:v>
                </c:pt>
                <c:pt idx="17">
                  <c:v>1135</c:v>
                </c:pt>
                <c:pt idx="18">
                  <c:v>1140</c:v>
                </c:pt>
                <c:pt idx="19">
                  <c:v>1145</c:v>
                </c:pt>
                <c:pt idx="20">
                  <c:v>1150</c:v>
                </c:pt>
                <c:pt idx="21">
                  <c:v>1155</c:v>
                </c:pt>
                <c:pt idx="22">
                  <c:v>1160</c:v>
                </c:pt>
                <c:pt idx="23">
                  <c:v>1165</c:v>
                </c:pt>
                <c:pt idx="24">
                  <c:v>1170</c:v>
                </c:pt>
                <c:pt idx="25">
                  <c:v>1175</c:v>
                </c:pt>
                <c:pt idx="26">
                  <c:v>1180</c:v>
                </c:pt>
                <c:pt idx="27">
                  <c:v>1185</c:v>
                </c:pt>
                <c:pt idx="28">
                  <c:v>1190</c:v>
                </c:pt>
                <c:pt idx="29">
                  <c:v>1195</c:v>
                </c:pt>
                <c:pt idx="30">
                  <c:v>1200</c:v>
                </c:pt>
                <c:pt idx="31">
                  <c:v>1205</c:v>
                </c:pt>
                <c:pt idx="32">
                  <c:v>1210</c:v>
                </c:pt>
                <c:pt idx="33">
                  <c:v>1215</c:v>
                </c:pt>
                <c:pt idx="34">
                  <c:v>1220</c:v>
                </c:pt>
                <c:pt idx="35">
                  <c:v>1225</c:v>
                </c:pt>
                <c:pt idx="36">
                  <c:v>1230</c:v>
                </c:pt>
                <c:pt idx="37">
                  <c:v>1235</c:v>
                </c:pt>
                <c:pt idx="38">
                  <c:v>1240</c:v>
                </c:pt>
                <c:pt idx="39">
                  <c:v>1245</c:v>
                </c:pt>
                <c:pt idx="40">
                  <c:v>1250</c:v>
                </c:pt>
                <c:pt idx="41">
                  <c:v>1255</c:v>
                </c:pt>
                <c:pt idx="42">
                  <c:v>1260</c:v>
                </c:pt>
                <c:pt idx="43">
                  <c:v>1265</c:v>
                </c:pt>
                <c:pt idx="44">
                  <c:v>1270</c:v>
                </c:pt>
                <c:pt idx="45">
                  <c:v>1275</c:v>
                </c:pt>
                <c:pt idx="46">
                  <c:v>1280</c:v>
                </c:pt>
                <c:pt idx="47">
                  <c:v>1285</c:v>
                </c:pt>
                <c:pt idx="48">
                  <c:v>1290</c:v>
                </c:pt>
                <c:pt idx="49">
                  <c:v>1295</c:v>
                </c:pt>
                <c:pt idx="50">
                  <c:v>1300</c:v>
                </c:pt>
                <c:pt idx="51">
                  <c:v>1305</c:v>
                </c:pt>
                <c:pt idx="52">
                  <c:v>1310</c:v>
                </c:pt>
                <c:pt idx="53">
                  <c:v>1315</c:v>
                </c:pt>
                <c:pt idx="54">
                  <c:v>1320</c:v>
                </c:pt>
                <c:pt idx="55">
                  <c:v>1325</c:v>
                </c:pt>
                <c:pt idx="56">
                  <c:v>1330</c:v>
                </c:pt>
                <c:pt idx="57">
                  <c:v>1335</c:v>
                </c:pt>
                <c:pt idx="58">
                  <c:v>1340</c:v>
                </c:pt>
                <c:pt idx="59">
                  <c:v>1345</c:v>
                </c:pt>
                <c:pt idx="60">
                  <c:v>1350</c:v>
                </c:pt>
                <c:pt idx="61">
                  <c:v>1355</c:v>
                </c:pt>
                <c:pt idx="62">
                  <c:v>1360</c:v>
                </c:pt>
                <c:pt idx="63">
                  <c:v>1365</c:v>
                </c:pt>
                <c:pt idx="64">
                  <c:v>1370</c:v>
                </c:pt>
                <c:pt idx="65">
                  <c:v>1375</c:v>
                </c:pt>
              </c:numCache>
            </c:numRef>
          </c:xVal>
          <c:yVal>
            <c:numRef>
              <c:f>'Qv MRP '!$B$2:$B$67</c:f>
              <c:numCache>
                <c:formatCode>General</c:formatCode>
                <c:ptCount val="66"/>
                <c:pt idx="0">
                  <c:v>0.24964199999999923</c:v>
                </c:pt>
                <c:pt idx="1">
                  <c:v>0.24963299999999999</c:v>
                </c:pt>
                <c:pt idx="2">
                  <c:v>0.25005299999999964</c:v>
                </c:pt>
                <c:pt idx="3">
                  <c:v>0.24837499999999901</c:v>
                </c:pt>
                <c:pt idx="4">
                  <c:v>0.25350300000000003</c:v>
                </c:pt>
                <c:pt idx="5">
                  <c:v>0.24720199999999926</c:v>
                </c:pt>
                <c:pt idx="6">
                  <c:v>0.24963099999999999</c:v>
                </c:pt>
                <c:pt idx="7">
                  <c:v>0.25079500000000005</c:v>
                </c:pt>
                <c:pt idx="8">
                  <c:v>0.25103099999999995</c:v>
                </c:pt>
                <c:pt idx="9">
                  <c:v>0.25071000000000004</c:v>
                </c:pt>
                <c:pt idx="10">
                  <c:v>0.24955700000000022</c:v>
                </c:pt>
                <c:pt idx="11">
                  <c:v>0.24594800000000042</c:v>
                </c:pt>
                <c:pt idx="12">
                  <c:v>0.25066299999999964</c:v>
                </c:pt>
                <c:pt idx="13">
                  <c:v>0.2506870000000001</c:v>
                </c:pt>
                <c:pt idx="14">
                  <c:v>0.25061300000000003</c:v>
                </c:pt>
                <c:pt idx="15">
                  <c:v>0.25082200000000032</c:v>
                </c:pt>
                <c:pt idx="16">
                  <c:v>0.25086600000000031</c:v>
                </c:pt>
                <c:pt idx="17">
                  <c:v>0.25093499999999952</c:v>
                </c:pt>
                <c:pt idx="18">
                  <c:v>0.25061700000000003</c:v>
                </c:pt>
                <c:pt idx="19">
                  <c:v>0.24805700000000022</c:v>
                </c:pt>
                <c:pt idx="20">
                  <c:v>0.24867699999999901</c:v>
                </c:pt>
                <c:pt idx="21">
                  <c:v>0.24936599999999925</c:v>
                </c:pt>
                <c:pt idx="22">
                  <c:v>0.25103099999999995</c:v>
                </c:pt>
                <c:pt idx="23">
                  <c:v>0.24945199999999926</c:v>
                </c:pt>
                <c:pt idx="24">
                  <c:v>0.25063300000000005</c:v>
                </c:pt>
                <c:pt idx="25">
                  <c:v>0.24962199999999901</c:v>
                </c:pt>
                <c:pt idx="26">
                  <c:v>0.24941600000000042</c:v>
                </c:pt>
                <c:pt idx="27">
                  <c:v>0.24863900000000022</c:v>
                </c:pt>
                <c:pt idx="28">
                  <c:v>0.25093400000000005</c:v>
                </c:pt>
                <c:pt idx="29">
                  <c:v>0.24975499999999926</c:v>
                </c:pt>
                <c:pt idx="30">
                  <c:v>0.250083</c:v>
                </c:pt>
                <c:pt idx="31">
                  <c:v>0.250581</c:v>
                </c:pt>
                <c:pt idx="32">
                  <c:v>0.24947500000000022</c:v>
                </c:pt>
                <c:pt idx="33">
                  <c:v>0.250504</c:v>
                </c:pt>
                <c:pt idx="34">
                  <c:v>0.24203899999999925</c:v>
                </c:pt>
                <c:pt idx="35">
                  <c:v>0.25064999999999998</c:v>
                </c:pt>
                <c:pt idx="36">
                  <c:v>0.24939200000000022</c:v>
                </c:pt>
                <c:pt idx="37">
                  <c:v>0.24921400000000032</c:v>
                </c:pt>
                <c:pt idx="38">
                  <c:v>0.24824000000000032</c:v>
                </c:pt>
                <c:pt idx="39">
                  <c:v>0.25158400000000031</c:v>
                </c:pt>
                <c:pt idx="40">
                  <c:v>0.25110400000000005</c:v>
                </c:pt>
                <c:pt idx="41">
                  <c:v>0.25092100000000001</c:v>
                </c:pt>
                <c:pt idx="42">
                  <c:v>0.25057000000000001</c:v>
                </c:pt>
                <c:pt idx="43">
                  <c:v>0.24976399999999926</c:v>
                </c:pt>
                <c:pt idx="44">
                  <c:v>0.25136200000000031</c:v>
                </c:pt>
                <c:pt idx="45">
                  <c:v>0.24974900000000042</c:v>
                </c:pt>
                <c:pt idx="46">
                  <c:v>0.25110499999999952</c:v>
                </c:pt>
                <c:pt idx="47">
                  <c:v>0.24962799999999999</c:v>
                </c:pt>
                <c:pt idx="48">
                  <c:v>0.25091399999999964</c:v>
                </c:pt>
                <c:pt idx="49">
                  <c:v>0.25106000000000001</c:v>
                </c:pt>
                <c:pt idx="50">
                  <c:v>0.2510690000000001</c:v>
                </c:pt>
                <c:pt idx="51">
                  <c:v>0.24980899999999925</c:v>
                </c:pt>
                <c:pt idx="52">
                  <c:v>0.25056400000000001</c:v>
                </c:pt>
                <c:pt idx="53">
                  <c:v>0.24917899999999901</c:v>
                </c:pt>
                <c:pt idx="54">
                  <c:v>0.25073799999999996</c:v>
                </c:pt>
                <c:pt idx="55">
                  <c:v>0.251056</c:v>
                </c:pt>
                <c:pt idx="56">
                  <c:v>0.25115299999999996</c:v>
                </c:pt>
                <c:pt idx="57">
                  <c:v>0.25107199999999952</c:v>
                </c:pt>
                <c:pt idx="58">
                  <c:v>0.2511830000000001</c:v>
                </c:pt>
                <c:pt idx="59">
                  <c:v>0.25065200000000004</c:v>
                </c:pt>
                <c:pt idx="60">
                  <c:v>0.25056200000000001</c:v>
                </c:pt>
                <c:pt idx="61">
                  <c:v>0.24989599999999926</c:v>
                </c:pt>
                <c:pt idx="62">
                  <c:v>0.24945099999999926</c:v>
                </c:pt>
                <c:pt idx="63">
                  <c:v>0.25078800000000001</c:v>
                </c:pt>
                <c:pt idx="64">
                  <c:v>0.25099699999999964</c:v>
                </c:pt>
                <c:pt idx="65">
                  <c:v>0.24946200000000032</c:v>
                </c:pt>
              </c:numCache>
            </c:numRef>
          </c:yVal>
        </c:ser>
        <c:ser>
          <c:idx val="0"/>
          <c:order val="1"/>
          <c:tx>
            <c:strRef>
              <c:f>'Qv MRP '!$C$1</c:f>
              <c:strCache>
                <c:ptCount val="1"/>
                <c:pt idx="0">
                  <c:v>-15mm</c:v>
                </c:pt>
              </c:strCache>
            </c:strRef>
          </c:tx>
          <c:xVal>
            <c:numRef>
              <c:f>'Qv MRP '!$A$2:$A$67</c:f>
              <c:numCache>
                <c:formatCode>General</c:formatCode>
                <c:ptCount val="66"/>
                <c:pt idx="0">
                  <c:v>1050</c:v>
                </c:pt>
                <c:pt idx="1">
                  <c:v>1055</c:v>
                </c:pt>
                <c:pt idx="2">
                  <c:v>1060</c:v>
                </c:pt>
                <c:pt idx="3">
                  <c:v>1065</c:v>
                </c:pt>
                <c:pt idx="4">
                  <c:v>1070</c:v>
                </c:pt>
                <c:pt idx="5">
                  <c:v>1075</c:v>
                </c:pt>
                <c:pt idx="6">
                  <c:v>1080</c:v>
                </c:pt>
                <c:pt idx="7">
                  <c:v>1085</c:v>
                </c:pt>
                <c:pt idx="8">
                  <c:v>1090</c:v>
                </c:pt>
                <c:pt idx="9">
                  <c:v>1095</c:v>
                </c:pt>
                <c:pt idx="10">
                  <c:v>1100</c:v>
                </c:pt>
                <c:pt idx="11">
                  <c:v>1105</c:v>
                </c:pt>
                <c:pt idx="12">
                  <c:v>1110</c:v>
                </c:pt>
                <c:pt idx="13">
                  <c:v>1115</c:v>
                </c:pt>
                <c:pt idx="14">
                  <c:v>1120</c:v>
                </c:pt>
                <c:pt idx="15">
                  <c:v>1125</c:v>
                </c:pt>
                <c:pt idx="16">
                  <c:v>1130</c:v>
                </c:pt>
                <c:pt idx="17">
                  <c:v>1135</c:v>
                </c:pt>
                <c:pt idx="18">
                  <c:v>1140</c:v>
                </c:pt>
                <c:pt idx="19">
                  <c:v>1145</c:v>
                </c:pt>
                <c:pt idx="20">
                  <c:v>1150</c:v>
                </c:pt>
                <c:pt idx="21">
                  <c:v>1155</c:v>
                </c:pt>
                <c:pt idx="22">
                  <c:v>1160</c:v>
                </c:pt>
                <c:pt idx="23">
                  <c:v>1165</c:v>
                </c:pt>
                <c:pt idx="24">
                  <c:v>1170</c:v>
                </c:pt>
                <c:pt idx="25">
                  <c:v>1175</c:v>
                </c:pt>
                <c:pt idx="26">
                  <c:v>1180</c:v>
                </c:pt>
                <c:pt idx="27">
                  <c:v>1185</c:v>
                </c:pt>
                <c:pt idx="28">
                  <c:v>1190</c:v>
                </c:pt>
                <c:pt idx="29">
                  <c:v>1195</c:v>
                </c:pt>
                <c:pt idx="30">
                  <c:v>1200</c:v>
                </c:pt>
                <c:pt idx="31">
                  <c:v>1205</c:v>
                </c:pt>
                <c:pt idx="32">
                  <c:v>1210</c:v>
                </c:pt>
                <c:pt idx="33">
                  <c:v>1215</c:v>
                </c:pt>
                <c:pt idx="34">
                  <c:v>1220</c:v>
                </c:pt>
                <c:pt idx="35">
                  <c:v>1225</c:v>
                </c:pt>
                <c:pt idx="36">
                  <c:v>1230</c:v>
                </c:pt>
                <c:pt idx="37">
                  <c:v>1235</c:v>
                </c:pt>
                <c:pt idx="38">
                  <c:v>1240</c:v>
                </c:pt>
                <c:pt idx="39">
                  <c:v>1245</c:v>
                </c:pt>
                <c:pt idx="40">
                  <c:v>1250</c:v>
                </c:pt>
                <c:pt idx="41">
                  <c:v>1255</c:v>
                </c:pt>
                <c:pt idx="42">
                  <c:v>1260</c:v>
                </c:pt>
                <c:pt idx="43">
                  <c:v>1265</c:v>
                </c:pt>
                <c:pt idx="44">
                  <c:v>1270</c:v>
                </c:pt>
                <c:pt idx="45">
                  <c:v>1275</c:v>
                </c:pt>
                <c:pt idx="46">
                  <c:v>1280</c:v>
                </c:pt>
                <c:pt idx="47">
                  <c:v>1285</c:v>
                </c:pt>
                <c:pt idx="48">
                  <c:v>1290</c:v>
                </c:pt>
                <c:pt idx="49">
                  <c:v>1295</c:v>
                </c:pt>
                <c:pt idx="50">
                  <c:v>1300</c:v>
                </c:pt>
                <c:pt idx="51">
                  <c:v>1305</c:v>
                </c:pt>
                <c:pt idx="52">
                  <c:v>1310</c:v>
                </c:pt>
                <c:pt idx="53">
                  <c:v>1315</c:v>
                </c:pt>
                <c:pt idx="54">
                  <c:v>1320</c:v>
                </c:pt>
                <c:pt idx="55">
                  <c:v>1325</c:v>
                </c:pt>
                <c:pt idx="56">
                  <c:v>1330</c:v>
                </c:pt>
                <c:pt idx="57">
                  <c:v>1335</c:v>
                </c:pt>
                <c:pt idx="58">
                  <c:v>1340</c:v>
                </c:pt>
                <c:pt idx="59">
                  <c:v>1345</c:v>
                </c:pt>
                <c:pt idx="60">
                  <c:v>1350</c:v>
                </c:pt>
                <c:pt idx="61">
                  <c:v>1355</c:v>
                </c:pt>
                <c:pt idx="62">
                  <c:v>1360</c:v>
                </c:pt>
                <c:pt idx="63">
                  <c:v>1365</c:v>
                </c:pt>
                <c:pt idx="64">
                  <c:v>1370</c:v>
                </c:pt>
                <c:pt idx="65">
                  <c:v>1375</c:v>
                </c:pt>
              </c:numCache>
            </c:numRef>
          </c:xVal>
          <c:yVal>
            <c:numRef>
              <c:f>'Qv MRP '!$C$2:$C$67</c:f>
              <c:numCache>
                <c:formatCode>General</c:formatCode>
                <c:ptCount val="66"/>
                <c:pt idx="0">
                  <c:v>0.25392400000000032</c:v>
                </c:pt>
                <c:pt idx="1">
                  <c:v>0.25382699999999997</c:v>
                </c:pt>
                <c:pt idx="2">
                  <c:v>0.25371200000000005</c:v>
                </c:pt>
                <c:pt idx="3">
                  <c:v>0.25286900000000001</c:v>
                </c:pt>
                <c:pt idx="4">
                  <c:v>0.25325699999999995</c:v>
                </c:pt>
                <c:pt idx="5">
                  <c:v>0.25321299999999952</c:v>
                </c:pt>
                <c:pt idx="6">
                  <c:v>0.25345799999999952</c:v>
                </c:pt>
                <c:pt idx="7">
                  <c:v>0.25348100000000001</c:v>
                </c:pt>
                <c:pt idx="8">
                  <c:v>0.25341600000000031</c:v>
                </c:pt>
                <c:pt idx="9">
                  <c:v>0.25347000000000008</c:v>
                </c:pt>
                <c:pt idx="10">
                  <c:v>0.2535110000000001</c:v>
                </c:pt>
                <c:pt idx="11">
                  <c:v>0.25339700000000004</c:v>
                </c:pt>
                <c:pt idx="12">
                  <c:v>0.25297600000000031</c:v>
                </c:pt>
                <c:pt idx="13">
                  <c:v>0.25315299999999952</c:v>
                </c:pt>
                <c:pt idx="14">
                  <c:v>0.253357</c:v>
                </c:pt>
                <c:pt idx="15">
                  <c:v>0.25294</c:v>
                </c:pt>
                <c:pt idx="16">
                  <c:v>0.25288800000000039</c:v>
                </c:pt>
                <c:pt idx="17">
                  <c:v>0.253002</c:v>
                </c:pt>
                <c:pt idx="18">
                  <c:v>0.25307399999999952</c:v>
                </c:pt>
                <c:pt idx="19">
                  <c:v>0.25286500000000001</c:v>
                </c:pt>
                <c:pt idx="20">
                  <c:v>0.2531830000000001</c:v>
                </c:pt>
                <c:pt idx="21">
                  <c:v>0.25284300000000004</c:v>
                </c:pt>
                <c:pt idx="22">
                  <c:v>0.25278800000000001</c:v>
                </c:pt>
                <c:pt idx="23">
                  <c:v>0.25188000000000038</c:v>
                </c:pt>
                <c:pt idx="24">
                  <c:v>0.25238700000000008</c:v>
                </c:pt>
                <c:pt idx="25">
                  <c:v>0.25239900000000004</c:v>
                </c:pt>
                <c:pt idx="26">
                  <c:v>0.2524300000000001</c:v>
                </c:pt>
                <c:pt idx="27">
                  <c:v>0.2531270000000001</c:v>
                </c:pt>
                <c:pt idx="28">
                  <c:v>0.25271299999999952</c:v>
                </c:pt>
                <c:pt idx="29">
                  <c:v>0.25263399999999908</c:v>
                </c:pt>
                <c:pt idx="30">
                  <c:v>0.25245200000000001</c:v>
                </c:pt>
                <c:pt idx="31">
                  <c:v>0.2525190000000001</c:v>
                </c:pt>
                <c:pt idx="32">
                  <c:v>0.25240999999999952</c:v>
                </c:pt>
                <c:pt idx="33">
                  <c:v>0.25263599999999897</c:v>
                </c:pt>
                <c:pt idx="34">
                  <c:v>0.25219999999999998</c:v>
                </c:pt>
                <c:pt idx="35">
                  <c:v>0.25237400000000032</c:v>
                </c:pt>
                <c:pt idx="36">
                  <c:v>0.25222800000000001</c:v>
                </c:pt>
                <c:pt idx="37">
                  <c:v>0.25203000000000003</c:v>
                </c:pt>
                <c:pt idx="38">
                  <c:v>0.25209000000000004</c:v>
                </c:pt>
                <c:pt idx="39">
                  <c:v>0.25244500000000003</c:v>
                </c:pt>
                <c:pt idx="40">
                  <c:v>0.25215200000000004</c:v>
                </c:pt>
                <c:pt idx="41">
                  <c:v>0.25241199999999964</c:v>
                </c:pt>
                <c:pt idx="42">
                  <c:v>0.25232699999999991</c:v>
                </c:pt>
                <c:pt idx="43">
                  <c:v>0.25234300000000004</c:v>
                </c:pt>
                <c:pt idx="44">
                  <c:v>0.25221299999999952</c:v>
                </c:pt>
                <c:pt idx="45">
                  <c:v>0.25223799999999902</c:v>
                </c:pt>
                <c:pt idx="46">
                  <c:v>0.25215099999999996</c:v>
                </c:pt>
                <c:pt idx="47">
                  <c:v>0.25203399999999998</c:v>
                </c:pt>
                <c:pt idx="48">
                  <c:v>0.25210299999999952</c:v>
                </c:pt>
                <c:pt idx="49">
                  <c:v>0.25200900000000004</c:v>
                </c:pt>
                <c:pt idx="50">
                  <c:v>0.251915</c:v>
                </c:pt>
                <c:pt idx="51">
                  <c:v>0.251801</c:v>
                </c:pt>
                <c:pt idx="52">
                  <c:v>0.252523</c:v>
                </c:pt>
                <c:pt idx="53">
                  <c:v>0.25216500000000003</c:v>
                </c:pt>
                <c:pt idx="54">
                  <c:v>0.25292300000000001</c:v>
                </c:pt>
                <c:pt idx="55">
                  <c:v>0.25213499999999994</c:v>
                </c:pt>
                <c:pt idx="56">
                  <c:v>0.25196799999999964</c:v>
                </c:pt>
                <c:pt idx="57">
                  <c:v>0.2524300000000001</c:v>
                </c:pt>
                <c:pt idx="58">
                  <c:v>0.25214799999999998</c:v>
                </c:pt>
                <c:pt idx="59">
                  <c:v>0.25206400000000001</c:v>
                </c:pt>
                <c:pt idx="60">
                  <c:v>0.25205900000000003</c:v>
                </c:pt>
                <c:pt idx="61">
                  <c:v>0.25204600000000005</c:v>
                </c:pt>
                <c:pt idx="62">
                  <c:v>0.2520130000000001</c:v>
                </c:pt>
                <c:pt idx="63">
                  <c:v>0.25210000000000005</c:v>
                </c:pt>
                <c:pt idx="64">
                  <c:v>0.25192300000000001</c:v>
                </c:pt>
                <c:pt idx="65">
                  <c:v>0.25518599999999952</c:v>
                </c:pt>
              </c:numCache>
            </c:numRef>
          </c:yVal>
        </c:ser>
        <c:ser>
          <c:idx val="1"/>
          <c:order val="2"/>
          <c:tx>
            <c:strRef>
              <c:f>'Qv MRP '!$D$1</c:f>
              <c:strCache>
                <c:ptCount val="1"/>
                <c:pt idx="0">
                  <c:v>-10mm</c:v>
                </c:pt>
              </c:strCache>
            </c:strRef>
          </c:tx>
          <c:xVal>
            <c:numRef>
              <c:f>'Qv MRP '!$A$2:$A$67</c:f>
              <c:numCache>
                <c:formatCode>General</c:formatCode>
                <c:ptCount val="66"/>
                <c:pt idx="0">
                  <c:v>1050</c:v>
                </c:pt>
                <c:pt idx="1">
                  <c:v>1055</c:v>
                </c:pt>
                <c:pt idx="2">
                  <c:v>1060</c:v>
                </c:pt>
                <c:pt idx="3">
                  <c:v>1065</c:v>
                </c:pt>
                <c:pt idx="4">
                  <c:v>1070</c:v>
                </c:pt>
                <c:pt idx="5">
                  <c:v>1075</c:v>
                </c:pt>
                <c:pt idx="6">
                  <c:v>1080</c:v>
                </c:pt>
                <c:pt idx="7">
                  <c:v>1085</c:v>
                </c:pt>
                <c:pt idx="8">
                  <c:v>1090</c:v>
                </c:pt>
                <c:pt idx="9">
                  <c:v>1095</c:v>
                </c:pt>
                <c:pt idx="10">
                  <c:v>1100</c:v>
                </c:pt>
                <c:pt idx="11">
                  <c:v>1105</c:v>
                </c:pt>
                <c:pt idx="12">
                  <c:v>1110</c:v>
                </c:pt>
                <c:pt idx="13">
                  <c:v>1115</c:v>
                </c:pt>
                <c:pt idx="14">
                  <c:v>1120</c:v>
                </c:pt>
                <c:pt idx="15">
                  <c:v>1125</c:v>
                </c:pt>
                <c:pt idx="16">
                  <c:v>1130</c:v>
                </c:pt>
                <c:pt idx="17">
                  <c:v>1135</c:v>
                </c:pt>
                <c:pt idx="18">
                  <c:v>1140</c:v>
                </c:pt>
                <c:pt idx="19">
                  <c:v>1145</c:v>
                </c:pt>
                <c:pt idx="20">
                  <c:v>1150</c:v>
                </c:pt>
                <c:pt idx="21">
                  <c:v>1155</c:v>
                </c:pt>
                <c:pt idx="22">
                  <c:v>1160</c:v>
                </c:pt>
                <c:pt idx="23">
                  <c:v>1165</c:v>
                </c:pt>
                <c:pt idx="24">
                  <c:v>1170</c:v>
                </c:pt>
                <c:pt idx="25">
                  <c:v>1175</c:v>
                </c:pt>
                <c:pt idx="26">
                  <c:v>1180</c:v>
                </c:pt>
                <c:pt idx="27">
                  <c:v>1185</c:v>
                </c:pt>
                <c:pt idx="28">
                  <c:v>1190</c:v>
                </c:pt>
                <c:pt idx="29">
                  <c:v>1195</c:v>
                </c:pt>
                <c:pt idx="30">
                  <c:v>1200</c:v>
                </c:pt>
                <c:pt idx="31">
                  <c:v>1205</c:v>
                </c:pt>
                <c:pt idx="32">
                  <c:v>1210</c:v>
                </c:pt>
                <c:pt idx="33">
                  <c:v>1215</c:v>
                </c:pt>
                <c:pt idx="34">
                  <c:v>1220</c:v>
                </c:pt>
                <c:pt idx="35">
                  <c:v>1225</c:v>
                </c:pt>
                <c:pt idx="36">
                  <c:v>1230</c:v>
                </c:pt>
                <c:pt idx="37">
                  <c:v>1235</c:v>
                </c:pt>
                <c:pt idx="38">
                  <c:v>1240</c:v>
                </c:pt>
                <c:pt idx="39">
                  <c:v>1245</c:v>
                </c:pt>
                <c:pt idx="40">
                  <c:v>1250</c:v>
                </c:pt>
                <c:pt idx="41">
                  <c:v>1255</c:v>
                </c:pt>
                <c:pt idx="42">
                  <c:v>1260</c:v>
                </c:pt>
                <c:pt idx="43">
                  <c:v>1265</c:v>
                </c:pt>
                <c:pt idx="44">
                  <c:v>1270</c:v>
                </c:pt>
                <c:pt idx="45">
                  <c:v>1275</c:v>
                </c:pt>
                <c:pt idx="46">
                  <c:v>1280</c:v>
                </c:pt>
                <c:pt idx="47">
                  <c:v>1285</c:v>
                </c:pt>
                <c:pt idx="48">
                  <c:v>1290</c:v>
                </c:pt>
                <c:pt idx="49">
                  <c:v>1295</c:v>
                </c:pt>
                <c:pt idx="50">
                  <c:v>1300</c:v>
                </c:pt>
                <c:pt idx="51">
                  <c:v>1305</c:v>
                </c:pt>
                <c:pt idx="52">
                  <c:v>1310</c:v>
                </c:pt>
                <c:pt idx="53">
                  <c:v>1315</c:v>
                </c:pt>
                <c:pt idx="54">
                  <c:v>1320</c:v>
                </c:pt>
                <c:pt idx="55">
                  <c:v>1325</c:v>
                </c:pt>
                <c:pt idx="56">
                  <c:v>1330</c:v>
                </c:pt>
                <c:pt idx="57">
                  <c:v>1335</c:v>
                </c:pt>
                <c:pt idx="58">
                  <c:v>1340</c:v>
                </c:pt>
                <c:pt idx="59">
                  <c:v>1345</c:v>
                </c:pt>
                <c:pt idx="60">
                  <c:v>1350</c:v>
                </c:pt>
                <c:pt idx="61">
                  <c:v>1355</c:v>
                </c:pt>
                <c:pt idx="62">
                  <c:v>1360</c:v>
                </c:pt>
                <c:pt idx="63">
                  <c:v>1365</c:v>
                </c:pt>
                <c:pt idx="64">
                  <c:v>1370</c:v>
                </c:pt>
                <c:pt idx="65">
                  <c:v>1375</c:v>
                </c:pt>
              </c:numCache>
            </c:numRef>
          </c:xVal>
          <c:yVal>
            <c:numRef>
              <c:f>'Qv MRP '!$D$2:$D$67</c:f>
              <c:numCache>
                <c:formatCode>General</c:formatCode>
                <c:ptCount val="66"/>
                <c:pt idx="0">
                  <c:v>0.25879100000000005</c:v>
                </c:pt>
                <c:pt idx="1">
                  <c:v>0.25882800000000039</c:v>
                </c:pt>
                <c:pt idx="2">
                  <c:v>0.25867400000000002</c:v>
                </c:pt>
                <c:pt idx="3">
                  <c:v>0.2579300000000001</c:v>
                </c:pt>
                <c:pt idx="4">
                  <c:v>0.258436</c:v>
                </c:pt>
                <c:pt idx="5">
                  <c:v>0.2583950000000001</c:v>
                </c:pt>
                <c:pt idx="6">
                  <c:v>0.25838600000000045</c:v>
                </c:pt>
                <c:pt idx="7">
                  <c:v>0.25853699999999952</c:v>
                </c:pt>
                <c:pt idx="8">
                  <c:v>0.25803000000000004</c:v>
                </c:pt>
                <c:pt idx="9">
                  <c:v>0.25825800000000004</c:v>
                </c:pt>
                <c:pt idx="10">
                  <c:v>0.258301</c:v>
                </c:pt>
                <c:pt idx="11">
                  <c:v>0.25839799999999952</c:v>
                </c:pt>
                <c:pt idx="12">
                  <c:v>0.2585690000000001</c:v>
                </c:pt>
                <c:pt idx="13">
                  <c:v>0.25803199999999998</c:v>
                </c:pt>
                <c:pt idx="14">
                  <c:v>0.25829499999999994</c:v>
                </c:pt>
                <c:pt idx="15">
                  <c:v>0.25779199999999902</c:v>
                </c:pt>
                <c:pt idx="16">
                  <c:v>0.25822600000000001</c:v>
                </c:pt>
                <c:pt idx="17">
                  <c:v>0.25850100000000004</c:v>
                </c:pt>
                <c:pt idx="18">
                  <c:v>0.258075</c:v>
                </c:pt>
                <c:pt idx="19">
                  <c:v>0.25809400000000005</c:v>
                </c:pt>
                <c:pt idx="20">
                  <c:v>0.25802400000000031</c:v>
                </c:pt>
                <c:pt idx="21">
                  <c:v>0.25842400000000032</c:v>
                </c:pt>
                <c:pt idx="22">
                  <c:v>0.2579550000000001</c:v>
                </c:pt>
                <c:pt idx="23">
                  <c:v>0.25804000000000005</c:v>
                </c:pt>
                <c:pt idx="24">
                  <c:v>0.25791400000000031</c:v>
                </c:pt>
                <c:pt idx="25">
                  <c:v>0.2579530000000001</c:v>
                </c:pt>
                <c:pt idx="26">
                  <c:v>0.257996</c:v>
                </c:pt>
                <c:pt idx="27">
                  <c:v>0.25800600000000001</c:v>
                </c:pt>
                <c:pt idx="28">
                  <c:v>0.257934</c:v>
                </c:pt>
                <c:pt idx="29">
                  <c:v>0.2579590000000001</c:v>
                </c:pt>
                <c:pt idx="30">
                  <c:v>0.25780700000000001</c:v>
                </c:pt>
                <c:pt idx="31">
                  <c:v>0.25789400000000001</c:v>
                </c:pt>
                <c:pt idx="32">
                  <c:v>0.25786700000000001</c:v>
                </c:pt>
                <c:pt idx="33">
                  <c:v>0.25781899999999991</c:v>
                </c:pt>
                <c:pt idx="34">
                  <c:v>0.257938</c:v>
                </c:pt>
                <c:pt idx="35">
                  <c:v>0.2577290000000001</c:v>
                </c:pt>
                <c:pt idx="36">
                  <c:v>0.257716</c:v>
                </c:pt>
                <c:pt idx="37">
                  <c:v>0.25772700000000004</c:v>
                </c:pt>
                <c:pt idx="38">
                  <c:v>0.25787899999999997</c:v>
                </c:pt>
                <c:pt idx="39">
                  <c:v>0.25791200000000031</c:v>
                </c:pt>
                <c:pt idx="40">
                  <c:v>0.25779300000000005</c:v>
                </c:pt>
                <c:pt idx="41">
                  <c:v>0.25774499999999995</c:v>
                </c:pt>
                <c:pt idx="42">
                  <c:v>0.25762799999999952</c:v>
                </c:pt>
                <c:pt idx="43">
                  <c:v>0.257523</c:v>
                </c:pt>
                <c:pt idx="44">
                  <c:v>0.25778999999999952</c:v>
                </c:pt>
                <c:pt idx="45">
                  <c:v>0.257911</c:v>
                </c:pt>
                <c:pt idx="46">
                  <c:v>0.25773199999999902</c:v>
                </c:pt>
                <c:pt idx="47">
                  <c:v>0.25766</c:v>
                </c:pt>
                <c:pt idx="48">
                  <c:v>0.25766300000000003</c:v>
                </c:pt>
                <c:pt idx="49">
                  <c:v>0.25759200000000004</c:v>
                </c:pt>
                <c:pt idx="50">
                  <c:v>0.25758900000000001</c:v>
                </c:pt>
                <c:pt idx="51">
                  <c:v>0.25754000000000005</c:v>
                </c:pt>
                <c:pt idx="52">
                  <c:v>0.25770400000000004</c:v>
                </c:pt>
                <c:pt idx="53">
                  <c:v>0.25772600000000001</c:v>
                </c:pt>
                <c:pt idx="54">
                  <c:v>0.25780200000000031</c:v>
                </c:pt>
                <c:pt idx="55">
                  <c:v>0.25788000000000039</c:v>
                </c:pt>
                <c:pt idx="56">
                  <c:v>0.25791400000000031</c:v>
                </c:pt>
                <c:pt idx="57">
                  <c:v>0.257718</c:v>
                </c:pt>
                <c:pt idx="58">
                  <c:v>0.25715899999999964</c:v>
                </c:pt>
                <c:pt idx="59">
                  <c:v>0.25762999999999964</c:v>
                </c:pt>
                <c:pt idx="60">
                  <c:v>0.25764699999999996</c:v>
                </c:pt>
                <c:pt idx="61">
                  <c:v>0.257548</c:v>
                </c:pt>
                <c:pt idx="62">
                  <c:v>0.257467</c:v>
                </c:pt>
                <c:pt idx="63">
                  <c:v>0.25673900000000005</c:v>
                </c:pt>
                <c:pt idx="64">
                  <c:v>0.25759699999999952</c:v>
                </c:pt>
                <c:pt idx="65">
                  <c:v>0.26106799999999952</c:v>
                </c:pt>
              </c:numCache>
            </c:numRef>
          </c:yVal>
        </c:ser>
        <c:ser>
          <c:idx val="2"/>
          <c:order val="3"/>
          <c:tx>
            <c:strRef>
              <c:f>'Qv MRP '!$E$1</c:f>
              <c:strCache>
                <c:ptCount val="1"/>
                <c:pt idx="0">
                  <c:v>-5mm</c:v>
                </c:pt>
              </c:strCache>
            </c:strRef>
          </c:tx>
          <c:xVal>
            <c:numRef>
              <c:f>'Qv MRP '!$A$2:$A$67</c:f>
              <c:numCache>
                <c:formatCode>General</c:formatCode>
                <c:ptCount val="66"/>
                <c:pt idx="0">
                  <c:v>1050</c:v>
                </c:pt>
                <c:pt idx="1">
                  <c:v>1055</c:v>
                </c:pt>
                <c:pt idx="2">
                  <c:v>1060</c:v>
                </c:pt>
                <c:pt idx="3">
                  <c:v>1065</c:v>
                </c:pt>
                <c:pt idx="4">
                  <c:v>1070</c:v>
                </c:pt>
                <c:pt idx="5">
                  <c:v>1075</c:v>
                </c:pt>
                <c:pt idx="6">
                  <c:v>1080</c:v>
                </c:pt>
                <c:pt idx="7">
                  <c:v>1085</c:v>
                </c:pt>
                <c:pt idx="8">
                  <c:v>1090</c:v>
                </c:pt>
                <c:pt idx="9">
                  <c:v>1095</c:v>
                </c:pt>
                <c:pt idx="10">
                  <c:v>1100</c:v>
                </c:pt>
                <c:pt idx="11">
                  <c:v>1105</c:v>
                </c:pt>
                <c:pt idx="12">
                  <c:v>1110</c:v>
                </c:pt>
                <c:pt idx="13">
                  <c:v>1115</c:v>
                </c:pt>
                <c:pt idx="14">
                  <c:v>1120</c:v>
                </c:pt>
                <c:pt idx="15">
                  <c:v>1125</c:v>
                </c:pt>
                <c:pt idx="16">
                  <c:v>1130</c:v>
                </c:pt>
                <c:pt idx="17">
                  <c:v>1135</c:v>
                </c:pt>
                <c:pt idx="18">
                  <c:v>1140</c:v>
                </c:pt>
                <c:pt idx="19">
                  <c:v>1145</c:v>
                </c:pt>
                <c:pt idx="20">
                  <c:v>1150</c:v>
                </c:pt>
                <c:pt idx="21">
                  <c:v>1155</c:v>
                </c:pt>
                <c:pt idx="22">
                  <c:v>1160</c:v>
                </c:pt>
                <c:pt idx="23">
                  <c:v>1165</c:v>
                </c:pt>
                <c:pt idx="24">
                  <c:v>1170</c:v>
                </c:pt>
                <c:pt idx="25">
                  <c:v>1175</c:v>
                </c:pt>
                <c:pt idx="26">
                  <c:v>1180</c:v>
                </c:pt>
                <c:pt idx="27">
                  <c:v>1185</c:v>
                </c:pt>
                <c:pt idx="28">
                  <c:v>1190</c:v>
                </c:pt>
                <c:pt idx="29">
                  <c:v>1195</c:v>
                </c:pt>
                <c:pt idx="30">
                  <c:v>1200</c:v>
                </c:pt>
                <c:pt idx="31">
                  <c:v>1205</c:v>
                </c:pt>
                <c:pt idx="32">
                  <c:v>1210</c:v>
                </c:pt>
                <c:pt idx="33">
                  <c:v>1215</c:v>
                </c:pt>
                <c:pt idx="34">
                  <c:v>1220</c:v>
                </c:pt>
                <c:pt idx="35">
                  <c:v>1225</c:v>
                </c:pt>
                <c:pt idx="36">
                  <c:v>1230</c:v>
                </c:pt>
                <c:pt idx="37">
                  <c:v>1235</c:v>
                </c:pt>
                <c:pt idx="38">
                  <c:v>1240</c:v>
                </c:pt>
                <c:pt idx="39">
                  <c:v>1245</c:v>
                </c:pt>
                <c:pt idx="40">
                  <c:v>1250</c:v>
                </c:pt>
                <c:pt idx="41">
                  <c:v>1255</c:v>
                </c:pt>
                <c:pt idx="42">
                  <c:v>1260</c:v>
                </c:pt>
                <c:pt idx="43">
                  <c:v>1265</c:v>
                </c:pt>
                <c:pt idx="44">
                  <c:v>1270</c:v>
                </c:pt>
                <c:pt idx="45">
                  <c:v>1275</c:v>
                </c:pt>
                <c:pt idx="46">
                  <c:v>1280</c:v>
                </c:pt>
                <c:pt idx="47">
                  <c:v>1285</c:v>
                </c:pt>
                <c:pt idx="48">
                  <c:v>1290</c:v>
                </c:pt>
                <c:pt idx="49">
                  <c:v>1295</c:v>
                </c:pt>
                <c:pt idx="50">
                  <c:v>1300</c:v>
                </c:pt>
                <c:pt idx="51">
                  <c:v>1305</c:v>
                </c:pt>
                <c:pt idx="52">
                  <c:v>1310</c:v>
                </c:pt>
                <c:pt idx="53">
                  <c:v>1315</c:v>
                </c:pt>
                <c:pt idx="54">
                  <c:v>1320</c:v>
                </c:pt>
                <c:pt idx="55">
                  <c:v>1325</c:v>
                </c:pt>
                <c:pt idx="56">
                  <c:v>1330</c:v>
                </c:pt>
                <c:pt idx="57">
                  <c:v>1335</c:v>
                </c:pt>
                <c:pt idx="58">
                  <c:v>1340</c:v>
                </c:pt>
                <c:pt idx="59">
                  <c:v>1345</c:v>
                </c:pt>
                <c:pt idx="60">
                  <c:v>1350</c:v>
                </c:pt>
                <c:pt idx="61">
                  <c:v>1355</c:v>
                </c:pt>
                <c:pt idx="62">
                  <c:v>1360</c:v>
                </c:pt>
                <c:pt idx="63">
                  <c:v>1365</c:v>
                </c:pt>
                <c:pt idx="64">
                  <c:v>1370</c:v>
                </c:pt>
                <c:pt idx="65">
                  <c:v>1375</c:v>
                </c:pt>
              </c:numCache>
            </c:numRef>
          </c:xVal>
          <c:yVal>
            <c:numRef>
              <c:f>'Qv MRP '!$E$2:$E$67</c:f>
              <c:numCache>
                <c:formatCode>General</c:formatCode>
                <c:ptCount val="66"/>
                <c:pt idx="0">
                  <c:v>0.26024899999999995</c:v>
                </c:pt>
                <c:pt idx="1">
                  <c:v>0.2600070000000001</c:v>
                </c:pt>
                <c:pt idx="2">
                  <c:v>0.26066300000000003</c:v>
                </c:pt>
                <c:pt idx="3">
                  <c:v>0.260154</c:v>
                </c:pt>
                <c:pt idx="4">
                  <c:v>0.26002000000000008</c:v>
                </c:pt>
                <c:pt idx="5">
                  <c:v>0.25999900000000004</c:v>
                </c:pt>
                <c:pt idx="6">
                  <c:v>0.25985600000000031</c:v>
                </c:pt>
                <c:pt idx="7">
                  <c:v>0.26054000000000005</c:v>
                </c:pt>
                <c:pt idx="8">
                  <c:v>0.260073</c:v>
                </c:pt>
                <c:pt idx="9">
                  <c:v>0.25997800000000032</c:v>
                </c:pt>
                <c:pt idx="10">
                  <c:v>0.25996199999999964</c:v>
                </c:pt>
                <c:pt idx="11">
                  <c:v>0.26044200000000001</c:v>
                </c:pt>
                <c:pt idx="12">
                  <c:v>0.26059200000000005</c:v>
                </c:pt>
                <c:pt idx="13">
                  <c:v>0.26042200000000032</c:v>
                </c:pt>
                <c:pt idx="14">
                  <c:v>0.2600050000000001</c:v>
                </c:pt>
                <c:pt idx="15">
                  <c:v>0.259932</c:v>
                </c:pt>
                <c:pt idx="16">
                  <c:v>0.26000300000000004</c:v>
                </c:pt>
                <c:pt idx="17">
                  <c:v>0.2604510000000001</c:v>
                </c:pt>
                <c:pt idx="18">
                  <c:v>0.260571</c:v>
                </c:pt>
                <c:pt idx="19">
                  <c:v>0.26058200000000031</c:v>
                </c:pt>
                <c:pt idx="20">
                  <c:v>0.26019099999999995</c:v>
                </c:pt>
                <c:pt idx="21">
                  <c:v>0.25998800000000039</c:v>
                </c:pt>
                <c:pt idx="22">
                  <c:v>0.260106</c:v>
                </c:pt>
                <c:pt idx="23">
                  <c:v>0.26052400000000031</c:v>
                </c:pt>
                <c:pt idx="24">
                  <c:v>0.26005400000000001</c:v>
                </c:pt>
                <c:pt idx="25">
                  <c:v>0.260125</c:v>
                </c:pt>
                <c:pt idx="26">
                  <c:v>0.26019299999999995</c:v>
                </c:pt>
                <c:pt idx="27">
                  <c:v>0.26010500000000003</c:v>
                </c:pt>
                <c:pt idx="28">
                  <c:v>0.2600070000000001</c:v>
                </c:pt>
                <c:pt idx="29">
                  <c:v>0.26055</c:v>
                </c:pt>
                <c:pt idx="30">
                  <c:v>0.26007399999999953</c:v>
                </c:pt>
                <c:pt idx="31">
                  <c:v>0.26008000000000031</c:v>
                </c:pt>
                <c:pt idx="32">
                  <c:v>0.26079699999999995</c:v>
                </c:pt>
                <c:pt idx="33">
                  <c:v>0.26025499999999996</c:v>
                </c:pt>
                <c:pt idx="34">
                  <c:v>0.26049300000000003</c:v>
                </c:pt>
                <c:pt idx="35">
                  <c:v>0.26070699999999952</c:v>
                </c:pt>
                <c:pt idx="36">
                  <c:v>0.26001799999999964</c:v>
                </c:pt>
                <c:pt idx="37">
                  <c:v>0.260106</c:v>
                </c:pt>
                <c:pt idx="38">
                  <c:v>0.25987600000000038</c:v>
                </c:pt>
                <c:pt idx="39">
                  <c:v>0.26048299999999991</c:v>
                </c:pt>
                <c:pt idx="40">
                  <c:v>0.25971</c:v>
                </c:pt>
                <c:pt idx="41">
                  <c:v>0.26082400000000039</c:v>
                </c:pt>
                <c:pt idx="42">
                  <c:v>0.26029299999999994</c:v>
                </c:pt>
                <c:pt idx="43">
                  <c:v>0.25986300000000001</c:v>
                </c:pt>
                <c:pt idx="44">
                  <c:v>0.2607290000000001</c:v>
                </c:pt>
                <c:pt idx="45">
                  <c:v>0.26034799999999952</c:v>
                </c:pt>
                <c:pt idx="46">
                  <c:v>0.26058300000000001</c:v>
                </c:pt>
                <c:pt idx="47">
                  <c:v>0.26013599999999998</c:v>
                </c:pt>
                <c:pt idx="48">
                  <c:v>0.260073</c:v>
                </c:pt>
                <c:pt idx="49">
                  <c:v>0.260048</c:v>
                </c:pt>
                <c:pt idx="50">
                  <c:v>0.26046900000000001</c:v>
                </c:pt>
                <c:pt idx="51">
                  <c:v>0.26014600000000004</c:v>
                </c:pt>
                <c:pt idx="52">
                  <c:v>0.25981299999999996</c:v>
                </c:pt>
                <c:pt idx="53">
                  <c:v>0.260106</c:v>
                </c:pt>
                <c:pt idx="54">
                  <c:v>0.26004099999999952</c:v>
                </c:pt>
                <c:pt idx="55">
                  <c:v>0.260689</c:v>
                </c:pt>
                <c:pt idx="56">
                  <c:v>0.25999300000000003</c:v>
                </c:pt>
                <c:pt idx="57">
                  <c:v>0.25967200000000001</c:v>
                </c:pt>
                <c:pt idx="58">
                  <c:v>0.26060800000000001</c:v>
                </c:pt>
                <c:pt idx="59">
                  <c:v>0.260654</c:v>
                </c:pt>
                <c:pt idx="60">
                  <c:v>0.26029199999999902</c:v>
                </c:pt>
                <c:pt idx="61">
                  <c:v>0.260405</c:v>
                </c:pt>
                <c:pt idx="62">
                  <c:v>0.259903</c:v>
                </c:pt>
                <c:pt idx="63">
                  <c:v>0.26060300000000003</c:v>
                </c:pt>
                <c:pt idx="64">
                  <c:v>0.26066500000000004</c:v>
                </c:pt>
                <c:pt idx="65">
                  <c:v>0.2636690000000001</c:v>
                </c:pt>
              </c:numCache>
            </c:numRef>
          </c:yVal>
        </c:ser>
        <c:ser>
          <c:idx val="3"/>
          <c:order val="4"/>
          <c:tx>
            <c:strRef>
              <c:f>'Qv MRP '!$F$1</c:f>
              <c:strCache>
                <c:ptCount val="1"/>
                <c:pt idx="0">
                  <c:v>-2mm</c:v>
                </c:pt>
              </c:strCache>
            </c:strRef>
          </c:tx>
          <c:xVal>
            <c:numRef>
              <c:f>'Qv MRP '!$A$2:$A$67</c:f>
              <c:numCache>
                <c:formatCode>General</c:formatCode>
                <c:ptCount val="66"/>
                <c:pt idx="0">
                  <c:v>1050</c:v>
                </c:pt>
                <c:pt idx="1">
                  <c:v>1055</c:v>
                </c:pt>
                <c:pt idx="2">
                  <c:v>1060</c:v>
                </c:pt>
                <c:pt idx="3">
                  <c:v>1065</c:v>
                </c:pt>
                <c:pt idx="4">
                  <c:v>1070</c:v>
                </c:pt>
                <c:pt idx="5">
                  <c:v>1075</c:v>
                </c:pt>
                <c:pt idx="6">
                  <c:v>1080</c:v>
                </c:pt>
                <c:pt idx="7">
                  <c:v>1085</c:v>
                </c:pt>
                <c:pt idx="8">
                  <c:v>1090</c:v>
                </c:pt>
                <c:pt idx="9">
                  <c:v>1095</c:v>
                </c:pt>
                <c:pt idx="10">
                  <c:v>1100</c:v>
                </c:pt>
                <c:pt idx="11">
                  <c:v>1105</c:v>
                </c:pt>
                <c:pt idx="12">
                  <c:v>1110</c:v>
                </c:pt>
                <c:pt idx="13">
                  <c:v>1115</c:v>
                </c:pt>
                <c:pt idx="14">
                  <c:v>1120</c:v>
                </c:pt>
                <c:pt idx="15">
                  <c:v>1125</c:v>
                </c:pt>
                <c:pt idx="16">
                  <c:v>1130</c:v>
                </c:pt>
                <c:pt idx="17">
                  <c:v>1135</c:v>
                </c:pt>
                <c:pt idx="18">
                  <c:v>1140</c:v>
                </c:pt>
                <c:pt idx="19">
                  <c:v>1145</c:v>
                </c:pt>
                <c:pt idx="20">
                  <c:v>1150</c:v>
                </c:pt>
                <c:pt idx="21">
                  <c:v>1155</c:v>
                </c:pt>
                <c:pt idx="22">
                  <c:v>1160</c:v>
                </c:pt>
                <c:pt idx="23">
                  <c:v>1165</c:v>
                </c:pt>
                <c:pt idx="24">
                  <c:v>1170</c:v>
                </c:pt>
                <c:pt idx="25">
                  <c:v>1175</c:v>
                </c:pt>
                <c:pt idx="26">
                  <c:v>1180</c:v>
                </c:pt>
                <c:pt idx="27">
                  <c:v>1185</c:v>
                </c:pt>
                <c:pt idx="28">
                  <c:v>1190</c:v>
                </c:pt>
                <c:pt idx="29">
                  <c:v>1195</c:v>
                </c:pt>
                <c:pt idx="30">
                  <c:v>1200</c:v>
                </c:pt>
                <c:pt idx="31">
                  <c:v>1205</c:v>
                </c:pt>
                <c:pt idx="32">
                  <c:v>1210</c:v>
                </c:pt>
                <c:pt idx="33">
                  <c:v>1215</c:v>
                </c:pt>
                <c:pt idx="34">
                  <c:v>1220</c:v>
                </c:pt>
                <c:pt idx="35">
                  <c:v>1225</c:v>
                </c:pt>
                <c:pt idx="36">
                  <c:v>1230</c:v>
                </c:pt>
                <c:pt idx="37">
                  <c:v>1235</c:v>
                </c:pt>
                <c:pt idx="38">
                  <c:v>1240</c:v>
                </c:pt>
                <c:pt idx="39">
                  <c:v>1245</c:v>
                </c:pt>
                <c:pt idx="40">
                  <c:v>1250</c:v>
                </c:pt>
                <c:pt idx="41">
                  <c:v>1255</c:v>
                </c:pt>
                <c:pt idx="42">
                  <c:v>1260</c:v>
                </c:pt>
                <c:pt idx="43">
                  <c:v>1265</c:v>
                </c:pt>
                <c:pt idx="44">
                  <c:v>1270</c:v>
                </c:pt>
                <c:pt idx="45">
                  <c:v>1275</c:v>
                </c:pt>
                <c:pt idx="46">
                  <c:v>1280</c:v>
                </c:pt>
                <c:pt idx="47">
                  <c:v>1285</c:v>
                </c:pt>
                <c:pt idx="48">
                  <c:v>1290</c:v>
                </c:pt>
                <c:pt idx="49">
                  <c:v>1295</c:v>
                </c:pt>
                <c:pt idx="50">
                  <c:v>1300</c:v>
                </c:pt>
                <c:pt idx="51">
                  <c:v>1305</c:v>
                </c:pt>
                <c:pt idx="52">
                  <c:v>1310</c:v>
                </c:pt>
                <c:pt idx="53">
                  <c:v>1315</c:v>
                </c:pt>
                <c:pt idx="54">
                  <c:v>1320</c:v>
                </c:pt>
                <c:pt idx="55">
                  <c:v>1325</c:v>
                </c:pt>
                <c:pt idx="56">
                  <c:v>1330</c:v>
                </c:pt>
                <c:pt idx="57">
                  <c:v>1335</c:v>
                </c:pt>
                <c:pt idx="58">
                  <c:v>1340</c:v>
                </c:pt>
                <c:pt idx="59">
                  <c:v>1345</c:v>
                </c:pt>
                <c:pt idx="60">
                  <c:v>1350</c:v>
                </c:pt>
                <c:pt idx="61">
                  <c:v>1355</c:v>
                </c:pt>
                <c:pt idx="62">
                  <c:v>1360</c:v>
                </c:pt>
                <c:pt idx="63">
                  <c:v>1365</c:v>
                </c:pt>
                <c:pt idx="64">
                  <c:v>1370</c:v>
                </c:pt>
                <c:pt idx="65">
                  <c:v>1375</c:v>
                </c:pt>
              </c:numCache>
            </c:numRef>
          </c:xVal>
          <c:yVal>
            <c:numRef>
              <c:f>'Qv MRP '!$F$2:$F$67</c:f>
              <c:numCache>
                <c:formatCode>General</c:formatCode>
                <c:ptCount val="66"/>
                <c:pt idx="0">
                  <c:v>0.26160300000000003</c:v>
                </c:pt>
                <c:pt idx="1">
                  <c:v>0.26086700000000002</c:v>
                </c:pt>
                <c:pt idx="2">
                  <c:v>0.26155300000000004</c:v>
                </c:pt>
                <c:pt idx="3">
                  <c:v>0.26109299999999952</c:v>
                </c:pt>
                <c:pt idx="4">
                  <c:v>0.26102500000000001</c:v>
                </c:pt>
                <c:pt idx="5">
                  <c:v>0.26173599999999902</c:v>
                </c:pt>
                <c:pt idx="6">
                  <c:v>0.2617810000000001</c:v>
                </c:pt>
                <c:pt idx="7">
                  <c:v>0.26171800000000001</c:v>
                </c:pt>
                <c:pt idx="8">
                  <c:v>0.26179499999999994</c:v>
                </c:pt>
                <c:pt idx="9">
                  <c:v>0.26183100000000004</c:v>
                </c:pt>
                <c:pt idx="10">
                  <c:v>0.26174299999999995</c:v>
                </c:pt>
                <c:pt idx="11">
                  <c:v>0.26176499999999964</c:v>
                </c:pt>
                <c:pt idx="12">
                  <c:v>0.26179899999999995</c:v>
                </c:pt>
                <c:pt idx="13">
                  <c:v>0.261772</c:v>
                </c:pt>
                <c:pt idx="14">
                  <c:v>0.26179999999999998</c:v>
                </c:pt>
                <c:pt idx="15">
                  <c:v>0.26181699999999991</c:v>
                </c:pt>
                <c:pt idx="16">
                  <c:v>0.26186600000000032</c:v>
                </c:pt>
                <c:pt idx="17">
                  <c:v>0.26179699999999995</c:v>
                </c:pt>
                <c:pt idx="18">
                  <c:v>0.26170299999999952</c:v>
                </c:pt>
                <c:pt idx="19">
                  <c:v>0.26169399999999998</c:v>
                </c:pt>
                <c:pt idx="20">
                  <c:v>0.26177800000000001</c:v>
                </c:pt>
                <c:pt idx="21">
                  <c:v>0.26186800000000032</c:v>
                </c:pt>
                <c:pt idx="22">
                  <c:v>0.26178200000000001</c:v>
                </c:pt>
                <c:pt idx="23">
                  <c:v>0.26174999999999998</c:v>
                </c:pt>
                <c:pt idx="24">
                  <c:v>0.26177500000000004</c:v>
                </c:pt>
                <c:pt idx="25">
                  <c:v>0.261849</c:v>
                </c:pt>
                <c:pt idx="26">
                  <c:v>0.26181000000000032</c:v>
                </c:pt>
                <c:pt idx="27">
                  <c:v>0.26178000000000001</c:v>
                </c:pt>
                <c:pt idx="28">
                  <c:v>0.26172200000000001</c:v>
                </c:pt>
                <c:pt idx="29">
                  <c:v>0.261851</c:v>
                </c:pt>
                <c:pt idx="30">
                  <c:v>0.262127</c:v>
                </c:pt>
                <c:pt idx="31">
                  <c:v>0.26180500000000001</c:v>
                </c:pt>
                <c:pt idx="32">
                  <c:v>0.26181499999999991</c:v>
                </c:pt>
                <c:pt idx="33">
                  <c:v>0.26176900000000003</c:v>
                </c:pt>
                <c:pt idx="34">
                  <c:v>0.26238200000000045</c:v>
                </c:pt>
                <c:pt idx="35">
                  <c:v>0.26227200000000001</c:v>
                </c:pt>
                <c:pt idx="36">
                  <c:v>0.26259699999999964</c:v>
                </c:pt>
                <c:pt idx="37">
                  <c:v>0.26192400000000032</c:v>
                </c:pt>
                <c:pt idx="38">
                  <c:v>0.26181699999999991</c:v>
                </c:pt>
                <c:pt idx="39">
                  <c:v>0.26195199999999952</c:v>
                </c:pt>
                <c:pt idx="40">
                  <c:v>0.26221700000000003</c:v>
                </c:pt>
                <c:pt idx="41">
                  <c:v>0.26208400000000032</c:v>
                </c:pt>
                <c:pt idx="42">
                  <c:v>0.261905</c:v>
                </c:pt>
                <c:pt idx="43">
                  <c:v>0.26231699999999991</c:v>
                </c:pt>
                <c:pt idx="44">
                  <c:v>0.26200999999999952</c:v>
                </c:pt>
                <c:pt idx="45">
                  <c:v>0.26230300000000001</c:v>
                </c:pt>
                <c:pt idx="46">
                  <c:v>0.262208</c:v>
                </c:pt>
                <c:pt idx="47">
                  <c:v>0.262654</c:v>
                </c:pt>
                <c:pt idx="48">
                  <c:v>0.26233800000000002</c:v>
                </c:pt>
                <c:pt idx="49">
                  <c:v>0.26207600000000031</c:v>
                </c:pt>
                <c:pt idx="50">
                  <c:v>0.26252700000000001</c:v>
                </c:pt>
                <c:pt idx="51">
                  <c:v>0.2623390000000001</c:v>
                </c:pt>
                <c:pt idx="52">
                  <c:v>0.262044</c:v>
                </c:pt>
                <c:pt idx="53">
                  <c:v>0.26265499999999953</c:v>
                </c:pt>
                <c:pt idx="54">
                  <c:v>0.26228799999999952</c:v>
                </c:pt>
                <c:pt idx="55">
                  <c:v>0.26232300000000008</c:v>
                </c:pt>
                <c:pt idx="56">
                  <c:v>0.26193900000000003</c:v>
                </c:pt>
                <c:pt idx="57">
                  <c:v>0.26204099999999952</c:v>
                </c:pt>
                <c:pt idx="58">
                  <c:v>0.26223699999999994</c:v>
                </c:pt>
                <c:pt idx="59">
                  <c:v>0.26282900000000031</c:v>
                </c:pt>
                <c:pt idx="60">
                  <c:v>0.26196200000000008</c:v>
                </c:pt>
                <c:pt idx="61">
                  <c:v>0.26225499999999996</c:v>
                </c:pt>
                <c:pt idx="62">
                  <c:v>0.2622290000000001</c:v>
                </c:pt>
                <c:pt idx="63">
                  <c:v>0.26223899999999994</c:v>
                </c:pt>
                <c:pt idx="64">
                  <c:v>0.26229399999999897</c:v>
                </c:pt>
                <c:pt idx="65">
                  <c:v>0.26457900000000001</c:v>
                </c:pt>
              </c:numCache>
            </c:numRef>
          </c:yVal>
        </c:ser>
        <c:ser>
          <c:idx val="4"/>
          <c:order val="5"/>
          <c:tx>
            <c:strRef>
              <c:f>'Qv MRP '!$G$1</c:f>
              <c:strCache>
                <c:ptCount val="1"/>
                <c:pt idx="0">
                  <c:v>0mm</c:v>
                </c:pt>
              </c:strCache>
            </c:strRef>
          </c:tx>
          <c:xVal>
            <c:numRef>
              <c:f>'Qv MRP '!$A$2:$A$67</c:f>
              <c:numCache>
                <c:formatCode>General</c:formatCode>
                <c:ptCount val="66"/>
                <c:pt idx="0">
                  <c:v>1050</c:v>
                </c:pt>
                <c:pt idx="1">
                  <c:v>1055</c:v>
                </c:pt>
                <c:pt idx="2">
                  <c:v>1060</c:v>
                </c:pt>
                <c:pt idx="3">
                  <c:v>1065</c:v>
                </c:pt>
                <c:pt idx="4">
                  <c:v>1070</c:v>
                </c:pt>
                <c:pt idx="5">
                  <c:v>1075</c:v>
                </c:pt>
                <c:pt idx="6">
                  <c:v>1080</c:v>
                </c:pt>
                <c:pt idx="7">
                  <c:v>1085</c:v>
                </c:pt>
                <c:pt idx="8">
                  <c:v>1090</c:v>
                </c:pt>
                <c:pt idx="9">
                  <c:v>1095</c:v>
                </c:pt>
                <c:pt idx="10">
                  <c:v>1100</c:v>
                </c:pt>
                <c:pt idx="11">
                  <c:v>1105</c:v>
                </c:pt>
                <c:pt idx="12">
                  <c:v>1110</c:v>
                </c:pt>
                <c:pt idx="13">
                  <c:v>1115</c:v>
                </c:pt>
                <c:pt idx="14">
                  <c:v>1120</c:v>
                </c:pt>
                <c:pt idx="15">
                  <c:v>1125</c:v>
                </c:pt>
                <c:pt idx="16">
                  <c:v>1130</c:v>
                </c:pt>
                <c:pt idx="17">
                  <c:v>1135</c:v>
                </c:pt>
                <c:pt idx="18">
                  <c:v>1140</c:v>
                </c:pt>
                <c:pt idx="19">
                  <c:v>1145</c:v>
                </c:pt>
                <c:pt idx="20">
                  <c:v>1150</c:v>
                </c:pt>
                <c:pt idx="21">
                  <c:v>1155</c:v>
                </c:pt>
                <c:pt idx="22">
                  <c:v>1160</c:v>
                </c:pt>
                <c:pt idx="23">
                  <c:v>1165</c:v>
                </c:pt>
                <c:pt idx="24">
                  <c:v>1170</c:v>
                </c:pt>
                <c:pt idx="25">
                  <c:v>1175</c:v>
                </c:pt>
                <c:pt idx="26">
                  <c:v>1180</c:v>
                </c:pt>
                <c:pt idx="27">
                  <c:v>1185</c:v>
                </c:pt>
                <c:pt idx="28">
                  <c:v>1190</c:v>
                </c:pt>
                <c:pt idx="29">
                  <c:v>1195</c:v>
                </c:pt>
                <c:pt idx="30">
                  <c:v>1200</c:v>
                </c:pt>
                <c:pt idx="31">
                  <c:v>1205</c:v>
                </c:pt>
                <c:pt idx="32">
                  <c:v>1210</c:v>
                </c:pt>
                <c:pt idx="33">
                  <c:v>1215</c:v>
                </c:pt>
                <c:pt idx="34">
                  <c:v>1220</c:v>
                </c:pt>
                <c:pt idx="35">
                  <c:v>1225</c:v>
                </c:pt>
                <c:pt idx="36">
                  <c:v>1230</c:v>
                </c:pt>
                <c:pt idx="37">
                  <c:v>1235</c:v>
                </c:pt>
                <c:pt idx="38">
                  <c:v>1240</c:v>
                </c:pt>
                <c:pt idx="39">
                  <c:v>1245</c:v>
                </c:pt>
                <c:pt idx="40">
                  <c:v>1250</c:v>
                </c:pt>
                <c:pt idx="41">
                  <c:v>1255</c:v>
                </c:pt>
                <c:pt idx="42">
                  <c:v>1260</c:v>
                </c:pt>
                <c:pt idx="43">
                  <c:v>1265</c:v>
                </c:pt>
                <c:pt idx="44">
                  <c:v>1270</c:v>
                </c:pt>
                <c:pt idx="45">
                  <c:v>1275</c:v>
                </c:pt>
                <c:pt idx="46">
                  <c:v>1280</c:v>
                </c:pt>
                <c:pt idx="47">
                  <c:v>1285</c:v>
                </c:pt>
                <c:pt idx="48">
                  <c:v>1290</c:v>
                </c:pt>
                <c:pt idx="49">
                  <c:v>1295</c:v>
                </c:pt>
                <c:pt idx="50">
                  <c:v>1300</c:v>
                </c:pt>
                <c:pt idx="51">
                  <c:v>1305</c:v>
                </c:pt>
                <c:pt idx="52">
                  <c:v>1310</c:v>
                </c:pt>
                <c:pt idx="53">
                  <c:v>1315</c:v>
                </c:pt>
                <c:pt idx="54">
                  <c:v>1320</c:v>
                </c:pt>
                <c:pt idx="55">
                  <c:v>1325</c:v>
                </c:pt>
                <c:pt idx="56">
                  <c:v>1330</c:v>
                </c:pt>
                <c:pt idx="57">
                  <c:v>1335</c:v>
                </c:pt>
                <c:pt idx="58">
                  <c:v>1340</c:v>
                </c:pt>
                <c:pt idx="59">
                  <c:v>1345</c:v>
                </c:pt>
                <c:pt idx="60">
                  <c:v>1350</c:v>
                </c:pt>
                <c:pt idx="61">
                  <c:v>1355</c:v>
                </c:pt>
                <c:pt idx="62">
                  <c:v>1360</c:v>
                </c:pt>
                <c:pt idx="63">
                  <c:v>1365</c:v>
                </c:pt>
                <c:pt idx="64">
                  <c:v>1370</c:v>
                </c:pt>
                <c:pt idx="65">
                  <c:v>1375</c:v>
                </c:pt>
              </c:numCache>
            </c:numRef>
          </c:xVal>
          <c:yVal>
            <c:numRef>
              <c:f>'Qv MRP '!$G$2:$G$67</c:f>
              <c:numCache>
                <c:formatCode>General</c:formatCode>
                <c:ptCount val="66"/>
                <c:pt idx="0">
                  <c:v>0.26231600000000038</c:v>
                </c:pt>
                <c:pt idx="1">
                  <c:v>0.26202300000000001</c:v>
                </c:pt>
                <c:pt idx="2">
                  <c:v>0.26200100000000004</c:v>
                </c:pt>
                <c:pt idx="3">
                  <c:v>0.26218800000000031</c:v>
                </c:pt>
                <c:pt idx="4">
                  <c:v>0.26227300000000003</c:v>
                </c:pt>
                <c:pt idx="5">
                  <c:v>0.262073</c:v>
                </c:pt>
                <c:pt idx="6">
                  <c:v>0.26258500000000001</c:v>
                </c:pt>
                <c:pt idx="7">
                  <c:v>0.26252400000000031</c:v>
                </c:pt>
                <c:pt idx="8">
                  <c:v>0.26267999999999958</c:v>
                </c:pt>
                <c:pt idx="9">
                  <c:v>0.2626170000000001</c:v>
                </c:pt>
                <c:pt idx="10">
                  <c:v>0.26264499999999952</c:v>
                </c:pt>
                <c:pt idx="11">
                  <c:v>0.26265000000000005</c:v>
                </c:pt>
                <c:pt idx="12">
                  <c:v>0.26266</c:v>
                </c:pt>
                <c:pt idx="13">
                  <c:v>0.26263099999999995</c:v>
                </c:pt>
                <c:pt idx="14">
                  <c:v>0.26266100000000003</c:v>
                </c:pt>
                <c:pt idx="15">
                  <c:v>0.26269099999999995</c:v>
                </c:pt>
                <c:pt idx="16">
                  <c:v>0.26268400000000008</c:v>
                </c:pt>
                <c:pt idx="17">
                  <c:v>0.26269399999999998</c:v>
                </c:pt>
                <c:pt idx="18">
                  <c:v>0.26275099999999996</c:v>
                </c:pt>
                <c:pt idx="19">
                  <c:v>0.26270400000000005</c:v>
                </c:pt>
                <c:pt idx="20">
                  <c:v>0.262712</c:v>
                </c:pt>
                <c:pt idx="21">
                  <c:v>0.26286300000000001</c:v>
                </c:pt>
                <c:pt idx="22">
                  <c:v>0.2626750000000001</c:v>
                </c:pt>
                <c:pt idx="23">
                  <c:v>0.26258000000000031</c:v>
                </c:pt>
                <c:pt idx="24">
                  <c:v>0.26270299999999952</c:v>
                </c:pt>
                <c:pt idx="25">
                  <c:v>0.26263499999999995</c:v>
                </c:pt>
                <c:pt idx="26">
                  <c:v>0.2627250000000001</c:v>
                </c:pt>
                <c:pt idx="27">
                  <c:v>0.263187</c:v>
                </c:pt>
                <c:pt idx="28">
                  <c:v>0.26324699999999995</c:v>
                </c:pt>
                <c:pt idx="29">
                  <c:v>0.26273199999999902</c:v>
                </c:pt>
                <c:pt idx="30">
                  <c:v>0.26274999999999998</c:v>
                </c:pt>
                <c:pt idx="31">
                  <c:v>0.262762</c:v>
                </c:pt>
                <c:pt idx="32">
                  <c:v>0.26337400000000039</c:v>
                </c:pt>
                <c:pt idx="33">
                  <c:v>0.26275899999999952</c:v>
                </c:pt>
                <c:pt idx="34">
                  <c:v>0.2627290000000001</c:v>
                </c:pt>
                <c:pt idx="35">
                  <c:v>0.26278000000000001</c:v>
                </c:pt>
                <c:pt idx="36">
                  <c:v>0.26310100000000003</c:v>
                </c:pt>
                <c:pt idx="37">
                  <c:v>0.26332600000000045</c:v>
                </c:pt>
                <c:pt idx="38">
                  <c:v>0.26282900000000031</c:v>
                </c:pt>
                <c:pt idx="39">
                  <c:v>0.26344300000000004</c:v>
                </c:pt>
                <c:pt idx="40">
                  <c:v>0.26344000000000001</c:v>
                </c:pt>
                <c:pt idx="41">
                  <c:v>0.26279399999999897</c:v>
                </c:pt>
                <c:pt idx="42">
                  <c:v>0.26332300000000008</c:v>
                </c:pt>
                <c:pt idx="43">
                  <c:v>0.26293099999999964</c:v>
                </c:pt>
                <c:pt idx="44">
                  <c:v>0.263208</c:v>
                </c:pt>
                <c:pt idx="45">
                  <c:v>0.26289999999999952</c:v>
                </c:pt>
                <c:pt idx="46">
                  <c:v>0.26292899999999991</c:v>
                </c:pt>
                <c:pt idx="47">
                  <c:v>0.26326099999999952</c:v>
                </c:pt>
                <c:pt idx="48">
                  <c:v>0.263492</c:v>
                </c:pt>
                <c:pt idx="49">
                  <c:v>0.26315700000000003</c:v>
                </c:pt>
                <c:pt idx="50">
                  <c:v>0.26314699999999952</c:v>
                </c:pt>
                <c:pt idx="51">
                  <c:v>0.26359200000000005</c:v>
                </c:pt>
                <c:pt idx="52">
                  <c:v>0.26283000000000001</c:v>
                </c:pt>
                <c:pt idx="53">
                  <c:v>0.26278399999999952</c:v>
                </c:pt>
                <c:pt idx="54">
                  <c:v>0.26316600000000001</c:v>
                </c:pt>
                <c:pt idx="55">
                  <c:v>0.26321</c:v>
                </c:pt>
                <c:pt idx="56">
                  <c:v>0.26358100000000001</c:v>
                </c:pt>
                <c:pt idx="57">
                  <c:v>0.263347</c:v>
                </c:pt>
                <c:pt idx="58">
                  <c:v>0.26323899999999995</c:v>
                </c:pt>
                <c:pt idx="59">
                  <c:v>0.26322200000000001</c:v>
                </c:pt>
                <c:pt idx="60">
                  <c:v>0.26329799999999998</c:v>
                </c:pt>
                <c:pt idx="61">
                  <c:v>0.26310900000000004</c:v>
                </c:pt>
                <c:pt idx="62">
                  <c:v>0.262992</c:v>
                </c:pt>
                <c:pt idx="63">
                  <c:v>0.26299</c:v>
                </c:pt>
                <c:pt idx="64">
                  <c:v>0.26299700000000004</c:v>
                </c:pt>
                <c:pt idx="65">
                  <c:v>0.26615099999999964</c:v>
                </c:pt>
              </c:numCache>
            </c:numRef>
          </c:yVal>
        </c:ser>
        <c:ser>
          <c:idx val="5"/>
          <c:order val="6"/>
          <c:tx>
            <c:strRef>
              <c:f>'Qv MRP '!$H$1</c:f>
              <c:strCache>
                <c:ptCount val="1"/>
                <c:pt idx="0">
                  <c:v>+2mm</c:v>
                </c:pt>
              </c:strCache>
            </c:strRef>
          </c:tx>
          <c:xVal>
            <c:numRef>
              <c:f>'Qv MRP '!$A$2:$A$67</c:f>
              <c:numCache>
                <c:formatCode>General</c:formatCode>
                <c:ptCount val="66"/>
                <c:pt idx="0">
                  <c:v>1050</c:v>
                </c:pt>
                <c:pt idx="1">
                  <c:v>1055</c:v>
                </c:pt>
                <c:pt idx="2">
                  <c:v>1060</c:v>
                </c:pt>
                <c:pt idx="3">
                  <c:v>1065</c:v>
                </c:pt>
                <c:pt idx="4">
                  <c:v>1070</c:v>
                </c:pt>
                <c:pt idx="5">
                  <c:v>1075</c:v>
                </c:pt>
                <c:pt idx="6">
                  <c:v>1080</c:v>
                </c:pt>
                <c:pt idx="7">
                  <c:v>1085</c:v>
                </c:pt>
                <c:pt idx="8">
                  <c:v>1090</c:v>
                </c:pt>
                <c:pt idx="9">
                  <c:v>1095</c:v>
                </c:pt>
                <c:pt idx="10">
                  <c:v>1100</c:v>
                </c:pt>
                <c:pt idx="11">
                  <c:v>1105</c:v>
                </c:pt>
                <c:pt idx="12">
                  <c:v>1110</c:v>
                </c:pt>
                <c:pt idx="13">
                  <c:v>1115</c:v>
                </c:pt>
                <c:pt idx="14">
                  <c:v>1120</c:v>
                </c:pt>
                <c:pt idx="15">
                  <c:v>1125</c:v>
                </c:pt>
                <c:pt idx="16">
                  <c:v>1130</c:v>
                </c:pt>
                <c:pt idx="17">
                  <c:v>1135</c:v>
                </c:pt>
                <c:pt idx="18">
                  <c:v>1140</c:v>
                </c:pt>
                <c:pt idx="19">
                  <c:v>1145</c:v>
                </c:pt>
                <c:pt idx="20">
                  <c:v>1150</c:v>
                </c:pt>
                <c:pt idx="21">
                  <c:v>1155</c:v>
                </c:pt>
                <c:pt idx="22">
                  <c:v>1160</c:v>
                </c:pt>
                <c:pt idx="23">
                  <c:v>1165</c:v>
                </c:pt>
                <c:pt idx="24">
                  <c:v>1170</c:v>
                </c:pt>
                <c:pt idx="25">
                  <c:v>1175</c:v>
                </c:pt>
                <c:pt idx="26">
                  <c:v>1180</c:v>
                </c:pt>
                <c:pt idx="27">
                  <c:v>1185</c:v>
                </c:pt>
                <c:pt idx="28">
                  <c:v>1190</c:v>
                </c:pt>
                <c:pt idx="29">
                  <c:v>1195</c:v>
                </c:pt>
                <c:pt idx="30">
                  <c:v>1200</c:v>
                </c:pt>
                <c:pt idx="31">
                  <c:v>1205</c:v>
                </c:pt>
                <c:pt idx="32">
                  <c:v>1210</c:v>
                </c:pt>
                <c:pt idx="33">
                  <c:v>1215</c:v>
                </c:pt>
                <c:pt idx="34">
                  <c:v>1220</c:v>
                </c:pt>
                <c:pt idx="35">
                  <c:v>1225</c:v>
                </c:pt>
                <c:pt idx="36">
                  <c:v>1230</c:v>
                </c:pt>
                <c:pt idx="37">
                  <c:v>1235</c:v>
                </c:pt>
                <c:pt idx="38">
                  <c:v>1240</c:v>
                </c:pt>
                <c:pt idx="39">
                  <c:v>1245</c:v>
                </c:pt>
                <c:pt idx="40">
                  <c:v>1250</c:v>
                </c:pt>
                <c:pt idx="41">
                  <c:v>1255</c:v>
                </c:pt>
                <c:pt idx="42">
                  <c:v>1260</c:v>
                </c:pt>
                <c:pt idx="43">
                  <c:v>1265</c:v>
                </c:pt>
                <c:pt idx="44">
                  <c:v>1270</c:v>
                </c:pt>
                <c:pt idx="45">
                  <c:v>1275</c:v>
                </c:pt>
                <c:pt idx="46">
                  <c:v>1280</c:v>
                </c:pt>
                <c:pt idx="47">
                  <c:v>1285</c:v>
                </c:pt>
                <c:pt idx="48">
                  <c:v>1290</c:v>
                </c:pt>
                <c:pt idx="49">
                  <c:v>1295</c:v>
                </c:pt>
                <c:pt idx="50">
                  <c:v>1300</c:v>
                </c:pt>
                <c:pt idx="51">
                  <c:v>1305</c:v>
                </c:pt>
                <c:pt idx="52">
                  <c:v>1310</c:v>
                </c:pt>
                <c:pt idx="53">
                  <c:v>1315</c:v>
                </c:pt>
                <c:pt idx="54">
                  <c:v>1320</c:v>
                </c:pt>
                <c:pt idx="55">
                  <c:v>1325</c:v>
                </c:pt>
                <c:pt idx="56">
                  <c:v>1330</c:v>
                </c:pt>
                <c:pt idx="57">
                  <c:v>1335</c:v>
                </c:pt>
                <c:pt idx="58">
                  <c:v>1340</c:v>
                </c:pt>
                <c:pt idx="59">
                  <c:v>1345</c:v>
                </c:pt>
                <c:pt idx="60">
                  <c:v>1350</c:v>
                </c:pt>
                <c:pt idx="61">
                  <c:v>1355</c:v>
                </c:pt>
                <c:pt idx="62">
                  <c:v>1360</c:v>
                </c:pt>
                <c:pt idx="63">
                  <c:v>1365</c:v>
                </c:pt>
                <c:pt idx="64">
                  <c:v>1370</c:v>
                </c:pt>
                <c:pt idx="65">
                  <c:v>1375</c:v>
                </c:pt>
              </c:numCache>
            </c:numRef>
          </c:xVal>
          <c:yVal>
            <c:numRef>
              <c:f>'Qv MRP '!$H$2:$H$67</c:f>
              <c:numCache>
                <c:formatCode>General</c:formatCode>
                <c:ptCount val="66"/>
                <c:pt idx="0">
                  <c:v>0.26316800000000001</c:v>
                </c:pt>
                <c:pt idx="1">
                  <c:v>0.26298699999999997</c:v>
                </c:pt>
                <c:pt idx="2">
                  <c:v>0.26292400000000032</c:v>
                </c:pt>
                <c:pt idx="3">
                  <c:v>0.26288600000000045</c:v>
                </c:pt>
                <c:pt idx="4">
                  <c:v>0.26266300000000004</c:v>
                </c:pt>
                <c:pt idx="5">
                  <c:v>0.263519</c:v>
                </c:pt>
                <c:pt idx="6">
                  <c:v>0.26329299999999994</c:v>
                </c:pt>
                <c:pt idx="7">
                  <c:v>0.263546</c:v>
                </c:pt>
                <c:pt idx="8">
                  <c:v>0.26360800000000001</c:v>
                </c:pt>
                <c:pt idx="9">
                  <c:v>0.26355200000000001</c:v>
                </c:pt>
                <c:pt idx="10">
                  <c:v>0.26353299999999952</c:v>
                </c:pt>
                <c:pt idx="11">
                  <c:v>0.263567</c:v>
                </c:pt>
                <c:pt idx="12">
                  <c:v>0.26352600000000032</c:v>
                </c:pt>
                <c:pt idx="13">
                  <c:v>0.26358300000000001</c:v>
                </c:pt>
                <c:pt idx="14">
                  <c:v>0.26358200000000032</c:v>
                </c:pt>
                <c:pt idx="15">
                  <c:v>0.26357900000000001</c:v>
                </c:pt>
                <c:pt idx="16">
                  <c:v>0.26356799999999958</c:v>
                </c:pt>
                <c:pt idx="17">
                  <c:v>0.2635650000000001</c:v>
                </c:pt>
                <c:pt idx="18">
                  <c:v>0.26359499999999952</c:v>
                </c:pt>
                <c:pt idx="19">
                  <c:v>0.263658</c:v>
                </c:pt>
                <c:pt idx="20">
                  <c:v>0.26376299999999964</c:v>
                </c:pt>
                <c:pt idx="21">
                  <c:v>0.263602</c:v>
                </c:pt>
                <c:pt idx="22">
                  <c:v>0.26364099999999996</c:v>
                </c:pt>
                <c:pt idx="23">
                  <c:v>0.26369099999999995</c:v>
                </c:pt>
                <c:pt idx="24">
                  <c:v>0.26368400000000008</c:v>
                </c:pt>
                <c:pt idx="25">
                  <c:v>0.26359299999999952</c:v>
                </c:pt>
                <c:pt idx="26">
                  <c:v>0.26376900000000003</c:v>
                </c:pt>
                <c:pt idx="27">
                  <c:v>0.26379299999999994</c:v>
                </c:pt>
                <c:pt idx="28">
                  <c:v>0.26374599999999998</c:v>
                </c:pt>
                <c:pt idx="29">
                  <c:v>0.26383300000000004</c:v>
                </c:pt>
                <c:pt idx="30">
                  <c:v>0.263766</c:v>
                </c:pt>
                <c:pt idx="31">
                  <c:v>0.26424599999999998</c:v>
                </c:pt>
                <c:pt idx="32">
                  <c:v>0.26397300000000001</c:v>
                </c:pt>
                <c:pt idx="33">
                  <c:v>0.26381600000000038</c:v>
                </c:pt>
                <c:pt idx="34">
                  <c:v>0.26387200000000038</c:v>
                </c:pt>
                <c:pt idx="35">
                  <c:v>0.26433300000000004</c:v>
                </c:pt>
                <c:pt idx="36">
                  <c:v>0.26426499999999953</c:v>
                </c:pt>
                <c:pt idx="37">
                  <c:v>0.26372100000000004</c:v>
                </c:pt>
                <c:pt idx="38">
                  <c:v>0.26441400000000032</c:v>
                </c:pt>
                <c:pt idx="39">
                  <c:v>0.26418200000000008</c:v>
                </c:pt>
                <c:pt idx="40">
                  <c:v>0.26383600000000001</c:v>
                </c:pt>
                <c:pt idx="41">
                  <c:v>0.26375499999999952</c:v>
                </c:pt>
                <c:pt idx="42">
                  <c:v>0.26381800000000039</c:v>
                </c:pt>
                <c:pt idx="43">
                  <c:v>0.26382600000000045</c:v>
                </c:pt>
                <c:pt idx="44">
                  <c:v>0.263762</c:v>
                </c:pt>
                <c:pt idx="45">
                  <c:v>0.26377600000000001</c:v>
                </c:pt>
                <c:pt idx="46">
                  <c:v>0.26380200000000031</c:v>
                </c:pt>
                <c:pt idx="47">
                  <c:v>0.2637270000000001</c:v>
                </c:pt>
                <c:pt idx="48">
                  <c:v>0.263652</c:v>
                </c:pt>
                <c:pt idx="49">
                  <c:v>0.26371</c:v>
                </c:pt>
                <c:pt idx="50">
                  <c:v>0.26389900000000011</c:v>
                </c:pt>
                <c:pt idx="51">
                  <c:v>0.26384300000000011</c:v>
                </c:pt>
                <c:pt idx="52">
                  <c:v>0.26379799999999998</c:v>
                </c:pt>
                <c:pt idx="53">
                  <c:v>0.26369099999999995</c:v>
                </c:pt>
                <c:pt idx="54">
                  <c:v>0.26405200000000001</c:v>
                </c:pt>
                <c:pt idx="55">
                  <c:v>0.26386300000000001</c:v>
                </c:pt>
                <c:pt idx="56">
                  <c:v>0.2638390000000001</c:v>
                </c:pt>
                <c:pt idx="57">
                  <c:v>0.26478000000000002</c:v>
                </c:pt>
                <c:pt idx="58">
                  <c:v>0.2638970000000001</c:v>
                </c:pt>
                <c:pt idx="59">
                  <c:v>0.26443099999999953</c:v>
                </c:pt>
                <c:pt idx="60">
                  <c:v>0.26424999999999998</c:v>
                </c:pt>
                <c:pt idx="61">
                  <c:v>0.26428799999999952</c:v>
                </c:pt>
                <c:pt idx="62">
                  <c:v>0.26436600000000032</c:v>
                </c:pt>
                <c:pt idx="63">
                  <c:v>0.2643370000000001</c:v>
                </c:pt>
                <c:pt idx="64">
                  <c:v>0.26450599999999952</c:v>
                </c:pt>
                <c:pt idx="65">
                  <c:v>0.26728399999999952</c:v>
                </c:pt>
              </c:numCache>
            </c:numRef>
          </c:yVal>
        </c:ser>
        <c:ser>
          <c:idx val="6"/>
          <c:order val="7"/>
          <c:tx>
            <c:strRef>
              <c:f>'Qv MRP '!$I$1</c:f>
              <c:strCache>
                <c:ptCount val="1"/>
                <c:pt idx="0">
                  <c:v>+5mm</c:v>
                </c:pt>
              </c:strCache>
            </c:strRef>
          </c:tx>
          <c:xVal>
            <c:numRef>
              <c:f>'Qv MRP '!$A$2:$A$67</c:f>
              <c:numCache>
                <c:formatCode>General</c:formatCode>
                <c:ptCount val="66"/>
                <c:pt idx="0">
                  <c:v>1050</c:v>
                </c:pt>
                <c:pt idx="1">
                  <c:v>1055</c:v>
                </c:pt>
                <c:pt idx="2">
                  <c:v>1060</c:v>
                </c:pt>
                <c:pt idx="3">
                  <c:v>1065</c:v>
                </c:pt>
                <c:pt idx="4">
                  <c:v>1070</c:v>
                </c:pt>
                <c:pt idx="5">
                  <c:v>1075</c:v>
                </c:pt>
                <c:pt idx="6">
                  <c:v>1080</c:v>
                </c:pt>
                <c:pt idx="7">
                  <c:v>1085</c:v>
                </c:pt>
                <c:pt idx="8">
                  <c:v>1090</c:v>
                </c:pt>
                <c:pt idx="9">
                  <c:v>1095</c:v>
                </c:pt>
                <c:pt idx="10">
                  <c:v>1100</c:v>
                </c:pt>
                <c:pt idx="11">
                  <c:v>1105</c:v>
                </c:pt>
                <c:pt idx="12">
                  <c:v>1110</c:v>
                </c:pt>
                <c:pt idx="13">
                  <c:v>1115</c:v>
                </c:pt>
                <c:pt idx="14">
                  <c:v>1120</c:v>
                </c:pt>
                <c:pt idx="15">
                  <c:v>1125</c:v>
                </c:pt>
                <c:pt idx="16">
                  <c:v>1130</c:v>
                </c:pt>
                <c:pt idx="17">
                  <c:v>1135</c:v>
                </c:pt>
                <c:pt idx="18">
                  <c:v>1140</c:v>
                </c:pt>
                <c:pt idx="19">
                  <c:v>1145</c:v>
                </c:pt>
                <c:pt idx="20">
                  <c:v>1150</c:v>
                </c:pt>
                <c:pt idx="21">
                  <c:v>1155</c:v>
                </c:pt>
                <c:pt idx="22">
                  <c:v>1160</c:v>
                </c:pt>
                <c:pt idx="23">
                  <c:v>1165</c:v>
                </c:pt>
                <c:pt idx="24">
                  <c:v>1170</c:v>
                </c:pt>
                <c:pt idx="25">
                  <c:v>1175</c:v>
                </c:pt>
                <c:pt idx="26">
                  <c:v>1180</c:v>
                </c:pt>
                <c:pt idx="27">
                  <c:v>1185</c:v>
                </c:pt>
                <c:pt idx="28">
                  <c:v>1190</c:v>
                </c:pt>
                <c:pt idx="29">
                  <c:v>1195</c:v>
                </c:pt>
                <c:pt idx="30">
                  <c:v>1200</c:v>
                </c:pt>
                <c:pt idx="31">
                  <c:v>1205</c:v>
                </c:pt>
                <c:pt idx="32">
                  <c:v>1210</c:v>
                </c:pt>
                <c:pt idx="33">
                  <c:v>1215</c:v>
                </c:pt>
                <c:pt idx="34">
                  <c:v>1220</c:v>
                </c:pt>
                <c:pt idx="35">
                  <c:v>1225</c:v>
                </c:pt>
                <c:pt idx="36">
                  <c:v>1230</c:v>
                </c:pt>
                <c:pt idx="37">
                  <c:v>1235</c:v>
                </c:pt>
                <c:pt idx="38">
                  <c:v>1240</c:v>
                </c:pt>
                <c:pt idx="39">
                  <c:v>1245</c:v>
                </c:pt>
                <c:pt idx="40">
                  <c:v>1250</c:v>
                </c:pt>
                <c:pt idx="41">
                  <c:v>1255</c:v>
                </c:pt>
                <c:pt idx="42">
                  <c:v>1260</c:v>
                </c:pt>
                <c:pt idx="43">
                  <c:v>1265</c:v>
                </c:pt>
                <c:pt idx="44">
                  <c:v>1270</c:v>
                </c:pt>
                <c:pt idx="45">
                  <c:v>1275</c:v>
                </c:pt>
                <c:pt idx="46">
                  <c:v>1280</c:v>
                </c:pt>
                <c:pt idx="47">
                  <c:v>1285</c:v>
                </c:pt>
                <c:pt idx="48">
                  <c:v>1290</c:v>
                </c:pt>
                <c:pt idx="49">
                  <c:v>1295</c:v>
                </c:pt>
                <c:pt idx="50">
                  <c:v>1300</c:v>
                </c:pt>
                <c:pt idx="51">
                  <c:v>1305</c:v>
                </c:pt>
                <c:pt idx="52">
                  <c:v>1310</c:v>
                </c:pt>
                <c:pt idx="53">
                  <c:v>1315</c:v>
                </c:pt>
                <c:pt idx="54">
                  <c:v>1320</c:v>
                </c:pt>
                <c:pt idx="55">
                  <c:v>1325</c:v>
                </c:pt>
                <c:pt idx="56">
                  <c:v>1330</c:v>
                </c:pt>
                <c:pt idx="57">
                  <c:v>1335</c:v>
                </c:pt>
                <c:pt idx="58">
                  <c:v>1340</c:v>
                </c:pt>
                <c:pt idx="59">
                  <c:v>1345</c:v>
                </c:pt>
                <c:pt idx="60">
                  <c:v>1350</c:v>
                </c:pt>
                <c:pt idx="61">
                  <c:v>1355</c:v>
                </c:pt>
                <c:pt idx="62">
                  <c:v>1360</c:v>
                </c:pt>
                <c:pt idx="63">
                  <c:v>1365</c:v>
                </c:pt>
                <c:pt idx="64">
                  <c:v>1370</c:v>
                </c:pt>
                <c:pt idx="65">
                  <c:v>1375</c:v>
                </c:pt>
              </c:numCache>
            </c:numRef>
          </c:xVal>
          <c:yVal>
            <c:numRef>
              <c:f>'Qv MRP '!$I$2:$I$67</c:f>
              <c:numCache>
                <c:formatCode>General</c:formatCode>
                <c:ptCount val="66"/>
                <c:pt idx="0">
                  <c:v>0.26388100000000031</c:v>
                </c:pt>
                <c:pt idx="1">
                  <c:v>0.26386499999999996</c:v>
                </c:pt>
                <c:pt idx="2">
                  <c:v>0.2638370000000001</c:v>
                </c:pt>
                <c:pt idx="3">
                  <c:v>0.26385200000000031</c:v>
                </c:pt>
                <c:pt idx="4">
                  <c:v>0.2637810000000001</c:v>
                </c:pt>
                <c:pt idx="5">
                  <c:v>0.26361999999999952</c:v>
                </c:pt>
                <c:pt idx="6">
                  <c:v>0.26428599999999952</c:v>
                </c:pt>
                <c:pt idx="7">
                  <c:v>0.26404500000000003</c:v>
                </c:pt>
                <c:pt idx="8">
                  <c:v>0.26416100000000003</c:v>
                </c:pt>
                <c:pt idx="9">
                  <c:v>0.26442299999999991</c:v>
                </c:pt>
                <c:pt idx="10">
                  <c:v>0.26442400000000038</c:v>
                </c:pt>
                <c:pt idx="11">
                  <c:v>0.2643970000000001</c:v>
                </c:pt>
                <c:pt idx="12">
                  <c:v>0.26444999999999952</c:v>
                </c:pt>
                <c:pt idx="13">
                  <c:v>0.26437800000000039</c:v>
                </c:pt>
                <c:pt idx="14">
                  <c:v>0.26449800000000001</c:v>
                </c:pt>
                <c:pt idx="15">
                  <c:v>0.26453499999999952</c:v>
                </c:pt>
                <c:pt idx="16">
                  <c:v>0.26464200000000004</c:v>
                </c:pt>
                <c:pt idx="17">
                  <c:v>0.26477200000000001</c:v>
                </c:pt>
                <c:pt idx="18">
                  <c:v>0.26465099999999964</c:v>
                </c:pt>
                <c:pt idx="19">
                  <c:v>0.26466400000000001</c:v>
                </c:pt>
                <c:pt idx="20">
                  <c:v>0.26469199999999998</c:v>
                </c:pt>
                <c:pt idx="21">
                  <c:v>0.26472200000000001</c:v>
                </c:pt>
                <c:pt idx="22">
                  <c:v>0.26520299999999952</c:v>
                </c:pt>
                <c:pt idx="23">
                  <c:v>0.26473599999999908</c:v>
                </c:pt>
                <c:pt idx="24">
                  <c:v>0.26475000000000004</c:v>
                </c:pt>
                <c:pt idx="25">
                  <c:v>0.26473199999999902</c:v>
                </c:pt>
                <c:pt idx="26">
                  <c:v>0.26469499999999996</c:v>
                </c:pt>
                <c:pt idx="27">
                  <c:v>0.26474599999999998</c:v>
                </c:pt>
                <c:pt idx="28">
                  <c:v>0.26468800000000031</c:v>
                </c:pt>
                <c:pt idx="29">
                  <c:v>0.26473199999999902</c:v>
                </c:pt>
                <c:pt idx="30">
                  <c:v>0.265071</c:v>
                </c:pt>
                <c:pt idx="31">
                  <c:v>0.26485900000000001</c:v>
                </c:pt>
                <c:pt idx="32">
                  <c:v>0.26485700000000001</c:v>
                </c:pt>
                <c:pt idx="33">
                  <c:v>0.26524099999999995</c:v>
                </c:pt>
                <c:pt idx="34">
                  <c:v>0.26490199999999964</c:v>
                </c:pt>
                <c:pt idx="35">
                  <c:v>0.26521100000000003</c:v>
                </c:pt>
                <c:pt idx="36">
                  <c:v>0.26485500000000001</c:v>
                </c:pt>
                <c:pt idx="37">
                  <c:v>0.26496400000000031</c:v>
                </c:pt>
                <c:pt idx="38">
                  <c:v>0.26539799999999952</c:v>
                </c:pt>
                <c:pt idx="39">
                  <c:v>0.2649450000000001</c:v>
                </c:pt>
                <c:pt idx="40">
                  <c:v>0.2650630000000001</c:v>
                </c:pt>
                <c:pt idx="41">
                  <c:v>0.26520900000000003</c:v>
                </c:pt>
                <c:pt idx="42">
                  <c:v>0.26523999999999998</c:v>
                </c:pt>
                <c:pt idx="43">
                  <c:v>0.26532900000000031</c:v>
                </c:pt>
                <c:pt idx="44">
                  <c:v>0.26531000000000032</c:v>
                </c:pt>
                <c:pt idx="45">
                  <c:v>0.26530800000000032</c:v>
                </c:pt>
                <c:pt idx="46">
                  <c:v>0.265268</c:v>
                </c:pt>
                <c:pt idx="47">
                  <c:v>0.265343</c:v>
                </c:pt>
                <c:pt idx="48">
                  <c:v>0.26532800000000045</c:v>
                </c:pt>
                <c:pt idx="49">
                  <c:v>0.26509499999999964</c:v>
                </c:pt>
                <c:pt idx="50">
                  <c:v>0.26518900000000001</c:v>
                </c:pt>
                <c:pt idx="51">
                  <c:v>0.26558899999999991</c:v>
                </c:pt>
                <c:pt idx="52">
                  <c:v>0.2653930000000001</c:v>
                </c:pt>
                <c:pt idx="53">
                  <c:v>0.26482900000000031</c:v>
                </c:pt>
                <c:pt idx="54">
                  <c:v>0.26543900000000004</c:v>
                </c:pt>
                <c:pt idx="55">
                  <c:v>0.26530899999999996</c:v>
                </c:pt>
                <c:pt idx="56">
                  <c:v>0.2651130000000001</c:v>
                </c:pt>
                <c:pt idx="57">
                  <c:v>0.26551400000000008</c:v>
                </c:pt>
                <c:pt idx="58">
                  <c:v>0.26575699999999952</c:v>
                </c:pt>
                <c:pt idx="59">
                  <c:v>0.26533100000000004</c:v>
                </c:pt>
                <c:pt idx="60">
                  <c:v>0.26549600000000001</c:v>
                </c:pt>
                <c:pt idx="61">
                  <c:v>0.26474699999999995</c:v>
                </c:pt>
                <c:pt idx="62">
                  <c:v>0.26559499999999964</c:v>
                </c:pt>
                <c:pt idx="63">
                  <c:v>0.265594</c:v>
                </c:pt>
                <c:pt idx="64">
                  <c:v>0.2657230000000001</c:v>
                </c:pt>
                <c:pt idx="65">
                  <c:v>0.269403</c:v>
                </c:pt>
              </c:numCache>
            </c:numRef>
          </c:yVal>
        </c:ser>
        <c:ser>
          <c:idx val="7"/>
          <c:order val="8"/>
          <c:tx>
            <c:strRef>
              <c:f>'Qv MRP '!$J$1</c:f>
              <c:strCache>
                <c:ptCount val="1"/>
                <c:pt idx="0">
                  <c:v>+10mm</c:v>
                </c:pt>
              </c:strCache>
            </c:strRef>
          </c:tx>
          <c:xVal>
            <c:numRef>
              <c:f>'Qv MRP '!$A$2:$A$67</c:f>
              <c:numCache>
                <c:formatCode>General</c:formatCode>
                <c:ptCount val="66"/>
                <c:pt idx="0">
                  <c:v>1050</c:v>
                </c:pt>
                <c:pt idx="1">
                  <c:v>1055</c:v>
                </c:pt>
                <c:pt idx="2">
                  <c:v>1060</c:v>
                </c:pt>
                <c:pt idx="3">
                  <c:v>1065</c:v>
                </c:pt>
                <c:pt idx="4">
                  <c:v>1070</c:v>
                </c:pt>
                <c:pt idx="5">
                  <c:v>1075</c:v>
                </c:pt>
                <c:pt idx="6">
                  <c:v>1080</c:v>
                </c:pt>
                <c:pt idx="7">
                  <c:v>1085</c:v>
                </c:pt>
                <c:pt idx="8">
                  <c:v>1090</c:v>
                </c:pt>
                <c:pt idx="9">
                  <c:v>1095</c:v>
                </c:pt>
                <c:pt idx="10">
                  <c:v>1100</c:v>
                </c:pt>
                <c:pt idx="11">
                  <c:v>1105</c:v>
                </c:pt>
                <c:pt idx="12">
                  <c:v>1110</c:v>
                </c:pt>
                <c:pt idx="13">
                  <c:v>1115</c:v>
                </c:pt>
                <c:pt idx="14">
                  <c:v>1120</c:v>
                </c:pt>
                <c:pt idx="15">
                  <c:v>1125</c:v>
                </c:pt>
                <c:pt idx="16">
                  <c:v>1130</c:v>
                </c:pt>
                <c:pt idx="17">
                  <c:v>1135</c:v>
                </c:pt>
                <c:pt idx="18">
                  <c:v>1140</c:v>
                </c:pt>
                <c:pt idx="19">
                  <c:v>1145</c:v>
                </c:pt>
                <c:pt idx="20">
                  <c:v>1150</c:v>
                </c:pt>
                <c:pt idx="21">
                  <c:v>1155</c:v>
                </c:pt>
                <c:pt idx="22">
                  <c:v>1160</c:v>
                </c:pt>
                <c:pt idx="23">
                  <c:v>1165</c:v>
                </c:pt>
                <c:pt idx="24">
                  <c:v>1170</c:v>
                </c:pt>
                <c:pt idx="25">
                  <c:v>1175</c:v>
                </c:pt>
                <c:pt idx="26">
                  <c:v>1180</c:v>
                </c:pt>
                <c:pt idx="27">
                  <c:v>1185</c:v>
                </c:pt>
                <c:pt idx="28">
                  <c:v>1190</c:v>
                </c:pt>
                <c:pt idx="29">
                  <c:v>1195</c:v>
                </c:pt>
                <c:pt idx="30">
                  <c:v>1200</c:v>
                </c:pt>
                <c:pt idx="31">
                  <c:v>1205</c:v>
                </c:pt>
                <c:pt idx="32">
                  <c:v>1210</c:v>
                </c:pt>
                <c:pt idx="33">
                  <c:v>1215</c:v>
                </c:pt>
                <c:pt idx="34">
                  <c:v>1220</c:v>
                </c:pt>
                <c:pt idx="35">
                  <c:v>1225</c:v>
                </c:pt>
                <c:pt idx="36">
                  <c:v>1230</c:v>
                </c:pt>
                <c:pt idx="37">
                  <c:v>1235</c:v>
                </c:pt>
                <c:pt idx="38">
                  <c:v>1240</c:v>
                </c:pt>
                <c:pt idx="39">
                  <c:v>1245</c:v>
                </c:pt>
                <c:pt idx="40">
                  <c:v>1250</c:v>
                </c:pt>
                <c:pt idx="41">
                  <c:v>1255</c:v>
                </c:pt>
                <c:pt idx="42">
                  <c:v>1260</c:v>
                </c:pt>
                <c:pt idx="43">
                  <c:v>1265</c:v>
                </c:pt>
                <c:pt idx="44">
                  <c:v>1270</c:v>
                </c:pt>
                <c:pt idx="45">
                  <c:v>1275</c:v>
                </c:pt>
                <c:pt idx="46">
                  <c:v>1280</c:v>
                </c:pt>
                <c:pt idx="47">
                  <c:v>1285</c:v>
                </c:pt>
                <c:pt idx="48">
                  <c:v>1290</c:v>
                </c:pt>
                <c:pt idx="49">
                  <c:v>1295</c:v>
                </c:pt>
                <c:pt idx="50">
                  <c:v>1300</c:v>
                </c:pt>
                <c:pt idx="51">
                  <c:v>1305</c:v>
                </c:pt>
                <c:pt idx="52">
                  <c:v>1310</c:v>
                </c:pt>
                <c:pt idx="53">
                  <c:v>1315</c:v>
                </c:pt>
                <c:pt idx="54">
                  <c:v>1320</c:v>
                </c:pt>
                <c:pt idx="55">
                  <c:v>1325</c:v>
                </c:pt>
                <c:pt idx="56">
                  <c:v>1330</c:v>
                </c:pt>
                <c:pt idx="57">
                  <c:v>1335</c:v>
                </c:pt>
                <c:pt idx="58">
                  <c:v>1340</c:v>
                </c:pt>
                <c:pt idx="59">
                  <c:v>1345</c:v>
                </c:pt>
                <c:pt idx="60">
                  <c:v>1350</c:v>
                </c:pt>
                <c:pt idx="61">
                  <c:v>1355</c:v>
                </c:pt>
                <c:pt idx="62">
                  <c:v>1360</c:v>
                </c:pt>
                <c:pt idx="63">
                  <c:v>1365</c:v>
                </c:pt>
                <c:pt idx="64">
                  <c:v>1370</c:v>
                </c:pt>
                <c:pt idx="65">
                  <c:v>1375</c:v>
                </c:pt>
              </c:numCache>
            </c:numRef>
          </c:xVal>
          <c:yVal>
            <c:numRef>
              <c:f>'Qv MRP '!$J$2:$J$67</c:f>
              <c:numCache>
                <c:formatCode>General</c:formatCode>
                <c:ptCount val="66"/>
                <c:pt idx="0">
                  <c:v>0.26511599999999952</c:v>
                </c:pt>
                <c:pt idx="1">
                  <c:v>0.26529299999999995</c:v>
                </c:pt>
                <c:pt idx="2">
                  <c:v>0.26510500000000004</c:v>
                </c:pt>
                <c:pt idx="3">
                  <c:v>0.2652790000000001</c:v>
                </c:pt>
                <c:pt idx="4">
                  <c:v>0.26499</c:v>
                </c:pt>
                <c:pt idx="5">
                  <c:v>0.265517</c:v>
                </c:pt>
                <c:pt idx="6">
                  <c:v>0.26559699999999953</c:v>
                </c:pt>
                <c:pt idx="7">
                  <c:v>0.26565300000000003</c:v>
                </c:pt>
                <c:pt idx="8">
                  <c:v>0.26627999999999952</c:v>
                </c:pt>
                <c:pt idx="9">
                  <c:v>0.26609700000000003</c:v>
                </c:pt>
                <c:pt idx="10">
                  <c:v>0.26581600000000039</c:v>
                </c:pt>
                <c:pt idx="11">
                  <c:v>0.26585600000000031</c:v>
                </c:pt>
                <c:pt idx="12">
                  <c:v>0.26624699999999996</c:v>
                </c:pt>
                <c:pt idx="13">
                  <c:v>0.26588700000000032</c:v>
                </c:pt>
                <c:pt idx="14">
                  <c:v>0.26585500000000001</c:v>
                </c:pt>
                <c:pt idx="15">
                  <c:v>0.26592400000000038</c:v>
                </c:pt>
                <c:pt idx="16">
                  <c:v>0.2658910000000001</c:v>
                </c:pt>
                <c:pt idx="17">
                  <c:v>0.26590600000000031</c:v>
                </c:pt>
                <c:pt idx="18">
                  <c:v>0.26580500000000001</c:v>
                </c:pt>
                <c:pt idx="19">
                  <c:v>0.26637800000000045</c:v>
                </c:pt>
                <c:pt idx="20">
                  <c:v>0.26580100000000001</c:v>
                </c:pt>
                <c:pt idx="21">
                  <c:v>0.26635000000000031</c:v>
                </c:pt>
                <c:pt idx="22">
                  <c:v>0.26646600000000031</c:v>
                </c:pt>
                <c:pt idx="23">
                  <c:v>0.26632700000000031</c:v>
                </c:pt>
                <c:pt idx="24">
                  <c:v>0.266453</c:v>
                </c:pt>
                <c:pt idx="25">
                  <c:v>0.26648900000000031</c:v>
                </c:pt>
                <c:pt idx="26">
                  <c:v>0.26652400000000032</c:v>
                </c:pt>
                <c:pt idx="27">
                  <c:v>0.26654700000000003</c:v>
                </c:pt>
                <c:pt idx="28">
                  <c:v>0.2665590000000001</c:v>
                </c:pt>
                <c:pt idx="29">
                  <c:v>0.266594</c:v>
                </c:pt>
                <c:pt idx="30">
                  <c:v>0.2666730000000001</c:v>
                </c:pt>
                <c:pt idx="31">
                  <c:v>0.26660200000000001</c:v>
                </c:pt>
                <c:pt idx="32">
                  <c:v>0.266623</c:v>
                </c:pt>
                <c:pt idx="33">
                  <c:v>0.26664699999999952</c:v>
                </c:pt>
                <c:pt idx="34">
                  <c:v>0.26663000000000003</c:v>
                </c:pt>
                <c:pt idx="35">
                  <c:v>0.26672399999999952</c:v>
                </c:pt>
                <c:pt idx="36">
                  <c:v>0.26669600000000004</c:v>
                </c:pt>
                <c:pt idx="37">
                  <c:v>0.26669199999999998</c:v>
                </c:pt>
                <c:pt idx="38">
                  <c:v>0.2666650000000001</c:v>
                </c:pt>
                <c:pt idx="39">
                  <c:v>0.26682400000000045</c:v>
                </c:pt>
                <c:pt idx="40">
                  <c:v>0.26755400000000001</c:v>
                </c:pt>
                <c:pt idx="41">
                  <c:v>0.26699100000000003</c:v>
                </c:pt>
                <c:pt idx="42">
                  <c:v>0.2668350000000001</c:v>
                </c:pt>
                <c:pt idx="43">
                  <c:v>0.26678799999999964</c:v>
                </c:pt>
                <c:pt idx="44">
                  <c:v>0.26664000000000004</c:v>
                </c:pt>
                <c:pt idx="45">
                  <c:v>0.26669299999999996</c:v>
                </c:pt>
                <c:pt idx="46">
                  <c:v>0.26698400000000039</c:v>
                </c:pt>
                <c:pt idx="47">
                  <c:v>0.26654800000000001</c:v>
                </c:pt>
                <c:pt idx="48">
                  <c:v>0.26715099999999953</c:v>
                </c:pt>
                <c:pt idx="49">
                  <c:v>0.267517</c:v>
                </c:pt>
                <c:pt idx="50">
                  <c:v>0.26698700000000031</c:v>
                </c:pt>
                <c:pt idx="51">
                  <c:v>0.2672770000000001</c:v>
                </c:pt>
                <c:pt idx="52">
                  <c:v>0.26678199999999952</c:v>
                </c:pt>
                <c:pt idx="53">
                  <c:v>0.26737099999999997</c:v>
                </c:pt>
                <c:pt idx="54">
                  <c:v>0.26738200000000045</c:v>
                </c:pt>
                <c:pt idx="55">
                  <c:v>0.26736200000000032</c:v>
                </c:pt>
                <c:pt idx="56">
                  <c:v>0.26736499999999991</c:v>
                </c:pt>
                <c:pt idx="57">
                  <c:v>0.26738200000000045</c:v>
                </c:pt>
                <c:pt idx="58">
                  <c:v>0.26736499999999991</c:v>
                </c:pt>
                <c:pt idx="59">
                  <c:v>0.267401</c:v>
                </c:pt>
                <c:pt idx="60">
                  <c:v>0.267517</c:v>
                </c:pt>
                <c:pt idx="61">
                  <c:v>0.2675050000000001</c:v>
                </c:pt>
                <c:pt idx="62">
                  <c:v>0.26745100000000011</c:v>
                </c:pt>
                <c:pt idx="63">
                  <c:v>0.26749200000000001</c:v>
                </c:pt>
                <c:pt idx="64">
                  <c:v>0.26755100000000004</c:v>
                </c:pt>
                <c:pt idx="65">
                  <c:v>0.27202200000000032</c:v>
                </c:pt>
              </c:numCache>
            </c:numRef>
          </c:yVal>
        </c:ser>
        <c:ser>
          <c:idx val="9"/>
          <c:order val="9"/>
          <c:tx>
            <c:strRef>
              <c:f>'Qv MRP '!$K$1</c:f>
              <c:strCache>
                <c:ptCount val="1"/>
                <c:pt idx="0">
                  <c:v>+15mm</c:v>
                </c:pt>
              </c:strCache>
            </c:strRef>
          </c:tx>
          <c:xVal>
            <c:numRef>
              <c:f>'Qv MRP '!$A$2:$A$302</c:f>
              <c:numCache>
                <c:formatCode>General</c:formatCode>
                <c:ptCount val="301"/>
                <c:pt idx="0">
                  <c:v>1050</c:v>
                </c:pt>
                <c:pt idx="1">
                  <c:v>1055</c:v>
                </c:pt>
                <c:pt idx="2">
                  <c:v>1060</c:v>
                </c:pt>
                <c:pt idx="3">
                  <c:v>1065</c:v>
                </c:pt>
                <c:pt idx="4">
                  <c:v>1070</c:v>
                </c:pt>
                <c:pt idx="5">
                  <c:v>1075</c:v>
                </c:pt>
                <c:pt idx="6">
                  <c:v>1080</c:v>
                </c:pt>
                <c:pt idx="7">
                  <c:v>1085</c:v>
                </c:pt>
                <c:pt idx="8">
                  <c:v>1090</c:v>
                </c:pt>
                <c:pt idx="9">
                  <c:v>1095</c:v>
                </c:pt>
                <c:pt idx="10">
                  <c:v>1100</c:v>
                </c:pt>
                <c:pt idx="11">
                  <c:v>1105</c:v>
                </c:pt>
                <c:pt idx="12">
                  <c:v>1110</c:v>
                </c:pt>
                <c:pt idx="13">
                  <c:v>1115</c:v>
                </c:pt>
                <c:pt idx="14">
                  <c:v>1120</c:v>
                </c:pt>
                <c:pt idx="15">
                  <c:v>1125</c:v>
                </c:pt>
                <c:pt idx="16">
                  <c:v>1130</c:v>
                </c:pt>
                <c:pt idx="17">
                  <c:v>1135</c:v>
                </c:pt>
                <c:pt idx="18">
                  <c:v>1140</c:v>
                </c:pt>
                <c:pt idx="19">
                  <c:v>1145</c:v>
                </c:pt>
                <c:pt idx="20">
                  <c:v>1150</c:v>
                </c:pt>
                <c:pt idx="21">
                  <c:v>1155</c:v>
                </c:pt>
                <c:pt idx="22">
                  <c:v>1160</c:v>
                </c:pt>
                <c:pt idx="23">
                  <c:v>1165</c:v>
                </c:pt>
                <c:pt idx="24">
                  <c:v>1170</c:v>
                </c:pt>
                <c:pt idx="25">
                  <c:v>1175</c:v>
                </c:pt>
                <c:pt idx="26">
                  <c:v>1180</c:v>
                </c:pt>
                <c:pt idx="27">
                  <c:v>1185</c:v>
                </c:pt>
                <c:pt idx="28">
                  <c:v>1190</c:v>
                </c:pt>
                <c:pt idx="29">
                  <c:v>1195</c:v>
                </c:pt>
                <c:pt idx="30">
                  <c:v>1200</c:v>
                </c:pt>
                <c:pt idx="31">
                  <c:v>1205</c:v>
                </c:pt>
                <c:pt idx="32">
                  <c:v>1210</c:v>
                </c:pt>
                <c:pt idx="33">
                  <c:v>1215</c:v>
                </c:pt>
                <c:pt idx="34">
                  <c:v>1220</c:v>
                </c:pt>
                <c:pt idx="35">
                  <c:v>1225</c:v>
                </c:pt>
                <c:pt idx="36">
                  <c:v>1230</c:v>
                </c:pt>
                <c:pt idx="37">
                  <c:v>1235</c:v>
                </c:pt>
                <c:pt idx="38">
                  <c:v>1240</c:v>
                </c:pt>
                <c:pt idx="39">
                  <c:v>1245</c:v>
                </c:pt>
                <c:pt idx="40">
                  <c:v>1250</c:v>
                </c:pt>
                <c:pt idx="41">
                  <c:v>1255</c:v>
                </c:pt>
                <c:pt idx="42">
                  <c:v>1260</c:v>
                </c:pt>
                <c:pt idx="43">
                  <c:v>1265</c:v>
                </c:pt>
                <c:pt idx="44">
                  <c:v>1270</c:v>
                </c:pt>
                <c:pt idx="45">
                  <c:v>1275</c:v>
                </c:pt>
                <c:pt idx="46">
                  <c:v>1280</c:v>
                </c:pt>
                <c:pt idx="47">
                  <c:v>1285</c:v>
                </c:pt>
                <c:pt idx="48">
                  <c:v>1290</c:v>
                </c:pt>
                <c:pt idx="49">
                  <c:v>1295</c:v>
                </c:pt>
                <c:pt idx="50">
                  <c:v>1300</c:v>
                </c:pt>
                <c:pt idx="51">
                  <c:v>1305</c:v>
                </c:pt>
                <c:pt idx="52">
                  <c:v>1310</c:v>
                </c:pt>
                <c:pt idx="53">
                  <c:v>1315</c:v>
                </c:pt>
                <c:pt idx="54">
                  <c:v>1320</c:v>
                </c:pt>
                <c:pt idx="55">
                  <c:v>1325</c:v>
                </c:pt>
                <c:pt idx="56">
                  <c:v>1330</c:v>
                </c:pt>
                <c:pt idx="57">
                  <c:v>1335</c:v>
                </c:pt>
                <c:pt idx="58">
                  <c:v>1340</c:v>
                </c:pt>
                <c:pt idx="59">
                  <c:v>1345</c:v>
                </c:pt>
                <c:pt idx="60">
                  <c:v>1350</c:v>
                </c:pt>
                <c:pt idx="61">
                  <c:v>1355</c:v>
                </c:pt>
                <c:pt idx="62">
                  <c:v>1360</c:v>
                </c:pt>
                <c:pt idx="63">
                  <c:v>1365</c:v>
                </c:pt>
                <c:pt idx="64">
                  <c:v>1370</c:v>
                </c:pt>
                <c:pt idx="65">
                  <c:v>1375</c:v>
                </c:pt>
              </c:numCache>
            </c:numRef>
          </c:xVal>
          <c:yVal>
            <c:numRef>
              <c:f>'Qv MRP '!$K$2:$K$302</c:f>
              <c:numCache>
                <c:formatCode>General</c:formatCode>
                <c:ptCount val="301"/>
                <c:pt idx="0">
                  <c:v>0.26631699999999997</c:v>
                </c:pt>
                <c:pt idx="1">
                  <c:v>0.26647800000000038</c:v>
                </c:pt>
                <c:pt idx="2">
                  <c:v>0.2665070000000001</c:v>
                </c:pt>
                <c:pt idx="3">
                  <c:v>0.266565</c:v>
                </c:pt>
                <c:pt idx="4">
                  <c:v>0.266648</c:v>
                </c:pt>
                <c:pt idx="5">
                  <c:v>0.26669099999999996</c:v>
                </c:pt>
                <c:pt idx="6">
                  <c:v>0.26682700000000031</c:v>
                </c:pt>
                <c:pt idx="7">
                  <c:v>0.26696200000000031</c:v>
                </c:pt>
                <c:pt idx="8">
                  <c:v>0.26680899999999991</c:v>
                </c:pt>
                <c:pt idx="9">
                  <c:v>0.26729799999999998</c:v>
                </c:pt>
                <c:pt idx="10">
                  <c:v>0.26669699999999952</c:v>
                </c:pt>
                <c:pt idx="11">
                  <c:v>0.26736899999999991</c:v>
                </c:pt>
                <c:pt idx="12">
                  <c:v>0.26737099999999997</c:v>
                </c:pt>
                <c:pt idx="13">
                  <c:v>0.2673390000000001</c:v>
                </c:pt>
                <c:pt idx="14">
                  <c:v>0.26747299999999996</c:v>
                </c:pt>
                <c:pt idx="15">
                  <c:v>0.26761000000000001</c:v>
                </c:pt>
                <c:pt idx="16">
                  <c:v>0.267623</c:v>
                </c:pt>
                <c:pt idx="17">
                  <c:v>0.26765800000000001</c:v>
                </c:pt>
                <c:pt idx="18">
                  <c:v>0.26763199999999998</c:v>
                </c:pt>
                <c:pt idx="19">
                  <c:v>0.26766600000000002</c:v>
                </c:pt>
                <c:pt idx="20">
                  <c:v>0.267708</c:v>
                </c:pt>
                <c:pt idx="21">
                  <c:v>0.26765900000000004</c:v>
                </c:pt>
                <c:pt idx="22">
                  <c:v>0.26766799999999952</c:v>
                </c:pt>
                <c:pt idx="23">
                  <c:v>0.26776</c:v>
                </c:pt>
                <c:pt idx="24">
                  <c:v>0.26763099999999995</c:v>
                </c:pt>
                <c:pt idx="25">
                  <c:v>0.26796300000000001</c:v>
                </c:pt>
                <c:pt idx="26">
                  <c:v>0.26807900000000001</c:v>
                </c:pt>
                <c:pt idx="27">
                  <c:v>0.26799200000000001</c:v>
                </c:pt>
                <c:pt idx="28">
                  <c:v>0.26827300000000004</c:v>
                </c:pt>
                <c:pt idx="29">
                  <c:v>0.26812600000000031</c:v>
                </c:pt>
                <c:pt idx="30">
                  <c:v>0.26827799999999952</c:v>
                </c:pt>
                <c:pt idx="31">
                  <c:v>0.26835500000000001</c:v>
                </c:pt>
                <c:pt idx="32">
                  <c:v>0.26836000000000032</c:v>
                </c:pt>
                <c:pt idx="33">
                  <c:v>0.2684490000000001</c:v>
                </c:pt>
                <c:pt idx="34">
                  <c:v>0.26855000000000001</c:v>
                </c:pt>
                <c:pt idx="35">
                  <c:v>0.26847899999999991</c:v>
                </c:pt>
                <c:pt idx="36">
                  <c:v>0.26852300000000001</c:v>
                </c:pt>
                <c:pt idx="37">
                  <c:v>0.26837600000000045</c:v>
                </c:pt>
                <c:pt idx="38">
                  <c:v>0.26864499999999952</c:v>
                </c:pt>
                <c:pt idx="39">
                  <c:v>0.26856800000000008</c:v>
                </c:pt>
                <c:pt idx="40">
                  <c:v>0.26865700000000003</c:v>
                </c:pt>
                <c:pt idx="41">
                  <c:v>0.26863399999999998</c:v>
                </c:pt>
                <c:pt idx="42">
                  <c:v>0.26891300000000001</c:v>
                </c:pt>
                <c:pt idx="43">
                  <c:v>0.268652</c:v>
                </c:pt>
                <c:pt idx="44">
                  <c:v>0.26938500000000032</c:v>
                </c:pt>
                <c:pt idx="45">
                  <c:v>0.26889799999999964</c:v>
                </c:pt>
                <c:pt idx="46">
                  <c:v>0.26932100000000031</c:v>
                </c:pt>
                <c:pt idx="47">
                  <c:v>0.26898400000000039</c:v>
                </c:pt>
                <c:pt idx="48">
                  <c:v>0.26897000000000032</c:v>
                </c:pt>
                <c:pt idx="49">
                  <c:v>0.26936699999999991</c:v>
                </c:pt>
                <c:pt idx="50">
                  <c:v>0.2691710000000001</c:v>
                </c:pt>
                <c:pt idx="51">
                  <c:v>0.26892099999999991</c:v>
                </c:pt>
                <c:pt idx="52">
                  <c:v>0.2692190000000001</c:v>
                </c:pt>
                <c:pt idx="53">
                  <c:v>0.26918200000000031</c:v>
                </c:pt>
                <c:pt idx="54">
                  <c:v>0.26888900000000032</c:v>
                </c:pt>
                <c:pt idx="55">
                  <c:v>0.26931600000000039</c:v>
                </c:pt>
                <c:pt idx="56">
                  <c:v>0.26913299999999996</c:v>
                </c:pt>
                <c:pt idx="57">
                  <c:v>0.269459</c:v>
                </c:pt>
                <c:pt idx="58">
                  <c:v>0.26857600000000031</c:v>
                </c:pt>
                <c:pt idx="59">
                  <c:v>0.26955399999999952</c:v>
                </c:pt>
                <c:pt idx="60">
                  <c:v>0.26948400000000039</c:v>
                </c:pt>
                <c:pt idx="61">
                  <c:v>0.26936099999999991</c:v>
                </c:pt>
                <c:pt idx="62">
                  <c:v>0.268957</c:v>
                </c:pt>
                <c:pt idx="63">
                  <c:v>0.26927799999999952</c:v>
                </c:pt>
                <c:pt idx="64">
                  <c:v>0.26948099999999997</c:v>
                </c:pt>
                <c:pt idx="65">
                  <c:v>0.27516199999999952</c:v>
                </c:pt>
              </c:numCache>
            </c:numRef>
          </c:yVal>
        </c:ser>
        <c:ser>
          <c:idx val="10"/>
          <c:order val="10"/>
          <c:tx>
            <c:strRef>
              <c:f>'Qv MRP '!$L$1</c:f>
              <c:strCache>
                <c:ptCount val="1"/>
                <c:pt idx="0">
                  <c:v>+20mm</c:v>
                </c:pt>
              </c:strCache>
            </c:strRef>
          </c:tx>
          <c:xVal>
            <c:numRef>
              <c:f>'Qv MRP '!$A$2:$A$67</c:f>
              <c:numCache>
                <c:formatCode>General</c:formatCode>
                <c:ptCount val="66"/>
                <c:pt idx="0">
                  <c:v>1050</c:v>
                </c:pt>
                <c:pt idx="1">
                  <c:v>1055</c:v>
                </c:pt>
                <c:pt idx="2">
                  <c:v>1060</c:v>
                </c:pt>
                <c:pt idx="3">
                  <c:v>1065</c:v>
                </c:pt>
                <c:pt idx="4">
                  <c:v>1070</c:v>
                </c:pt>
                <c:pt idx="5">
                  <c:v>1075</c:v>
                </c:pt>
                <c:pt idx="6">
                  <c:v>1080</c:v>
                </c:pt>
                <c:pt idx="7">
                  <c:v>1085</c:v>
                </c:pt>
                <c:pt idx="8">
                  <c:v>1090</c:v>
                </c:pt>
                <c:pt idx="9">
                  <c:v>1095</c:v>
                </c:pt>
                <c:pt idx="10">
                  <c:v>1100</c:v>
                </c:pt>
                <c:pt idx="11">
                  <c:v>1105</c:v>
                </c:pt>
                <c:pt idx="12">
                  <c:v>1110</c:v>
                </c:pt>
                <c:pt idx="13">
                  <c:v>1115</c:v>
                </c:pt>
                <c:pt idx="14">
                  <c:v>1120</c:v>
                </c:pt>
                <c:pt idx="15">
                  <c:v>1125</c:v>
                </c:pt>
                <c:pt idx="16">
                  <c:v>1130</c:v>
                </c:pt>
                <c:pt idx="17">
                  <c:v>1135</c:v>
                </c:pt>
                <c:pt idx="18">
                  <c:v>1140</c:v>
                </c:pt>
                <c:pt idx="19">
                  <c:v>1145</c:v>
                </c:pt>
                <c:pt idx="20">
                  <c:v>1150</c:v>
                </c:pt>
                <c:pt idx="21">
                  <c:v>1155</c:v>
                </c:pt>
                <c:pt idx="22">
                  <c:v>1160</c:v>
                </c:pt>
                <c:pt idx="23">
                  <c:v>1165</c:v>
                </c:pt>
                <c:pt idx="24">
                  <c:v>1170</c:v>
                </c:pt>
                <c:pt idx="25">
                  <c:v>1175</c:v>
                </c:pt>
                <c:pt idx="26">
                  <c:v>1180</c:v>
                </c:pt>
                <c:pt idx="27">
                  <c:v>1185</c:v>
                </c:pt>
                <c:pt idx="28">
                  <c:v>1190</c:v>
                </c:pt>
                <c:pt idx="29">
                  <c:v>1195</c:v>
                </c:pt>
                <c:pt idx="30">
                  <c:v>1200</c:v>
                </c:pt>
                <c:pt idx="31">
                  <c:v>1205</c:v>
                </c:pt>
                <c:pt idx="32">
                  <c:v>1210</c:v>
                </c:pt>
                <c:pt idx="33">
                  <c:v>1215</c:v>
                </c:pt>
                <c:pt idx="34">
                  <c:v>1220</c:v>
                </c:pt>
                <c:pt idx="35">
                  <c:v>1225</c:v>
                </c:pt>
                <c:pt idx="36">
                  <c:v>1230</c:v>
                </c:pt>
                <c:pt idx="37">
                  <c:v>1235</c:v>
                </c:pt>
                <c:pt idx="38">
                  <c:v>1240</c:v>
                </c:pt>
                <c:pt idx="39">
                  <c:v>1245</c:v>
                </c:pt>
                <c:pt idx="40">
                  <c:v>1250</c:v>
                </c:pt>
                <c:pt idx="41">
                  <c:v>1255</c:v>
                </c:pt>
                <c:pt idx="42">
                  <c:v>1260</c:v>
                </c:pt>
                <c:pt idx="43">
                  <c:v>1265</c:v>
                </c:pt>
                <c:pt idx="44">
                  <c:v>1270</c:v>
                </c:pt>
                <c:pt idx="45">
                  <c:v>1275</c:v>
                </c:pt>
                <c:pt idx="46">
                  <c:v>1280</c:v>
                </c:pt>
                <c:pt idx="47">
                  <c:v>1285</c:v>
                </c:pt>
                <c:pt idx="48">
                  <c:v>1290</c:v>
                </c:pt>
                <c:pt idx="49">
                  <c:v>1295</c:v>
                </c:pt>
                <c:pt idx="50">
                  <c:v>1300</c:v>
                </c:pt>
                <c:pt idx="51">
                  <c:v>1305</c:v>
                </c:pt>
                <c:pt idx="52">
                  <c:v>1310</c:v>
                </c:pt>
                <c:pt idx="53">
                  <c:v>1315</c:v>
                </c:pt>
                <c:pt idx="54">
                  <c:v>1320</c:v>
                </c:pt>
                <c:pt idx="55">
                  <c:v>1325</c:v>
                </c:pt>
                <c:pt idx="56">
                  <c:v>1330</c:v>
                </c:pt>
                <c:pt idx="57">
                  <c:v>1335</c:v>
                </c:pt>
                <c:pt idx="58">
                  <c:v>1340</c:v>
                </c:pt>
                <c:pt idx="59">
                  <c:v>1345</c:v>
                </c:pt>
                <c:pt idx="60">
                  <c:v>1350</c:v>
                </c:pt>
                <c:pt idx="61">
                  <c:v>1355</c:v>
                </c:pt>
                <c:pt idx="62">
                  <c:v>1360</c:v>
                </c:pt>
                <c:pt idx="63">
                  <c:v>1365</c:v>
                </c:pt>
                <c:pt idx="64">
                  <c:v>1370</c:v>
                </c:pt>
                <c:pt idx="65">
                  <c:v>1375</c:v>
                </c:pt>
              </c:numCache>
            </c:numRef>
          </c:xVal>
          <c:yVal>
            <c:numRef>
              <c:f>'Qv MRP '!$L$2:$L$67</c:f>
              <c:numCache>
                <c:formatCode>General</c:formatCode>
                <c:ptCount val="66"/>
                <c:pt idx="0">
                  <c:v>0.26777600000000001</c:v>
                </c:pt>
                <c:pt idx="1">
                  <c:v>0.26782000000000039</c:v>
                </c:pt>
                <c:pt idx="2">
                  <c:v>0.26816000000000001</c:v>
                </c:pt>
                <c:pt idx="3">
                  <c:v>0.26810100000000003</c:v>
                </c:pt>
                <c:pt idx="4">
                  <c:v>0.26827200000000001</c:v>
                </c:pt>
                <c:pt idx="5">
                  <c:v>0.267955</c:v>
                </c:pt>
                <c:pt idx="6">
                  <c:v>0.268565</c:v>
                </c:pt>
                <c:pt idx="7">
                  <c:v>0.26851700000000001</c:v>
                </c:pt>
                <c:pt idx="8">
                  <c:v>0.26859500000000003</c:v>
                </c:pt>
                <c:pt idx="9">
                  <c:v>0.26861399999999952</c:v>
                </c:pt>
                <c:pt idx="10">
                  <c:v>0.26881700000000008</c:v>
                </c:pt>
                <c:pt idx="11">
                  <c:v>0.26883599999999952</c:v>
                </c:pt>
                <c:pt idx="12">
                  <c:v>0.26897800000000038</c:v>
                </c:pt>
                <c:pt idx="13">
                  <c:v>0.26875200000000005</c:v>
                </c:pt>
                <c:pt idx="14">
                  <c:v>0.26879399999999998</c:v>
                </c:pt>
                <c:pt idx="15">
                  <c:v>0.26930499999999996</c:v>
                </c:pt>
                <c:pt idx="16">
                  <c:v>0.26942600000000039</c:v>
                </c:pt>
                <c:pt idx="17">
                  <c:v>0.269598</c:v>
                </c:pt>
                <c:pt idx="18">
                  <c:v>0.26952800000000032</c:v>
                </c:pt>
                <c:pt idx="19">
                  <c:v>0.26958000000000032</c:v>
                </c:pt>
                <c:pt idx="20">
                  <c:v>0.2696110000000001</c:v>
                </c:pt>
                <c:pt idx="21">
                  <c:v>0.270065</c:v>
                </c:pt>
                <c:pt idx="22">
                  <c:v>0.26973799999999998</c:v>
                </c:pt>
                <c:pt idx="23">
                  <c:v>0.2698310000000001</c:v>
                </c:pt>
                <c:pt idx="24">
                  <c:v>0.26974600000000004</c:v>
                </c:pt>
                <c:pt idx="25">
                  <c:v>0.269783</c:v>
                </c:pt>
                <c:pt idx="26">
                  <c:v>0.26944599999999952</c:v>
                </c:pt>
                <c:pt idx="27">
                  <c:v>0.27009500000000003</c:v>
                </c:pt>
                <c:pt idx="28">
                  <c:v>0.26981099999999991</c:v>
                </c:pt>
                <c:pt idx="29">
                  <c:v>0.27023999999999998</c:v>
                </c:pt>
                <c:pt idx="30">
                  <c:v>0.27038799999999991</c:v>
                </c:pt>
                <c:pt idx="31">
                  <c:v>0.27040400000000031</c:v>
                </c:pt>
                <c:pt idx="32">
                  <c:v>0.27034199999999964</c:v>
                </c:pt>
                <c:pt idx="33">
                  <c:v>0.27038700000000032</c:v>
                </c:pt>
                <c:pt idx="34">
                  <c:v>0.270565</c:v>
                </c:pt>
                <c:pt idx="35">
                  <c:v>0.27036600000000038</c:v>
                </c:pt>
                <c:pt idx="36">
                  <c:v>0.2705300000000001</c:v>
                </c:pt>
                <c:pt idx="37">
                  <c:v>0.27063400000000004</c:v>
                </c:pt>
                <c:pt idx="38">
                  <c:v>0.2706070000000001</c:v>
                </c:pt>
                <c:pt idx="39">
                  <c:v>0.27060400000000001</c:v>
                </c:pt>
                <c:pt idx="40">
                  <c:v>0.27062700000000001</c:v>
                </c:pt>
                <c:pt idx="41">
                  <c:v>0.270596</c:v>
                </c:pt>
                <c:pt idx="42">
                  <c:v>0.27059800000000001</c:v>
                </c:pt>
                <c:pt idx="43">
                  <c:v>0.27063299999999996</c:v>
                </c:pt>
                <c:pt idx="44">
                  <c:v>0.27051900000000001</c:v>
                </c:pt>
                <c:pt idx="45">
                  <c:v>0.270845</c:v>
                </c:pt>
                <c:pt idx="46">
                  <c:v>0.27088799999999991</c:v>
                </c:pt>
                <c:pt idx="47">
                  <c:v>0.2705530000000001</c:v>
                </c:pt>
                <c:pt idx="48">
                  <c:v>0.270706</c:v>
                </c:pt>
                <c:pt idx="49">
                  <c:v>0.27086800000000039</c:v>
                </c:pt>
                <c:pt idx="50">
                  <c:v>0.2711650000000001</c:v>
                </c:pt>
                <c:pt idx="51">
                  <c:v>0.27107000000000031</c:v>
                </c:pt>
                <c:pt idx="52">
                  <c:v>0.271206</c:v>
                </c:pt>
                <c:pt idx="53">
                  <c:v>0.27117800000000031</c:v>
                </c:pt>
                <c:pt idx="54">
                  <c:v>0.271453</c:v>
                </c:pt>
                <c:pt idx="55">
                  <c:v>0.27146300000000001</c:v>
                </c:pt>
                <c:pt idx="56">
                  <c:v>0.27123399999999998</c:v>
                </c:pt>
                <c:pt idx="57">
                  <c:v>0.27158400000000038</c:v>
                </c:pt>
                <c:pt idx="58">
                  <c:v>0.27142000000000038</c:v>
                </c:pt>
                <c:pt idx="59">
                  <c:v>0.27147499999999991</c:v>
                </c:pt>
                <c:pt idx="60">
                  <c:v>0.27151700000000001</c:v>
                </c:pt>
                <c:pt idx="61">
                  <c:v>0.27146800000000032</c:v>
                </c:pt>
                <c:pt idx="62">
                  <c:v>0.27149799999999952</c:v>
                </c:pt>
                <c:pt idx="63">
                  <c:v>0.2715570000000001</c:v>
                </c:pt>
                <c:pt idx="64">
                  <c:v>0.27148900000000031</c:v>
                </c:pt>
                <c:pt idx="65">
                  <c:v>0.27922800000000031</c:v>
                </c:pt>
              </c:numCache>
            </c:numRef>
          </c:yVal>
        </c:ser>
        <c:ser>
          <c:idx val="11"/>
          <c:order val="11"/>
          <c:tx>
            <c:strRef>
              <c:f>'Qv MRP '!$M$1</c:f>
              <c:strCache>
                <c:ptCount val="1"/>
                <c:pt idx="0">
                  <c:v>+25mm</c:v>
                </c:pt>
              </c:strCache>
            </c:strRef>
          </c:tx>
          <c:xVal>
            <c:numRef>
              <c:f>'Qv MRP '!$A$2:$A$302</c:f>
              <c:numCache>
                <c:formatCode>General</c:formatCode>
                <c:ptCount val="301"/>
                <c:pt idx="0">
                  <c:v>1050</c:v>
                </c:pt>
                <c:pt idx="1">
                  <c:v>1055</c:v>
                </c:pt>
                <c:pt idx="2">
                  <c:v>1060</c:v>
                </c:pt>
                <c:pt idx="3">
                  <c:v>1065</c:v>
                </c:pt>
                <c:pt idx="4">
                  <c:v>1070</c:v>
                </c:pt>
                <c:pt idx="5">
                  <c:v>1075</c:v>
                </c:pt>
                <c:pt idx="6">
                  <c:v>1080</c:v>
                </c:pt>
                <c:pt idx="7">
                  <c:v>1085</c:v>
                </c:pt>
                <c:pt idx="8">
                  <c:v>1090</c:v>
                </c:pt>
                <c:pt idx="9">
                  <c:v>1095</c:v>
                </c:pt>
                <c:pt idx="10">
                  <c:v>1100</c:v>
                </c:pt>
                <c:pt idx="11">
                  <c:v>1105</c:v>
                </c:pt>
                <c:pt idx="12">
                  <c:v>1110</c:v>
                </c:pt>
                <c:pt idx="13">
                  <c:v>1115</c:v>
                </c:pt>
                <c:pt idx="14">
                  <c:v>1120</c:v>
                </c:pt>
                <c:pt idx="15">
                  <c:v>1125</c:v>
                </c:pt>
                <c:pt idx="16">
                  <c:v>1130</c:v>
                </c:pt>
                <c:pt idx="17">
                  <c:v>1135</c:v>
                </c:pt>
                <c:pt idx="18">
                  <c:v>1140</c:v>
                </c:pt>
                <c:pt idx="19">
                  <c:v>1145</c:v>
                </c:pt>
                <c:pt idx="20">
                  <c:v>1150</c:v>
                </c:pt>
                <c:pt idx="21">
                  <c:v>1155</c:v>
                </c:pt>
                <c:pt idx="22">
                  <c:v>1160</c:v>
                </c:pt>
                <c:pt idx="23">
                  <c:v>1165</c:v>
                </c:pt>
                <c:pt idx="24">
                  <c:v>1170</c:v>
                </c:pt>
                <c:pt idx="25">
                  <c:v>1175</c:v>
                </c:pt>
                <c:pt idx="26">
                  <c:v>1180</c:v>
                </c:pt>
                <c:pt idx="27">
                  <c:v>1185</c:v>
                </c:pt>
                <c:pt idx="28">
                  <c:v>1190</c:v>
                </c:pt>
                <c:pt idx="29">
                  <c:v>1195</c:v>
                </c:pt>
                <c:pt idx="30">
                  <c:v>1200</c:v>
                </c:pt>
                <c:pt idx="31">
                  <c:v>1205</c:v>
                </c:pt>
                <c:pt idx="32">
                  <c:v>1210</c:v>
                </c:pt>
                <c:pt idx="33">
                  <c:v>1215</c:v>
                </c:pt>
                <c:pt idx="34">
                  <c:v>1220</c:v>
                </c:pt>
                <c:pt idx="35">
                  <c:v>1225</c:v>
                </c:pt>
                <c:pt idx="36">
                  <c:v>1230</c:v>
                </c:pt>
                <c:pt idx="37">
                  <c:v>1235</c:v>
                </c:pt>
                <c:pt idx="38">
                  <c:v>1240</c:v>
                </c:pt>
                <c:pt idx="39">
                  <c:v>1245</c:v>
                </c:pt>
                <c:pt idx="40">
                  <c:v>1250</c:v>
                </c:pt>
                <c:pt idx="41">
                  <c:v>1255</c:v>
                </c:pt>
                <c:pt idx="42">
                  <c:v>1260</c:v>
                </c:pt>
                <c:pt idx="43">
                  <c:v>1265</c:v>
                </c:pt>
                <c:pt idx="44">
                  <c:v>1270</c:v>
                </c:pt>
                <c:pt idx="45">
                  <c:v>1275</c:v>
                </c:pt>
                <c:pt idx="46">
                  <c:v>1280</c:v>
                </c:pt>
                <c:pt idx="47">
                  <c:v>1285</c:v>
                </c:pt>
                <c:pt idx="48">
                  <c:v>1290</c:v>
                </c:pt>
                <c:pt idx="49">
                  <c:v>1295</c:v>
                </c:pt>
                <c:pt idx="50">
                  <c:v>1300</c:v>
                </c:pt>
                <c:pt idx="51">
                  <c:v>1305</c:v>
                </c:pt>
                <c:pt idx="52">
                  <c:v>1310</c:v>
                </c:pt>
                <c:pt idx="53">
                  <c:v>1315</c:v>
                </c:pt>
                <c:pt idx="54">
                  <c:v>1320</c:v>
                </c:pt>
                <c:pt idx="55">
                  <c:v>1325</c:v>
                </c:pt>
                <c:pt idx="56">
                  <c:v>1330</c:v>
                </c:pt>
                <c:pt idx="57">
                  <c:v>1335</c:v>
                </c:pt>
                <c:pt idx="58">
                  <c:v>1340</c:v>
                </c:pt>
                <c:pt idx="59">
                  <c:v>1345</c:v>
                </c:pt>
                <c:pt idx="60">
                  <c:v>1350</c:v>
                </c:pt>
                <c:pt idx="61">
                  <c:v>1355</c:v>
                </c:pt>
                <c:pt idx="62">
                  <c:v>1360</c:v>
                </c:pt>
                <c:pt idx="63">
                  <c:v>1365</c:v>
                </c:pt>
                <c:pt idx="64">
                  <c:v>1370</c:v>
                </c:pt>
                <c:pt idx="65">
                  <c:v>1375</c:v>
                </c:pt>
              </c:numCache>
            </c:numRef>
          </c:xVal>
          <c:yVal>
            <c:numRef>
              <c:f>'Qv MRP '!$M$2:$M$302</c:f>
              <c:numCache>
                <c:formatCode>General</c:formatCode>
                <c:ptCount val="301"/>
                <c:pt idx="0">
                  <c:v>0.26858400000000032</c:v>
                </c:pt>
                <c:pt idx="1">
                  <c:v>0.26912800000000031</c:v>
                </c:pt>
                <c:pt idx="2">
                  <c:v>0.26995600000000008</c:v>
                </c:pt>
                <c:pt idx="3">
                  <c:v>0.26953900000000003</c:v>
                </c:pt>
                <c:pt idx="4">
                  <c:v>0.27102499999999996</c:v>
                </c:pt>
                <c:pt idx="5">
                  <c:v>0.27126700000000004</c:v>
                </c:pt>
                <c:pt idx="6">
                  <c:v>0.27121600000000001</c:v>
                </c:pt>
                <c:pt idx="7">
                  <c:v>0.27071800000000001</c:v>
                </c:pt>
                <c:pt idx="8">
                  <c:v>0.27053499999999964</c:v>
                </c:pt>
                <c:pt idx="9">
                  <c:v>0.27130000000000032</c:v>
                </c:pt>
                <c:pt idx="10">
                  <c:v>0.27104100000000003</c:v>
                </c:pt>
                <c:pt idx="11">
                  <c:v>0.27141200000000032</c:v>
                </c:pt>
                <c:pt idx="12">
                  <c:v>0.27114099999999952</c:v>
                </c:pt>
                <c:pt idx="13">
                  <c:v>0.27113400000000004</c:v>
                </c:pt>
                <c:pt idx="14">
                  <c:v>0.27077400000000001</c:v>
                </c:pt>
                <c:pt idx="15">
                  <c:v>0.27152400000000032</c:v>
                </c:pt>
                <c:pt idx="16">
                  <c:v>0.27162200000000031</c:v>
                </c:pt>
                <c:pt idx="17">
                  <c:v>0.27242900000000031</c:v>
                </c:pt>
                <c:pt idx="18">
                  <c:v>0.27192000000000038</c:v>
                </c:pt>
                <c:pt idx="19">
                  <c:v>0.271845</c:v>
                </c:pt>
                <c:pt idx="20">
                  <c:v>0.271789</c:v>
                </c:pt>
                <c:pt idx="21">
                  <c:v>0.27169400000000005</c:v>
                </c:pt>
                <c:pt idx="22">
                  <c:v>0.2720510000000001</c:v>
                </c:pt>
                <c:pt idx="23">
                  <c:v>0.271698</c:v>
                </c:pt>
                <c:pt idx="24">
                  <c:v>0.27245199999999953</c:v>
                </c:pt>
                <c:pt idx="25">
                  <c:v>0.27181900000000031</c:v>
                </c:pt>
                <c:pt idx="26">
                  <c:v>0.27251700000000001</c:v>
                </c:pt>
                <c:pt idx="27">
                  <c:v>0.2724950000000001</c:v>
                </c:pt>
                <c:pt idx="28">
                  <c:v>0.272561</c:v>
                </c:pt>
                <c:pt idx="29">
                  <c:v>0.27250800000000008</c:v>
                </c:pt>
                <c:pt idx="30">
                  <c:v>0.27251000000000031</c:v>
                </c:pt>
                <c:pt idx="31">
                  <c:v>0.27262400000000031</c:v>
                </c:pt>
                <c:pt idx="32">
                  <c:v>0.27251400000000031</c:v>
                </c:pt>
                <c:pt idx="33">
                  <c:v>0.27265800000000001</c:v>
                </c:pt>
                <c:pt idx="34">
                  <c:v>0.27262900000000001</c:v>
                </c:pt>
                <c:pt idx="35">
                  <c:v>0.27265800000000001</c:v>
                </c:pt>
                <c:pt idx="36">
                  <c:v>0.27248000000000039</c:v>
                </c:pt>
                <c:pt idx="37">
                  <c:v>0.27277999999999952</c:v>
                </c:pt>
                <c:pt idx="38">
                  <c:v>0.2734410000000001</c:v>
                </c:pt>
                <c:pt idx="39">
                  <c:v>0.273009</c:v>
                </c:pt>
                <c:pt idx="40">
                  <c:v>0.27347600000000039</c:v>
                </c:pt>
                <c:pt idx="41">
                  <c:v>0.27304800000000001</c:v>
                </c:pt>
                <c:pt idx="42">
                  <c:v>0.272789</c:v>
                </c:pt>
                <c:pt idx="43">
                  <c:v>0.27330000000000032</c:v>
                </c:pt>
                <c:pt idx="44">
                  <c:v>0.27329399999999998</c:v>
                </c:pt>
                <c:pt idx="45">
                  <c:v>0.27342800000000045</c:v>
                </c:pt>
                <c:pt idx="46">
                  <c:v>0.27350100000000011</c:v>
                </c:pt>
                <c:pt idx="47">
                  <c:v>0.273947</c:v>
                </c:pt>
                <c:pt idx="48">
                  <c:v>0.27332000000000045</c:v>
                </c:pt>
                <c:pt idx="49">
                  <c:v>0.2729450000000001</c:v>
                </c:pt>
                <c:pt idx="50">
                  <c:v>0.27333500000000011</c:v>
                </c:pt>
                <c:pt idx="51">
                  <c:v>0.27348300000000031</c:v>
                </c:pt>
                <c:pt idx="52">
                  <c:v>0.273503</c:v>
                </c:pt>
                <c:pt idx="53">
                  <c:v>0.27352699999999991</c:v>
                </c:pt>
                <c:pt idx="54">
                  <c:v>0.273619</c:v>
                </c:pt>
                <c:pt idx="55">
                  <c:v>0.27360000000000001</c:v>
                </c:pt>
                <c:pt idx="56">
                  <c:v>0.27344799999999958</c:v>
                </c:pt>
                <c:pt idx="57">
                  <c:v>0.27358800000000039</c:v>
                </c:pt>
                <c:pt idx="58">
                  <c:v>0.27337500000000031</c:v>
                </c:pt>
                <c:pt idx="59">
                  <c:v>0.273835</c:v>
                </c:pt>
                <c:pt idx="60">
                  <c:v>0.27344399999999952</c:v>
                </c:pt>
                <c:pt idx="61">
                  <c:v>0.27352899999999991</c:v>
                </c:pt>
                <c:pt idx="62">
                  <c:v>0.274011</c:v>
                </c:pt>
                <c:pt idx="63">
                  <c:v>0.27431200000000039</c:v>
                </c:pt>
                <c:pt idx="64">
                  <c:v>0.27416199999999952</c:v>
                </c:pt>
                <c:pt idx="65">
                  <c:v>0.283138</c:v>
                </c:pt>
              </c:numCache>
            </c:numRef>
          </c:yVal>
        </c:ser>
        <c:ser>
          <c:idx val="12"/>
          <c:order val="12"/>
          <c:tx>
            <c:strRef>
              <c:f>'Qv MRP '!$N$1</c:f>
              <c:strCache>
                <c:ptCount val="1"/>
              </c:strCache>
            </c:strRef>
          </c:tx>
          <c:xVal>
            <c:numRef>
              <c:f>'Qv MRP '!$A$2:$A$302</c:f>
              <c:numCache>
                <c:formatCode>General</c:formatCode>
                <c:ptCount val="301"/>
                <c:pt idx="0">
                  <c:v>1050</c:v>
                </c:pt>
                <c:pt idx="1">
                  <c:v>1055</c:v>
                </c:pt>
                <c:pt idx="2">
                  <c:v>1060</c:v>
                </c:pt>
                <c:pt idx="3">
                  <c:v>1065</c:v>
                </c:pt>
                <c:pt idx="4">
                  <c:v>1070</c:v>
                </c:pt>
                <c:pt idx="5">
                  <c:v>1075</c:v>
                </c:pt>
                <c:pt idx="6">
                  <c:v>1080</c:v>
                </c:pt>
                <c:pt idx="7">
                  <c:v>1085</c:v>
                </c:pt>
                <c:pt idx="8">
                  <c:v>1090</c:v>
                </c:pt>
                <c:pt idx="9">
                  <c:v>1095</c:v>
                </c:pt>
                <c:pt idx="10">
                  <c:v>1100</c:v>
                </c:pt>
                <c:pt idx="11">
                  <c:v>1105</c:v>
                </c:pt>
                <c:pt idx="12">
                  <c:v>1110</c:v>
                </c:pt>
                <c:pt idx="13">
                  <c:v>1115</c:v>
                </c:pt>
                <c:pt idx="14">
                  <c:v>1120</c:v>
                </c:pt>
                <c:pt idx="15">
                  <c:v>1125</c:v>
                </c:pt>
                <c:pt idx="16">
                  <c:v>1130</c:v>
                </c:pt>
                <c:pt idx="17">
                  <c:v>1135</c:v>
                </c:pt>
                <c:pt idx="18">
                  <c:v>1140</c:v>
                </c:pt>
                <c:pt idx="19">
                  <c:v>1145</c:v>
                </c:pt>
                <c:pt idx="20">
                  <c:v>1150</c:v>
                </c:pt>
                <c:pt idx="21">
                  <c:v>1155</c:v>
                </c:pt>
                <c:pt idx="22">
                  <c:v>1160</c:v>
                </c:pt>
                <c:pt idx="23">
                  <c:v>1165</c:v>
                </c:pt>
                <c:pt idx="24">
                  <c:v>1170</c:v>
                </c:pt>
                <c:pt idx="25">
                  <c:v>1175</c:v>
                </c:pt>
                <c:pt idx="26">
                  <c:v>1180</c:v>
                </c:pt>
                <c:pt idx="27">
                  <c:v>1185</c:v>
                </c:pt>
                <c:pt idx="28">
                  <c:v>1190</c:v>
                </c:pt>
                <c:pt idx="29">
                  <c:v>1195</c:v>
                </c:pt>
                <c:pt idx="30">
                  <c:v>1200</c:v>
                </c:pt>
                <c:pt idx="31">
                  <c:v>1205</c:v>
                </c:pt>
                <c:pt idx="32">
                  <c:v>1210</c:v>
                </c:pt>
                <c:pt idx="33">
                  <c:v>1215</c:v>
                </c:pt>
                <c:pt idx="34">
                  <c:v>1220</c:v>
                </c:pt>
                <c:pt idx="35">
                  <c:v>1225</c:v>
                </c:pt>
                <c:pt idx="36">
                  <c:v>1230</c:v>
                </c:pt>
                <c:pt idx="37">
                  <c:v>1235</c:v>
                </c:pt>
                <c:pt idx="38">
                  <c:v>1240</c:v>
                </c:pt>
                <c:pt idx="39">
                  <c:v>1245</c:v>
                </c:pt>
                <c:pt idx="40">
                  <c:v>1250</c:v>
                </c:pt>
                <c:pt idx="41">
                  <c:v>1255</c:v>
                </c:pt>
                <c:pt idx="42">
                  <c:v>1260</c:v>
                </c:pt>
                <c:pt idx="43">
                  <c:v>1265</c:v>
                </c:pt>
                <c:pt idx="44">
                  <c:v>1270</c:v>
                </c:pt>
                <c:pt idx="45">
                  <c:v>1275</c:v>
                </c:pt>
                <c:pt idx="46">
                  <c:v>1280</c:v>
                </c:pt>
                <c:pt idx="47">
                  <c:v>1285</c:v>
                </c:pt>
                <c:pt idx="48">
                  <c:v>1290</c:v>
                </c:pt>
                <c:pt idx="49">
                  <c:v>1295</c:v>
                </c:pt>
                <c:pt idx="50">
                  <c:v>1300</c:v>
                </c:pt>
                <c:pt idx="51">
                  <c:v>1305</c:v>
                </c:pt>
                <c:pt idx="52">
                  <c:v>1310</c:v>
                </c:pt>
                <c:pt idx="53">
                  <c:v>1315</c:v>
                </c:pt>
                <c:pt idx="54">
                  <c:v>1320</c:v>
                </c:pt>
                <c:pt idx="55">
                  <c:v>1325</c:v>
                </c:pt>
                <c:pt idx="56">
                  <c:v>1330</c:v>
                </c:pt>
                <c:pt idx="57">
                  <c:v>1335</c:v>
                </c:pt>
                <c:pt idx="58">
                  <c:v>1340</c:v>
                </c:pt>
                <c:pt idx="59">
                  <c:v>1345</c:v>
                </c:pt>
                <c:pt idx="60">
                  <c:v>1350</c:v>
                </c:pt>
                <c:pt idx="61">
                  <c:v>1355</c:v>
                </c:pt>
                <c:pt idx="62">
                  <c:v>1360</c:v>
                </c:pt>
                <c:pt idx="63">
                  <c:v>1365</c:v>
                </c:pt>
                <c:pt idx="64">
                  <c:v>1370</c:v>
                </c:pt>
                <c:pt idx="65">
                  <c:v>1375</c:v>
                </c:pt>
              </c:numCache>
            </c:numRef>
          </c:xVal>
          <c:yVal>
            <c:numRef>
              <c:f>'Qv MRP '!$N$2:$N$302</c:f>
              <c:numCache>
                <c:formatCode>General</c:formatCode>
                <c:ptCount val="301"/>
              </c:numCache>
            </c:numRef>
          </c:yVal>
        </c:ser>
        <c:axId val="69118976"/>
        <c:axId val="69133440"/>
      </c:scatterChart>
      <c:valAx>
        <c:axId val="69118976"/>
        <c:scaling>
          <c:orientation val="minMax"/>
          <c:max val="1400"/>
          <c:min val="1050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Time (ms)</a:t>
                </a:r>
              </a:p>
            </c:rich>
          </c:tx>
          <c:layout/>
        </c:title>
        <c:numFmt formatCode="General" sourceLinked="1"/>
        <c:majorTickMark val="none"/>
        <c:tickLblPos val="nextTo"/>
        <c:spPr>
          <a:ln>
            <a:solidFill>
              <a:schemeClr val="bg1"/>
            </a:solidFill>
          </a:ln>
        </c:spPr>
        <c:crossAx val="69133440"/>
        <c:crosses val="autoZero"/>
        <c:crossBetween val="midCat"/>
      </c:valAx>
      <c:valAx>
        <c:axId val="69133440"/>
        <c:scaling>
          <c:orientation val="minMax"/>
          <c:max val="0.28500000000000031"/>
          <c:min val="0.24000000000000021"/>
        </c:scaling>
        <c:axPos val="l"/>
        <c:majorGridlines>
          <c:spPr>
            <a:ln>
              <a:solidFill>
                <a:schemeClr val="bg1"/>
              </a:solidFill>
              <a:prstDash val="dash"/>
            </a:ln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Qv</a:t>
                </a:r>
              </a:p>
            </c:rich>
          </c:tx>
          <c:layout/>
        </c:title>
        <c:numFmt formatCode="General" sourceLinked="1"/>
        <c:majorTickMark val="none"/>
        <c:tickLblPos val="nextTo"/>
        <c:spPr>
          <a:ln>
            <a:solidFill>
              <a:schemeClr val="bg1"/>
            </a:solidFill>
          </a:ln>
        </c:spPr>
        <c:crossAx val="69118976"/>
        <c:crosses val="autoZero"/>
        <c:crossBetween val="midCat"/>
      </c:valAx>
    </c:plotArea>
    <c:plotVisOnly val="1"/>
  </c:chart>
  <c:spPr>
    <a:solidFill>
      <a:schemeClr val="accent1">
        <a:lumMod val="20000"/>
        <a:lumOff val="80000"/>
      </a:schemeClr>
    </a:solidFill>
    <a:ln>
      <a:solidFill>
        <a:schemeClr val="accent1">
          <a:lumMod val="50000"/>
        </a:schemeClr>
      </a:solidFill>
    </a:ln>
  </c:spPr>
  <c:txPr>
    <a:bodyPr/>
    <a:lstStyle/>
    <a:p>
      <a:pPr>
        <a:defRPr>
          <a:solidFill>
            <a:schemeClr val="bg1"/>
          </a:solidFill>
        </a:defRPr>
      </a:pPr>
      <a:endParaRPr lang="en-US"/>
    </a:p>
  </c:txPr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Qh f(Rpos)</a:t>
            </a:r>
          </a:p>
        </c:rich>
      </c:tx>
      <c:layout>
        <c:manualLayout>
          <c:xMode val="edge"/>
          <c:yMode val="edge"/>
          <c:x val="0.36997904867154768"/>
          <c:y val="0"/>
        </c:manualLayout>
      </c:layout>
      <c:overlay val="1"/>
    </c:title>
    <c:plotArea>
      <c:layout>
        <c:manualLayout>
          <c:layoutTarget val="inner"/>
          <c:xMode val="edge"/>
          <c:yMode val="edge"/>
          <c:x val="4.2324884915382034E-2"/>
          <c:y val="0.11312071293303354"/>
          <c:w val="0.92951070564866056"/>
          <c:h val="0.73861004076618164"/>
        </c:manualLayout>
      </c:layout>
      <c:scatterChart>
        <c:scatterStyle val="lineMarker"/>
        <c:ser>
          <c:idx val="0"/>
          <c:order val="0"/>
          <c:tx>
            <c:strRef>
              <c:f>'Fast view at 26GeV'!$C$5</c:f>
              <c:strCache>
                <c:ptCount val="1"/>
                <c:pt idx="0">
                  <c:v>C1050</c:v>
                </c:pt>
              </c:strCache>
            </c:strRef>
          </c:tx>
          <c:spPr>
            <a:ln>
              <a:solidFill>
                <a:schemeClr val="accent2">
                  <a:lumMod val="40000"/>
                  <a:lumOff val="60000"/>
                </a:schemeClr>
              </a:solidFill>
            </a:ln>
          </c:spPr>
          <c:marker>
            <c:spPr>
              <a:solidFill>
                <a:schemeClr val="accent2">
                  <a:lumMod val="40000"/>
                  <a:lumOff val="60000"/>
                </a:schemeClr>
              </a:solidFill>
            </c:spPr>
          </c:marker>
          <c:xVal>
            <c:numRef>
              <c:f>'Fast view at 26GeV'!$B$6:$B$18</c:f>
              <c:numCache>
                <c:formatCode>General</c:formatCode>
                <c:ptCount val="13"/>
                <c:pt idx="0">
                  <c:v>-31.798159509202527</c:v>
                </c:pt>
                <c:pt idx="1">
                  <c:v>-24.492944785276027</c:v>
                </c:pt>
                <c:pt idx="2">
                  <c:v>-14.407668711656468</c:v>
                </c:pt>
                <c:pt idx="3">
                  <c:v>-3.5895705521472472</c:v>
                </c:pt>
                <c:pt idx="4">
                  <c:v>2.4868098159509238</c:v>
                </c:pt>
                <c:pt idx="5">
                  <c:v>3.8831288343558237</c:v>
                </c:pt>
                <c:pt idx="6">
                  <c:v>7.3015337423312916</c:v>
                </c:pt>
                <c:pt idx="7">
                  <c:v>14.537423312883446</c:v>
                </c:pt>
                <c:pt idx="8">
                  <c:v>20.807361963190289</c:v>
                </c:pt>
                <c:pt idx="9">
                  <c:v>26.718098159509193</c:v>
                </c:pt>
                <c:pt idx="10">
                  <c:v>32.611349693251547</c:v>
                </c:pt>
                <c:pt idx="11">
                  <c:v>36.211042944785213</c:v>
                </c:pt>
              </c:numCache>
            </c:numRef>
          </c:xVal>
          <c:yVal>
            <c:numRef>
              <c:f>'Fast view at 26GeV'!$C$6:$C$18</c:f>
              <c:numCache>
                <c:formatCode>General</c:formatCode>
                <c:ptCount val="13"/>
                <c:pt idx="0">
                  <c:v>0.21620799999999929</c:v>
                </c:pt>
                <c:pt idx="1">
                  <c:v>0.22134199999999901</c:v>
                </c:pt>
                <c:pt idx="2">
                  <c:v>0.22520299999999999</c:v>
                </c:pt>
                <c:pt idx="3">
                  <c:v>0.22677899999999901</c:v>
                </c:pt>
                <c:pt idx="4">
                  <c:v>0.22703199999999901</c:v>
                </c:pt>
                <c:pt idx="5">
                  <c:v>0.22676299999999999</c:v>
                </c:pt>
                <c:pt idx="6">
                  <c:v>0.22669699999999901</c:v>
                </c:pt>
                <c:pt idx="7">
                  <c:v>0.22639799999999999</c:v>
                </c:pt>
                <c:pt idx="8">
                  <c:v>0.22498899999999999</c:v>
                </c:pt>
                <c:pt idx="9">
                  <c:v>0.222106</c:v>
                </c:pt>
                <c:pt idx="10">
                  <c:v>0.21761999999999926</c:v>
                </c:pt>
              </c:numCache>
            </c:numRef>
          </c:yVal>
        </c:ser>
        <c:ser>
          <c:idx val="1"/>
          <c:order val="1"/>
          <c:tx>
            <c:strRef>
              <c:f>'Fast view at 26GeV'!$M$5</c:f>
              <c:strCache>
                <c:ptCount val="1"/>
                <c:pt idx="0">
                  <c:v>C1100</c:v>
                </c:pt>
              </c:strCache>
            </c:strRef>
          </c:tx>
          <c:spPr>
            <a:ln>
              <a:solidFill>
                <a:srgbClr val="00B050"/>
              </a:solidFill>
            </a:ln>
          </c:spPr>
          <c:marker>
            <c:symbol val="diamond"/>
            <c:size val="7"/>
            <c:spPr>
              <a:solidFill>
                <a:srgbClr val="00B050"/>
              </a:solidFill>
            </c:spPr>
          </c:marker>
          <c:xVal>
            <c:numRef>
              <c:f>'Fast view at 26GeV'!$B$6:$B$18</c:f>
              <c:numCache>
                <c:formatCode>General</c:formatCode>
                <c:ptCount val="13"/>
                <c:pt idx="0">
                  <c:v>-31.798159509202527</c:v>
                </c:pt>
                <c:pt idx="1">
                  <c:v>-24.492944785276027</c:v>
                </c:pt>
                <c:pt idx="2">
                  <c:v>-14.407668711656468</c:v>
                </c:pt>
                <c:pt idx="3">
                  <c:v>-3.5895705521472472</c:v>
                </c:pt>
                <c:pt idx="4">
                  <c:v>2.4868098159509238</c:v>
                </c:pt>
                <c:pt idx="5">
                  <c:v>3.8831288343558237</c:v>
                </c:pt>
                <c:pt idx="6">
                  <c:v>7.3015337423312916</c:v>
                </c:pt>
                <c:pt idx="7">
                  <c:v>14.537423312883446</c:v>
                </c:pt>
                <c:pt idx="8">
                  <c:v>20.807361963190289</c:v>
                </c:pt>
                <c:pt idx="9">
                  <c:v>26.718098159509193</c:v>
                </c:pt>
                <c:pt idx="10">
                  <c:v>32.611349693251547</c:v>
                </c:pt>
                <c:pt idx="11">
                  <c:v>36.211042944785213</c:v>
                </c:pt>
              </c:numCache>
            </c:numRef>
          </c:xVal>
          <c:yVal>
            <c:numRef>
              <c:f>'Fast view at 26GeV'!$M$6:$M$18</c:f>
              <c:numCache>
                <c:formatCode>General</c:formatCode>
                <c:ptCount val="13"/>
                <c:pt idx="0">
                  <c:v>0.21508500000000019</c:v>
                </c:pt>
                <c:pt idx="1">
                  <c:v>0.22054199999999999</c:v>
                </c:pt>
                <c:pt idx="2">
                  <c:v>0.223832</c:v>
                </c:pt>
                <c:pt idx="3">
                  <c:v>0.22556899999999999</c:v>
                </c:pt>
                <c:pt idx="4">
                  <c:v>0.22544100000000022</c:v>
                </c:pt>
                <c:pt idx="5">
                  <c:v>0.22461999999999999</c:v>
                </c:pt>
                <c:pt idx="6">
                  <c:v>0.22467799999999988</c:v>
                </c:pt>
                <c:pt idx="7">
                  <c:v>0.22393199999999999</c:v>
                </c:pt>
                <c:pt idx="8">
                  <c:v>0.22278299999999901</c:v>
                </c:pt>
                <c:pt idx="9">
                  <c:v>0.21977000000000019</c:v>
                </c:pt>
                <c:pt idx="10">
                  <c:v>0.21435899999999999</c:v>
                </c:pt>
                <c:pt idx="11">
                  <c:v>0.21003600000000022</c:v>
                </c:pt>
              </c:numCache>
            </c:numRef>
          </c:yVal>
        </c:ser>
        <c:ser>
          <c:idx val="6"/>
          <c:order val="2"/>
          <c:tx>
            <c:strRef>
              <c:f>'Fast view at 26GeV'!$W$5</c:f>
              <c:strCache>
                <c:ptCount val="1"/>
                <c:pt idx="0">
                  <c:v>C1150</c:v>
                </c:pt>
              </c:strCache>
            </c:strRef>
          </c:tx>
          <c:xVal>
            <c:numRef>
              <c:f>'Fast view at 26GeV'!$B$6:$B$18</c:f>
              <c:numCache>
                <c:formatCode>General</c:formatCode>
                <c:ptCount val="13"/>
                <c:pt idx="0">
                  <c:v>-31.798159509202527</c:v>
                </c:pt>
                <c:pt idx="1">
                  <c:v>-24.492944785276027</c:v>
                </c:pt>
                <c:pt idx="2">
                  <c:v>-14.407668711656468</c:v>
                </c:pt>
                <c:pt idx="3">
                  <c:v>-3.5895705521472472</c:v>
                </c:pt>
                <c:pt idx="4">
                  <c:v>2.4868098159509238</c:v>
                </c:pt>
                <c:pt idx="5">
                  <c:v>3.8831288343558237</c:v>
                </c:pt>
                <c:pt idx="6">
                  <c:v>7.3015337423312916</c:v>
                </c:pt>
                <c:pt idx="7">
                  <c:v>14.537423312883446</c:v>
                </c:pt>
                <c:pt idx="8">
                  <c:v>20.807361963190289</c:v>
                </c:pt>
                <c:pt idx="9">
                  <c:v>26.718098159509193</c:v>
                </c:pt>
                <c:pt idx="10">
                  <c:v>32.611349693251547</c:v>
                </c:pt>
                <c:pt idx="11">
                  <c:v>36.211042944785213</c:v>
                </c:pt>
              </c:numCache>
            </c:numRef>
          </c:xVal>
          <c:yVal>
            <c:numRef>
              <c:f>'Fast view at 26GeV'!$W$6:$W$17</c:f>
              <c:numCache>
                <c:formatCode>General</c:formatCode>
                <c:ptCount val="12"/>
                <c:pt idx="0">
                  <c:v>0.21597300000000019</c:v>
                </c:pt>
                <c:pt idx="1">
                  <c:v>0.21962399999999899</c:v>
                </c:pt>
                <c:pt idx="2">
                  <c:v>0.22272799999999901</c:v>
                </c:pt>
                <c:pt idx="3">
                  <c:v>0.22388</c:v>
                </c:pt>
                <c:pt idx="4">
                  <c:v>0.22375399999999901</c:v>
                </c:pt>
                <c:pt idx="5">
                  <c:v>0.22361699999999901</c:v>
                </c:pt>
                <c:pt idx="6">
                  <c:v>0.22355</c:v>
                </c:pt>
                <c:pt idx="7">
                  <c:v>0.22273799999999999</c:v>
                </c:pt>
                <c:pt idx="8">
                  <c:v>0.22098799999999999</c:v>
                </c:pt>
                <c:pt idx="9">
                  <c:v>0.21781299999999926</c:v>
                </c:pt>
                <c:pt idx="10">
                  <c:v>0.21283400000000019</c:v>
                </c:pt>
                <c:pt idx="11">
                  <c:v>0.20991500000000032</c:v>
                </c:pt>
              </c:numCache>
            </c:numRef>
          </c:yVal>
        </c:ser>
        <c:ser>
          <c:idx val="3"/>
          <c:order val="3"/>
          <c:tx>
            <c:strRef>
              <c:f>'Fast view at 26GeV'!$AG$5</c:f>
              <c:strCache>
                <c:ptCount val="1"/>
                <c:pt idx="0">
                  <c:v>C1200</c:v>
                </c:pt>
              </c:strCache>
            </c:strRef>
          </c:tx>
          <c:spPr>
            <a:ln>
              <a:solidFill>
                <a:srgbClr val="92D050"/>
              </a:solidFill>
            </a:ln>
          </c:spPr>
          <c:marker>
            <c:symbol val="diamond"/>
            <c:size val="7"/>
            <c:spPr>
              <a:solidFill>
                <a:srgbClr val="92D050"/>
              </a:solidFill>
            </c:spPr>
          </c:marker>
          <c:xVal>
            <c:numRef>
              <c:f>'Fast view at 26GeV'!$B$6:$B$18</c:f>
              <c:numCache>
                <c:formatCode>General</c:formatCode>
                <c:ptCount val="13"/>
                <c:pt idx="0">
                  <c:v>-31.798159509202527</c:v>
                </c:pt>
                <c:pt idx="1">
                  <c:v>-24.492944785276027</c:v>
                </c:pt>
                <c:pt idx="2">
                  <c:v>-14.407668711656468</c:v>
                </c:pt>
                <c:pt idx="3">
                  <c:v>-3.5895705521472472</c:v>
                </c:pt>
                <c:pt idx="4">
                  <c:v>2.4868098159509238</c:v>
                </c:pt>
                <c:pt idx="5">
                  <c:v>3.8831288343558237</c:v>
                </c:pt>
                <c:pt idx="6">
                  <c:v>7.3015337423312916</c:v>
                </c:pt>
                <c:pt idx="7">
                  <c:v>14.537423312883446</c:v>
                </c:pt>
                <c:pt idx="8">
                  <c:v>20.807361963190289</c:v>
                </c:pt>
                <c:pt idx="9">
                  <c:v>26.718098159509193</c:v>
                </c:pt>
                <c:pt idx="10">
                  <c:v>32.611349693251547</c:v>
                </c:pt>
                <c:pt idx="11">
                  <c:v>36.211042944785213</c:v>
                </c:pt>
              </c:numCache>
            </c:numRef>
          </c:xVal>
          <c:yVal>
            <c:numRef>
              <c:f>'Fast view at 26GeV'!$AG$6:$AG$18</c:f>
              <c:numCache>
                <c:formatCode>General</c:formatCode>
                <c:ptCount val="13"/>
                <c:pt idx="0">
                  <c:v>0.21497800000000022</c:v>
                </c:pt>
                <c:pt idx="1">
                  <c:v>0.21917899999999901</c:v>
                </c:pt>
                <c:pt idx="2">
                  <c:v>0.22214599999999901</c:v>
                </c:pt>
                <c:pt idx="3">
                  <c:v>0.22298599999999999</c:v>
                </c:pt>
                <c:pt idx="4">
                  <c:v>0.22279199999999999</c:v>
                </c:pt>
                <c:pt idx="5">
                  <c:v>0.22260199999999997</c:v>
                </c:pt>
                <c:pt idx="6">
                  <c:v>0.22253799999999899</c:v>
                </c:pt>
                <c:pt idx="7">
                  <c:v>0.22164999999999899</c:v>
                </c:pt>
                <c:pt idx="8">
                  <c:v>0.21978999999999926</c:v>
                </c:pt>
                <c:pt idx="9">
                  <c:v>0.21674100000000032</c:v>
                </c:pt>
                <c:pt idx="10">
                  <c:v>0.21154900000000026</c:v>
                </c:pt>
                <c:pt idx="11">
                  <c:v>0.20901000000000022</c:v>
                </c:pt>
              </c:numCache>
            </c:numRef>
          </c:yVal>
        </c:ser>
        <c:ser>
          <c:idx val="2"/>
          <c:order val="4"/>
          <c:tx>
            <c:strRef>
              <c:f>'Fast view at 26GeV'!$AQ$5</c:f>
              <c:strCache>
                <c:ptCount val="1"/>
                <c:pt idx="0">
                  <c:v>C1250</c:v>
                </c:pt>
              </c:strCache>
            </c:strRef>
          </c:tx>
          <c:spPr>
            <a:ln>
              <a:solidFill>
                <a:srgbClr val="EEE91F"/>
              </a:solidFill>
            </a:ln>
          </c:spPr>
          <c:marker>
            <c:symbol val="diamond"/>
            <c:size val="7"/>
            <c:spPr>
              <a:solidFill>
                <a:srgbClr val="FFFF00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'Fast view at 26GeV'!$B$6:$B$18</c:f>
              <c:numCache>
                <c:formatCode>General</c:formatCode>
                <c:ptCount val="13"/>
                <c:pt idx="0">
                  <c:v>-31.798159509202527</c:v>
                </c:pt>
                <c:pt idx="1">
                  <c:v>-24.492944785276027</c:v>
                </c:pt>
                <c:pt idx="2">
                  <c:v>-14.407668711656468</c:v>
                </c:pt>
                <c:pt idx="3">
                  <c:v>-3.5895705521472472</c:v>
                </c:pt>
                <c:pt idx="4">
                  <c:v>2.4868098159509238</c:v>
                </c:pt>
                <c:pt idx="5">
                  <c:v>3.8831288343558237</c:v>
                </c:pt>
                <c:pt idx="6">
                  <c:v>7.3015337423312916</c:v>
                </c:pt>
                <c:pt idx="7">
                  <c:v>14.537423312883446</c:v>
                </c:pt>
                <c:pt idx="8">
                  <c:v>20.807361963190289</c:v>
                </c:pt>
                <c:pt idx="9">
                  <c:v>26.718098159509193</c:v>
                </c:pt>
                <c:pt idx="10">
                  <c:v>32.611349693251547</c:v>
                </c:pt>
                <c:pt idx="11">
                  <c:v>36.211042944785213</c:v>
                </c:pt>
              </c:numCache>
            </c:numRef>
          </c:xVal>
          <c:yVal>
            <c:numRef>
              <c:f>'Fast view at 26GeV'!$AQ$6:$AQ$18</c:f>
              <c:numCache>
                <c:formatCode>General</c:formatCode>
                <c:ptCount val="13"/>
                <c:pt idx="0">
                  <c:v>0.21421600000000032</c:v>
                </c:pt>
                <c:pt idx="1">
                  <c:v>0.21861999999999929</c:v>
                </c:pt>
                <c:pt idx="2">
                  <c:v>0.22136299999999901</c:v>
                </c:pt>
                <c:pt idx="3">
                  <c:v>0.22259699999999999</c:v>
                </c:pt>
                <c:pt idx="4">
                  <c:v>0.22232499999999997</c:v>
                </c:pt>
                <c:pt idx="5">
                  <c:v>0.221804</c:v>
                </c:pt>
                <c:pt idx="6">
                  <c:v>0.22164</c:v>
                </c:pt>
                <c:pt idx="7">
                  <c:v>0.22073899999999999</c:v>
                </c:pt>
                <c:pt idx="8">
                  <c:v>0.21884199999999929</c:v>
                </c:pt>
                <c:pt idx="9">
                  <c:v>0.21566800000000022</c:v>
                </c:pt>
                <c:pt idx="10">
                  <c:v>0.210622</c:v>
                </c:pt>
                <c:pt idx="11">
                  <c:v>0.20503800000000019</c:v>
                </c:pt>
              </c:numCache>
            </c:numRef>
          </c:yVal>
        </c:ser>
        <c:ser>
          <c:idx val="4"/>
          <c:order val="5"/>
          <c:tx>
            <c:strRef>
              <c:f>'Fast view at 26GeV'!$BA$5</c:f>
              <c:strCache>
                <c:ptCount val="1"/>
                <c:pt idx="0">
                  <c:v>C1300</c:v>
                </c:pt>
              </c:strCache>
            </c:strRef>
          </c:tx>
          <c:spPr>
            <a:ln>
              <a:solidFill>
                <a:srgbClr val="FFC000"/>
              </a:solidFill>
            </a:ln>
          </c:spPr>
          <c:marker>
            <c:symbol val="diamond"/>
            <c:size val="7"/>
            <c:spPr>
              <a:solidFill>
                <a:srgbClr val="FFC000"/>
              </a:solidFill>
            </c:spPr>
          </c:marker>
          <c:xVal>
            <c:numRef>
              <c:f>'Fast view at 26GeV'!$B$6:$B$18</c:f>
              <c:numCache>
                <c:formatCode>General</c:formatCode>
                <c:ptCount val="13"/>
                <c:pt idx="0">
                  <c:v>-31.798159509202527</c:v>
                </c:pt>
                <c:pt idx="1">
                  <c:v>-24.492944785276027</c:v>
                </c:pt>
                <c:pt idx="2">
                  <c:v>-14.407668711656468</c:v>
                </c:pt>
                <c:pt idx="3">
                  <c:v>-3.5895705521472472</c:v>
                </c:pt>
                <c:pt idx="4">
                  <c:v>2.4868098159509238</c:v>
                </c:pt>
                <c:pt idx="5">
                  <c:v>3.8831288343558237</c:v>
                </c:pt>
                <c:pt idx="6">
                  <c:v>7.3015337423312916</c:v>
                </c:pt>
                <c:pt idx="7">
                  <c:v>14.537423312883446</c:v>
                </c:pt>
                <c:pt idx="8">
                  <c:v>20.807361963190289</c:v>
                </c:pt>
                <c:pt idx="9">
                  <c:v>26.718098159509193</c:v>
                </c:pt>
                <c:pt idx="10">
                  <c:v>32.611349693251547</c:v>
                </c:pt>
                <c:pt idx="11">
                  <c:v>36.211042944785213</c:v>
                </c:pt>
              </c:numCache>
            </c:numRef>
          </c:xVal>
          <c:yVal>
            <c:numRef>
              <c:f>'Fast view at 26GeV'!$BA$6:$BA$18</c:f>
              <c:numCache>
                <c:formatCode>General</c:formatCode>
                <c:ptCount val="13"/>
                <c:pt idx="0">
                  <c:v>0.21359299999999926</c:v>
                </c:pt>
                <c:pt idx="1">
                  <c:v>0.21860900000000019</c:v>
                </c:pt>
                <c:pt idx="2">
                  <c:v>0.221196</c:v>
                </c:pt>
                <c:pt idx="3">
                  <c:v>0.22173699999999999</c:v>
                </c:pt>
                <c:pt idx="4">
                  <c:v>0.22174199999999999</c:v>
                </c:pt>
                <c:pt idx="5">
                  <c:v>0.22125699999999901</c:v>
                </c:pt>
                <c:pt idx="6">
                  <c:v>0.22075699999999901</c:v>
                </c:pt>
                <c:pt idx="7">
                  <c:v>0.21992099999999926</c:v>
                </c:pt>
                <c:pt idx="8">
                  <c:v>0.21785900000000019</c:v>
                </c:pt>
                <c:pt idx="9">
                  <c:v>0.21442100000000022</c:v>
                </c:pt>
                <c:pt idx="10">
                  <c:v>0.20907799999999899</c:v>
                </c:pt>
                <c:pt idx="11">
                  <c:v>0.20668299999999901</c:v>
                </c:pt>
              </c:numCache>
            </c:numRef>
          </c:yVal>
        </c:ser>
        <c:ser>
          <c:idx val="5"/>
          <c:order val="6"/>
          <c:tx>
            <c:strRef>
              <c:f>'Fast view at 26GeV'!$BK$5</c:f>
              <c:strCache>
                <c:ptCount val="1"/>
                <c:pt idx="0">
                  <c:v>C1350</c:v>
                </c:pt>
              </c:strCache>
            </c:strRef>
          </c:tx>
          <c:xVal>
            <c:numRef>
              <c:f>'Fast view at 26GeV'!$B$6:$B$18</c:f>
              <c:numCache>
                <c:formatCode>General</c:formatCode>
                <c:ptCount val="13"/>
                <c:pt idx="0">
                  <c:v>-31.798159509202527</c:v>
                </c:pt>
                <c:pt idx="1">
                  <c:v>-24.492944785276027</c:v>
                </c:pt>
                <c:pt idx="2">
                  <c:v>-14.407668711656468</c:v>
                </c:pt>
                <c:pt idx="3">
                  <c:v>-3.5895705521472472</c:v>
                </c:pt>
                <c:pt idx="4">
                  <c:v>2.4868098159509238</c:v>
                </c:pt>
                <c:pt idx="5">
                  <c:v>3.8831288343558237</c:v>
                </c:pt>
                <c:pt idx="6">
                  <c:v>7.3015337423312916</c:v>
                </c:pt>
                <c:pt idx="7">
                  <c:v>14.537423312883446</c:v>
                </c:pt>
                <c:pt idx="8">
                  <c:v>20.807361963190289</c:v>
                </c:pt>
                <c:pt idx="9">
                  <c:v>26.718098159509193</c:v>
                </c:pt>
                <c:pt idx="10">
                  <c:v>32.611349693251547</c:v>
                </c:pt>
                <c:pt idx="11">
                  <c:v>36.211042944785213</c:v>
                </c:pt>
              </c:numCache>
            </c:numRef>
          </c:xVal>
          <c:yVal>
            <c:numRef>
              <c:f>'Fast view at 26GeV'!$BK$6:$BK$18</c:f>
              <c:numCache>
                <c:formatCode>General</c:formatCode>
                <c:ptCount val="13"/>
                <c:pt idx="0">
                  <c:v>0.21357199999999901</c:v>
                </c:pt>
                <c:pt idx="1">
                  <c:v>0.21785700000000019</c:v>
                </c:pt>
                <c:pt idx="2">
                  <c:v>0.22050299999999901</c:v>
                </c:pt>
                <c:pt idx="3">
                  <c:v>0.22136999999999901</c:v>
                </c:pt>
                <c:pt idx="4">
                  <c:v>0.220859</c:v>
                </c:pt>
                <c:pt idx="5">
                  <c:v>0.22073499999999999</c:v>
                </c:pt>
                <c:pt idx="6">
                  <c:v>0.220327</c:v>
                </c:pt>
                <c:pt idx="7">
                  <c:v>0.21956499999999929</c:v>
                </c:pt>
                <c:pt idx="8">
                  <c:v>0.21709699999999929</c:v>
                </c:pt>
                <c:pt idx="9">
                  <c:v>0.21275700000000022</c:v>
                </c:pt>
                <c:pt idx="10">
                  <c:v>0.20892300000000019</c:v>
                </c:pt>
                <c:pt idx="11">
                  <c:v>0.20440000000000019</c:v>
                </c:pt>
              </c:numCache>
            </c:numRef>
          </c:yVal>
        </c:ser>
        <c:axId val="69220224"/>
        <c:axId val="69226496"/>
      </c:scatterChart>
      <c:valAx>
        <c:axId val="69220224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Rpos (mm)</a:t>
                </a:r>
              </a:p>
            </c:rich>
          </c:tx>
          <c:layout>
            <c:manualLayout>
              <c:xMode val="edge"/>
              <c:yMode val="edge"/>
              <c:x val="0.42853081517140168"/>
              <c:y val="0.9401934916446818"/>
            </c:manualLayout>
          </c:layout>
        </c:title>
        <c:numFmt formatCode="General" sourceLinked="1"/>
        <c:tickLblPos val="nextTo"/>
        <c:spPr>
          <a:ln>
            <a:solidFill>
              <a:schemeClr val="bg1"/>
            </a:solidFill>
          </a:ln>
        </c:spPr>
        <c:crossAx val="69226496"/>
        <c:crosses val="autoZero"/>
        <c:crossBetween val="midCat"/>
      </c:valAx>
      <c:valAx>
        <c:axId val="69226496"/>
        <c:scaling>
          <c:orientation val="minMax"/>
        </c:scaling>
        <c:axPos val="l"/>
        <c:majorGridlines>
          <c:spPr>
            <a:ln>
              <a:solidFill>
                <a:schemeClr val="bg1"/>
              </a:solidFill>
              <a:prstDash val="dash"/>
            </a:ln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Q h</a:t>
                </a:r>
              </a:p>
            </c:rich>
          </c:tx>
          <c:layout>
            <c:manualLayout>
              <c:xMode val="edge"/>
              <c:yMode val="edge"/>
              <c:x val="1.430494799261204E-2"/>
              <c:y val="0.38914893617021323"/>
            </c:manualLayout>
          </c:layout>
        </c:title>
        <c:numFmt formatCode="General" sourceLinked="1"/>
        <c:tickLblPos val="nextTo"/>
        <c:spPr>
          <a:ln>
            <a:solidFill>
              <a:schemeClr val="bg1"/>
            </a:solidFill>
          </a:ln>
        </c:spPr>
        <c:crossAx val="69220224"/>
        <c:crosses val="autoZero"/>
        <c:crossBetween val="midCat"/>
      </c:valAx>
    </c:plotArea>
    <c:plotVisOnly val="1"/>
  </c:chart>
  <c:spPr>
    <a:solidFill>
      <a:schemeClr val="accent1">
        <a:lumMod val="20000"/>
        <a:lumOff val="80000"/>
      </a:schemeClr>
    </a:solidFill>
    <a:ln>
      <a:solidFill>
        <a:schemeClr val="accent1">
          <a:lumMod val="50000"/>
        </a:schemeClr>
      </a:solidFill>
    </a:ln>
  </c:spPr>
  <c:txPr>
    <a:bodyPr/>
    <a:lstStyle/>
    <a:p>
      <a:pPr>
        <a:defRPr>
          <a:solidFill>
            <a:schemeClr val="bg1"/>
          </a:solidFill>
        </a:defRPr>
      </a:pPr>
      <a:endParaRPr lang="en-US"/>
    </a:p>
  </c:txPr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lang="en-GB"/>
              <a:t>Qv f(Rpos)</a:t>
            </a:r>
          </a:p>
        </c:rich>
      </c:tx>
      <c:layout>
        <c:manualLayout>
          <c:xMode val="edge"/>
          <c:yMode val="edge"/>
          <c:x val="0.33154622338874395"/>
          <c:y val="2.1787693205015802E-3"/>
        </c:manualLayout>
      </c:layout>
    </c:title>
    <c:plotArea>
      <c:layout>
        <c:manualLayout>
          <c:layoutTarget val="inner"/>
          <c:xMode val="edge"/>
          <c:yMode val="edge"/>
          <c:x val="3.7461112963894282E-2"/>
          <c:y val="0.11149081364829397"/>
          <c:w val="0.88551531058617672"/>
          <c:h val="0.73848048249288079"/>
        </c:manualLayout>
      </c:layout>
      <c:scatterChart>
        <c:scatterStyle val="lineMarker"/>
        <c:ser>
          <c:idx val="0"/>
          <c:order val="0"/>
          <c:tx>
            <c:strRef>
              <c:f>'Fast view at 26GeV'!$C$29</c:f>
              <c:strCache>
                <c:ptCount val="1"/>
                <c:pt idx="0">
                  <c:v>C1050</c:v>
                </c:pt>
              </c:strCache>
            </c:strRef>
          </c:tx>
          <c:xVal>
            <c:numRef>
              <c:f>'Fast view at 26GeV'!$B$30:$B$41</c:f>
              <c:numCache>
                <c:formatCode>General</c:formatCode>
                <c:ptCount val="12"/>
                <c:pt idx="0">
                  <c:v>-31.91625766871163</c:v>
                </c:pt>
                <c:pt idx="1">
                  <c:v>-24.547852760736205</c:v>
                </c:pt>
                <c:pt idx="2">
                  <c:v>-14.457055214723946</c:v>
                </c:pt>
                <c:pt idx="3">
                  <c:v>-3.4711656441717733</c:v>
                </c:pt>
                <c:pt idx="4">
                  <c:v>2.6064417177914212</c:v>
                </c:pt>
                <c:pt idx="5">
                  <c:v>3.8628834355828143</c:v>
                </c:pt>
                <c:pt idx="6">
                  <c:v>7.3300613496932572</c:v>
                </c:pt>
                <c:pt idx="7">
                  <c:v>14.500613496932511</c:v>
                </c:pt>
                <c:pt idx="8">
                  <c:v>20.901840490797536</c:v>
                </c:pt>
                <c:pt idx="9">
                  <c:v>26.740184049079726</c:v>
                </c:pt>
                <c:pt idx="10">
                  <c:v>32.611349693251547</c:v>
                </c:pt>
                <c:pt idx="11">
                  <c:v>36.304294478527538</c:v>
                </c:pt>
              </c:numCache>
            </c:numRef>
          </c:xVal>
          <c:yVal>
            <c:numRef>
              <c:f>'Fast view at 26GeV'!$C$30:$C$41</c:f>
              <c:numCache>
                <c:formatCode>General</c:formatCode>
                <c:ptCount val="12"/>
                <c:pt idx="0">
                  <c:v>0.24964199999999923</c:v>
                </c:pt>
                <c:pt idx="1">
                  <c:v>0.25392400000000032</c:v>
                </c:pt>
                <c:pt idx="2">
                  <c:v>0.25879100000000005</c:v>
                </c:pt>
                <c:pt idx="3">
                  <c:v>0.26024899999999995</c:v>
                </c:pt>
                <c:pt idx="4">
                  <c:v>0.26160300000000003</c:v>
                </c:pt>
                <c:pt idx="5">
                  <c:v>0.26231600000000038</c:v>
                </c:pt>
                <c:pt idx="6">
                  <c:v>0.26316800000000001</c:v>
                </c:pt>
                <c:pt idx="7">
                  <c:v>0.26388100000000031</c:v>
                </c:pt>
                <c:pt idx="8">
                  <c:v>0.26511599999999952</c:v>
                </c:pt>
                <c:pt idx="9">
                  <c:v>0.26631699999999997</c:v>
                </c:pt>
                <c:pt idx="10">
                  <c:v>0.26777600000000001</c:v>
                </c:pt>
                <c:pt idx="11">
                  <c:v>0.26858400000000032</c:v>
                </c:pt>
              </c:numCache>
            </c:numRef>
          </c:yVal>
        </c:ser>
        <c:ser>
          <c:idx val="1"/>
          <c:order val="1"/>
          <c:tx>
            <c:strRef>
              <c:f>'Fast view at 26GeV'!$M$29</c:f>
              <c:strCache>
                <c:ptCount val="1"/>
                <c:pt idx="0">
                  <c:v>C1100</c:v>
                </c:pt>
              </c:strCache>
            </c:strRef>
          </c:tx>
          <c:xVal>
            <c:numRef>
              <c:f>'Fast view at 26GeV'!$B$30:$B$41</c:f>
              <c:numCache>
                <c:formatCode>General</c:formatCode>
                <c:ptCount val="12"/>
                <c:pt idx="0">
                  <c:v>-31.91625766871163</c:v>
                </c:pt>
                <c:pt idx="1">
                  <c:v>-24.547852760736205</c:v>
                </c:pt>
                <c:pt idx="2">
                  <c:v>-14.457055214723946</c:v>
                </c:pt>
                <c:pt idx="3">
                  <c:v>-3.4711656441717733</c:v>
                </c:pt>
                <c:pt idx="4">
                  <c:v>2.6064417177914212</c:v>
                </c:pt>
                <c:pt idx="5">
                  <c:v>3.8628834355828143</c:v>
                </c:pt>
                <c:pt idx="6">
                  <c:v>7.3300613496932572</c:v>
                </c:pt>
                <c:pt idx="7">
                  <c:v>14.500613496932511</c:v>
                </c:pt>
                <c:pt idx="8">
                  <c:v>20.901840490797536</c:v>
                </c:pt>
                <c:pt idx="9">
                  <c:v>26.740184049079726</c:v>
                </c:pt>
                <c:pt idx="10">
                  <c:v>32.611349693251547</c:v>
                </c:pt>
                <c:pt idx="11">
                  <c:v>36.304294478527538</c:v>
                </c:pt>
              </c:numCache>
            </c:numRef>
          </c:xVal>
          <c:yVal>
            <c:numRef>
              <c:f>'Fast view at 26GeV'!$M$30:$M$41</c:f>
              <c:numCache>
                <c:formatCode>General</c:formatCode>
                <c:ptCount val="12"/>
                <c:pt idx="0">
                  <c:v>0.24955700000000022</c:v>
                </c:pt>
                <c:pt idx="1">
                  <c:v>0.2535110000000001</c:v>
                </c:pt>
                <c:pt idx="2">
                  <c:v>0.258301</c:v>
                </c:pt>
                <c:pt idx="3">
                  <c:v>0.25996199999999964</c:v>
                </c:pt>
                <c:pt idx="4">
                  <c:v>0.26174299999999995</c:v>
                </c:pt>
                <c:pt idx="5">
                  <c:v>0.26264499999999952</c:v>
                </c:pt>
                <c:pt idx="6">
                  <c:v>0.26353299999999952</c:v>
                </c:pt>
                <c:pt idx="7">
                  <c:v>0.26442400000000038</c:v>
                </c:pt>
                <c:pt idx="8">
                  <c:v>0.26581600000000039</c:v>
                </c:pt>
                <c:pt idx="9">
                  <c:v>0.26669699999999952</c:v>
                </c:pt>
                <c:pt idx="10">
                  <c:v>0.26881700000000008</c:v>
                </c:pt>
                <c:pt idx="11">
                  <c:v>0.27104100000000003</c:v>
                </c:pt>
              </c:numCache>
            </c:numRef>
          </c:yVal>
        </c:ser>
        <c:ser>
          <c:idx val="5"/>
          <c:order val="2"/>
          <c:tx>
            <c:strRef>
              <c:f>'Fast view at 26GeV'!$W$29</c:f>
              <c:strCache>
                <c:ptCount val="1"/>
                <c:pt idx="0">
                  <c:v>C1150</c:v>
                </c:pt>
              </c:strCache>
            </c:strRef>
          </c:tx>
          <c:xVal>
            <c:numRef>
              <c:f>'Fast view at 26GeV'!$B$30:$B$41</c:f>
              <c:numCache>
                <c:formatCode>General</c:formatCode>
                <c:ptCount val="12"/>
                <c:pt idx="0">
                  <c:v>-31.91625766871163</c:v>
                </c:pt>
                <c:pt idx="1">
                  <c:v>-24.547852760736205</c:v>
                </c:pt>
                <c:pt idx="2">
                  <c:v>-14.457055214723946</c:v>
                </c:pt>
                <c:pt idx="3">
                  <c:v>-3.4711656441717733</c:v>
                </c:pt>
                <c:pt idx="4">
                  <c:v>2.6064417177914212</c:v>
                </c:pt>
                <c:pt idx="5">
                  <c:v>3.8628834355828143</c:v>
                </c:pt>
                <c:pt idx="6">
                  <c:v>7.3300613496932572</c:v>
                </c:pt>
                <c:pt idx="7">
                  <c:v>14.500613496932511</c:v>
                </c:pt>
                <c:pt idx="8">
                  <c:v>20.901840490797536</c:v>
                </c:pt>
                <c:pt idx="9">
                  <c:v>26.740184049079726</c:v>
                </c:pt>
                <c:pt idx="10">
                  <c:v>32.611349693251547</c:v>
                </c:pt>
                <c:pt idx="11">
                  <c:v>36.304294478527538</c:v>
                </c:pt>
              </c:numCache>
            </c:numRef>
          </c:xVal>
          <c:yVal>
            <c:numRef>
              <c:f>'Fast view at 26GeV'!$W$30:$W$41</c:f>
              <c:numCache>
                <c:formatCode>General</c:formatCode>
                <c:ptCount val="12"/>
                <c:pt idx="0">
                  <c:v>0.24867699999999901</c:v>
                </c:pt>
                <c:pt idx="1">
                  <c:v>0.2531830000000001</c:v>
                </c:pt>
                <c:pt idx="2">
                  <c:v>0.25802400000000031</c:v>
                </c:pt>
                <c:pt idx="3">
                  <c:v>0.26019099999999995</c:v>
                </c:pt>
                <c:pt idx="4">
                  <c:v>0.26177800000000001</c:v>
                </c:pt>
                <c:pt idx="5">
                  <c:v>0.262712</c:v>
                </c:pt>
                <c:pt idx="6">
                  <c:v>0.26376299999999964</c:v>
                </c:pt>
                <c:pt idx="7">
                  <c:v>0.26469199999999998</c:v>
                </c:pt>
                <c:pt idx="8">
                  <c:v>0.26580100000000001</c:v>
                </c:pt>
                <c:pt idx="9">
                  <c:v>0.267708</c:v>
                </c:pt>
                <c:pt idx="10">
                  <c:v>0.2696110000000001</c:v>
                </c:pt>
                <c:pt idx="11">
                  <c:v>0.271789</c:v>
                </c:pt>
              </c:numCache>
            </c:numRef>
          </c:yVal>
        </c:ser>
        <c:ser>
          <c:idx val="4"/>
          <c:order val="3"/>
          <c:tx>
            <c:strRef>
              <c:f>'Fast view at 26GeV'!$AG$29</c:f>
              <c:strCache>
                <c:ptCount val="1"/>
                <c:pt idx="0">
                  <c:v>C1200</c:v>
                </c:pt>
              </c:strCache>
            </c:strRef>
          </c:tx>
          <c:xVal>
            <c:numRef>
              <c:f>'Fast view at 26GeV'!$B$30:$B$41</c:f>
              <c:numCache>
                <c:formatCode>General</c:formatCode>
                <c:ptCount val="12"/>
                <c:pt idx="0">
                  <c:v>-31.91625766871163</c:v>
                </c:pt>
                <c:pt idx="1">
                  <c:v>-24.547852760736205</c:v>
                </c:pt>
                <c:pt idx="2">
                  <c:v>-14.457055214723946</c:v>
                </c:pt>
                <c:pt idx="3">
                  <c:v>-3.4711656441717733</c:v>
                </c:pt>
                <c:pt idx="4">
                  <c:v>2.6064417177914212</c:v>
                </c:pt>
                <c:pt idx="5">
                  <c:v>3.8628834355828143</c:v>
                </c:pt>
                <c:pt idx="6">
                  <c:v>7.3300613496932572</c:v>
                </c:pt>
                <c:pt idx="7">
                  <c:v>14.500613496932511</c:v>
                </c:pt>
                <c:pt idx="8">
                  <c:v>20.901840490797536</c:v>
                </c:pt>
                <c:pt idx="9">
                  <c:v>26.740184049079726</c:v>
                </c:pt>
                <c:pt idx="10">
                  <c:v>32.611349693251547</c:v>
                </c:pt>
                <c:pt idx="11">
                  <c:v>36.304294478527538</c:v>
                </c:pt>
              </c:numCache>
            </c:numRef>
          </c:xVal>
          <c:yVal>
            <c:numRef>
              <c:f>'Fast view at 26GeV'!$AG$30:$AG$41</c:f>
              <c:numCache>
                <c:formatCode>General</c:formatCode>
                <c:ptCount val="12"/>
                <c:pt idx="0">
                  <c:v>0.250083</c:v>
                </c:pt>
                <c:pt idx="1">
                  <c:v>0.25245200000000001</c:v>
                </c:pt>
                <c:pt idx="2">
                  <c:v>0.25780700000000001</c:v>
                </c:pt>
                <c:pt idx="3">
                  <c:v>0.26007399999999953</c:v>
                </c:pt>
                <c:pt idx="4">
                  <c:v>0.262127</c:v>
                </c:pt>
                <c:pt idx="5">
                  <c:v>0.26274999999999998</c:v>
                </c:pt>
                <c:pt idx="6">
                  <c:v>0.263766</c:v>
                </c:pt>
                <c:pt idx="7">
                  <c:v>0.265071</c:v>
                </c:pt>
                <c:pt idx="8">
                  <c:v>0.2666730000000001</c:v>
                </c:pt>
                <c:pt idx="9">
                  <c:v>0.26827799999999952</c:v>
                </c:pt>
                <c:pt idx="10">
                  <c:v>0.27038799999999991</c:v>
                </c:pt>
                <c:pt idx="11">
                  <c:v>0.27251000000000031</c:v>
                </c:pt>
              </c:numCache>
            </c:numRef>
          </c:yVal>
        </c:ser>
        <c:ser>
          <c:idx val="2"/>
          <c:order val="4"/>
          <c:tx>
            <c:strRef>
              <c:f>'Fast view at 26GeV'!$AQ$29</c:f>
              <c:strCache>
                <c:ptCount val="1"/>
                <c:pt idx="0">
                  <c:v>C1250</c:v>
                </c:pt>
              </c:strCache>
            </c:strRef>
          </c:tx>
          <c:xVal>
            <c:numRef>
              <c:f>'Fast view at 26GeV'!$B$30:$B$41</c:f>
              <c:numCache>
                <c:formatCode>General</c:formatCode>
                <c:ptCount val="12"/>
                <c:pt idx="0">
                  <c:v>-31.91625766871163</c:v>
                </c:pt>
                <c:pt idx="1">
                  <c:v>-24.547852760736205</c:v>
                </c:pt>
                <c:pt idx="2">
                  <c:v>-14.457055214723946</c:v>
                </c:pt>
                <c:pt idx="3">
                  <c:v>-3.4711656441717733</c:v>
                </c:pt>
                <c:pt idx="4">
                  <c:v>2.6064417177914212</c:v>
                </c:pt>
                <c:pt idx="5">
                  <c:v>3.8628834355828143</c:v>
                </c:pt>
                <c:pt idx="6">
                  <c:v>7.3300613496932572</c:v>
                </c:pt>
                <c:pt idx="7">
                  <c:v>14.500613496932511</c:v>
                </c:pt>
                <c:pt idx="8">
                  <c:v>20.901840490797536</c:v>
                </c:pt>
                <c:pt idx="9">
                  <c:v>26.740184049079726</c:v>
                </c:pt>
                <c:pt idx="10">
                  <c:v>32.611349693251547</c:v>
                </c:pt>
                <c:pt idx="11">
                  <c:v>36.304294478527538</c:v>
                </c:pt>
              </c:numCache>
            </c:numRef>
          </c:xVal>
          <c:yVal>
            <c:numRef>
              <c:f>'Fast view at 26GeV'!$AQ$30:$AQ$41</c:f>
              <c:numCache>
                <c:formatCode>General</c:formatCode>
                <c:ptCount val="12"/>
                <c:pt idx="0">
                  <c:v>0.25110400000000005</c:v>
                </c:pt>
                <c:pt idx="1">
                  <c:v>0.25215200000000004</c:v>
                </c:pt>
                <c:pt idx="2">
                  <c:v>0.25779300000000005</c:v>
                </c:pt>
                <c:pt idx="3">
                  <c:v>0.25971</c:v>
                </c:pt>
                <c:pt idx="4">
                  <c:v>0.26221700000000003</c:v>
                </c:pt>
                <c:pt idx="5">
                  <c:v>0.26344000000000001</c:v>
                </c:pt>
                <c:pt idx="6">
                  <c:v>0.26383600000000001</c:v>
                </c:pt>
                <c:pt idx="7">
                  <c:v>0.2650630000000001</c:v>
                </c:pt>
                <c:pt idx="8">
                  <c:v>0.26755400000000001</c:v>
                </c:pt>
                <c:pt idx="9">
                  <c:v>0.26865700000000003</c:v>
                </c:pt>
                <c:pt idx="10">
                  <c:v>0.27062700000000001</c:v>
                </c:pt>
                <c:pt idx="11">
                  <c:v>0.27347600000000039</c:v>
                </c:pt>
              </c:numCache>
            </c:numRef>
          </c:yVal>
        </c:ser>
        <c:ser>
          <c:idx val="3"/>
          <c:order val="5"/>
          <c:tx>
            <c:strRef>
              <c:f>'Fast view at 26GeV'!$BK$29</c:f>
              <c:strCache>
                <c:ptCount val="1"/>
                <c:pt idx="0">
                  <c:v>C1350</c:v>
                </c:pt>
              </c:strCache>
            </c:strRef>
          </c:tx>
          <c:xVal>
            <c:numRef>
              <c:f>'Fast view at 26GeV'!$B$30:$B$41</c:f>
              <c:numCache>
                <c:formatCode>General</c:formatCode>
                <c:ptCount val="12"/>
                <c:pt idx="0">
                  <c:v>-31.91625766871163</c:v>
                </c:pt>
                <c:pt idx="1">
                  <c:v>-24.547852760736205</c:v>
                </c:pt>
                <c:pt idx="2">
                  <c:v>-14.457055214723946</c:v>
                </c:pt>
                <c:pt idx="3">
                  <c:v>-3.4711656441717733</c:v>
                </c:pt>
                <c:pt idx="4">
                  <c:v>2.6064417177914212</c:v>
                </c:pt>
                <c:pt idx="5">
                  <c:v>3.8628834355828143</c:v>
                </c:pt>
                <c:pt idx="6">
                  <c:v>7.3300613496932572</c:v>
                </c:pt>
                <c:pt idx="7">
                  <c:v>14.500613496932511</c:v>
                </c:pt>
                <c:pt idx="8">
                  <c:v>20.901840490797536</c:v>
                </c:pt>
                <c:pt idx="9">
                  <c:v>26.740184049079726</c:v>
                </c:pt>
                <c:pt idx="10">
                  <c:v>32.611349693251547</c:v>
                </c:pt>
                <c:pt idx="11">
                  <c:v>36.304294478527538</c:v>
                </c:pt>
              </c:numCache>
            </c:numRef>
          </c:xVal>
          <c:yVal>
            <c:numRef>
              <c:f>'Fast view at 26GeV'!$BK$30:$BK$41</c:f>
              <c:numCache>
                <c:formatCode>General</c:formatCode>
                <c:ptCount val="12"/>
                <c:pt idx="0">
                  <c:v>0.25056200000000001</c:v>
                </c:pt>
                <c:pt idx="1">
                  <c:v>0.25205900000000003</c:v>
                </c:pt>
                <c:pt idx="2">
                  <c:v>0.25764699999999996</c:v>
                </c:pt>
                <c:pt idx="3">
                  <c:v>0.26029199999999902</c:v>
                </c:pt>
                <c:pt idx="4">
                  <c:v>0.26196200000000008</c:v>
                </c:pt>
                <c:pt idx="5">
                  <c:v>0.26329799999999998</c:v>
                </c:pt>
                <c:pt idx="6">
                  <c:v>0.26424999999999998</c:v>
                </c:pt>
                <c:pt idx="7">
                  <c:v>0.26549600000000001</c:v>
                </c:pt>
                <c:pt idx="8">
                  <c:v>0.267517</c:v>
                </c:pt>
                <c:pt idx="9">
                  <c:v>0.26948400000000039</c:v>
                </c:pt>
                <c:pt idx="10">
                  <c:v>0.27151700000000001</c:v>
                </c:pt>
                <c:pt idx="11">
                  <c:v>0.27344399999999952</c:v>
                </c:pt>
              </c:numCache>
            </c:numRef>
          </c:yVal>
        </c:ser>
        <c:axId val="69250432"/>
        <c:axId val="69281280"/>
      </c:scatterChart>
      <c:valAx>
        <c:axId val="69250432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Rpos (mm)</a:t>
                </a:r>
              </a:p>
            </c:rich>
          </c:tx>
          <c:layout/>
        </c:title>
        <c:numFmt formatCode="General" sourceLinked="1"/>
        <c:majorTickMark val="none"/>
        <c:tickLblPos val="nextTo"/>
        <c:spPr>
          <a:ln>
            <a:solidFill>
              <a:schemeClr val="bg1"/>
            </a:solidFill>
          </a:ln>
        </c:spPr>
        <c:crossAx val="69281280"/>
        <c:crosses val="autoZero"/>
        <c:crossBetween val="midCat"/>
      </c:valAx>
      <c:valAx>
        <c:axId val="69281280"/>
        <c:scaling>
          <c:orientation val="minMax"/>
        </c:scaling>
        <c:axPos val="l"/>
        <c:majorGridlines>
          <c:spPr>
            <a:ln>
              <a:solidFill>
                <a:schemeClr val="bg1"/>
              </a:solidFill>
              <a:prstDash val="dash"/>
            </a:ln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Qv</a:t>
                </a:r>
              </a:p>
            </c:rich>
          </c:tx>
          <c:layout>
            <c:manualLayout>
              <c:xMode val="edge"/>
              <c:yMode val="edge"/>
              <c:x val="7.4074074074074094E-3"/>
              <c:y val="0.3976634835539179"/>
            </c:manualLayout>
          </c:layout>
        </c:title>
        <c:numFmt formatCode="General" sourceLinked="1"/>
        <c:majorTickMark val="none"/>
        <c:tickLblPos val="nextTo"/>
        <c:spPr>
          <a:ln>
            <a:solidFill>
              <a:schemeClr val="bg1"/>
            </a:solidFill>
          </a:ln>
        </c:spPr>
        <c:crossAx val="69250432"/>
        <c:crosses val="autoZero"/>
        <c:crossBetween val="midCat"/>
      </c:valAx>
    </c:plotArea>
    <c:plotVisOnly val="1"/>
  </c:chart>
  <c:spPr>
    <a:solidFill>
      <a:schemeClr val="accent1">
        <a:lumMod val="20000"/>
        <a:lumOff val="80000"/>
      </a:schemeClr>
    </a:solidFill>
    <a:ln>
      <a:solidFill>
        <a:schemeClr val="accent1">
          <a:lumMod val="50000"/>
        </a:schemeClr>
      </a:solidFill>
    </a:ln>
  </c:spPr>
  <c:txPr>
    <a:bodyPr/>
    <a:lstStyle/>
    <a:p>
      <a:pPr>
        <a:defRPr>
          <a:solidFill>
            <a:schemeClr val="bg1"/>
          </a:solidFill>
        </a:defRPr>
      </a:pPr>
      <a:endParaRPr lang="en-US"/>
    </a:p>
  </c:txPr>
  <c:externalData r:id="rId1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Orbit</a:t>
            </a:r>
          </a:p>
        </c:rich>
      </c:tx>
      <c:layout>
        <c:manualLayout>
          <c:xMode val="edge"/>
          <c:yMode val="edge"/>
          <c:x val="0.22221113449927701"/>
          <c:y val="3.9024390243902439E-2"/>
        </c:manualLayout>
      </c:layout>
    </c:title>
    <c:plotArea>
      <c:layout>
        <c:manualLayout>
          <c:layoutTarget val="inner"/>
          <c:xMode val="edge"/>
          <c:yMode val="edge"/>
          <c:x val="0.15816092841336021"/>
          <c:y val="0.24190256705716695"/>
          <c:w val="0.78154212341104357"/>
          <c:h val="0.58765815248703668"/>
        </c:manualLayout>
      </c:layout>
      <c:scatterChart>
        <c:scatterStyle val="lineMarker"/>
        <c:ser>
          <c:idx val="0"/>
          <c:order val="0"/>
          <c:tx>
            <c:v>"Time: 1100"</c:v>
          </c:tx>
          <c:xVal>
            <c:numRef>
              <c:f>'No orbit deformation'!$A$3:$A$44</c:f>
              <c:numCache>
                <c:formatCode>General</c:formatCode>
                <c:ptCount val="42"/>
                <c:pt idx="0">
                  <c:v>0</c:v>
                </c:pt>
                <c:pt idx="1">
                  <c:v>3</c:v>
                </c:pt>
                <c:pt idx="2">
                  <c:v>5</c:v>
                </c:pt>
                <c:pt idx="3">
                  <c:v>7</c:v>
                </c:pt>
                <c:pt idx="4">
                  <c:v>10</c:v>
                </c:pt>
                <c:pt idx="5">
                  <c:v>13</c:v>
                </c:pt>
                <c:pt idx="6">
                  <c:v>15</c:v>
                </c:pt>
                <c:pt idx="7">
                  <c:v>17</c:v>
                </c:pt>
                <c:pt idx="8">
                  <c:v>20</c:v>
                </c:pt>
                <c:pt idx="9">
                  <c:v>23</c:v>
                </c:pt>
                <c:pt idx="10">
                  <c:v>25</c:v>
                </c:pt>
                <c:pt idx="11">
                  <c:v>27</c:v>
                </c:pt>
                <c:pt idx="12">
                  <c:v>30</c:v>
                </c:pt>
                <c:pt idx="13">
                  <c:v>33</c:v>
                </c:pt>
                <c:pt idx="14">
                  <c:v>35</c:v>
                </c:pt>
                <c:pt idx="15">
                  <c:v>37</c:v>
                </c:pt>
                <c:pt idx="16">
                  <c:v>40</c:v>
                </c:pt>
                <c:pt idx="17">
                  <c:v>43</c:v>
                </c:pt>
                <c:pt idx="18">
                  <c:v>45</c:v>
                </c:pt>
                <c:pt idx="19">
                  <c:v>47</c:v>
                </c:pt>
                <c:pt idx="20">
                  <c:v>50</c:v>
                </c:pt>
                <c:pt idx="21">
                  <c:v>53</c:v>
                </c:pt>
                <c:pt idx="22">
                  <c:v>55</c:v>
                </c:pt>
                <c:pt idx="23">
                  <c:v>57</c:v>
                </c:pt>
                <c:pt idx="24">
                  <c:v>60</c:v>
                </c:pt>
                <c:pt idx="25">
                  <c:v>63</c:v>
                </c:pt>
                <c:pt idx="26">
                  <c:v>65</c:v>
                </c:pt>
                <c:pt idx="27">
                  <c:v>67</c:v>
                </c:pt>
                <c:pt idx="28">
                  <c:v>70</c:v>
                </c:pt>
                <c:pt idx="29">
                  <c:v>73</c:v>
                </c:pt>
                <c:pt idx="30">
                  <c:v>75</c:v>
                </c:pt>
                <c:pt idx="31">
                  <c:v>77</c:v>
                </c:pt>
                <c:pt idx="32">
                  <c:v>80</c:v>
                </c:pt>
                <c:pt idx="33">
                  <c:v>83</c:v>
                </c:pt>
                <c:pt idx="34">
                  <c:v>85</c:v>
                </c:pt>
                <c:pt idx="35">
                  <c:v>87</c:v>
                </c:pt>
                <c:pt idx="36">
                  <c:v>90</c:v>
                </c:pt>
                <c:pt idx="37">
                  <c:v>93</c:v>
                </c:pt>
                <c:pt idx="38">
                  <c:v>95</c:v>
                </c:pt>
                <c:pt idx="39">
                  <c:v>97</c:v>
                </c:pt>
              </c:numCache>
            </c:numRef>
          </c:xVal>
          <c:yVal>
            <c:numRef>
              <c:f>'No orbit deformation'!$B$3:$B$44</c:f>
              <c:numCache>
                <c:formatCode>General</c:formatCode>
                <c:ptCount val="42"/>
                <c:pt idx="0">
                  <c:v>142</c:v>
                </c:pt>
                <c:pt idx="1">
                  <c:v>37</c:v>
                </c:pt>
                <c:pt idx="2">
                  <c:v>58</c:v>
                </c:pt>
                <c:pt idx="3">
                  <c:v>-46</c:v>
                </c:pt>
                <c:pt idx="4">
                  <c:v>94</c:v>
                </c:pt>
                <c:pt idx="5">
                  <c:v>187</c:v>
                </c:pt>
                <c:pt idx="6">
                  <c:v>-59</c:v>
                </c:pt>
                <c:pt idx="7">
                  <c:v>54</c:v>
                </c:pt>
                <c:pt idx="8">
                  <c:v>-100</c:v>
                </c:pt>
                <c:pt idx="9">
                  <c:v>-446</c:v>
                </c:pt>
                <c:pt idx="10">
                  <c:v>-326</c:v>
                </c:pt>
                <c:pt idx="11">
                  <c:v>79</c:v>
                </c:pt>
                <c:pt idx="12">
                  <c:v>94</c:v>
                </c:pt>
                <c:pt idx="13">
                  <c:v>44</c:v>
                </c:pt>
                <c:pt idx="14">
                  <c:v>126</c:v>
                </c:pt>
                <c:pt idx="15">
                  <c:v>121</c:v>
                </c:pt>
                <c:pt idx="16">
                  <c:v>107</c:v>
                </c:pt>
                <c:pt idx="17">
                  <c:v>124</c:v>
                </c:pt>
                <c:pt idx="18">
                  <c:v>94</c:v>
                </c:pt>
                <c:pt idx="19">
                  <c:v>74</c:v>
                </c:pt>
                <c:pt idx="20">
                  <c:v>117</c:v>
                </c:pt>
                <c:pt idx="21">
                  <c:v>161</c:v>
                </c:pt>
                <c:pt idx="22">
                  <c:v>-114</c:v>
                </c:pt>
                <c:pt idx="23">
                  <c:v>-279</c:v>
                </c:pt>
                <c:pt idx="24">
                  <c:v>101</c:v>
                </c:pt>
                <c:pt idx="25">
                  <c:v>396</c:v>
                </c:pt>
                <c:pt idx="26">
                  <c:v>344</c:v>
                </c:pt>
                <c:pt idx="27">
                  <c:v>118</c:v>
                </c:pt>
                <c:pt idx="28">
                  <c:v>115</c:v>
                </c:pt>
                <c:pt idx="29">
                  <c:v>138</c:v>
                </c:pt>
                <c:pt idx="30">
                  <c:v>100</c:v>
                </c:pt>
                <c:pt idx="31">
                  <c:v>124</c:v>
                </c:pt>
                <c:pt idx="32">
                  <c:v>154</c:v>
                </c:pt>
                <c:pt idx="33">
                  <c:v>120</c:v>
                </c:pt>
                <c:pt idx="34">
                  <c:v>79</c:v>
                </c:pt>
                <c:pt idx="35">
                  <c:v>69</c:v>
                </c:pt>
                <c:pt idx="36">
                  <c:v>43</c:v>
                </c:pt>
                <c:pt idx="37">
                  <c:v>65</c:v>
                </c:pt>
                <c:pt idx="38">
                  <c:v>129</c:v>
                </c:pt>
                <c:pt idx="39">
                  <c:v>147</c:v>
                </c:pt>
              </c:numCache>
            </c:numRef>
          </c:yVal>
        </c:ser>
        <c:ser>
          <c:idx val="1"/>
          <c:order val="1"/>
          <c:tx>
            <c:v>"Time: 1300"</c:v>
          </c:tx>
          <c:spPr>
            <a:ln>
              <a:prstDash val="sysDot"/>
            </a:ln>
          </c:spPr>
          <c:marker>
            <c:symbol val="diamond"/>
            <c:size val="4"/>
          </c:marker>
          <c:xVal>
            <c:numRef>
              <c:f>'No orbit deformation'!$A$3:$A$44</c:f>
              <c:numCache>
                <c:formatCode>General</c:formatCode>
                <c:ptCount val="42"/>
                <c:pt idx="0">
                  <c:v>0</c:v>
                </c:pt>
                <c:pt idx="1">
                  <c:v>3</c:v>
                </c:pt>
                <c:pt idx="2">
                  <c:v>5</c:v>
                </c:pt>
                <c:pt idx="3">
                  <c:v>7</c:v>
                </c:pt>
                <c:pt idx="4">
                  <c:v>10</c:v>
                </c:pt>
                <c:pt idx="5">
                  <c:v>13</c:v>
                </c:pt>
                <c:pt idx="6">
                  <c:v>15</c:v>
                </c:pt>
                <c:pt idx="7">
                  <c:v>17</c:v>
                </c:pt>
                <c:pt idx="8">
                  <c:v>20</c:v>
                </c:pt>
                <c:pt idx="9">
                  <c:v>23</c:v>
                </c:pt>
                <c:pt idx="10">
                  <c:v>25</c:v>
                </c:pt>
                <c:pt idx="11">
                  <c:v>27</c:v>
                </c:pt>
                <c:pt idx="12">
                  <c:v>30</c:v>
                </c:pt>
                <c:pt idx="13">
                  <c:v>33</c:v>
                </c:pt>
                <c:pt idx="14">
                  <c:v>35</c:v>
                </c:pt>
                <c:pt idx="15">
                  <c:v>37</c:v>
                </c:pt>
                <c:pt idx="16">
                  <c:v>40</c:v>
                </c:pt>
                <c:pt idx="17">
                  <c:v>43</c:v>
                </c:pt>
                <c:pt idx="18">
                  <c:v>45</c:v>
                </c:pt>
                <c:pt idx="19">
                  <c:v>47</c:v>
                </c:pt>
                <c:pt idx="20">
                  <c:v>50</c:v>
                </c:pt>
                <c:pt idx="21">
                  <c:v>53</c:v>
                </c:pt>
                <c:pt idx="22">
                  <c:v>55</c:v>
                </c:pt>
                <c:pt idx="23">
                  <c:v>57</c:v>
                </c:pt>
                <c:pt idx="24">
                  <c:v>60</c:v>
                </c:pt>
                <c:pt idx="25">
                  <c:v>63</c:v>
                </c:pt>
                <c:pt idx="26">
                  <c:v>65</c:v>
                </c:pt>
                <c:pt idx="27">
                  <c:v>67</c:v>
                </c:pt>
                <c:pt idx="28">
                  <c:v>70</c:v>
                </c:pt>
                <c:pt idx="29">
                  <c:v>73</c:v>
                </c:pt>
                <c:pt idx="30">
                  <c:v>75</c:v>
                </c:pt>
                <c:pt idx="31">
                  <c:v>77</c:v>
                </c:pt>
                <c:pt idx="32">
                  <c:v>80</c:v>
                </c:pt>
                <c:pt idx="33">
                  <c:v>83</c:v>
                </c:pt>
                <c:pt idx="34">
                  <c:v>85</c:v>
                </c:pt>
                <c:pt idx="35">
                  <c:v>87</c:v>
                </c:pt>
                <c:pt idx="36">
                  <c:v>90</c:v>
                </c:pt>
                <c:pt idx="37">
                  <c:v>93</c:v>
                </c:pt>
                <c:pt idx="38">
                  <c:v>95</c:v>
                </c:pt>
                <c:pt idx="39">
                  <c:v>97</c:v>
                </c:pt>
              </c:numCache>
            </c:numRef>
          </c:xVal>
          <c:yVal>
            <c:numRef>
              <c:f>'No orbit deformation'!$C$3:$C$44</c:f>
              <c:numCache>
                <c:formatCode>General</c:formatCode>
                <c:ptCount val="42"/>
                <c:pt idx="0">
                  <c:v>136</c:v>
                </c:pt>
                <c:pt idx="1">
                  <c:v>22</c:v>
                </c:pt>
                <c:pt idx="2">
                  <c:v>40</c:v>
                </c:pt>
                <c:pt idx="3">
                  <c:v>-52</c:v>
                </c:pt>
                <c:pt idx="4">
                  <c:v>94</c:v>
                </c:pt>
                <c:pt idx="5">
                  <c:v>197</c:v>
                </c:pt>
                <c:pt idx="6">
                  <c:v>-53</c:v>
                </c:pt>
                <c:pt idx="7">
                  <c:v>62</c:v>
                </c:pt>
                <c:pt idx="8">
                  <c:v>-98</c:v>
                </c:pt>
                <c:pt idx="9">
                  <c:v>-432</c:v>
                </c:pt>
                <c:pt idx="10">
                  <c:v>-326</c:v>
                </c:pt>
                <c:pt idx="11">
                  <c:v>67</c:v>
                </c:pt>
                <c:pt idx="12">
                  <c:v>83</c:v>
                </c:pt>
                <c:pt idx="13">
                  <c:v>53</c:v>
                </c:pt>
                <c:pt idx="14">
                  <c:v>114</c:v>
                </c:pt>
                <c:pt idx="15">
                  <c:v>111</c:v>
                </c:pt>
                <c:pt idx="16">
                  <c:v>96</c:v>
                </c:pt>
                <c:pt idx="17">
                  <c:v>115</c:v>
                </c:pt>
                <c:pt idx="18">
                  <c:v>88</c:v>
                </c:pt>
                <c:pt idx="19">
                  <c:v>77</c:v>
                </c:pt>
                <c:pt idx="20">
                  <c:v>119</c:v>
                </c:pt>
                <c:pt idx="21">
                  <c:v>154</c:v>
                </c:pt>
                <c:pt idx="22">
                  <c:v>-125</c:v>
                </c:pt>
                <c:pt idx="23">
                  <c:v>-283</c:v>
                </c:pt>
                <c:pt idx="24">
                  <c:v>99</c:v>
                </c:pt>
                <c:pt idx="25">
                  <c:v>393</c:v>
                </c:pt>
                <c:pt idx="26">
                  <c:v>340</c:v>
                </c:pt>
                <c:pt idx="27">
                  <c:v>117</c:v>
                </c:pt>
                <c:pt idx="28">
                  <c:v>105</c:v>
                </c:pt>
                <c:pt idx="29">
                  <c:v>121</c:v>
                </c:pt>
                <c:pt idx="30">
                  <c:v>89</c:v>
                </c:pt>
                <c:pt idx="31">
                  <c:v>127</c:v>
                </c:pt>
                <c:pt idx="32">
                  <c:v>155</c:v>
                </c:pt>
                <c:pt idx="33">
                  <c:v>119</c:v>
                </c:pt>
                <c:pt idx="34">
                  <c:v>66</c:v>
                </c:pt>
                <c:pt idx="35">
                  <c:v>58</c:v>
                </c:pt>
                <c:pt idx="36">
                  <c:v>34</c:v>
                </c:pt>
                <c:pt idx="37">
                  <c:v>60</c:v>
                </c:pt>
                <c:pt idx="38">
                  <c:v>131</c:v>
                </c:pt>
                <c:pt idx="39">
                  <c:v>152</c:v>
                </c:pt>
              </c:numCache>
            </c:numRef>
          </c:yVal>
        </c:ser>
        <c:axId val="69410816"/>
        <c:axId val="69412736"/>
      </c:scatterChart>
      <c:valAx>
        <c:axId val="69410816"/>
        <c:scaling>
          <c:orientation val="minMax"/>
          <c:max val="100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PU</a:t>
                </a:r>
              </a:p>
            </c:rich>
          </c:tx>
          <c:layout/>
        </c:title>
        <c:numFmt formatCode="General" sourceLinked="1"/>
        <c:majorTickMark val="none"/>
        <c:tickLblPos val="nextTo"/>
        <c:spPr>
          <a:ln>
            <a:solidFill>
              <a:schemeClr val="bg1"/>
            </a:solidFill>
          </a:ln>
        </c:spPr>
        <c:txPr>
          <a:bodyPr/>
          <a:lstStyle/>
          <a:p>
            <a:pPr>
              <a:defRPr>
                <a:solidFill>
                  <a:schemeClr val="bg1"/>
                </a:solidFill>
              </a:defRPr>
            </a:pPr>
            <a:endParaRPr lang="en-US"/>
          </a:p>
        </c:txPr>
        <c:crossAx val="69412736"/>
        <c:crosses val="autoZero"/>
        <c:crossBetween val="midCat"/>
      </c:valAx>
      <c:valAx>
        <c:axId val="69412736"/>
        <c:scaling>
          <c:orientation val="minMax"/>
        </c:scaling>
        <c:axPos val="l"/>
        <c:majorGridlines>
          <c:spPr>
            <a:ln>
              <a:solidFill>
                <a:schemeClr val="bg1"/>
              </a:solidFill>
              <a:prstDash val="dash"/>
            </a:ln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Orbit (1/10mm)</a:t>
                </a:r>
              </a:p>
            </c:rich>
          </c:tx>
          <c:layout>
            <c:manualLayout>
              <c:xMode val="edge"/>
              <c:yMode val="edge"/>
              <c:x val="2.4739076733055431E-2"/>
              <c:y val="0.20610826331272367"/>
            </c:manualLayout>
          </c:layout>
        </c:title>
        <c:numFmt formatCode="General" sourceLinked="1"/>
        <c:majorTickMark val="none"/>
        <c:tickLblPos val="nextTo"/>
        <c:spPr>
          <a:ln>
            <a:solidFill>
              <a:schemeClr val="bg1"/>
            </a:solidFill>
          </a:ln>
        </c:spPr>
        <c:txPr>
          <a:bodyPr/>
          <a:lstStyle/>
          <a:p>
            <a:pPr>
              <a:defRPr>
                <a:solidFill>
                  <a:schemeClr val="bg1"/>
                </a:solidFill>
              </a:defRPr>
            </a:pPr>
            <a:endParaRPr lang="en-US"/>
          </a:p>
        </c:txPr>
        <c:crossAx val="69410816"/>
        <c:crosses val="autoZero"/>
        <c:crossBetween val="midCat"/>
      </c:valAx>
      <c:spPr>
        <a:solidFill>
          <a:schemeClr val="accent1">
            <a:lumMod val="20000"/>
            <a:lumOff val="80000"/>
          </a:schemeClr>
        </a:solidFill>
        <a:ln>
          <a:solidFill>
            <a:schemeClr val="accent1">
              <a:lumMod val="60000"/>
              <a:lumOff val="40000"/>
            </a:schemeClr>
          </a:solidFill>
        </a:ln>
      </c:spPr>
    </c:plotArea>
    <c:legend>
      <c:legendPos val="r"/>
      <c:layout>
        <c:manualLayout>
          <c:xMode val="edge"/>
          <c:yMode val="edge"/>
          <c:x val="0.48470847084708535"/>
          <c:y val="2.4417386851033885E-2"/>
          <c:w val="0.48448844884488562"/>
          <c:h val="0.19077498239549348"/>
        </c:manualLayout>
      </c:layout>
    </c:legend>
    <c:plotVisOnly val="1"/>
  </c:chart>
  <c:spPr>
    <a:solidFill>
      <a:schemeClr val="accent1">
        <a:lumMod val="20000"/>
        <a:lumOff val="80000"/>
      </a:schemeClr>
    </a:solidFill>
    <a:ln>
      <a:solidFill>
        <a:schemeClr val="accent1">
          <a:lumMod val="50000"/>
        </a:schemeClr>
      </a:solidFill>
    </a:ln>
  </c:spPr>
  <c:txPr>
    <a:bodyPr/>
    <a:lstStyle/>
    <a:p>
      <a:pPr>
        <a:defRPr>
          <a:solidFill>
            <a:schemeClr val="bg1"/>
          </a:solidFill>
        </a:defRPr>
      </a:pPr>
      <a:endParaRPr lang="en-US"/>
    </a:p>
  </c:txPr>
  <c:externalData r:id="rId1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6.6988080762768229E-2"/>
          <c:y val="4.0683464566929117E-2"/>
          <c:w val="0.85080137096805963"/>
          <c:h val="0.80786666666666651"/>
        </c:manualLayout>
      </c:layout>
      <c:scatterChart>
        <c:scatterStyle val="lineMarker"/>
        <c:ser>
          <c:idx val="0"/>
          <c:order val="0"/>
          <c:tx>
            <c:strRef>
              <c:f>'PFW Graphs'!$F$1</c:f>
              <c:strCache>
                <c:ptCount val="1"/>
                <c:pt idx="0">
                  <c:v>WDNI_Basic</c:v>
                </c:pt>
              </c:strCache>
            </c:strRef>
          </c:tx>
          <c:spPr>
            <a:ln w="25400">
              <a:solidFill>
                <a:schemeClr val="accent6">
                  <a:lumMod val="40000"/>
                  <a:lumOff val="60000"/>
                </a:schemeClr>
              </a:solidFill>
            </a:ln>
          </c:spPr>
          <c:marker>
            <c:symbol val="none"/>
          </c:marker>
          <c:xVal>
            <c:numRef>
              <c:f>'PFW Graphs'!$B$2:$B$2270</c:f>
              <c:numCache>
                <c:formatCode>General</c:formatCode>
                <c:ptCount val="2269"/>
                <c:pt idx="0">
                  <c:v>100</c:v>
                </c:pt>
                <c:pt idx="1">
                  <c:v>101</c:v>
                </c:pt>
                <c:pt idx="2">
                  <c:v>102</c:v>
                </c:pt>
                <c:pt idx="3">
                  <c:v>103</c:v>
                </c:pt>
                <c:pt idx="4">
                  <c:v>104</c:v>
                </c:pt>
                <c:pt idx="5">
                  <c:v>105</c:v>
                </c:pt>
                <c:pt idx="6">
                  <c:v>106</c:v>
                </c:pt>
                <c:pt idx="7">
                  <c:v>107</c:v>
                </c:pt>
                <c:pt idx="8">
                  <c:v>108</c:v>
                </c:pt>
                <c:pt idx="9">
                  <c:v>109</c:v>
                </c:pt>
                <c:pt idx="10">
                  <c:v>110</c:v>
                </c:pt>
                <c:pt idx="11">
                  <c:v>111</c:v>
                </c:pt>
                <c:pt idx="12">
                  <c:v>112</c:v>
                </c:pt>
                <c:pt idx="13">
                  <c:v>113</c:v>
                </c:pt>
                <c:pt idx="14">
                  <c:v>114</c:v>
                </c:pt>
                <c:pt idx="15">
                  <c:v>115</c:v>
                </c:pt>
                <c:pt idx="16">
                  <c:v>116</c:v>
                </c:pt>
                <c:pt idx="17">
                  <c:v>117</c:v>
                </c:pt>
                <c:pt idx="18">
                  <c:v>118</c:v>
                </c:pt>
                <c:pt idx="19">
                  <c:v>119</c:v>
                </c:pt>
                <c:pt idx="20">
                  <c:v>120</c:v>
                </c:pt>
                <c:pt idx="21">
                  <c:v>121</c:v>
                </c:pt>
                <c:pt idx="22">
                  <c:v>122</c:v>
                </c:pt>
                <c:pt idx="23">
                  <c:v>123</c:v>
                </c:pt>
                <c:pt idx="24">
                  <c:v>124</c:v>
                </c:pt>
                <c:pt idx="25">
                  <c:v>125</c:v>
                </c:pt>
                <c:pt idx="26">
                  <c:v>126</c:v>
                </c:pt>
                <c:pt idx="27">
                  <c:v>127</c:v>
                </c:pt>
                <c:pt idx="28">
                  <c:v>128</c:v>
                </c:pt>
                <c:pt idx="29">
                  <c:v>129</c:v>
                </c:pt>
                <c:pt idx="30">
                  <c:v>130</c:v>
                </c:pt>
                <c:pt idx="31">
                  <c:v>131</c:v>
                </c:pt>
                <c:pt idx="32">
                  <c:v>132</c:v>
                </c:pt>
                <c:pt idx="33">
                  <c:v>133</c:v>
                </c:pt>
                <c:pt idx="34">
                  <c:v>134</c:v>
                </c:pt>
                <c:pt idx="35">
                  <c:v>135</c:v>
                </c:pt>
                <c:pt idx="36">
                  <c:v>136</c:v>
                </c:pt>
                <c:pt idx="37">
                  <c:v>137</c:v>
                </c:pt>
                <c:pt idx="38">
                  <c:v>138</c:v>
                </c:pt>
                <c:pt idx="39">
                  <c:v>139</c:v>
                </c:pt>
                <c:pt idx="40">
                  <c:v>140</c:v>
                </c:pt>
                <c:pt idx="41">
                  <c:v>141</c:v>
                </c:pt>
                <c:pt idx="42">
                  <c:v>142</c:v>
                </c:pt>
                <c:pt idx="43">
                  <c:v>143</c:v>
                </c:pt>
                <c:pt idx="44">
                  <c:v>144</c:v>
                </c:pt>
                <c:pt idx="45">
                  <c:v>145</c:v>
                </c:pt>
                <c:pt idx="46">
                  <c:v>146</c:v>
                </c:pt>
                <c:pt idx="47">
                  <c:v>147</c:v>
                </c:pt>
                <c:pt idx="48">
                  <c:v>148</c:v>
                </c:pt>
                <c:pt idx="49">
                  <c:v>149</c:v>
                </c:pt>
                <c:pt idx="50">
                  <c:v>150</c:v>
                </c:pt>
                <c:pt idx="51">
                  <c:v>151</c:v>
                </c:pt>
                <c:pt idx="52">
                  <c:v>152</c:v>
                </c:pt>
                <c:pt idx="53">
                  <c:v>153</c:v>
                </c:pt>
                <c:pt idx="54">
                  <c:v>154</c:v>
                </c:pt>
                <c:pt idx="55">
                  <c:v>155</c:v>
                </c:pt>
                <c:pt idx="56">
                  <c:v>156</c:v>
                </c:pt>
                <c:pt idx="57">
                  <c:v>157</c:v>
                </c:pt>
                <c:pt idx="58">
                  <c:v>158</c:v>
                </c:pt>
                <c:pt idx="59">
                  <c:v>159</c:v>
                </c:pt>
                <c:pt idx="60">
                  <c:v>160</c:v>
                </c:pt>
                <c:pt idx="61">
                  <c:v>161</c:v>
                </c:pt>
                <c:pt idx="62">
                  <c:v>162</c:v>
                </c:pt>
                <c:pt idx="63">
                  <c:v>163</c:v>
                </c:pt>
                <c:pt idx="64">
                  <c:v>164</c:v>
                </c:pt>
                <c:pt idx="65">
                  <c:v>165</c:v>
                </c:pt>
                <c:pt idx="66">
                  <c:v>166</c:v>
                </c:pt>
                <c:pt idx="67">
                  <c:v>167</c:v>
                </c:pt>
                <c:pt idx="68">
                  <c:v>168</c:v>
                </c:pt>
                <c:pt idx="69">
                  <c:v>169</c:v>
                </c:pt>
                <c:pt idx="70">
                  <c:v>170</c:v>
                </c:pt>
                <c:pt idx="71">
                  <c:v>171</c:v>
                </c:pt>
                <c:pt idx="72">
                  <c:v>172</c:v>
                </c:pt>
                <c:pt idx="73">
                  <c:v>173</c:v>
                </c:pt>
                <c:pt idx="74">
                  <c:v>174</c:v>
                </c:pt>
                <c:pt idx="75">
                  <c:v>175</c:v>
                </c:pt>
                <c:pt idx="76">
                  <c:v>176</c:v>
                </c:pt>
                <c:pt idx="77">
                  <c:v>177</c:v>
                </c:pt>
                <c:pt idx="78">
                  <c:v>178</c:v>
                </c:pt>
                <c:pt idx="79">
                  <c:v>179</c:v>
                </c:pt>
                <c:pt idx="80">
                  <c:v>180</c:v>
                </c:pt>
                <c:pt idx="81">
                  <c:v>181</c:v>
                </c:pt>
                <c:pt idx="82">
                  <c:v>182</c:v>
                </c:pt>
                <c:pt idx="83">
                  <c:v>183</c:v>
                </c:pt>
                <c:pt idx="84">
                  <c:v>184</c:v>
                </c:pt>
                <c:pt idx="85">
                  <c:v>185</c:v>
                </c:pt>
                <c:pt idx="86">
                  <c:v>186</c:v>
                </c:pt>
                <c:pt idx="87">
                  <c:v>187</c:v>
                </c:pt>
                <c:pt idx="88">
                  <c:v>188</c:v>
                </c:pt>
                <c:pt idx="89">
                  <c:v>189</c:v>
                </c:pt>
                <c:pt idx="90">
                  <c:v>190</c:v>
                </c:pt>
                <c:pt idx="91">
                  <c:v>191</c:v>
                </c:pt>
                <c:pt idx="92">
                  <c:v>192</c:v>
                </c:pt>
                <c:pt idx="93">
                  <c:v>193</c:v>
                </c:pt>
                <c:pt idx="94">
                  <c:v>194</c:v>
                </c:pt>
                <c:pt idx="95">
                  <c:v>195</c:v>
                </c:pt>
                <c:pt idx="96">
                  <c:v>196</c:v>
                </c:pt>
                <c:pt idx="97">
                  <c:v>197</c:v>
                </c:pt>
                <c:pt idx="98">
                  <c:v>198</c:v>
                </c:pt>
                <c:pt idx="99">
                  <c:v>199</c:v>
                </c:pt>
                <c:pt idx="100">
                  <c:v>200</c:v>
                </c:pt>
                <c:pt idx="101">
                  <c:v>201</c:v>
                </c:pt>
                <c:pt idx="102">
                  <c:v>202</c:v>
                </c:pt>
                <c:pt idx="103">
                  <c:v>203</c:v>
                </c:pt>
                <c:pt idx="104">
                  <c:v>204</c:v>
                </c:pt>
                <c:pt idx="105">
                  <c:v>205</c:v>
                </c:pt>
                <c:pt idx="106">
                  <c:v>206</c:v>
                </c:pt>
                <c:pt idx="107">
                  <c:v>207</c:v>
                </c:pt>
                <c:pt idx="108">
                  <c:v>208</c:v>
                </c:pt>
                <c:pt idx="109">
                  <c:v>209</c:v>
                </c:pt>
                <c:pt idx="110">
                  <c:v>210</c:v>
                </c:pt>
                <c:pt idx="111">
                  <c:v>211</c:v>
                </c:pt>
                <c:pt idx="112">
                  <c:v>212</c:v>
                </c:pt>
                <c:pt idx="113">
                  <c:v>213</c:v>
                </c:pt>
                <c:pt idx="114">
                  <c:v>214</c:v>
                </c:pt>
                <c:pt idx="115">
                  <c:v>215</c:v>
                </c:pt>
                <c:pt idx="116">
                  <c:v>216</c:v>
                </c:pt>
                <c:pt idx="117">
                  <c:v>217</c:v>
                </c:pt>
                <c:pt idx="118">
                  <c:v>218</c:v>
                </c:pt>
                <c:pt idx="119">
                  <c:v>219</c:v>
                </c:pt>
                <c:pt idx="120">
                  <c:v>220</c:v>
                </c:pt>
                <c:pt idx="121">
                  <c:v>221</c:v>
                </c:pt>
                <c:pt idx="122">
                  <c:v>222</c:v>
                </c:pt>
                <c:pt idx="123">
                  <c:v>223</c:v>
                </c:pt>
                <c:pt idx="124">
                  <c:v>224</c:v>
                </c:pt>
                <c:pt idx="125">
                  <c:v>225</c:v>
                </c:pt>
                <c:pt idx="126">
                  <c:v>226</c:v>
                </c:pt>
                <c:pt idx="127">
                  <c:v>227</c:v>
                </c:pt>
                <c:pt idx="128">
                  <c:v>228</c:v>
                </c:pt>
                <c:pt idx="129">
                  <c:v>229</c:v>
                </c:pt>
                <c:pt idx="130">
                  <c:v>230</c:v>
                </c:pt>
                <c:pt idx="131">
                  <c:v>231</c:v>
                </c:pt>
                <c:pt idx="132">
                  <c:v>232</c:v>
                </c:pt>
                <c:pt idx="133">
                  <c:v>233</c:v>
                </c:pt>
                <c:pt idx="134">
                  <c:v>234</c:v>
                </c:pt>
                <c:pt idx="135">
                  <c:v>235</c:v>
                </c:pt>
                <c:pt idx="136">
                  <c:v>236</c:v>
                </c:pt>
                <c:pt idx="137">
                  <c:v>237</c:v>
                </c:pt>
                <c:pt idx="138">
                  <c:v>238</c:v>
                </c:pt>
                <c:pt idx="139">
                  <c:v>239</c:v>
                </c:pt>
                <c:pt idx="140">
                  <c:v>240</c:v>
                </c:pt>
                <c:pt idx="141">
                  <c:v>241</c:v>
                </c:pt>
                <c:pt idx="142">
                  <c:v>242</c:v>
                </c:pt>
                <c:pt idx="143">
                  <c:v>243</c:v>
                </c:pt>
                <c:pt idx="144">
                  <c:v>244</c:v>
                </c:pt>
                <c:pt idx="145">
                  <c:v>245</c:v>
                </c:pt>
                <c:pt idx="146">
                  <c:v>246</c:v>
                </c:pt>
                <c:pt idx="147">
                  <c:v>247</c:v>
                </c:pt>
                <c:pt idx="148">
                  <c:v>248</c:v>
                </c:pt>
                <c:pt idx="149">
                  <c:v>249</c:v>
                </c:pt>
                <c:pt idx="150">
                  <c:v>250</c:v>
                </c:pt>
                <c:pt idx="151">
                  <c:v>251</c:v>
                </c:pt>
                <c:pt idx="152">
                  <c:v>252</c:v>
                </c:pt>
                <c:pt idx="153">
                  <c:v>253</c:v>
                </c:pt>
                <c:pt idx="154">
                  <c:v>254</c:v>
                </c:pt>
                <c:pt idx="155">
                  <c:v>255</c:v>
                </c:pt>
                <c:pt idx="156">
                  <c:v>256</c:v>
                </c:pt>
                <c:pt idx="157">
                  <c:v>257</c:v>
                </c:pt>
                <c:pt idx="158">
                  <c:v>258</c:v>
                </c:pt>
                <c:pt idx="159">
                  <c:v>259</c:v>
                </c:pt>
                <c:pt idx="160">
                  <c:v>260</c:v>
                </c:pt>
                <c:pt idx="161">
                  <c:v>261</c:v>
                </c:pt>
                <c:pt idx="162">
                  <c:v>262</c:v>
                </c:pt>
                <c:pt idx="163">
                  <c:v>263</c:v>
                </c:pt>
                <c:pt idx="164">
                  <c:v>264</c:v>
                </c:pt>
                <c:pt idx="165">
                  <c:v>265</c:v>
                </c:pt>
                <c:pt idx="166">
                  <c:v>266</c:v>
                </c:pt>
                <c:pt idx="167">
                  <c:v>267</c:v>
                </c:pt>
                <c:pt idx="168">
                  <c:v>268</c:v>
                </c:pt>
                <c:pt idx="169">
                  <c:v>269</c:v>
                </c:pt>
                <c:pt idx="170">
                  <c:v>270</c:v>
                </c:pt>
                <c:pt idx="171">
                  <c:v>271</c:v>
                </c:pt>
                <c:pt idx="172">
                  <c:v>272</c:v>
                </c:pt>
                <c:pt idx="173">
                  <c:v>273</c:v>
                </c:pt>
                <c:pt idx="174">
                  <c:v>274</c:v>
                </c:pt>
                <c:pt idx="175">
                  <c:v>275</c:v>
                </c:pt>
                <c:pt idx="176">
                  <c:v>276</c:v>
                </c:pt>
                <c:pt idx="177">
                  <c:v>277</c:v>
                </c:pt>
                <c:pt idx="178">
                  <c:v>278</c:v>
                </c:pt>
                <c:pt idx="179">
                  <c:v>279</c:v>
                </c:pt>
                <c:pt idx="180">
                  <c:v>280</c:v>
                </c:pt>
                <c:pt idx="181">
                  <c:v>281</c:v>
                </c:pt>
                <c:pt idx="182">
                  <c:v>282</c:v>
                </c:pt>
                <c:pt idx="183">
                  <c:v>283</c:v>
                </c:pt>
                <c:pt idx="184">
                  <c:v>284</c:v>
                </c:pt>
                <c:pt idx="185">
                  <c:v>285</c:v>
                </c:pt>
                <c:pt idx="186">
                  <c:v>286</c:v>
                </c:pt>
                <c:pt idx="187">
                  <c:v>287</c:v>
                </c:pt>
                <c:pt idx="188">
                  <c:v>288</c:v>
                </c:pt>
                <c:pt idx="189">
                  <c:v>289</c:v>
                </c:pt>
                <c:pt idx="190">
                  <c:v>290</c:v>
                </c:pt>
                <c:pt idx="191">
                  <c:v>291</c:v>
                </c:pt>
                <c:pt idx="192">
                  <c:v>292</c:v>
                </c:pt>
                <c:pt idx="193">
                  <c:v>293</c:v>
                </c:pt>
                <c:pt idx="194">
                  <c:v>294</c:v>
                </c:pt>
                <c:pt idx="195">
                  <c:v>295</c:v>
                </c:pt>
                <c:pt idx="196">
                  <c:v>296</c:v>
                </c:pt>
                <c:pt idx="197">
                  <c:v>297</c:v>
                </c:pt>
                <c:pt idx="198">
                  <c:v>298</c:v>
                </c:pt>
                <c:pt idx="199">
                  <c:v>299</c:v>
                </c:pt>
                <c:pt idx="200">
                  <c:v>300</c:v>
                </c:pt>
                <c:pt idx="201">
                  <c:v>301</c:v>
                </c:pt>
                <c:pt idx="202">
                  <c:v>302</c:v>
                </c:pt>
                <c:pt idx="203">
                  <c:v>303</c:v>
                </c:pt>
                <c:pt idx="204">
                  <c:v>304</c:v>
                </c:pt>
                <c:pt idx="205">
                  <c:v>305</c:v>
                </c:pt>
                <c:pt idx="206">
                  <c:v>306</c:v>
                </c:pt>
                <c:pt idx="207">
                  <c:v>307</c:v>
                </c:pt>
                <c:pt idx="208">
                  <c:v>308</c:v>
                </c:pt>
                <c:pt idx="209">
                  <c:v>309</c:v>
                </c:pt>
                <c:pt idx="210">
                  <c:v>310</c:v>
                </c:pt>
                <c:pt idx="211">
                  <c:v>311</c:v>
                </c:pt>
                <c:pt idx="212">
                  <c:v>312</c:v>
                </c:pt>
                <c:pt idx="213">
                  <c:v>313</c:v>
                </c:pt>
                <c:pt idx="214">
                  <c:v>314</c:v>
                </c:pt>
                <c:pt idx="215">
                  <c:v>315</c:v>
                </c:pt>
                <c:pt idx="216">
                  <c:v>316</c:v>
                </c:pt>
                <c:pt idx="217">
                  <c:v>317</c:v>
                </c:pt>
                <c:pt idx="218">
                  <c:v>318</c:v>
                </c:pt>
                <c:pt idx="219">
                  <c:v>319</c:v>
                </c:pt>
                <c:pt idx="220">
                  <c:v>320</c:v>
                </c:pt>
                <c:pt idx="221">
                  <c:v>321</c:v>
                </c:pt>
                <c:pt idx="222">
                  <c:v>322</c:v>
                </c:pt>
                <c:pt idx="223">
                  <c:v>323</c:v>
                </c:pt>
                <c:pt idx="224">
                  <c:v>324</c:v>
                </c:pt>
                <c:pt idx="225">
                  <c:v>325</c:v>
                </c:pt>
                <c:pt idx="226">
                  <c:v>326</c:v>
                </c:pt>
                <c:pt idx="227">
                  <c:v>327</c:v>
                </c:pt>
                <c:pt idx="228">
                  <c:v>328</c:v>
                </c:pt>
                <c:pt idx="229">
                  <c:v>329</c:v>
                </c:pt>
                <c:pt idx="230">
                  <c:v>330</c:v>
                </c:pt>
                <c:pt idx="231">
                  <c:v>331</c:v>
                </c:pt>
                <c:pt idx="232">
                  <c:v>332</c:v>
                </c:pt>
                <c:pt idx="233">
                  <c:v>333</c:v>
                </c:pt>
                <c:pt idx="234">
                  <c:v>334</c:v>
                </c:pt>
                <c:pt idx="235">
                  <c:v>335</c:v>
                </c:pt>
                <c:pt idx="236">
                  <c:v>336</c:v>
                </c:pt>
                <c:pt idx="237">
                  <c:v>337</c:v>
                </c:pt>
                <c:pt idx="238">
                  <c:v>338</c:v>
                </c:pt>
                <c:pt idx="239">
                  <c:v>339</c:v>
                </c:pt>
                <c:pt idx="240">
                  <c:v>340</c:v>
                </c:pt>
                <c:pt idx="241">
                  <c:v>341</c:v>
                </c:pt>
                <c:pt idx="242">
                  <c:v>342</c:v>
                </c:pt>
                <c:pt idx="243">
                  <c:v>343</c:v>
                </c:pt>
                <c:pt idx="244">
                  <c:v>344</c:v>
                </c:pt>
                <c:pt idx="245">
                  <c:v>345</c:v>
                </c:pt>
                <c:pt idx="246">
                  <c:v>346</c:v>
                </c:pt>
                <c:pt idx="247">
                  <c:v>347</c:v>
                </c:pt>
                <c:pt idx="248">
                  <c:v>348</c:v>
                </c:pt>
                <c:pt idx="249">
                  <c:v>349</c:v>
                </c:pt>
                <c:pt idx="250">
                  <c:v>350</c:v>
                </c:pt>
                <c:pt idx="251">
                  <c:v>351</c:v>
                </c:pt>
                <c:pt idx="252">
                  <c:v>352</c:v>
                </c:pt>
                <c:pt idx="253">
                  <c:v>353</c:v>
                </c:pt>
                <c:pt idx="254">
                  <c:v>354</c:v>
                </c:pt>
                <c:pt idx="255">
                  <c:v>355</c:v>
                </c:pt>
                <c:pt idx="256">
                  <c:v>356</c:v>
                </c:pt>
                <c:pt idx="257">
                  <c:v>357</c:v>
                </c:pt>
                <c:pt idx="258">
                  <c:v>358</c:v>
                </c:pt>
                <c:pt idx="259">
                  <c:v>359</c:v>
                </c:pt>
                <c:pt idx="260">
                  <c:v>360</c:v>
                </c:pt>
                <c:pt idx="261">
                  <c:v>361</c:v>
                </c:pt>
                <c:pt idx="262">
                  <c:v>362</c:v>
                </c:pt>
                <c:pt idx="263">
                  <c:v>363</c:v>
                </c:pt>
                <c:pt idx="264">
                  <c:v>364</c:v>
                </c:pt>
                <c:pt idx="265">
                  <c:v>365</c:v>
                </c:pt>
                <c:pt idx="266">
                  <c:v>366</c:v>
                </c:pt>
                <c:pt idx="267">
                  <c:v>367</c:v>
                </c:pt>
                <c:pt idx="268">
                  <c:v>368</c:v>
                </c:pt>
                <c:pt idx="269">
                  <c:v>369</c:v>
                </c:pt>
                <c:pt idx="270">
                  <c:v>370</c:v>
                </c:pt>
                <c:pt idx="271">
                  <c:v>371</c:v>
                </c:pt>
                <c:pt idx="272">
                  <c:v>372</c:v>
                </c:pt>
                <c:pt idx="273">
                  <c:v>373</c:v>
                </c:pt>
                <c:pt idx="274">
                  <c:v>374</c:v>
                </c:pt>
                <c:pt idx="275">
                  <c:v>375</c:v>
                </c:pt>
                <c:pt idx="276">
                  <c:v>376</c:v>
                </c:pt>
                <c:pt idx="277">
                  <c:v>377</c:v>
                </c:pt>
                <c:pt idx="278">
                  <c:v>378</c:v>
                </c:pt>
                <c:pt idx="279">
                  <c:v>379</c:v>
                </c:pt>
                <c:pt idx="280">
                  <c:v>380</c:v>
                </c:pt>
                <c:pt idx="281">
                  <c:v>381</c:v>
                </c:pt>
                <c:pt idx="282">
                  <c:v>382</c:v>
                </c:pt>
                <c:pt idx="283">
                  <c:v>383</c:v>
                </c:pt>
                <c:pt idx="284">
                  <c:v>384</c:v>
                </c:pt>
                <c:pt idx="285">
                  <c:v>385</c:v>
                </c:pt>
                <c:pt idx="286">
                  <c:v>386</c:v>
                </c:pt>
                <c:pt idx="287">
                  <c:v>387</c:v>
                </c:pt>
                <c:pt idx="288">
                  <c:v>388</c:v>
                </c:pt>
                <c:pt idx="289">
                  <c:v>389</c:v>
                </c:pt>
                <c:pt idx="290">
                  <c:v>390</c:v>
                </c:pt>
                <c:pt idx="291">
                  <c:v>391</c:v>
                </c:pt>
                <c:pt idx="292">
                  <c:v>392</c:v>
                </c:pt>
                <c:pt idx="293">
                  <c:v>393</c:v>
                </c:pt>
                <c:pt idx="294">
                  <c:v>394</c:v>
                </c:pt>
                <c:pt idx="295">
                  <c:v>395</c:v>
                </c:pt>
                <c:pt idx="296">
                  <c:v>396</c:v>
                </c:pt>
                <c:pt idx="297">
                  <c:v>397</c:v>
                </c:pt>
                <c:pt idx="298">
                  <c:v>398</c:v>
                </c:pt>
                <c:pt idx="299">
                  <c:v>399</c:v>
                </c:pt>
                <c:pt idx="300">
                  <c:v>400</c:v>
                </c:pt>
                <c:pt idx="301">
                  <c:v>401</c:v>
                </c:pt>
                <c:pt idx="302">
                  <c:v>402</c:v>
                </c:pt>
                <c:pt idx="303">
                  <c:v>403</c:v>
                </c:pt>
                <c:pt idx="304">
                  <c:v>404</c:v>
                </c:pt>
                <c:pt idx="305">
                  <c:v>405</c:v>
                </c:pt>
                <c:pt idx="306">
                  <c:v>406</c:v>
                </c:pt>
                <c:pt idx="307">
                  <c:v>407</c:v>
                </c:pt>
                <c:pt idx="308">
                  <c:v>408</c:v>
                </c:pt>
                <c:pt idx="309">
                  <c:v>409</c:v>
                </c:pt>
                <c:pt idx="310">
                  <c:v>410</c:v>
                </c:pt>
                <c:pt idx="311">
                  <c:v>411</c:v>
                </c:pt>
                <c:pt idx="312">
                  <c:v>412</c:v>
                </c:pt>
                <c:pt idx="313">
                  <c:v>413</c:v>
                </c:pt>
                <c:pt idx="314">
                  <c:v>414</c:v>
                </c:pt>
                <c:pt idx="315">
                  <c:v>415</c:v>
                </c:pt>
                <c:pt idx="316">
                  <c:v>416</c:v>
                </c:pt>
                <c:pt idx="317">
                  <c:v>417</c:v>
                </c:pt>
                <c:pt idx="318">
                  <c:v>418</c:v>
                </c:pt>
                <c:pt idx="319">
                  <c:v>419</c:v>
                </c:pt>
                <c:pt idx="320">
                  <c:v>420</c:v>
                </c:pt>
                <c:pt idx="321">
                  <c:v>421</c:v>
                </c:pt>
                <c:pt idx="322">
                  <c:v>422</c:v>
                </c:pt>
                <c:pt idx="323">
                  <c:v>423</c:v>
                </c:pt>
                <c:pt idx="324">
                  <c:v>424</c:v>
                </c:pt>
                <c:pt idx="325">
                  <c:v>425</c:v>
                </c:pt>
                <c:pt idx="326">
                  <c:v>426</c:v>
                </c:pt>
                <c:pt idx="327">
                  <c:v>427</c:v>
                </c:pt>
                <c:pt idx="328">
                  <c:v>428</c:v>
                </c:pt>
                <c:pt idx="329">
                  <c:v>429</c:v>
                </c:pt>
                <c:pt idx="330">
                  <c:v>430</c:v>
                </c:pt>
                <c:pt idx="331">
                  <c:v>431</c:v>
                </c:pt>
                <c:pt idx="332">
                  <c:v>432</c:v>
                </c:pt>
                <c:pt idx="333">
                  <c:v>433</c:v>
                </c:pt>
                <c:pt idx="334">
                  <c:v>434</c:v>
                </c:pt>
                <c:pt idx="335">
                  <c:v>435</c:v>
                </c:pt>
                <c:pt idx="336">
                  <c:v>436</c:v>
                </c:pt>
                <c:pt idx="337">
                  <c:v>437</c:v>
                </c:pt>
                <c:pt idx="338">
                  <c:v>438</c:v>
                </c:pt>
                <c:pt idx="339">
                  <c:v>439</c:v>
                </c:pt>
                <c:pt idx="340">
                  <c:v>440</c:v>
                </c:pt>
                <c:pt idx="341">
                  <c:v>441</c:v>
                </c:pt>
                <c:pt idx="342">
                  <c:v>442</c:v>
                </c:pt>
                <c:pt idx="343">
                  <c:v>443</c:v>
                </c:pt>
                <c:pt idx="344">
                  <c:v>444</c:v>
                </c:pt>
                <c:pt idx="345">
                  <c:v>445</c:v>
                </c:pt>
                <c:pt idx="346">
                  <c:v>446</c:v>
                </c:pt>
                <c:pt idx="347">
                  <c:v>447</c:v>
                </c:pt>
                <c:pt idx="348">
                  <c:v>448</c:v>
                </c:pt>
                <c:pt idx="349">
                  <c:v>449</c:v>
                </c:pt>
                <c:pt idx="350">
                  <c:v>450</c:v>
                </c:pt>
                <c:pt idx="351">
                  <c:v>451</c:v>
                </c:pt>
                <c:pt idx="352">
                  <c:v>452</c:v>
                </c:pt>
                <c:pt idx="353">
                  <c:v>453</c:v>
                </c:pt>
                <c:pt idx="354">
                  <c:v>454</c:v>
                </c:pt>
                <c:pt idx="355">
                  <c:v>455</c:v>
                </c:pt>
                <c:pt idx="356">
                  <c:v>456</c:v>
                </c:pt>
                <c:pt idx="357">
                  <c:v>457</c:v>
                </c:pt>
                <c:pt idx="358">
                  <c:v>458</c:v>
                </c:pt>
                <c:pt idx="359">
                  <c:v>459</c:v>
                </c:pt>
                <c:pt idx="360">
                  <c:v>460</c:v>
                </c:pt>
                <c:pt idx="361">
                  <c:v>461</c:v>
                </c:pt>
                <c:pt idx="362">
                  <c:v>462</c:v>
                </c:pt>
                <c:pt idx="363">
                  <c:v>463</c:v>
                </c:pt>
                <c:pt idx="364">
                  <c:v>464</c:v>
                </c:pt>
                <c:pt idx="365">
                  <c:v>465</c:v>
                </c:pt>
                <c:pt idx="366">
                  <c:v>466</c:v>
                </c:pt>
                <c:pt idx="367">
                  <c:v>467</c:v>
                </c:pt>
                <c:pt idx="368">
                  <c:v>468</c:v>
                </c:pt>
                <c:pt idx="369">
                  <c:v>469</c:v>
                </c:pt>
                <c:pt idx="370">
                  <c:v>470</c:v>
                </c:pt>
                <c:pt idx="371">
                  <c:v>471</c:v>
                </c:pt>
                <c:pt idx="372">
                  <c:v>472</c:v>
                </c:pt>
                <c:pt idx="373">
                  <c:v>473</c:v>
                </c:pt>
                <c:pt idx="374">
                  <c:v>474</c:v>
                </c:pt>
                <c:pt idx="375">
                  <c:v>475</c:v>
                </c:pt>
                <c:pt idx="376">
                  <c:v>476</c:v>
                </c:pt>
                <c:pt idx="377">
                  <c:v>477</c:v>
                </c:pt>
                <c:pt idx="378">
                  <c:v>478</c:v>
                </c:pt>
                <c:pt idx="379">
                  <c:v>479</c:v>
                </c:pt>
                <c:pt idx="380">
                  <c:v>480</c:v>
                </c:pt>
                <c:pt idx="381">
                  <c:v>481</c:v>
                </c:pt>
                <c:pt idx="382">
                  <c:v>482</c:v>
                </c:pt>
                <c:pt idx="383">
                  <c:v>483</c:v>
                </c:pt>
                <c:pt idx="384">
                  <c:v>484</c:v>
                </c:pt>
                <c:pt idx="385">
                  <c:v>485</c:v>
                </c:pt>
                <c:pt idx="386">
                  <c:v>486</c:v>
                </c:pt>
                <c:pt idx="387">
                  <c:v>487</c:v>
                </c:pt>
                <c:pt idx="388">
                  <c:v>488</c:v>
                </c:pt>
                <c:pt idx="389">
                  <c:v>489</c:v>
                </c:pt>
                <c:pt idx="390">
                  <c:v>490</c:v>
                </c:pt>
                <c:pt idx="391">
                  <c:v>491</c:v>
                </c:pt>
                <c:pt idx="392">
                  <c:v>492</c:v>
                </c:pt>
                <c:pt idx="393">
                  <c:v>493</c:v>
                </c:pt>
                <c:pt idx="394">
                  <c:v>494</c:v>
                </c:pt>
                <c:pt idx="395">
                  <c:v>495</c:v>
                </c:pt>
                <c:pt idx="396">
                  <c:v>496</c:v>
                </c:pt>
                <c:pt idx="397">
                  <c:v>497</c:v>
                </c:pt>
                <c:pt idx="398">
                  <c:v>498</c:v>
                </c:pt>
                <c:pt idx="399">
                  <c:v>499</c:v>
                </c:pt>
                <c:pt idx="400">
                  <c:v>500</c:v>
                </c:pt>
                <c:pt idx="401">
                  <c:v>501</c:v>
                </c:pt>
                <c:pt idx="402">
                  <c:v>502</c:v>
                </c:pt>
                <c:pt idx="403">
                  <c:v>503</c:v>
                </c:pt>
                <c:pt idx="404">
                  <c:v>504</c:v>
                </c:pt>
                <c:pt idx="405">
                  <c:v>505</c:v>
                </c:pt>
                <c:pt idx="406">
                  <c:v>506</c:v>
                </c:pt>
                <c:pt idx="407">
                  <c:v>507</c:v>
                </c:pt>
                <c:pt idx="408">
                  <c:v>508</c:v>
                </c:pt>
                <c:pt idx="409">
                  <c:v>509</c:v>
                </c:pt>
                <c:pt idx="410">
                  <c:v>510</c:v>
                </c:pt>
                <c:pt idx="411">
                  <c:v>511</c:v>
                </c:pt>
                <c:pt idx="412">
                  <c:v>512</c:v>
                </c:pt>
                <c:pt idx="413">
                  <c:v>513</c:v>
                </c:pt>
                <c:pt idx="414">
                  <c:v>514</c:v>
                </c:pt>
                <c:pt idx="415">
                  <c:v>515</c:v>
                </c:pt>
                <c:pt idx="416">
                  <c:v>516</c:v>
                </c:pt>
                <c:pt idx="417">
                  <c:v>517</c:v>
                </c:pt>
                <c:pt idx="418">
                  <c:v>518</c:v>
                </c:pt>
                <c:pt idx="419">
                  <c:v>519</c:v>
                </c:pt>
                <c:pt idx="420">
                  <c:v>520</c:v>
                </c:pt>
                <c:pt idx="421">
                  <c:v>521</c:v>
                </c:pt>
                <c:pt idx="422">
                  <c:v>522</c:v>
                </c:pt>
                <c:pt idx="423">
                  <c:v>523</c:v>
                </c:pt>
                <c:pt idx="424">
                  <c:v>524</c:v>
                </c:pt>
                <c:pt idx="425">
                  <c:v>525</c:v>
                </c:pt>
                <c:pt idx="426">
                  <c:v>526</c:v>
                </c:pt>
                <c:pt idx="427">
                  <c:v>527</c:v>
                </c:pt>
                <c:pt idx="428">
                  <c:v>528</c:v>
                </c:pt>
                <c:pt idx="429">
                  <c:v>529</c:v>
                </c:pt>
                <c:pt idx="430">
                  <c:v>530</c:v>
                </c:pt>
                <c:pt idx="431">
                  <c:v>531</c:v>
                </c:pt>
                <c:pt idx="432">
                  <c:v>532</c:v>
                </c:pt>
                <c:pt idx="433">
                  <c:v>533</c:v>
                </c:pt>
                <c:pt idx="434">
                  <c:v>534</c:v>
                </c:pt>
                <c:pt idx="435">
                  <c:v>535</c:v>
                </c:pt>
                <c:pt idx="436">
                  <c:v>536</c:v>
                </c:pt>
                <c:pt idx="437">
                  <c:v>537</c:v>
                </c:pt>
                <c:pt idx="438">
                  <c:v>538</c:v>
                </c:pt>
                <c:pt idx="439">
                  <c:v>539</c:v>
                </c:pt>
                <c:pt idx="440">
                  <c:v>540</c:v>
                </c:pt>
                <c:pt idx="441">
                  <c:v>541</c:v>
                </c:pt>
                <c:pt idx="442">
                  <c:v>542</c:v>
                </c:pt>
                <c:pt idx="443">
                  <c:v>543</c:v>
                </c:pt>
                <c:pt idx="444">
                  <c:v>544</c:v>
                </c:pt>
                <c:pt idx="445">
                  <c:v>545</c:v>
                </c:pt>
                <c:pt idx="446">
                  <c:v>546</c:v>
                </c:pt>
                <c:pt idx="447">
                  <c:v>547</c:v>
                </c:pt>
                <c:pt idx="448">
                  <c:v>548</c:v>
                </c:pt>
                <c:pt idx="449">
                  <c:v>549</c:v>
                </c:pt>
                <c:pt idx="450">
                  <c:v>550</c:v>
                </c:pt>
                <c:pt idx="451">
                  <c:v>551</c:v>
                </c:pt>
                <c:pt idx="452">
                  <c:v>552</c:v>
                </c:pt>
                <c:pt idx="453">
                  <c:v>553</c:v>
                </c:pt>
                <c:pt idx="454">
                  <c:v>554</c:v>
                </c:pt>
                <c:pt idx="455">
                  <c:v>555</c:v>
                </c:pt>
                <c:pt idx="456">
                  <c:v>556</c:v>
                </c:pt>
                <c:pt idx="457">
                  <c:v>557</c:v>
                </c:pt>
                <c:pt idx="458">
                  <c:v>558</c:v>
                </c:pt>
                <c:pt idx="459">
                  <c:v>559</c:v>
                </c:pt>
                <c:pt idx="460">
                  <c:v>560</c:v>
                </c:pt>
                <c:pt idx="461">
                  <c:v>561</c:v>
                </c:pt>
                <c:pt idx="462">
                  <c:v>562</c:v>
                </c:pt>
                <c:pt idx="463">
                  <c:v>563</c:v>
                </c:pt>
                <c:pt idx="464">
                  <c:v>564</c:v>
                </c:pt>
                <c:pt idx="465">
                  <c:v>565</c:v>
                </c:pt>
                <c:pt idx="466">
                  <c:v>566</c:v>
                </c:pt>
                <c:pt idx="467">
                  <c:v>567</c:v>
                </c:pt>
                <c:pt idx="468">
                  <c:v>568</c:v>
                </c:pt>
                <c:pt idx="469">
                  <c:v>569</c:v>
                </c:pt>
                <c:pt idx="470">
                  <c:v>570</c:v>
                </c:pt>
                <c:pt idx="471">
                  <c:v>571</c:v>
                </c:pt>
                <c:pt idx="472">
                  <c:v>572</c:v>
                </c:pt>
                <c:pt idx="473">
                  <c:v>573</c:v>
                </c:pt>
                <c:pt idx="474">
                  <c:v>574</c:v>
                </c:pt>
                <c:pt idx="475">
                  <c:v>575</c:v>
                </c:pt>
                <c:pt idx="476">
                  <c:v>576</c:v>
                </c:pt>
                <c:pt idx="477">
                  <c:v>577</c:v>
                </c:pt>
                <c:pt idx="478">
                  <c:v>578</c:v>
                </c:pt>
                <c:pt idx="479">
                  <c:v>579</c:v>
                </c:pt>
                <c:pt idx="480">
                  <c:v>580</c:v>
                </c:pt>
                <c:pt idx="481">
                  <c:v>581</c:v>
                </c:pt>
                <c:pt idx="482">
                  <c:v>582</c:v>
                </c:pt>
                <c:pt idx="483">
                  <c:v>583</c:v>
                </c:pt>
                <c:pt idx="484">
                  <c:v>584</c:v>
                </c:pt>
                <c:pt idx="485">
                  <c:v>585</c:v>
                </c:pt>
                <c:pt idx="486">
                  <c:v>586</c:v>
                </c:pt>
                <c:pt idx="487">
                  <c:v>587</c:v>
                </c:pt>
                <c:pt idx="488">
                  <c:v>588</c:v>
                </c:pt>
                <c:pt idx="489">
                  <c:v>589</c:v>
                </c:pt>
                <c:pt idx="490">
                  <c:v>590</c:v>
                </c:pt>
                <c:pt idx="491">
                  <c:v>591</c:v>
                </c:pt>
                <c:pt idx="492">
                  <c:v>592</c:v>
                </c:pt>
                <c:pt idx="493">
                  <c:v>593</c:v>
                </c:pt>
                <c:pt idx="494">
                  <c:v>594</c:v>
                </c:pt>
                <c:pt idx="495">
                  <c:v>595</c:v>
                </c:pt>
                <c:pt idx="496">
                  <c:v>596</c:v>
                </c:pt>
                <c:pt idx="497">
                  <c:v>597</c:v>
                </c:pt>
                <c:pt idx="498">
                  <c:v>598</c:v>
                </c:pt>
                <c:pt idx="499">
                  <c:v>599</c:v>
                </c:pt>
                <c:pt idx="500">
                  <c:v>600</c:v>
                </c:pt>
                <c:pt idx="501">
                  <c:v>601</c:v>
                </c:pt>
                <c:pt idx="502">
                  <c:v>602</c:v>
                </c:pt>
                <c:pt idx="503">
                  <c:v>603</c:v>
                </c:pt>
                <c:pt idx="504">
                  <c:v>604</c:v>
                </c:pt>
                <c:pt idx="505">
                  <c:v>605</c:v>
                </c:pt>
                <c:pt idx="506">
                  <c:v>606</c:v>
                </c:pt>
                <c:pt idx="507">
                  <c:v>607</c:v>
                </c:pt>
                <c:pt idx="508">
                  <c:v>608</c:v>
                </c:pt>
                <c:pt idx="509">
                  <c:v>609</c:v>
                </c:pt>
                <c:pt idx="510">
                  <c:v>610</c:v>
                </c:pt>
                <c:pt idx="511">
                  <c:v>611</c:v>
                </c:pt>
                <c:pt idx="512">
                  <c:v>612</c:v>
                </c:pt>
                <c:pt idx="513">
                  <c:v>613</c:v>
                </c:pt>
                <c:pt idx="514">
                  <c:v>614</c:v>
                </c:pt>
                <c:pt idx="515">
                  <c:v>615</c:v>
                </c:pt>
                <c:pt idx="516">
                  <c:v>616</c:v>
                </c:pt>
                <c:pt idx="517">
                  <c:v>617</c:v>
                </c:pt>
                <c:pt idx="518">
                  <c:v>618</c:v>
                </c:pt>
                <c:pt idx="519">
                  <c:v>619</c:v>
                </c:pt>
                <c:pt idx="520">
                  <c:v>620</c:v>
                </c:pt>
                <c:pt idx="521">
                  <c:v>621</c:v>
                </c:pt>
                <c:pt idx="522">
                  <c:v>622</c:v>
                </c:pt>
                <c:pt idx="523">
                  <c:v>623</c:v>
                </c:pt>
                <c:pt idx="524">
                  <c:v>624</c:v>
                </c:pt>
                <c:pt idx="525">
                  <c:v>625</c:v>
                </c:pt>
                <c:pt idx="526">
                  <c:v>626</c:v>
                </c:pt>
                <c:pt idx="527">
                  <c:v>627</c:v>
                </c:pt>
                <c:pt idx="528">
                  <c:v>628</c:v>
                </c:pt>
                <c:pt idx="529">
                  <c:v>629</c:v>
                </c:pt>
                <c:pt idx="530">
                  <c:v>630</c:v>
                </c:pt>
                <c:pt idx="531">
                  <c:v>631</c:v>
                </c:pt>
                <c:pt idx="532">
                  <c:v>632</c:v>
                </c:pt>
                <c:pt idx="533">
                  <c:v>633</c:v>
                </c:pt>
                <c:pt idx="534">
                  <c:v>634</c:v>
                </c:pt>
                <c:pt idx="535">
                  <c:v>635</c:v>
                </c:pt>
                <c:pt idx="536">
                  <c:v>636</c:v>
                </c:pt>
                <c:pt idx="537">
                  <c:v>637</c:v>
                </c:pt>
                <c:pt idx="538">
                  <c:v>638</c:v>
                </c:pt>
                <c:pt idx="539">
                  <c:v>639</c:v>
                </c:pt>
                <c:pt idx="540">
                  <c:v>640</c:v>
                </c:pt>
                <c:pt idx="541">
                  <c:v>641</c:v>
                </c:pt>
                <c:pt idx="542">
                  <c:v>642</c:v>
                </c:pt>
                <c:pt idx="543">
                  <c:v>643</c:v>
                </c:pt>
                <c:pt idx="544">
                  <c:v>644</c:v>
                </c:pt>
                <c:pt idx="545">
                  <c:v>645</c:v>
                </c:pt>
                <c:pt idx="546">
                  <c:v>646</c:v>
                </c:pt>
                <c:pt idx="547">
                  <c:v>647</c:v>
                </c:pt>
                <c:pt idx="548">
                  <c:v>648</c:v>
                </c:pt>
                <c:pt idx="549">
                  <c:v>649</c:v>
                </c:pt>
                <c:pt idx="550">
                  <c:v>650</c:v>
                </c:pt>
                <c:pt idx="551">
                  <c:v>651</c:v>
                </c:pt>
                <c:pt idx="552">
                  <c:v>652</c:v>
                </c:pt>
                <c:pt idx="553">
                  <c:v>653</c:v>
                </c:pt>
                <c:pt idx="554">
                  <c:v>654</c:v>
                </c:pt>
                <c:pt idx="555">
                  <c:v>655</c:v>
                </c:pt>
                <c:pt idx="556">
                  <c:v>656</c:v>
                </c:pt>
                <c:pt idx="557">
                  <c:v>657</c:v>
                </c:pt>
                <c:pt idx="558">
                  <c:v>658</c:v>
                </c:pt>
                <c:pt idx="559">
                  <c:v>659</c:v>
                </c:pt>
                <c:pt idx="560">
                  <c:v>660</c:v>
                </c:pt>
                <c:pt idx="561">
                  <c:v>661</c:v>
                </c:pt>
                <c:pt idx="562">
                  <c:v>662</c:v>
                </c:pt>
                <c:pt idx="563">
                  <c:v>663</c:v>
                </c:pt>
                <c:pt idx="564">
                  <c:v>664</c:v>
                </c:pt>
                <c:pt idx="565">
                  <c:v>665</c:v>
                </c:pt>
                <c:pt idx="566">
                  <c:v>666</c:v>
                </c:pt>
                <c:pt idx="567">
                  <c:v>667</c:v>
                </c:pt>
                <c:pt idx="568">
                  <c:v>668</c:v>
                </c:pt>
                <c:pt idx="569">
                  <c:v>669</c:v>
                </c:pt>
                <c:pt idx="570">
                  <c:v>670</c:v>
                </c:pt>
                <c:pt idx="571">
                  <c:v>671</c:v>
                </c:pt>
                <c:pt idx="572">
                  <c:v>672</c:v>
                </c:pt>
                <c:pt idx="573">
                  <c:v>673</c:v>
                </c:pt>
                <c:pt idx="574">
                  <c:v>674</c:v>
                </c:pt>
                <c:pt idx="575">
                  <c:v>675</c:v>
                </c:pt>
                <c:pt idx="576">
                  <c:v>676</c:v>
                </c:pt>
                <c:pt idx="577">
                  <c:v>677</c:v>
                </c:pt>
                <c:pt idx="578">
                  <c:v>678</c:v>
                </c:pt>
                <c:pt idx="579">
                  <c:v>679</c:v>
                </c:pt>
                <c:pt idx="580">
                  <c:v>680</c:v>
                </c:pt>
                <c:pt idx="581">
                  <c:v>681</c:v>
                </c:pt>
                <c:pt idx="582">
                  <c:v>682</c:v>
                </c:pt>
                <c:pt idx="583">
                  <c:v>683</c:v>
                </c:pt>
                <c:pt idx="584">
                  <c:v>684</c:v>
                </c:pt>
                <c:pt idx="585">
                  <c:v>685</c:v>
                </c:pt>
                <c:pt idx="586">
                  <c:v>686</c:v>
                </c:pt>
                <c:pt idx="587">
                  <c:v>687</c:v>
                </c:pt>
                <c:pt idx="588">
                  <c:v>688</c:v>
                </c:pt>
                <c:pt idx="589">
                  <c:v>689</c:v>
                </c:pt>
                <c:pt idx="590">
                  <c:v>690</c:v>
                </c:pt>
                <c:pt idx="591">
                  <c:v>691</c:v>
                </c:pt>
                <c:pt idx="592">
                  <c:v>692</c:v>
                </c:pt>
                <c:pt idx="593">
                  <c:v>693</c:v>
                </c:pt>
                <c:pt idx="594">
                  <c:v>694</c:v>
                </c:pt>
                <c:pt idx="595">
                  <c:v>695</c:v>
                </c:pt>
                <c:pt idx="596">
                  <c:v>696</c:v>
                </c:pt>
                <c:pt idx="597">
                  <c:v>697</c:v>
                </c:pt>
                <c:pt idx="598">
                  <c:v>698</c:v>
                </c:pt>
                <c:pt idx="599">
                  <c:v>699</c:v>
                </c:pt>
                <c:pt idx="600">
                  <c:v>700</c:v>
                </c:pt>
                <c:pt idx="601">
                  <c:v>701</c:v>
                </c:pt>
                <c:pt idx="602">
                  <c:v>702</c:v>
                </c:pt>
                <c:pt idx="603">
                  <c:v>703</c:v>
                </c:pt>
                <c:pt idx="604">
                  <c:v>704</c:v>
                </c:pt>
                <c:pt idx="605">
                  <c:v>705</c:v>
                </c:pt>
                <c:pt idx="606">
                  <c:v>706</c:v>
                </c:pt>
                <c:pt idx="607">
                  <c:v>707</c:v>
                </c:pt>
                <c:pt idx="608">
                  <c:v>708</c:v>
                </c:pt>
                <c:pt idx="609">
                  <c:v>709</c:v>
                </c:pt>
                <c:pt idx="610">
                  <c:v>710</c:v>
                </c:pt>
                <c:pt idx="611">
                  <c:v>711</c:v>
                </c:pt>
                <c:pt idx="612">
                  <c:v>712</c:v>
                </c:pt>
                <c:pt idx="613">
                  <c:v>713</c:v>
                </c:pt>
                <c:pt idx="614">
                  <c:v>714</c:v>
                </c:pt>
                <c:pt idx="615">
                  <c:v>715</c:v>
                </c:pt>
                <c:pt idx="616">
                  <c:v>716</c:v>
                </c:pt>
                <c:pt idx="617">
                  <c:v>717</c:v>
                </c:pt>
                <c:pt idx="618">
                  <c:v>718</c:v>
                </c:pt>
                <c:pt idx="619">
                  <c:v>719</c:v>
                </c:pt>
                <c:pt idx="620">
                  <c:v>720</c:v>
                </c:pt>
                <c:pt idx="621">
                  <c:v>721</c:v>
                </c:pt>
                <c:pt idx="622">
                  <c:v>722</c:v>
                </c:pt>
                <c:pt idx="623">
                  <c:v>723</c:v>
                </c:pt>
                <c:pt idx="624">
                  <c:v>724</c:v>
                </c:pt>
                <c:pt idx="625">
                  <c:v>725</c:v>
                </c:pt>
                <c:pt idx="626">
                  <c:v>726</c:v>
                </c:pt>
                <c:pt idx="627">
                  <c:v>727</c:v>
                </c:pt>
                <c:pt idx="628">
                  <c:v>728</c:v>
                </c:pt>
                <c:pt idx="629">
                  <c:v>729</c:v>
                </c:pt>
                <c:pt idx="630">
                  <c:v>730</c:v>
                </c:pt>
                <c:pt idx="631">
                  <c:v>731</c:v>
                </c:pt>
                <c:pt idx="632">
                  <c:v>732</c:v>
                </c:pt>
                <c:pt idx="633">
                  <c:v>733</c:v>
                </c:pt>
                <c:pt idx="634">
                  <c:v>734</c:v>
                </c:pt>
                <c:pt idx="635">
                  <c:v>735</c:v>
                </c:pt>
                <c:pt idx="636">
                  <c:v>736</c:v>
                </c:pt>
                <c:pt idx="637">
                  <c:v>737</c:v>
                </c:pt>
                <c:pt idx="638">
                  <c:v>738</c:v>
                </c:pt>
                <c:pt idx="639">
                  <c:v>739</c:v>
                </c:pt>
                <c:pt idx="640">
                  <c:v>740</c:v>
                </c:pt>
                <c:pt idx="641">
                  <c:v>741</c:v>
                </c:pt>
                <c:pt idx="642">
                  <c:v>742</c:v>
                </c:pt>
                <c:pt idx="643">
                  <c:v>743</c:v>
                </c:pt>
                <c:pt idx="644">
                  <c:v>744</c:v>
                </c:pt>
                <c:pt idx="645">
                  <c:v>745</c:v>
                </c:pt>
                <c:pt idx="646">
                  <c:v>746</c:v>
                </c:pt>
                <c:pt idx="647">
                  <c:v>747</c:v>
                </c:pt>
                <c:pt idx="648">
                  <c:v>748</c:v>
                </c:pt>
                <c:pt idx="649">
                  <c:v>749</c:v>
                </c:pt>
                <c:pt idx="650">
                  <c:v>750</c:v>
                </c:pt>
                <c:pt idx="651">
                  <c:v>751</c:v>
                </c:pt>
                <c:pt idx="652">
                  <c:v>752</c:v>
                </c:pt>
                <c:pt idx="653">
                  <c:v>753</c:v>
                </c:pt>
                <c:pt idx="654">
                  <c:v>754</c:v>
                </c:pt>
                <c:pt idx="655">
                  <c:v>755</c:v>
                </c:pt>
                <c:pt idx="656">
                  <c:v>756</c:v>
                </c:pt>
                <c:pt idx="657">
                  <c:v>757</c:v>
                </c:pt>
                <c:pt idx="658">
                  <c:v>758</c:v>
                </c:pt>
                <c:pt idx="659">
                  <c:v>759</c:v>
                </c:pt>
                <c:pt idx="660">
                  <c:v>760</c:v>
                </c:pt>
                <c:pt idx="661">
                  <c:v>761</c:v>
                </c:pt>
                <c:pt idx="662">
                  <c:v>762</c:v>
                </c:pt>
                <c:pt idx="663">
                  <c:v>763</c:v>
                </c:pt>
                <c:pt idx="664">
                  <c:v>764</c:v>
                </c:pt>
                <c:pt idx="665">
                  <c:v>765</c:v>
                </c:pt>
                <c:pt idx="666">
                  <c:v>766</c:v>
                </c:pt>
                <c:pt idx="667">
                  <c:v>767</c:v>
                </c:pt>
                <c:pt idx="668">
                  <c:v>768</c:v>
                </c:pt>
                <c:pt idx="669">
                  <c:v>769</c:v>
                </c:pt>
                <c:pt idx="670">
                  <c:v>770</c:v>
                </c:pt>
                <c:pt idx="671">
                  <c:v>771</c:v>
                </c:pt>
                <c:pt idx="672">
                  <c:v>772</c:v>
                </c:pt>
                <c:pt idx="673">
                  <c:v>773</c:v>
                </c:pt>
                <c:pt idx="674">
                  <c:v>774</c:v>
                </c:pt>
                <c:pt idx="675">
                  <c:v>775</c:v>
                </c:pt>
                <c:pt idx="676">
                  <c:v>776</c:v>
                </c:pt>
                <c:pt idx="677">
                  <c:v>777</c:v>
                </c:pt>
                <c:pt idx="678">
                  <c:v>778</c:v>
                </c:pt>
                <c:pt idx="679">
                  <c:v>779</c:v>
                </c:pt>
                <c:pt idx="680">
                  <c:v>780</c:v>
                </c:pt>
                <c:pt idx="681">
                  <c:v>781</c:v>
                </c:pt>
                <c:pt idx="682">
                  <c:v>782</c:v>
                </c:pt>
                <c:pt idx="683">
                  <c:v>783</c:v>
                </c:pt>
                <c:pt idx="684">
                  <c:v>784</c:v>
                </c:pt>
                <c:pt idx="685">
                  <c:v>785</c:v>
                </c:pt>
                <c:pt idx="686">
                  <c:v>786</c:v>
                </c:pt>
                <c:pt idx="687">
                  <c:v>787</c:v>
                </c:pt>
                <c:pt idx="688">
                  <c:v>788</c:v>
                </c:pt>
                <c:pt idx="689">
                  <c:v>789</c:v>
                </c:pt>
                <c:pt idx="690">
                  <c:v>790</c:v>
                </c:pt>
                <c:pt idx="691">
                  <c:v>791</c:v>
                </c:pt>
                <c:pt idx="692">
                  <c:v>792</c:v>
                </c:pt>
                <c:pt idx="693">
                  <c:v>793</c:v>
                </c:pt>
                <c:pt idx="694">
                  <c:v>794</c:v>
                </c:pt>
                <c:pt idx="695">
                  <c:v>795</c:v>
                </c:pt>
                <c:pt idx="696">
                  <c:v>796</c:v>
                </c:pt>
                <c:pt idx="697">
                  <c:v>797</c:v>
                </c:pt>
                <c:pt idx="698">
                  <c:v>798</c:v>
                </c:pt>
                <c:pt idx="699">
                  <c:v>799</c:v>
                </c:pt>
                <c:pt idx="700">
                  <c:v>800</c:v>
                </c:pt>
                <c:pt idx="701">
                  <c:v>801</c:v>
                </c:pt>
                <c:pt idx="702">
                  <c:v>802</c:v>
                </c:pt>
                <c:pt idx="703">
                  <c:v>803</c:v>
                </c:pt>
                <c:pt idx="704">
                  <c:v>804</c:v>
                </c:pt>
                <c:pt idx="705">
                  <c:v>805</c:v>
                </c:pt>
                <c:pt idx="706">
                  <c:v>806</c:v>
                </c:pt>
                <c:pt idx="707">
                  <c:v>807</c:v>
                </c:pt>
                <c:pt idx="708">
                  <c:v>808</c:v>
                </c:pt>
                <c:pt idx="709">
                  <c:v>809</c:v>
                </c:pt>
                <c:pt idx="710">
                  <c:v>810</c:v>
                </c:pt>
                <c:pt idx="711">
                  <c:v>811</c:v>
                </c:pt>
                <c:pt idx="712">
                  <c:v>812</c:v>
                </c:pt>
                <c:pt idx="713">
                  <c:v>813</c:v>
                </c:pt>
                <c:pt idx="714">
                  <c:v>814</c:v>
                </c:pt>
                <c:pt idx="715">
                  <c:v>815</c:v>
                </c:pt>
                <c:pt idx="716">
                  <c:v>816</c:v>
                </c:pt>
                <c:pt idx="717">
                  <c:v>817</c:v>
                </c:pt>
                <c:pt idx="718">
                  <c:v>818</c:v>
                </c:pt>
                <c:pt idx="719">
                  <c:v>819</c:v>
                </c:pt>
                <c:pt idx="720">
                  <c:v>820</c:v>
                </c:pt>
                <c:pt idx="721">
                  <c:v>821</c:v>
                </c:pt>
                <c:pt idx="722">
                  <c:v>822</c:v>
                </c:pt>
                <c:pt idx="723">
                  <c:v>823</c:v>
                </c:pt>
                <c:pt idx="724">
                  <c:v>824</c:v>
                </c:pt>
                <c:pt idx="725">
                  <c:v>825</c:v>
                </c:pt>
                <c:pt idx="726">
                  <c:v>826</c:v>
                </c:pt>
                <c:pt idx="727">
                  <c:v>827</c:v>
                </c:pt>
                <c:pt idx="728">
                  <c:v>828</c:v>
                </c:pt>
                <c:pt idx="729">
                  <c:v>829</c:v>
                </c:pt>
                <c:pt idx="730">
                  <c:v>830</c:v>
                </c:pt>
                <c:pt idx="731">
                  <c:v>831</c:v>
                </c:pt>
                <c:pt idx="732">
                  <c:v>832</c:v>
                </c:pt>
                <c:pt idx="733">
                  <c:v>833</c:v>
                </c:pt>
                <c:pt idx="734">
                  <c:v>834</c:v>
                </c:pt>
                <c:pt idx="735">
                  <c:v>835</c:v>
                </c:pt>
                <c:pt idx="736">
                  <c:v>836</c:v>
                </c:pt>
                <c:pt idx="737">
                  <c:v>837</c:v>
                </c:pt>
                <c:pt idx="738">
                  <c:v>838</c:v>
                </c:pt>
                <c:pt idx="739">
                  <c:v>839</c:v>
                </c:pt>
                <c:pt idx="740">
                  <c:v>840</c:v>
                </c:pt>
                <c:pt idx="741">
                  <c:v>841</c:v>
                </c:pt>
                <c:pt idx="742">
                  <c:v>842</c:v>
                </c:pt>
                <c:pt idx="743">
                  <c:v>843</c:v>
                </c:pt>
                <c:pt idx="744">
                  <c:v>844</c:v>
                </c:pt>
                <c:pt idx="745">
                  <c:v>845</c:v>
                </c:pt>
                <c:pt idx="746">
                  <c:v>846</c:v>
                </c:pt>
                <c:pt idx="747">
                  <c:v>847</c:v>
                </c:pt>
                <c:pt idx="748">
                  <c:v>848</c:v>
                </c:pt>
                <c:pt idx="749">
                  <c:v>849</c:v>
                </c:pt>
                <c:pt idx="750">
                  <c:v>850</c:v>
                </c:pt>
                <c:pt idx="751">
                  <c:v>851</c:v>
                </c:pt>
                <c:pt idx="752">
                  <c:v>852</c:v>
                </c:pt>
                <c:pt idx="753">
                  <c:v>853</c:v>
                </c:pt>
                <c:pt idx="754">
                  <c:v>854</c:v>
                </c:pt>
                <c:pt idx="755">
                  <c:v>855</c:v>
                </c:pt>
                <c:pt idx="756">
                  <c:v>856</c:v>
                </c:pt>
                <c:pt idx="757">
                  <c:v>857</c:v>
                </c:pt>
                <c:pt idx="758">
                  <c:v>858</c:v>
                </c:pt>
                <c:pt idx="759">
                  <c:v>859</c:v>
                </c:pt>
                <c:pt idx="760">
                  <c:v>860</c:v>
                </c:pt>
                <c:pt idx="761">
                  <c:v>861</c:v>
                </c:pt>
                <c:pt idx="762">
                  <c:v>862</c:v>
                </c:pt>
                <c:pt idx="763">
                  <c:v>863</c:v>
                </c:pt>
                <c:pt idx="764">
                  <c:v>864</c:v>
                </c:pt>
                <c:pt idx="765">
                  <c:v>865</c:v>
                </c:pt>
                <c:pt idx="766">
                  <c:v>866</c:v>
                </c:pt>
                <c:pt idx="767">
                  <c:v>867</c:v>
                </c:pt>
                <c:pt idx="768">
                  <c:v>868</c:v>
                </c:pt>
                <c:pt idx="769">
                  <c:v>869</c:v>
                </c:pt>
                <c:pt idx="770">
                  <c:v>870</c:v>
                </c:pt>
                <c:pt idx="771">
                  <c:v>871</c:v>
                </c:pt>
                <c:pt idx="772">
                  <c:v>872</c:v>
                </c:pt>
                <c:pt idx="773">
                  <c:v>873</c:v>
                </c:pt>
                <c:pt idx="774">
                  <c:v>874</c:v>
                </c:pt>
                <c:pt idx="775">
                  <c:v>875</c:v>
                </c:pt>
                <c:pt idx="776">
                  <c:v>876</c:v>
                </c:pt>
                <c:pt idx="777">
                  <c:v>877</c:v>
                </c:pt>
                <c:pt idx="778">
                  <c:v>878</c:v>
                </c:pt>
                <c:pt idx="779">
                  <c:v>879</c:v>
                </c:pt>
                <c:pt idx="780">
                  <c:v>880</c:v>
                </c:pt>
                <c:pt idx="781">
                  <c:v>881</c:v>
                </c:pt>
                <c:pt idx="782">
                  <c:v>882</c:v>
                </c:pt>
                <c:pt idx="783">
                  <c:v>883</c:v>
                </c:pt>
                <c:pt idx="784">
                  <c:v>884</c:v>
                </c:pt>
                <c:pt idx="785">
                  <c:v>885</c:v>
                </c:pt>
                <c:pt idx="786">
                  <c:v>886</c:v>
                </c:pt>
                <c:pt idx="787">
                  <c:v>887</c:v>
                </c:pt>
                <c:pt idx="788">
                  <c:v>888</c:v>
                </c:pt>
                <c:pt idx="789">
                  <c:v>889</c:v>
                </c:pt>
                <c:pt idx="790">
                  <c:v>890</c:v>
                </c:pt>
                <c:pt idx="791">
                  <c:v>891</c:v>
                </c:pt>
                <c:pt idx="792">
                  <c:v>892</c:v>
                </c:pt>
                <c:pt idx="793">
                  <c:v>893</c:v>
                </c:pt>
                <c:pt idx="794">
                  <c:v>894</c:v>
                </c:pt>
                <c:pt idx="795">
                  <c:v>895</c:v>
                </c:pt>
                <c:pt idx="796">
                  <c:v>896</c:v>
                </c:pt>
                <c:pt idx="797">
                  <c:v>897</c:v>
                </c:pt>
                <c:pt idx="798">
                  <c:v>898</c:v>
                </c:pt>
                <c:pt idx="799">
                  <c:v>899</c:v>
                </c:pt>
                <c:pt idx="800">
                  <c:v>900</c:v>
                </c:pt>
                <c:pt idx="801">
                  <c:v>901</c:v>
                </c:pt>
                <c:pt idx="802">
                  <c:v>902</c:v>
                </c:pt>
                <c:pt idx="803">
                  <c:v>903</c:v>
                </c:pt>
                <c:pt idx="804">
                  <c:v>904</c:v>
                </c:pt>
                <c:pt idx="805">
                  <c:v>905</c:v>
                </c:pt>
                <c:pt idx="806">
                  <c:v>906</c:v>
                </c:pt>
                <c:pt idx="807">
                  <c:v>907</c:v>
                </c:pt>
                <c:pt idx="808">
                  <c:v>908</c:v>
                </c:pt>
                <c:pt idx="809">
                  <c:v>909</c:v>
                </c:pt>
                <c:pt idx="810">
                  <c:v>910</c:v>
                </c:pt>
                <c:pt idx="811">
                  <c:v>911</c:v>
                </c:pt>
                <c:pt idx="812">
                  <c:v>912</c:v>
                </c:pt>
                <c:pt idx="813">
                  <c:v>913</c:v>
                </c:pt>
                <c:pt idx="814">
                  <c:v>914</c:v>
                </c:pt>
                <c:pt idx="815">
                  <c:v>915</c:v>
                </c:pt>
                <c:pt idx="816">
                  <c:v>916</c:v>
                </c:pt>
                <c:pt idx="817">
                  <c:v>917</c:v>
                </c:pt>
                <c:pt idx="818">
                  <c:v>918</c:v>
                </c:pt>
                <c:pt idx="819">
                  <c:v>919</c:v>
                </c:pt>
                <c:pt idx="820">
                  <c:v>920</c:v>
                </c:pt>
                <c:pt idx="821">
                  <c:v>921</c:v>
                </c:pt>
                <c:pt idx="822">
                  <c:v>922</c:v>
                </c:pt>
                <c:pt idx="823">
                  <c:v>923</c:v>
                </c:pt>
                <c:pt idx="824">
                  <c:v>924</c:v>
                </c:pt>
                <c:pt idx="825">
                  <c:v>925</c:v>
                </c:pt>
                <c:pt idx="826">
                  <c:v>926</c:v>
                </c:pt>
                <c:pt idx="827">
                  <c:v>927</c:v>
                </c:pt>
                <c:pt idx="828">
                  <c:v>928</c:v>
                </c:pt>
                <c:pt idx="829">
                  <c:v>929</c:v>
                </c:pt>
                <c:pt idx="830">
                  <c:v>930</c:v>
                </c:pt>
                <c:pt idx="831">
                  <c:v>931</c:v>
                </c:pt>
                <c:pt idx="832">
                  <c:v>932</c:v>
                </c:pt>
                <c:pt idx="833">
                  <c:v>933</c:v>
                </c:pt>
                <c:pt idx="834">
                  <c:v>934</c:v>
                </c:pt>
                <c:pt idx="835">
                  <c:v>935</c:v>
                </c:pt>
                <c:pt idx="836">
                  <c:v>936</c:v>
                </c:pt>
                <c:pt idx="837">
                  <c:v>937</c:v>
                </c:pt>
                <c:pt idx="838">
                  <c:v>938</c:v>
                </c:pt>
                <c:pt idx="839">
                  <c:v>939</c:v>
                </c:pt>
                <c:pt idx="840">
                  <c:v>940</c:v>
                </c:pt>
                <c:pt idx="841">
                  <c:v>941</c:v>
                </c:pt>
                <c:pt idx="842">
                  <c:v>942</c:v>
                </c:pt>
                <c:pt idx="843">
                  <c:v>943</c:v>
                </c:pt>
                <c:pt idx="844">
                  <c:v>944</c:v>
                </c:pt>
                <c:pt idx="845">
                  <c:v>945</c:v>
                </c:pt>
                <c:pt idx="846">
                  <c:v>946</c:v>
                </c:pt>
                <c:pt idx="847">
                  <c:v>947</c:v>
                </c:pt>
                <c:pt idx="848">
                  <c:v>948</c:v>
                </c:pt>
                <c:pt idx="849">
                  <c:v>949</c:v>
                </c:pt>
                <c:pt idx="850">
                  <c:v>950</c:v>
                </c:pt>
                <c:pt idx="851">
                  <c:v>951</c:v>
                </c:pt>
                <c:pt idx="852">
                  <c:v>952</c:v>
                </c:pt>
                <c:pt idx="853">
                  <c:v>953</c:v>
                </c:pt>
                <c:pt idx="854">
                  <c:v>954</c:v>
                </c:pt>
                <c:pt idx="855">
                  <c:v>955</c:v>
                </c:pt>
                <c:pt idx="856">
                  <c:v>956</c:v>
                </c:pt>
                <c:pt idx="857">
                  <c:v>957</c:v>
                </c:pt>
                <c:pt idx="858">
                  <c:v>958</c:v>
                </c:pt>
                <c:pt idx="859">
                  <c:v>959</c:v>
                </c:pt>
                <c:pt idx="860">
                  <c:v>960</c:v>
                </c:pt>
                <c:pt idx="861">
                  <c:v>961</c:v>
                </c:pt>
                <c:pt idx="862">
                  <c:v>962</c:v>
                </c:pt>
                <c:pt idx="863">
                  <c:v>963</c:v>
                </c:pt>
                <c:pt idx="864">
                  <c:v>964</c:v>
                </c:pt>
                <c:pt idx="865">
                  <c:v>965</c:v>
                </c:pt>
                <c:pt idx="866">
                  <c:v>966</c:v>
                </c:pt>
                <c:pt idx="867">
                  <c:v>967</c:v>
                </c:pt>
                <c:pt idx="868">
                  <c:v>968</c:v>
                </c:pt>
                <c:pt idx="869">
                  <c:v>969</c:v>
                </c:pt>
                <c:pt idx="870">
                  <c:v>970</c:v>
                </c:pt>
                <c:pt idx="871">
                  <c:v>971</c:v>
                </c:pt>
                <c:pt idx="872">
                  <c:v>972</c:v>
                </c:pt>
                <c:pt idx="873">
                  <c:v>973</c:v>
                </c:pt>
                <c:pt idx="874">
                  <c:v>974</c:v>
                </c:pt>
                <c:pt idx="875">
                  <c:v>975</c:v>
                </c:pt>
                <c:pt idx="876">
                  <c:v>976</c:v>
                </c:pt>
                <c:pt idx="877">
                  <c:v>977</c:v>
                </c:pt>
                <c:pt idx="878">
                  <c:v>978</c:v>
                </c:pt>
                <c:pt idx="879">
                  <c:v>979</c:v>
                </c:pt>
                <c:pt idx="880">
                  <c:v>980</c:v>
                </c:pt>
                <c:pt idx="881">
                  <c:v>981</c:v>
                </c:pt>
                <c:pt idx="882">
                  <c:v>982</c:v>
                </c:pt>
                <c:pt idx="883">
                  <c:v>983</c:v>
                </c:pt>
                <c:pt idx="884">
                  <c:v>984</c:v>
                </c:pt>
                <c:pt idx="885">
                  <c:v>985</c:v>
                </c:pt>
                <c:pt idx="886">
                  <c:v>986</c:v>
                </c:pt>
                <c:pt idx="887">
                  <c:v>987</c:v>
                </c:pt>
                <c:pt idx="888">
                  <c:v>988</c:v>
                </c:pt>
                <c:pt idx="889">
                  <c:v>989</c:v>
                </c:pt>
                <c:pt idx="890">
                  <c:v>990</c:v>
                </c:pt>
                <c:pt idx="891">
                  <c:v>991</c:v>
                </c:pt>
                <c:pt idx="892">
                  <c:v>992</c:v>
                </c:pt>
                <c:pt idx="893">
                  <c:v>993</c:v>
                </c:pt>
                <c:pt idx="894">
                  <c:v>994</c:v>
                </c:pt>
                <c:pt idx="895">
                  <c:v>995</c:v>
                </c:pt>
                <c:pt idx="896">
                  <c:v>996</c:v>
                </c:pt>
                <c:pt idx="897">
                  <c:v>997</c:v>
                </c:pt>
                <c:pt idx="898">
                  <c:v>998</c:v>
                </c:pt>
                <c:pt idx="899">
                  <c:v>999</c:v>
                </c:pt>
                <c:pt idx="900">
                  <c:v>1000</c:v>
                </c:pt>
                <c:pt idx="901">
                  <c:v>1001</c:v>
                </c:pt>
                <c:pt idx="902">
                  <c:v>1002</c:v>
                </c:pt>
                <c:pt idx="903">
                  <c:v>1003</c:v>
                </c:pt>
                <c:pt idx="904">
                  <c:v>1004</c:v>
                </c:pt>
                <c:pt idx="905">
                  <c:v>1005</c:v>
                </c:pt>
                <c:pt idx="906">
                  <c:v>1006</c:v>
                </c:pt>
                <c:pt idx="907">
                  <c:v>1007</c:v>
                </c:pt>
                <c:pt idx="908">
                  <c:v>1008</c:v>
                </c:pt>
                <c:pt idx="909">
                  <c:v>1009</c:v>
                </c:pt>
                <c:pt idx="910">
                  <c:v>1010</c:v>
                </c:pt>
                <c:pt idx="911">
                  <c:v>1011</c:v>
                </c:pt>
                <c:pt idx="912">
                  <c:v>1012</c:v>
                </c:pt>
                <c:pt idx="913">
                  <c:v>1013</c:v>
                </c:pt>
                <c:pt idx="914">
                  <c:v>1014</c:v>
                </c:pt>
                <c:pt idx="915">
                  <c:v>1015</c:v>
                </c:pt>
                <c:pt idx="916">
                  <c:v>1016</c:v>
                </c:pt>
                <c:pt idx="917">
                  <c:v>1017</c:v>
                </c:pt>
                <c:pt idx="918">
                  <c:v>1018</c:v>
                </c:pt>
                <c:pt idx="919">
                  <c:v>1019</c:v>
                </c:pt>
                <c:pt idx="920">
                  <c:v>1020</c:v>
                </c:pt>
                <c:pt idx="921">
                  <c:v>1021</c:v>
                </c:pt>
                <c:pt idx="922">
                  <c:v>1022</c:v>
                </c:pt>
                <c:pt idx="923">
                  <c:v>1023</c:v>
                </c:pt>
                <c:pt idx="924">
                  <c:v>1024</c:v>
                </c:pt>
                <c:pt idx="925">
                  <c:v>1025</c:v>
                </c:pt>
                <c:pt idx="926">
                  <c:v>1026</c:v>
                </c:pt>
                <c:pt idx="927">
                  <c:v>1027</c:v>
                </c:pt>
                <c:pt idx="928">
                  <c:v>1028</c:v>
                </c:pt>
                <c:pt idx="929">
                  <c:v>1029</c:v>
                </c:pt>
                <c:pt idx="930">
                  <c:v>1030</c:v>
                </c:pt>
                <c:pt idx="931">
                  <c:v>1031</c:v>
                </c:pt>
                <c:pt idx="932">
                  <c:v>1032</c:v>
                </c:pt>
                <c:pt idx="933">
                  <c:v>1033</c:v>
                </c:pt>
                <c:pt idx="934">
                  <c:v>1034</c:v>
                </c:pt>
                <c:pt idx="935">
                  <c:v>1035</c:v>
                </c:pt>
                <c:pt idx="936">
                  <c:v>1036</c:v>
                </c:pt>
                <c:pt idx="937">
                  <c:v>1037</c:v>
                </c:pt>
                <c:pt idx="938">
                  <c:v>1038</c:v>
                </c:pt>
                <c:pt idx="939">
                  <c:v>1039</c:v>
                </c:pt>
                <c:pt idx="940">
                  <c:v>1040</c:v>
                </c:pt>
                <c:pt idx="941">
                  <c:v>1041</c:v>
                </c:pt>
                <c:pt idx="942">
                  <c:v>1042</c:v>
                </c:pt>
                <c:pt idx="943">
                  <c:v>1043</c:v>
                </c:pt>
                <c:pt idx="944">
                  <c:v>1044</c:v>
                </c:pt>
                <c:pt idx="945">
                  <c:v>1045</c:v>
                </c:pt>
                <c:pt idx="946">
                  <c:v>1046</c:v>
                </c:pt>
                <c:pt idx="947">
                  <c:v>1047</c:v>
                </c:pt>
                <c:pt idx="948">
                  <c:v>1048</c:v>
                </c:pt>
                <c:pt idx="949">
                  <c:v>1049</c:v>
                </c:pt>
                <c:pt idx="950">
                  <c:v>1050</c:v>
                </c:pt>
                <c:pt idx="951">
                  <c:v>1051</c:v>
                </c:pt>
                <c:pt idx="952">
                  <c:v>1052</c:v>
                </c:pt>
                <c:pt idx="953">
                  <c:v>1053</c:v>
                </c:pt>
                <c:pt idx="954">
                  <c:v>1054</c:v>
                </c:pt>
                <c:pt idx="955">
                  <c:v>1055</c:v>
                </c:pt>
                <c:pt idx="956">
                  <c:v>1056</c:v>
                </c:pt>
                <c:pt idx="957">
                  <c:v>1057</c:v>
                </c:pt>
                <c:pt idx="958">
                  <c:v>1058</c:v>
                </c:pt>
                <c:pt idx="959">
                  <c:v>1059</c:v>
                </c:pt>
                <c:pt idx="960">
                  <c:v>1060</c:v>
                </c:pt>
                <c:pt idx="961">
                  <c:v>1061</c:v>
                </c:pt>
                <c:pt idx="962">
                  <c:v>1062</c:v>
                </c:pt>
                <c:pt idx="963">
                  <c:v>1063</c:v>
                </c:pt>
                <c:pt idx="964">
                  <c:v>1064</c:v>
                </c:pt>
                <c:pt idx="965">
                  <c:v>1065</c:v>
                </c:pt>
                <c:pt idx="966">
                  <c:v>1066</c:v>
                </c:pt>
                <c:pt idx="967">
                  <c:v>1067</c:v>
                </c:pt>
                <c:pt idx="968">
                  <c:v>1068</c:v>
                </c:pt>
                <c:pt idx="969">
                  <c:v>1069</c:v>
                </c:pt>
                <c:pt idx="970">
                  <c:v>1070</c:v>
                </c:pt>
                <c:pt idx="971">
                  <c:v>1071</c:v>
                </c:pt>
                <c:pt idx="972">
                  <c:v>1072</c:v>
                </c:pt>
                <c:pt idx="973">
                  <c:v>1073</c:v>
                </c:pt>
                <c:pt idx="974">
                  <c:v>1074</c:v>
                </c:pt>
                <c:pt idx="975">
                  <c:v>1075</c:v>
                </c:pt>
                <c:pt idx="976">
                  <c:v>1076</c:v>
                </c:pt>
                <c:pt idx="977">
                  <c:v>1077</c:v>
                </c:pt>
                <c:pt idx="978">
                  <c:v>1078</c:v>
                </c:pt>
                <c:pt idx="979">
                  <c:v>1079</c:v>
                </c:pt>
                <c:pt idx="980">
                  <c:v>1080</c:v>
                </c:pt>
                <c:pt idx="981">
                  <c:v>1081</c:v>
                </c:pt>
                <c:pt idx="982">
                  <c:v>1082</c:v>
                </c:pt>
                <c:pt idx="983">
                  <c:v>1083</c:v>
                </c:pt>
                <c:pt idx="984">
                  <c:v>1084</c:v>
                </c:pt>
                <c:pt idx="985">
                  <c:v>1085</c:v>
                </c:pt>
                <c:pt idx="986">
                  <c:v>1086</c:v>
                </c:pt>
                <c:pt idx="987">
                  <c:v>1087</c:v>
                </c:pt>
                <c:pt idx="988">
                  <c:v>1088</c:v>
                </c:pt>
                <c:pt idx="989">
                  <c:v>1089</c:v>
                </c:pt>
                <c:pt idx="990">
                  <c:v>1090</c:v>
                </c:pt>
                <c:pt idx="991">
                  <c:v>1091</c:v>
                </c:pt>
                <c:pt idx="992">
                  <c:v>1092</c:v>
                </c:pt>
                <c:pt idx="993">
                  <c:v>1093</c:v>
                </c:pt>
                <c:pt idx="994">
                  <c:v>1094</c:v>
                </c:pt>
                <c:pt idx="995">
                  <c:v>1095</c:v>
                </c:pt>
                <c:pt idx="996">
                  <c:v>1096</c:v>
                </c:pt>
                <c:pt idx="997">
                  <c:v>1097</c:v>
                </c:pt>
                <c:pt idx="998">
                  <c:v>1098</c:v>
                </c:pt>
                <c:pt idx="999">
                  <c:v>1099</c:v>
                </c:pt>
                <c:pt idx="1000">
                  <c:v>1100</c:v>
                </c:pt>
                <c:pt idx="1001">
                  <c:v>1101</c:v>
                </c:pt>
                <c:pt idx="1002">
                  <c:v>1102</c:v>
                </c:pt>
                <c:pt idx="1003">
                  <c:v>1103</c:v>
                </c:pt>
                <c:pt idx="1004">
                  <c:v>1104</c:v>
                </c:pt>
                <c:pt idx="1005">
                  <c:v>1105</c:v>
                </c:pt>
                <c:pt idx="1006">
                  <c:v>1106</c:v>
                </c:pt>
                <c:pt idx="1007">
                  <c:v>1107</c:v>
                </c:pt>
                <c:pt idx="1008">
                  <c:v>1108</c:v>
                </c:pt>
                <c:pt idx="1009">
                  <c:v>1109</c:v>
                </c:pt>
                <c:pt idx="1010">
                  <c:v>1110</c:v>
                </c:pt>
                <c:pt idx="1011">
                  <c:v>1111</c:v>
                </c:pt>
                <c:pt idx="1012">
                  <c:v>1112</c:v>
                </c:pt>
                <c:pt idx="1013">
                  <c:v>1113</c:v>
                </c:pt>
                <c:pt idx="1014">
                  <c:v>1114</c:v>
                </c:pt>
                <c:pt idx="1015">
                  <c:v>1115</c:v>
                </c:pt>
                <c:pt idx="1016">
                  <c:v>1116</c:v>
                </c:pt>
                <c:pt idx="1017">
                  <c:v>1117</c:v>
                </c:pt>
                <c:pt idx="1018">
                  <c:v>1118</c:v>
                </c:pt>
                <c:pt idx="1019">
                  <c:v>1119</c:v>
                </c:pt>
                <c:pt idx="1020">
                  <c:v>1120</c:v>
                </c:pt>
                <c:pt idx="1021">
                  <c:v>1121</c:v>
                </c:pt>
                <c:pt idx="1022">
                  <c:v>1122</c:v>
                </c:pt>
                <c:pt idx="1023">
                  <c:v>1123</c:v>
                </c:pt>
                <c:pt idx="1024">
                  <c:v>1124</c:v>
                </c:pt>
                <c:pt idx="1025">
                  <c:v>1125</c:v>
                </c:pt>
                <c:pt idx="1026">
                  <c:v>1126</c:v>
                </c:pt>
                <c:pt idx="1027">
                  <c:v>1127</c:v>
                </c:pt>
                <c:pt idx="1028">
                  <c:v>1128</c:v>
                </c:pt>
                <c:pt idx="1029">
                  <c:v>1129</c:v>
                </c:pt>
                <c:pt idx="1030">
                  <c:v>1130</c:v>
                </c:pt>
                <c:pt idx="1031">
                  <c:v>1131</c:v>
                </c:pt>
                <c:pt idx="1032">
                  <c:v>1132</c:v>
                </c:pt>
                <c:pt idx="1033">
                  <c:v>1133</c:v>
                </c:pt>
                <c:pt idx="1034">
                  <c:v>1134</c:v>
                </c:pt>
                <c:pt idx="1035">
                  <c:v>1135</c:v>
                </c:pt>
                <c:pt idx="1036">
                  <c:v>1136</c:v>
                </c:pt>
                <c:pt idx="1037">
                  <c:v>1137</c:v>
                </c:pt>
                <c:pt idx="1038">
                  <c:v>1138</c:v>
                </c:pt>
                <c:pt idx="1039">
                  <c:v>1139</c:v>
                </c:pt>
                <c:pt idx="1040">
                  <c:v>1140</c:v>
                </c:pt>
                <c:pt idx="1041">
                  <c:v>1141</c:v>
                </c:pt>
                <c:pt idx="1042">
                  <c:v>1142</c:v>
                </c:pt>
                <c:pt idx="1043">
                  <c:v>1143</c:v>
                </c:pt>
                <c:pt idx="1044">
                  <c:v>1144</c:v>
                </c:pt>
                <c:pt idx="1045">
                  <c:v>1145</c:v>
                </c:pt>
                <c:pt idx="1046">
                  <c:v>1146</c:v>
                </c:pt>
                <c:pt idx="1047">
                  <c:v>1147</c:v>
                </c:pt>
                <c:pt idx="1048">
                  <c:v>1148</c:v>
                </c:pt>
                <c:pt idx="1049">
                  <c:v>1149</c:v>
                </c:pt>
                <c:pt idx="1050">
                  <c:v>1150</c:v>
                </c:pt>
                <c:pt idx="1051">
                  <c:v>1151</c:v>
                </c:pt>
                <c:pt idx="1052">
                  <c:v>1152</c:v>
                </c:pt>
                <c:pt idx="1053">
                  <c:v>1153</c:v>
                </c:pt>
                <c:pt idx="1054">
                  <c:v>1154</c:v>
                </c:pt>
                <c:pt idx="1055">
                  <c:v>1155</c:v>
                </c:pt>
                <c:pt idx="1056">
                  <c:v>1156</c:v>
                </c:pt>
                <c:pt idx="1057">
                  <c:v>1157</c:v>
                </c:pt>
                <c:pt idx="1058">
                  <c:v>1158</c:v>
                </c:pt>
                <c:pt idx="1059">
                  <c:v>1159</c:v>
                </c:pt>
                <c:pt idx="1060">
                  <c:v>1160</c:v>
                </c:pt>
                <c:pt idx="1061">
                  <c:v>1161</c:v>
                </c:pt>
                <c:pt idx="1062">
                  <c:v>1162</c:v>
                </c:pt>
                <c:pt idx="1063">
                  <c:v>1163</c:v>
                </c:pt>
                <c:pt idx="1064">
                  <c:v>1164</c:v>
                </c:pt>
                <c:pt idx="1065">
                  <c:v>1165</c:v>
                </c:pt>
                <c:pt idx="1066">
                  <c:v>1166</c:v>
                </c:pt>
                <c:pt idx="1067">
                  <c:v>1167</c:v>
                </c:pt>
                <c:pt idx="1068">
                  <c:v>1168</c:v>
                </c:pt>
                <c:pt idx="1069">
                  <c:v>1169</c:v>
                </c:pt>
                <c:pt idx="1070">
                  <c:v>1170</c:v>
                </c:pt>
                <c:pt idx="1071">
                  <c:v>1171</c:v>
                </c:pt>
                <c:pt idx="1072">
                  <c:v>1172</c:v>
                </c:pt>
                <c:pt idx="1073">
                  <c:v>1173</c:v>
                </c:pt>
                <c:pt idx="1074">
                  <c:v>1174</c:v>
                </c:pt>
                <c:pt idx="1075">
                  <c:v>1175</c:v>
                </c:pt>
                <c:pt idx="1076">
                  <c:v>1176</c:v>
                </c:pt>
                <c:pt idx="1077">
                  <c:v>1177</c:v>
                </c:pt>
                <c:pt idx="1078">
                  <c:v>1178</c:v>
                </c:pt>
                <c:pt idx="1079">
                  <c:v>1179</c:v>
                </c:pt>
                <c:pt idx="1080">
                  <c:v>1180</c:v>
                </c:pt>
                <c:pt idx="1081">
                  <c:v>1181</c:v>
                </c:pt>
                <c:pt idx="1082">
                  <c:v>1182</c:v>
                </c:pt>
                <c:pt idx="1083">
                  <c:v>1183</c:v>
                </c:pt>
                <c:pt idx="1084">
                  <c:v>1184</c:v>
                </c:pt>
                <c:pt idx="1085">
                  <c:v>1185</c:v>
                </c:pt>
                <c:pt idx="1086">
                  <c:v>1186</c:v>
                </c:pt>
                <c:pt idx="1087">
                  <c:v>1187</c:v>
                </c:pt>
                <c:pt idx="1088">
                  <c:v>1188</c:v>
                </c:pt>
                <c:pt idx="1089">
                  <c:v>1189</c:v>
                </c:pt>
                <c:pt idx="1090">
                  <c:v>1190</c:v>
                </c:pt>
                <c:pt idx="1091">
                  <c:v>1191</c:v>
                </c:pt>
                <c:pt idx="1092">
                  <c:v>1192</c:v>
                </c:pt>
                <c:pt idx="1093">
                  <c:v>1193</c:v>
                </c:pt>
                <c:pt idx="1094">
                  <c:v>1194</c:v>
                </c:pt>
                <c:pt idx="1095">
                  <c:v>1195</c:v>
                </c:pt>
                <c:pt idx="1096">
                  <c:v>1196</c:v>
                </c:pt>
                <c:pt idx="1097">
                  <c:v>1197</c:v>
                </c:pt>
                <c:pt idx="1098">
                  <c:v>1198</c:v>
                </c:pt>
                <c:pt idx="1099">
                  <c:v>1199</c:v>
                </c:pt>
                <c:pt idx="1100">
                  <c:v>1200</c:v>
                </c:pt>
                <c:pt idx="1101">
                  <c:v>1201</c:v>
                </c:pt>
                <c:pt idx="1102">
                  <c:v>1202</c:v>
                </c:pt>
                <c:pt idx="1103">
                  <c:v>1203</c:v>
                </c:pt>
                <c:pt idx="1104">
                  <c:v>1204</c:v>
                </c:pt>
                <c:pt idx="1105">
                  <c:v>1205</c:v>
                </c:pt>
                <c:pt idx="1106">
                  <c:v>1206</c:v>
                </c:pt>
                <c:pt idx="1107">
                  <c:v>1207</c:v>
                </c:pt>
                <c:pt idx="1108">
                  <c:v>1208</c:v>
                </c:pt>
                <c:pt idx="1109">
                  <c:v>1209</c:v>
                </c:pt>
                <c:pt idx="1110">
                  <c:v>1210</c:v>
                </c:pt>
                <c:pt idx="1111">
                  <c:v>1211</c:v>
                </c:pt>
                <c:pt idx="1112">
                  <c:v>1212</c:v>
                </c:pt>
                <c:pt idx="1113">
                  <c:v>1213</c:v>
                </c:pt>
                <c:pt idx="1114">
                  <c:v>1214</c:v>
                </c:pt>
                <c:pt idx="1115">
                  <c:v>1215</c:v>
                </c:pt>
                <c:pt idx="1116">
                  <c:v>1216</c:v>
                </c:pt>
                <c:pt idx="1117">
                  <c:v>1217</c:v>
                </c:pt>
                <c:pt idx="1118">
                  <c:v>1218</c:v>
                </c:pt>
                <c:pt idx="1119">
                  <c:v>1219</c:v>
                </c:pt>
                <c:pt idx="1120">
                  <c:v>1220</c:v>
                </c:pt>
                <c:pt idx="1121">
                  <c:v>1221</c:v>
                </c:pt>
                <c:pt idx="1122">
                  <c:v>1222</c:v>
                </c:pt>
                <c:pt idx="1123">
                  <c:v>1223</c:v>
                </c:pt>
                <c:pt idx="1124">
                  <c:v>1224</c:v>
                </c:pt>
                <c:pt idx="1125">
                  <c:v>1225</c:v>
                </c:pt>
                <c:pt idx="1126">
                  <c:v>1226</c:v>
                </c:pt>
                <c:pt idx="1127">
                  <c:v>1227</c:v>
                </c:pt>
                <c:pt idx="1128">
                  <c:v>1228</c:v>
                </c:pt>
                <c:pt idx="1129">
                  <c:v>1229</c:v>
                </c:pt>
                <c:pt idx="1130">
                  <c:v>1230</c:v>
                </c:pt>
                <c:pt idx="1131">
                  <c:v>1231</c:v>
                </c:pt>
                <c:pt idx="1132">
                  <c:v>1232</c:v>
                </c:pt>
                <c:pt idx="1133">
                  <c:v>1233</c:v>
                </c:pt>
                <c:pt idx="1134">
                  <c:v>1234</c:v>
                </c:pt>
                <c:pt idx="1135">
                  <c:v>1235</c:v>
                </c:pt>
                <c:pt idx="1136">
                  <c:v>1236</c:v>
                </c:pt>
                <c:pt idx="1137">
                  <c:v>1237</c:v>
                </c:pt>
                <c:pt idx="1138">
                  <c:v>1238</c:v>
                </c:pt>
                <c:pt idx="1139">
                  <c:v>1239</c:v>
                </c:pt>
                <c:pt idx="1140">
                  <c:v>1240</c:v>
                </c:pt>
                <c:pt idx="1141">
                  <c:v>1241</c:v>
                </c:pt>
                <c:pt idx="1142">
                  <c:v>1242</c:v>
                </c:pt>
                <c:pt idx="1143">
                  <c:v>1243</c:v>
                </c:pt>
                <c:pt idx="1144">
                  <c:v>1244</c:v>
                </c:pt>
                <c:pt idx="1145">
                  <c:v>1245</c:v>
                </c:pt>
                <c:pt idx="1146">
                  <c:v>1246</c:v>
                </c:pt>
                <c:pt idx="1147">
                  <c:v>1247</c:v>
                </c:pt>
                <c:pt idx="1148">
                  <c:v>1248</c:v>
                </c:pt>
                <c:pt idx="1149">
                  <c:v>1249</c:v>
                </c:pt>
                <c:pt idx="1150">
                  <c:v>1250</c:v>
                </c:pt>
                <c:pt idx="1151">
                  <c:v>1251</c:v>
                </c:pt>
                <c:pt idx="1152">
                  <c:v>1252</c:v>
                </c:pt>
                <c:pt idx="1153">
                  <c:v>1253</c:v>
                </c:pt>
                <c:pt idx="1154">
                  <c:v>1254</c:v>
                </c:pt>
                <c:pt idx="1155">
                  <c:v>1255</c:v>
                </c:pt>
                <c:pt idx="1156">
                  <c:v>1256</c:v>
                </c:pt>
                <c:pt idx="1157">
                  <c:v>1257</c:v>
                </c:pt>
                <c:pt idx="1158">
                  <c:v>1258</c:v>
                </c:pt>
                <c:pt idx="1159">
                  <c:v>1259</c:v>
                </c:pt>
                <c:pt idx="1160">
                  <c:v>1260</c:v>
                </c:pt>
                <c:pt idx="1161">
                  <c:v>1261</c:v>
                </c:pt>
                <c:pt idx="1162">
                  <c:v>1262</c:v>
                </c:pt>
                <c:pt idx="1163">
                  <c:v>1263</c:v>
                </c:pt>
                <c:pt idx="1164">
                  <c:v>1264</c:v>
                </c:pt>
                <c:pt idx="1165">
                  <c:v>1265</c:v>
                </c:pt>
                <c:pt idx="1166">
                  <c:v>1266</c:v>
                </c:pt>
                <c:pt idx="1167">
                  <c:v>1267</c:v>
                </c:pt>
                <c:pt idx="1168">
                  <c:v>1268</c:v>
                </c:pt>
                <c:pt idx="1169">
                  <c:v>1269</c:v>
                </c:pt>
                <c:pt idx="1170">
                  <c:v>1270</c:v>
                </c:pt>
                <c:pt idx="1171">
                  <c:v>1271</c:v>
                </c:pt>
                <c:pt idx="1172">
                  <c:v>1272</c:v>
                </c:pt>
                <c:pt idx="1173">
                  <c:v>1273</c:v>
                </c:pt>
                <c:pt idx="1174">
                  <c:v>1274</c:v>
                </c:pt>
                <c:pt idx="1175">
                  <c:v>1275</c:v>
                </c:pt>
                <c:pt idx="1176">
                  <c:v>1276</c:v>
                </c:pt>
                <c:pt idx="1177">
                  <c:v>1277</c:v>
                </c:pt>
                <c:pt idx="1178">
                  <c:v>1278</c:v>
                </c:pt>
                <c:pt idx="1179">
                  <c:v>1279</c:v>
                </c:pt>
                <c:pt idx="1180">
                  <c:v>1280</c:v>
                </c:pt>
                <c:pt idx="1181">
                  <c:v>1281</c:v>
                </c:pt>
                <c:pt idx="1182">
                  <c:v>1282</c:v>
                </c:pt>
                <c:pt idx="1183">
                  <c:v>1283</c:v>
                </c:pt>
                <c:pt idx="1184">
                  <c:v>1284</c:v>
                </c:pt>
                <c:pt idx="1185">
                  <c:v>1285</c:v>
                </c:pt>
                <c:pt idx="1186">
                  <c:v>1286</c:v>
                </c:pt>
                <c:pt idx="1187">
                  <c:v>1287</c:v>
                </c:pt>
                <c:pt idx="1188">
                  <c:v>1288</c:v>
                </c:pt>
                <c:pt idx="1189">
                  <c:v>1289</c:v>
                </c:pt>
                <c:pt idx="1190">
                  <c:v>1290</c:v>
                </c:pt>
                <c:pt idx="1191">
                  <c:v>1291</c:v>
                </c:pt>
                <c:pt idx="1192">
                  <c:v>1292</c:v>
                </c:pt>
                <c:pt idx="1193">
                  <c:v>1293</c:v>
                </c:pt>
                <c:pt idx="1194">
                  <c:v>1294</c:v>
                </c:pt>
                <c:pt idx="1195">
                  <c:v>1295</c:v>
                </c:pt>
                <c:pt idx="1196">
                  <c:v>1296</c:v>
                </c:pt>
                <c:pt idx="1197">
                  <c:v>1297</c:v>
                </c:pt>
                <c:pt idx="1198">
                  <c:v>1298</c:v>
                </c:pt>
                <c:pt idx="1199">
                  <c:v>1299</c:v>
                </c:pt>
                <c:pt idx="1200">
                  <c:v>1300</c:v>
                </c:pt>
                <c:pt idx="1201">
                  <c:v>1301</c:v>
                </c:pt>
                <c:pt idx="1202">
                  <c:v>1302</c:v>
                </c:pt>
                <c:pt idx="1203">
                  <c:v>1303</c:v>
                </c:pt>
                <c:pt idx="1204">
                  <c:v>1304</c:v>
                </c:pt>
                <c:pt idx="1205">
                  <c:v>1305</c:v>
                </c:pt>
                <c:pt idx="1206">
                  <c:v>1306</c:v>
                </c:pt>
                <c:pt idx="1207">
                  <c:v>1307</c:v>
                </c:pt>
                <c:pt idx="1208">
                  <c:v>1308</c:v>
                </c:pt>
                <c:pt idx="1209">
                  <c:v>1309</c:v>
                </c:pt>
                <c:pt idx="1210">
                  <c:v>1310</c:v>
                </c:pt>
                <c:pt idx="1211">
                  <c:v>1311</c:v>
                </c:pt>
                <c:pt idx="1212">
                  <c:v>1312</c:v>
                </c:pt>
                <c:pt idx="1213">
                  <c:v>1313</c:v>
                </c:pt>
                <c:pt idx="1214">
                  <c:v>1314</c:v>
                </c:pt>
                <c:pt idx="1215">
                  <c:v>1315</c:v>
                </c:pt>
                <c:pt idx="1216">
                  <c:v>1316</c:v>
                </c:pt>
                <c:pt idx="1217">
                  <c:v>1317</c:v>
                </c:pt>
                <c:pt idx="1218">
                  <c:v>1318</c:v>
                </c:pt>
                <c:pt idx="1219">
                  <c:v>1319</c:v>
                </c:pt>
                <c:pt idx="1220">
                  <c:v>1320</c:v>
                </c:pt>
                <c:pt idx="1221">
                  <c:v>1321</c:v>
                </c:pt>
                <c:pt idx="1222">
                  <c:v>1322</c:v>
                </c:pt>
                <c:pt idx="1223">
                  <c:v>1323</c:v>
                </c:pt>
                <c:pt idx="1224">
                  <c:v>1324</c:v>
                </c:pt>
                <c:pt idx="1225">
                  <c:v>1325</c:v>
                </c:pt>
                <c:pt idx="1226">
                  <c:v>1326</c:v>
                </c:pt>
                <c:pt idx="1227">
                  <c:v>1327</c:v>
                </c:pt>
                <c:pt idx="1228">
                  <c:v>1328</c:v>
                </c:pt>
                <c:pt idx="1229">
                  <c:v>1329</c:v>
                </c:pt>
                <c:pt idx="1230">
                  <c:v>1330</c:v>
                </c:pt>
                <c:pt idx="1231">
                  <c:v>1331</c:v>
                </c:pt>
                <c:pt idx="1232">
                  <c:v>1332</c:v>
                </c:pt>
                <c:pt idx="1233">
                  <c:v>1333</c:v>
                </c:pt>
                <c:pt idx="1234">
                  <c:v>1334</c:v>
                </c:pt>
                <c:pt idx="1235">
                  <c:v>1335</c:v>
                </c:pt>
                <c:pt idx="1236">
                  <c:v>1336</c:v>
                </c:pt>
                <c:pt idx="1237">
                  <c:v>1337</c:v>
                </c:pt>
                <c:pt idx="1238">
                  <c:v>1338</c:v>
                </c:pt>
                <c:pt idx="1239">
                  <c:v>1339</c:v>
                </c:pt>
                <c:pt idx="1240">
                  <c:v>1340</c:v>
                </c:pt>
                <c:pt idx="1241">
                  <c:v>1341</c:v>
                </c:pt>
                <c:pt idx="1242">
                  <c:v>1342</c:v>
                </c:pt>
                <c:pt idx="1243">
                  <c:v>1343</c:v>
                </c:pt>
                <c:pt idx="1244">
                  <c:v>1344</c:v>
                </c:pt>
                <c:pt idx="1245">
                  <c:v>1345</c:v>
                </c:pt>
                <c:pt idx="1246">
                  <c:v>1346</c:v>
                </c:pt>
                <c:pt idx="1247">
                  <c:v>1347</c:v>
                </c:pt>
                <c:pt idx="1248">
                  <c:v>1348</c:v>
                </c:pt>
                <c:pt idx="1249">
                  <c:v>1349</c:v>
                </c:pt>
                <c:pt idx="1250">
                  <c:v>1350</c:v>
                </c:pt>
                <c:pt idx="1251">
                  <c:v>1351</c:v>
                </c:pt>
                <c:pt idx="1252">
                  <c:v>1352</c:v>
                </c:pt>
                <c:pt idx="1253">
                  <c:v>1353</c:v>
                </c:pt>
                <c:pt idx="1254">
                  <c:v>1354</c:v>
                </c:pt>
                <c:pt idx="1255">
                  <c:v>1355</c:v>
                </c:pt>
                <c:pt idx="1256">
                  <c:v>1356</c:v>
                </c:pt>
                <c:pt idx="1257">
                  <c:v>1357</c:v>
                </c:pt>
                <c:pt idx="1258">
                  <c:v>1358</c:v>
                </c:pt>
                <c:pt idx="1259">
                  <c:v>1359</c:v>
                </c:pt>
                <c:pt idx="1260">
                  <c:v>1360</c:v>
                </c:pt>
                <c:pt idx="1261">
                  <c:v>1361</c:v>
                </c:pt>
                <c:pt idx="1262">
                  <c:v>1362</c:v>
                </c:pt>
                <c:pt idx="1263">
                  <c:v>1363</c:v>
                </c:pt>
                <c:pt idx="1264">
                  <c:v>1364</c:v>
                </c:pt>
                <c:pt idx="1265">
                  <c:v>1365</c:v>
                </c:pt>
                <c:pt idx="1266">
                  <c:v>1366</c:v>
                </c:pt>
                <c:pt idx="1267">
                  <c:v>1367</c:v>
                </c:pt>
                <c:pt idx="1268">
                  <c:v>1368</c:v>
                </c:pt>
                <c:pt idx="1269">
                  <c:v>1369</c:v>
                </c:pt>
                <c:pt idx="1270">
                  <c:v>1370</c:v>
                </c:pt>
                <c:pt idx="1271">
                  <c:v>1371</c:v>
                </c:pt>
                <c:pt idx="1272">
                  <c:v>1372</c:v>
                </c:pt>
                <c:pt idx="1273">
                  <c:v>1373</c:v>
                </c:pt>
                <c:pt idx="1274">
                  <c:v>1374</c:v>
                </c:pt>
                <c:pt idx="1275">
                  <c:v>1375</c:v>
                </c:pt>
                <c:pt idx="1276">
                  <c:v>1376</c:v>
                </c:pt>
                <c:pt idx="1277">
                  <c:v>1377</c:v>
                </c:pt>
                <c:pt idx="1278">
                  <c:v>1378</c:v>
                </c:pt>
                <c:pt idx="1279">
                  <c:v>1379</c:v>
                </c:pt>
                <c:pt idx="1280">
                  <c:v>1380</c:v>
                </c:pt>
                <c:pt idx="1281">
                  <c:v>1381</c:v>
                </c:pt>
                <c:pt idx="1282">
                  <c:v>1382</c:v>
                </c:pt>
                <c:pt idx="1283">
                  <c:v>1383</c:v>
                </c:pt>
                <c:pt idx="1284">
                  <c:v>1384</c:v>
                </c:pt>
                <c:pt idx="1285">
                  <c:v>1385</c:v>
                </c:pt>
                <c:pt idx="1286">
                  <c:v>1386</c:v>
                </c:pt>
                <c:pt idx="1287">
                  <c:v>1387</c:v>
                </c:pt>
                <c:pt idx="1288">
                  <c:v>1388</c:v>
                </c:pt>
                <c:pt idx="1289">
                  <c:v>1389</c:v>
                </c:pt>
                <c:pt idx="1290">
                  <c:v>1390</c:v>
                </c:pt>
                <c:pt idx="1291">
                  <c:v>1391</c:v>
                </c:pt>
                <c:pt idx="1292">
                  <c:v>1392</c:v>
                </c:pt>
                <c:pt idx="1293">
                  <c:v>1393</c:v>
                </c:pt>
                <c:pt idx="1294">
                  <c:v>1394</c:v>
                </c:pt>
                <c:pt idx="1295">
                  <c:v>1395</c:v>
                </c:pt>
                <c:pt idx="1296">
                  <c:v>1396</c:v>
                </c:pt>
                <c:pt idx="1297">
                  <c:v>1397</c:v>
                </c:pt>
                <c:pt idx="1298">
                  <c:v>1398</c:v>
                </c:pt>
                <c:pt idx="1299">
                  <c:v>1399</c:v>
                </c:pt>
                <c:pt idx="1300">
                  <c:v>1400</c:v>
                </c:pt>
                <c:pt idx="1301">
                  <c:v>1401</c:v>
                </c:pt>
                <c:pt idx="1302">
                  <c:v>1402</c:v>
                </c:pt>
                <c:pt idx="1303">
                  <c:v>1403</c:v>
                </c:pt>
                <c:pt idx="1304">
                  <c:v>1404</c:v>
                </c:pt>
                <c:pt idx="1305">
                  <c:v>1405</c:v>
                </c:pt>
                <c:pt idx="1306">
                  <c:v>1406</c:v>
                </c:pt>
                <c:pt idx="1307">
                  <c:v>1407</c:v>
                </c:pt>
                <c:pt idx="1308">
                  <c:v>1408</c:v>
                </c:pt>
                <c:pt idx="1309">
                  <c:v>1409</c:v>
                </c:pt>
                <c:pt idx="1310">
                  <c:v>1410</c:v>
                </c:pt>
                <c:pt idx="1311">
                  <c:v>1411</c:v>
                </c:pt>
                <c:pt idx="1312">
                  <c:v>1412</c:v>
                </c:pt>
                <c:pt idx="1313">
                  <c:v>1413</c:v>
                </c:pt>
                <c:pt idx="1314">
                  <c:v>1414</c:v>
                </c:pt>
                <c:pt idx="1315">
                  <c:v>1415</c:v>
                </c:pt>
                <c:pt idx="1316">
                  <c:v>1416</c:v>
                </c:pt>
                <c:pt idx="1317">
                  <c:v>1417</c:v>
                </c:pt>
                <c:pt idx="1318">
                  <c:v>1418</c:v>
                </c:pt>
                <c:pt idx="1319">
                  <c:v>1419</c:v>
                </c:pt>
                <c:pt idx="1320">
                  <c:v>1420</c:v>
                </c:pt>
                <c:pt idx="1321">
                  <c:v>1421</c:v>
                </c:pt>
                <c:pt idx="1322">
                  <c:v>1422</c:v>
                </c:pt>
                <c:pt idx="1323">
                  <c:v>1423</c:v>
                </c:pt>
                <c:pt idx="1324">
                  <c:v>1424</c:v>
                </c:pt>
                <c:pt idx="1325">
                  <c:v>1425</c:v>
                </c:pt>
                <c:pt idx="1326">
                  <c:v>1426</c:v>
                </c:pt>
                <c:pt idx="1327">
                  <c:v>1427</c:v>
                </c:pt>
                <c:pt idx="1328">
                  <c:v>1428</c:v>
                </c:pt>
                <c:pt idx="1329">
                  <c:v>1429</c:v>
                </c:pt>
                <c:pt idx="1330">
                  <c:v>1430</c:v>
                </c:pt>
                <c:pt idx="1331">
                  <c:v>1431</c:v>
                </c:pt>
                <c:pt idx="1332">
                  <c:v>1432</c:v>
                </c:pt>
                <c:pt idx="1333">
                  <c:v>1433</c:v>
                </c:pt>
                <c:pt idx="1334">
                  <c:v>1434</c:v>
                </c:pt>
                <c:pt idx="1335">
                  <c:v>1435</c:v>
                </c:pt>
                <c:pt idx="1336">
                  <c:v>1436</c:v>
                </c:pt>
                <c:pt idx="1337">
                  <c:v>1437</c:v>
                </c:pt>
                <c:pt idx="1338">
                  <c:v>1438</c:v>
                </c:pt>
                <c:pt idx="1339">
                  <c:v>1439</c:v>
                </c:pt>
                <c:pt idx="1340">
                  <c:v>1440</c:v>
                </c:pt>
                <c:pt idx="1341">
                  <c:v>1441</c:v>
                </c:pt>
                <c:pt idx="1342">
                  <c:v>1442</c:v>
                </c:pt>
                <c:pt idx="1343">
                  <c:v>1443</c:v>
                </c:pt>
                <c:pt idx="1344">
                  <c:v>1444</c:v>
                </c:pt>
                <c:pt idx="1345">
                  <c:v>1445</c:v>
                </c:pt>
                <c:pt idx="1346">
                  <c:v>1446</c:v>
                </c:pt>
                <c:pt idx="1347">
                  <c:v>1447</c:v>
                </c:pt>
                <c:pt idx="1348">
                  <c:v>1448</c:v>
                </c:pt>
                <c:pt idx="1349">
                  <c:v>1449</c:v>
                </c:pt>
                <c:pt idx="1350">
                  <c:v>1450</c:v>
                </c:pt>
                <c:pt idx="1351">
                  <c:v>1451</c:v>
                </c:pt>
                <c:pt idx="1352">
                  <c:v>1452</c:v>
                </c:pt>
                <c:pt idx="1353">
                  <c:v>1453</c:v>
                </c:pt>
                <c:pt idx="1354">
                  <c:v>1454</c:v>
                </c:pt>
                <c:pt idx="1355">
                  <c:v>1455</c:v>
                </c:pt>
                <c:pt idx="1356">
                  <c:v>1456</c:v>
                </c:pt>
                <c:pt idx="1357">
                  <c:v>1457</c:v>
                </c:pt>
                <c:pt idx="1358">
                  <c:v>1458</c:v>
                </c:pt>
                <c:pt idx="1359">
                  <c:v>1459</c:v>
                </c:pt>
                <c:pt idx="1360">
                  <c:v>1460</c:v>
                </c:pt>
                <c:pt idx="1361">
                  <c:v>1461</c:v>
                </c:pt>
                <c:pt idx="1362">
                  <c:v>1462</c:v>
                </c:pt>
                <c:pt idx="1363">
                  <c:v>1463</c:v>
                </c:pt>
                <c:pt idx="1364">
                  <c:v>1464</c:v>
                </c:pt>
                <c:pt idx="1365">
                  <c:v>1465</c:v>
                </c:pt>
                <c:pt idx="1366">
                  <c:v>1466</c:v>
                </c:pt>
                <c:pt idx="1367">
                  <c:v>1467</c:v>
                </c:pt>
                <c:pt idx="1368">
                  <c:v>1468</c:v>
                </c:pt>
                <c:pt idx="1369">
                  <c:v>1469</c:v>
                </c:pt>
                <c:pt idx="1370">
                  <c:v>1470</c:v>
                </c:pt>
                <c:pt idx="1371">
                  <c:v>1471</c:v>
                </c:pt>
                <c:pt idx="1372">
                  <c:v>1472</c:v>
                </c:pt>
                <c:pt idx="1373">
                  <c:v>1473</c:v>
                </c:pt>
                <c:pt idx="1374">
                  <c:v>1474</c:v>
                </c:pt>
                <c:pt idx="1375">
                  <c:v>1475</c:v>
                </c:pt>
                <c:pt idx="1376">
                  <c:v>1476</c:v>
                </c:pt>
                <c:pt idx="1377">
                  <c:v>1477</c:v>
                </c:pt>
                <c:pt idx="1378">
                  <c:v>1478</c:v>
                </c:pt>
                <c:pt idx="1379">
                  <c:v>1479</c:v>
                </c:pt>
                <c:pt idx="1380">
                  <c:v>1480</c:v>
                </c:pt>
                <c:pt idx="1381">
                  <c:v>1481</c:v>
                </c:pt>
                <c:pt idx="1382">
                  <c:v>1482</c:v>
                </c:pt>
                <c:pt idx="1383">
                  <c:v>1483</c:v>
                </c:pt>
                <c:pt idx="1384">
                  <c:v>1484</c:v>
                </c:pt>
                <c:pt idx="1385">
                  <c:v>1485</c:v>
                </c:pt>
                <c:pt idx="1386">
                  <c:v>1486</c:v>
                </c:pt>
                <c:pt idx="1387">
                  <c:v>1487</c:v>
                </c:pt>
                <c:pt idx="1388">
                  <c:v>1488</c:v>
                </c:pt>
                <c:pt idx="1389">
                  <c:v>1489</c:v>
                </c:pt>
                <c:pt idx="1390">
                  <c:v>1490</c:v>
                </c:pt>
                <c:pt idx="1391">
                  <c:v>1491</c:v>
                </c:pt>
                <c:pt idx="1392">
                  <c:v>1492</c:v>
                </c:pt>
                <c:pt idx="1393">
                  <c:v>1493</c:v>
                </c:pt>
                <c:pt idx="1394">
                  <c:v>1494</c:v>
                </c:pt>
                <c:pt idx="1395">
                  <c:v>1495</c:v>
                </c:pt>
                <c:pt idx="1396">
                  <c:v>1496</c:v>
                </c:pt>
                <c:pt idx="1397">
                  <c:v>1497</c:v>
                </c:pt>
                <c:pt idx="1398">
                  <c:v>1498</c:v>
                </c:pt>
                <c:pt idx="1399">
                  <c:v>1499</c:v>
                </c:pt>
                <c:pt idx="1400">
                  <c:v>1500</c:v>
                </c:pt>
                <c:pt idx="1401">
                  <c:v>1501</c:v>
                </c:pt>
                <c:pt idx="1402">
                  <c:v>1502</c:v>
                </c:pt>
                <c:pt idx="1403">
                  <c:v>1503</c:v>
                </c:pt>
                <c:pt idx="1404">
                  <c:v>1504</c:v>
                </c:pt>
                <c:pt idx="1405">
                  <c:v>1505</c:v>
                </c:pt>
                <c:pt idx="1406">
                  <c:v>1506</c:v>
                </c:pt>
                <c:pt idx="1407">
                  <c:v>1507</c:v>
                </c:pt>
                <c:pt idx="1408">
                  <c:v>1508</c:v>
                </c:pt>
                <c:pt idx="1409">
                  <c:v>1509</c:v>
                </c:pt>
                <c:pt idx="1410">
                  <c:v>1510</c:v>
                </c:pt>
                <c:pt idx="1411">
                  <c:v>1511</c:v>
                </c:pt>
                <c:pt idx="1412">
                  <c:v>1512</c:v>
                </c:pt>
                <c:pt idx="1413">
                  <c:v>1513</c:v>
                </c:pt>
                <c:pt idx="1414">
                  <c:v>1514</c:v>
                </c:pt>
                <c:pt idx="1415">
                  <c:v>1515</c:v>
                </c:pt>
                <c:pt idx="1416">
                  <c:v>1516</c:v>
                </c:pt>
                <c:pt idx="1417">
                  <c:v>1517</c:v>
                </c:pt>
                <c:pt idx="1418">
                  <c:v>1518</c:v>
                </c:pt>
                <c:pt idx="1419">
                  <c:v>1519</c:v>
                </c:pt>
                <c:pt idx="1420">
                  <c:v>1520</c:v>
                </c:pt>
                <c:pt idx="1421">
                  <c:v>1521</c:v>
                </c:pt>
                <c:pt idx="1422">
                  <c:v>1522</c:v>
                </c:pt>
                <c:pt idx="1423">
                  <c:v>1523</c:v>
                </c:pt>
                <c:pt idx="1424">
                  <c:v>1524</c:v>
                </c:pt>
                <c:pt idx="1425">
                  <c:v>1525</c:v>
                </c:pt>
                <c:pt idx="1426">
                  <c:v>1526</c:v>
                </c:pt>
                <c:pt idx="1427">
                  <c:v>1527</c:v>
                </c:pt>
                <c:pt idx="1428">
                  <c:v>1528</c:v>
                </c:pt>
                <c:pt idx="1429">
                  <c:v>1529</c:v>
                </c:pt>
                <c:pt idx="1430">
                  <c:v>1530</c:v>
                </c:pt>
                <c:pt idx="1431">
                  <c:v>1531</c:v>
                </c:pt>
                <c:pt idx="1432">
                  <c:v>1532</c:v>
                </c:pt>
                <c:pt idx="1433">
                  <c:v>1533</c:v>
                </c:pt>
                <c:pt idx="1434">
                  <c:v>1534</c:v>
                </c:pt>
                <c:pt idx="1435">
                  <c:v>1535</c:v>
                </c:pt>
                <c:pt idx="1436">
                  <c:v>1536</c:v>
                </c:pt>
                <c:pt idx="1437">
                  <c:v>1537</c:v>
                </c:pt>
                <c:pt idx="1438">
                  <c:v>1538</c:v>
                </c:pt>
                <c:pt idx="1439">
                  <c:v>1539</c:v>
                </c:pt>
                <c:pt idx="1440">
                  <c:v>1540</c:v>
                </c:pt>
                <c:pt idx="1441">
                  <c:v>1541</c:v>
                </c:pt>
                <c:pt idx="1442">
                  <c:v>1542</c:v>
                </c:pt>
                <c:pt idx="1443">
                  <c:v>1543</c:v>
                </c:pt>
                <c:pt idx="1444">
                  <c:v>1544</c:v>
                </c:pt>
                <c:pt idx="1445">
                  <c:v>1545</c:v>
                </c:pt>
                <c:pt idx="1446">
                  <c:v>1546</c:v>
                </c:pt>
                <c:pt idx="1447">
                  <c:v>1547</c:v>
                </c:pt>
                <c:pt idx="1448">
                  <c:v>1548</c:v>
                </c:pt>
                <c:pt idx="1449">
                  <c:v>1549</c:v>
                </c:pt>
                <c:pt idx="1450">
                  <c:v>1550</c:v>
                </c:pt>
                <c:pt idx="1451">
                  <c:v>1551</c:v>
                </c:pt>
                <c:pt idx="1452">
                  <c:v>1552</c:v>
                </c:pt>
                <c:pt idx="1453">
                  <c:v>1553</c:v>
                </c:pt>
                <c:pt idx="1454">
                  <c:v>1554</c:v>
                </c:pt>
                <c:pt idx="1455">
                  <c:v>1555</c:v>
                </c:pt>
                <c:pt idx="1456">
                  <c:v>1556</c:v>
                </c:pt>
                <c:pt idx="1457">
                  <c:v>1557</c:v>
                </c:pt>
                <c:pt idx="1458">
                  <c:v>1558</c:v>
                </c:pt>
                <c:pt idx="1459">
                  <c:v>1559</c:v>
                </c:pt>
                <c:pt idx="1460">
                  <c:v>1560</c:v>
                </c:pt>
                <c:pt idx="1461">
                  <c:v>1561</c:v>
                </c:pt>
                <c:pt idx="1462">
                  <c:v>1562</c:v>
                </c:pt>
                <c:pt idx="1463">
                  <c:v>1563</c:v>
                </c:pt>
                <c:pt idx="1464">
                  <c:v>1564</c:v>
                </c:pt>
                <c:pt idx="1465">
                  <c:v>1565</c:v>
                </c:pt>
                <c:pt idx="1466">
                  <c:v>1566</c:v>
                </c:pt>
                <c:pt idx="1467">
                  <c:v>1567</c:v>
                </c:pt>
                <c:pt idx="1468">
                  <c:v>1568</c:v>
                </c:pt>
                <c:pt idx="1469">
                  <c:v>1569</c:v>
                </c:pt>
                <c:pt idx="1470">
                  <c:v>1570</c:v>
                </c:pt>
                <c:pt idx="1471">
                  <c:v>1571</c:v>
                </c:pt>
                <c:pt idx="1472">
                  <c:v>1572</c:v>
                </c:pt>
                <c:pt idx="1473">
                  <c:v>1573</c:v>
                </c:pt>
                <c:pt idx="1474">
                  <c:v>1574</c:v>
                </c:pt>
                <c:pt idx="1475">
                  <c:v>1575</c:v>
                </c:pt>
                <c:pt idx="1476">
                  <c:v>1576</c:v>
                </c:pt>
                <c:pt idx="1477">
                  <c:v>1577</c:v>
                </c:pt>
                <c:pt idx="1478">
                  <c:v>1578</c:v>
                </c:pt>
                <c:pt idx="1479">
                  <c:v>1579</c:v>
                </c:pt>
                <c:pt idx="1480">
                  <c:v>1580</c:v>
                </c:pt>
                <c:pt idx="1481">
                  <c:v>1581</c:v>
                </c:pt>
                <c:pt idx="1482">
                  <c:v>1582</c:v>
                </c:pt>
                <c:pt idx="1483">
                  <c:v>1583</c:v>
                </c:pt>
                <c:pt idx="1484">
                  <c:v>1584</c:v>
                </c:pt>
                <c:pt idx="1485">
                  <c:v>1585</c:v>
                </c:pt>
                <c:pt idx="1486">
                  <c:v>1586</c:v>
                </c:pt>
                <c:pt idx="1487">
                  <c:v>1587</c:v>
                </c:pt>
                <c:pt idx="1488">
                  <c:v>1588</c:v>
                </c:pt>
                <c:pt idx="1489">
                  <c:v>1589</c:v>
                </c:pt>
                <c:pt idx="1490">
                  <c:v>1590</c:v>
                </c:pt>
                <c:pt idx="1491">
                  <c:v>1591</c:v>
                </c:pt>
                <c:pt idx="1492">
                  <c:v>1592</c:v>
                </c:pt>
                <c:pt idx="1493">
                  <c:v>1593</c:v>
                </c:pt>
                <c:pt idx="1494">
                  <c:v>1594</c:v>
                </c:pt>
                <c:pt idx="1495">
                  <c:v>1595</c:v>
                </c:pt>
                <c:pt idx="1496">
                  <c:v>1596</c:v>
                </c:pt>
                <c:pt idx="1497">
                  <c:v>1597</c:v>
                </c:pt>
                <c:pt idx="1498">
                  <c:v>1598</c:v>
                </c:pt>
                <c:pt idx="1499">
                  <c:v>1599</c:v>
                </c:pt>
                <c:pt idx="1500">
                  <c:v>1600</c:v>
                </c:pt>
                <c:pt idx="1501">
                  <c:v>1601</c:v>
                </c:pt>
                <c:pt idx="1502">
                  <c:v>1602</c:v>
                </c:pt>
                <c:pt idx="1503">
                  <c:v>1603</c:v>
                </c:pt>
                <c:pt idx="1504">
                  <c:v>1604</c:v>
                </c:pt>
                <c:pt idx="1505">
                  <c:v>1605</c:v>
                </c:pt>
                <c:pt idx="1506">
                  <c:v>1606</c:v>
                </c:pt>
                <c:pt idx="1507">
                  <c:v>1607</c:v>
                </c:pt>
                <c:pt idx="1508">
                  <c:v>1608</c:v>
                </c:pt>
                <c:pt idx="1509">
                  <c:v>1609</c:v>
                </c:pt>
                <c:pt idx="1510">
                  <c:v>1610</c:v>
                </c:pt>
                <c:pt idx="1511">
                  <c:v>1611</c:v>
                </c:pt>
                <c:pt idx="1512">
                  <c:v>1612</c:v>
                </c:pt>
                <c:pt idx="1513">
                  <c:v>1613</c:v>
                </c:pt>
                <c:pt idx="1514">
                  <c:v>1614</c:v>
                </c:pt>
                <c:pt idx="1515">
                  <c:v>1615</c:v>
                </c:pt>
                <c:pt idx="1516">
                  <c:v>1616</c:v>
                </c:pt>
                <c:pt idx="1517">
                  <c:v>1617</c:v>
                </c:pt>
                <c:pt idx="1518">
                  <c:v>1618</c:v>
                </c:pt>
                <c:pt idx="1519">
                  <c:v>1619</c:v>
                </c:pt>
                <c:pt idx="1520">
                  <c:v>1620</c:v>
                </c:pt>
                <c:pt idx="1521">
                  <c:v>1621</c:v>
                </c:pt>
                <c:pt idx="1522">
                  <c:v>1622</c:v>
                </c:pt>
                <c:pt idx="1523">
                  <c:v>1623</c:v>
                </c:pt>
                <c:pt idx="1524">
                  <c:v>1624</c:v>
                </c:pt>
                <c:pt idx="1525">
                  <c:v>1625</c:v>
                </c:pt>
                <c:pt idx="1526">
                  <c:v>1626</c:v>
                </c:pt>
                <c:pt idx="1527">
                  <c:v>1627</c:v>
                </c:pt>
                <c:pt idx="1528">
                  <c:v>1628</c:v>
                </c:pt>
                <c:pt idx="1529">
                  <c:v>1629</c:v>
                </c:pt>
                <c:pt idx="1530">
                  <c:v>1630</c:v>
                </c:pt>
                <c:pt idx="1531">
                  <c:v>1631</c:v>
                </c:pt>
                <c:pt idx="1532">
                  <c:v>1632</c:v>
                </c:pt>
                <c:pt idx="1533">
                  <c:v>1633</c:v>
                </c:pt>
                <c:pt idx="1534">
                  <c:v>1634</c:v>
                </c:pt>
                <c:pt idx="1535">
                  <c:v>1635</c:v>
                </c:pt>
                <c:pt idx="1536">
                  <c:v>1636</c:v>
                </c:pt>
                <c:pt idx="1537">
                  <c:v>1637</c:v>
                </c:pt>
                <c:pt idx="1538">
                  <c:v>1638</c:v>
                </c:pt>
                <c:pt idx="1539">
                  <c:v>1639</c:v>
                </c:pt>
                <c:pt idx="1540">
                  <c:v>1640</c:v>
                </c:pt>
                <c:pt idx="1541">
                  <c:v>1641</c:v>
                </c:pt>
                <c:pt idx="1542">
                  <c:v>1642</c:v>
                </c:pt>
                <c:pt idx="1543">
                  <c:v>1643</c:v>
                </c:pt>
                <c:pt idx="1544">
                  <c:v>1644</c:v>
                </c:pt>
                <c:pt idx="1545">
                  <c:v>1645</c:v>
                </c:pt>
                <c:pt idx="1546">
                  <c:v>1646</c:v>
                </c:pt>
                <c:pt idx="1547">
                  <c:v>1647</c:v>
                </c:pt>
                <c:pt idx="1548">
                  <c:v>1648</c:v>
                </c:pt>
                <c:pt idx="1549">
                  <c:v>1649</c:v>
                </c:pt>
                <c:pt idx="1550">
                  <c:v>1650</c:v>
                </c:pt>
                <c:pt idx="1551">
                  <c:v>1651</c:v>
                </c:pt>
                <c:pt idx="1552">
                  <c:v>1652</c:v>
                </c:pt>
                <c:pt idx="1553">
                  <c:v>1653</c:v>
                </c:pt>
                <c:pt idx="1554">
                  <c:v>1654</c:v>
                </c:pt>
                <c:pt idx="1555">
                  <c:v>1655</c:v>
                </c:pt>
                <c:pt idx="1556">
                  <c:v>1656</c:v>
                </c:pt>
                <c:pt idx="1557">
                  <c:v>1657</c:v>
                </c:pt>
                <c:pt idx="1558">
                  <c:v>1658</c:v>
                </c:pt>
                <c:pt idx="1559">
                  <c:v>1659</c:v>
                </c:pt>
                <c:pt idx="1560">
                  <c:v>1660</c:v>
                </c:pt>
                <c:pt idx="1561">
                  <c:v>1661</c:v>
                </c:pt>
                <c:pt idx="1562">
                  <c:v>1662</c:v>
                </c:pt>
                <c:pt idx="1563">
                  <c:v>1663</c:v>
                </c:pt>
                <c:pt idx="1564">
                  <c:v>1664</c:v>
                </c:pt>
                <c:pt idx="1565">
                  <c:v>1665</c:v>
                </c:pt>
                <c:pt idx="1566">
                  <c:v>1666</c:v>
                </c:pt>
                <c:pt idx="1567">
                  <c:v>1667</c:v>
                </c:pt>
                <c:pt idx="1568">
                  <c:v>1668</c:v>
                </c:pt>
                <c:pt idx="1569">
                  <c:v>1669</c:v>
                </c:pt>
                <c:pt idx="1570">
                  <c:v>1670</c:v>
                </c:pt>
                <c:pt idx="1571">
                  <c:v>1671</c:v>
                </c:pt>
                <c:pt idx="1572">
                  <c:v>1672</c:v>
                </c:pt>
                <c:pt idx="1573">
                  <c:v>1673</c:v>
                </c:pt>
                <c:pt idx="1574">
                  <c:v>1674</c:v>
                </c:pt>
                <c:pt idx="1575">
                  <c:v>1675</c:v>
                </c:pt>
                <c:pt idx="1576">
                  <c:v>1676</c:v>
                </c:pt>
                <c:pt idx="1577">
                  <c:v>1677</c:v>
                </c:pt>
                <c:pt idx="1578">
                  <c:v>1678</c:v>
                </c:pt>
                <c:pt idx="1579">
                  <c:v>1679</c:v>
                </c:pt>
                <c:pt idx="1580">
                  <c:v>1680</c:v>
                </c:pt>
                <c:pt idx="1581">
                  <c:v>1681</c:v>
                </c:pt>
                <c:pt idx="1582">
                  <c:v>1682</c:v>
                </c:pt>
                <c:pt idx="1583">
                  <c:v>1683</c:v>
                </c:pt>
                <c:pt idx="1584">
                  <c:v>1684</c:v>
                </c:pt>
                <c:pt idx="1585">
                  <c:v>1685</c:v>
                </c:pt>
                <c:pt idx="1586">
                  <c:v>1686</c:v>
                </c:pt>
                <c:pt idx="1587">
                  <c:v>1687</c:v>
                </c:pt>
                <c:pt idx="1588">
                  <c:v>1688</c:v>
                </c:pt>
                <c:pt idx="1589">
                  <c:v>1689</c:v>
                </c:pt>
                <c:pt idx="1590">
                  <c:v>1690</c:v>
                </c:pt>
                <c:pt idx="1591">
                  <c:v>1691</c:v>
                </c:pt>
                <c:pt idx="1592">
                  <c:v>1692</c:v>
                </c:pt>
                <c:pt idx="1593">
                  <c:v>1693</c:v>
                </c:pt>
                <c:pt idx="1594">
                  <c:v>1694</c:v>
                </c:pt>
                <c:pt idx="1595">
                  <c:v>1695</c:v>
                </c:pt>
                <c:pt idx="1596">
                  <c:v>1696</c:v>
                </c:pt>
                <c:pt idx="1597">
                  <c:v>1697</c:v>
                </c:pt>
                <c:pt idx="1598">
                  <c:v>1698</c:v>
                </c:pt>
                <c:pt idx="1599">
                  <c:v>1699</c:v>
                </c:pt>
                <c:pt idx="1600">
                  <c:v>1700</c:v>
                </c:pt>
                <c:pt idx="1601">
                  <c:v>1701</c:v>
                </c:pt>
                <c:pt idx="1602">
                  <c:v>1702</c:v>
                </c:pt>
                <c:pt idx="1603">
                  <c:v>1703</c:v>
                </c:pt>
                <c:pt idx="1604">
                  <c:v>1704</c:v>
                </c:pt>
                <c:pt idx="1605">
                  <c:v>1705</c:v>
                </c:pt>
                <c:pt idx="1606">
                  <c:v>1706</c:v>
                </c:pt>
                <c:pt idx="1607">
                  <c:v>1707</c:v>
                </c:pt>
                <c:pt idx="1608">
                  <c:v>1708</c:v>
                </c:pt>
                <c:pt idx="1609">
                  <c:v>1709</c:v>
                </c:pt>
                <c:pt idx="1610">
                  <c:v>1710</c:v>
                </c:pt>
                <c:pt idx="1611">
                  <c:v>1711</c:v>
                </c:pt>
                <c:pt idx="1612">
                  <c:v>1712</c:v>
                </c:pt>
                <c:pt idx="1613">
                  <c:v>1713</c:v>
                </c:pt>
                <c:pt idx="1614">
                  <c:v>1714</c:v>
                </c:pt>
                <c:pt idx="1615">
                  <c:v>1715</c:v>
                </c:pt>
                <c:pt idx="1616">
                  <c:v>1716</c:v>
                </c:pt>
                <c:pt idx="1617">
                  <c:v>1717</c:v>
                </c:pt>
                <c:pt idx="1618">
                  <c:v>1718</c:v>
                </c:pt>
                <c:pt idx="1619">
                  <c:v>1719</c:v>
                </c:pt>
                <c:pt idx="1620">
                  <c:v>1720</c:v>
                </c:pt>
                <c:pt idx="1621">
                  <c:v>1721</c:v>
                </c:pt>
                <c:pt idx="1622">
                  <c:v>1722</c:v>
                </c:pt>
                <c:pt idx="1623">
                  <c:v>1723</c:v>
                </c:pt>
                <c:pt idx="1624">
                  <c:v>1724</c:v>
                </c:pt>
                <c:pt idx="1625">
                  <c:v>1725</c:v>
                </c:pt>
                <c:pt idx="1626">
                  <c:v>1726</c:v>
                </c:pt>
                <c:pt idx="1627">
                  <c:v>1727</c:v>
                </c:pt>
                <c:pt idx="1628">
                  <c:v>1728</c:v>
                </c:pt>
                <c:pt idx="1629">
                  <c:v>1729</c:v>
                </c:pt>
                <c:pt idx="1630">
                  <c:v>1730</c:v>
                </c:pt>
                <c:pt idx="1631">
                  <c:v>1731</c:v>
                </c:pt>
                <c:pt idx="1632">
                  <c:v>1732</c:v>
                </c:pt>
                <c:pt idx="1633">
                  <c:v>1733</c:v>
                </c:pt>
                <c:pt idx="1634">
                  <c:v>1734</c:v>
                </c:pt>
                <c:pt idx="1635">
                  <c:v>1735</c:v>
                </c:pt>
                <c:pt idx="1636">
                  <c:v>1736</c:v>
                </c:pt>
                <c:pt idx="1637">
                  <c:v>1737</c:v>
                </c:pt>
                <c:pt idx="1638">
                  <c:v>1738</c:v>
                </c:pt>
                <c:pt idx="1639">
                  <c:v>1739</c:v>
                </c:pt>
                <c:pt idx="1640">
                  <c:v>1740</c:v>
                </c:pt>
                <c:pt idx="1641">
                  <c:v>1741</c:v>
                </c:pt>
                <c:pt idx="1642">
                  <c:v>1742</c:v>
                </c:pt>
                <c:pt idx="1643">
                  <c:v>1743</c:v>
                </c:pt>
                <c:pt idx="1644">
                  <c:v>1744</c:v>
                </c:pt>
                <c:pt idx="1645">
                  <c:v>1745</c:v>
                </c:pt>
                <c:pt idx="1646">
                  <c:v>1746</c:v>
                </c:pt>
                <c:pt idx="1647">
                  <c:v>1747</c:v>
                </c:pt>
                <c:pt idx="1648">
                  <c:v>1748</c:v>
                </c:pt>
                <c:pt idx="1649">
                  <c:v>1749</c:v>
                </c:pt>
                <c:pt idx="1650">
                  <c:v>1750</c:v>
                </c:pt>
                <c:pt idx="1651">
                  <c:v>1751</c:v>
                </c:pt>
                <c:pt idx="1652">
                  <c:v>1752</c:v>
                </c:pt>
                <c:pt idx="1653">
                  <c:v>1753</c:v>
                </c:pt>
                <c:pt idx="1654">
                  <c:v>1754</c:v>
                </c:pt>
                <c:pt idx="1655">
                  <c:v>1755</c:v>
                </c:pt>
                <c:pt idx="1656">
                  <c:v>1756</c:v>
                </c:pt>
                <c:pt idx="1657">
                  <c:v>1757</c:v>
                </c:pt>
                <c:pt idx="1658">
                  <c:v>1758</c:v>
                </c:pt>
                <c:pt idx="1659">
                  <c:v>1759</c:v>
                </c:pt>
                <c:pt idx="1660">
                  <c:v>1760</c:v>
                </c:pt>
                <c:pt idx="1661">
                  <c:v>1761</c:v>
                </c:pt>
                <c:pt idx="1662">
                  <c:v>1762</c:v>
                </c:pt>
                <c:pt idx="1663">
                  <c:v>1763</c:v>
                </c:pt>
                <c:pt idx="1664">
                  <c:v>1764</c:v>
                </c:pt>
                <c:pt idx="1665">
                  <c:v>1765</c:v>
                </c:pt>
                <c:pt idx="1666">
                  <c:v>1766</c:v>
                </c:pt>
                <c:pt idx="1667">
                  <c:v>1767</c:v>
                </c:pt>
                <c:pt idx="1668">
                  <c:v>1768</c:v>
                </c:pt>
                <c:pt idx="1669">
                  <c:v>1769</c:v>
                </c:pt>
                <c:pt idx="1670">
                  <c:v>1770</c:v>
                </c:pt>
                <c:pt idx="1671">
                  <c:v>1771</c:v>
                </c:pt>
                <c:pt idx="1672">
                  <c:v>1772</c:v>
                </c:pt>
                <c:pt idx="1673">
                  <c:v>1773</c:v>
                </c:pt>
                <c:pt idx="1674">
                  <c:v>1774</c:v>
                </c:pt>
                <c:pt idx="1675">
                  <c:v>1775</c:v>
                </c:pt>
                <c:pt idx="1676">
                  <c:v>1776</c:v>
                </c:pt>
                <c:pt idx="1677">
                  <c:v>1777</c:v>
                </c:pt>
                <c:pt idx="1678">
                  <c:v>1778</c:v>
                </c:pt>
                <c:pt idx="1679">
                  <c:v>1779</c:v>
                </c:pt>
                <c:pt idx="1680">
                  <c:v>1780</c:v>
                </c:pt>
                <c:pt idx="1681">
                  <c:v>1781</c:v>
                </c:pt>
                <c:pt idx="1682">
                  <c:v>1782</c:v>
                </c:pt>
                <c:pt idx="1683">
                  <c:v>1783</c:v>
                </c:pt>
                <c:pt idx="1684">
                  <c:v>1784</c:v>
                </c:pt>
                <c:pt idx="1685">
                  <c:v>1785</c:v>
                </c:pt>
                <c:pt idx="1686">
                  <c:v>1786</c:v>
                </c:pt>
                <c:pt idx="1687">
                  <c:v>1787</c:v>
                </c:pt>
                <c:pt idx="1688">
                  <c:v>1788</c:v>
                </c:pt>
                <c:pt idx="1689">
                  <c:v>1789</c:v>
                </c:pt>
                <c:pt idx="1690">
                  <c:v>1790</c:v>
                </c:pt>
                <c:pt idx="1691">
                  <c:v>1791</c:v>
                </c:pt>
                <c:pt idx="1692">
                  <c:v>1792</c:v>
                </c:pt>
                <c:pt idx="1693">
                  <c:v>1793</c:v>
                </c:pt>
                <c:pt idx="1694">
                  <c:v>1794</c:v>
                </c:pt>
                <c:pt idx="1695">
                  <c:v>1795</c:v>
                </c:pt>
                <c:pt idx="1696">
                  <c:v>1796</c:v>
                </c:pt>
                <c:pt idx="1697">
                  <c:v>1797</c:v>
                </c:pt>
                <c:pt idx="1698">
                  <c:v>1798</c:v>
                </c:pt>
                <c:pt idx="1699">
                  <c:v>1799</c:v>
                </c:pt>
                <c:pt idx="1700">
                  <c:v>1800</c:v>
                </c:pt>
                <c:pt idx="1701">
                  <c:v>1801</c:v>
                </c:pt>
                <c:pt idx="1702">
                  <c:v>1802</c:v>
                </c:pt>
                <c:pt idx="1703">
                  <c:v>1803</c:v>
                </c:pt>
                <c:pt idx="1704">
                  <c:v>1804</c:v>
                </c:pt>
                <c:pt idx="1705">
                  <c:v>1805</c:v>
                </c:pt>
                <c:pt idx="1706">
                  <c:v>1806</c:v>
                </c:pt>
                <c:pt idx="1707">
                  <c:v>1807</c:v>
                </c:pt>
                <c:pt idx="1708">
                  <c:v>1808</c:v>
                </c:pt>
                <c:pt idx="1709">
                  <c:v>1809</c:v>
                </c:pt>
                <c:pt idx="1710">
                  <c:v>1810</c:v>
                </c:pt>
                <c:pt idx="1711">
                  <c:v>1811</c:v>
                </c:pt>
                <c:pt idx="1712">
                  <c:v>1812</c:v>
                </c:pt>
                <c:pt idx="1713">
                  <c:v>1813</c:v>
                </c:pt>
                <c:pt idx="1714">
                  <c:v>1814</c:v>
                </c:pt>
                <c:pt idx="1715">
                  <c:v>1815</c:v>
                </c:pt>
                <c:pt idx="1716">
                  <c:v>1816</c:v>
                </c:pt>
                <c:pt idx="1717">
                  <c:v>1817</c:v>
                </c:pt>
                <c:pt idx="1718">
                  <c:v>1818</c:v>
                </c:pt>
                <c:pt idx="1719">
                  <c:v>1819</c:v>
                </c:pt>
                <c:pt idx="1720">
                  <c:v>1820</c:v>
                </c:pt>
                <c:pt idx="1721">
                  <c:v>1821</c:v>
                </c:pt>
                <c:pt idx="1722">
                  <c:v>1822</c:v>
                </c:pt>
                <c:pt idx="1723">
                  <c:v>1823</c:v>
                </c:pt>
                <c:pt idx="1724">
                  <c:v>1824</c:v>
                </c:pt>
                <c:pt idx="1725">
                  <c:v>1825</c:v>
                </c:pt>
                <c:pt idx="1726">
                  <c:v>1826</c:v>
                </c:pt>
                <c:pt idx="1727">
                  <c:v>1827</c:v>
                </c:pt>
                <c:pt idx="1728">
                  <c:v>1828</c:v>
                </c:pt>
                <c:pt idx="1729">
                  <c:v>1829</c:v>
                </c:pt>
                <c:pt idx="1730">
                  <c:v>1830</c:v>
                </c:pt>
                <c:pt idx="1731">
                  <c:v>1831</c:v>
                </c:pt>
                <c:pt idx="1732">
                  <c:v>1832</c:v>
                </c:pt>
                <c:pt idx="1733">
                  <c:v>1833</c:v>
                </c:pt>
                <c:pt idx="1734">
                  <c:v>1834</c:v>
                </c:pt>
                <c:pt idx="1735">
                  <c:v>1835</c:v>
                </c:pt>
                <c:pt idx="1736">
                  <c:v>1836</c:v>
                </c:pt>
                <c:pt idx="1737">
                  <c:v>1837</c:v>
                </c:pt>
                <c:pt idx="1738">
                  <c:v>1838</c:v>
                </c:pt>
                <c:pt idx="1739">
                  <c:v>1839</c:v>
                </c:pt>
                <c:pt idx="1740">
                  <c:v>1840</c:v>
                </c:pt>
                <c:pt idx="1741">
                  <c:v>1841</c:v>
                </c:pt>
                <c:pt idx="1742">
                  <c:v>1842</c:v>
                </c:pt>
                <c:pt idx="1743">
                  <c:v>1843</c:v>
                </c:pt>
                <c:pt idx="1744">
                  <c:v>1844</c:v>
                </c:pt>
                <c:pt idx="1745">
                  <c:v>1845</c:v>
                </c:pt>
                <c:pt idx="1746">
                  <c:v>1846</c:v>
                </c:pt>
                <c:pt idx="1747">
                  <c:v>1847</c:v>
                </c:pt>
                <c:pt idx="1748">
                  <c:v>1848</c:v>
                </c:pt>
                <c:pt idx="1749">
                  <c:v>1849</c:v>
                </c:pt>
                <c:pt idx="1750">
                  <c:v>1850</c:v>
                </c:pt>
                <c:pt idx="1751">
                  <c:v>1851</c:v>
                </c:pt>
                <c:pt idx="1752">
                  <c:v>1852</c:v>
                </c:pt>
                <c:pt idx="1753">
                  <c:v>1853</c:v>
                </c:pt>
                <c:pt idx="1754">
                  <c:v>1854</c:v>
                </c:pt>
                <c:pt idx="1755">
                  <c:v>1855</c:v>
                </c:pt>
                <c:pt idx="1756">
                  <c:v>1856</c:v>
                </c:pt>
                <c:pt idx="1757">
                  <c:v>1857</c:v>
                </c:pt>
                <c:pt idx="1758">
                  <c:v>1858</c:v>
                </c:pt>
                <c:pt idx="1759">
                  <c:v>1859</c:v>
                </c:pt>
                <c:pt idx="1760">
                  <c:v>1860</c:v>
                </c:pt>
                <c:pt idx="1761">
                  <c:v>1861</c:v>
                </c:pt>
                <c:pt idx="1762">
                  <c:v>1862</c:v>
                </c:pt>
                <c:pt idx="1763">
                  <c:v>1863</c:v>
                </c:pt>
                <c:pt idx="1764">
                  <c:v>1864</c:v>
                </c:pt>
                <c:pt idx="1765">
                  <c:v>1865</c:v>
                </c:pt>
                <c:pt idx="1766">
                  <c:v>1866</c:v>
                </c:pt>
                <c:pt idx="1767">
                  <c:v>1867</c:v>
                </c:pt>
                <c:pt idx="1768">
                  <c:v>1868</c:v>
                </c:pt>
                <c:pt idx="1769">
                  <c:v>1869</c:v>
                </c:pt>
                <c:pt idx="1770">
                  <c:v>1870</c:v>
                </c:pt>
                <c:pt idx="1771">
                  <c:v>1871</c:v>
                </c:pt>
                <c:pt idx="1772">
                  <c:v>1872</c:v>
                </c:pt>
                <c:pt idx="1773">
                  <c:v>1873</c:v>
                </c:pt>
                <c:pt idx="1774">
                  <c:v>1874</c:v>
                </c:pt>
                <c:pt idx="1775">
                  <c:v>1875</c:v>
                </c:pt>
                <c:pt idx="1776">
                  <c:v>1876</c:v>
                </c:pt>
                <c:pt idx="1777">
                  <c:v>1877</c:v>
                </c:pt>
                <c:pt idx="1778">
                  <c:v>1878</c:v>
                </c:pt>
                <c:pt idx="1779">
                  <c:v>1879</c:v>
                </c:pt>
                <c:pt idx="1780">
                  <c:v>1880</c:v>
                </c:pt>
                <c:pt idx="1781">
                  <c:v>1881</c:v>
                </c:pt>
                <c:pt idx="1782">
                  <c:v>1882</c:v>
                </c:pt>
                <c:pt idx="1783">
                  <c:v>1883</c:v>
                </c:pt>
                <c:pt idx="1784">
                  <c:v>1884</c:v>
                </c:pt>
                <c:pt idx="1785">
                  <c:v>1885</c:v>
                </c:pt>
                <c:pt idx="1786">
                  <c:v>1886</c:v>
                </c:pt>
                <c:pt idx="1787">
                  <c:v>1887</c:v>
                </c:pt>
                <c:pt idx="1788">
                  <c:v>1888</c:v>
                </c:pt>
                <c:pt idx="1789">
                  <c:v>1889</c:v>
                </c:pt>
                <c:pt idx="1790">
                  <c:v>1890</c:v>
                </c:pt>
                <c:pt idx="1791">
                  <c:v>1891</c:v>
                </c:pt>
                <c:pt idx="1792">
                  <c:v>1892</c:v>
                </c:pt>
                <c:pt idx="1793">
                  <c:v>1893</c:v>
                </c:pt>
                <c:pt idx="1794">
                  <c:v>1894</c:v>
                </c:pt>
                <c:pt idx="1795">
                  <c:v>1895</c:v>
                </c:pt>
                <c:pt idx="1796">
                  <c:v>1896</c:v>
                </c:pt>
                <c:pt idx="1797">
                  <c:v>1897</c:v>
                </c:pt>
                <c:pt idx="1798">
                  <c:v>1898</c:v>
                </c:pt>
                <c:pt idx="1799">
                  <c:v>1899</c:v>
                </c:pt>
                <c:pt idx="1800">
                  <c:v>1900</c:v>
                </c:pt>
                <c:pt idx="1801">
                  <c:v>1901</c:v>
                </c:pt>
                <c:pt idx="1802">
                  <c:v>1902</c:v>
                </c:pt>
                <c:pt idx="1803">
                  <c:v>1903</c:v>
                </c:pt>
                <c:pt idx="1804">
                  <c:v>1904</c:v>
                </c:pt>
                <c:pt idx="1805">
                  <c:v>1905</c:v>
                </c:pt>
                <c:pt idx="1806">
                  <c:v>1906</c:v>
                </c:pt>
                <c:pt idx="1807">
                  <c:v>1907</c:v>
                </c:pt>
                <c:pt idx="1808">
                  <c:v>1908</c:v>
                </c:pt>
                <c:pt idx="1809">
                  <c:v>1909</c:v>
                </c:pt>
                <c:pt idx="1810">
                  <c:v>1910</c:v>
                </c:pt>
                <c:pt idx="1811">
                  <c:v>1911</c:v>
                </c:pt>
                <c:pt idx="1812">
                  <c:v>1912</c:v>
                </c:pt>
                <c:pt idx="1813">
                  <c:v>1913</c:v>
                </c:pt>
                <c:pt idx="1814">
                  <c:v>1914</c:v>
                </c:pt>
                <c:pt idx="1815">
                  <c:v>1915</c:v>
                </c:pt>
                <c:pt idx="1816">
                  <c:v>1916</c:v>
                </c:pt>
                <c:pt idx="1817">
                  <c:v>1917</c:v>
                </c:pt>
                <c:pt idx="1818">
                  <c:v>1918</c:v>
                </c:pt>
                <c:pt idx="1819">
                  <c:v>1919</c:v>
                </c:pt>
                <c:pt idx="1820">
                  <c:v>1920</c:v>
                </c:pt>
                <c:pt idx="1821">
                  <c:v>1921</c:v>
                </c:pt>
                <c:pt idx="1822">
                  <c:v>1922</c:v>
                </c:pt>
                <c:pt idx="1823">
                  <c:v>1923</c:v>
                </c:pt>
                <c:pt idx="1824">
                  <c:v>1924</c:v>
                </c:pt>
                <c:pt idx="1825">
                  <c:v>1925</c:v>
                </c:pt>
                <c:pt idx="1826">
                  <c:v>1926</c:v>
                </c:pt>
                <c:pt idx="1827">
                  <c:v>1927</c:v>
                </c:pt>
                <c:pt idx="1828">
                  <c:v>1928</c:v>
                </c:pt>
                <c:pt idx="1829">
                  <c:v>1929</c:v>
                </c:pt>
                <c:pt idx="1830">
                  <c:v>1930</c:v>
                </c:pt>
                <c:pt idx="1831">
                  <c:v>1931</c:v>
                </c:pt>
                <c:pt idx="1832">
                  <c:v>1932</c:v>
                </c:pt>
                <c:pt idx="1833">
                  <c:v>1933</c:v>
                </c:pt>
                <c:pt idx="1834">
                  <c:v>1934</c:v>
                </c:pt>
                <c:pt idx="1835">
                  <c:v>1935</c:v>
                </c:pt>
                <c:pt idx="1836">
                  <c:v>1936</c:v>
                </c:pt>
                <c:pt idx="1837">
                  <c:v>1937</c:v>
                </c:pt>
                <c:pt idx="1838">
                  <c:v>1938</c:v>
                </c:pt>
                <c:pt idx="1839">
                  <c:v>1939</c:v>
                </c:pt>
                <c:pt idx="1840">
                  <c:v>1940</c:v>
                </c:pt>
                <c:pt idx="1841">
                  <c:v>1941</c:v>
                </c:pt>
                <c:pt idx="1842">
                  <c:v>1942</c:v>
                </c:pt>
                <c:pt idx="1843">
                  <c:v>1943</c:v>
                </c:pt>
                <c:pt idx="1844">
                  <c:v>1944</c:v>
                </c:pt>
                <c:pt idx="1845">
                  <c:v>1945</c:v>
                </c:pt>
                <c:pt idx="1846">
                  <c:v>1946</c:v>
                </c:pt>
                <c:pt idx="1847">
                  <c:v>1947</c:v>
                </c:pt>
                <c:pt idx="1848">
                  <c:v>1948</c:v>
                </c:pt>
                <c:pt idx="1849">
                  <c:v>1949</c:v>
                </c:pt>
                <c:pt idx="1850">
                  <c:v>1950</c:v>
                </c:pt>
                <c:pt idx="1851">
                  <c:v>1951</c:v>
                </c:pt>
                <c:pt idx="1852">
                  <c:v>1952</c:v>
                </c:pt>
                <c:pt idx="1853">
                  <c:v>1953</c:v>
                </c:pt>
                <c:pt idx="1854">
                  <c:v>1954</c:v>
                </c:pt>
                <c:pt idx="1855">
                  <c:v>1955</c:v>
                </c:pt>
                <c:pt idx="1856">
                  <c:v>1956</c:v>
                </c:pt>
                <c:pt idx="1857">
                  <c:v>1957</c:v>
                </c:pt>
                <c:pt idx="1858">
                  <c:v>1958</c:v>
                </c:pt>
                <c:pt idx="1859">
                  <c:v>1959</c:v>
                </c:pt>
                <c:pt idx="1860">
                  <c:v>1960</c:v>
                </c:pt>
                <c:pt idx="1861">
                  <c:v>1961</c:v>
                </c:pt>
                <c:pt idx="1862">
                  <c:v>1962</c:v>
                </c:pt>
                <c:pt idx="1863">
                  <c:v>1963</c:v>
                </c:pt>
                <c:pt idx="1864">
                  <c:v>1964</c:v>
                </c:pt>
                <c:pt idx="1865">
                  <c:v>1965</c:v>
                </c:pt>
                <c:pt idx="1866">
                  <c:v>1966</c:v>
                </c:pt>
                <c:pt idx="1867">
                  <c:v>1967</c:v>
                </c:pt>
                <c:pt idx="1868">
                  <c:v>1968</c:v>
                </c:pt>
                <c:pt idx="1869">
                  <c:v>1969</c:v>
                </c:pt>
                <c:pt idx="1870">
                  <c:v>1970</c:v>
                </c:pt>
                <c:pt idx="1871">
                  <c:v>1971</c:v>
                </c:pt>
                <c:pt idx="1872">
                  <c:v>1972</c:v>
                </c:pt>
                <c:pt idx="1873">
                  <c:v>1973</c:v>
                </c:pt>
                <c:pt idx="1874">
                  <c:v>1974</c:v>
                </c:pt>
                <c:pt idx="1875">
                  <c:v>1975</c:v>
                </c:pt>
                <c:pt idx="1876">
                  <c:v>1976</c:v>
                </c:pt>
                <c:pt idx="1877">
                  <c:v>1977</c:v>
                </c:pt>
                <c:pt idx="1878">
                  <c:v>1978</c:v>
                </c:pt>
                <c:pt idx="1879">
                  <c:v>1979</c:v>
                </c:pt>
                <c:pt idx="1880">
                  <c:v>1980</c:v>
                </c:pt>
                <c:pt idx="1881">
                  <c:v>1981</c:v>
                </c:pt>
                <c:pt idx="1882">
                  <c:v>1982</c:v>
                </c:pt>
                <c:pt idx="1883">
                  <c:v>1983</c:v>
                </c:pt>
                <c:pt idx="1884">
                  <c:v>1984</c:v>
                </c:pt>
                <c:pt idx="1885">
                  <c:v>1985</c:v>
                </c:pt>
                <c:pt idx="1886">
                  <c:v>1986</c:v>
                </c:pt>
                <c:pt idx="1887">
                  <c:v>1987</c:v>
                </c:pt>
                <c:pt idx="1888">
                  <c:v>1988</c:v>
                </c:pt>
                <c:pt idx="1889">
                  <c:v>1989</c:v>
                </c:pt>
                <c:pt idx="1890">
                  <c:v>1990</c:v>
                </c:pt>
                <c:pt idx="1891">
                  <c:v>1991</c:v>
                </c:pt>
                <c:pt idx="1892">
                  <c:v>1992</c:v>
                </c:pt>
                <c:pt idx="1893">
                  <c:v>1993</c:v>
                </c:pt>
                <c:pt idx="1894">
                  <c:v>1994</c:v>
                </c:pt>
                <c:pt idx="1895">
                  <c:v>1995</c:v>
                </c:pt>
                <c:pt idx="1896">
                  <c:v>1996</c:v>
                </c:pt>
                <c:pt idx="1897">
                  <c:v>1997</c:v>
                </c:pt>
                <c:pt idx="1898">
                  <c:v>1998</c:v>
                </c:pt>
                <c:pt idx="1899">
                  <c:v>1999</c:v>
                </c:pt>
                <c:pt idx="1900">
                  <c:v>2000</c:v>
                </c:pt>
                <c:pt idx="1901">
                  <c:v>2001</c:v>
                </c:pt>
                <c:pt idx="1902">
                  <c:v>2002</c:v>
                </c:pt>
                <c:pt idx="1903">
                  <c:v>2003</c:v>
                </c:pt>
                <c:pt idx="1904">
                  <c:v>2004</c:v>
                </c:pt>
                <c:pt idx="1905">
                  <c:v>2005</c:v>
                </c:pt>
                <c:pt idx="1906">
                  <c:v>2006</c:v>
                </c:pt>
                <c:pt idx="1907">
                  <c:v>2007</c:v>
                </c:pt>
                <c:pt idx="1908">
                  <c:v>2008</c:v>
                </c:pt>
                <c:pt idx="1909">
                  <c:v>2009</c:v>
                </c:pt>
                <c:pt idx="1910">
                  <c:v>2010</c:v>
                </c:pt>
                <c:pt idx="1911">
                  <c:v>2011</c:v>
                </c:pt>
                <c:pt idx="1912">
                  <c:v>2012</c:v>
                </c:pt>
                <c:pt idx="1913">
                  <c:v>2013</c:v>
                </c:pt>
                <c:pt idx="1914">
                  <c:v>2014</c:v>
                </c:pt>
                <c:pt idx="1915">
                  <c:v>2015</c:v>
                </c:pt>
                <c:pt idx="1916">
                  <c:v>2016</c:v>
                </c:pt>
                <c:pt idx="1917">
                  <c:v>2017</c:v>
                </c:pt>
                <c:pt idx="1918">
                  <c:v>2018</c:v>
                </c:pt>
                <c:pt idx="1919">
                  <c:v>2019</c:v>
                </c:pt>
                <c:pt idx="1920">
                  <c:v>2020</c:v>
                </c:pt>
                <c:pt idx="1921">
                  <c:v>2021</c:v>
                </c:pt>
                <c:pt idx="1922">
                  <c:v>2022</c:v>
                </c:pt>
                <c:pt idx="1923">
                  <c:v>2023</c:v>
                </c:pt>
                <c:pt idx="1924">
                  <c:v>2024</c:v>
                </c:pt>
                <c:pt idx="1925">
                  <c:v>2025</c:v>
                </c:pt>
                <c:pt idx="1926">
                  <c:v>2026</c:v>
                </c:pt>
                <c:pt idx="1927">
                  <c:v>2027</c:v>
                </c:pt>
                <c:pt idx="1928">
                  <c:v>2028</c:v>
                </c:pt>
                <c:pt idx="1929">
                  <c:v>2029</c:v>
                </c:pt>
                <c:pt idx="1930">
                  <c:v>2030</c:v>
                </c:pt>
                <c:pt idx="1931">
                  <c:v>2031</c:v>
                </c:pt>
                <c:pt idx="1932">
                  <c:v>2032</c:v>
                </c:pt>
                <c:pt idx="1933">
                  <c:v>2033</c:v>
                </c:pt>
                <c:pt idx="1934">
                  <c:v>2034</c:v>
                </c:pt>
                <c:pt idx="1935">
                  <c:v>2035</c:v>
                </c:pt>
                <c:pt idx="1936">
                  <c:v>2036</c:v>
                </c:pt>
                <c:pt idx="1937">
                  <c:v>2037</c:v>
                </c:pt>
                <c:pt idx="1938">
                  <c:v>2038</c:v>
                </c:pt>
                <c:pt idx="1939">
                  <c:v>2039</c:v>
                </c:pt>
                <c:pt idx="1940">
                  <c:v>2040</c:v>
                </c:pt>
                <c:pt idx="1941">
                  <c:v>2041</c:v>
                </c:pt>
                <c:pt idx="1942">
                  <c:v>2042</c:v>
                </c:pt>
                <c:pt idx="1943">
                  <c:v>2043</c:v>
                </c:pt>
                <c:pt idx="1944">
                  <c:v>2044</c:v>
                </c:pt>
                <c:pt idx="1945">
                  <c:v>2045</c:v>
                </c:pt>
                <c:pt idx="1946">
                  <c:v>2046</c:v>
                </c:pt>
                <c:pt idx="1947">
                  <c:v>2047</c:v>
                </c:pt>
                <c:pt idx="1948">
                  <c:v>2048</c:v>
                </c:pt>
                <c:pt idx="1949">
                  <c:v>2049</c:v>
                </c:pt>
                <c:pt idx="1950">
                  <c:v>2050</c:v>
                </c:pt>
                <c:pt idx="1951">
                  <c:v>2051</c:v>
                </c:pt>
                <c:pt idx="1952">
                  <c:v>2052</c:v>
                </c:pt>
                <c:pt idx="1953">
                  <c:v>2053</c:v>
                </c:pt>
                <c:pt idx="1954">
                  <c:v>2054</c:v>
                </c:pt>
                <c:pt idx="1955">
                  <c:v>2055</c:v>
                </c:pt>
                <c:pt idx="1956">
                  <c:v>2056</c:v>
                </c:pt>
                <c:pt idx="1957">
                  <c:v>2057</c:v>
                </c:pt>
                <c:pt idx="1958">
                  <c:v>2058</c:v>
                </c:pt>
                <c:pt idx="1959">
                  <c:v>2059</c:v>
                </c:pt>
                <c:pt idx="1960">
                  <c:v>2060</c:v>
                </c:pt>
                <c:pt idx="1961">
                  <c:v>2061</c:v>
                </c:pt>
                <c:pt idx="1962">
                  <c:v>2062</c:v>
                </c:pt>
                <c:pt idx="1963">
                  <c:v>2063</c:v>
                </c:pt>
                <c:pt idx="1964">
                  <c:v>2064</c:v>
                </c:pt>
                <c:pt idx="1965">
                  <c:v>2065</c:v>
                </c:pt>
                <c:pt idx="1966">
                  <c:v>2066</c:v>
                </c:pt>
                <c:pt idx="1967">
                  <c:v>2067</c:v>
                </c:pt>
                <c:pt idx="1968">
                  <c:v>2068</c:v>
                </c:pt>
                <c:pt idx="1969">
                  <c:v>2069</c:v>
                </c:pt>
                <c:pt idx="1970">
                  <c:v>2070</c:v>
                </c:pt>
                <c:pt idx="1971">
                  <c:v>2071</c:v>
                </c:pt>
                <c:pt idx="1972">
                  <c:v>2072</c:v>
                </c:pt>
                <c:pt idx="1973">
                  <c:v>2073</c:v>
                </c:pt>
                <c:pt idx="1974">
                  <c:v>2074</c:v>
                </c:pt>
                <c:pt idx="1975">
                  <c:v>2075</c:v>
                </c:pt>
                <c:pt idx="1976">
                  <c:v>2076</c:v>
                </c:pt>
                <c:pt idx="1977">
                  <c:v>2077</c:v>
                </c:pt>
                <c:pt idx="1978">
                  <c:v>2078</c:v>
                </c:pt>
                <c:pt idx="1979">
                  <c:v>2079</c:v>
                </c:pt>
                <c:pt idx="1980">
                  <c:v>2080</c:v>
                </c:pt>
                <c:pt idx="1981">
                  <c:v>2081</c:v>
                </c:pt>
                <c:pt idx="1982">
                  <c:v>2082</c:v>
                </c:pt>
                <c:pt idx="1983">
                  <c:v>2083</c:v>
                </c:pt>
                <c:pt idx="1984">
                  <c:v>2084</c:v>
                </c:pt>
                <c:pt idx="1985">
                  <c:v>2085</c:v>
                </c:pt>
                <c:pt idx="1986">
                  <c:v>2086</c:v>
                </c:pt>
                <c:pt idx="1987">
                  <c:v>2087</c:v>
                </c:pt>
                <c:pt idx="1988">
                  <c:v>2088</c:v>
                </c:pt>
                <c:pt idx="1989">
                  <c:v>2089</c:v>
                </c:pt>
                <c:pt idx="1990">
                  <c:v>2090</c:v>
                </c:pt>
                <c:pt idx="1991">
                  <c:v>2091</c:v>
                </c:pt>
                <c:pt idx="1992">
                  <c:v>2092</c:v>
                </c:pt>
                <c:pt idx="1993">
                  <c:v>2093</c:v>
                </c:pt>
                <c:pt idx="1994">
                  <c:v>2094</c:v>
                </c:pt>
                <c:pt idx="1995">
                  <c:v>2095</c:v>
                </c:pt>
                <c:pt idx="1996">
                  <c:v>2096</c:v>
                </c:pt>
                <c:pt idx="1997">
                  <c:v>2097</c:v>
                </c:pt>
                <c:pt idx="1998">
                  <c:v>2098</c:v>
                </c:pt>
                <c:pt idx="1999">
                  <c:v>2099</c:v>
                </c:pt>
                <c:pt idx="2000">
                  <c:v>2100</c:v>
                </c:pt>
                <c:pt idx="2001">
                  <c:v>2101</c:v>
                </c:pt>
                <c:pt idx="2002">
                  <c:v>2102</c:v>
                </c:pt>
                <c:pt idx="2003">
                  <c:v>2103</c:v>
                </c:pt>
                <c:pt idx="2004">
                  <c:v>2104</c:v>
                </c:pt>
                <c:pt idx="2005">
                  <c:v>2105</c:v>
                </c:pt>
                <c:pt idx="2006">
                  <c:v>2106</c:v>
                </c:pt>
                <c:pt idx="2007">
                  <c:v>2107</c:v>
                </c:pt>
                <c:pt idx="2008">
                  <c:v>2108</c:v>
                </c:pt>
                <c:pt idx="2009">
                  <c:v>2109</c:v>
                </c:pt>
                <c:pt idx="2010">
                  <c:v>2110</c:v>
                </c:pt>
                <c:pt idx="2011">
                  <c:v>2111</c:v>
                </c:pt>
                <c:pt idx="2012">
                  <c:v>2112</c:v>
                </c:pt>
                <c:pt idx="2013">
                  <c:v>2113</c:v>
                </c:pt>
                <c:pt idx="2014">
                  <c:v>2114</c:v>
                </c:pt>
                <c:pt idx="2015">
                  <c:v>2115</c:v>
                </c:pt>
                <c:pt idx="2016">
                  <c:v>2116</c:v>
                </c:pt>
                <c:pt idx="2017">
                  <c:v>2117</c:v>
                </c:pt>
                <c:pt idx="2018">
                  <c:v>2118</c:v>
                </c:pt>
                <c:pt idx="2019">
                  <c:v>2119</c:v>
                </c:pt>
                <c:pt idx="2020">
                  <c:v>2120</c:v>
                </c:pt>
                <c:pt idx="2021">
                  <c:v>2121</c:v>
                </c:pt>
                <c:pt idx="2022">
                  <c:v>2122</c:v>
                </c:pt>
                <c:pt idx="2023">
                  <c:v>2123</c:v>
                </c:pt>
                <c:pt idx="2024">
                  <c:v>2124</c:v>
                </c:pt>
                <c:pt idx="2025">
                  <c:v>2125</c:v>
                </c:pt>
                <c:pt idx="2026">
                  <c:v>2126</c:v>
                </c:pt>
                <c:pt idx="2027">
                  <c:v>2127</c:v>
                </c:pt>
                <c:pt idx="2028">
                  <c:v>2128</c:v>
                </c:pt>
                <c:pt idx="2029">
                  <c:v>2129</c:v>
                </c:pt>
                <c:pt idx="2030">
                  <c:v>2130</c:v>
                </c:pt>
                <c:pt idx="2031">
                  <c:v>2131</c:v>
                </c:pt>
                <c:pt idx="2032">
                  <c:v>2132</c:v>
                </c:pt>
                <c:pt idx="2033">
                  <c:v>2133</c:v>
                </c:pt>
                <c:pt idx="2034">
                  <c:v>2134</c:v>
                </c:pt>
                <c:pt idx="2035">
                  <c:v>2135</c:v>
                </c:pt>
                <c:pt idx="2036">
                  <c:v>2136</c:v>
                </c:pt>
                <c:pt idx="2037">
                  <c:v>2137</c:v>
                </c:pt>
                <c:pt idx="2038">
                  <c:v>2138</c:v>
                </c:pt>
                <c:pt idx="2039">
                  <c:v>2139</c:v>
                </c:pt>
                <c:pt idx="2040">
                  <c:v>2140</c:v>
                </c:pt>
                <c:pt idx="2041">
                  <c:v>2141</c:v>
                </c:pt>
                <c:pt idx="2042">
                  <c:v>2142</c:v>
                </c:pt>
                <c:pt idx="2043">
                  <c:v>2143</c:v>
                </c:pt>
                <c:pt idx="2044">
                  <c:v>2144</c:v>
                </c:pt>
                <c:pt idx="2045">
                  <c:v>2145</c:v>
                </c:pt>
                <c:pt idx="2046">
                  <c:v>2146</c:v>
                </c:pt>
                <c:pt idx="2047">
                  <c:v>2147</c:v>
                </c:pt>
                <c:pt idx="2048">
                  <c:v>2148</c:v>
                </c:pt>
                <c:pt idx="2049">
                  <c:v>2149</c:v>
                </c:pt>
                <c:pt idx="2050">
                  <c:v>2150</c:v>
                </c:pt>
                <c:pt idx="2051">
                  <c:v>2151</c:v>
                </c:pt>
                <c:pt idx="2052">
                  <c:v>2152</c:v>
                </c:pt>
                <c:pt idx="2053">
                  <c:v>2153</c:v>
                </c:pt>
                <c:pt idx="2054">
                  <c:v>2154</c:v>
                </c:pt>
                <c:pt idx="2055">
                  <c:v>2155</c:v>
                </c:pt>
                <c:pt idx="2056">
                  <c:v>2156</c:v>
                </c:pt>
                <c:pt idx="2057">
                  <c:v>2157</c:v>
                </c:pt>
                <c:pt idx="2058">
                  <c:v>2158</c:v>
                </c:pt>
                <c:pt idx="2059">
                  <c:v>2159</c:v>
                </c:pt>
                <c:pt idx="2060">
                  <c:v>2160</c:v>
                </c:pt>
                <c:pt idx="2061">
                  <c:v>2161</c:v>
                </c:pt>
                <c:pt idx="2062">
                  <c:v>2162</c:v>
                </c:pt>
                <c:pt idx="2063">
                  <c:v>2163</c:v>
                </c:pt>
                <c:pt idx="2064">
                  <c:v>2164</c:v>
                </c:pt>
                <c:pt idx="2065">
                  <c:v>2165</c:v>
                </c:pt>
                <c:pt idx="2066">
                  <c:v>2166</c:v>
                </c:pt>
                <c:pt idx="2067">
                  <c:v>2167</c:v>
                </c:pt>
                <c:pt idx="2068">
                  <c:v>2168</c:v>
                </c:pt>
                <c:pt idx="2069">
                  <c:v>2169</c:v>
                </c:pt>
                <c:pt idx="2070">
                  <c:v>2170</c:v>
                </c:pt>
                <c:pt idx="2071">
                  <c:v>2171</c:v>
                </c:pt>
                <c:pt idx="2072">
                  <c:v>2172</c:v>
                </c:pt>
                <c:pt idx="2073">
                  <c:v>2173</c:v>
                </c:pt>
                <c:pt idx="2074">
                  <c:v>2174</c:v>
                </c:pt>
                <c:pt idx="2075">
                  <c:v>2175</c:v>
                </c:pt>
                <c:pt idx="2076">
                  <c:v>2176</c:v>
                </c:pt>
                <c:pt idx="2077">
                  <c:v>2177</c:v>
                </c:pt>
                <c:pt idx="2078">
                  <c:v>2178</c:v>
                </c:pt>
                <c:pt idx="2079">
                  <c:v>2179</c:v>
                </c:pt>
                <c:pt idx="2080">
                  <c:v>2180</c:v>
                </c:pt>
                <c:pt idx="2081">
                  <c:v>2181</c:v>
                </c:pt>
                <c:pt idx="2082">
                  <c:v>2182</c:v>
                </c:pt>
                <c:pt idx="2083">
                  <c:v>2183</c:v>
                </c:pt>
                <c:pt idx="2084">
                  <c:v>2184</c:v>
                </c:pt>
                <c:pt idx="2085">
                  <c:v>2185</c:v>
                </c:pt>
                <c:pt idx="2086">
                  <c:v>2186</c:v>
                </c:pt>
                <c:pt idx="2087">
                  <c:v>2187</c:v>
                </c:pt>
                <c:pt idx="2088">
                  <c:v>2188</c:v>
                </c:pt>
                <c:pt idx="2089">
                  <c:v>2189</c:v>
                </c:pt>
                <c:pt idx="2090">
                  <c:v>2190</c:v>
                </c:pt>
                <c:pt idx="2091">
                  <c:v>2191</c:v>
                </c:pt>
                <c:pt idx="2092">
                  <c:v>2192</c:v>
                </c:pt>
                <c:pt idx="2093">
                  <c:v>2193</c:v>
                </c:pt>
                <c:pt idx="2094">
                  <c:v>2194</c:v>
                </c:pt>
                <c:pt idx="2095">
                  <c:v>2195</c:v>
                </c:pt>
                <c:pt idx="2096">
                  <c:v>2196</c:v>
                </c:pt>
                <c:pt idx="2097">
                  <c:v>2197</c:v>
                </c:pt>
                <c:pt idx="2098">
                  <c:v>2198</c:v>
                </c:pt>
                <c:pt idx="2099">
                  <c:v>2199</c:v>
                </c:pt>
                <c:pt idx="2100">
                  <c:v>2200</c:v>
                </c:pt>
                <c:pt idx="2101">
                  <c:v>2201</c:v>
                </c:pt>
                <c:pt idx="2102">
                  <c:v>2202</c:v>
                </c:pt>
                <c:pt idx="2103">
                  <c:v>2203</c:v>
                </c:pt>
                <c:pt idx="2104">
                  <c:v>2204</c:v>
                </c:pt>
                <c:pt idx="2105">
                  <c:v>2205</c:v>
                </c:pt>
                <c:pt idx="2106">
                  <c:v>2206</c:v>
                </c:pt>
                <c:pt idx="2107">
                  <c:v>2207</c:v>
                </c:pt>
                <c:pt idx="2108">
                  <c:v>2208</c:v>
                </c:pt>
                <c:pt idx="2109">
                  <c:v>2209</c:v>
                </c:pt>
                <c:pt idx="2110">
                  <c:v>2210</c:v>
                </c:pt>
                <c:pt idx="2111">
                  <c:v>2211</c:v>
                </c:pt>
                <c:pt idx="2112">
                  <c:v>2212</c:v>
                </c:pt>
                <c:pt idx="2113">
                  <c:v>2213</c:v>
                </c:pt>
                <c:pt idx="2114">
                  <c:v>2214</c:v>
                </c:pt>
                <c:pt idx="2115">
                  <c:v>2215</c:v>
                </c:pt>
                <c:pt idx="2116">
                  <c:v>2216</c:v>
                </c:pt>
                <c:pt idx="2117">
                  <c:v>2217</c:v>
                </c:pt>
                <c:pt idx="2118">
                  <c:v>2218</c:v>
                </c:pt>
                <c:pt idx="2119">
                  <c:v>2219</c:v>
                </c:pt>
                <c:pt idx="2120">
                  <c:v>2220</c:v>
                </c:pt>
                <c:pt idx="2121">
                  <c:v>2221</c:v>
                </c:pt>
                <c:pt idx="2122">
                  <c:v>2222</c:v>
                </c:pt>
                <c:pt idx="2123">
                  <c:v>2223</c:v>
                </c:pt>
                <c:pt idx="2124">
                  <c:v>2224</c:v>
                </c:pt>
                <c:pt idx="2125">
                  <c:v>2225</c:v>
                </c:pt>
                <c:pt idx="2126">
                  <c:v>2226</c:v>
                </c:pt>
                <c:pt idx="2127">
                  <c:v>2227</c:v>
                </c:pt>
                <c:pt idx="2128">
                  <c:v>2228</c:v>
                </c:pt>
                <c:pt idx="2129">
                  <c:v>2229</c:v>
                </c:pt>
                <c:pt idx="2130">
                  <c:v>2230</c:v>
                </c:pt>
                <c:pt idx="2131">
                  <c:v>2231</c:v>
                </c:pt>
                <c:pt idx="2132">
                  <c:v>2232</c:v>
                </c:pt>
                <c:pt idx="2133">
                  <c:v>2233</c:v>
                </c:pt>
                <c:pt idx="2134">
                  <c:v>2234</c:v>
                </c:pt>
                <c:pt idx="2135">
                  <c:v>2235</c:v>
                </c:pt>
                <c:pt idx="2136">
                  <c:v>2236</c:v>
                </c:pt>
                <c:pt idx="2137">
                  <c:v>2237</c:v>
                </c:pt>
                <c:pt idx="2138">
                  <c:v>2238</c:v>
                </c:pt>
                <c:pt idx="2139">
                  <c:v>2239</c:v>
                </c:pt>
                <c:pt idx="2140">
                  <c:v>2240</c:v>
                </c:pt>
                <c:pt idx="2141">
                  <c:v>2241</c:v>
                </c:pt>
                <c:pt idx="2142">
                  <c:v>2242</c:v>
                </c:pt>
                <c:pt idx="2143">
                  <c:v>2243</c:v>
                </c:pt>
                <c:pt idx="2144">
                  <c:v>2244</c:v>
                </c:pt>
                <c:pt idx="2145">
                  <c:v>2245</c:v>
                </c:pt>
                <c:pt idx="2146">
                  <c:v>2246</c:v>
                </c:pt>
                <c:pt idx="2147">
                  <c:v>2247</c:v>
                </c:pt>
                <c:pt idx="2148">
                  <c:v>2248</c:v>
                </c:pt>
                <c:pt idx="2149">
                  <c:v>2249</c:v>
                </c:pt>
                <c:pt idx="2150">
                  <c:v>2250</c:v>
                </c:pt>
                <c:pt idx="2151">
                  <c:v>2251</c:v>
                </c:pt>
                <c:pt idx="2152">
                  <c:v>2252</c:v>
                </c:pt>
                <c:pt idx="2153">
                  <c:v>2253</c:v>
                </c:pt>
                <c:pt idx="2154">
                  <c:v>2254</c:v>
                </c:pt>
                <c:pt idx="2155">
                  <c:v>2255</c:v>
                </c:pt>
                <c:pt idx="2156">
                  <c:v>2256</c:v>
                </c:pt>
                <c:pt idx="2157">
                  <c:v>2257</c:v>
                </c:pt>
                <c:pt idx="2158">
                  <c:v>2258</c:v>
                </c:pt>
                <c:pt idx="2159">
                  <c:v>2259</c:v>
                </c:pt>
                <c:pt idx="2160">
                  <c:v>2260</c:v>
                </c:pt>
                <c:pt idx="2161">
                  <c:v>2261</c:v>
                </c:pt>
                <c:pt idx="2162">
                  <c:v>2262</c:v>
                </c:pt>
                <c:pt idx="2163">
                  <c:v>2263</c:v>
                </c:pt>
                <c:pt idx="2164">
                  <c:v>2264</c:v>
                </c:pt>
                <c:pt idx="2165">
                  <c:v>2265</c:v>
                </c:pt>
                <c:pt idx="2166">
                  <c:v>2266</c:v>
                </c:pt>
                <c:pt idx="2167">
                  <c:v>2267</c:v>
                </c:pt>
                <c:pt idx="2168">
                  <c:v>2268</c:v>
                </c:pt>
                <c:pt idx="2169">
                  <c:v>2269</c:v>
                </c:pt>
                <c:pt idx="2170">
                  <c:v>2270</c:v>
                </c:pt>
                <c:pt idx="2171">
                  <c:v>2271</c:v>
                </c:pt>
                <c:pt idx="2172">
                  <c:v>2272</c:v>
                </c:pt>
                <c:pt idx="2173">
                  <c:v>2273</c:v>
                </c:pt>
                <c:pt idx="2174">
                  <c:v>2274</c:v>
                </c:pt>
                <c:pt idx="2175">
                  <c:v>2275</c:v>
                </c:pt>
                <c:pt idx="2176">
                  <c:v>2276</c:v>
                </c:pt>
                <c:pt idx="2177">
                  <c:v>2277</c:v>
                </c:pt>
                <c:pt idx="2178">
                  <c:v>2278</c:v>
                </c:pt>
                <c:pt idx="2179">
                  <c:v>2279</c:v>
                </c:pt>
                <c:pt idx="2180">
                  <c:v>2280</c:v>
                </c:pt>
                <c:pt idx="2181">
                  <c:v>2281</c:v>
                </c:pt>
                <c:pt idx="2182">
                  <c:v>2282</c:v>
                </c:pt>
                <c:pt idx="2183">
                  <c:v>2283</c:v>
                </c:pt>
                <c:pt idx="2184">
                  <c:v>2284</c:v>
                </c:pt>
                <c:pt idx="2185">
                  <c:v>2285</c:v>
                </c:pt>
                <c:pt idx="2186">
                  <c:v>2286</c:v>
                </c:pt>
                <c:pt idx="2187">
                  <c:v>2287</c:v>
                </c:pt>
                <c:pt idx="2188">
                  <c:v>2288</c:v>
                </c:pt>
                <c:pt idx="2189">
                  <c:v>2289</c:v>
                </c:pt>
                <c:pt idx="2190">
                  <c:v>2290</c:v>
                </c:pt>
                <c:pt idx="2191">
                  <c:v>2291</c:v>
                </c:pt>
                <c:pt idx="2192">
                  <c:v>2292</c:v>
                </c:pt>
                <c:pt idx="2193">
                  <c:v>2293</c:v>
                </c:pt>
                <c:pt idx="2194">
                  <c:v>2294</c:v>
                </c:pt>
                <c:pt idx="2195">
                  <c:v>2295</c:v>
                </c:pt>
                <c:pt idx="2196">
                  <c:v>2296</c:v>
                </c:pt>
                <c:pt idx="2197">
                  <c:v>2297</c:v>
                </c:pt>
                <c:pt idx="2198">
                  <c:v>2298</c:v>
                </c:pt>
                <c:pt idx="2199">
                  <c:v>2299</c:v>
                </c:pt>
                <c:pt idx="2200">
                  <c:v>2300</c:v>
                </c:pt>
                <c:pt idx="2201">
                  <c:v>2301</c:v>
                </c:pt>
                <c:pt idx="2202">
                  <c:v>2302</c:v>
                </c:pt>
                <c:pt idx="2203">
                  <c:v>2303</c:v>
                </c:pt>
                <c:pt idx="2204">
                  <c:v>2304</c:v>
                </c:pt>
                <c:pt idx="2205">
                  <c:v>2305</c:v>
                </c:pt>
                <c:pt idx="2206">
                  <c:v>2306</c:v>
                </c:pt>
                <c:pt idx="2207">
                  <c:v>2307</c:v>
                </c:pt>
                <c:pt idx="2208">
                  <c:v>2308</c:v>
                </c:pt>
                <c:pt idx="2209">
                  <c:v>2309</c:v>
                </c:pt>
                <c:pt idx="2210">
                  <c:v>2310</c:v>
                </c:pt>
                <c:pt idx="2211">
                  <c:v>2311</c:v>
                </c:pt>
                <c:pt idx="2212">
                  <c:v>2312</c:v>
                </c:pt>
                <c:pt idx="2213">
                  <c:v>2313</c:v>
                </c:pt>
                <c:pt idx="2214">
                  <c:v>2314</c:v>
                </c:pt>
                <c:pt idx="2215">
                  <c:v>2315</c:v>
                </c:pt>
                <c:pt idx="2216">
                  <c:v>2316</c:v>
                </c:pt>
                <c:pt idx="2217">
                  <c:v>2317</c:v>
                </c:pt>
                <c:pt idx="2218">
                  <c:v>2318</c:v>
                </c:pt>
                <c:pt idx="2219">
                  <c:v>2319</c:v>
                </c:pt>
                <c:pt idx="2220">
                  <c:v>2320</c:v>
                </c:pt>
                <c:pt idx="2221">
                  <c:v>2321</c:v>
                </c:pt>
                <c:pt idx="2222">
                  <c:v>2322</c:v>
                </c:pt>
                <c:pt idx="2223">
                  <c:v>2323</c:v>
                </c:pt>
                <c:pt idx="2224">
                  <c:v>2324</c:v>
                </c:pt>
                <c:pt idx="2225">
                  <c:v>2325</c:v>
                </c:pt>
                <c:pt idx="2226">
                  <c:v>2326</c:v>
                </c:pt>
                <c:pt idx="2227">
                  <c:v>2327</c:v>
                </c:pt>
                <c:pt idx="2228">
                  <c:v>2328</c:v>
                </c:pt>
                <c:pt idx="2229">
                  <c:v>2329</c:v>
                </c:pt>
                <c:pt idx="2230">
                  <c:v>2330</c:v>
                </c:pt>
                <c:pt idx="2231">
                  <c:v>2331</c:v>
                </c:pt>
                <c:pt idx="2232">
                  <c:v>2332</c:v>
                </c:pt>
                <c:pt idx="2233">
                  <c:v>2333</c:v>
                </c:pt>
                <c:pt idx="2234">
                  <c:v>2334</c:v>
                </c:pt>
                <c:pt idx="2235">
                  <c:v>2335</c:v>
                </c:pt>
                <c:pt idx="2236">
                  <c:v>2336</c:v>
                </c:pt>
                <c:pt idx="2237">
                  <c:v>2337</c:v>
                </c:pt>
                <c:pt idx="2238">
                  <c:v>2338</c:v>
                </c:pt>
                <c:pt idx="2239">
                  <c:v>2339</c:v>
                </c:pt>
                <c:pt idx="2240">
                  <c:v>2340</c:v>
                </c:pt>
                <c:pt idx="2241">
                  <c:v>2341</c:v>
                </c:pt>
                <c:pt idx="2242">
                  <c:v>2342</c:v>
                </c:pt>
                <c:pt idx="2243">
                  <c:v>2343</c:v>
                </c:pt>
                <c:pt idx="2244">
                  <c:v>2344</c:v>
                </c:pt>
                <c:pt idx="2245">
                  <c:v>2345</c:v>
                </c:pt>
                <c:pt idx="2246">
                  <c:v>2346</c:v>
                </c:pt>
                <c:pt idx="2247">
                  <c:v>2347</c:v>
                </c:pt>
                <c:pt idx="2248">
                  <c:v>2348</c:v>
                </c:pt>
                <c:pt idx="2249">
                  <c:v>2349</c:v>
                </c:pt>
                <c:pt idx="2250">
                  <c:v>2350</c:v>
                </c:pt>
                <c:pt idx="2251">
                  <c:v>2351</c:v>
                </c:pt>
                <c:pt idx="2252">
                  <c:v>2352</c:v>
                </c:pt>
                <c:pt idx="2253">
                  <c:v>2353</c:v>
                </c:pt>
                <c:pt idx="2254">
                  <c:v>2354</c:v>
                </c:pt>
                <c:pt idx="2255">
                  <c:v>2355</c:v>
                </c:pt>
                <c:pt idx="2256">
                  <c:v>2356</c:v>
                </c:pt>
                <c:pt idx="2257">
                  <c:v>2357</c:v>
                </c:pt>
                <c:pt idx="2258">
                  <c:v>2358</c:v>
                </c:pt>
                <c:pt idx="2259">
                  <c:v>2359</c:v>
                </c:pt>
                <c:pt idx="2260">
                  <c:v>2360</c:v>
                </c:pt>
                <c:pt idx="2261">
                  <c:v>2361</c:v>
                </c:pt>
                <c:pt idx="2262">
                  <c:v>2362</c:v>
                </c:pt>
                <c:pt idx="2263">
                  <c:v>2363</c:v>
                </c:pt>
                <c:pt idx="2264">
                  <c:v>2364</c:v>
                </c:pt>
                <c:pt idx="2265">
                  <c:v>2365</c:v>
                </c:pt>
                <c:pt idx="2266">
                  <c:v>2366</c:v>
                </c:pt>
                <c:pt idx="2267">
                  <c:v>2367</c:v>
                </c:pt>
                <c:pt idx="2268">
                  <c:v>2368</c:v>
                </c:pt>
              </c:numCache>
            </c:numRef>
          </c:xVal>
          <c:yVal>
            <c:numRef>
              <c:f>'PFW Graphs'!$F$2:$F$2270</c:f>
              <c:numCache>
                <c:formatCode>General</c:formatCode>
                <c:ptCount val="2269"/>
                <c:pt idx="0">
                  <c:v>-1.5625E-2</c:v>
                </c:pt>
                <c:pt idx="1">
                  <c:v>-1.5625E-2</c:v>
                </c:pt>
                <c:pt idx="2">
                  <c:v>-1.5625E-2</c:v>
                </c:pt>
                <c:pt idx="3">
                  <c:v>-1.5625E-2</c:v>
                </c:pt>
                <c:pt idx="4">
                  <c:v>-1.5625E-2</c:v>
                </c:pt>
                <c:pt idx="5">
                  <c:v>0</c:v>
                </c:pt>
                <c:pt idx="6">
                  <c:v>-1.5625E-2</c:v>
                </c:pt>
                <c:pt idx="7">
                  <c:v>-1.5625E-2</c:v>
                </c:pt>
                <c:pt idx="8">
                  <c:v>-1.5625E-2</c:v>
                </c:pt>
                <c:pt idx="9">
                  <c:v>-1.5625E-2</c:v>
                </c:pt>
                <c:pt idx="10">
                  <c:v>-3.125E-2</c:v>
                </c:pt>
                <c:pt idx="11">
                  <c:v>-3.125E-2</c:v>
                </c:pt>
                <c:pt idx="12">
                  <c:v>-3.125E-2</c:v>
                </c:pt>
                <c:pt idx="13">
                  <c:v>-4.6874999999999986E-2</c:v>
                </c:pt>
                <c:pt idx="14">
                  <c:v>-4.6874999999999986E-2</c:v>
                </c:pt>
                <c:pt idx="15">
                  <c:v>-6.25E-2</c:v>
                </c:pt>
                <c:pt idx="16">
                  <c:v>-6.25E-2</c:v>
                </c:pt>
                <c:pt idx="17">
                  <c:v>-7.8125E-2</c:v>
                </c:pt>
                <c:pt idx="18">
                  <c:v>-7.8125E-2</c:v>
                </c:pt>
                <c:pt idx="19">
                  <c:v>-7.8125E-2</c:v>
                </c:pt>
                <c:pt idx="20">
                  <c:v>-6.25E-2</c:v>
                </c:pt>
                <c:pt idx="21">
                  <c:v>-7.8125E-2</c:v>
                </c:pt>
                <c:pt idx="22">
                  <c:v>-4.6874999999999986E-2</c:v>
                </c:pt>
                <c:pt idx="23">
                  <c:v>-4.6874999999999986E-2</c:v>
                </c:pt>
                <c:pt idx="24">
                  <c:v>-3.125E-2</c:v>
                </c:pt>
                <c:pt idx="25">
                  <c:v>-1.5625E-2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1.5625E-2</c:v>
                </c:pt>
                <c:pt idx="30">
                  <c:v>1.5625E-2</c:v>
                </c:pt>
                <c:pt idx="31">
                  <c:v>1.5625E-2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-1.5625E-2</c:v>
                </c:pt>
                <c:pt idx="36">
                  <c:v>0</c:v>
                </c:pt>
                <c:pt idx="37">
                  <c:v>-1.5625E-2</c:v>
                </c:pt>
                <c:pt idx="38">
                  <c:v>-1.5625E-2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-1.5625E-2</c:v>
                </c:pt>
                <c:pt idx="51">
                  <c:v>-1.5625E-2</c:v>
                </c:pt>
                <c:pt idx="52">
                  <c:v>-1.5625E-2</c:v>
                </c:pt>
                <c:pt idx="53">
                  <c:v>-1.5625E-2</c:v>
                </c:pt>
                <c:pt idx="54">
                  <c:v>0</c:v>
                </c:pt>
                <c:pt idx="55">
                  <c:v>0</c:v>
                </c:pt>
                <c:pt idx="56">
                  <c:v>-1.5625E-2</c:v>
                </c:pt>
                <c:pt idx="57">
                  <c:v>0</c:v>
                </c:pt>
                <c:pt idx="58">
                  <c:v>0</c:v>
                </c:pt>
                <c:pt idx="59">
                  <c:v>-1.5625E-2</c:v>
                </c:pt>
                <c:pt idx="60">
                  <c:v>-1.5625E-2</c:v>
                </c:pt>
                <c:pt idx="61">
                  <c:v>0</c:v>
                </c:pt>
                <c:pt idx="62">
                  <c:v>0</c:v>
                </c:pt>
                <c:pt idx="63">
                  <c:v>-1.5625E-2</c:v>
                </c:pt>
                <c:pt idx="64">
                  <c:v>-1.5625E-2</c:v>
                </c:pt>
                <c:pt idx="65">
                  <c:v>0</c:v>
                </c:pt>
                <c:pt idx="66">
                  <c:v>0</c:v>
                </c:pt>
                <c:pt idx="67">
                  <c:v>-1.5625E-2</c:v>
                </c:pt>
                <c:pt idx="68">
                  <c:v>0</c:v>
                </c:pt>
                <c:pt idx="69">
                  <c:v>-1.5625E-2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-1.5625E-2</c:v>
                </c:pt>
                <c:pt idx="75">
                  <c:v>0</c:v>
                </c:pt>
                <c:pt idx="76">
                  <c:v>-1.5625E-2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-1.5625E-2</c:v>
                </c:pt>
                <c:pt idx="82">
                  <c:v>0</c:v>
                </c:pt>
                <c:pt idx="83">
                  <c:v>-1.5625E-2</c:v>
                </c:pt>
                <c:pt idx="84">
                  <c:v>0</c:v>
                </c:pt>
                <c:pt idx="85">
                  <c:v>-1.5625E-2</c:v>
                </c:pt>
                <c:pt idx="86">
                  <c:v>-1.5625E-2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-1.5625E-2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-1.5625E-2</c:v>
                </c:pt>
                <c:pt idx="97">
                  <c:v>0</c:v>
                </c:pt>
                <c:pt idx="98">
                  <c:v>-1.5625E-2</c:v>
                </c:pt>
                <c:pt idx="99">
                  <c:v>0</c:v>
                </c:pt>
                <c:pt idx="100">
                  <c:v>-1.5625E-2</c:v>
                </c:pt>
                <c:pt idx="101">
                  <c:v>-1.5625E-2</c:v>
                </c:pt>
                <c:pt idx="102">
                  <c:v>-1.5625E-2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-1.5625E-2</c:v>
                </c:pt>
                <c:pt idx="107">
                  <c:v>-1.5625E-2</c:v>
                </c:pt>
                <c:pt idx="108">
                  <c:v>-1.5625E-2</c:v>
                </c:pt>
                <c:pt idx="109">
                  <c:v>-1.5625E-2</c:v>
                </c:pt>
                <c:pt idx="110">
                  <c:v>0</c:v>
                </c:pt>
                <c:pt idx="111">
                  <c:v>0</c:v>
                </c:pt>
                <c:pt idx="112">
                  <c:v>-1.5625E-2</c:v>
                </c:pt>
                <c:pt idx="113">
                  <c:v>-1.5625E-2</c:v>
                </c:pt>
                <c:pt idx="114">
                  <c:v>0</c:v>
                </c:pt>
                <c:pt idx="115">
                  <c:v>-1.5625E-2</c:v>
                </c:pt>
                <c:pt idx="116">
                  <c:v>0</c:v>
                </c:pt>
                <c:pt idx="117">
                  <c:v>-1.5625E-2</c:v>
                </c:pt>
                <c:pt idx="118">
                  <c:v>0</c:v>
                </c:pt>
                <c:pt idx="119">
                  <c:v>-1.5625E-2</c:v>
                </c:pt>
                <c:pt idx="120">
                  <c:v>0</c:v>
                </c:pt>
                <c:pt idx="121">
                  <c:v>0</c:v>
                </c:pt>
                <c:pt idx="122">
                  <c:v>-1.5625E-2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-1.5625E-2</c:v>
                </c:pt>
                <c:pt idx="128">
                  <c:v>-1.5625E-2</c:v>
                </c:pt>
                <c:pt idx="129">
                  <c:v>-1.5625E-2</c:v>
                </c:pt>
                <c:pt idx="130">
                  <c:v>0</c:v>
                </c:pt>
                <c:pt idx="131">
                  <c:v>-1.5625E-2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-1.5625E-2</c:v>
                </c:pt>
                <c:pt idx="137">
                  <c:v>0</c:v>
                </c:pt>
                <c:pt idx="138">
                  <c:v>-1.5625E-2</c:v>
                </c:pt>
                <c:pt idx="139">
                  <c:v>-1.5625E-2</c:v>
                </c:pt>
                <c:pt idx="140">
                  <c:v>-1.5625E-2</c:v>
                </c:pt>
                <c:pt idx="141">
                  <c:v>-1.5625E-2</c:v>
                </c:pt>
                <c:pt idx="142">
                  <c:v>-1.5625E-2</c:v>
                </c:pt>
                <c:pt idx="143">
                  <c:v>-1.5625E-2</c:v>
                </c:pt>
                <c:pt idx="144">
                  <c:v>-1.5625E-2</c:v>
                </c:pt>
                <c:pt idx="145">
                  <c:v>0</c:v>
                </c:pt>
                <c:pt idx="146">
                  <c:v>-1.5625E-2</c:v>
                </c:pt>
                <c:pt idx="147">
                  <c:v>0</c:v>
                </c:pt>
                <c:pt idx="148">
                  <c:v>-1.5625E-2</c:v>
                </c:pt>
                <c:pt idx="149">
                  <c:v>-1.5625E-2</c:v>
                </c:pt>
                <c:pt idx="150">
                  <c:v>0</c:v>
                </c:pt>
                <c:pt idx="151">
                  <c:v>0</c:v>
                </c:pt>
                <c:pt idx="152">
                  <c:v>-1.5625E-2</c:v>
                </c:pt>
                <c:pt idx="153">
                  <c:v>-1.5625E-2</c:v>
                </c:pt>
                <c:pt idx="154">
                  <c:v>-1.5625E-2</c:v>
                </c:pt>
                <c:pt idx="155">
                  <c:v>0</c:v>
                </c:pt>
                <c:pt idx="156">
                  <c:v>-1.5625E-2</c:v>
                </c:pt>
                <c:pt idx="157">
                  <c:v>0</c:v>
                </c:pt>
                <c:pt idx="158">
                  <c:v>-1.5625E-2</c:v>
                </c:pt>
                <c:pt idx="159">
                  <c:v>-1.5625E-2</c:v>
                </c:pt>
                <c:pt idx="160">
                  <c:v>0</c:v>
                </c:pt>
                <c:pt idx="161">
                  <c:v>-1.5625E-2</c:v>
                </c:pt>
                <c:pt idx="162">
                  <c:v>-1.5625E-2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1.5625E-2</c:v>
                </c:pt>
                <c:pt idx="167">
                  <c:v>-1.5625E-2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-1.5625E-2</c:v>
                </c:pt>
                <c:pt idx="173">
                  <c:v>0</c:v>
                </c:pt>
                <c:pt idx="174">
                  <c:v>-1.5625E-2</c:v>
                </c:pt>
                <c:pt idx="175">
                  <c:v>-1.5625E-2</c:v>
                </c:pt>
                <c:pt idx="176">
                  <c:v>-1.5625E-2</c:v>
                </c:pt>
                <c:pt idx="177">
                  <c:v>-1.5625E-2</c:v>
                </c:pt>
                <c:pt idx="178">
                  <c:v>-1.5625E-2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-1.5625E-2</c:v>
                </c:pt>
                <c:pt idx="184">
                  <c:v>-1.5625E-2</c:v>
                </c:pt>
                <c:pt idx="185">
                  <c:v>0</c:v>
                </c:pt>
                <c:pt idx="186">
                  <c:v>-1.5625E-2</c:v>
                </c:pt>
                <c:pt idx="187">
                  <c:v>0</c:v>
                </c:pt>
                <c:pt idx="188">
                  <c:v>-1.5625E-2</c:v>
                </c:pt>
                <c:pt idx="189">
                  <c:v>0</c:v>
                </c:pt>
                <c:pt idx="190">
                  <c:v>0</c:v>
                </c:pt>
                <c:pt idx="191">
                  <c:v>-1.5625E-2</c:v>
                </c:pt>
                <c:pt idx="192">
                  <c:v>0</c:v>
                </c:pt>
                <c:pt idx="193">
                  <c:v>-1.5625E-2</c:v>
                </c:pt>
                <c:pt idx="194">
                  <c:v>-1.5625E-2</c:v>
                </c:pt>
                <c:pt idx="195">
                  <c:v>-1.5625E-2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-1.5625E-2</c:v>
                </c:pt>
                <c:pt idx="202">
                  <c:v>0</c:v>
                </c:pt>
                <c:pt idx="203">
                  <c:v>0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-1.5625E-2</c:v>
                </c:pt>
                <c:pt idx="208">
                  <c:v>-1.5625E-2</c:v>
                </c:pt>
                <c:pt idx="209">
                  <c:v>-1.5625E-2</c:v>
                </c:pt>
                <c:pt idx="210">
                  <c:v>0</c:v>
                </c:pt>
                <c:pt idx="211">
                  <c:v>0</c:v>
                </c:pt>
                <c:pt idx="212">
                  <c:v>-1.5625E-2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-1.5625E-2</c:v>
                </c:pt>
                <c:pt idx="220">
                  <c:v>1.5625E-2</c:v>
                </c:pt>
                <c:pt idx="221">
                  <c:v>0</c:v>
                </c:pt>
                <c:pt idx="222">
                  <c:v>0</c:v>
                </c:pt>
                <c:pt idx="223">
                  <c:v>-1.5625E-2</c:v>
                </c:pt>
                <c:pt idx="224">
                  <c:v>1.5625E-2</c:v>
                </c:pt>
                <c:pt idx="225">
                  <c:v>0</c:v>
                </c:pt>
                <c:pt idx="226">
                  <c:v>0</c:v>
                </c:pt>
                <c:pt idx="227">
                  <c:v>0</c:v>
                </c:pt>
                <c:pt idx="228">
                  <c:v>0</c:v>
                </c:pt>
                <c:pt idx="229">
                  <c:v>1.5625E-2</c:v>
                </c:pt>
                <c:pt idx="230">
                  <c:v>0</c:v>
                </c:pt>
                <c:pt idx="231">
                  <c:v>0</c:v>
                </c:pt>
                <c:pt idx="232">
                  <c:v>1.5625E-2</c:v>
                </c:pt>
                <c:pt idx="233">
                  <c:v>0</c:v>
                </c:pt>
                <c:pt idx="234">
                  <c:v>0</c:v>
                </c:pt>
                <c:pt idx="235">
                  <c:v>0</c:v>
                </c:pt>
                <c:pt idx="236">
                  <c:v>0</c:v>
                </c:pt>
                <c:pt idx="237">
                  <c:v>1.5625E-2</c:v>
                </c:pt>
                <c:pt idx="238">
                  <c:v>1.5625E-2</c:v>
                </c:pt>
                <c:pt idx="239">
                  <c:v>1.5625E-2</c:v>
                </c:pt>
                <c:pt idx="240">
                  <c:v>1.5625E-2</c:v>
                </c:pt>
                <c:pt idx="241">
                  <c:v>1.5625E-2</c:v>
                </c:pt>
                <c:pt idx="242">
                  <c:v>0</c:v>
                </c:pt>
                <c:pt idx="243">
                  <c:v>0</c:v>
                </c:pt>
                <c:pt idx="244">
                  <c:v>0</c:v>
                </c:pt>
                <c:pt idx="245">
                  <c:v>1.5625E-2</c:v>
                </c:pt>
                <c:pt idx="246">
                  <c:v>0</c:v>
                </c:pt>
                <c:pt idx="247">
                  <c:v>0</c:v>
                </c:pt>
                <c:pt idx="248">
                  <c:v>0</c:v>
                </c:pt>
                <c:pt idx="249">
                  <c:v>1.5625E-2</c:v>
                </c:pt>
                <c:pt idx="250">
                  <c:v>1.5625E-2</c:v>
                </c:pt>
                <c:pt idx="251">
                  <c:v>1.5625E-2</c:v>
                </c:pt>
                <c:pt idx="252">
                  <c:v>0</c:v>
                </c:pt>
                <c:pt idx="253">
                  <c:v>1.5625E-2</c:v>
                </c:pt>
                <c:pt idx="254">
                  <c:v>1.5625E-2</c:v>
                </c:pt>
                <c:pt idx="255">
                  <c:v>0</c:v>
                </c:pt>
                <c:pt idx="256">
                  <c:v>1.5625E-2</c:v>
                </c:pt>
                <c:pt idx="257">
                  <c:v>1.5625E-2</c:v>
                </c:pt>
                <c:pt idx="258">
                  <c:v>0</c:v>
                </c:pt>
                <c:pt idx="259">
                  <c:v>1.5625E-2</c:v>
                </c:pt>
                <c:pt idx="260">
                  <c:v>0</c:v>
                </c:pt>
                <c:pt idx="261">
                  <c:v>0</c:v>
                </c:pt>
                <c:pt idx="262">
                  <c:v>0</c:v>
                </c:pt>
                <c:pt idx="263">
                  <c:v>0</c:v>
                </c:pt>
                <c:pt idx="264">
                  <c:v>0</c:v>
                </c:pt>
                <c:pt idx="265">
                  <c:v>0</c:v>
                </c:pt>
                <c:pt idx="266">
                  <c:v>-0.125</c:v>
                </c:pt>
                <c:pt idx="267">
                  <c:v>-0.6875</c:v>
                </c:pt>
                <c:pt idx="268">
                  <c:v>-1.25</c:v>
                </c:pt>
                <c:pt idx="269">
                  <c:v>-1.796875</c:v>
                </c:pt>
                <c:pt idx="270">
                  <c:v>-2.34375</c:v>
                </c:pt>
                <c:pt idx="271">
                  <c:v>-2.9062499999999964</c:v>
                </c:pt>
                <c:pt idx="272">
                  <c:v>-3.46875</c:v>
                </c:pt>
                <c:pt idx="273">
                  <c:v>-4.015625</c:v>
                </c:pt>
                <c:pt idx="274">
                  <c:v>-4.59375</c:v>
                </c:pt>
                <c:pt idx="275">
                  <c:v>-5.15625</c:v>
                </c:pt>
                <c:pt idx="276">
                  <c:v>-5.71875</c:v>
                </c:pt>
                <c:pt idx="277">
                  <c:v>-6.3124999999999956</c:v>
                </c:pt>
                <c:pt idx="278">
                  <c:v>-6.921875</c:v>
                </c:pt>
                <c:pt idx="279">
                  <c:v>-7.5</c:v>
                </c:pt>
                <c:pt idx="280">
                  <c:v>-8.109375</c:v>
                </c:pt>
                <c:pt idx="281">
                  <c:v>-8.6875</c:v>
                </c:pt>
                <c:pt idx="282">
                  <c:v>-9.28125</c:v>
                </c:pt>
                <c:pt idx="283">
                  <c:v>-9.859375</c:v>
                </c:pt>
                <c:pt idx="284">
                  <c:v>-10.453125</c:v>
                </c:pt>
                <c:pt idx="285">
                  <c:v>-11</c:v>
                </c:pt>
                <c:pt idx="286">
                  <c:v>-11.578125</c:v>
                </c:pt>
                <c:pt idx="287">
                  <c:v>-12.125</c:v>
                </c:pt>
                <c:pt idx="288">
                  <c:v>-12.65625</c:v>
                </c:pt>
                <c:pt idx="289">
                  <c:v>-13.1875</c:v>
                </c:pt>
                <c:pt idx="290">
                  <c:v>-13.734374999999995</c:v>
                </c:pt>
                <c:pt idx="291">
                  <c:v>-14.234374999999995</c:v>
                </c:pt>
                <c:pt idx="292">
                  <c:v>-14.71875</c:v>
                </c:pt>
                <c:pt idx="293">
                  <c:v>-15.1875</c:v>
                </c:pt>
                <c:pt idx="294">
                  <c:v>-15.640625</c:v>
                </c:pt>
                <c:pt idx="295">
                  <c:v>-16.109375000000021</c:v>
                </c:pt>
                <c:pt idx="296">
                  <c:v>-16.546875000000021</c:v>
                </c:pt>
                <c:pt idx="297">
                  <c:v>-16.968749999999954</c:v>
                </c:pt>
                <c:pt idx="298">
                  <c:v>-17.359375000000021</c:v>
                </c:pt>
                <c:pt idx="299">
                  <c:v>-17.734375000000021</c:v>
                </c:pt>
                <c:pt idx="300">
                  <c:v>-18.109375000000021</c:v>
                </c:pt>
                <c:pt idx="301">
                  <c:v>-18.484375</c:v>
                </c:pt>
                <c:pt idx="302">
                  <c:v>-18.8125</c:v>
                </c:pt>
                <c:pt idx="303">
                  <c:v>-19.140625</c:v>
                </c:pt>
                <c:pt idx="304">
                  <c:v>-19.4375</c:v>
                </c:pt>
                <c:pt idx="305">
                  <c:v>-19.75</c:v>
                </c:pt>
                <c:pt idx="306">
                  <c:v>-20.046875000000021</c:v>
                </c:pt>
                <c:pt idx="307">
                  <c:v>-20.3125</c:v>
                </c:pt>
                <c:pt idx="308">
                  <c:v>-20.562499999999975</c:v>
                </c:pt>
                <c:pt idx="309">
                  <c:v>-20.8125</c:v>
                </c:pt>
                <c:pt idx="310">
                  <c:v>-21.046875000000021</c:v>
                </c:pt>
                <c:pt idx="311">
                  <c:v>-21.265624999999975</c:v>
                </c:pt>
                <c:pt idx="312">
                  <c:v>-21.468749999999954</c:v>
                </c:pt>
                <c:pt idx="313">
                  <c:v>-21.671875000000043</c:v>
                </c:pt>
                <c:pt idx="314">
                  <c:v>-21.859375000000021</c:v>
                </c:pt>
                <c:pt idx="315">
                  <c:v>-22.046875000000021</c:v>
                </c:pt>
                <c:pt idx="316">
                  <c:v>-22.234375000000021</c:v>
                </c:pt>
                <c:pt idx="317">
                  <c:v>-22.390625</c:v>
                </c:pt>
                <c:pt idx="318">
                  <c:v>-22.515625</c:v>
                </c:pt>
                <c:pt idx="319">
                  <c:v>-22.656250000000021</c:v>
                </c:pt>
                <c:pt idx="320">
                  <c:v>-22.8125</c:v>
                </c:pt>
                <c:pt idx="321">
                  <c:v>-22.968749999999954</c:v>
                </c:pt>
                <c:pt idx="322">
                  <c:v>-23.078125</c:v>
                </c:pt>
                <c:pt idx="323">
                  <c:v>-23.203125</c:v>
                </c:pt>
                <c:pt idx="324">
                  <c:v>-23.328125</c:v>
                </c:pt>
                <c:pt idx="325">
                  <c:v>-23.453125</c:v>
                </c:pt>
                <c:pt idx="326">
                  <c:v>-23.546875000000021</c:v>
                </c:pt>
                <c:pt idx="327">
                  <c:v>-23.656250000000021</c:v>
                </c:pt>
                <c:pt idx="328">
                  <c:v>-23.765624999999975</c:v>
                </c:pt>
                <c:pt idx="329">
                  <c:v>-23.859375000000021</c:v>
                </c:pt>
                <c:pt idx="330">
                  <c:v>-23.953125</c:v>
                </c:pt>
                <c:pt idx="331">
                  <c:v>-24.062499999999975</c:v>
                </c:pt>
                <c:pt idx="332">
                  <c:v>-24.156250000000021</c:v>
                </c:pt>
                <c:pt idx="333">
                  <c:v>-24.234375000000021</c:v>
                </c:pt>
                <c:pt idx="334">
                  <c:v>-24.34375</c:v>
                </c:pt>
                <c:pt idx="335">
                  <c:v>-24.40625</c:v>
                </c:pt>
                <c:pt idx="336">
                  <c:v>-24.531250000000021</c:v>
                </c:pt>
                <c:pt idx="337">
                  <c:v>-24.625</c:v>
                </c:pt>
                <c:pt idx="338">
                  <c:v>-24.71875</c:v>
                </c:pt>
                <c:pt idx="339">
                  <c:v>-24.8125</c:v>
                </c:pt>
                <c:pt idx="340">
                  <c:v>-24.890625</c:v>
                </c:pt>
                <c:pt idx="341">
                  <c:v>-25</c:v>
                </c:pt>
                <c:pt idx="342">
                  <c:v>-25.09375</c:v>
                </c:pt>
                <c:pt idx="343">
                  <c:v>-25.1875</c:v>
                </c:pt>
                <c:pt idx="344">
                  <c:v>-25.296875000000021</c:v>
                </c:pt>
                <c:pt idx="345">
                  <c:v>-25.390625</c:v>
                </c:pt>
                <c:pt idx="346">
                  <c:v>-25.5</c:v>
                </c:pt>
                <c:pt idx="347">
                  <c:v>-25.59375</c:v>
                </c:pt>
                <c:pt idx="348">
                  <c:v>-25.703125</c:v>
                </c:pt>
                <c:pt idx="349">
                  <c:v>-25.8125</c:v>
                </c:pt>
                <c:pt idx="350">
                  <c:v>-25.921875000000021</c:v>
                </c:pt>
                <c:pt idx="351">
                  <c:v>-26.031250000000021</c:v>
                </c:pt>
                <c:pt idx="352">
                  <c:v>-26.140625</c:v>
                </c:pt>
                <c:pt idx="353">
                  <c:v>-26.265624999999975</c:v>
                </c:pt>
                <c:pt idx="354">
                  <c:v>-26.375</c:v>
                </c:pt>
                <c:pt idx="355">
                  <c:v>-26.484375</c:v>
                </c:pt>
                <c:pt idx="356">
                  <c:v>-26.59375</c:v>
                </c:pt>
                <c:pt idx="357">
                  <c:v>-26.734375000000021</c:v>
                </c:pt>
                <c:pt idx="358">
                  <c:v>-26.859375000000021</c:v>
                </c:pt>
                <c:pt idx="359">
                  <c:v>-26.984375</c:v>
                </c:pt>
                <c:pt idx="360">
                  <c:v>-27.09375</c:v>
                </c:pt>
                <c:pt idx="361">
                  <c:v>-27.21875</c:v>
                </c:pt>
                <c:pt idx="362">
                  <c:v>-27.34375</c:v>
                </c:pt>
                <c:pt idx="363">
                  <c:v>-27.484375</c:v>
                </c:pt>
                <c:pt idx="364">
                  <c:v>-27.625</c:v>
                </c:pt>
                <c:pt idx="365">
                  <c:v>-27.75</c:v>
                </c:pt>
                <c:pt idx="366">
                  <c:v>-27.890625</c:v>
                </c:pt>
                <c:pt idx="367">
                  <c:v>-28</c:v>
                </c:pt>
                <c:pt idx="368">
                  <c:v>-28.156250000000021</c:v>
                </c:pt>
                <c:pt idx="369">
                  <c:v>-28.296875000000021</c:v>
                </c:pt>
                <c:pt idx="370">
                  <c:v>-28.421875000000021</c:v>
                </c:pt>
                <c:pt idx="371">
                  <c:v>-28.562499999999975</c:v>
                </c:pt>
                <c:pt idx="372">
                  <c:v>-28.6875</c:v>
                </c:pt>
                <c:pt idx="373">
                  <c:v>-28.828125</c:v>
                </c:pt>
                <c:pt idx="374">
                  <c:v>-28.968749999999954</c:v>
                </c:pt>
                <c:pt idx="375">
                  <c:v>-29.109375000000021</c:v>
                </c:pt>
                <c:pt idx="376">
                  <c:v>-29.25</c:v>
                </c:pt>
                <c:pt idx="377">
                  <c:v>-29.390625</c:v>
                </c:pt>
                <c:pt idx="378">
                  <c:v>-29.515625</c:v>
                </c:pt>
                <c:pt idx="379">
                  <c:v>-29.656250000000021</c:v>
                </c:pt>
                <c:pt idx="380">
                  <c:v>-29.78125</c:v>
                </c:pt>
                <c:pt idx="381">
                  <c:v>-29.9375</c:v>
                </c:pt>
                <c:pt idx="382">
                  <c:v>-30.062499999999975</c:v>
                </c:pt>
                <c:pt idx="383">
                  <c:v>-30.203125</c:v>
                </c:pt>
                <c:pt idx="384">
                  <c:v>-30.3125</c:v>
                </c:pt>
                <c:pt idx="385">
                  <c:v>-30.468749999999954</c:v>
                </c:pt>
                <c:pt idx="386">
                  <c:v>-30.59375</c:v>
                </c:pt>
                <c:pt idx="387">
                  <c:v>-30.71875</c:v>
                </c:pt>
                <c:pt idx="388">
                  <c:v>-30.859375000000021</c:v>
                </c:pt>
                <c:pt idx="389">
                  <c:v>-30.984375</c:v>
                </c:pt>
                <c:pt idx="390">
                  <c:v>-31.109375000000021</c:v>
                </c:pt>
                <c:pt idx="391">
                  <c:v>-31.234375000000021</c:v>
                </c:pt>
                <c:pt idx="392">
                  <c:v>-31.359375000000021</c:v>
                </c:pt>
                <c:pt idx="393">
                  <c:v>-31.5</c:v>
                </c:pt>
                <c:pt idx="394">
                  <c:v>-31.59375</c:v>
                </c:pt>
                <c:pt idx="395">
                  <c:v>-31.71875</c:v>
                </c:pt>
                <c:pt idx="396">
                  <c:v>-31.84375</c:v>
                </c:pt>
                <c:pt idx="397">
                  <c:v>-31.953125</c:v>
                </c:pt>
                <c:pt idx="398">
                  <c:v>-32.062500000000043</c:v>
                </c:pt>
                <c:pt idx="399">
                  <c:v>-32.1875</c:v>
                </c:pt>
                <c:pt idx="400">
                  <c:v>-32.296875000000043</c:v>
                </c:pt>
                <c:pt idx="401">
                  <c:v>-32.421875</c:v>
                </c:pt>
                <c:pt idx="402">
                  <c:v>-32.515625</c:v>
                </c:pt>
                <c:pt idx="403">
                  <c:v>-32.625000000000043</c:v>
                </c:pt>
                <c:pt idx="404">
                  <c:v>-32.734375000000043</c:v>
                </c:pt>
                <c:pt idx="405">
                  <c:v>-32.84375</c:v>
                </c:pt>
                <c:pt idx="406">
                  <c:v>-32.9375</c:v>
                </c:pt>
                <c:pt idx="407">
                  <c:v>-33.046875</c:v>
                </c:pt>
                <c:pt idx="408">
                  <c:v>-33.15625</c:v>
                </c:pt>
                <c:pt idx="409">
                  <c:v>-33.25</c:v>
                </c:pt>
                <c:pt idx="410">
                  <c:v>-33.34375</c:v>
                </c:pt>
                <c:pt idx="411">
                  <c:v>-33.453125</c:v>
                </c:pt>
                <c:pt idx="412">
                  <c:v>-33.546875</c:v>
                </c:pt>
                <c:pt idx="413">
                  <c:v>-33.65625</c:v>
                </c:pt>
                <c:pt idx="414">
                  <c:v>-33.734375000000043</c:v>
                </c:pt>
                <c:pt idx="415">
                  <c:v>-33.828125000000043</c:v>
                </c:pt>
                <c:pt idx="416">
                  <c:v>-33.921875</c:v>
                </c:pt>
                <c:pt idx="417">
                  <c:v>-34</c:v>
                </c:pt>
                <c:pt idx="418">
                  <c:v>-34.093750000000043</c:v>
                </c:pt>
                <c:pt idx="419">
                  <c:v>-34.171875</c:v>
                </c:pt>
                <c:pt idx="420">
                  <c:v>-34.265625000000043</c:v>
                </c:pt>
                <c:pt idx="421">
                  <c:v>-34.359375</c:v>
                </c:pt>
                <c:pt idx="422">
                  <c:v>-34.4375</c:v>
                </c:pt>
                <c:pt idx="423">
                  <c:v>-34.515625</c:v>
                </c:pt>
                <c:pt idx="424">
                  <c:v>-34.609375000000043</c:v>
                </c:pt>
                <c:pt idx="425">
                  <c:v>-34.703125000000043</c:v>
                </c:pt>
                <c:pt idx="426">
                  <c:v>-34.78125</c:v>
                </c:pt>
                <c:pt idx="427">
                  <c:v>-34.859375</c:v>
                </c:pt>
                <c:pt idx="428">
                  <c:v>-34.9375</c:v>
                </c:pt>
                <c:pt idx="429">
                  <c:v>-35.03125</c:v>
                </c:pt>
                <c:pt idx="430">
                  <c:v>-35.109375000000043</c:v>
                </c:pt>
                <c:pt idx="431">
                  <c:v>-35.171875</c:v>
                </c:pt>
                <c:pt idx="432">
                  <c:v>-35.265625000000043</c:v>
                </c:pt>
                <c:pt idx="433">
                  <c:v>-35.359375</c:v>
                </c:pt>
                <c:pt idx="434">
                  <c:v>-35.421875</c:v>
                </c:pt>
                <c:pt idx="435">
                  <c:v>-35.515625</c:v>
                </c:pt>
                <c:pt idx="436">
                  <c:v>-35.609375000000043</c:v>
                </c:pt>
                <c:pt idx="437">
                  <c:v>-35.671875</c:v>
                </c:pt>
                <c:pt idx="438">
                  <c:v>-35.765625000000043</c:v>
                </c:pt>
                <c:pt idx="439">
                  <c:v>-35.84375</c:v>
                </c:pt>
                <c:pt idx="440">
                  <c:v>-35.921875</c:v>
                </c:pt>
                <c:pt idx="441">
                  <c:v>-36.015625</c:v>
                </c:pt>
                <c:pt idx="442">
                  <c:v>-36.093750000000043</c:v>
                </c:pt>
                <c:pt idx="443">
                  <c:v>-36.171875</c:v>
                </c:pt>
                <c:pt idx="444">
                  <c:v>-36.25</c:v>
                </c:pt>
                <c:pt idx="445">
                  <c:v>-36.328125000000043</c:v>
                </c:pt>
                <c:pt idx="446">
                  <c:v>-36.421875</c:v>
                </c:pt>
                <c:pt idx="447">
                  <c:v>-36.5</c:v>
                </c:pt>
                <c:pt idx="448">
                  <c:v>-36.578125000000043</c:v>
                </c:pt>
                <c:pt idx="449">
                  <c:v>-36.65625</c:v>
                </c:pt>
                <c:pt idx="450">
                  <c:v>-36.75</c:v>
                </c:pt>
                <c:pt idx="451">
                  <c:v>-36.828125000000043</c:v>
                </c:pt>
                <c:pt idx="452">
                  <c:v>-36.90625</c:v>
                </c:pt>
                <c:pt idx="453">
                  <c:v>-37</c:v>
                </c:pt>
                <c:pt idx="454">
                  <c:v>-37.078125000000043</c:v>
                </c:pt>
                <c:pt idx="455">
                  <c:v>-37.15625</c:v>
                </c:pt>
                <c:pt idx="456">
                  <c:v>-37.25</c:v>
                </c:pt>
                <c:pt idx="457">
                  <c:v>-37.328125000000043</c:v>
                </c:pt>
                <c:pt idx="458">
                  <c:v>-37.390625</c:v>
                </c:pt>
                <c:pt idx="459">
                  <c:v>-37.468750000000043</c:v>
                </c:pt>
                <c:pt idx="460">
                  <c:v>-37.546875</c:v>
                </c:pt>
                <c:pt idx="461">
                  <c:v>-37.625000000000043</c:v>
                </c:pt>
                <c:pt idx="462">
                  <c:v>-37.6875</c:v>
                </c:pt>
                <c:pt idx="463">
                  <c:v>-37.78125</c:v>
                </c:pt>
                <c:pt idx="464">
                  <c:v>-37.875</c:v>
                </c:pt>
                <c:pt idx="465">
                  <c:v>-37.968750000000043</c:v>
                </c:pt>
                <c:pt idx="466">
                  <c:v>-38.046875</c:v>
                </c:pt>
                <c:pt idx="467">
                  <c:v>-38.15625</c:v>
                </c:pt>
                <c:pt idx="468">
                  <c:v>-38.265625000000043</c:v>
                </c:pt>
                <c:pt idx="469">
                  <c:v>-38.359375</c:v>
                </c:pt>
                <c:pt idx="470">
                  <c:v>-38.468750000000043</c:v>
                </c:pt>
                <c:pt idx="471">
                  <c:v>-38.562500000000043</c:v>
                </c:pt>
                <c:pt idx="472">
                  <c:v>-38.65625</c:v>
                </c:pt>
                <c:pt idx="473">
                  <c:v>-38.765625000000043</c:v>
                </c:pt>
                <c:pt idx="474">
                  <c:v>-38.859375</c:v>
                </c:pt>
                <c:pt idx="475">
                  <c:v>-38.953125</c:v>
                </c:pt>
                <c:pt idx="476">
                  <c:v>-39.062500000000043</c:v>
                </c:pt>
                <c:pt idx="477">
                  <c:v>-39.15625</c:v>
                </c:pt>
                <c:pt idx="478">
                  <c:v>-39.265625000000043</c:v>
                </c:pt>
                <c:pt idx="479">
                  <c:v>-39.359375</c:v>
                </c:pt>
                <c:pt idx="480">
                  <c:v>-39.453125</c:v>
                </c:pt>
                <c:pt idx="481">
                  <c:v>-39.562500000000043</c:v>
                </c:pt>
                <c:pt idx="482">
                  <c:v>-39.65625</c:v>
                </c:pt>
                <c:pt idx="483">
                  <c:v>-39.75</c:v>
                </c:pt>
                <c:pt idx="484">
                  <c:v>-39.84375</c:v>
                </c:pt>
                <c:pt idx="485">
                  <c:v>-39.921875</c:v>
                </c:pt>
                <c:pt idx="486">
                  <c:v>-40.046875</c:v>
                </c:pt>
                <c:pt idx="487">
                  <c:v>-40.125000000000043</c:v>
                </c:pt>
                <c:pt idx="488">
                  <c:v>-40.218750000000043</c:v>
                </c:pt>
                <c:pt idx="489">
                  <c:v>-40.296875000000043</c:v>
                </c:pt>
                <c:pt idx="490">
                  <c:v>-40.40625</c:v>
                </c:pt>
                <c:pt idx="491">
                  <c:v>-40.484375</c:v>
                </c:pt>
                <c:pt idx="492">
                  <c:v>-40.578125000000043</c:v>
                </c:pt>
                <c:pt idx="493">
                  <c:v>-40.671875</c:v>
                </c:pt>
                <c:pt idx="494">
                  <c:v>-40.75</c:v>
                </c:pt>
                <c:pt idx="495">
                  <c:v>-40.84375</c:v>
                </c:pt>
                <c:pt idx="496">
                  <c:v>-40.90625</c:v>
                </c:pt>
                <c:pt idx="497">
                  <c:v>-41</c:v>
                </c:pt>
                <c:pt idx="498">
                  <c:v>-41.078125000000043</c:v>
                </c:pt>
                <c:pt idx="499">
                  <c:v>-41.15625</c:v>
                </c:pt>
                <c:pt idx="500">
                  <c:v>-41.234375000000043</c:v>
                </c:pt>
                <c:pt idx="501">
                  <c:v>-41.3125</c:v>
                </c:pt>
                <c:pt idx="502">
                  <c:v>-41.390625</c:v>
                </c:pt>
                <c:pt idx="503">
                  <c:v>-41.468750000000043</c:v>
                </c:pt>
                <c:pt idx="504">
                  <c:v>-41.546875</c:v>
                </c:pt>
                <c:pt idx="505">
                  <c:v>-41.609375000000043</c:v>
                </c:pt>
                <c:pt idx="506">
                  <c:v>-41.6875</c:v>
                </c:pt>
                <c:pt idx="507">
                  <c:v>-41.75</c:v>
                </c:pt>
                <c:pt idx="508">
                  <c:v>-41.8125</c:v>
                </c:pt>
                <c:pt idx="509">
                  <c:v>-41.90625</c:v>
                </c:pt>
                <c:pt idx="510">
                  <c:v>-41.968750000000043</c:v>
                </c:pt>
                <c:pt idx="511">
                  <c:v>-42.03125</c:v>
                </c:pt>
                <c:pt idx="512">
                  <c:v>-42.093750000000043</c:v>
                </c:pt>
                <c:pt idx="513">
                  <c:v>-42.15625</c:v>
                </c:pt>
                <c:pt idx="514">
                  <c:v>-42.218750000000043</c:v>
                </c:pt>
                <c:pt idx="515">
                  <c:v>-42.265625000000043</c:v>
                </c:pt>
                <c:pt idx="516">
                  <c:v>-42.34375</c:v>
                </c:pt>
                <c:pt idx="517">
                  <c:v>-42.375</c:v>
                </c:pt>
                <c:pt idx="518">
                  <c:v>-42.4375</c:v>
                </c:pt>
                <c:pt idx="519">
                  <c:v>-42.484375</c:v>
                </c:pt>
                <c:pt idx="520">
                  <c:v>-42.546875</c:v>
                </c:pt>
                <c:pt idx="521">
                  <c:v>-42.593750000000043</c:v>
                </c:pt>
                <c:pt idx="522">
                  <c:v>-42.640625</c:v>
                </c:pt>
                <c:pt idx="523">
                  <c:v>-42.703125000000043</c:v>
                </c:pt>
                <c:pt idx="524">
                  <c:v>-42.734375000000043</c:v>
                </c:pt>
                <c:pt idx="525">
                  <c:v>-42.78125</c:v>
                </c:pt>
                <c:pt idx="526">
                  <c:v>-42.828125000000043</c:v>
                </c:pt>
                <c:pt idx="527">
                  <c:v>-42.875</c:v>
                </c:pt>
                <c:pt idx="528">
                  <c:v>-42.90625</c:v>
                </c:pt>
                <c:pt idx="529">
                  <c:v>-42.9375</c:v>
                </c:pt>
                <c:pt idx="530">
                  <c:v>-42.984375</c:v>
                </c:pt>
                <c:pt idx="531">
                  <c:v>-43.015625</c:v>
                </c:pt>
                <c:pt idx="532">
                  <c:v>-43.062500000000043</c:v>
                </c:pt>
                <c:pt idx="533">
                  <c:v>-43.109375000000043</c:v>
                </c:pt>
                <c:pt idx="534">
                  <c:v>-43.125000000000043</c:v>
                </c:pt>
                <c:pt idx="535">
                  <c:v>-43.171875</c:v>
                </c:pt>
                <c:pt idx="536">
                  <c:v>-43.203125000000043</c:v>
                </c:pt>
                <c:pt idx="537">
                  <c:v>-43.234375000000043</c:v>
                </c:pt>
                <c:pt idx="538">
                  <c:v>-43.265625000000043</c:v>
                </c:pt>
                <c:pt idx="539">
                  <c:v>-43.28125</c:v>
                </c:pt>
                <c:pt idx="540">
                  <c:v>-43.296875000000043</c:v>
                </c:pt>
                <c:pt idx="541">
                  <c:v>-43.34375</c:v>
                </c:pt>
                <c:pt idx="542">
                  <c:v>-43.375</c:v>
                </c:pt>
                <c:pt idx="543">
                  <c:v>-43.40625</c:v>
                </c:pt>
                <c:pt idx="544">
                  <c:v>-43.421875</c:v>
                </c:pt>
                <c:pt idx="545">
                  <c:v>-43.4375</c:v>
                </c:pt>
                <c:pt idx="546">
                  <c:v>-43.468750000000043</c:v>
                </c:pt>
                <c:pt idx="547">
                  <c:v>-43.5</c:v>
                </c:pt>
                <c:pt idx="548">
                  <c:v>-43.515625</c:v>
                </c:pt>
                <c:pt idx="549">
                  <c:v>-43.53125</c:v>
                </c:pt>
                <c:pt idx="550">
                  <c:v>-43.562500000000043</c:v>
                </c:pt>
                <c:pt idx="551">
                  <c:v>-43.578125000000043</c:v>
                </c:pt>
                <c:pt idx="552">
                  <c:v>-43.609375000000043</c:v>
                </c:pt>
                <c:pt idx="553">
                  <c:v>-43.625000000000043</c:v>
                </c:pt>
                <c:pt idx="554">
                  <c:v>-43.65625</c:v>
                </c:pt>
                <c:pt idx="555">
                  <c:v>-43.671875</c:v>
                </c:pt>
                <c:pt idx="556">
                  <c:v>-43.6875</c:v>
                </c:pt>
                <c:pt idx="557">
                  <c:v>-43.718750000000043</c:v>
                </c:pt>
                <c:pt idx="558">
                  <c:v>-43.718750000000043</c:v>
                </c:pt>
                <c:pt idx="559">
                  <c:v>-43.75</c:v>
                </c:pt>
                <c:pt idx="560">
                  <c:v>-43.765625000000043</c:v>
                </c:pt>
                <c:pt idx="561">
                  <c:v>-43.796875000000043</c:v>
                </c:pt>
                <c:pt idx="562">
                  <c:v>-43.828125000000043</c:v>
                </c:pt>
                <c:pt idx="563">
                  <c:v>-43.84375</c:v>
                </c:pt>
                <c:pt idx="564">
                  <c:v>-43.875</c:v>
                </c:pt>
                <c:pt idx="565">
                  <c:v>-43.875</c:v>
                </c:pt>
                <c:pt idx="566">
                  <c:v>-43.90625</c:v>
                </c:pt>
                <c:pt idx="567">
                  <c:v>-43.921875</c:v>
                </c:pt>
                <c:pt idx="568">
                  <c:v>-43.953125</c:v>
                </c:pt>
                <c:pt idx="569">
                  <c:v>-43.968750000000043</c:v>
                </c:pt>
                <c:pt idx="570">
                  <c:v>-44</c:v>
                </c:pt>
                <c:pt idx="571">
                  <c:v>-44.015625</c:v>
                </c:pt>
                <c:pt idx="572">
                  <c:v>-44.046875</c:v>
                </c:pt>
                <c:pt idx="573">
                  <c:v>-44.078125000000043</c:v>
                </c:pt>
                <c:pt idx="574">
                  <c:v>-44.093750000000043</c:v>
                </c:pt>
                <c:pt idx="575">
                  <c:v>-44.125000000000043</c:v>
                </c:pt>
                <c:pt idx="576">
                  <c:v>-44.140625</c:v>
                </c:pt>
                <c:pt idx="577">
                  <c:v>-44.171875</c:v>
                </c:pt>
                <c:pt idx="578">
                  <c:v>-44.1875</c:v>
                </c:pt>
                <c:pt idx="579">
                  <c:v>-44.234375000000043</c:v>
                </c:pt>
                <c:pt idx="580">
                  <c:v>-44.265625000000043</c:v>
                </c:pt>
                <c:pt idx="581">
                  <c:v>-44.28125</c:v>
                </c:pt>
                <c:pt idx="582">
                  <c:v>-44.328125000000043</c:v>
                </c:pt>
                <c:pt idx="583">
                  <c:v>-44.328125000000043</c:v>
                </c:pt>
                <c:pt idx="584">
                  <c:v>-44.375</c:v>
                </c:pt>
                <c:pt idx="585">
                  <c:v>-44.40625</c:v>
                </c:pt>
                <c:pt idx="586">
                  <c:v>-44.4375</c:v>
                </c:pt>
                <c:pt idx="587">
                  <c:v>-44.468750000000043</c:v>
                </c:pt>
                <c:pt idx="588">
                  <c:v>-44.5</c:v>
                </c:pt>
                <c:pt idx="589">
                  <c:v>-44.515625</c:v>
                </c:pt>
                <c:pt idx="590">
                  <c:v>-44.546875</c:v>
                </c:pt>
                <c:pt idx="591">
                  <c:v>-44.593750000000043</c:v>
                </c:pt>
                <c:pt idx="592">
                  <c:v>-44.625000000000043</c:v>
                </c:pt>
                <c:pt idx="593">
                  <c:v>-44.640625</c:v>
                </c:pt>
                <c:pt idx="594">
                  <c:v>-44.671875</c:v>
                </c:pt>
                <c:pt idx="595">
                  <c:v>-44.718750000000043</c:v>
                </c:pt>
                <c:pt idx="596">
                  <c:v>-44.734375000000043</c:v>
                </c:pt>
                <c:pt idx="597">
                  <c:v>-44.765625000000043</c:v>
                </c:pt>
                <c:pt idx="598">
                  <c:v>-44.78125</c:v>
                </c:pt>
                <c:pt idx="599">
                  <c:v>-44.828125000000043</c:v>
                </c:pt>
                <c:pt idx="600">
                  <c:v>-44.859375</c:v>
                </c:pt>
                <c:pt idx="601">
                  <c:v>-44.890625</c:v>
                </c:pt>
                <c:pt idx="602">
                  <c:v>-44.90625</c:v>
                </c:pt>
                <c:pt idx="603">
                  <c:v>-44.9375</c:v>
                </c:pt>
                <c:pt idx="604">
                  <c:v>-44.968750000000043</c:v>
                </c:pt>
                <c:pt idx="605">
                  <c:v>-45</c:v>
                </c:pt>
                <c:pt idx="606">
                  <c:v>-45.015625</c:v>
                </c:pt>
                <c:pt idx="607">
                  <c:v>-45.046875</c:v>
                </c:pt>
                <c:pt idx="608">
                  <c:v>-45.062500000000043</c:v>
                </c:pt>
                <c:pt idx="609">
                  <c:v>-45.078125000000043</c:v>
                </c:pt>
                <c:pt idx="610">
                  <c:v>-45.109375000000043</c:v>
                </c:pt>
                <c:pt idx="611">
                  <c:v>-45.125000000000043</c:v>
                </c:pt>
                <c:pt idx="612">
                  <c:v>-45.140625</c:v>
                </c:pt>
                <c:pt idx="613">
                  <c:v>-45.15625</c:v>
                </c:pt>
                <c:pt idx="614">
                  <c:v>-45.171875</c:v>
                </c:pt>
                <c:pt idx="615">
                  <c:v>-45.171875</c:v>
                </c:pt>
                <c:pt idx="616">
                  <c:v>-45.1875</c:v>
                </c:pt>
                <c:pt idx="617">
                  <c:v>-45.1875</c:v>
                </c:pt>
                <c:pt idx="618">
                  <c:v>-45.203125000000043</c:v>
                </c:pt>
                <c:pt idx="619">
                  <c:v>-45.203125000000043</c:v>
                </c:pt>
                <c:pt idx="620">
                  <c:v>-45.203125000000043</c:v>
                </c:pt>
                <c:pt idx="621">
                  <c:v>-45.1875</c:v>
                </c:pt>
                <c:pt idx="622">
                  <c:v>-45.1875</c:v>
                </c:pt>
                <c:pt idx="623">
                  <c:v>-45.171875</c:v>
                </c:pt>
                <c:pt idx="624">
                  <c:v>-45.171875</c:v>
                </c:pt>
                <c:pt idx="625">
                  <c:v>-45.15625</c:v>
                </c:pt>
                <c:pt idx="626">
                  <c:v>-45.140625</c:v>
                </c:pt>
                <c:pt idx="627">
                  <c:v>-45.125000000000043</c:v>
                </c:pt>
                <c:pt idx="628">
                  <c:v>-45.078125000000043</c:v>
                </c:pt>
                <c:pt idx="629">
                  <c:v>-45.046875</c:v>
                </c:pt>
                <c:pt idx="630">
                  <c:v>-45.046875</c:v>
                </c:pt>
                <c:pt idx="631">
                  <c:v>-45</c:v>
                </c:pt>
                <c:pt idx="632">
                  <c:v>-44.953125</c:v>
                </c:pt>
                <c:pt idx="633">
                  <c:v>-44.90625</c:v>
                </c:pt>
                <c:pt idx="634">
                  <c:v>-44.859375</c:v>
                </c:pt>
                <c:pt idx="635">
                  <c:v>-44.8125</c:v>
                </c:pt>
                <c:pt idx="636">
                  <c:v>-44.765625000000043</c:v>
                </c:pt>
                <c:pt idx="637">
                  <c:v>-44.6875</c:v>
                </c:pt>
                <c:pt idx="638">
                  <c:v>-44.609375000000043</c:v>
                </c:pt>
                <c:pt idx="639">
                  <c:v>-44.53125</c:v>
                </c:pt>
                <c:pt idx="640">
                  <c:v>-44.468750000000043</c:v>
                </c:pt>
                <c:pt idx="641">
                  <c:v>-44.390625</c:v>
                </c:pt>
                <c:pt idx="642">
                  <c:v>-44.296875000000043</c:v>
                </c:pt>
                <c:pt idx="643">
                  <c:v>-44.203125000000043</c:v>
                </c:pt>
                <c:pt idx="644">
                  <c:v>-44.093750000000043</c:v>
                </c:pt>
                <c:pt idx="645">
                  <c:v>-44.03125</c:v>
                </c:pt>
                <c:pt idx="646">
                  <c:v>-43.90625</c:v>
                </c:pt>
                <c:pt idx="647">
                  <c:v>-43.765625000000043</c:v>
                </c:pt>
                <c:pt idx="648">
                  <c:v>-43.65625</c:v>
                </c:pt>
                <c:pt idx="649">
                  <c:v>-43.515625</c:v>
                </c:pt>
                <c:pt idx="650">
                  <c:v>-43.40625</c:v>
                </c:pt>
                <c:pt idx="651">
                  <c:v>-43.25</c:v>
                </c:pt>
                <c:pt idx="652">
                  <c:v>-43.125000000000043</c:v>
                </c:pt>
                <c:pt idx="653">
                  <c:v>-42.953125</c:v>
                </c:pt>
                <c:pt idx="654">
                  <c:v>-42.78125</c:v>
                </c:pt>
                <c:pt idx="655">
                  <c:v>-42.640625</c:v>
                </c:pt>
                <c:pt idx="656">
                  <c:v>-42.468750000000043</c:v>
                </c:pt>
                <c:pt idx="657">
                  <c:v>-42.28125</c:v>
                </c:pt>
                <c:pt idx="658">
                  <c:v>-42.078125000000043</c:v>
                </c:pt>
                <c:pt idx="659">
                  <c:v>-41.890625</c:v>
                </c:pt>
                <c:pt idx="660">
                  <c:v>-41.703125000000043</c:v>
                </c:pt>
                <c:pt idx="661">
                  <c:v>-41.515625</c:v>
                </c:pt>
                <c:pt idx="662">
                  <c:v>-41.28125</c:v>
                </c:pt>
                <c:pt idx="663">
                  <c:v>-41.062500000000043</c:v>
                </c:pt>
                <c:pt idx="664">
                  <c:v>-40.8125</c:v>
                </c:pt>
                <c:pt idx="665">
                  <c:v>-40.593750000000043</c:v>
                </c:pt>
                <c:pt idx="666">
                  <c:v>-40.375</c:v>
                </c:pt>
                <c:pt idx="667">
                  <c:v>-40.093750000000043</c:v>
                </c:pt>
                <c:pt idx="668">
                  <c:v>-39.84375</c:v>
                </c:pt>
                <c:pt idx="669">
                  <c:v>-39.578125000000043</c:v>
                </c:pt>
                <c:pt idx="670">
                  <c:v>-39.328125000000043</c:v>
                </c:pt>
                <c:pt idx="671">
                  <c:v>-39.062500000000043</c:v>
                </c:pt>
                <c:pt idx="672">
                  <c:v>-38.75</c:v>
                </c:pt>
                <c:pt idx="673">
                  <c:v>-38.468750000000043</c:v>
                </c:pt>
                <c:pt idx="674">
                  <c:v>-38.15625</c:v>
                </c:pt>
                <c:pt idx="675">
                  <c:v>-37.890625</c:v>
                </c:pt>
                <c:pt idx="676">
                  <c:v>-37.593750000000043</c:v>
                </c:pt>
                <c:pt idx="677">
                  <c:v>-37.296875000000043</c:v>
                </c:pt>
                <c:pt idx="678">
                  <c:v>-37.015625</c:v>
                </c:pt>
                <c:pt idx="679">
                  <c:v>-36.734375000000043</c:v>
                </c:pt>
                <c:pt idx="680">
                  <c:v>-36.4375</c:v>
                </c:pt>
                <c:pt idx="681">
                  <c:v>-36.093750000000043</c:v>
                </c:pt>
                <c:pt idx="682">
                  <c:v>-35.703125000000043</c:v>
                </c:pt>
                <c:pt idx="683">
                  <c:v>-35.328125000000043</c:v>
                </c:pt>
                <c:pt idx="684">
                  <c:v>-34.9375</c:v>
                </c:pt>
                <c:pt idx="685">
                  <c:v>-34.546875</c:v>
                </c:pt>
                <c:pt idx="686">
                  <c:v>-34.171875</c:v>
                </c:pt>
                <c:pt idx="687">
                  <c:v>-33.78125</c:v>
                </c:pt>
                <c:pt idx="688">
                  <c:v>-33.359375</c:v>
                </c:pt>
                <c:pt idx="689">
                  <c:v>-32.953125</c:v>
                </c:pt>
                <c:pt idx="690">
                  <c:v>-32.546875</c:v>
                </c:pt>
                <c:pt idx="691">
                  <c:v>-32.125000000000043</c:v>
                </c:pt>
                <c:pt idx="692">
                  <c:v>-31.6875</c:v>
                </c:pt>
                <c:pt idx="693">
                  <c:v>-31.25</c:v>
                </c:pt>
                <c:pt idx="694">
                  <c:v>-30.8125</c:v>
                </c:pt>
                <c:pt idx="695">
                  <c:v>-30.375</c:v>
                </c:pt>
                <c:pt idx="696">
                  <c:v>-29.921875000000021</c:v>
                </c:pt>
                <c:pt idx="697">
                  <c:v>-29.484375</c:v>
                </c:pt>
                <c:pt idx="698">
                  <c:v>-28.984375</c:v>
                </c:pt>
                <c:pt idx="699">
                  <c:v>-28.515625</c:v>
                </c:pt>
                <c:pt idx="700">
                  <c:v>-28.062499999999975</c:v>
                </c:pt>
                <c:pt idx="701">
                  <c:v>-27.59375</c:v>
                </c:pt>
                <c:pt idx="702">
                  <c:v>-27.109375000000021</c:v>
                </c:pt>
                <c:pt idx="703">
                  <c:v>-26.609375000000021</c:v>
                </c:pt>
                <c:pt idx="704">
                  <c:v>-26.109375000000021</c:v>
                </c:pt>
                <c:pt idx="705">
                  <c:v>-25.625</c:v>
                </c:pt>
                <c:pt idx="706">
                  <c:v>-25.125</c:v>
                </c:pt>
                <c:pt idx="707">
                  <c:v>-24.609375000000021</c:v>
                </c:pt>
                <c:pt idx="708">
                  <c:v>-24.078125</c:v>
                </c:pt>
                <c:pt idx="709">
                  <c:v>-23.578125</c:v>
                </c:pt>
                <c:pt idx="710">
                  <c:v>-23.062499999999975</c:v>
                </c:pt>
                <c:pt idx="711">
                  <c:v>-22.531250000000021</c:v>
                </c:pt>
                <c:pt idx="712">
                  <c:v>-22</c:v>
                </c:pt>
                <c:pt idx="713">
                  <c:v>-21.468749999999954</c:v>
                </c:pt>
                <c:pt idx="714">
                  <c:v>-20.9375</c:v>
                </c:pt>
                <c:pt idx="715">
                  <c:v>-20.390625</c:v>
                </c:pt>
                <c:pt idx="716">
                  <c:v>-19.84375</c:v>
                </c:pt>
                <c:pt idx="717">
                  <c:v>-19.28125</c:v>
                </c:pt>
                <c:pt idx="718">
                  <c:v>-18.734375000000021</c:v>
                </c:pt>
                <c:pt idx="719">
                  <c:v>-18.171875000000043</c:v>
                </c:pt>
                <c:pt idx="720">
                  <c:v>-17.609375000000021</c:v>
                </c:pt>
                <c:pt idx="721">
                  <c:v>-17.062499999999975</c:v>
                </c:pt>
                <c:pt idx="722">
                  <c:v>-16.484375</c:v>
                </c:pt>
                <c:pt idx="723">
                  <c:v>-15.90625</c:v>
                </c:pt>
                <c:pt idx="724">
                  <c:v>-15.34375</c:v>
                </c:pt>
                <c:pt idx="725">
                  <c:v>-14.75</c:v>
                </c:pt>
                <c:pt idx="726">
                  <c:v>-14.171875</c:v>
                </c:pt>
                <c:pt idx="727">
                  <c:v>-13.59375</c:v>
                </c:pt>
                <c:pt idx="728">
                  <c:v>-13</c:v>
                </c:pt>
                <c:pt idx="729">
                  <c:v>-12.40625</c:v>
                </c:pt>
                <c:pt idx="730">
                  <c:v>-11.828125</c:v>
                </c:pt>
                <c:pt idx="731">
                  <c:v>-11.234374999999995</c:v>
                </c:pt>
                <c:pt idx="732">
                  <c:v>-10.640625</c:v>
                </c:pt>
                <c:pt idx="733">
                  <c:v>-10.015625</c:v>
                </c:pt>
                <c:pt idx="734">
                  <c:v>-9.421875</c:v>
                </c:pt>
                <c:pt idx="735">
                  <c:v>-8.828125</c:v>
                </c:pt>
                <c:pt idx="736">
                  <c:v>-8.21875</c:v>
                </c:pt>
                <c:pt idx="737">
                  <c:v>-7.59375</c:v>
                </c:pt>
                <c:pt idx="738">
                  <c:v>-7</c:v>
                </c:pt>
                <c:pt idx="739">
                  <c:v>-6.375</c:v>
                </c:pt>
                <c:pt idx="740">
                  <c:v>-5.765625</c:v>
                </c:pt>
                <c:pt idx="741">
                  <c:v>-5.15625</c:v>
                </c:pt>
                <c:pt idx="742">
                  <c:v>-4.5312500000000053</c:v>
                </c:pt>
                <c:pt idx="743">
                  <c:v>-3.9062499999999964</c:v>
                </c:pt>
                <c:pt idx="744">
                  <c:v>-3.28125</c:v>
                </c:pt>
                <c:pt idx="745">
                  <c:v>-2.640625</c:v>
                </c:pt>
                <c:pt idx="746">
                  <c:v>-2.0156249999999987</c:v>
                </c:pt>
                <c:pt idx="747">
                  <c:v>-1.375</c:v>
                </c:pt>
                <c:pt idx="748">
                  <c:v>-0.73437500000000078</c:v>
                </c:pt>
                <c:pt idx="749">
                  <c:v>-0.10937500000000008</c:v>
                </c:pt>
                <c:pt idx="750">
                  <c:v>0.5</c:v>
                </c:pt>
                <c:pt idx="751">
                  <c:v>1.1562500000000013</c:v>
                </c:pt>
                <c:pt idx="752">
                  <c:v>1.78125</c:v>
                </c:pt>
                <c:pt idx="753">
                  <c:v>2.3593749999999987</c:v>
                </c:pt>
                <c:pt idx="754">
                  <c:v>2.953125</c:v>
                </c:pt>
                <c:pt idx="755">
                  <c:v>3.5468749999999987</c:v>
                </c:pt>
                <c:pt idx="756">
                  <c:v>4.109375</c:v>
                </c:pt>
                <c:pt idx="757">
                  <c:v>4.609375</c:v>
                </c:pt>
                <c:pt idx="758">
                  <c:v>5.109375</c:v>
                </c:pt>
                <c:pt idx="759">
                  <c:v>5.609375</c:v>
                </c:pt>
                <c:pt idx="760">
                  <c:v>6.09375</c:v>
                </c:pt>
                <c:pt idx="761">
                  <c:v>6.578125</c:v>
                </c:pt>
                <c:pt idx="762">
                  <c:v>6.96875</c:v>
                </c:pt>
                <c:pt idx="763">
                  <c:v>7.34375</c:v>
                </c:pt>
                <c:pt idx="764">
                  <c:v>7.734375</c:v>
                </c:pt>
                <c:pt idx="765">
                  <c:v>8.125</c:v>
                </c:pt>
                <c:pt idx="766">
                  <c:v>8.453125</c:v>
                </c:pt>
                <c:pt idx="767">
                  <c:v>8.7343749999999929</c:v>
                </c:pt>
                <c:pt idx="768">
                  <c:v>9</c:v>
                </c:pt>
                <c:pt idx="769">
                  <c:v>9.25</c:v>
                </c:pt>
                <c:pt idx="770">
                  <c:v>9.515625</c:v>
                </c:pt>
                <c:pt idx="771">
                  <c:v>9.71875</c:v>
                </c:pt>
                <c:pt idx="772">
                  <c:v>9.890625</c:v>
                </c:pt>
                <c:pt idx="773">
                  <c:v>10.015625</c:v>
                </c:pt>
                <c:pt idx="774">
                  <c:v>10.140625</c:v>
                </c:pt>
                <c:pt idx="775">
                  <c:v>10.265625</c:v>
                </c:pt>
                <c:pt idx="776">
                  <c:v>10.375000000000011</c:v>
                </c:pt>
                <c:pt idx="777">
                  <c:v>10.421875</c:v>
                </c:pt>
                <c:pt idx="778">
                  <c:v>10.453125</c:v>
                </c:pt>
                <c:pt idx="779">
                  <c:v>10.5</c:v>
                </c:pt>
                <c:pt idx="780">
                  <c:v>10.562500000000011</c:v>
                </c:pt>
                <c:pt idx="781">
                  <c:v>10.59375</c:v>
                </c:pt>
                <c:pt idx="782">
                  <c:v>10.640625</c:v>
                </c:pt>
                <c:pt idx="783">
                  <c:v>10.65625</c:v>
                </c:pt>
                <c:pt idx="784">
                  <c:v>10.6875</c:v>
                </c:pt>
                <c:pt idx="785">
                  <c:v>10.703125</c:v>
                </c:pt>
                <c:pt idx="786">
                  <c:v>10.75</c:v>
                </c:pt>
                <c:pt idx="787">
                  <c:v>10.78125</c:v>
                </c:pt>
                <c:pt idx="788">
                  <c:v>10.78125</c:v>
                </c:pt>
                <c:pt idx="789">
                  <c:v>10.812500000000011</c:v>
                </c:pt>
                <c:pt idx="790">
                  <c:v>10.828125</c:v>
                </c:pt>
                <c:pt idx="791">
                  <c:v>10.859375</c:v>
                </c:pt>
                <c:pt idx="792">
                  <c:v>10.859375</c:v>
                </c:pt>
                <c:pt idx="793">
                  <c:v>10.890625</c:v>
                </c:pt>
                <c:pt idx="794">
                  <c:v>10.890625</c:v>
                </c:pt>
                <c:pt idx="795">
                  <c:v>10.921875</c:v>
                </c:pt>
                <c:pt idx="796">
                  <c:v>10.921875</c:v>
                </c:pt>
                <c:pt idx="797">
                  <c:v>10.9375</c:v>
                </c:pt>
                <c:pt idx="798">
                  <c:v>10.9375</c:v>
                </c:pt>
                <c:pt idx="799">
                  <c:v>10.953125</c:v>
                </c:pt>
                <c:pt idx="800">
                  <c:v>10.96875</c:v>
                </c:pt>
                <c:pt idx="801">
                  <c:v>10.96875</c:v>
                </c:pt>
                <c:pt idx="802">
                  <c:v>10.984375</c:v>
                </c:pt>
                <c:pt idx="803">
                  <c:v>11.015625</c:v>
                </c:pt>
                <c:pt idx="804">
                  <c:v>11</c:v>
                </c:pt>
                <c:pt idx="805">
                  <c:v>11.015625</c:v>
                </c:pt>
                <c:pt idx="806">
                  <c:v>11.015625</c:v>
                </c:pt>
                <c:pt idx="807">
                  <c:v>11.03125</c:v>
                </c:pt>
                <c:pt idx="808">
                  <c:v>11.046875</c:v>
                </c:pt>
                <c:pt idx="809">
                  <c:v>11.046875</c:v>
                </c:pt>
                <c:pt idx="810">
                  <c:v>11.062500000000011</c:v>
                </c:pt>
                <c:pt idx="811">
                  <c:v>11.046875</c:v>
                </c:pt>
                <c:pt idx="812">
                  <c:v>11.046875</c:v>
                </c:pt>
                <c:pt idx="813">
                  <c:v>11.062500000000011</c:v>
                </c:pt>
                <c:pt idx="814">
                  <c:v>11.062500000000011</c:v>
                </c:pt>
                <c:pt idx="815">
                  <c:v>11.062500000000011</c:v>
                </c:pt>
                <c:pt idx="816">
                  <c:v>11.062500000000011</c:v>
                </c:pt>
                <c:pt idx="817">
                  <c:v>11.046875</c:v>
                </c:pt>
                <c:pt idx="818">
                  <c:v>11.046875</c:v>
                </c:pt>
                <c:pt idx="819">
                  <c:v>11.062500000000011</c:v>
                </c:pt>
                <c:pt idx="820">
                  <c:v>11.062500000000011</c:v>
                </c:pt>
                <c:pt idx="821">
                  <c:v>11.062500000000011</c:v>
                </c:pt>
                <c:pt idx="822">
                  <c:v>11.062500000000011</c:v>
                </c:pt>
                <c:pt idx="823">
                  <c:v>11.062500000000011</c:v>
                </c:pt>
                <c:pt idx="824">
                  <c:v>11.062500000000011</c:v>
                </c:pt>
                <c:pt idx="825">
                  <c:v>11.062500000000011</c:v>
                </c:pt>
                <c:pt idx="826">
                  <c:v>11.062500000000011</c:v>
                </c:pt>
                <c:pt idx="827">
                  <c:v>11.062500000000011</c:v>
                </c:pt>
                <c:pt idx="828">
                  <c:v>11.062500000000011</c:v>
                </c:pt>
                <c:pt idx="829">
                  <c:v>11.062500000000011</c:v>
                </c:pt>
                <c:pt idx="830">
                  <c:v>11.062500000000011</c:v>
                </c:pt>
                <c:pt idx="831">
                  <c:v>11.078125</c:v>
                </c:pt>
                <c:pt idx="832">
                  <c:v>11.062500000000011</c:v>
                </c:pt>
                <c:pt idx="833">
                  <c:v>11.062500000000011</c:v>
                </c:pt>
                <c:pt idx="834">
                  <c:v>11.062500000000011</c:v>
                </c:pt>
                <c:pt idx="835">
                  <c:v>11.062500000000011</c:v>
                </c:pt>
                <c:pt idx="836">
                  <c:v>11.078125</c:v>
                </c:pt>
                <c:pt idx="837">
                  <c:v>11.062500000000011</c:v>
                </c:pt>
                <c:pt idx="838">
                  <c:v>11.062500000000011</c:v>
                </c:pt>
                <c:pt idx="839">
                  <c:v>11.062500000000011</c:v>
                </c:pt>
                <c:pt idx="840">
                  <c:v>11.078125</c:v>
                </c:pt>
                <c:pt idx="841">
                  <c:v>11.062500000000011</c:v>
                </c:pt>
                <c:pt idx="842">
                  <c:v>11.062500000000011</c:v>
                </c:pt>
                <c:pt idx="843">
                  <c:v>11.062500000000011</c:v>
                </c:pt>
                <c:pt idx="844">
                  <c:v>11.062500000000011</c:v>
                </c:pt>
                <c:pt idx="845">
                  <c:v>11.062500000000011</c:v>
                </c:pt>
                <c:pt idx="846">
                  <c:v>11.062500000000011</c:v>
                </c:pt>
                <c:pt idx="847">
                  <c:v>11.062500000000011</c:v>
                </c:pt>
                <c:pt idx="848">
                  <c:v>11.062500000000011</c:v>
                </c:pt>
                <c:pt idx="849">
                  <c:v>11.078125</c:v>
                </c:pt>
                <c:pt idx="850">
                  <c:v>11.062500000000011</c:v>
                </c:pt>
                <c:pt idx="851">
                  <c:v>11.062500000000011</c:v>
                </c:pt>
                <c:pt idx="852">
                  <c:v>11.078125</c:v>
                </c:pt>
                <c:pt idx="853">
                  <c:v>11.062500000000011</c:v>
                </c:pt>
                <c:pt idx="854">
                  <c:v>11.062500000000011</c:v>
                </c:pt>
                <c:pt idx="855">
                  <c:v>11.062500000000011</c:v>
                </c:pt>
                <c:pt idx="856">
                  <c:v>11.078125</c:v>
                </c:pt>
                <c:pt idx="857">
                  <c:v>11.078125</c:v>
                </c:pt>
                <c:pt idx="858">
                  <c:v>11.078125</c:v>
                </c:pt>
                <c:pt idx="859">
                  <c:v>11.062500000000011</c:v>
                </c:pt>
                <c:pt idx="860">
                  <c:v>11.078125</c:v>
                </c:pt>
                <c:pt idx="861">
                  <c:v>11.062500000000011</c:v>
                </c:pt>
                <c:pt idx="862">
                  <c:v>11.062500000000011</c:v>
                </c:pt>
                <c:pt idx="863">
                  <c:v>11.078125</c:v>
                </c:pt>
                <c:pt idx="864">
                  <c:v>11.062500000000011</c:v>
                </c:pt>
                <c:pt idx="865">
                  <c:v>11.062500000000011</c:v>
                </c:pt>
                <c:pt idx="866">
                  <c:v>11.062500000000011</c:v>
                </c:pt>
                <c:pt idx="867">
                  <c:v>11.078125</c:v>
                </c:pt>
                <c:pt idx="868">
                  <c:v>11.062500000000011</c:v>
                </c:pt>
                <c:pt idx="869">
                  <c:v>11.062500000000011</c:v>
                </c:pt>
                <c:pt idx="870">
                  <c:v>11.062500000000011</c:v>
                </c:pt>
                <c:pt idx="871">
                  <c:v>11.062500000000011</c:v>
                </c:pt>
                <c:pt idx="872">
                  <c:v>11.062500000000011</c:v>
                </c:pt>
                <c:pt idx="873">
                  <c:v>11.062500000000011</c:v>
                </c:pt>
                <c:pt idx="874">
                  <c:v>11.062500000000011</c:v>
                </c:pt>
                <c:pt idx="875">
                  <c:v>11.062500000000011</c:v>
                </c:pt>
                <c:pt idx="876">
                  <c:v>11.062500000000011</c:v>
                </c:pt>
                <c:pt idx="877">
                  <c:v>11.078125</c:v>
                </c:pt>
                <c:pt idx="878">
                  <c:v>11.078125</c:v>
                </c:pt>
                <c:pt idx="879">
                  <c:v>11.062500000000011</c:v>
                </c:pt>
                <c:pt idx="880">
                  <c:v>11.062500000000011</c:v>
                </c:pt>
                <c:pt idx="881">
                  <c:v>11.062500000000011</c:v>
                </c:pt>
                <c:pt idx="882">
                  <c:v>11.078125</c:v>
                </c:pt>
                <c:pt idx="883">
                  <c:v>11.078125</c:v>
                </c:pt>
                <c:pt idx="884">
                  <c:v>11.062500000000011</c:v>
                </c:pt>
                <c:pt idx="885">
                  <c:v>11.062500000000011</c:v>
                </c:pt>
                <c:pt idx="886">
                  <c:v>11.062500000000011</c:v>
                </c:pt>
                <c:pt idx="887">
                  <c:v>11.062500000000011</c:v>
                </c:pt>
                <c:pt idx="888">
                  <c:v>11.062500000000011</c:v>
                </c:pt>
                <c:pt idx="889">
                  <c:v>11.078125</c:v>
                </c:pt>
                <c:pt idx="890">
                  <c:v>11.078125</c:v>
                </c:pt>
                <c:pt idx="891">
                  <c:v>11.046875</c:v>
                </c:pt>
                <c:pt idx="892">
                  <c:v>11.078125</c:v>
                </c:pt>
                <c:pt idx="893">
                  <c:v>11.062500000000011</c:v>
                </c:pt>
                <c:pt idx="894">
                  <c:v>11.078125</c:v>
                </c:pt>
                <c:pt idx="895">
                  <c:v>11.062500000000011</c:v>
                </c:pt>
                <c:pt idx="896">
                  <c:v>11.062500000000011</c:v>
                </c:pt>
                <c:pt idx="897">
                  <c:v>11.062500000000011</c:v>
                </c:pt>
                <c:pt idx="898">
                  <c:v>11.062500000000011</c:v>
                </c:pt>
                <c:pt idx="899">
                  <c:v>11.078125</c:v>
                </c:pt>
                <c:pt idx="900">
                  <c:v>11.062500000000011</c:v>
                </c:pt>
                <c:pt idx="901">
                  <c:v>11.062500000000011</c:v>
                </c:pt>
                <c:pt idx="902">
                  <c:v>11.062500000000011</c:v>
                </c:pt>
                <c:pt idx="903">
                  <c:v>11.078125</c:v>
                </c:pt>
                <c:pt idx="904">
                  <c:v>11.062500000000011</c:v>
                </c:pt>
                <c:pt idx="905">
                  <c:v>11.062500000000011</c:v>
                </c:pt>
                <c:pt idx="906">
                  <c:v>11.062500000000011</c:v>
                </c:pt>
                <c:pt idx="907">
                  <c:v>11.062500000000011</c:v>
                </c:pt>
                <c:pt idx="908">
                  <c:v>11.062500000000011</c:v>
                </c:pt>
                <c:pt idx="909">
                  <c:v>11.062500000000011</c:v>
                </c:pt>
                <c:pt idx="910">
                  <c:v>11.062500000000011</c:v>
                </c:pt>
                <c:pt idx="911">
                  <c:v>11.062500000000011</c:v>
                </c:pt>
                <c:pt idx="912">
                  <c:v>11.062500000000011</c:v>
                </c:pt>
                <c:pt idx="913">
                  <c:v>11.062500000000011</c:v>
                </c:pt>
                <c:pt idx="914">
                  <c:v>11.078125</c:v>
                </c:pt>
                <c:pt idx="915">
                  <c:v>11.062500000000011</c:v>
                </c:pt>
                <c:pt idx="916">
                  <c:v>11.078125</c:v>
                </c:pt>
                <c:pt idx="917">
                  <c:v>11.062500000000011</c:v>
                </c:pt>
                <c:pt idx="918">
                  <c:v>11.078125</c:v>
                </c:pt>
                <c:pt idx="919">
                  <c:v>11.062500000000011</c:v>
                </c:pt>
                <c:pt idx="920">
                  <c:v>11.078125</c:v>
                </c:pt>
                <c:pt idx="921">
                  <c:v>11.062500000000011</c:v>
                </c:pt>
                <c:pt idx="922">
                  <c:v>11.078125</c:v>
                </c:pt>
                <c:pt idx="923">
                  <c:v>11.062500000000011</c:v>
                </c:pt>
                <c:pt idx="924">
                  <c:v>11.062500000000011</c:v>
                </c:pt>
                <c:pt idx="925">
                  <c:v>11.062500000000011</c:v>
                </c:pt>
                <c:pt idx="926">
                  <c:v>11.062500000000011</c:v>
                </c:pt>
                <c:pt idx="927">
                  <c:v>11.062500000000011</c:v>
                </c:pt>
                <c:pt idx="928">
                  <c:v>11.062500000000011</c:v>
                </c:pt>
                <c:pt idx="929">
                  <c:v>11.062500000000011</c:v>
                </c:pt>
                <c:pt idx="930">
                  <c:v>11.062500000000011</c:v>
                </c:pt>
                <c:pt idx="931">
                  <c:v>11.078125</c:v>
                </c:pt>
                <c:pt idx="932">
                  <c:v>11.062500000000011</c:v>
                </c:pt>
                <c:pt idx="933">
                  <c:v>11.062500000000011</c:v>
                </c:pt>
                <c:pt idx="934">
                  <c:v>11.062500000000011</c:v>
                </c:pt>
                <c:pt idx="935">
                  <c:v>11.062500000000011</c:v>
                </c:pt>
                <c:pt idx="936">
                  <c:v>11.078125</c:v>
                </c:pt>
                <c:pt idx="937">
                  <c:v>11.078125</c:v>
                </c:pt>
                <c:pt idx="938">
                  <c:v>11.062500000000011</c:v>
                </c:pt>
                <c:pt idx="939">
                  <c:v>11.062500000000011</c:v>
                </c:pt>
                <c:pt idx="940">
                  <c:v>11.078125</c:v>
                </c:pt>
                <c:pt idx="941">
                  <c:v>11.078125</c:v>
                </c:pt>
                <c:pt idx="942">
                  <c:v>11.062500000000011</c:v>
                </c:pt>
                <c:pt idx="943">
                  <c:v>11.062500000000011</c:v>
                </c:pt>
                <c:pt idx="944">
                  <c:v>11.078125</c:v>
                </c:pt>
                <c:pt idx="945">
                  <c:v>11.062500000000011</c:v>
                </c:pt>
                <c:pt idx="946">
                  <c:v>11.062500000000011</c:v>
                </c:pt>
                <c:pt idx="947">
                  <c:v>11.062500000000011</c:v>
                </c:pt>
                <c:pt idx="948">
                  <c:v>11.062500000000011</c:v>
                </c:pt>
                <c:pt idx="949">
                  <c:v>11.062500000000011</c:v>
                </c:pt>
                <c:pt idx="950">
                  <c:v>11.062500000000011</c:v>
                </c:pt>
                <c:pt idx="951">
                  <c:v>11.062500000000011</c:v>
                </c:pt>
                <c:pt idx="952">
                  <c:v>11.078125</c:v>
                </c:pt>
                <c:pt idx="953">
                  <c:v>11.062500000000011</c:v>
                </c:pt>
                <c:pt idx="954">
                  <c:v>11.078125</c:v>
                </c:pt>
                <c:pt idx="955">
                  <c:v>11.062500000000011</c:v>
                </c:pt>
                <c:pt idx="956">
                  <c:v>11.062500000000011</c:v>
                </c:pt>
                <c:pt idx="957">
                  <c:v>11.062500000000011</c:v>
                </c:pt>
                <c:pt idx="958">
                  <c:v>11.078125</c:v>
                </c:pt>
                <c:pt idx="959">
                  <c:v>11.062500000000011</c:v>
                </c:pt>
                <c:pt idx="960">
                  <c:v>11.062500000000011</c:v>
                </c:pt>
                <c:pt idx="961">
                  <c:v>11.062500000000011</c:v>
                </c:pt>
                <c:pt idx="962">
                  <c:v>11.078125</c:v>
                </c:pt>
                <c:pt idx="963">
                  <c:v>11.062500000000011</c:v>
                </c:pt>
                <c:pt idx="964">
                  <c:v>11.062500000000011</c:v>
                </c:pt>
                <c:pt idx="965">
                  <c:v>11.062500000000011</c:v>
                </c:pt>
                <c:pt idx="966">
                  <c:v>11.062500000000011</c:v>
                </c:pt>
                <c:pt idx="967">
                  <c:v>11.062500000000011</c:v>
                </c:pt>
                <c:pt idx="968">
                  <c:v>11.078125</c:v>
                </c:pt>
                <c:pt idx="969">
                  <c:v>11.062500000000011</c:v>
                </c:pt>
                <c:pt idx="970">
                  <c:v>11.078125</c:v>
                </c:pt>
                <c:pt idx="971">
                  <c:v>11.062500000000011</c:v>
                </c:pt>
                <c:pt idx="972">
                  <c:v>11.062500000000011</c:v>
                </c:pt>
                <c:pt idx="973">
                  <c:v>11.062500000000011</c:v>
                </c:pt>
                <c:pt idx="974">
                  <c:v>11.062500000000011</c:v>
                </c:pt>
                <c:pt idx="975">
                  <c:v>11.062500000000011</c:v>
                </c:pt>
                <c:pt idx="976">
                  <c:v>11.062500000000011</c:v>
                </c:pt>
                <c:pt idx="977">
                  <c:v>11.078125</c:v>
                </c:pt>
                <c:pt idx="978">
                  <c:v>11.062500000000011</c:v>
                </c:pt>
                <c:pt idx="979">
                  <c:v>11.062500000000011</c:v>
                </c:pt>
                <c:pt idx="980">
                  <c:v>11.078125</c:v>
                </c:pt>
                <c:pt idx="981">
                  <c:v>11.078125</c:v>
                </c:pt>
                <c:pt idx="982">
                  <c:v>11.062500000000011</c:v>
                </c:pt>
                <c:pt idx="983">
                  <c:v>11.062500000000011</c:v>
                </c:pt>
                <c:pt idx="984">
                  <c:v>11.062500000000011</c:v>
                </c:pt>
                <c:pt idx="985">
                  <c:v>11.062500000000011</c:v>
                </c:pt>
                <c:pt idx="986">
                  <c:v>11.078125</c:v>
                </c:pt>
                <c:pt idx="987">
                  <c:v>11.078125</c:v>
                </c:pt>
                <c:pt idx="988">
                  <c:v>11.078125</c:v>
                </c:pt>
                <c:pt idx="989">
                  <c:v>11.062500000000011</c:v>
                </c:pt>
                <c:pt idx="990">
                  <c:v>11.078125</c:v>
                </c:pt>
                <c:pt idx="991">
                  <c:v>11.078125</c:v>
                </c:pt>
                <c:pt idx="992">
                  <c:v>11.062500000000011</c:v>
                </c:pt>
                <c:pt idx="993">
                  <c:v>11.062500000000011</c:v>
                </c:pt>
                <c:pt idx="994">
                  <c:v>11.078125</c:v>
                </c:pt>
                <c:pt idx="995">
                  <c:v>11.062500000000011</c:v>
                </c:pt>
                <c:pt idx="996">
                  <c:v>11.062500000000011</c:v>
                </c:pt>
                <c:pt idx="997">
                  <c:v>11.062500000000011</c:v>
                </c:pt>
                <c:pt idx="998">
                  <c:v>11.078125</c:v>
                </c:pt>
                <c:pt idx="999">
                  <c:v>11.062500000000011</c:v>
                </c:pt>
                <c:pt idx="1000">
                  <c:v>11.062500000000011</c:v>
                </c:pt>
                <c:pt idx="1001">
                  <c:v>11.062500000000011</c:v>
                </c:pt>
                <c:pt idx="1002">
                  <c:v>11.062500000000011</c:v>
                </c:pt>
                <c:pt idx="1003">
                  <c:v>11.078125</c:v>
                </c:pt>
                <c:pt idx="1004">
                  <c:v>11.062500000000011</c:v>
                </c:pt>
                <c:pt idx="1005">
                  <c:v>11.078125</c:v>
                </c:pt>
                <c:pt idx="1006">
                  <c:v>11.078125</c:v>
                </c:pt>
                <c:pt idx="1007">
                  <c:v>11.078125</c:v>
                </c:pt>
                <c:pt idx="1008">
                  <c:v>11.062500000000011</c:v>
                </c:pt>
                <c:pt idx="1009">
                  <c:v>11.062500000000011</c:v>
                </c:pt>
                <c:pt idx="1010">
                  <c:v>11.078125</c:v>
                </c:pt>
                <c:pt idx="1011">
                  <c:v>11.078125</c:v>
                </c:pt>
                <c:pt idx="1012">
                  <c:v>11.062500000000011</c:v>
                </c:pt>
                <c:pt idx="1013">
                  <c:v>11.062500000000011</c:v>
                </c:pt>
                <c:pt idx="1014">
                  <c:v>11.078125</c:v>
                </c:pt>
                <c:pt idx="1015">
                  <c:v>11.078125</c:v>
                </c:pt>
                <c:pt idx="1016">
                  <c:v>11.062500000000011</c:v>
                </c:pt>
                <c:pt idx="1017">
                  <c:v>11.062500000000011</c:v>
                </c:pt>
                <c:pt idx="1018">
                  <c:v>11.062500000000011</c:v>
                </c:pt>
                <c:pt idx="1019">
                  <c:v>11.078125</c:v>
                </c:pt>
                <c:pt idx="1020">
                  <c:v>11.062500000000011</c:v>
                </c:pt>
                <c:pt idx="1021">
                  <c:v>11.062500000000011</c:v>
                </c:pt>
                <c:pt idx="1022">
                  <c:v>11.062500000000011</c:v>
                </c:pt>
                <c:pt idx="1023">
                  <c:v>11.062500000000011</c:v>
                </c:pt>
                <c:pt idx="1024">
                  <c:v>11.046875</c:v>
                </c:pt>
                <c:pt idx="1025">
                  <c:v>11.062500000000011</c:v>
                </c:pt>
                <c:pt idx="1026">
                  <c:v>11.078125</c:v>
                </c:pt>
                <c:pt idx="1027">
                  <c:v>11.062500000000011</c:v>
                </c:pt>
                <c:pt idx="1028">
                  <c:v>11.062500000000011</c:v>
                </c:pt>
                <c:pt idx="1029">
                  <c:v>11.062500000000011</c:v>
                </c:pt>
                <c:pt idx="1030">
                  <c:v>11.062500000000011</c:v>
                </c:pt>
                <c:pt idx="1031">
                  <c:v>11.062500000000011</c:v>
                </c:pt>
                <c:pt idx="1032">
                  <c:v>11.078125</c:v>
                </c:pt>
                <c:pt idx="1033">
                  <c:v>11.062500000000011</c:v>
                </c:pt>
                <c:pt idx="1034">
                  <c:v>11.062500000000011</c:v>
                </c:pt>
                <c:pt idx="1035">
                  <c:v>11.078125</c:v>
                </c:pt>
                <c:pt idx="1036">
                  <c:v>11.062500000000011</c:v>
                </c:pt>
                <c:pt idx="1037">
                  <c:v>11.062500000000011</c:v>
                </c:pt>
                <c:pt idx="1038">
                  <c:v>11.078125</c:v>
                </c:pt>
                <c:pt idx="1039">
                  <c:v>11.062500000000011</c:v>
                </c:pt>
                <c:pt idx="1040">
                  <c:v>11.078125</c:v>
                </c:pt>
                <c:pt idx="1041">
                  <c:v>11.062500000000011</c:v>
                </c:pt>
                <c:pt idx="1042">
                  <c:v>11.062500000000011</c:v>
                </c:pt>
                <c:pt idx="1043">
                  <c:v>11.062500000000011</c:v>
                </c:pt>
                <c:pt idx="1044">
                  <c:v>11.062500000000011</c:v>
                </c:pt>
                <c:pt idx="1045">
                  <c:v>11.078125</c:v>
                </c:pt>
                <c:pt idx="1046">
                  <c:v>11.062500000000011</c:v>
                </c:pt>
                <c:pt idx="1047">
                  <c:v>11.078125</c:v>
                </c:pt>
                <c:pt idx="1048">
                  <c:v>11.078125</c:v>
                </c:pt>
                <c:pt idx="1049">
                  <c:v>11.062500000000011</c:v>
                </c:pt>
                <c:pt idx="1050">
                  <c:v>11.078125</c:v>
                </c:pt>
                <c:pt idx="1051">
                  <c:v>11.062500000000011</c:v>
                </c:pt>
                <c:pt idx="1052">
                  <c:v>11.078125</c:v>
                </c:pt>
                <c:pt idx="1053">
                  <c:v>11.062500000000011</c:v>
                </c:pt>
                <c:pt idx="1054">
                  <c:v>11.062500000000011</c:v>
                </c:pt>
                <c:pt idx="1055">
                  <c:v>11.062500000000011</c:v>
                </c:pt>
                <c:pt idx="1056">
                  <c:v>11.078125</c:v>
                </c:pt>
                <c:pt idx="1057">
                  <c:v>11.062500000000011</c:v>
                </c:pt>
                <c:pt idx="1058">
                  <c:v>11.078125</c:v>
                </c:pt>
                <c:pt idx="1059">
                  <c:v>11.078125</c:v>
                </c:pt>
                <c:pt idx="1060">
                  <c:v>11.062500000000011</c:v>
                </c:pt>
                <c:pt idx="1061">
                  <c:v>11.062500000000011</c:v>
                </c:pt>
                <c:pt idx="1062">
                  <c:v>11.078125</c:v>
                </c:pt>
                <c:pt idx="1063">
                  <c:v>11.062500000000011</c:v>
                </c:pt>
                <c:pt idx="1064">
                  <c:v>11.062500000000011</c:v>
                </c:pt>
                <c:pt idx="1065">
                  <c:v>11.062500000000011</c:v>
                </c:pt>
                <c:pt idx="1066">
                  <c:v>11.062500000000011</c:v>
                </c:pt>
                <c:pt idx="1067">
                  <c:v>11.062500000000011</c:v>
                </c:pt>
                <c:pt idx="1068">
                  <c:v>11.062500000000011</c:v>
                </c:pt>
                <c:pt idx="1069">
                  <c:v>11.062500000000011</c:v>
                </c:pt>
                <c:pt idx="1070">
                  <c:v>11.062500000000011</c:v>
                </c:pt>
                <c:pt idx="1071">
                  <c:v>11.078125</c:v>
                </c:pt>
                <c:pt idx="1072">
                  <c:v>11.062500000000011</c:v>
                </c:pt>
                <c:pt idx="1073">
                  <c:v>11.078125</c:v>
                </c:pt>
                <c:pt idx="1074">
                  <c:v>11.062500000000011</c:v>
                </c:pt>
                <c:pt idx="1075">
                  <c:v>11.078125</c:v>
                </c:pt>
                <c:pt idx="1076">
                  <c:v>11.062500000000011</c:v>
                </c:pt>
                <c:pt idx="1077">
                  <c:v>11.078125</c:v>
                </c:pt>
                <c:pt idx="1078">
                  <c:v>11.062500000000011</c:v>
                </c:pt>
                <c:pt idx="1079">
                  <c:v>11.078125</c:v>
                </c:pt>
                <c:pt idx="1080">
                  <c:v>11.062500000000011</c:v>
                </c:pt>
                <c:pt idx="1081">
                  <c:v>11.062500000000011</c:v>
                </c:pt>
                <c:pt idx="1082">
                  <c:v>11.078125</c:v>
                </c:pt>
                <c:pt idx="1083">
                  <c:v>11.078125</c:v>
                </c:pt>
                <c:pt idx="1084">
                  <c:v>11.062500000000011</c:v>
                </c:pt>
                <c:pt idx="1085">
                  <c:v>11.078125</c:v>
                </c:pt>
                <c:pt idx="1086">
                  <c:v>11.062500000000011</c:v>
                </c:pt>
                <c:pt idx="1087">
                  <c:v>11.062500000000011</c:v>
                </c:pt>
                <c:pt idx="1088">
                  <c:v>11.062500000000011</c:v>
                </c:pt>
                <c:pt idx="1089">
                  <c:v>11.062500000000011</c:v>
                </c:pt>
                <c:pt idx="1090">
                  <c:v>11.062500000000011</c:v>
                </c:pt>
                <c:pt idx="1091">
                  <c:v>11.062500000000011</c:v>
                </c:pt>
                <c:pt idx="1092">
                  <c:v>11.078125</c:v>
                </c:pt>
                <c:pt idx="1093">
                  <c:v>11.062500000000011</c:v>
                </c:pt>
                <c:pt idx="1094">
                  <c:v>11.078125</c:v>
                </c:pt>
                <c:pt idx="1095">
                  <c:v>11.078125</c:v>
                </c:pt>
                <c:pt idx="1096">
                  <c:v>11.062500000000011</c:v>
                </c:pt>
                <c:pt idx="1097">
                  <c:v>11.078125</c:v>
                </c:pt>
                <c:pt idx="1098">
                  <c:v>11.062500000000011</c:v>
                </c:pt>
                <c:pt idx="1099">
                  <c:v>11.062500000000011</c:v>
                </c:pt>
                <c:pt idx="1100">
                  <c:v>11.062500000000011</c:v>
                </c:pt>
                <c:pt idx="1101">
                  <c:v>11.062500000000011</c:v>
                </c:pt>
                <c:pt idx="1102">
                  <c:v>11.062500000000011</c:v>
                </c:pt>
                <c:pt idx="1103">
                  <c:v>11.062500000000011</c:v>
                </c:pt>
                <c:pt idx="1104">
                  <c:v>11.062500000000011</c:v>
                </c:pt>
                <c:pt idx="1105">
                  <c:v>11.062500000000011</c:v>
                </c:pt>
                <c:pt idx="1106">
                  <c:v>11.078125</c:v>
                </c:pt>
                <c:pt idx="1107">
                  <c:v>11.062500000000011</c:v>
                </c:pt>
                <c:pt idx="1108">
                  <c:v>11.062500000000011</c:v>
                </c:pt>
                <c:pt idx="1109">
                  <c:v>11.062500000000011</c:v>
                </c:pt>
                <c:pt idx="1110">
                  <c:v>11.062500000000011</c:v>
                </c:pt>
                <c:pt idx="1111">
                  <c:v>11.078125</c:v>
                </c:pt>
                <c:pt idx="1112">
                  <c:v>11.062500000000011</c:v>
                </c:pt>
                <c:pt idx="1113">
                  <c:v>11.062500000000011</c:v>
                </c:pt>
                <c:pt idx="1114">
                  <c:v>11.078125</c:v>
                </c:pt>
                <c:pt idx="1115">
                  <c:v>11.062500000000011</c:v>
                </c:pt>
                <c:pt idx="1116">
                  <c:v>11.062500000000011</c:v>
                </c:pt>
                <c:pt idx="1117">
                  <c:v>11.078125</c:v>
                </c:pt>
                <c:pt idx="1118">
                  <c:v>11.062500000000011</c:v>
                </c:pt>
                <c:pt idx="1119">
                  <c:v>11.078125</c:v>
                </c:pt>
                <c:pt idx="1120">
                  <c:v>11.062500000000011</c:v>
                </c:pt>
                <c:pt idx="1121">
                  <c:v>11.078125</c:v>
                </c:pt>
                <c:pt idx="1122">
                  <c:v>11.062500000000011</c:v>
                </c:pt>
                <c:pt idx="1123">
                  <c:v>11.062500000000011</c:v>
                </c:pt>
                <c:pt idx="1124">
                  <c:v>11.062500000000011</c:v>
                </c:pt>
                <c:pt idx="1125">
                  <c:v>11.062500000000011</c:v>
                </c:pt>
                <c:pt idx="1126">
                  <c:v>11.062500000000011</c:v>
                </c:pt>
                <c:pt idx="1127">
                  <c:v>11.062500000000011</c:v>
                </c:pt>
                <c:pt idx="1128">
                  <c:v>11.062500000000011</c:v>
                </c:pt>
                <c:pt idx="1129">
                  <c:v>11.062500000000011</c:v>
                </c:pt>
                <c:pt idx="1130">
                  <c:v>11.062500000000011</c:v>
                </c:pt>
                <c:pt idx="1131">
                  <c:v>11.062500000000011</c:v>
                </c:pt>
                <c:pt idx="1132">
                  <c:v>11.062500000000011</c:v>
                </c:pt>
                <c:pt idx="1133">
                  <c:v>11.062500000000011</c:v>
                </c:pt>
                <c:pt idx="1134">
                  <c:v>11.062500000000011</c:v>
                </c:pt>
                <c:pt idx="1135">
                  <c:v>11.062500000000011</c:v>
                </c:pt>
                <c:pt idx="1136">
                  <c:v>11.078125</c:v>
                </c:pt>
                <c:pt idx="1137">
                  <c:v>11.062500000000011</c:v>
                </c:pt>
                <c:pt idx="1138">
                  <c:v>11.062500000000011</c:v>
                </c:pt>
                <c:pt idx="1139">
                  <c:v>11.062500000000011</c:v>
                </c:pt>
                <c:pt idx="1140">
                  <c:v>11.062500000000011</c:v>
                </c:pt>
                <c:pt idx="1141">
                  <c:v>11.078125</c:v>
                </c:pt>
                <c:pt idx="1142">
                  <c:v>11.078125</c:v>
                </c:pt>
                <c:pt idx="1143">
                  <c:v>11.078125</c:v>
                </c:pt>
                <c:pt idx="1144">
                  <c:v>11.062500000000011</c:v>
                </c:pt>
                <c:pt idx="1145">
                  <c:v>11.062500000000011</c:v>
                </c:pt>
                <c:pt idx="1146">
                  <c:v>11.062500000000011</c:v>
                </c:pt>
                <c:pt idx="1147">
                  <c:v>11.078125</c:v>
                </c:pt>
                <c:pt idx="1148">
                  <c:v>11.062500000000011</c:v>
                </c:pt>
                <c:pt idx="1149">
                  <c:v>11.062500000000011</c:v>
                </c:pt>
                <c:pt idx="1150">
                  <c:v>11.062500000000011</c:v>
                </c:pt>
                <c:pt idx="1151">
                  <c:v>11.062500000000011</c:v>
                </c:pt>
                <c:pt idx="1152">
                  <c:v>11.062500000000011</c:v>
                </c:pt>
                <c:pt idx="1153">
                  <c:v>11.062500000000011</c:v>
                </c:pt>
                <c:pt idx="1154">
                  <c:v>11.062500000000011</c:v>
                </c:pt>
                <c:pt idx="1155">
                  <c:v>11.062500000000011</c:v>
                </c:pt>
                <c:pt idx="1156">
                  <c:v>11.062500000000011</c:v>
                </c:pt>
                <c:pt idx="1157">
                  <c:v>11.062500000000011</c:v>
                </c:pt>
                <c:pt idx="1158">
                  <c:v>11.078125</c:v>
                </c:pt>
                <c:pt idx="1159">
                  <c:v>11.062500000000011</c:v>
                </c:pt>
                <c:pt idx="1160">
                  <c:v>11.062500000000011</c:v>
                </c:pt>
                <c:pt idx="1161">
                  <c:v>11.062500000000011</c:v>
                </c:pt>
                <c:pt idx="1162">
                  <c:v>11.078125</c:v>
                </c:pt>
                <c:pt idx="1163">
                  <c:v>11.062500000000011</c:v>
                </c:pt>
                <c:pt idx="1164">
                  <c:v>11.062500000000011</c:v>
                </c:pt>
                <c:pt idx="1165">
                  <c:v>11.062500000000011</c:v>
                </c:pt>
                <c:pt idx="1166">
                  <c:v>11.062500000000011</c:v>
                </c:pt>
                <c:pt idx="1167">
                  <c:v>11.062500000000011</c:v>
                </c:pt>
                <c:pt idx="1168">
                  <c:v>11.062500000000011</c:v>
                </c:pt>
                <c:pt idx="1169">
                  <c:v>11.078125</c:v>
                </c:pt>
                <c:pt idx="1170">
                  <c:v>11.062500000000011</c:v>
                </c:pt>
                <c:pt idx="1171">
                  <c:v>11.062500000000011</c:v>
                </c:pt>
                <c:pt idx="1172">
                  <c:v>11.062500000000011</c:v>
                </c:pt>
                <c:pt idx="1173">
                  <c:v>11.078125</c:v>
                </c:pt>
                <c:pt idx="1174">
                  <c:v>11.078125</c:v>
                </c:pt>
                <c:pt idx="1175">
                  <c:v>11.062500000000011</c:v>
                </c:pt>
                <c:pt idx="1176">
                  <c:v>11.078125</c:v>
                </c:pt>
                <c:pt idx="1177">
                  <c:v>11.078125</c:v>
                </c:pt>
                <c:pt idx="1178">
                  <c:v>11.078125</c:v>
                </c:pt>
                <c:pt idx="1179">
                  <c:v>11.078125</c:v>
                </c:pt>
                <c:pt idx="1180">
                  <c:v>11.062500000000011</c:v>
                </c:pt>
                <c:pt idx="1181">
                  <c:v>11.078125</c:v>
                </c:pt>
                <c:pt idx="1182">
                  <c:v>11.078125</c:v>
                </c:pt>
                <c:pt idx="1183">
                  <c:v>11.062500000000011</c:v>
                </c:pt>
                <c:pt idx="1184">
                  <c:v>11.062500000000011</c:v>
                </c:pt>
                <c:pt idx="1185">
                  <c:v>11.062500000000011</c:v>
                </c:pt>
                <c:pt idx="1186">
                  <c:v>11.078125</c:v>
                </c:pt>
                <c:pt idx="1187">
                  <c:v>11.078125</c:v>
                </c:pt>
                <c:pt idx="1188">
                  <c:v>11.062500000000011</c:v>
                </c:pt>
                <c:pt idx="1189">
                  <c:v>11.078125</c:v>
                </c:pt>
                <c:pt idx="1190">
                  <c:v>11.062500000000011</c:v>
                </c:pt>
                <c:pt idx="1191">
                  <c:v>11.078125</c:v>
                </c:pt>
                <c:pt idx="1192">
                  <c:v>11.062500000000011</c:v>
                </c:pt>
                <c:pt idx="1193">
                  <c:v>11.062500000000011</c:v>
                </c:pt>
                <c:pt idx="1194">
                  <c:v>11.078125</c:v>
                </c:pt>
                <c:pt idx="1195">
                  <c:v>11.078125</c:v>
                </c:pt>
                <c:pt idx="1196">
                  <c:v>11.078125</c:v>
                </c:pt>
                <c:pt idx="1197">
                  <c:v>11.078125</c:v>
                </c:pt>
                <c:pt idx="1198">
                  <c:v>11.062500000000011</c:v>
                </c:pt>
                <c:pt idx="1199">
                  <c:v>11.062500000000011</c:v>
                </c:pt>
                <c:pt idx="1200">
                  <c:v>11.078125</c:v>
                </c:pt>
                <c:pt idx="1201">
                  <c:v>11.062500000000011</c:v>
                </c:pt>
                <c:pt idx="1202">
                  <c:v>11.078125</c:v>
                </c:pt>
                <c:pt idx="1203">
                  <c:v>11.078125</c:v>
                </c:pt>
                <c:pt idx="1204">
                  <c:v>11.078125</c:v>
                </c:pt>
                <c:pt idx="1205">
                  <c:v>11.062500000000011</c:v>
                </c:pt>
                <c:pt idx="1206">
                  <c:v>11.062500000000011</c:v>
                </c:pt>
                <c:pt idx="1207">
                  <c:v>11.062500000000011</c:v>
                </c:pt>
                <c:pt idx="1208">
                  <c:v>11.078125</c:v>
                </c:pt>
                <c:pt idx="1209">
                  <c:v>11.062500000000011</c:v>
                </c:pt>
                <c:pt idx="1210">
                  <c:v>11.046875</c:v>
                </c:pt>
                <c:pt idx="1211">
                  <c:v>11.062500000000011</c:v>
                </c:pt>
                <c:pt idx="1212">
                  <c:v>11.078125</c:v>
                </c:pt>
                <c:pt idx="1213">
                  <c:v>11.062500000000011</c:v>
                </c:pt>
                <c:pt idx="1214">
                  <c:v>11.078125</c:v>
                </c:pt>
                <c:pt idx="1215">
                  <c:v>11.062500000000011</c:v>
                </c:pt>
                <c:pt idx="1216">
                  <c:v>11.062500000000011</c:v>
                </c:pt>
                <c:pt idx="1217">
                  <c:v>11.062500000000011</c:v>
                </c:pt>
                <c:pt idx="1218">
                  <c:v>11.078125</c:v>
                </c:pt>
                <c:pt idx="1219">
                  <c:v>11.062500000000011</c:v>
                </c:pt>
                <c:pt idx="1220">
                  <c:v>11.062500000000011</c:v>
                </c:pt>
                <c:pt idx="1221">
                  <c:v>11.078125</c:v>
                </c:pt>
                <c:pt idx="1222">
                  <c:v>11.062500000000011</c:v>
                </c:pt>
                <c:pt idx="1223">
                  <c:v>11.062500000000011</c:v>
                </c:pt>
                <c:pt idx="1224">
                  <c:v>11.062500000000011</c:v>
                </c:pt>
                <c:pt idx="1225">
                  <c:v>11.062500000000011</c:v>
                </c:pt>
                <c:pt idx="1226">
                  <c:v>11.062500000000011</c:v>
                </c:pt>
                <c:pt idx="1227">
                  <c:v>11.078125</c:v>
                </c:pt>
                <c:pt idx="1228">
                  <c:v>11.078125</c:v>
                </c:pt>
                <c:pt idx="1229">
                  <c:v>11.062500000000011</c:v>
                </c:pt>
                <c:pt idx="1230">
                  <c:v>11.062500000000011</c:v>
                </c:pt>
                <c:pt idx="1231">
                  <c:v>11.062500000000011</c:v>
                </c:pt>
                <c:pt idx="1232">
                  <c:v>11.062500000000011</c:v>
                </c:pt>
                <c:pt idx="1233">
                  <c:v>11.078125</c:v>
                </c:pt>
                <c:pt idx="1234">
                  <c:v>11.062500000000011</c:v>
                </c:pt>
                <c:pt idx="1235">
                  <c:v>11.062500000000011</c:v>
                </c:pt>
                <c:pt idx="1236">
                  <c:v>11.062500000000011</c:v>
                </c:pt>
                <c:pt idx="1237">
                  <c:v>11.078125</c:v>
                </c:pt>
                <c:pt idx="1238">
                  <c:v>11.078125</c:v>
                </c:pt>
                <c:pt idx="1239">
                  <c:v>11.062500000000011</c:v>
                </c:pt>
                <c:pt idx="1240">
                  <c:v>11.062500000000011</c:v>
                </c:pt>
                <c:pt idx="1241">
                  <c:v>11.062500000000011</c:v>
                </c:pt>
                <c:pt idx="1242">
                  <c:v>11.062500000000011</c:v>
                </c:pt>
                <c:pt idx="1243">
                  <c:v>11.062500000000011</c:v>
                </c:pt>
                <c:pt idx="1244">
                  <c:v>11.062500000000011</c:v>
                </c:pt>
                <c:pt idx="1245">
                  <c:v>11.062500000000011</c:v>
                </c:pt>
                <c:pt idx="1246">
                  <c:v>11.062500000000011</c:v>
                </c:pt>
                <c:pt idx="1247">
                  <c:v>11.062500000000011</c:v>
                </c:pt>
                <c:pt idx="1248">
                  <c:v>11.078125</c:v>
                </c:pt>
                <c:pt idx="1249">
                  <c:v>11.062500000000011</c:v>
                </c:pt>
                <c:pt idx="1250">
                  <c:v>11.062500000000011</c:v>
                </c:pt>
                <c:pt idx="1251">
                  <c:v>11.062500000000011</c:v>
                </c:pt>
                <c:pt idx="1252">
                  <c:v>11.078125</c:v>
                </c:pt>
                <c:pt idx="1253">
                  <c:v>11.062500000000011</c:v>
                </c:pt>
                <c:pt idx="1254">
                  <c:v>11.078125</c:v>
                </c:pt>
                <c:pt idx="1255">
                  <c:v>11.062500000000011</c:v>
                </c:pt>
                <c:pt idx="1256">
                  <c:v>11.078125</c:v>
                </c:pt>
                <c:pt idx="1257">
                  <c:v>11.062500000000011</c:v>
                </c:pt>
                <c:pt idx="1258">
                  <c:v>11.062500000000011</c:v>
                </c:pt>
                <c:pt idx="1259">
                  <c:v>11.062500000000011</c:v>
                </c:pt>
                <c:pt idx="1260">
                  <c:v>11.078125</c:v>
                </c:pt>
                <c:pt idx="1261">
                  <c:v>11.078125</c:v>
                </c:pt>
                <c:pt idx="1262">
                  <c:v>11.078125</c:v>
                </c:pt>
                <c:pt idx="1263">
                  <c:v>11.078125</c:v>
                </c:pt>
                <c:pt idx="1264">
                  <c:v>11.062500000000011</c:v>
                </c:pt>
                <c:pt idx="1265">
                  <c:v>11.062500000000011</c:v>
                </c:pt>
                <c:pt idx="1266">
                  <c:v>11.078125</c:v>
                </c:pt>
                <c:pt idx="1267">
                  <c:v>11.062500000000011</c:v>
                </c:pt>
                <c:pt idx="1268">
                  <c:v>11.062500000000011</c:v>
                </c:pt>
                <c:pt idx="1269">
                  <c:v>11.062500000000011</c:v>
                </c:pt>
                <c:pt idx="1270">
                  <c:v>11.062500000000011</c:v>
                </c:pt>
                <c:pt idx="1271">
                  <c:v>11.062500000000011</c:v>
                </c:pt>
                <c:pt idx="1272">
                  <c:v>11.062500000000011</c:v>
                </c:pt>
                <c:pt idx="1273">
                  <c:v>11.062500000000011</c:v>
                </c:pt>
                <c:pt idx="1274">
                  <c:v>11.062500000000011</c:v>
                </c:pt>
                <c:pt idx="1275">
                  <c:v>11.078125</c:v>
                </c:pt>
                <c:pt idx="1276">
                  <c:v>11.062500000000011</c:v>
                </c:pt>
                <c:pt idx="1277">
                  <c:v>11.062500000000011</c:v>
                </c:pt>
                <c:pt idx="1278">
                  <c:v>11.062500000000011</c:v>
                </c:pt>
                <c:pt idx="1279">
                  <c:v>11.078125</c:v>
                </c:pt>
                <c:pt idx="1280">
                  <c:v>11.062500000000011</c:v>
                </c:pt>
                <c:pt idx="1281">
                  <c:v>11.062500000000011</c:v>
                </c:pt>
                <c:pt idx="1282">
                  <c:v>11.062500000000011</c:v>
                </c:pt>
                <c:pt idx="1283">
                  <c:v>11.062500000000011</c:v>
                </c:pt>
                <c:pt idx="1284">
                  <c:v>11.078125</c:v>
                </c:pt>
                <c:pt idx="1285">
                  <c:v>11.062500000000011</c:v>
                </c:pt>
                <c:pt idx="1286">
                  <c:v>11.062500000000011</c:v>
                </c:pt>
                <c:pt idx="1287">
                  <c:v>11.078125</c:v>
                </c:pt>
                <c:pt idx="1288">
                  <c:v>11.062500000000011</c:v>
                </c:pt>
                <c:pt idx="1289">
                  <c:v>11.062500000000011</c:v>
                </c:pt>
                <c:pt idx="1290">
                  <c:v>11.062500000000011</c:v>
                </c:pt>
                <c:pt idx="1291">
                  <c:v>11.078125</c:v>
                </c:pt>
                <c:pt idx="1292">
                  <c:v>11.062500000000011</c:v>
                </c:pt>
                <c:pt idx="1293">
                  <c:v>11.062500000000011</c:v>
                </c:pt>
                <c:pt idx="1294">
                  <c:v>11.062500000000011</c:v>
                </c:pt>
                <c:pt idx="1295">
                  <c:v>11.062500000000011</c:v>
                </c:pt>
                <c:pt idx="1296">
                  <c:v>11.078125</c:v>
                </c:pt>
                <c:pt idx="1297">
                  <c:v>11.078125</c:v>
                </c:pt>
                <c:pt idx="1298">
                  <c:v>11.062500000000011</c:v>
                </c:pt>
                <c:pt idx="1299">
                  <c:v>11.062500000000011</c:v>
                </c:pt>
                <c:pt idx="1300">
                  <c:v>11.062500000000011</c:v>
                </c:pt>
                <c:pt idx="1301">
                  <c:v>11.078125</c:v>
                </c:pt>
                <c:pt idx="1302">
                  <c:v>11.062500000000011</c:v>
                </c:pt>
                <c:pt idx="1303">
                  <c:v>11.062500000000011</c:v>
                </c:pt>
                <c:pt idx="1304">
                  <c:v>11.062500000000011</c:v>
                </c:pt>
                <c:pt idx="1305">
                  <c:v>11.062500000000011</c:v>
                </c:pt>
                <c:pt idx="1306">
                  <c:v>11.062500000000011</c:v>
                </c:pt>
                <c:pt idx="1307">
                  <c:v>11.062500000000011</c:v>
                </c:pt>
                <c:pt idx="1308">
                  <c:v>11.078125</c:v>
                </c:pt>
                <c:pt idx="1309">
                  <c:v>11.062500000000011</c:v>
                </c:pt>
                <c:pt idx="1310">
                  <c:v>11.062500000000011</c:v>
                </c:pt>
                <c:pt idx="1311">
                  <c:v>11.062500000000011</c:v>
                </c:pt>
                <c:pt idx="1312">
                  <c:v>11.062500000000011</c:v>
                </c:pt>
                <c:pt idx="1313">
                  <c:v>11.078125</c:v>
                </c:pt>
                <c:pt idx="1314">
                  <c:v>11.09375</c:v>
                </c:pt>
                <c:pt idx="1315">
                  <c:v>11.062500000000011</c:v>
                </c:pt>
                <c:pt idx="1316">
                  <c:v>11.078125</c:v>
                </c:pt>
                <c:pt idx="1317">
                  <c:v>11.062500000000011</c:v>
                </c:pt>
                <c:pt idx="1318">
                  <c:v>11.062500000000011</c:v>
                </c:pt>
                <c:pt idx="1319">
                  <c:v>11.062500000000011</c:v>
                </c:pt>
                <c:pt idx="1320">
                  <c:v>11.078125</c:v>
                </c:pt>
                <c:pt idx="1321">
                  <c:v>11.062500000000011</c:v>
                </c:pt>
                <c:pt idx="1322">
                  <c:v>11.062500000000011</c:v>
                </c:pt>
                <c:pt idx="1323">
                  <c:v>11.078125</c:v>
                </c:pt>
                <c:pt idx="1324">
                  <c:v>11.078125</c:v>
                </c:pt>
                <c:pt idx="1325">
                  <c:v>11.062500000000011</c:v>
                </c:pt>
                <c:pt idx="1326">
                  <c:v>11.062500000000011</c:v>
                </c:pt>
                <c:pt idx="1327">
                  <c:v>11.078125</c:v>
                </c:pt>
                <c:pt idx="1328">
                  <c:v>11.062500000000011</c:v>
                </c:pt>
                <c:pt idx="1329">
                  <c:v>11.078125</c:v>
                </c:pt>
                <c:pt idx="1330">
                  <c:v>11.062500000000011</c:v>
                </c:pt>
                <c:pt idx="1331">
                  <c:v>11.062500000000011</c:v>
                </c:pt>
                <c:pt idx="1332">
                  <c:v>11.062500000000011</c:v>
                </c:pt>
                <c:pt idx="1333">
                  <c:v>11.062500000000011</c:v>
                </c:pt>
                <c:pt idx="1334">
                  <c:v>11.062500000000011</c:v>
                </c:pt>
                <c:pt idx="1335">
                  <c:v>11.062500000000011</c:v>
                </c:pt>
                <c:pt idx="1336">
                  <c:v>11.062500000000011</c:v>
                </c:pt>
                <c:pt idx="1337">
                  <c:v>11.062500000000011</c:v>
                </c:pt>
                <c:pt idx="1338">
                  <c:v>11.062500000000011</c:v>
                </c:pt>
                <c:pt idx="1339">
                  <c:v>11.078125</c:v>
                </c:pt>
                <c:pt idx="1340">
                  <c:v>11.062500000000011</c:v>
                </c:pt>
                <c:pt idx="1341">
                  <c:v>11.062500000000011</c:v>
                </c:pt>
                <c:pt idx="1342">
                  <c:v>11.062500000000011</c:v>
                </c:pt>
                <c:pt idx="1343">
                  <c:v>11.062500000000011</c:v>
                </c:pt>
                <c:pt idx="1344">
                  <c:v>11.062500000000011</c:v>
                </c:pt>
                <c:pt idx="1345">
                  <c:v>11.062500000000011</c:v>
                </c:pt>
                <c:pt idx="1346">
                  <c:v>11.062500000000011</c:v>
                </c:pt>
                <c:pt idx="1347">
                  <c:v>11.062500000000011</c:v>
                </c:pt>
                <c:pt idx="1348">
                  <c:v>11.062500000000011</c:v>
                </c:pt>
                <c:pt idx="1349">
                  <c:v>11.062500000000011</c:v>
                </c:pt>
                <c:pt idx="1350">
                  <c:v>11.062500000000011</c:v>
                </c:pt>
                <c:pt idx="1351">
                  <c:v>11.078125</c:v>
                </c:pt>
                <c:pt idx="1352">
                  <c:v>11.062500000000011</c:v>
                </c:pt>
                <c:pt idx="1353">
                  <c:v>11.062500000000011</c:v>
                </c:pt>
                <c:pt idx="1354">
                  <c:v>11.062500000000011</c:v>
                </c:pt>
                <c:pt idx="1355">
                  <c:v>11.062500000000011</c:v>
                </c:pt>
                <c:pt idx="1356">
                  <c:v>11.078125</c:v>
                </c:pt>
                <c:pt idx="1357">
                  <c:v>11.078125</c:v>
                </c:pt>
                <c:pt idx="1358">
                  <c:v>11.062500000000011</c:v>
                </c:pt>
                <c:pt idx="1359">
                  <c:v>11.046875</c:v>
                </c:pt>
                <c:pt idx="1360">
                  <c:v>11.078125</c:v>
                </c:pt>
                <c:pt idx="1361">
                  <c:v>11.078125</c:v>
                </c:pt>
                <c:pt idx="1362">
                  <c:v>11.062500000000011</c:v>
                </c:pt>
                <c:pt idx="1363">
                  <c:v>11.062500000000011</c:v>
                </c:pt>
                <c:pt idx="1364">
                  <c:v>11.062500000000011</c:v>
                </c:pt>
                <c:pt idx="1365">
                  <c:v>11.062500000000011</c:v>
                </c:pt>
                <c:pt idx="1366">
                  <c:v>11.062500000000011</c:v>
                </c:pt>
                <c:pt idx="1367">
                  <c:v>11.078125</c:v>
                </c:pt>
                <c:pt idx="1368">
                  <c:v>11.078125</c:v>
                </c:pt>
                <c:pt idx="1369">
                  <c:v>11.062500000000011</c:v>
                </c:pt>
                <c:pt idx="1370">
                  <c:v>11.062500000000011</c:v>
                </c:pt>
                <c:pt idx="1371">
                  <c:v>11.062500000000011</c:v>
                </c:pt>
                <c:pt idx="1372">
                  <c:v>11.062500000000011</c:v>
                </c:pt>
                <c:pt idx="1373">
                  <c:v>11.062500000000011</c:v>
                </c:pt>
                <c:pt idx="1374">
                  <c:v>11.078125</c:v>
                </c:pt>
                <c:pt idx="1375">
                  <c:v>11.062500000000011</c:v>
                </c:pt>
                <c:pt idx="1376">
                  <c:v>11.078125</c:v>
                </c:pt>
                <c:pt idx="1377">
                  <c:v>11.062500000000011</c:v>
                </c:pt>
                <c:pt idx="1378">
                  <c:v>11.062500000000011</c:v>
                </c:pt>
                <c:pt idx="1379">
                  <c:v>11.062500000000011</c:v>
                </c:pt>
                <c:pt idx="1380">
                  <c:v>11.062500000000011</c:v>
                </c:pt>
                <c:pt idx="1381">
                  <c:v>11.062500000000011</c:v>
                </c:pt>
                <c:pt idx="1382">
                  <c:v>11.062500000000011</c:v>
                </c:pt>
                <c:pt idx="1383">
                  <c:v>11.062500000000011</c:v>
                </c:pt>
                <c:pt idx="1384">
                  <c:v>11.062500000000011</c:v>
                </c:pt>
                <c:pt idx="1385">
                  <c:v>11.062500000000011</c:v>
                </c:pt>
                <c:pt idx="1386">
                  <c:v>11.062500000000011</c:v>
                </c:pt>
                <c:pt idx="1387">
                  <c:v>11.062500000000011</c:v>
                </c:pt>
                <c:pt idx="1388">
                  <c:v>11.062500000000011</c:v>
                </c:pt>
                <c:pt idx="1389">
                  <c:v>11.062500000000011</c:v>
                </c:pt>
                <c:pt idx="1390">
                  <c:v>11.062500000000011</c:v>
                </c:pt>
                <c:pt idx="1391">
                  <c:v>11.062500000000011</c:v>
                </c:pt>
                <c:pt idx="1392">
                  <c:v>11.062500000000011</c:v>
                </c:pt>
                <c:pt idx="1393">
                  <c:v>11.078125</c:v>
                </c:pt>
                <c:pt idx="1394">
                  <c:v>11.062500000000011</c:v>
                </c:pt>
                <c:pt idx="1395">
                  <c:v>11.062500000000011</c:v>
                </c:pt>
                <c:pt idx="1396">
                  <c:v>11.062500000000011</c:v>
                </c:pt>
                <c:pt idx="1397">
                  <c:v>11.062500000000011</c:v>
                </c:pt>
                <c:pt idx="1398">
                  <c:v>11.062500000000011</c:v>
                </c:pt>
                <c:pt idx="1399">
                  <c:v>11.062500000000011</c:v>
                </c:pt>
                <c:pt idx="1400">
                  <c:v>11.062500000000011</c:v>
                </c:pt>
                <c:pt idx="1401">
                  <c:v>11.062500000000011</c:v>
                </c:pt>
                <c:pt idx="1402">
                  <c:v>11.062500000000011</c:v>
                </c:pt>
                <c:pt idx="1403">
                  <c:v>11.062500000000011</c:v>
                </c:pt>
                <c:pt idx="1404">
                  <c:v>11.078125</c:v>
                </c:pt>
                <c:pt idx="1405">
                  <c:v>11.062500000000011</c:v>
                </c:pt>
                <c:pt idx="1406">
                  <c:v>11.078125</c:v>
                </c:pt>
                <c:pt idx="1407">
                  <c:v>11.062500000000011</c:v>
                </c:pt>
                <c:pt idx="1408">
                  <c:v>11.062500000000011</c:v>
                </c:pt>
                <c:pt idx="1409">
                  <c:v>11.046875</c:v>
                </c:pt>
                <c:pt idx="1410">
                  <c:v>11.062500000000011</c:v>
                </c:pt>
                <c:pt idx="1411">
                  <c:v>11.062500000000011</c:v>
                </c:pt>
                <c:pt idx="1412">
                  <c:v>11.078125</c:v>
                </c:pt>
                <c:pt idx="1413">
                  <c:v>11.062500000000011</c:v>
                </c:pt>
                <c:pt idx="1414">
                  <c:v>11.062500000000011</c:v>
                </c:pt>
                <c:pt idx="1415">
                  <c:v>11.062500000000011</c:v>
                </c:pt>
                <c:pt idx="1416">
                  <c:v>11.062500000000011</c:v>
                </c:pt>
                <c:pt idx="1417">
                  <c:v>11.062500000000011</c:v>
                </c:pt>
                <c:pt idx="1418">
                  <c:v>11.062500000000011</c:v>
                </c:pt>
                <c:pt idx="1419">
                  <c:v>11.078125</c:v>
                </c:pt>
                <c:pt idx="1420">
                  <c:v>11.062500000000011</c:v>
                </c:pt>
                <c:pt idx="1421">
                  <c:v>11.062500000000011</c:v>
                </c:pt>
                <c:pt idx="1422">
                  <c:v>11.062500000000011</c:v>
                </c:pt>
                <c:pt idx="1423">
                  <c:v>11.062500000000011</c:v>
                </c:pt>
                <c:pt idx="1424">
                  <c:v>11.062500000000011</c:v>
                </c:pt>
                <c:pt idx="1425">
                  <c:v>11.078125</c:v>
                </c:pt>
                <c:pt idx="1426">
                  <c:v>11.062500000000011</c:v>
                </c:pt>
                <c:pt idx="1427">
                  <c:v>11.062500000000011</c:v>
                </c:pt>
                <c:pt idx="1428">
                  <c:v>11.078125</c:v>
                </c:pt>
                <c:pt idx="1429">
                  <c:v>11.062500000000011</c:v>
                </c:pt>
                <c:pt idx="1430">
                  <c:v>11.062500000000011</c:v>
                </c:pt>
                <c:pt idx="1431">
                  <c:v>11.062500000000011</c:v>
                </c:pt>
                <c:pt idx="1432">
                  <c:v>11.062500000000011</c:v>
                </c:pt>
                <c:pt idx="1433">
                  <c:v>11.062500000000011</c:v>
                </c:pt>
                <c:pt idx="1434">
                  <c:v>11.062500000000011</c:v>
                </c:pt>
                <c:pt idx="1435">
                  <c:v>11.062500000000011</c:v>
                </c:pt>
                <c:pt idx="1436">
                  <c:v>11.062500000000011</c:v>
                </c:pt>
                <c:pt idx="1437">
                  <c:v>11.078125</c:v>
                </c:pt>
                <c:pt idx="1438">
                  <c:v>11.062500000000011</c:v>
                </c:pt>
                <c:pt idx="1439">
                  <c:v>11.062500000000011</c:v>
                </c:pt>
                <c:pt idx="1440">
                  <c:v>11.078125</c:v>
                </c:pt>
                <c:pt idx="1441">
                  <c:v>11.062500000000011</c:v>
                </c:pt>
                <c:pt idx="1442">
                  <c:v>11.062500000000011</c:v>
                </c:pt>
                <c:pt idx="1443">
                  <c:v>11.062500000000011</c:v>
                </c:pt>
                <c:pt idx="1444">
                  <c:v>11.078125</c:v>
                </c:pt>
                <c:pt idx="1445">
                  <c:v>11.062500000000011</c:v>
                </c:pt>
                <c:pt idx="1446">
                  <c:v>11.062500000000011</c:v>
                </c:pt>
                <c:pt idx="1447">
                  <c:v>11.062500000000011</c:v>
                </c:pt>
                <c:pt idx="1448">
                  <c:v>11.078125</c:v>
                </c:pt>
                <c:pt idx="1449">
                  <c:v>11.062500000000011</c:v>
                </c:pt>
                <c:pt idx="1450">
                  <c:v>11.062500000000011</c:v>
                </c:pt>
                <c:pt idx="1451">
                  <c:v>11.062500000000011</c:v>
                </c:pt>
                <c:pt idx="1452">
                  <c:v>11.062500000000011</c:v>
                </c:pt>
                <c:pt idx="1453">
                  <c:v>11.062500000000011</c:v>
                </c:pt>
                <c:pt idx="1454">
                  <c:v>11.062500000000011</c:v>
                </c:pt>
                <c:pt idx="1455">
                  <c:v>11.062500000000011</c:v>
                </c:pt>
                <c:pt idx="1456">
                  <c:v>11.062500000000011</c:v>
                </c:pt>
                <c:pt idx="1457">
                  <c:v>11.062500000000011</c:v>
                </c:pt>
                <c:pt idx="1458">
                  <c:v>11.062500000000011</c:v>
                </c:pt>
                <c:pt idx="1459">
                  <c:v>11.078125</c:v>
                </c:pt>
                <c:pt idx="1460">
                  <c:v>11.062500000000011</c:v>
                </c:pt>
                <c:pt idx="1461">
                  <c:v>11.062500000000011</c:v>
                </c:pt>
                <c:pt idx="1462">
                  <c:v>11.062500000000011</c:v>
                </c:pt>
                <c:pt idx="1463">
                  <c:v>11.078125</c:v>
                </c:pt>
                <c:pt idx="1464">
                  <c:v>11.062500000000011</c:v>
                </c:pt>
                <c:pt idx="1465">
                  <c:v>11.078125</c:v>
                </c:pt>
                <c:pt idx="1466">
                  <c:v>11.062500000000011</c:v>
                </c:pt>
                <c:pt idx="1467">
                  <c:v>11.062500000000011</c:v>
                </c:pt>
                <c:pt idx="1468">
                  <c:v>11.062500000000011</c:v>
                </c:pt>
                <c:pt idx="1469">
                  <c:v>11.062500000000011</c:v>
                </c:pt>
                <c:pt idx="1470">
                  <c:v>11.078125</c:v>
                </c:pt>
                <c:pt idx="1471">
                  <c:v>11.062500000000011</c:v>
                </c:pt>
                <c:pt idx="1472">
                  <c:v>11.062500000000011</c:v>
                </c:pt>
                <c:pt idx="1473">
                  <c:v>11.062500000000011</c:v>
                </c:pt>
                <c:pt idx="1474">
                  <c:v>11.062500000000011</c:v>
                </c:pt>
                <c:pt idx="1475">
                  <c:v>11.078125</c:v>
                </c:pt>
                <c:pt idx="1476">
                  <c:v>11.062500000000011</c:v>
                </c:pt>
                <c:pt idx="1477">
                  <c:v>11.046875</c:v>
                </c:pt>
                <c:pt idx="1478">
                  <c:v>11.062500000000011</c:v>
                </c:pt>
                <c:pt idx="1479">
                  <c:v>11.062500000000011</c:v>
                </c:pt>
                <c:pt idx="1480">
                  <c:v>11.078125</c:v>
                </c:pt>
                <c:pt idx="1481">
                  <c:v>11.062500000000011</c:v>
                </c:pt>
                <c:pt idx="1482">
                  <c:v>11.062500000000011</c:v>
                </c:pt>
                <c:pt idx="1483">
                  <c:v>11.078125</c:v>
                </c:pt>
                <c:pt idx="1484">
                  <c:v>11.062500000000011</c:v>
                </c:pt>
                <c:pt idx="1485">
                  <c:v>11.062500000000011</c:v>
                </c:pt>
                <c:pt idx="1486">
                  <c:v>11.062500000000011</c:v>
                </c:pt>
                <c:pt idx="1487">
                  <c:v>11.078125</c:v>
                </c:pt>
                <c:pt idx="1488">
                  <c:v>11.078125</c:v>
                </c:pt>
                <c:pt idx="1489">
                  <c:v>11.062500000000011</c:v>
                </c:pt>
                <c:pt idx="1490">
                  <c:v>11.062500000000011</c:v>
                </c:pt>
                <c:pt idx="1491">
                  <c:v>11.062500000000011</c:v>
                </c:pt>
                <c:pt idx="1492">
                  <c:v>11.062500000000011</c:v>
                </c:pt>
                <c:pt idx="1493">
                  <c:v>11.078125</c:v>
                </c:pt>
                <c:pt idx="1494">
                  <c:v>11.062500000000011</c:v>
                </c:pt>
                <c:pt idx="1495">
                  <c:v>11.078125</c:v>
                </c:pt>
                <c:pt idx="1496">
                  <c:v>11.062500000000011</c:v>
                </c:pt>
                <c:pt idx="1497">
                  <c:v>11.078125</c:v>
                </c:pt>
                <c:pt idx="1498">
                  <c:v>11.062500000000011</c:v>
                </c:pt>
                <c:pt idx="1499">
                  <c:v>11.062500000000011</c:v>
                </c:pt>
                <c:pt idx="1500">
                  <c:v>11.062500000000011</c:v>
                </c:pt>
                <c:pt idx="1501">
                  <c:v>11.078125</c:v>
                </c:pt>
                <c:pt idx="1502">
                  <c:v>11.062500000000011</c:v>
                </c:pt>
                <c:pt idx="1503">
                  <c:v>11.062500000000011</c:v>
                </c:pt>
                <c:pt idx="1504">
                  <c:v>11.062500000000011</c:v>
                </c:pt>
                <c:pt idx="1505">
                  <c:v>11.062500000000011</c:v>
                </c:pt>
                <c:pt idx="1506">
                  <c:v>11.062500000000011</c:v>
                </c:pt>
                <c:pt idx="1507">
                  <c:v>11.062500000000011</c:v>
                </c:pt>
                <c:pt idx="1508">
                  <c:v>11.062500000000011</c:v>
                </c:pt>
                <c:pt idx="1509">
                  <c:v>11.078125</c:v>
                </c:pt>
                <c:pt idx="1510">
                  <c:v>11.062500000000011</c:v>
                </c:pt>
                <c:pt idx="1511">
                  <c:v>11.062500000000011</c:v>
                </c:pt>
                <c:pt idx="1512">
                  <c:v>11.062500000000011</c:v>
                </c:pt>
                <c:pt idx="1513">
                  <c:v>11.062500000000011</c:v>
                </c:pt>
                <c:pt idx="1514">
                  <c:v>11.062500000000011</c:v>
                </c:pt>
                <c:pt idx="1515">
                  <c:v>11.062500000000011</c:v>
                </c:pt>
                <c:pt idx="1516">
                  <c:v>11.062500000000011</c:v>
                </c:pt>
                <c:pt idx="1517">
                  <c:v>11.078125</c:v>
                </c:pt>
                <c:pt idx="1518">
                  <c:v>11.062500000000011</c:v>
                </c:pt>
                <c:pt idx="1519">
                  <c:v>11.062500000000011</c:v>
                </c:pt>
                <c:pt idx="1520">
                  <c:v>11.046875</c:v>
                </c:pt>
                <c:pt idx="1521">
                  <c:v>11.078125</c:v>
                </c:pt>
                <c:pt idx="1522">
                  <c:v>11.062500000000011</c:v>
                </c:pt>
                <c:pt idx="1523">
                  <c:v>11.062500000000011</c:v>
                </c:pt>
                <c:pt idx="1524">
                  <c:v>11.062500000000011</c:v>
                </c:pt>
                <c:pt idx="1525">
                  <c:v>11.078125</c:v>
                </c:pt>
                <c:pt idx="1526">
                  <c:v>11.078125</c:v>
                </c:pt>
                <c:pt idx="1527">
                  <c:v>11.078125</c:v>
                </c:pt>
                <c:pt idx="1528">
                  <c:v>11.078125</c:v>
                </c:pt>
                <c:pt idx="1529">
                  <c:v>11.062500000000011</c:v>
                </c:pt>
                <c:pt idx="1530">
                  <c:v>11.062500000000011</c:v>
                </c:pt>
                <c:pt idx="1531">
                  <c:v>11.078125</c:v>
                </c:pt>
                <c:pt idx="1532">
                  <c:v>11.078125</c:v>
                </c:pt>
                <c:pt idx="1533">
                  <c:v>11.062500000000011</c:v>
                </c:pt>
                <c:pt idx="1534">
                  <c:v>11.062500000000011</c:v>
                </c:pt>
                <c:pt idx="1535">
                  <c:v>11.062500000000011</c:v>
                </c:pt>
                <c:pt idx="1536">
                  <c:v>11.062500000000011</c:v>
                </c:pt>
                <c:pt idx="1537">
                  <c:v>11.062500000000011</c:v>
                </c:pt>
                <c:pt idx="1538">
                  <c:v>11.062500000000011</c:v>
                </c:pt>
                <c:pt idx="1539">
                  <c:v>11.062500000000011</c:v>
                </c:pt>
                <c:pt idx="1540">
                  <c:v>11.078125</c:v>
                </c:pt>
                <c:pt idx="1541">
                  <c:v>11.062500000000011</c:v>
                </c:pt>
                <c:pt idx="1542">
                  <c:v>11.062500000000011</c:v>
                </c:pt>
                <c:pt idx="1543">
                  <c:v>11.062500000000011</c:v>
                </c:pt>
                <c:pt idx="1544">
                  <c:v>11.046875</c:v>
                </c:pt>
                <c:pt idx="1545">
                  <c:v>11.062500000000011</c:v>
                </c:pt>
                <c:pt idx="1546">
                  <c:v>11.062500000000011</c:v>
                </c:pt>
                <c:pt idx="1547">
                  <c:v>11.062500000000011</c:v>
                </c:pt>
                <c:pt idx="1548">
                  <c:v>11.062500000000011</c:v>
                </c:pt>
                <c:pt idx="1549">
                  <c:v>11.062500000000011</c:v>
                </c:pt>
                <c:pt idx="1550">
                  <c:v>11.062500000000011</c:v>
                </c:pt>
                <c:pt idx="1551">
                  <c:v>11.078125</c:v>
                </c:pt>
                <c:pt idx="1552">
                  <c:v>11.078125</c:v>
                </c:pt>
                <c:pt idx="1553">
                  <c:v>11.062500000000011</c:v>
                </c:pt>
                <c:pt idx="1554">
                  <c:v>11.078125</c:v>
                </c:pt>
                <c:pt idx="1555">
                  <c:v>11.078125</c:v>
                </c:pt>
                <c:pt idx="1556">
                  <c:v>11.062500000000011</c:v>
                </c:pt>
                <c:pt idx="1557">
                  <c:v>11.062500000000011</c:v>
                </c:pt>
                <c:pt idx="1558">
                  <c:v>11.062500000000011</c:v>
                </c:pt>
                <c:pt idx="1559">
                  <c:v>11.062500000000011</c:v>
                </c:pt>
                <c:pt idx="1560">
                  <c:v>11.078125</c:v>
                </c:pt>
                <c:pt idx="1561">
                  <c:v>11.062500000000011</c:v>
                </c:pt>
                <c:pt idx="1562">
                  <c:v>11.062500000000011</c:v>
                </c:pt>
                <c:pt idx="1563">
                  <c:v>11.062500000000011</c:v>
                </c:pt>
                <c:pt idx="1564">
                  <c:v>11.062500000000011</c:v>
                </c:pt>
                <c:pt idx="1565">
                  <c:v>11.062500000000011</c:v>
                </c:pt>
                <c:pt idx="1566">
                  <c:v>11.062500000000011</c:v>
                </c:pt>
                <c:pt idx="1567">
                  <c:v>11.062500000000011</c:v>
                </c:pt>
                <c:pt idx="1568">
                  <c:v>11.078125</c:v>
                </c:pt>
                <c:pt idx="1569">
                  <c:v>11.062500000000011</c:v>
                </c:pt>
                <c:pt idx="1570">
                  <c:v>11.062500000000011</c:v>
                </c:pt>
                <c:pt idx="1571">
                  <c:v>11.062500000000011</c:v>
                </c:pt>
                <c:pt idx="1572">
                  <c:v>11.062500000000011</c:v>
                </c:pt>
                <c:pt idx="1573">
                  <c:v>11.078125</c:v>
                </c:pt>
                <c:pt idx="1574">
                  <c:v>11.062500000000011</c:v>
                </c:pt>
                <c:pt idx="1575">
                  <c:v>11.062500000000011</c:v>
                </c:pt>
                <c:pt idx="1576">
                  <c:v>11.062500000000011</c:v>
                </c:pt>
                <c:pt idx="1577">
                  <c:v>11.062500000000011</c:v>
                </c:pt>
                <c:pt idx="1578">
                  <c:v>11.078125</c:v>
                </c:pt>
                <c:pt idx="1579">
                  <c:v>11.062500000000011</c:v>
                </c:pt>
                <c:pt idx="1580">
                  <c:v>11.078125</c:v>
                </c:pt>
                <c:pt idx="1581">
                  <c:v>11.062500000000011</c:v>
                </c:pt>
                <c:pt idx="1582">
                  <c:v>11.062500000000011</c:v>
                </c:pt>
                <c:pt idx="1583">
                  <c:v>11.062500000000011</c:v>
                </c:pt>
                <c:pt idx="1584">
                  <c:v>11.078125</c:v>
                </c:pt>
                <c:pt idx="1585">
                  <c:v>11.062500000000011</c:v>
                </c:pt>
                <c:pt idx="1586">
                  <c:v>11.062500000000011</c:v>
                </c:pt>
                <c:pt idx="1587">
                  <c:v>11.062500000000011</c:v>
                </c:pt>
                <c:pt idx="1588">
                  <c:v>11.062500000000011</c:v>
                </c:pt>
                <c:pt idx="1589">
                  <c:v>11.062500000000011</c:v>
                </c:pt>
                <c:pt idx="1590">
                  <c:v>11.062500000000011</c:v>
                </c:pt>
                <c:pt idx="1591">
                  <c:v>11.078125</c:v>
                </c:pt>
                <c:pt idx="1592">
                  <c:v>11.062500000000011</c:v>
                </c:pt>
                <c:pt idx="1593">
                  <c:v>11.062500000000011</c:v>
                </c:pt>
                <c:pt idx="1594">
                  <c:v>11.062500000000011</c:v>
                </c:pt>
                <c:pt idx="1595">
                  <c:v>11.062500000000011</c:v>
                </c:pt>
                <c:pt idx="1596">
                  <c:v>11.062500000000011</c:v>
                </c:pt>
                <c:pt idx="1597">
                  <c:v>11.062500000000011</c:v>
                </c:pt>
                <c:pt idx="1598">
                  <c:v>11.062500000000011</c:v>
                </c:pt>
                <c:pt idx="1599">
                  <c:v>11.062500000000011</c:v>
                </c:pt>
                <c:pt idx="1600">
                  <c:v>11.062500000000011</c:v>
                </c:pt>
                <c:pt idx="1601">
                  <c:v>11.062500000000011</c:v>
                </c:pt>
                <c:pt idx="1602">
                  <c:v>11.062500000000011</c:v>
                </c:pt>
                <c:pt idx="1603">
                  <c:v>11.078125</c:v>
                </c:pt>
                <c:pt idx="1604">
                  <c:v>11.062500000000011</c:v>
                </c:pt>
                <c:pt idx="1605">
                  <c:v>11.062500000000011</c:v>
                </c:pt>
                <c:pt idx="1606">
                  <c:v>11.046875</c:v>
                </c:pt>
                <c:pt idx="1607">
                  <c:v>11.062500000000011</c:v>
                </c:pt>
                <c:pt idx="1608">
                  <c:v>11.062500000000011</c:v>
                </c:pt>
                <c:pt idx="1609">
                  <c:v>11.062500000000011</c:v>
                </c:pt>
                <c:pt idx="1610">
                  <c:v>11.078125</c:v>
                </c:pt>
                <c:pt idx="1611">
                  <c:v>11.062500000000011</c:v>
                </c:pt>
                <c:pt idx="1612">
                  <c:v>11.062500000000011</c:v>
                </c:pt>
                <c:pt idx="1613">
                  <c:v>11.062500000000011</c:v>
                </c:pt>
                <c:pt idx="1614">
                  <c:v>11.062500000000011</c:v>
                </c:pt>
                <c:pt idx="1615">
                  <c:v>11.062500000000011</c:v>
                </c:pt>
                <c:pt idx="1616">
                  <c:v>11.062500000000011</c:v>
                </c:pt>
                <c:pt idx="1617">
                  <c:v>11.078125</c:v>
                </c:pt>
                <c:pt idx="1618">
                  <c:v>11.062500000000011</c:v>
                </c:pt>
                <c:pt idx="1619">
                  <c:v>11.062500000000011</c:v>
                </c:pt>
                <c:pt idx="1620">
                  <c:v>11.062500000000011</c:v>
                </c:pt>
                <c:pt idx="1621">
                  <c:v>11.078125</c:v>
                </c:pt>
                <c:pt idx="1622">
                  <c:v>11.062500000000011</c:v>
                </c:pt>
                <c:pt idx="1623">
                  <c:v>11.062500000000011</c:v>
                </c:pt>
                <c:pt idx="1624">
                  <c:v>11.062500000000011</c:v>
                </c:pt>
                <c:pt idx="1625">
                  <c:v>11.062500000000011</c:v>
                </c:pt>
                <c:pt idx="1626">
                  <c:v>11.062500000000011</c:v>
                </c:pt>
                <c:pt idx="1627">
                  <c:v>11.062500000000011</c:v>
                </c:pt>
                <c:pt idx="1628">
                  <c:v>11.062500000000011</c:v>
                </c:pt>
                <c:pt idx="1629">
                  <c:v>11.078125</c:v>
                </c:pt>
                <c:pt idx="1630">
                  <c:v>11.062500000000011</c:v>
                </c:pt>
                <c:pt idx="1631">
                  <c:v>11.062500000000011</c:v>
                </c:pt>
                <c:pt idx="1632">
                  <c:v>11.062500000000011</c:v>
                </c:pt>
                <c:pt idx="1633">
                  <c:v>11.062500000000011</c:v>
                </c:pt>
                <c:pt idx="1634">
                  <c:v>11.062500000000011</c:v>
                </c:pt>
                <c:pt idx="1635">
                  <c:v>11.062500000000011</c:v>
                </c:pt>
                <c:pt idx="1636">
                  <c:v>11.062500000000011</c:v>
                </c:pt>
                <c:pt idx="1637">
                  <c:v>11.062500000000011</c:v>
                </c:pt>
                <c:pt idx="1638">
                  <c:v>11.062500000000011</c:v>
                </c:pt>
                <c:pt idx="1639">
                  <c:v>11.062500000000011</c:v>
                </c:pt>
                <c:pt idx="1640">
                  <c:v>11.062500000000011</c:v>
                </c:pt>
                <c:pt idx="1641">
                  <c:v>11.046875</c:v>
                </c:pt>
                <c:pt idx="1642">
                  <c:v>11.062500000000011</c:v>
                </c:pt>
                <c:pt idx="1643">
                  <c:v>11.062500000000011</c:v>
                </c:pt>
                <c:pt idx="1644">
                  <c:v>11.062500000000011</c:v>
                </c:pt>
                <c:pt idx="1645">
                  <c:v>11.062500000000011</c:v>
                </c:pt>
                <c:pt idx="1646">
                  <c:v>11.062500000000011</c:v>
                </c:pt>
                <c:pt idx="1647">
                  <c:v>11.062500000000011</c:v>
                </c:pt>
                <c:pt idx="1648">
                  <c:v>11.062500000000011</c:v>
                </c:pt>
                <c:pt idx="1649">
                  <c:v>11.078125</c:v>
                </c:pt>
                <c:pt idx="1650">
                  <c:v>11.062500000000011</c:v>
                </c:pt>
                <c:pt idx="1651">
                  <c:v>11.046875</c:v>
                </c:pt>
                <c:pt idx="1652">
                  <c:v>11.062500000000011</c:v>
                </c:pt>
                <c:pt idx="1653">
                  <c:v>11.062500000000011</c:v>
                </c:pt>
                <c:pt idx="1654">
                  <c:v>11.062500000000011</c:v>
                </c:pt>
                <c:pt idx="1655">
                  <c:v>11.062500000000011</c:v>
                </c:pt>
                <c:pt idx="1656">
                  <c:v>11.062500000000011</c:v>
                </c:pt>
                <c:pt idx="1657">
                  <c:v>11.046875</c:v>
                </c:pt>
                <c:pt idx="1658">
                  <c:v>11.062500000000011</c:v>
                </c:pt>
                <c:pt idx="1659">
                  <c:v>11.062500000000011</c:v>
                </c:pt>
                <c:pt idx="1660">
                  <c:v>11.062500000000011</c:v>
                </c:pt>
                <c:pt idx="1661">
                  <c:v>11.062500000000011</c:v>
                </c:pt>
                <c:pt idx="1662">
                  <c:v>11.062500000000011</c:v>
                </c:pt>
                <c:pt idx="1663">
                  <c:v>11.062500000000011</c:v>
                </c:pt>
                <c:pt idx="1664">
                  <c:v>11.062500000000011</c:v>
                </c:pt>
                <c:pt idx="1665">
                  <c:v>11.062500000000011</c:v>
                </c:pt>
                <c:pt idx="1666">
                  <c:v>11.062500000000011</c:v>
                </c:pt>
                <c:pt idx="1667">
                  <c:v>11.062500000000011</c:v>
                </c:pt>
                <c:pt idx="1668">
                  <c:v>11.062500000000011</c:v>
                </c:pt>
                <c:pt idx="1669">
                  <c:v>11.078125</c:v>
                </c:pt>
                <c:pt idx="1670">
                  <c:v>11.062500000000011</c:v>
                </c:pt>
                <c:pt idx="1671">
                  <c:v>11.062500000000011</c:v>
                </c:pt>
                <c:pt idx="1672">
                  <c:v>11.062500000000011</c:v>
                </c:pt>
                <c:pt idx="1673">
                  <c:v>11.062500000000011</c:v>
                </c:pt>
                <c:pt idx="1674">
                  <c:v>11.062500000000011</c:v>
                </c:pt>
                <c:pt idx="1675">
                  <c:v>11.078125</c:v>
                </c:pt>
                <c:pt idx="1676">
                  <c:v>11.062500000000011</c:v>
                </c:pt>
                <c:pt idx="1677">
                  <c:v>11.062500000000011</c:v>
                </c:pt>
                <c:pt idx="1678">
                  <c:v>11.03125</c:v>
                </c:pt>
                <c:pt idx="1679">
                  <c:v>11</c:v>
                </c:pt>
                <c:pt idx="1680">
                  <c:v>10.984375</c:v>
                </c:pt>
                <c:pt idx="1681">
                  <c:v>10.921875</c:v>
                </c:pt>
                <c:pt idx="1682">
                  <c:v>10.84375</c:v>
                </c:pt>
                <c:pt idx="1683">
                  <c:v>10.765625</c:v>
                </c:pt>
                <c:pt idx="1684">
                  <c:v>10.671875</c:v>
                </c:pt>
                <c:pt idx="1685">
                  <c:v>10.59375</c:v>
                </c:pt>
                <c:pt idx="1686">
                  <c:v>10.515625</c:v>
                </c:pt>
                <c:pt idx="1687">
                  <c:v>10.484375</c:v>
                </c:pt>
                <c:pt idx="1688">
                  <c:v>10.296875</c:v>
                </c:pt>
                <c:pt idx="1689">
                  <c:v>10.171875</c:v>
                </c:pt>
                <c:pt idx="1690">
                  <c:v>10.062500000000011</c:v>
                </c:pt>
                <c:pt idx="1691">
                  <c:v>9.9375</c:v>
                </c:pt>
                <c:pt idx="1692">
                  <c:v>9.8125000000000124</c:v>
                </c:pt>
                <c:pt idx="1693">
                  <c:v>9.6875</c:v>
                </c:pt>
                <c:pt idx="1694">
                  <c:v>9.5625000000000124</c:v>
                </c:pt>
                <c:pt idx="1695">
                  <c:v>9.421875</c:v>
                </c:pt>
                <c:pt idx="1696">
                  <c:v>9.296875</c:v>
                </c:pt>
                <c:pt idx="1697">
                  <c:v>9.1875</c:v>
                </c:pt>
                <c:pt idx="1698">
                  <c:v>9.046875</c:v>
                </c:pt>
                <c:pt idx="1699">
                  <c:v>8.921875</c:v>
                </c:pt>
                <c:pt idx="1700">
                  <c:v>8.828125</c:v>
                </c:pt>
                <c:pt idx="1701">
                  <c:v>8.703125</c:v>
                </c:pt>
                <c:pt idx="1702">
                  <c:v>8.578125</c:v>
                </c:pt>
                <c:pt idx="1703">
                  <c:v>8.46875</c:v>
                </c:pt>
                <c:pt idx="1704">
                  <c:v>8.34375</c:v>
                </c:pt>
                <c:pt idx="1705">
                  <c:v>8.25</c:v>
                </c:pt>
                <c:pt idx="1706">
                  <c:v>8.140625</c:v>
                </c:pt>
                <c:pt idx="1707">
                  <c:v>8</c:v>
                </c:pt>
                <c:pt idx="1708">
                  <c:v>7.890625</c:v>
                </c:pt>
                <c:pt idx="1709">
                  <c:v>7.765625</c:v>
                </c:pt>
                <c:pt idx="1710">
                  <c:v>7.65625</c:v>
                </c:pt>
                <c:pt idx="1711">
                  <c:v>7.5312500000000053</c:v>
                </c:pt>
                <c:pt idx="1712">
                  <c:v>7.421875</c:v>
                </c:pt>
                <c:pt idx="1713">
                  <c:v>7.296875</c:v>
                </c:pt>
                <c:pt idx="1714">
                  <c:v>7.1874999999999956</c:v>
                </c:pt>
                <c:pt idx="1715">
                  <c:v>7.078125</c:v>
                </c:pt>
                <c:pt idx="1716">
                  <c:v>6.953125</c:v>
                </c:pt>
                <c:pt idx="1717">
                  <c:v>6.828124999999992</c:v>
                </c:pt>
                <c:pt idx="1718">
                  <c:v>6.71875</c:v>
                </c:pt>
                <c:pt idx="1719">
                  <c:v>6.609375</c:v>
                </c:pt>
                <c:pt idx="1720">
                  <c:v>6.46875</c:v>
                </c:pt>
                <c:pt idx="1721">
                  <c:v>6.359375</c:v>
                </c:pt>
                <c:pt idx="1722">
                  <c:v>6.25</c:v>
                </c:pt>
                <c:pt idx="1723">
                  <c:v>6.140625</c:v>
                </c:pt>
                <c:pt idx="1724">
                  <c:v>6.015625</c:v>
                </c:pt>
                <c:pt idx="1725">
                  <c:v>5.9062500000000053</c:v>
                </c:pt>
                <c:pt idx="1726">
                  <c:v>5.7812500000000053</c:v>
                </c:pt>
                <c:pt idx="1727">
                  <c:v>5.671875</c:v>
                </c:pt>
                <c:pt idx="1728">
                  <c:v>5.5624999999999956</c:v>
                </c:pt>
                <c:pt idx="1729">
                  <c:v>5.4375</c:v>
                </c:pt>
                <c:pt idx="1730">
                  <c:v>5.328124999999992</c:v>
                </c:pt>
                <c:pt idx="1731">
                  <c:v>5.203125</c:v>
                </c:pt>
                <c:pt idx="1732">
                  <c:v>5.078125</c:v>
                </c:pt>
                <c:pt idx="1733">
                  <c:v>4.96875</c:v>
                </c:pt>
                <c:pt idx="1734">
                  <c:v>4.859375</c:v>
                </c:pt>
                <c:pt idx="1735">
                  <c:v>4.75</c:v>
                </c:pt>
                <c:pt idx="1736">
                  <c:v>4.624999999999992</c:v>
                </c:pt>
                <c:pt idx="1737">
                  <c:v>4.5</c:v>
                </c:pt>
                <c:pt idx="1738">
                  <c:v>4.390625</c:v>
                </c:pt>
                <c:pt idx="1739">
                  <c:v>4.2812500000000053</c:v>
                </c:pt>
                <c:pt idx="1740">
                  <c:v>4.15625</c:v>
                </c:pt>
                <c:pt idx="1741">
                  <c:v>4.0312500000000053</c:v>
                </c:pt>
                <c:pt idx="1742">
                  <c:v>3.9375</c:v>
                </c:pt>
                <c:pt idx="1743">
                  <c:v>3.828125</c:v>
                </c:pt>
                <c:pt idx="1744">
                  <c:v>3.6875000000000027</c:v>
                </c:pt>
                <c:pt idx="1745">
                  <c:v>3.59375</c:v>
                </c:pt>
                <c:pt idx="1746">
                  <c:v>3.453125</c:v>
                </c:pt>
                <c:pt idx="1747">
                  <c:v>3.34375</c:v>
                </c:pt>
                <c:pt idx="1748">
                  <c:v>3.234375</c:v>
                </c:pt>
                <c:pt idx="1749">
                  <c:v>3.109375</c:v>
                </c:pt>
                <c:pt idx="1750">
                  <c:v>3.0156249999999987</c:v>
                </c:pt>
                <c:pt idx="1751">
                  <c:v>2.9062499999999964</c:v>
                </c:pt>
                <c:pt idx="1752">
                  <c:v>2.78125</c:v>
                </c:pt>
                <c:pt idx="1753">
                  <c:v>2.6875000000000027</c:v>
                </c:pt>
                <c:pt idx="1754">
                  <c:v>2.5625</c:v>
                </c:pt>
                <c:pt idx="1755">
                  <c:v>2.453125</c:v>
                </c:pt>
                <c:pt idx="1756">
                  <c:v>2.328125</c:v>
                </c:pt>
                <c:pt idx="1757">
                  <c:v>2.21875</c:v>
                </c:pt>
                <c:pt idx="1758">
                  <c:v>2.109375</c:v>
                </c:pt>
                <c:pt idx="1759">
                  <c:v>2</c:v>
                </c:pt>
                <c:pt idx="1760">
                  <c:v>1.859375</c:v>
                </c:pt>
                <c:pt idx="1761">
                  <c:v>1.765624999999998</c:v>
                </c:pt>
                <c:pt idx="1762">
                  <c:v>1.6562500000000013</c:v>
                </c:pt>
                <c:pt idx="1763">
                  <c:v>1.53125</c:v>
                </c:pt>
                <c:pt idx="1764">
                  <c:v>1.421874999999998</c:v>
                </c:pt>
                <c:pt idx="1765">
                  <c:v>1.296875</c:v>
                </c:pt>
                <c:pt idx="1766">
                  <c:v>1.171875</c:v>
                </c:pt>
                <c:pt idx="1767">
                  <c:v>1.09375</c:v>
                </c:pt>
                <c:pt idx="1768">
                  <c:v>0.9375</c:v>
                </c:pt>
                <c:pt idx="1769">
                  <c:v>0.82812500000000078</c:v>
                </c:pt>
                <c:pt idx="1770">
                  <c:v>0.73437500000000078</c:v>
                </c:pt>
                <c:pt idx="1771">
                  <c:v>0.59375</c:v>
                </c:pt>
                <c:pt idx="1772">
                  <c:v>0.5</c:v>
                </c:pt>
                <c:pt idx="1773">
                  <c:v>0.35937500000000033</c:v>
                </c:pt>
                <c:pt idx="1774">
                  <c:v>0.25</c:v>
                </c:pt>
                <c:pt idx="1775">
                  <c:v>0.140625</c:v>
                </c:pt>
                <c:pt idx="1776">
                  <c:v>6.25E-2</c:v>
                </c:pt>
                <c:pt idx="1777">
                  <c:v>-4.6874999999999986E-2</c:v>
                </c:pt>
                <c:pt idx="1778">
                  <c:v>-4.6874999999999986E-2</c:v>
                </c:pt>
                <c:pt idx="1779">
                  <c:v>-1.5625E-2</c:v>
                </c:pt>
                <c:pt idx="1780">
                  <c:v>-3.125E-2</c:v>
                </c:pt>
                <c:pt idx="1781">
                  <c:v>-3.125E-2</c:v>
                </c:pt>
                <c:pt idx="1782">
                  <c:v>-1.5625E-2</c:v>
                </c:pt>
                <c:pt idx="1783">
                  <c:v>-1.5625E-2</c:v>
                </c:pt>
                <c:pt idx="1784">
                  <c:v>0</c:v>
                </c:pt>
                <c:pt idx="1785">
                  <c:v>0</c:v>
                </c:pt>
                <c:pt idx="1786">
                  <c:v>0</c:v>
                </c:pt>
                <c:pt idx="1787">
                  <c:v>1.5625E-2</c:v>
                </c:pt>
                <c:pt idx="1788">
                  <c:v>0</c:v>
                </c:pt>
                <c:pt idx="1789">
                  <c:v>1.5625E-2</c:v>
                </c:pt>
                <c:pt idx="1790">
                  <c:v>1.5625E-2</c:v>
                </c:pt>
                <c:pt idx="1791">
                  <c:v>1.5625E-2</c:v>
                </c:pt>
                <c:pt idx="1792">
                  <c:v>3.125E-2</c:v>
                </c:pt>
                <c:pt idx="1793">
                  <c:v>3.125E-2</c:v>
                </c:pt>
                <c:pt idx="1794">
                  <c:v>3.125E-2</c:v>
                </c:pt>
                <c:pt idx="1795">
                  <c:v>1.5625E-2</c:v>
                </c:pt>
                <c:pt idx="1796">
                  <c:v>1.5625E-2</c:v>
                </c:pt>
                <c:pt idx="1797">
                  <c:v>1.5625E-2</c:v>
                </c:pt>
                <c:pt idx="1798">
                  <c:v>1.5625E-2</c:v>
                </c:pt>
                <c:pt idx="1799">
                  <c:v>1.5625E-2</c:v>
                </c:pt>
                <c:pt idx="1800">
                  <c:v>1.5625E-2</c:v>
                </c:pt>
                <c:pt idx="1801">
                  <c:v>1.5625E-2</c:v>
                </c:pt>
                <c:pt idx="1802">
                  <c:v>3.125E-2</c:v>
                </c:pt>
                <c:pt idx="1803">
                  <c:v>1.5625E-2</c:v>
                </c:pt>
                <c:pt idx="1804">
                  <c:v>1.5625E-2</c:v>
                </c:pt>
                <c:pt idx="1805">
                  <c:v>3.125E-2</c:v>
                </c:pt>
                <c:pt idx="1806">
                  <c:v>1.5625E-2</c:v>
                </c:pt>
                <c:pt idx="1807">
                  <c:v>1.5625E-2</c:v>
                </c:pt>
                <c:pt idx="1808">
                  <c:v>1.5625E-2</c:v>
                </c:pt>
                <c:pt idx="1809">
                  <c:v>1.5625E-2</c:v>
                </c:pt>
                <c:pt idx="1810">
                  <c:v>1.5625E-2</c:v>
                </c:pt>
                <c:pt idx="1811">
                  <c:v>1.5625E-2</c:v>
                </c:pt>
                <c:pt idx="1812">
                  <c:v>1.5625E-2</c:v>
                </c:pt>
                <c:pt idx="1813">
                  <c:v>1.5625E-2</c:v>
                </c:pt>
                <c:pt idx="1814">
                  <c:v>1.5625E-2</c:v>
                </c:pt>
                <c:pt idx="1815">
                  <c:v>1.5625E-2</c:v>
                </c:pt>
                <c:pt idx="1816">
                  <c:v>1.5625E-2</c:v>
                </c:pt>
                <c:pt idx="1817">
                  <c:v>1.5625E-2</c:v>
                </c:pt>
                <c:pt idx="1818">
                  <c:v>1.5625E-2</c:v>
                </c:pt>
                <c:pt idx="1819">
                  <c:v>1.5625E-2</c:v>
                </c:pt>
                <c:pt idx="1820">
                  <c:v>1.5625E-2</c:v>
                </c:pt>
                <c:pt idx="1821">
                  <c:v>1.5625E-2</c:v>
                </c:pt>
                <c:pt idx="1822">
                  <c:v>0</c:v>
                </c:pt>
                <c:pt idx="1823">
                  <c:v>1.5625E-2</c:v>
                </c:pt>
                <c:pt idx="1824">
                  <c:v>0</c:v>
                </c:pt>
                <c:pt idx="1825">
                  <c:v>0</c:v>
                </c:pt>
                <c:pt idx="1826">
                  <c:v>1.5625E-2</c:v>
                </c:pt>
                <c:pt idx="1827">
                  <c:v>0</c:v>
                </c:pt>
                <c:pt idx="1828">
                  <c:v>0</c:v>
                </c:pt>
                <c:pt idx="1829">
                  <c:v>0</c:v>
                </c:pt>
                <c:pt idx="1830">
                  <c:v>0</c:v>
                </c:pt>
                <c:pt idx="1831">
                  <c:v>1.5625E-2</c:v>
                </c:pt>
                <c:pt idx="1832">
                  <c:v>1.5625E-2</c:v>
                </c:pt>
                <c:pt idx="1833">
                  <c:v>1.5625E-2</c:v>
                </c:pt>
                <c:pt idx="1834">
                  <c:v>0</c:v>
                </c:pt>
                <c:pt idx="1835">
                  <c:v>1.5625E-2</c:v>
                </c:pt>
                <c:pt idx="1836">
                  <c:v>0</c:v>
                </c:pt>
                <c:pt idx="1837">
                  <c:v>1.5625E-2</c:v>
                </c:pt>
                <c:pt idx="1838">
                  <c:v>0</c:v>
                </c:pt>
                <c:pt idx="1839">
                  <c:v>1.5625E-2</c:v>
                </c:pt>
                <c:pt idx="1840">
                  <c:v>0</c:v>
                </c:pt>
                <c:pt idx="1841">
                  <c:v>0</c:v>
                </c:pt>
                <c:pt idx="1842">
                  <c:v>0</c:v>
                </c:pt>
                <c:pt idx="1843">
                  <c:v>1.5625E-2</c:v>
                </c:pt>
                <c:pt idx="1844">
                  <c:v>0</c:v>
                </c:pt>
                <c:pt idx="1845">
                  <c:v>0</c:v>
                </c:pt>
                <c:pt idx="1846">
                  <c:v>0</c:v>
                </c:pt>
                <c:pt idx="1847">
                  <c:v>0</c:v>
                </c:pt>
                <c:pt idx="1848">
                  <c:v>0</c:v>
                </c:pt>
                <c:pt idx="1849">
                  <c:v>0</c:v>
                </c:pt>
                <c:pt idx="1850">
                  <c:v>0</c:v>
                </c:pt>
                <c:pt idx="1851">
                  <c:v>1.5625E-2</c:v>
                </c:pt>
                <c:pt idx="1852">
                  <c:v>-1.5625E-2</c:v>
                </c:pt>
                <c:pt idx="1853">
                  <c:v>0</c:v>
                </c:pt>
                <c:pt idx="1854">
                  <c:v>0</c:v>
                </c:pt>
                <c:pt idx="1855">
                  <c:v>0</c:v>
                </c:pt>
                <c:pt idx="1856">
                  <c:v>1.5625E-2</c:v>
                </c:pt>
                <c:pt idx="1857">
                  <c:v>0</c:v>
                </c:pt>
                <c:pt idx="1858">
                  <c:v>-1.5625E-2</c:v>
                </c:pt>
                <c:pt idx="1859">
                  <c:v>0</c:v>
                </c:pt>
                <c:pt idx="1860">
                  <c:v>-1.5625E-2</c:v>
                </c:pt>
                <c:pt idx="1861">
                  <c:v>0</c:v>
                </c:pt>
                <c:pt idx="1862">
                  <c:v>0</c:v>
                </c:pt>
                <c:pt idx="1863">
                  <c:v>-1.5625E-2</c:v>
                </c:pt>
                <c:pt idx="1864">
                  <c:v>0</c:v>
                </c:pt>
                <c:pt idx="1865">
                  <c:v>0</c:v>
                </c:pt>
                <c:pt idx="1866">
                  <c:v>-1.5625E-2</c:v>
                </c:pt>
                <c:pt idx="1867">
                  <c:v>0</c:v>
                </c:pt>
                <c:pt idx="1868">
                  <c:v>0</c:v>
                </c:pt>
                <c:pt idx="1869">
                  <c:v>0</c:v>
                </c:pt>
                <c:pt idx="1870">
                  <c:v>0</c:v>
                </c:pt>
                <c:pt idx="1871">
                  <c:v>0</c:v>
                </c:pt>
                <c:pt idx="1872">
                  <c:v>-1.5625E-2</c:v>
                </c:pt>
                <c:pt idx="1873">
                  <c:v>0</c:v>
                </c:pt>
                <c:pt idx="1874">
                  <c:v>0</c:v>
                </c:pt>
                <c:pt idx="1875">
                  <c:v>1.5625E-2</c:v>
                </c:pt>
                <c:pt idx="1876">
                  <c:v>-1.5625E-2</c:v>
                </c:pt>
                <c:pt idx="1877">
                  <c:v>-1.5625E-2</c:v>
                </c:pt>
                <c:pt idx="1878">
                  <c:v>0</c:v>
                </c:pt>
                <c:pt idx="1879">
                  <c:v>0</c:v>
                </c:pt>
                <c:pt idx="1880">
                  <c:v>0</c:v>
                </c:pt>
                <c:pt idx="1881">
                  <c:v>-1.5625E-2</c:v>
                </c:pt>
                <c:pt idx="1882">
                  <c:v>0</c:v>
                </c:pt>
                <c:pt idx="1883">
                  <c:v>0</c:v>
                </c:pt>
                <c:pt idx="1884">
                  <c:v>0</c:v>
                </c:pt>
                <c:pt idx="1885">
                  <c:v>-1.5625E-2</c:v>
                </c:pt>
                <c:pt idx="1886">
                  <c:v>0</c:v>
                </c:pt>
                <c:pt idx="1887">
                  <c:v>0</c:v>
                </c:pt>
                <c:pt idx="1888">
                  <c:v>-1.5625E-2</c:v>
                </c:pt>
                <c:pt idx="1889">
                  <c:v>0</c:v>
                </c:pt>
                <c:pt idx="1890">
                  <c:v>0</c:v>
                </c:pt>
                <c:pt idx="1891">
                  <c:v>-1.5625E-2</c:v>
                </c:pt>
                <c:pt idx="1892">
                  <c:v>0</c:v>
                </c:pt>
                <c:pt idx="1893">
                  <c:v>0</c:v>
                </c:pt>
                <c:pt idx="1894">
                  <c:v>0</c:v>
                </c:pt>
                <c:pt idx="1895">
                  <c:v>0</c:v>
                </c:pt>
                <c:pt idx="1896">
                  <c:v>0</c:v>
                </c:pt>
                <c:pt idx="1897">
                  <c:v>-1.5625E-2</c:v>
                </c:pt>
                <c:pt idx="1898">
                  <c:v>0</c:v>
                </c:pt>
                <c:pt idx="1899">
                  <c:v>-1.5625E-2</c:v>
                </c:pt>
                <c:pt idx="1900">
                  <c:v>0</c:v>
                </c:pt>
                <c:pt idx="1901">
                  <c:v>-1.5625E-2</c:v>
                </c:pt>
                <c:pt idx="1902">
                  <c:v>0</c:v>
                </c:pt>
                <c:pt idx="1903">
                  <c:v>0</c:v>
                </c:pt>
                <c:pt idx="1904">
                  <c:v>0</c:v>
                </c:pt>
                <c:pt idx="1905">
                  <c:v>-1.5625E-2</c:v>
                </c:pt>
                <c:pt idx="1906">
                  <c:v>0</c:v>
                </c:pt>
                <c:pt idx="1907">
                  <c:v>0</c:v>
                </c:pt>
                <c:pt idx="1908">
                  <c:v>0</c:v>
                </c:pt>
                <c:pt idx="1909">
                  <c:v>-1.5625E-2</c:v>
                </c:pt>
                <c:pt idx="1910">
                  <c:v>-1.5625E-2</c:v>
                </c:pt>
                <c:pt idx="1911">
                  <c:v>0</c:v>
                </c:pt>
                <c:pt idx="1912">
                  <c:v>-1.5625E-2</c:v>
                </c:pt>
                <c:pt idx="1913">
                  <c:v>0</c:v>
                </c:pt>
                <c:pt idx="1914">
                  <c:v>0</c:v>
                </c:pt>
                <c:pt idx="1915">
                  <c:v>-1.5625E-2</c:v>
                </c:pt>
                <c:pt idx="1916">
                  <c:v>-1.5625E-2</c:v>
                </c:pt>
                <c:pt idx="1917">
                  <c:v>0</c:v>
                </c:pt>
                <c:pt idx="1918">
                  <c:v>-1.5625E-2</c:v>
                </c:pt>
                <c:pt idx="1919">
                  <c:v>-1.5625E-2</c:v>
                </c:pt>
                <c:pt idx="1920">
                  <c:v>-1.5625E-2</c:v>
                </c:pt>
                <c:pt idx="1921">
                  <c:v>0</c:v>
                </c:pt>
                <c:pt idx="1922">
                  <c:v>-1.5625E-2</c:v>
                </c:pt>
                <c:pt idx="1923">
                  <c:v>-1.5625E-2</c:v>
                </c:pt>
                <c:pt idx="1924">
                  <c:v>0</c:v>
                </c:pt>
                <c:pt idx="1925">
                  <c:v>-1.5625E-2</c:v>
                </c:pt>
                <c:pt idx="1926">
                  <c:v>-1.5625E-2</c:v>
                </c:pt>
                <c:pt idx="1927">
                  <c:v>0</c:v>
                </c:pt>
                <c:pt idx="1928">
                  <c:v>0</c:v>
                </c:pt>
                <c:pt idx="1929">
                  <c:v>0</c:v>
                </c:pt>
                <c:pt idx="1930">
                  <c:v>-1.5625E-2</c:v>
                </c:pt>
                <c:pt idx="1931">
                  <c:v>0</c:v>
                </c:pt>
                <c:pt idx="1932">
                  <c:v>-1.5625E-2</c:v>
                </c:pt>
                <c:pt idx="1933">
                  <c:v>-1.5625E-2</c:v>
                </c:pt>
                <c:pt idx="1934">
                  <c:v>-1.5625E-2</c:v>
                </c:pt>
                <c:pt idx="1935">
                  <c:v>0</c:v>
                </c:pt>
                <c:pt idx="1936">
                  <c:v>-1.5625E-2</c:v>
                </c:pt>
                <c:pt idx="1937">
                  <c:v>0</c:v>
                </c:pt>
                <c:pt idx="1938">
                  <c:v>-1.5625E-2</c:v>
                </c:pt>
                <c:pt idx="1939">
                  <c:v>0</c:v>
                </c:pt>
                <c:pt idx="1940">
                  <c:v>-1.5625E-2</c:v>
                </c:pt>
                <c:pt idx="1941">
                  <c:v>0</c:v>
                </c:pt>
                <c:pt idx="1942">
                  <c:v>0</c:v>
                </c:pt>
                <c:pt idx="1943">
                  <c:v>-1.5625E-2</c:v>
                </c:pt>
                <c:pt idx="1944">
                  <c:v>-1.5625E-2</c:v>
                </c:pt>
                <c:pt idx="1945">
                  <c:v>-1.5625E-2</c:v>
                </c:pt>
                <c:pt idx="1946">
                  <c:v>-1.5625E-2</c:v>
                </c:pt>
                <c:pt idx="1947">
                  <c:v>-1.5625E-2</c:v>
                </c:pt>
                <c:pt idx="1948">
                  <c:v>-1.5625E-2</c:v>
                </c:pt>
                <c:pt idx="1949">
                  <c:v>-1.5625E-2</c:v>
                </c:pt>
                <c:pt idx="1950">
                  <c:v>0</c:v>
                </c:pt>
                <c:pt idx="1951">
                  <c:v>0</c:v>
                </c:pt>
                <c:pt idx="1952">
                  <c:v>-1.5625E-2</c:v>
                </c:pt>
                <c:pt idx="1953">
                  <c:v>-1.5625E-2</c:v>
                </c:pt>
                <c:pt idx="1954">
                  <c:v>0</c:v>
                </c:pt>
                <c:pt idx="1955">
                  <c:v>0</c:v>
                </c:pt>
                <c:pt idx="1956">
                  <c:v>0</c:v>
                </c:pt>
                <c:pt idx="1957">
                  <c:v>-3.125E-2</c:v>
                </c:pt>
                <c:pt idx="1958">
                  <c:v>0</c:v>
                </c:pt>
                <c:pt idx="1959">
                  <c:v>0</c:v>
                </c:pt>
                <c:pt idx="1960">
                  <c:v>-1.5625E-2</c:v>
                </c:pt>
                <c:pt idx="1961">
                  <c:v>0</c:v>
                </c:pt>
                <c:pt idx="1962">
                  <c:v>-1.5625E-2</c:v>
                </c:pt>
                <c:pt idx="1963">
                  <c:v>0</c:v>
                </c:pt>
                <c:pt idx="1964">
                  <c:v>-1.5625E-2</c:v>
                </c:pt>
                <c:pt idx="1965">
                  <c:v>-1.5625E-2</c:v>
                </c:pt>
                <c:pt idx="1966">
                  <c:v>0</c:v>
                </c:pt>
                <c:pt idx="1967">
                  <c:v>0</c:v>
                </c:pt>
                <c:pt idx="1968">
                  <c:v>-1.5625E-2</c:v>
                </c:pt>
                <c:pt idx="1969">
                  <c:v>0</c:v>
                </c:pt>
                <c:pt idx="1970">
                  <c:v>-1.5625E-2</c:v>
                </c:pt>
                <c:pt idx="1971">
                  <c:v>0</c:v>
                </c:pt>
                <c:pt idx="1972">
                  <c:v>0</c:v>
                </c:pt>
                <c:pt idx="1973">
                  <c:v>0</c:v>
                </c:pt>
                <c:pt idx="1974">
                  <c:v>0</c:v>
                </c:pt>
                <c:pt idx="1975">
                  <c:v>0</c:v>
                </c:pt>
                <c:pt idx="1976">
                  <c:v>-1.5625E-2</c:v>
                </c:pt>
                <c:pt idx="1977">
                  <c:v>0</c:v>
                </c:pt>
                <c:pt idx="1978">
                  <c:v>-1.5625E-2</c:v>
                </c:pt>
                <c:pt idx="1979">
                  <c:v>0</c:v>
                </c:pt>
                <c:pt idx="1980">
                  <c:v>0</c:v>
                </c:pt>
                <c:pt idx="1981">
                  <c:v>-1.5625E-2</c:v>
                </c:pt>
                <c:pt idx="1982">
                  <c:v>0</c:v>
                </c:pt>
                <c:pt idx="1983">
                  <c:v>0</c:v>
                </c:pt>
                <c:pt idx="1984">
                  <c:v>0</c:v>
                </c:pt>
                <c:pt idx="1985">
                  <c:v>0</c:v>
                </c:pt>
                <c:pt idx="1986">
                  <c:v>-1.5625E-2</c:v>
                </c:pt>
                <c:pt idx="1987">
                  <c:v>0</c:v>
                </c:pt>
                <c:pt idx="1988">
                  <c:v>-1.5625E-2</c:v>
                </c:pt>
                <c:pt idx="1989">
                  <c:v>-3.125E-2</c:v>
                </c:pt>
                <c:pt idx="1990">
                  <c:v>0</c:v>
                </c:pt>
                <c:pt idx="1991">
                  <c:v>-1.5625E-2</c:v>
                </c:pt>
                <c:pt idx="1992">
                  <c:v>0</c:v>
                </c:pt>
                <c:pt idx="1993">
                  <c:v>0</c:v>
                </c:pt>
                <c:pt idx="1994">
                  <c:v>0</c:v>
                </c:pt>
                <c:pt idx="1995">
                  <c:v>0</c:v>
                </c:pt>
                <c:pt idx="1996">
                  <c:v>0</c:v>
                </c:pt>
                <c:pt idx="1997">
                  <c:v>-1.5625E-2</c:v>
                </c:pt>
                <c:pt idx="1998">
                  <c:v>-1.5625E-2</c:v>
                </c:pt>
                <c:pt idx="1999">
                  <c:v>-1.5625E-2</c:v>
                </c:pt>
                <c:pt idx="2000">
                  <c:v>-1.5625E-2</c:v>
                </c:pt>
                <c:pt idx="2001">
                  <c:v>-1.5625E-2</c:v>
                </c:pt>
                <c:pt idx="2002">
                  <c:v>0</c:v>
                </c:pt>
                <c:pt idx="2003">
                  <c:v>0</c:v>
                </c:pt>
                <c:pt idx="2004">
                  <c:v>0</c:v>
                </c:pt>
                <c:pt idx="2005">
                  <c:v>0</c:v>
                </c:pt>
                <c:pt idx="2006">
                  <c:v>0</c:v>
                </c:pt>
                <c:pt idx="2007">
                  <c:v>0</c:v>
                </c:pt>
                <c:pt idx="2008">
                  <c:v>-1.5625E-2</c:v>
                </c:pt>
                <c:pt idx="2009">
                  <c:v>-1.5625E-2</c:v>
                </c:pt>
                <c:pt idx="2010">
                  <c:v>-1.5625E-2</c:v>
                </c:pt>
                <c:pt idx="2011">
                  <c:v>-1.5625E-2</c:v>
                </c:pt>
                <c:pt idx="2012">
                  <c:v>0</c:v>
                </c:pt>
                <c:pt idx="2013">
                  <c:v>0</c:v>
                </c:pt>
                <c:pt idx="2014">
                  <c:v>-1.5625E-2</c:v>
                </c:pt>
                <c:pt idx="2015">
                  <c:v>-1.5625E-2</c:v>
                </c:pt>
                <c:pt idx="2016">
                  <c:v>0</c:v>
                </c:pt>
                <c:pt idx="2017">
                  <c:v>-1.5625E-2</c:v>
                </c:pt>
                <c:pt idx="2018">
                  <c:v>-1.5625E-2</c:v>
                </c:pt>
                <c:pt idx="2019">
                  <c:v>0</c:v>
                </c:pt>
                <c:pt idx="2020">
                  <c:v>-1.5625E-2</c:v>
                </c:pt>
                <c:pt idx="2021">
                  <c:v>0</c:v>
                </c:pt>
                <c:pt idx="2022">
                  <c:v>-1.5625E-2</c:v>
                </c:pt>
                <c:pt idx="2023">
                  <c:v>0</c:v>
                </c:pt>
                <c:pt idx="2024">
                  <c:v>0</c:v>
                </c:pt>
                <c:pt idx="2025">
                  <c:v>-1.5625E-2</c:v>
                </c:pt>
                <c:pt idx="2026">
                  <c:v>0</c:v>
                </c:pt>
                <c:pt idx="2027">
                  <c:v>-1.5625E-2</c:v>
                </c:pt>
                <c:pt idx="2028">
                  <c:v>0</c:v>
                </c:pt>
                <c:pt idx="2029">
                  <c:v>0</c:v>
                </c:pt>
                <c:pt idx="2030">
                  <c:v>-1.5625E-2</c:v>
                </c:pt>
                <c:pt idx="2031">
                  <c:v>-1.5625E-2</c:v>
                </c:pt>
                <c:pt idx="2032">
                  <c:v>-1.5625E-2</c:v>
                </c:pt>
                <c:pt idx="2033">
                  <c:v>-1.5625E-2</c:v>
                </c:pt>
                <c:pt idx="2034">
                  <c:v>0</c:v>
                </c:pt>
                <c:pt idx="2035">
                  <c:v>-3.125E-2</c:v>
                </c:pt>
                <c:pt idx="2036">
                  <c:v>0</c:v>
                </c:pt>
                <c:pt idx="2037">
                  <c:v>0</c:v>
                </c:pt>
                <c:pt idx="2038">
                  <c:v>0</c:v>
                </c:pt>
                <c:pt idx="2039">
                  <c:v>-1.5625E-2</c:v>
                </c:pt>
                <c:pt idx="2040">
                  <c:v>-1.5625E-2</c:v>
                </c:pt>
                <c:pt idx="2041">
                  <c:v>-1.5625E-2</c:v>
                </c:pt>
                <c:pt idx="2042">
                  <c:v>0</c:v>
                </c:pt>
                <c:pt idx="2043">
                  <c:v>0</c:v>
                </c:pt>
                <c:pt idx="2044">
                  <c:v>-1.5625E-2</c:v>
                </c:pt>
                <c:pt idx="2045">
                  <c:v>-1.5625E-2</c:v>
                </c:pt>
                <c:pt idx="2046">
                  <c:v>-1.5625E-2</c:v>
                </c:pt>
                <c:pt idx="2047">
                  <c:v>-1.5625E-2</c:v>
                </c:pt>
                <c:pt idx="2048">
                  <c:v>-1.5625E-2</c:v>
                </c:pt>
                <c:pt idx="2049">
                  <c:v>-1.5625E-2</c:v>
                </c:pt>
                <c:pt idx="2050">
                  <c:v>-1.5625E-2</c:v>
                </c:pt>
                <c:pt idx="2051">
                  <c:v>-1.5625E-2</c:v>
                </c:pt>
                <c:pt idx="2052">
                  <c:v>0</c:v>
                </c:pt>
                <c:pt idx="2053">
                  <c:v>-3.125E-2</c:v>
                </c:pt>
                <c:pt idx="2054">
                  <c:v>-1.5625E-2</c:v>
                </c:pt>
                <c:pt idx="2055">
                  <c:v>-1.5625E-2</c:v>
                </c:pt>
                <c:pt idx="2056">
                  <c:v>-1.5625E-2</c:v>
                </c:pt>
                <c:pt idx="2057">
                  <c:v>0</c:v>
                </c:pt>
                <c:pt idx="2058">
                  <c:v>0</c:v>
                </c:pt>
                <c:pt idx="2059">
                  <c:v>0</c:v>
                </c:pt>
                <c:pt idx="2060">
                  <c:v>-1.5625E-2</c:v>
                </c:pt>
                <c:pt idx="2061">
                  <c:v>-1.5625E-2</c:v>
                </c:pt>
                <c:pt idx="2062">
                  <c:v>0</c:v>
                </c:pt>
                <c:pt idx="2063">
                  <c:v>-1.5625E-2</c:v>
                </c:pt>
                <c:pt idx="2064">
                  <c:v>0</c:v>
                </c:pt>
                <c:pt idx="2065">
                  <c:v>0</c:v>
                </c:pt>
                <c:pt idx="2066">
                  <c:v>0</c:v>
                </c:pt>
                <c:pt idx="2067">
                  <c:v>-1.5625E-2</c:v>
                </c:pt>
                <c:pt idx="2068">
                  <c:v>0</c:v>
                </c:pt>
                <c:pt idx="2069">
                  <c:v>0</c:v>
                </c:pt>
                <c:pt idx="2070">
                  <c:v>-1.5625E-2</c:v>
                </c:pt>
                <c:pt idx="2071">
                  <c:v>-1.5625E-2</c:v>
                </c:pt>
                <c:pt idx="2072">
                  <c:v>0</c:v>
                </c:pt>
                <c:pt idx="2073">
                  <c:v>-1.5625E-2</c:v>
                </c:pt>
                <c:pt idx="2074">
                  <c:v>0</c:v>
                </c:pt>
                <c:pt idx="2075">
                  <c:v>0</c:v>
                </c:pt>
                <c:pt idx="2076">
                  <c:v>-1.5625E-2</c:v>
                </c:pt>
                <c:pt idx="2077">
                  <c:v>0</c:v>
                </c:pt>
                <c:pt idx="2078">
                  <c:v>-1.5625E-2</c:v>
                </c:pt>
                <c:pt idx="2079">
                  <c:v>-1.5625E-2</c:v>
                </c:pt>
                <c:pt idx="2080">
                  <c:v>-1.5625E-2</c:v>
                </c:pt>
                <c:pt idx="2081">
                  <c:v>-1.5625E-2</c:v>
                </c:pt>
                <c:pt idx="2082">
                  <c:v>-1.5625E-2</c:v>
                </c:pt>
                <c:pt idx="2083">
                  <c:v>0</c:v>
                </c:pt>
                <c:pt idx="2084">
                  <c:v>0</c:v>
                </c:pt>
                <c:pt idx="2085">
                  <c:v>0</c:v>
                </c:pt>
                <c:pt idx="2086">
                  <c:v>-1.5625E-2</c:v>
                </c:pt>
                <c:pt idx="2087">
                  <c:v>0</c:v>
                </c:pt>
                <c:pt idx="2088">
                  <c:v>-1.5625E-2</c:v>
                </c:pt>
                <c:pt idx="2089">
                  <c:v>-1.5625E-2</c:v>
                </c:pt>
                <c:pt idx="2090">
                  <c:v>-1.5625E-2</c:v>
                </c:pt>
                <c:pt idx="2091">
                  <c:v>-1.5625E-2</c:v>
                </c:pt>
                <c:pt idx="2092">
                  <c:v>-1.5625E-2</c:v>
                </c:pt>
                <c:pt idx="2093">
                  <c:v>0</c:v>
                </c:pt>
                <c:pt idx="2094">
                  <c:v>-1.5625E-2</c:v>
                </c:pt>
                <c:pt idx="2095">
                  <c:v>0</c:v>
                </c:pt>
                <c:pt idx="2096">
                  <c:v>-1.5625E-2</c:v>
                </c:pt>
                <c:pt idx="2097">
                  <c:v>0</c:v>
                </c:pt>
                <c:pt idx="2098">
                  <c:v>0</c:v>
                </c:pt>
                <c:pt idx="2099">
                  <c:v>0</c:v>
                </c:pt>
                <c:pt idx="2100">
                  <c:v>0</c:v>
                </c:pt>
                <c:pt idx="2101">
                  <c:v>-1.5625E-2</c:v>
                </c:pt>
                <c:pt idx="2102">
                  <c:v>-1.5625E-2</c:v>
                </c:pt>
                <c:pt idx="2103">
                  <c:v>-1.5625E-2</c:v>
                </c:pt>
                <c:pt idx="2104">
                  <c:v>-1.5625E-2</c:v>
                </c:pt>
                <c:pt idx="2105">
                  <c:v>0</c:v>
                </c:pt>
                <c:pt idx="2106">
                  <c:v>0</c:v>
                </c:pt>
                <c:pt idx="2107">
                  <c:v>0</c:v>
                </c:pt>
                <c:pt idx="2108">
                  <c:v>-1.5625E-2</c:v>
                </c:pt>
                <c:pt idx="2109">
                  <c:v>0</c:v>
                </c:pt>
                <c:pt idx="2110">
                  <c:v>0</c:v>
                </c:pt>
                <c:pt idx="2111">
                  <c:v>-1.5625E-2</c:v>
                </c:pt>
                <c:pt idx="2112">
                  <c:v>0</c:v>
                </c:pt>
                <c:pt idx="2113">
                  <c:v>0</c:v>
                </c:pt>
                <c:pt idx="2114">
                  <c:v>-1.5625E-2</c:v>
                </c:pt>
                <c:pt idx="2115">
                  <c:v>-1.5625E-2</c:v>
                </c:pt>
                <c:pt idx="2116">
                  <c:v>-1.5625E-2</c:v>
                </c:pt>
                <c:pt idx="2117">
                  <c:v>-1.5625E-2</c:v>
                </c:pt>
                <c:pt idx="2118">
                  <c:v>0</c:v>
                </c:pt>
                <c:pt idx="2119">
                  <c:v>-1.5625E-2</c:v>
                </c:pt>
                <c:pt idx="2120">
                  <c:v>-1.5625E-2</c:v>
                </c:pt>
                <c:pt idx="2121">
                  <c:v>-1.5625E-2</c:v>
                </c:pt>
                <c:pt idx="2122">
                  <c:v>-1.5625E-2</c:v>
                </c:pt>
                <c:pt idx="2123">
                  <c:v>0</c:v>
                </c:pt>
                <c:pt idx="2124">
                  <c:v>0</c:v>
                </c:pt>
                <c:pt idx="2125">
                  <c:v>0</c:v>
                </c:pt>
                <c:pt idx="2126">
                  <c:v>-1.5625E-2</c:v>
                </c:pt>
                <c:pt idx="2127">
                  <c:v>-1.5625E-2</c:v>
                </c:pt>
                <c:pt idx="2128">
                  <c:v>-1.5625E-2</c:v>
                </c:pt>
                <c:pt idx="2129">
                  <c:v>-1.5625E-2</c:v>
                </c:pt>
                <c:pt idx="2130">
                  <c:v>-1.5625E-2</c:v>
                </c:pt>
                <c:pt idx="2131">
                  <c:v>0</c:v>
                </c:pt>
                <c:pt idx="2132">
                  <c:v>-1.5625E-2</c:v>
                </c:pt>
                <c:pt idx="2133">
                  <c:v>0</c:v>
                </c:pt>
                <c:pt idx="2134">
                  <c:v>-1.5625E-2</c:v>
                </c:pt>
                <c:pt idx="2135">
                  <c:v>-1.5625E-2</c:v>
                </c:pt>
                <c:pt idx="2136">
                  <c:v>0</c:v>
                </c:pt>
                <c:pt idx="2137">
                  <c:v>-1.5625E-2</c:v>
                </c:pt>
                <c:pt idx="2138">
                  <c:v>0</c:v>
                </c:pt>
                <c:pt idx="2139">
                  <c:v>0</c:v>
                </c:pt>
                <c:pt idx="2140">
                  <c:v>-1.5625E-2</c:v>
                </c:pt>
                <c:pt idx="2141">
                  <c:v>0</c:v>
                </c:pt>
                <c:pt idx="2142">
                  <c:v>0</c:v>
                </c:pt>
                <c:pt idx="2143">
                  <c:v>0</c:v>
                </c:pt>
                <c:pt idx="2144">
                  <c:v>0</c:v>
                </c:pt>
                <c:pt idx="2145">
                  <c:v>0</c:v>
                </c:pt>
                <c:pt idx="2146">
                  <c:v>-1.5625E-2</c:v>
                </c:pt>
                <c:pt idx="2147">
                  <c:v>0</c:v>
                </c:pt>
                <c:pt idx="2148">
                  <c:v>-1.5625E-2</c:v>
                </c:pt>
                <c:pt idx="2149">
                  <c:v>-1.5625E-2</c:v>
                </c:pt>
                <c:pt idx="2150">
                  <c:v>0</c:v>
                </c:pt>
                <c:pt idx="2151">
                  <c:v>0</c:v>
                </c:pt>
                <c:pt idx="2152">
                  <c:v>0</c:v>
                </c:pt>
                <c:pt idx="2153">
                  <c:v>0</c:v>
                </c:pt>
                <c:pt idx="2154">
                  <c:v>0</c:v>
                </c:pt>
                <c:pt idx="2155">
                  <c:v>-1.5625E-2</c:v>
                </c:pt>
                <c:pt idx="2156">
                  <c:v>0</c:v>
                </c:pt>
                <c:pt idx="2157">
                  <c:v>0</c:v>
                </c:pt>
                <c:pt idx="2158">
                  <c:v>0</c:v>
                </c:pt>
                <c:pt idx="2159">
                  <c:v>0</c:v>
                </c:pt>
                <c:pt idx="2160">
                  <c:v>0</c:v>
                </c:pt>
                <c:pt idx="2161">
                  <c:v>0</c:v>
                </c:pt>
                <c:pt idx="2162">
                  <c:v>0</c:v>
                </c:pt>
                <c:pt idx="2163">
                  <c:v>0</c:v>
                </c:pt>
                <c:pt idx="2164">
                  <c:v>0</c:v>
                </c:pt>
                <c:pt idx="2165">
                  <c:v>0</c:v>
                </c:pt>
                <c:pt idx="2166">
                  <c:v>0</c:v>
                </c:pt>
                <c:pt idx="2167">
                  <c:v>0</c:v>
                </c:pt>
                <c:pt idx="2168">
                  <c:v>0</c:v>
                </c:pt>
                <c:pt idx="2169">
                  <c:v>0</c:v>
                </c:pt>
                <c:pt idx="2170">
                  <c:v>0</c:v>
                </c:pt>
                <c:pt idx="2171">
                  <c:v>0</c:v>
                </c:pt>
                <c:pt idx="2172">
                  <c:v>0</c:v>
                </c:pt>
                <c:pt idx="2173">
                  <c:v>0</c:v>
                </c:pt>
                <c:pt idx="2174">
                  <c:v>1.5625E-2</c:v>
                </c:pt>
                <c:pt idx="2175">
                  <c:v>0</c:v>
                </c:pt>
                <c:pt idx="2176">
                  <c:v>1.5625E-2</c:v>
                </c:pt>
                <c:pt idx="2177">
                  <c:v>1.5625E-2</c:v>
                </c:pt>
                <c:pt idx="2178">
                  <c:v>1.5625E-2</c:v>
                </c:pt>
                <c:pt idx="2179">
                  <c:v>1.5625E-2</c:v>
                </c:pt>
                <c:pt idx="2180">
                  <c:v>0</c:v>
                </c:pt>
                <c:pt idx="2181">
                  <c:v>0</c:v>
                </c:pt>
                <c:pt idx="2182">
                  <c:v>0</c:v>
                </c:pt>
                <c:pt idx="2183">
                  <c:v>1.5625E-2</c:v>
                </c:pt>
                <c:pt idx="2184">
                  <c:v>0</c:v>
                </c:pt>
                <c:pt idx="2185">
                  <c:v>1.5625E-2</c:v>
                </c:pt>
                <c:pt idx="2186">
                  <c:v>1.5625E-2</c:v>
                </c:pt>
                <c:pt idx="2187">
                  <c:v>0</c:v>
                </c:pt>
                <c:pt idx="2188">
                  <c:v>0</c:v>
                </c:pt>
                <c:pt idx="2189">
                  <c:v>0</c:v>
                </c:pt>
                <c:pt idx="2190">
                  <c:v>0</c:v>
                </c:pt>
                <c:pt idx="2191">
                  <c:v>0</c:v>
                </c:pt>
                <c:pt idx="2192">
                  <c:v>1.5625E-2</c:v>
                </c:pt>
                <c:pt idx="2193">
                  <c:v>0</c:v>
                </c:pt>
                <c:pt idx="2194">
                  <c:v>0</c:v>
                </c:pt>
                <c:pt idx="2195">
                  <c:v>0</c:v>
                </c:pt>
                <c:pt idx="2196">
                  <c:v>0</c:v>
                </c:pt>
                <c:pt idx="2197">
                  <c:v>0</c:v>
                </c:pt>
                <c:pt idx="2198">
                  <c:v>0</c:v>
                </c:pt>
                <c:pt idx="2199">
                  <c:v>0</c:v>
                </c:pt>
                <c:pt idx="2200">
                  <c:v>0</c:v>
                </c:pt>
                <c:pt idx="2201">
                  <c:v>0</c:v>
                </c:pt>
                <c:pt idx="2202">
                  <c:v>0</c:v>
                </c:pt>
                <c:pt idx="2203">
                  <c:v>0</c:v>
                </c:pt>
                <c:pt idx="2204">
                  <c:v>0</c:v>
                </c:pt>
                <c:pt idx="2205">
                  <c:v>0</c:v>
                </c:pt>
                <c:pt idx="2206">
                  <c:v>0</c:v>
                </c:pt>
                <c:pt idx="2207">
                  <c:v>0</c:v>
                </c:pt>
                <c:pt idx="2208">
                  <c:v>0</c:v>
                </c:pt>
                <c:pt idx="2209">
                  <c:v>0</c:v>
                </c:pt>
                <c:pt idx="2210">
                  <c:v>0</c:v>
                </c:pt>
                <c:pt idx="2211">
                  <c:v>0</c:v>
                </c:pt>
                <c:pt idx="2212">
                  <c:v>0</c:v>
                </c:pt>
                <c:pt idx="2213">
                  <c:v>0</c:v>
                </c:pt>
                <c:pt idx="2214">
                  <c:v>0</c:v>
                </c:pt>
                <c:pt idx="2215">
                  <c:v>-1.5625E-2</c:v>
                </c:pt>
                <c:pt idx="2216">
                  <c:v>0</c:v>
                </c:pt>
                <c:pt idx="2217">
                  <c:v>0</c:v>
                </c:pt>
                <c:pt idx="2218">
                  <c:v>0</c:v>
                </c:pt>
                <c:pt idx="2219">
                  <c:v>-1.5625E-2</c:v>
                </c:pt>
                <c:pt idx="2220">
                  <c:v>0</c:v>
                </c:pt>
                <c:pt idx="2221">
                  <c:v>0</c:v>
                </c:pt>
                <c:pt idx="2222">
                  <c:v>-1.5625E-2</c:v>
                </c:pt>
                <c:pt idx="2223">
                  <c:v>0</c:v>
                </c:pt>
                <c:pt idx="2224">
                  <c:v>-1.5625E-2</c:v>
                </c:pt>
                <c:pt idx="2225">
                  <c:v>0</c:v>
                </c:pt>
                <c:pt idx="2226">
                  <c:v>0</c:v>
                </c:pt>
                <c:pt idx="2227">
                  <c:v>0</c:v>
                </c:pt>
                <c:pt idx="2228">
                  <c:v>-1.5625E-2</c:v>
                </c:pt>
                <c:pt idx="2229">
                  <c:v>-1.5625E-2</c:v>
                </c:pt>
                <c:pt idx="2230">
                  <c:v>-1.5625E-2</c:v>
                </c:pt>
                <c:pt idx="2231">
                  <c:v>-1.5625E-2</c:v>
                </c:pt>
                <c:pt idx="2232">
                  <c:v>-1.5625E-2</c:v>
                </c:pt>
                <c:pt idx="2233">
                  <c:v>0</c:v>
                </c:pt>
                <c:pt idx="2234">
                  <c:v>-1.5625E-2</c:v>
                </c:pt>
                <c:pt idx="2235">
                  <c:v>-1.5625E-2</c:v>
                </c:pt>
                <c:pt idx="2236">
                  <c:v>0</c:v>
                </c:pt>
                <c:pt idx="2237">
                  <c:v>0</c:v>
                </c:pt>
                <c:pt idx="2238">
                  <c:v>-1.5625E-2</c:v>
                </c:pt>
                <c:pt idx="2239">
                  <c:v>-1.5625E-2</c:v>
                </c:pt>
                <c:pt idx="2240">
                  <c:v>0</c:v>
                </c:pt>
                <c:pt idx="2241">
                  <c:v>-1.5625E-2</c:v>
                </c:pt>
                <c:pt idx="2242">
                  <c:v>0</c:v>
                </c:pt>
                <c:pt idx="2243">
                  <c:v>-1.5625E-2</c:v>
                </c:pt>
                <c:pt idx="2244">
                  <c:v>-1.5625E-2</c:v>
                </c:pt>
                <c:pt idx="2245">
                  <c:v>-1.5625E-2</c:v>
                </c:pt>
                <c:pt idx="2246">
                  <c:v>-1.5625E-2</c:v>
                </c:pt>
                <c:pt idx="2247">
                  <c:v>0</c:v>
                </c:pt>
                <c:pt idx="2248">
                  <c:v>-3.125E-2</c:v>
                </c:pt>
                <c:pt idx="2249">
                  <c:v>0</c:v>
                </c:pt>
                <c:pt idx="2250">
                  <c:v>-1.5625E-2</c:v>
                </c:pt>
                <c:pt idx="2251">
                  <c:v>-1.5625E-2</c:v>
                </c:pt>
                <c:pt idx="2252">
                  <c:v>-3.125E-2</c:v>
                </c:pt>
                <c:pt idx="2253">
                  <c:v>-4.6874999999999986E-2</c:v>
                </c:pt>
                <c:pt idx="2254">
                  <c:v>-6.25E-2</c:v>
                </c:pt>
                <c:pt idx="2255">
                  <c:v>-4.6874999999999986E-2</c:v>
                </c:pt>
                <c:pt idx="2256">
                  <c:v>-3.125E-2</c:v>
                </c:pt>
                <c:pt idx="2257">
                  <c:v>-4.6874999999999986E-2</c:v>
                </c:pt>
                <c:pt idx="2258">
                  <c:v>-7.8125E-2</c:v>
                </c:pt>
                <c:pt idx="2259">
                  <c:v>-9.3750000000000153E-2</c:v>
                </c:pt>
                <c:pt idx="2260">
                  <c:v>-0.10937500000000008</c:v>
                </c:pt>
                <c:pt idx="2261">
                  <c:v>-7.8125E-2</c:v>
                </c:pt>
                <c:pt idx="2262">
                  <c:v>-7.8125E-2</c:v>
                </c:pt>
                <c:pt idx="2263">
                  <c:v>-1.5625E-2</c:v>
                </c:pt>
                <c:pt idx="2264">
                  <c:v>1.5625E-2</c:v>
                </c:pt>
                <c:pt idx="2265">
                  <c:v>4.6874999999999986E-2</c:v>
                </c:pt>
                <c:pt idx="2266">
                  <c:v>7.8125E-2</c:v>
                </c:pt>
                <c:pt idx="2267">
                  <c:v>7.8125E-2</c:v>
                </c:pt>
                <c:pt idx="2268">
                  <c:v>6.25E-2</c:v>
                </c:pt>
              </c:numCache>
            </c:numRef>
          </c:yVal>
        </c:ser>
        <c:ser>
          <c:idx val="1"/>
          <c:order val="1"/>
          <c:tx>
            <c:strRef>
              <c:f>'PFW Graphs'!$G$1</c:f>
              <c:strCache>
                <c:ptCount val="1"/>
                <c:pt idx="0">
                  <c:v>WDNP_Basic</c:v>
                </c:pt>
              </c:strCache>
            </c:strRef>
          </c:tx>
          <c:spPr>
            <a:ln w="25400">
              <a:solidFill>
                <a:srgbClr val="F3A447">
                  <a:lumMod val="40000"/>
                  <a:lumOff val="60000"/>
                </a:srgbClr>
              </a:solidFill>
            </a:ln>
          </c:spPr>
          <c:marker>
            <c:symbol val="none"/>
          </c:marker>
          <c:xVal>
            <c:numRef>
              <c:f>'PFW Graphs'!$B$2:$B$2270</c:f>
              <c:numCache>
                <c:formatCode>General</c:formatCode>
                <c:ptCount val="2269"/>
                <c:pt idx="0">
                  <c:v>100</c:v>
                </c:pt>
                <c:pt idx="1">
                  <c:v>101</c:v>
                </c:pt>
                <c:pt idx="2">
                  <c:v>102</c:v>
                </c:pt>
                <c:pt idx="3">
                  <c:v>103</c:v>
                </c:pt>
                <c:pt idx="4">
                  <c:v>104</c:v>
                </c:pt>
                <c:pt idx="5">
                  <c:v>105</c:v>
                </c:pt>
                <c:pt idx="6">
                  <c:v>106</c:v>
                </c:pt>
                <c:pt idx="7">
                  <c:v>107</c:v>
                </c:pt>
                <c:pt idx="8">
                  <c:v>108</c:v>
                </c:pt>
                <c:pt idx="9">
                  <c:v>109</c:v>
                </c:pt>
                <c:pt idx="10">
                  <c:v>110</c:v>
                </c:pt>
                <c:pt idx="11">
                  <c:v>111</c:v>
                </c:pt>
                <c:pt idx="12">
                  <c:v>112</c:v>
                </c:pt>
                <c:pt idx="13">
                  <c:v>113</c:v>
                </c:pt>
                <c:pt idx="14">
                  <c:v>114</c:v>
                </c:pt>
                <c:pt idx="15">
                  <c:v>115</c:v>
                </c:pt>
                <c:pt idx="16">
                  <c:v>116</c:v>
                </c:pt>
                <c:pt idx="17">
                  <c:v>117</c:v>
                </c:pt>
                <c:pt idx="18">
                  <c:v>118</c:v>
                </c:pt>
                <c:pt idx="19">
                  <c:v>119</c:v>
                </c:pt>
                <c:pt idx="20">
                  <c:v>120</c:v>
                </c:pt>
                <c:pt idx="21">
                  <c:v>121</c:v>
                </c:pt>
                <c:pt idx="22">
                  <c:v>122</c:v>
                </c:pt>
                <c:pt idx="23">
                  <c:v>123</c:v>
                </c:pt>
                <c:pt idx="24">
                  <c:v>124</c:v>
                </c:pt>
                <c:pt idx="25">
                  <c:v>125</c:v>
                </c:pt>
                <c:pt idx="26">
                  <c:v>126</c:v>
                </c:pt>
                <c:pt idx="27">
                  <c:v>127</c:v>
                </c:pt>
                <c:pt idx="28">
                  <c:v>128</c:v>
                </c:pt>
                <c:pt idx="29">
                  <c:v>129</c:v>
                </c:pt>
                <c:pt idx="30">
                  <c:v>130</c:v>
                </c:pt>
                <c:pt idx="31">
                  <c:v>131</c:v>
                </c:pt>
                <c:pt idx="32">
                  <c:v>132</c:v>
                </c:pt>
                <c:pt idx="33">
                  <c:v>133</c:v>
                </c:pt>
                <c:pt idx="34">
                  <c:v>134</c:v>
                </c:pt>
                <c:pt idx="35">
                  <c:v>135</c:v>
                </c:pt>
                <c:pt idx="36">
                  <c:v>136</c:v>
                </c:pt>
                <c:pt idx="37">
                  <c:v>137</c:v>
                </c:pt>
                <c:pt idx="38">
                  <c:v>138</c:v>
                </c:pt>
                <c:pt idx="39">
                  <c:v>139</c:v>
                </c:pt>
                <c:pt idx="40">
                  <c:v>140</c:v>
                </c:pt>
                <c:pt idx="41">
                  <c:v>141</c:v>
                </c:pt>
                <c:pt idx="42">
                  <c:v>142</c:v>
                </c:pt>
                <c:pt idx="43">
                  <c:v>143</c:v>
                </c:pt>
                <c:pt idx="44">
                  <c:v>144</c:v>
                </c:pt>
                <c:pt idx="45">
                  <c:v>145</c:v>
                </c:pt>
                <c:pt idx="46">
                  <c:v>146</c:v>
                </c:pt>
                <c:pt idx="47">
                  <c:v>147</c:v>
                </c:pt>
                <c:pt idx="48">
                  <c:v>148</c:v>
                </c:pt>
                <c:pt idx="49">
                  <c:v>149</c:v>
                </c:pt>
                <c:pt idx="50">
                  <c:v>150</c:v>
                </c:pt>
                <c:pt idx="51">
                  <c:v>151</c:v>
                </c:pt>
                <c:pt idx="52">
                  <c:v>152</c:v>
                </c:pt>
                <c:pt idx="53">
                  <c:v>153</c:v>
                </c:pt>
                <c:pt idx="54">
                  <c:v>154</c:v>
                </c:pt>
                <c:pt idx="55">
                  <c:v>155</c:v>
                </c:pt>
                <c:pt idx="56">
                  <c:v>156</c:v>
                </c:pt>
                <c:pt idx="57">
                  <c:v>157</c:v>
                </c:pt>
                <c:pt idx="58">
                  <c:v>158</c:v>
                </c:pt>
                <c:pt idx="59">
                  <c:v>159</c:v>
                </c:pt>
                <c:pt idx="60">
                  <c:v>160</c:v>
                </c:pt>
                <c:pt idx="61">
                  <c:v>161</c:v>
                </c:pt>
                <c:pt idx="62">
                  <c:v>162</c:v>
                </c:pt>
                <c:pt idx="63">
                  <c:v>163</c:v>
                </c:pt>
                <c:pt idx="64">
                  <c:v>164</c:v>
                </c:pt>
                <c:pt idx="65">
                  <c:v>165</c:v>
                </c:pt>
                <c:pt idx="66">
                  <c:v>166</c:v>
                </c:pt>
                <c:pt idx="67">
                  <c:v>167</c:v>
                </c:pt>
                <c:pt idx="68">
                  <c:v>168</c:v>
                </c:pt>
                <c:pt idx="69">
                  <c:v>169</c:v>
                </c:pt>
                <c:pt idx="70">
                  <c:v>170</c:v>
                </c:pt>
                <c:pt idx="71">
                  <c:v>171</c:v>
                </c:pt>
                <c:pt idx="72">
                  <c:v>172</c:v>
                </c:pt>
                <c:pt idx="73">
                  <c:v>173</c:v>
                </c:pt>
                <c:pt idx="74">
                  <c:v>174</c:v>
                </c:pt>
                <c:pt idx="75">
                  <c:v>175</c:v>
                </c:pt>
                <c:pt idx="76">
                  <c:v>176</c:v>
                </c:pt>
                <c:pt idx="77">
                  <c:v>177</c:v>
                </c:pt>
                <c:pt idx="78">
                  <c:v>178</c:v>
                </c:pt>
                <c:pt idx="79">
                  <c:v>179</c:v>
                </c:pt>
                <c:pt idx="80">
                  <c:v>180</c:v>
                </c:pt>
                <c:pt idx="81">
                  <c:v>181</c:v>
                </c:pt>
                <c:pt idx="82">
                  <c:v>182</c:v>
                </c:pt>
                <c:pt idx="83">
                  <c:v>183</c:v>
                </c:pt>
                <c:pt idx="84">
                  <c:v>184</c:v>
                </c:pt>
                <c:pt idx="85">
                  <c:v>185</c:v>
                </c:pt>
                <c:pt idx="86">
                  <c:v>186</c:v>
                </c:pt>
                <c:pt idx="87">
                  <c:v>187</c:v>
                </c:pt>
                <c:pt idx="88">
                  <c:v>188</c:v>
                </c:pt>
                <c:pt idx="89">
                  <c:v>189</c:v>
                </c:pt>
                <c:pt idx="90">
                  <c:v>190</c:v>
                </c:pt>
                <c:pt idx="91">
                  <c:v>191</c:v>
                </c:pt>
                <c:pt idx="92">
                  <c:v>192</c:v>
                </c:pt>
                <c:pt idx="93">
                  <c:v>193</c:v>
                </c:pt>
                <c:pt idx="94">
                  <c:v>194</c:v>
                </c:pt>
                <c:pt idx="95">
                  <c:v>195</c:v>
                </c:pt>
                <c:pt idx="96">
                  <c:v>196</c:v>
                </c:pt>
                <c:pt idx="97">
                  <c:v>197</c:v>
                </c:pt>
                <c:pt idx="98">
                  <c:v>198</c:v>
                </c:pt>
                <c:pt idx="99">
                  <c:v>199</c:v>
                </c:pt>
                <c:pt idx="100">
                  <c:v>200</c:v>
                </c:pt>
                <c:pt idx="101">
                  <c:v>201</c:v>
                </c:pt>
                <c:pt idx="102">
                  <c:v>202</c:v>
                </c:pt>
                <c:pt idx="103">
                  <c:v>203</c:v>
                </c:pt>
                <c:pt idx="104">
                  <c:v>204</c:v>
                </c:pt>
                <c:pt idx="105">
                  <c:v>205</c:v>
                </c:pt>
                <c:pt idx="106">
                  <c:v>206</c:v>
                </c:pt>
                <c:pt idx="107">
                  <c:v>207</c:v>
                </c:pt>
                <c:pt idx="108">
                  <c:v>208</c:v>
                </c:pt>
                <c:pt idx="109">
                  <c:v>209</c:v>
                </c:pt>
                <c:pt idx="110">
                  <c:v>210</c:v>
                </c:pt>
                <c:pt idx="111">
                  <c:v>211</c:v>
                </c:pt>
                <c:pt idx="112">
                  <c:v>212</c:v>
                </c:pt>
                <c:pt idx="113">
                  <c:v>213</c:v>
                </c:pt>
                <c:pt idx="114">
                  <c:v>214</c:v>
                </c:pt>
                <c:pt idx="115">
                  <c:v>215</c:v>
                </c:pt>
                <c:pt idx="116">
                  <c:v>216</c:v>
                </c:pt>
                <c:pt idx="117">
                  <c:v>217</c:v>
                </c:pt>
                <c:pt idx="118">
                  <c:v>218</c:v>
                </c:pt>
                <c:pt idx="119">
                  <c:v>219</c:v>
                </c:pt>
                <c:pt idx="120">
                  <c:v>220</c:v>
                </c:pt>
                <c:pt idx="121">
                  <c:v>221</c:v>
                </c:pt>
                <c:pt idx="122">
                  <c:v>222</c:v>
                </c:pt>
                <c:pt idx="123">
                  <c:v>223</c:v>
                </c:pt>
                <c:pt idx="124">
                  <c:v>224</c:v>
                </c:pt>
                <c:pt idx="125">
                  <c:v>225</c:v>
                </c:pt>
                <c:pt idx="126">
                  <c:v>226</c:v>
                </c:pt>
                <c:pt idx="127">
                  <c:v>227</c:v>
                </c:pt>
                <c:pt idx="128">
                  <c:v>228</c:v>
                </c:pt>
                <c:pt idx="129">
                  <c:v>229</c:v>
                </c:pt>
                <c:pt idx="130">
                  <c:v>230</c:v>
                </c:pt>
                <c:pt idx="131">
                  <c:v>231</c:v>
                </c:pt>
                <c:pt idx="132">
                  <c:v>232</c:v>
                </c:pt>
                <c:pt idx="133">
                  <c:v>233</c:v>
                </c:pt>
                <c:pt idx="134">
                  <c:v>234</c:v>
                </c:pt>
                <c:pt idx="135">
                  <c:v>235</c:v>
                </c:pt>
                <c:pt idx="136">
                  <c:v>236</c:v>
                </c:pt>
                <c:pt idx="137">
                  <c:v>237</c:v>
                </c:pt>
                <c:pt idx="138">
                  <c:v>238</c:v>
                </c:pt>
                <c:pt idx="139">
                  <c:v>239</c:v>
                </c:pt>
                <c:pt idx="140">
                  <c:v>240</c:v>
                </c:pt>
                <c:pt idx="141">
                  <c:v>241</c:v>
                </c:pt>
                <c:pt idx="142">
                  <c:v>242</c:v>
                </c:pt>
                <c:pt idx="143">
                  <c:v>243</c:v>
                </c:pt>
                <c:pt idx="144">
                  <c:v>244</c:v>
                </c:pt>
                <c:pt idx="145">
                  <c:v>245</c:v>
                </c:pt>
                <c:pt idx="146">
                  <c:v>246</c:v>
                </c:pt>
                <c:pt idx="147">
                  <c:v>247</c:v>
                </c:pt>
                <c:pt idx="148">
                  <c:v>248</c:v>
                </c:pt>
                <c:pt idx="149">
                  <c:v>249</c:v>
                </c:pt>
                <c:pt idx="150">
                  <c:v>250</c:v>
                </c:pt>
                <c:pt idx="151">
                  <c:v>251</c:v>
                </c:pt>
                <c:pt idx="152">
                  <c:v>252</c:v>
                </c:pt>
                <c:pt idx="153">
                  <c:v>253</c:v>
                </c:pt>
                <c:pt idx="154">
                  <c:v>254</c:v>
                </c:pt>
                <c:pt idx="155">
                  <c:v>255</c:v>
                </c:pt>
                <c:pt idx="156">
                  <c:v>256</c:v>
                </c:pt>
                <c:pt idx="157">
                  <c:v>257</c:v>
                </c:pt>
                <c:pt idx="158">
                  <c:v>258</c:v>
                </c:pt>
                <c:pt idx="159">
                  <c:v>259</c:v>
                </c:pt>
                <c:pt idx="160">
                  <c:v>260</c:v>
                </c:pt>
                <c:pt idx="161">
                  <c:v>261</c:v>
                </c:pt>
                <c:pt idx="162">
                  <c:v>262</c:v>
                </c:pt>
                <c:pt idx="163">
                  <c:v>263</c:v>
                </c:pt>
                <c:pt idx="164">
                  <c:v>264</c:v>
                </c:pt>
                <c:pt idx="165">
                  <c:v>265</c:v>
                </c:pt>
                <c:pt idx="166">
                  <c:v>266</c:v>
                </c:pt>
                <c:pt idx="167">
                  <c:v>267</c:v>
                </c:pt>
                <c:pt idx="168">
                  <c:v>268</c:v>
                </c:pt>
                <c:pt idx="169">
                  <c:v>269</c:v>
                </c:pt>
                <c:pt idx="170">
                  <c:v>270</c:v>
                </c:pt>
                <c:pt idx="171">
                  <c:v>271</c:v>
                </c:pt>
                <c:pt idx="172">
                  <c:v>272</c:v>
                </c:pt>
                <c:pt idx="173">
                  <c:v>273</c:v>
                </c:pt>
                <c:pt idx="174">
                  <c:v>274</c:v>
                </c:pt>
                <c:pt idx="175">
                  <c:v>275</c:v>
                </c:pt>
                <c:pt idx="176">
                  <c:v>276</c:v>
                </c:pt>
                <c:pt idx="177">
                  <c:v>277</c:v>
                </c:pt>
                <c:pt idx="178">
                  <c:v>278</c:v>
                </c:pt>
                <c:pt idx="179">
                  <c:v>279</c:v>
                </c:pt>
                <c:pt idx="180">
                  <c:v>280</c:v>
                </c:pt>
                <c:pt idx="181">
                  <c:v>281</c:v>
                </c:pt>
                <c:pt idx="182">
                  <c:v>282</c:v>
                </c:pt>
                <c:pt idx="183">
                  <c:v>283</c:v>
                </c:pt>
                <c:pt idx="184">
                  <c:v>284</c:v>
                </c:pt>
                <c:pt idx="185">
                  <c:v>285</c:v>
                </c:pt>
                <c:pt idx="186">
                  <c:v>286</c:v>
                </c:pt>
                <c:pt idx="187">
                  <c:v>287</c:v>
                </c:pt>
                <c:pt idx="188">
                  <c:v>288</c:v>
                </c:pt>
                <c:pt idx="189">
                  <c:v>289</c:v>
                </c:pt>
                <c:pt idx="190">
                  <c:v>290</c:v>
                </c:pt>
                <c:pt idx="191">
                  <c:v>291</c:v>
                </c:pt>
                <c:pt idx="192">
                  <c:v>292</c:v>
                </c:pt>
                <c:pt idx="193">
                  <c:v>293</c:v>
                </c:pt>
                <c:pt idx="194">
                  <c:v>294</c:v>
                </c:pt>
                <c:pt idx="195">
                  <c:v>295</c:v>
                </c:pt>
                <c:pt idx="196">
                  <c:v>296</c:v>
                </c:pt>
                <c:pt idx="197">
                  <c:v>297</c:v>
                </c:pt>
                <c:pt idx="198">
                  <c:v>298</c:v>
                </c:pt>
                <c:pt idx="199">
                  <c:v>299</c:v>
                </c:pt>
                <c:pt idx="200">
                  <c:v>300</c:v>
                </c:pt>
                <c:pt idx="201">
                  <c:v>301</c:v>
                </c:pt>
                <c:pt idx="202">
                  <c:v>302</c:v>
                </c:pt>
                <c:pt idx="203">
                  <c:v>303</c:v>
                </c:pt>
                <c:pt idx="204">
                  <c:v>304</c:v>
                </c:pt>
                <c:pt idx="205">
                  <c:v>305</c:v>
                </c:pt>
                <c:pt idx="206">
                  <c:v>306</c:v>
                </c:pt>
                <c:pt idx="207">
                  <c:v>307</c:v>
                </c:pt>
                <c:pt idx="208">
                  <c:v>308</c:v>
                </c:pt>
                <c:pt idx="209">
                  <c:v>309</c:v>
                </c:pt>
                <c:pt idx="210">
                  <c:v>310</c:v>
                </c:pt>
                <c:pt idx="211">
                  <c:v>311</c:v>
                </c:pt>
                <c:pt idx="212">
                  <c:v>312</c:v>
                </c:pt>
                <c:pt idx="213">
                  <c:v>313</c:v>
                </c:pt>
                <c:pt idx="214">
                  <c:v>314</c:v>
                </c:pt>
                <c:pt idx="215">
                  <c:v>315</c:v>
                </c:pt>
                <c:pt idx="216">
                  <c:v>316</c:v>
                </c:pt>
                <c:pt idx="217">
                  <c:v>317</c:v>
                </c:pt>
                <c:pt idx="218">
                  <c:v>318</c:v>
                </c:pt>
                <c:pt idx="219">
                  <c:v>319</c:v>
                </c:pt>
                <c:pt idx="220">
                  <c:v>320</c:v>
                </c:pt>
                <c:pt idx="221">
                  <c:v>321</c:v>
                </c:pt>
                <c:pt idx="222">
                  <c:v>322</c:v>
                </c:pt>
                <c:pt idx="223">
                  <c:v>323</c:v>
                </c:pt>
                <c:pt idx="224">
                  <c:v>324</c:v>
                </c:pt>
                <c:pt idx="225">
                  <c:v>325</c:v>
                </c:pt>
                <c:pt idx="226">
                  <c:v>326</c:v>
                </c:pt>
                <c:pt idx="227">
                  <c:v>327</c:v>
                </c:pt>
                <c:pt idx="228">
                  <c:v>328</c:v>
                </c:pt>
                <c:pt idx="229">
                  <c:v>329</c:v>
                </c:pt>
                <c:pt idx="230">
                  <c:v>330</c:v>
                </c:pt>
                <c:pt idx="231">
                  <c:v>331</c:v>
                </c:pt>
                <c:pt idx="232">
                  <c:v>332</c:v>
                </c:pt>
                <c:pt idx="233">
                  <c:v>333</c:v>
                </c:pt>
                <c:pt idx="234">
                  <c:v>334</c:v>
                </c:pt>
                <c:pt idx="235">
                  <c:v>335</c:v>
                </c:pt>
                <c:pt idx="236">
                  <c:v>336</c:v>
                </c:pt>
                <c:pt idx="237">
                  <c:v>337</c:v>
                </c:pt>
                <c:pt idx="238">
                  <c:v>338</c:v>
                </c:pt>
                <c:pt idx="239">
                  <c:v>339</c:v>
                </c:pt>
                <c:pt idx="240">
                  <c:v>340</c:v>
                </c:pt>
                <c:pt idx="241">
                  <c:v>341</c:v>
                </c:pt>
                <c:pt idx="242">
                  <c:v>342</c:v>
                </c:pt>
                <c:pt idx="243">
                  <c:v>343</c:v>
                </c:pt>
                <c:pt idx="244">
                  <c:v>344</c:v>
                </c:pt>
                <c:pt idx="245">
                  <c:v>345</c:v>
                </c:pt>
                <c:pt idx="246">
                  <c:v>346</c:v>
                </c:pt>
                <c:pt idx="247">
                  <c:v>347</c:v>
                </c:pt>
                <c:pt idx="248">
                  <c:v>348</c:v>
                </c:pt>
                <c:pt idx="249">
                  <c:v>349</c:v>
                </c:pt>
                <c:pt idx="250">
                  <c:v>350</c:v>
                </c:pt>
                <c:pt idx="251">
                  <c:v>351</c:v>
                </c:pt>
                <c:pt idx="252">
                  <c:v>352</c:v>
                </c:pt>
                <c:pt idx="253">
                  <c:v>353</c:v>
                </c:pt>
                <c:pt idx="254">
                  <c:v>354</c:v>
                </c:pt>
                <c:pt idx="255">
                  <c:v>355</c:v>
                </c:pt>
                <c:pt idx="256">
                  <c:v>356</c:v>
                </c:pt>
                <c:pt idx="257">
                  <c:v>357</c:v>
                </c:pt>
                <c:pt idx="258">
                  <c:v>358</c:v>
                </c:pt>
                <c:pt idx="259">
                  <c:v>359</c:v>
                </c:pt>
                <c:pt idx="260">
                  <c:v>360</c:v>
                </c:pt>
                <c:pt idx="261">
                  <c:v>361</c:v>
                </c:pt>
                <c:pt idx="262">
                  <c:v>362</c:v>
                </c:pt>
                <c:pt idx="263">
                  <c:v>363</c:v>
                </c:pt>
                <c:pt idx="264">
                  <c:v>364</c:v>
                </c:pt>
                <c:pt idx="265">
                  <c:v>365</c:v>
                </c:pt>
                <c:pt idx="266">
                  <c:v>366</c:v>
                </c:pt>
                <c:pt idx="267">
                  <c:v>367</c:v>
                </c:pt>
                <c:pt idx="268">
                  <c:v>368</c:v>
                </c:pt>
                <c:pt idx="269">
                  <c:v>369</c:v>
                </c:pt>
                <c:pt idx="270">
                  <c:v>370</c:v>
                </c:pt>
                <c:pt idx="271">
                  <c:v>371</c:v>
                </c:pt>
                <c:pt idx="272">
                  <c:v>372</c:v>
                </c:pt>
                <c:pt idx="273">
                  <c:v>373</c:v>
                </c:pt>
                <c:pt idx="274">
                  <c:v>374</c:v>
                </c:pt>
                <c:pt idx="275">
                  <c:v>375</c:v>
                </c:pt>
                <c:pt idx="276">
                  <c:v>376</c:v>
                </c:pt>
                <c:pt idx="277">
                  <c:v>377</c:v>
                </c:pt>
                <c:pt idx="278">
                  <c:v>378</c:v>
                </c:pt>
                <c:pt idx="279">
                  <c:v>379</c:v>
                </c:pt>
                <c:pt idx="280">
                  <c:v>380</c:v>
                </c:pt>
                <c:pt idx="281">
                  <c:v>381</c:v>
                </c:pt>
                <c:pt idx="282">
                  <c:v>382</c:v>
                </c:pt>
                <c:pt idx="283">
                  <c:v>383</c:v>
                </c:pt>
                <c:pt idx="284">
                  <c:v>384</c:v>
                </c:pt>
                <c:pt idx="285">
                  <c:v>385</c:v>
                </c:pt>
                <c:pt idx="286">
                  <c:v>386</c:v>
                </c:pt>
                <c:pt idx="287">
                  <c:v>387</c:v>
                </c:pt>
                <c:pt idx="288">
                  <c:v>388</c:v>
                </c:pt>
                <c:pt idx="289">
                  <c:v>389</c:v>
                </c:pt>
                <c:pt idx="290">
                  <c:v>390</c:v>
                </c:pt>
                <c:pt idx="291">
                  <c:v>391</c:v>
                </c:pt>
                <c:pt idx="292">
                  <c:v>392</c:v>
                </c:pt>
                <c:pt idx="293">
                  <c:v>393</c:v>
                </c:pt>
                <c:pt idx="294">
                  <c:v>394</c:v>
                </c:pt>
                <c:pt idx="295">
                  <c:v>395</c:v>
                </c:pt>
                <c:pt idx="296">
                  <c:v>396</c:v>
                </c:pt>
                <c:pt idx="297">
                  <c:v>397</c:v>
                </c:pt>
                <c:pt idx="298">
                  <c:v>398</c:v>
                </c:pt>
                <c:pt idx="299">
                  <c:v>399</c:v>
                </c:pt>
                <c:pt idx="300">
                  <c:v>400</c:v>
                </c:pt>
                <c:pt idx="301">
                  <c:v>401</c:v>
                </c:pt>
                <c:pt idx="302">
                  <c:v>402</c:v>
                </c:pt>
                <c:pt idx="303">
                  <c:v>403</c:v>
                </c:pt>
                <c:pt idx="304">
                  <c:v>404</c:v>
                </c:pt>
                <c:pt idx="305">
                  <c:v>405</c:v>
                </c:pt>
                <c:pt idx="306">
                  <c:v>406</c:v>
                </c:pt>
                <c:pt idx="307">
                  <c:v>407</c:v>
                </c:pt>
                <c:pt idx="308">
                  <c:v>408</c:v>
                </c:pt>
                <c:pt idx="309">
                  <c:v>409</c:v>
                </c:pt>
                <c:pt idx="310">
                  <c:v>410</c:v>
                </c:pt>
                <c:pt idx="311">
                  <c:v>411</c:v>
                </c:pt>
                <c:pt idx="312">
                  <c:v>412</c:v>
                </c:pt>
                <c:pt idx="313">
                  <c:v>413</c:v>
                </c:pt>
                <c:pt idx="314">
                  <c:v>414</c:v>
                </c:pt>
                <c:pt idx="315">
                  <c:v>415</c:v>
                </c:pt>
                <c:pt idx="316">
                  <c:v>416</c:v>
                </c:pt>
                <c:pt idx="317">
                  <c:v>417</c:v>
                </c:pt>
                <c:pt idx="318">
                  <c:v>418</c:v>
                </c:pt>
                <c:pt idx="319">
                  <c:v>419</c:v>
                </c:pt>
                <c:pt idx="320">
                  <c:v>420</c:v>
                </c:pt>
                <c:pt idx="321">
                  <c:v>421</c:v>
                </c:pt>
                <c:pt idx="322">
                  <c:v>422</c:v>
                </c:pt>
                <c:pt idx="323">
                  <c:v>423</c:v>
                </c:pt>
                <c:pt idx="324">
                  <c:v>424</c:v>
                </c:pt>
                <c:pt idx="325">
                  <c:v>425</c:v>
                </c:pt>
                <c:pt idx="326">
                  <c:v>426</c:v>
                </c:pt>
                <c:pt idx="327">
                  <c:v>427</c:v>
                </c:pt>
                <c:pt idx="328">
                  <c:v>428</c:v>
                </c:pt>
                <c:pt idx="329">
                  <c:v>429</c:v>
                </c:pt>
                <c:pt idx="330">
                  <c:v>430</c:v>
                </c:pt>
                <c:pt idx="331">
                  <c:v>431</c:v>
                </c:pt>
                <c:pt idx="332">
                  <c:v>432</c:v>
                </c:pt>
                <c:pt idx="333">
                  <c:v>433</c:v>
                </c:pt>
                <c:pt idx="334">
                  <c:v>434</c:v>
                </c:pt>
                <c:pt idx="335">
                  <c:v>435</c:v>
                </c:pt>
                <c:pt idx="336">
                  <c:v>436</c:v>
                </c:pt>
                <c:pt idx="337">
                  <c:v>437</c:v>
                </c:pt>
                <c:pt idx="338">
                  <c:v>438</c:v>
                </c:pt>
                <c:pt idx="339">
                  <c:v>439</c:v>
                </c:pt>
                <c:pt idx="340">
                  <c:v>440</c:v>
                </c:pt>
                <c:pt idx="341">
                  <c:v>441</c:v>
                </c:pt>
                <c:pt idx="342">
                  <c:v>442</c:v>
                </c:pt>
                <c:pt idx="343">
                  <c:v>443</c:v>
                </c:pt>
                <c:pt idx="344">
                  <c:v>444</c:v>
                </c:pt>
                <c:pt idx="345">
                  <c:v>445</c:v>
                </c:pt>
                <c:pt idx="346">
                  <c:v>446</c:v>
                </c:pt>
                <c:pt idx="347">
                  <c:v>447</c:v>
                </c:pt>
                <c:pt idx="348">
                  <c:v>448</c:v>
                </c:pt>
                <c:pt idx="349">
                  <c:v>449</c:v>
                </c:pt>
                <c:pt idx="350">
                  <c:v>450</c:v>
                </c:pt>
                <c:pt idx="351">
                  <c:v>451</c:v>
                </c:pt>
                <c:pt idx="352">
                  <c:v>452</c:v>
                </c:pt>
                <c:pt idx="353">
                  <c:v>453</c:v>
                </c:pt>
                <c:pt idx="354">
                  <c:v>454</c:v>
                </c:pt>
                <c:pt idx="355">
                  <c:v>455</c:v>
                </c:pt>
                <c:pt idx="356">
                  <c:v>456</c:v>
                </c:pt>
                <c:pt idx="357">
                  <c:v>457</c:v>
                </c:pt>
                <c:pt idx="358">
                  <c:v>458</c:v>
                </c:pt>
                <c:pt idx="359">
                  <c:v>459</c:v>
                </c:pt>
                <c:pt idx="360">
                  <c:v>460</c:v>
                </c:pt>
                <c:pt idx="361">
                  <c:v>461</c:v>
                </c:pt>
                <c:pt idx="362">
                  <c:v>462</c:v>
                </c:pt>
                <c:pt idx="363">
                  <c:v>463</c:v>
                </c:pt>
                <c:pt idx="364">
                  <c:v>464</c:v>
                </c:pt>
                <c:pt idx="365">
                  <c:v>465</c:v>
                </c:pt>
                <c:pt idx="366">
                  <c:v>466</c:v>
                </c:pt>
                <c:pt idx="367">
                  <c:v>467</c:v>
                </c:pt>
                <c:pt idx="368">
                  <c:v>468</c:v>
                </c:pt>
                <c:pt idx="369">
                  <c:v>469</c:v>
                </c:pt>
                <c:pt idx="370">
                  <c:v>470</c:v>
                </c:pt>
                <c:pt idx="371">
                  <c:v>471</c:v>
                </c:pt>
                <c:pt idx="372">
                  <c:v>472</c:v>
                </c:pt>
                <c:pt idx="373">
                  <c:v>473</c:v>
                </c:pt>
                <c:pt idx="374">
                  <c:v>474</c:v>
                </c:pt>
                <c:pt idx="375">
                  <c:v>475</c:v>
                </c:pt>
                <c:pt idx="376">
                  <c:v>476</c:v>
                </c:pt>
                <c:pt idx="377">
                  <c:v>477</c:v>
                </c:pt>
                <c:pt idx="378">
                  <c:v>478</c:v>
                </c:pt>
                <c:pt idx="379">
                  <c:v>479</c:v>
                </c:pt>
                <c:pt idx="380">
                  <c:v>480</c:v>
                </c:pt>
                <c:pt idx="381">
                  <c:v>481</c:v>
                </c:pt>
                <c:pt idx="382">
                  <c:v>482</c:v>
                </c:pt>
                <c:pt idx="383">
                  <c:v>483</c:v>
                </c:pt>
                <c:pt idx="384">
                  <c:v>484</c:v>
                </c:pt>
                <c:pt idx="385">
                  <c:v>485</c:v>
                </c:pt>
                <c:pt idx="386">
                  <c:v>486</c:v>
                </c:pt>
                <c:pt idx="387">
                  <c:v>487</c:v>
                </c:pt>
                <c:pt idx="388">
                  <c:v>488</c:v>
                </c:pt>
                <c:pt idx="389">
                  <c:v>489</c:v>
                </c:pt>
                <c:pt idx="390">
                  <c:v>490</c:v>
                </c:pt>
                <c:pt idx="391">
                  <c:v>491</c:v>
                </c:pt>
                <c:pt idx="392">
                  <c:v>492</c:v>
                </c:pt>
                <c:pt idx="393">
                  <c:v>493</c:v>
                </c:pt>
                <c:pt idx="394">
                  <c:v>494</c:v>
                </c:pt>
                <c:pt idx="395">
                  <c:v>495</c:v>
                </c:pt>
                <c:pt idx="396">
                  <c:v>496</c:v>
                </c:pt>
                <c:pt idx="397">
                  <c:v>497</c:v>
                </c:pt>
                <c:pt idx="398">
                  <c:v>498</c:v>
                </c:pt>
                <c:pt idx="399">
                  <c:v>499</c:v>
                </c:pt>
                <c:pt idx="400">
                  <c:v>500</c:v>
                </c:pt>
                <c:pt idx="401">
                  <c:v>501</c:v>
                </c:pt>
                <c:pt idx="402">
                  <c:v>502</c:v>
                </c:pt>
                <c:pt idx="403">
                  <c:v>503</c:v>
                </c:pt>
                <c:pt idx="404">
                  <c:v>504</c:v>
                </c:pt>
                <c:pt idx="405">
                  <c:v>505</c:v>
                </c:pt>
                <c:pt idx="406">
                  <c:v>506</c:v>
                </c:pt>
                <c:pt idx="407">
                  <c:v>507</c:v>
                </c:pt>
                <c:pt idx="408">
                  <c:v>508</c:v>
                </c:pt>
                <c:pt idx="409">
                  <c:v>509</c:v>
                </c:pt>
                <c:pt idx="410">
                  <c:v>510</c:v>
                </c:pt>
                <c:pt idx="411">
                  <c:v>511</c:v>
                </c:pt>
                <c:pt idx="412">
                  <c:v>512</c:v>
                </c:pt>
                <c:pt idx="413">
                  <c:v>513</c:v>
                </c:pt>
                <c:pt idx="414">
                  <c:v>514</c:v>
                </c:pt>
                <c:pt idx="415">
                  <c:v>515</c:v>
                </c:pt>
                <c:pt idx="416">
                  <c:v>516</c:v>
                </c:pt>
                <c:pt idx="417">
                  <c:v>517</c:v>
                </c:pt>
                <c:pt idx="418">
                  <c:v>518</c:v>
                </c:pt>
                <c:pt idx="419">
                  <c:v>519</c:v>
                </c:pt>
                <c:pt idx="420">
                  <c:v>520</c:v>
                </c:pt>
                <c:pt idx="421">
                  <c:v>521</c:v>
                </c:pt>
                <c:pt idx="422">
                  <c:v>522</c:v>
                </c:pt>
                <c:pt idx="423">
                  <c:v>523</c:v>
                </c:pt>
                <c:pt idx="424">
                  <c:v>524</c:v>
                </c:pt>
                <c:pt idx="425">
                  <c:v>525</c:v>
                </c:pt>
                <c:pt idx="426">
                  <c:v>526</c:v>
                </c:pt>
                <c:pt idx="427">
                  <c:v>527</c:v>
                </c:pt>
                <c:pt idx="428">
                  <c:v>528</c:v>
                </c:pt>
                <c:pt idx="429">
                  <c:v>529</c:v>
                </c:pt>
                <c:pt idx="430">
                  <c:v>530</c:v>
                </c:pt>
                <c:pt idx="431">
                  <c:v>531</c:v>
                </c:pt>
                <c:pt idx="432">
                  <c:v>532</c:v>
                </c:pt>
                <c:pt idx="433">
                  <c:v>533</c:v>
                </c:pt>
                <c:pt idx="434">
                  <c:v>534</c:v>
                </c:pt>
                <c:pt idx="435">
                  <c:v>535</c:v>
                </c:pt>
                <c:pt idx="436">
                  <c:v>536</c:v>
                </c:pt>
                <c:pt idx="437">
                  <c:v>537</c:v>
                </c:pt>
                <c:pt idx="438">
                  <c:v>538</c:v>
                </c:pt>
                <c:pt idx="439">
                  <c:v>539</c:v>
                </c:pt>
                <c:pt idx="440">
                  <c:v>540</c:v>
                </c:pt>
                <c:pt idx="441">
                  <c:v>541</c:v>
                </c:pt>
                <c:pt idx="442">
                  <c:v>542</c:v>
                </c:pt>
                <c:pt idx="443">
                  <c:v>543</c:v>
                </c:pt>
                <c:pt idx="444">
                  <c:v>544</c:v>
                </c:pt>
                <c:pt idx="445">
                  <c:v>545</c:v>
                </c:pt>
                <c:pt idx="446">
                  <c:v>546</c:v>
                </c:pt>
                <c:pt idx="447">
                  <c:v>547</c:v>
                </c:pt>
                <c:pt idx="448">
                  <c:v>548</c:v>
                </c:pt>
                <c:pt idx="449">
                  <c:v>549</c:v>
                </c:pt>
                <c:pt idx="450">
                  <c:v>550</c:v>
                </c:pt>
                <c:pt idx="451">
                  <c:v>551</c:v>
                </c:pt>
                <c:pt idx="452">
                  <c:v>552</c:v>
                </c:pt>
                <c:pt idx="453">
                  <c:v>553</c:v>
                </c:pt>
                <c:pt idx="454">
                  <c:v>554</c:v>
                </c:pt>
                <c:pt idx="455">
                  <c:v>555</c:v>
                </c:pt>
                <c:pt idx="456">
                  <c:v>556</c:v>
                </c:pt>
                <c:pt idx="457">
                  <c:v>557</c:v>
                </c:pt>
                <c:pt idx="458">
                  <c:v>558</c:v>
                </c:pt>
                <c:pt idx="459">
                  <c:v>559</c:v>
                </c:pt>
                <c:pt idx="460">
                  <c:v>560</c:v>
                </c:pt>
                <c:pt idx="461">
                  <c:v>561</c:v>
                </c:pt>
                <c:pt idx="462">
                  <c:v>562</c:v>
                </c:pt>
                <c:pt idx="463">
                  <c:v>563</c:v>
                </c:pt>
                <c:pt idx="464">
                  <c:v>564</c:v>
                </c:pt>
                <c:pt idx="465">
                  <c:v>565</c:v>
                </c:pt>
                <c:pt idx="466">
                  <c:v>566</c:v>
                </c:pt>
                <c:pt idx="467">
                  <c:v>567</c:v>
                </c:pt>
                <c:pt idx="468">
                  <c:v>568</c:v>
                </c:pt>
                <c:pt idx="469">
                  <c:v>569</c:v>
                </c:pt>
                <c:pt idx="470">
                  <c:v>570</c:v>
                </c:pt>
                <c:pt idx="471">
                  <c:v>571</c:v>
                </c:pt>
                <c:pt idx="472">
                  <c:v>572</c:v>
                </c:pt>
                <c:pt idx="473">
                  <c:v>573</c:v>
                </c:pt>
                <c:pt idx="474">
                  <c:v>574</c:v>
                </c:pt>
                <c:pt idx="475">
                  <c:v>575</c:v>
                </c:pt>
                <c:pt idx="476">
                  <c:v>576</c:v>
                </c:pt>
                <c:pt idx="477">
                  <c:v>577</c:v>
                </c:pt>
                <c:pt idx="478">
                  <c:v>578</c:v>
                </c:pt>
                <c:pt idx="479">
                  <c:v>579</c:v>
                </c:pt>
                <c:pt idx="480">
                  <c:v>580</c:v>
                </c:pt>
                <c:pt idx="481">
                  <c:v>581</c:v>
                </c:pt>
                <c:pt idx="482">
                  <c:v>582</c:v>
                </c:pt>
                <c:pt idx="483">
                  <c:v>583</c:v>
                </c:pt>
                <c:pt idx="484">
                  <c:v>584</c:v>
                </c:pt>
                <c:pt idx="485">
                  <c:v>585</c:v>
                </c:pt>
                <c:pt idx="486">
                  <c:v>586</c:v>
                </c:pt>
                <c:pt idx="487">
                  <c:v>587</c:v>
                </c:pt>
                <c:pt idx="488">
                  <c:v>588</c:v>
                </c:pt>
                <c:pt idx="489">
                  <c:v>589</c:v>
                </c:pt>
                <c:pt idx="490">
                  <c:v>590</c:v>
                </c:pt>
                <c:pt idx="491">
                  <c:v>591</c:v>
                </c:pt>
                <c:pt idx="492">
                  <c:v>592</c:v>
                </c:pt>
                <c:pt idx="493">
                  <c:v>593</c:v>
                </c:pt>
                <c:pt idx="494">
                  <c:v>594</c:v>
                </c:pt>
                <c:pt idx="495">
                  <c:v>595</c:v>
                </c:pt>
                <c:pt idx="496">
                  <c:v>596</c:v>
                </c:pt>
                <c:pt idx="497">
                  <c:v>597</c:v>
                </c:pt>
                <c:pt idx="498">
                  <c:v>598</c:v>
                </c:pt>
                <c:pt idx="499">
                  <c:v>599</c:v>
                </c:pt>
                <c:pt idx="500">
                  <c:v>600</c:v>
                </c:pt>
                <c:pt idx="501">
                  <c:v>601</c:v>
                </c:pt>
                <c:pt idx="502">
                  <c:v>602</c:v>
                </c:pt>
                <c:pt idx="503">
                  <c:v>603</c:v>
                </c:pt>
                <c:pt idx="504">
                  <c:v>604</c:v>
                </c:pt>
                <c:pt idx="505">
                  <c:v>605</c:v>
                </c:pt>
                <c:pt idx="506">
                  <c:v>606</c:v>
                </c:pt>
                <c:pt idx="507">
                  <c:v>607</c:v>
                </c:pt>
                <c:pt idx="508">
                  <c:v>608</c:v>
                </c:pt>
                <c:pt idx="509">
                  <c:v>609</c:v>
                </c:pt>
                <c:pt idx="510">
                  <c:v>610</c:v>
                </c:pt>
                <c:pt idx="511">
                  <c:v>611</c:v>
                </c:pt>
                <c:pt idx="512">
                  <c:v>612</c:v>
                </c:pt>
                <c:pt idx="513">
                  <c:v>613</c:v>
                </c:pt>
                <c:pt idx="514">
                  <c:v>614</c:v>
                </c:pt>
                <c:pt idx="515">
                  <c:v>615</c:v>
                </c:pt>
                <c:pt idx="516">
                  <c:v>616</c:v>
                </c:pt>
                <c:pt idx="517">
                  <c:v>617</c:v>
                </c:pt>
                <c:pt idx="518">
                  <c:v>618</c:v>
                </c:pt>
                <c:pt idx="519">
                  <c:v>619</c:v>
                </c:pt>
                <c:pt idx="520">
                  <c:v>620</c:v>
                </c:pt>
                <c:pt idx="521">
                  <c:v>621</c:v>
                </c:pt>
                <c:pt idx="522">
                  <c:v>622</c:v>
                </c:pt>
                <c:pt idx="523">
                  <c:v>623</c:v>
                </c:pt>
                <c:pt idx="524">
                  <c:v>624</c:v>
                </c:pt>
                <c:pt idx="525">
                  <c:v>625</c:v>
                </c:pt>
                <c:pt idx="526">
                  <c:v>626</c:v>
                </c:pt>
                <c:pt idx="527">
                  <c:v>627</c:v>
                </c:pt>
                <c:pt idx="528">
                  <c:v>628</c:v>
                </c:pt>
                <c:pt idx="529">
                  <c:v>629</c:v>
                </c:pt>
                <c:pt idx="530">
                  <c:v>630</c:v>
                </c:pt>
                <c:pt idx="531">
                  <c:v>631</c:v>
                </c:pt>
                <c:pt idx="532">
                  <c:v>632</c:v>
                </c:pt>
                <c:pt idx="533">
                  <c:v>633</c:v>
                </c:pt>
                <c:pt idx="534">
                  <c:v>634</c:v>
                </c:pt>
                <c:pt idx="535">
                  <c:v>635</c:v>
                </c:pt>
                <c:pt idx="536">
                  <c:v>636</c:v>
                </c:pt>
                <c:pt idx="537">
                  <c:v>637</c:v>
                </c:pt>
                <c:pt idx="538">
                  <c:v>638</c:v>
                </c:pt>
                <c:pt idx="539">
                  <c:v>639</c:v>
                </c:pt>
                <c:pt idx="540">
                  <c:v>640</c:v>
                </c:pt>
                <c:pt idx="541">
                  <c:v>641</c:v>
                </c:pt>
                <c:pt idx="542">
                  <c:v>642</c:v>
                </c:pt>
                <c:pt idx="543">
                  <c:v>643</c:v>
                </c:pt>
                <c:pt idx="544">
                  <c:v>644</c:v>
                </c:pt>
                <c:pt idx="545">
                  <c:v>645</c:v>
                </c:pt>
                <c:pt idx="546">
                  <c:v>646</c:v>
                </c:pt>
                <c:pt idx="547">
                  <c:v>647</c:v>
                </c:pt>
                <c:pt idx="548">
                  <c:v>648</c:v>
                </c:pt>
                <c:pt idx="549">
                  <c:v>649</c:v>
                </c:pt>
                <c:pt idx="550">
                  <c:v>650</c:v>
                </c:pt>
                <c:pt idx="551">
                  <c:v>651</c:v>
                </c:pt>
                <c:pt idx="552">
                  <c:v>652</c:v>
                </c:pt>
                <c:pt idx="553">
                  <c:v>653</c:v>
                </c:pt>
                <c:pt idx="554">
                  <c:v>654</c:v>
                </c:pt>
                <c:pt idx="555">
                  <c:v>655</c:v>
                </c:pt>
                <c:pt idx="556">
                  <c:v>656</c:v>
                </c:pt>
                <c:pt idx="557">
                  <c:v>657</c:v>
                </c:pt>
                <c:pt idx="558">
                  <c:v>658</c:v>
                </c:pt>
                <c:pt idx="559">
                  <c:v>659</c:v>
                </c:pt>
                <c:pt idx="560">
                  <c:v>660</c:v>
                </c:pt>
                <c:pt idx="561">
                  <c:v>661</c:v>
                </c:pt>
                <c:pt idx="562">
                  <c:v>662</c:v>
                </c:pt>
                <c:pt idx="563">
                  <c:v>663</c:v>
                </c:pt>
                <c:pt idx="564">
                  <c:v>664</c:v>
                </c:pt>
                <c:pt idx="565">
                  <c:v>665</c:v>
                </c:pt>
                <c:pt idx="566">
                  <c:v>666</c:v>
                </c:pt>
                <c:pt idx="567">
                  <c:v>667</c:v>
                </c:pt>
                <c:pt idx="568">
                  <c:v>668</c:v>
                </c:pt>
                <c:pt idx="569">
                  <c:v>669</c:v>
                </c:pt>
                <c:pt idx="570">
                  <c:v>670</c:v>
                </c:pt>
                <c:pt idx="571">
                  <c:v>671</c:v>
                </c:pt>
                <c:pt idx="572">
                  <c:v>672</c:v>
                </c:pt>
                <c:pt idx="573">
                  <c:v>673</c:v>
                </c:pt>
                <c:pt idx="574">
                  <c:v>674</c:v>
                </c:pt>
                <c:pt idx="575">
                  <c:v>675</c:v>
                </c:pt>
                <c:pt idx="576">
                  <c:v>676</c:v>
                </c:pt>
                <c:pt idx="577">
                  <c:v>677</c:v>
                </c:pt>
                <c:pt idx="578">
                  <c:v>678</c:v>
                </c:pt>
                <c:pt idx="579">
                  <c:v>679</c:v>
                </c:pt>
                <c:pt idx="580">
                  <c:v>680</c:v>
                </c:pt>
                <c:pt idx="581">
                  <c:v>681</c:v>
                </c:pt>
                <c:pt idx="582">
                  <c:v>682</c:v>
                </c:pt>
                <c:pt idx="583">
                  <c:v>683</c:v>
                </c:pt>
                <c:pt idx="584">
                  <c:v>684</c:v>
                </c:pt>
                <c:pt idx="585">
                  <c:v>685</c:v>
                </c:pt>
                <c:pt idx="586">
                  <c:v>686</c:v>
                </c:pt>
                <c:pt idx="587">
                  <c:v>687</c:v>
                </c:pt>
                <c:pt idx="588">
                  <c:v>688</c:v>
                </c:pt>
                <c:pt idx="589">
                  <c:v>689</c:v>
                </c:pt>
                <c:pt idx="590">
                  <c:v>690</c:v>
                </c:pt>
                <c:pt idx="591">
                  <c:v>691</c:v>
                </c:pt>
                <c:pt idx="592">
                  <c:v>692</c:v>
                </c:pt>
                <c:pt idx="593">
                  <c:v>693</c:v>
                </c:pt>
                <c:pt idx="594">
                  <c:v>694</c:v>
                </c:pt>
                <c:pt idx="595">
                  <c:v>695</c:v>
                </c:pt>
                <c:pt idx="596">
                  <c:v>696</c:v>
                </c:pt>
                <c:pt idx="597">
                  <c:v>697</c:v>
                </c:pt>
                <c:pt idx="598">
                  <c:v>698</c:v>
                </c:pt>
                <c:pt idx="599">
                  <c:v>699</c:v>
                </c:pt>
                <c:pt idx="600">
                  <c:v>700</c:v>
                </c:pt>
                <c:pt idx="601">
                  <c:v>701</c:v>
                </c:pt>
                <c:pt idx="602">
                  <c:v>702</c:v>
                </c:pt>
                <c:pt idx="603">
                  <c:v>703</c:v>
                </c:pt>
                <c:pt idx="604">
                  <c:v>704</c:v>
                </c:pt>
                <c:pt idx="605">
                  <c:v>705</c:v>
                </c:pt>
                <c:pt idx="606">
                  <c:v>706</c:v>
                </c:pt>
                <c:pt idx="607">
                  <c:v>707</c:v>
                </c:pt>
                <c:pt idx="608">
                  <c:v>708</c:v>
                </c:pt>
                <c:pt idx="609">
                  <c:v>709</c:v>
                </c:pt>
                <c:pt idx="610">
                  <c:v>710</c:v>
                </c:pt>
                <c:pt idx="611">
                  <c:v>711</c:v>
                </c:pt>
                <c:pt idx="612">
                  <c:v>712</c:v>
                </c:pt>
                <c:pt idx="613">
                  <c:v>713</c:v>
                </c:pt>
                <c:pt idx="614">
                  <c:v>714</c:v>
                </c:pt>
                <c:pt idx="615">
                  <c:v>715</c:v>
                </c:pt>
                <c:pt idx="616">
                  <c:v>716</c:v>
                </c:pt>
                <c:pt idx="617">
                  <c:v>717</c:v>
                </c:pt>
                <c:pt idx="618">
                  <c:v>718</c:v>
                </c:pt>
                <c:pt idx="619">
                  <c:v>719</c:v>
                </c:pt>
                <c:pt idx="620">
                  <c:v>720</c:v>
                </c:pt>
                <c:pt idx="621">
                  <c:v>721</c:v>
                </c:pt>
                <c:pt idx="622">
                  <c:v>722</c:v>
                </c:pt>
                <c:pt idx="623">
                  <c:v>723</c:v>
                </c:pt>
                <c:pt idx="624">
                  <c:v>724</c:v>
                </c:pt>
                <c:pt idx="625">
                  <c:v>725</c:v>
                </c:pt>
                <c:pt idx="626">
                  <c:v>726</c:v>
                </c:pt>
                <c:pt idx="627">
                  <c:v>727</c:v>
                </c:pt>
                <c:pt idx="628">
                  <c:v>728</c:v>
                </c:pt>
                <c:pt idx="629">
                  <c:v>729</c:v>
                </c:pt>
                <c:pt idx="630">
                  <c:v>730</c:v>
                </c:pt>
                <c:pt idx="631">
                  <c:v>731</c:v>
                </c:pt>
                <c:pt idx="632">
                  <c:v>732</c:v>
                </c:pt>
                <c:pt idx="633">
                  <c:v>733</c:v>
                </c:pt>
                <c:pt idx="634">
                  <c:v>734</c:v>
                </c:pt>
                <c:pt idx="635">
                  <c:v>735</c:v>
                </c:pt>
                <c:pt idx="636">
                  <c:v>736</c:v>
                </c:pt>
                <c:pt idx="637">
                  <c:v>737</c:v>
                </c:pt>
                <c:pt idx="638">
                  <c:v>738</c:v>
                </c:pt>
                <c:pt idx="639">
                  <c:v>739</c:v>
                </c:pt>
                <c:pt idx="640">
                  <c:v>740</c:v>
                </c:pt>
                <c:pt idx="641">
                  <c:v>741</c:v>
                </c:pt>
                <c:pt idx="642">
                  <c:v>742</c:v>
                </c:pt>
                <c:pt idx="643">
                  <c:v>743</c:v>
                </c:pt>
                <c:pt idx="644">
                  <c:v>744</c:v>
                </c:pt>
                <c:pt idx="645">
                  <c:v>745</c:v>
                </c:pt>
                <c:pt idx="646">
                  <c:v>746</c:v>
                </c:pt>
                <c:pt idx="647">
                  <c:v>747</c:v>
                </c:pt>
                <c:pt idx="648">
                  <c:v>748</c:v>
                </c:pt>
                <c:pt idx="649">
                  <c:v>749</c:v>
                </c:pt>
                <c:pt idx="650">
                  <c:v>750</c:v>
                </c:pt>
                <c:pt idx="651">
                  <c:v>751</c:v>
                </c:pt>
                <c:pt idx="652">
                  <c:v>752</c:v>
                </c:pt>
                <c:pt idx="653">
                  <c:v>753</c:v>
                </c:pt>
                <c:pt idx="654">
                  <c:v>754</c:v>
                </c:pt>
                <c:pt idx="655">
                  <c:v>755</c:v>
                </c:pt>
                <c:pt idx="656">
                  <c:v>756</c:v>
                </c:pt>
                <c:pt idx="657">
                  <c:v>757</c:v>
                </c:pt>
                <c:pt idx="658">
                  <c:v>758</c:v>
                </c:pt>
                <c:pt idx="659">
                  <c:v>759</c:v>
                </c:pt>
                <c:pt idx="660">
                  <c:v>760</c:v>
                </c:pt>
                <c:pt idx="661">
                  <c:v>761</c:v>
                </c:pt>
                <c:pt idx="662">
                  <c:v>762</c:v>
                </c:pt>
                <c:pt idx="663">
                  <c:v>763</c:v>
                </c:pt>
                <c:pt idx="664">
                  <c:v>764</c:v>
                </c:pt>
                <c:pt idx="665">
                  <c:v>765</c:v>
                </c:pt>
                <c:pt idx="666">
                  <c:v>766</c:v>
                </c:pt>
                <c:pt idx="667">
                  <c:v>767</c:v>
                </c:pt>
                <c:pt idx="668">
                  <c:v>768</c:v>
                </c:pt>
                <c:pt idx="669">
                  <c:v>769</c:v>
                </c:pt>
                <c:pt idx="670">
                  <c:v>770</c:v>
                </c:pt>
                <c:pt idx="671">
                  <c:v>771</c:v>
                </c:pt>
                <c:pt idx="672">
                  <c:v>772</c:v>
                </c:pt>
                <c:pt idx="673">
                  <c:v>773</c:v>
                </c:pt>
                <c:pt idx="674">
                  <c:v>774</c:v>
                </c:pt>
                <c:pt idx="675">
                  <c:v>775</c:v>
                </c:pt>
                <c:pt idx="676">
                  <c:v>776</c:v>
                </c:pt>
                <c:pt idx="677">
                  <c:v>777</c:v>
                </c:pt>
                <c:pt idx="678">
                  <c:v>778</c:v>
                </c:pt>
                <c:pt idx="679">
                  <c:v>779</c:v>
                </c:pt>
                <c:pt idx="680">
                  <c:v>780</c:v>
                </c:pt>
                <c:pt idx="681">
                  <c:v>781</c:v>
                </c:pt>
                <c:pt idx="682">
                  <c:v>782</c:v>
                </c:pt>
                <c:pt idx="683">
                  <c:v>783</c:v>
                </c:pt>
                <c:pt idx="684">
                  <c:v>784</c:v>
                </c:pt>
                <c:pt idx="685">
                  <c:v>785</c:v>
                </c:pt>
                <c:pt idx="686">
                  <c:v>786</c:v>
                </c:pt>
                <c:pt idx="687">
                  <c:v>787</c:v>
                </c:pt>
                <c:pt idx="688">
                  <c:v>788</c:v>
                </c:pt>
                <c:pt idx="689">
                  <c:v>789</c:v>
                </c:pt>
                <c:pt idx="690">
                  <c:v>790</c:v>
                </c:pt>
                <c:pt idx="691">
                  <c:v>791</c:v>
                </c:pt>
                <c:pt idx="692">
                  <c:v>792</c:v>
                </c:pt>
                <c:pt idx="693">
                  <c:v>793</c:v>
                </c:pt>
                <c:pt idx="694">
                  <c:v>794</c:v>
                </c:pt>
                <c:pt idx="695">
                  <c:v>795</c:v>
                </c:pt>
                <c:pt idx="696">
                  <c:v>796</c:v>
                </c:pt>
                <c:pt idx="697">
                  <c:v>797</c:v>
                </c:pt>
                <c:pt idx="698">
                  <c:v>798</c:v>
                </c:pt>
                <c:pt idx="699">
                  <c:v>799</c:v>
                </c:pt>
                <c:pt idx="700">
                  <c:v>800</c:v>
                </c:pt>
                <c:pt idx="701">
                  <c:v>801</c:v>
                </c:pt>
                <c:pt idx="702">
                  <c:v>802</c:v>
                </c:pt>
                <c:pt idx="703">
                  <c:v>803</c:v>
                </c:pt>
                <c:pt idx="704">
                  <c:v>804</c:v>
                </c:pt>
                <c:pt idx="705">
                  <c:v>805</c:v>
                </c:pt>
                <c:pt idx="706">
                  <c:v>806</c:v>
                </c:pt>
                <c:pt idx="707">
                  <c:v>807</c:v>
                </c:pt>
                <c:pt idx="708">
                  <c:v>808</c:v>
                </c:pt>
                <c:pt idx="709">
                  <c:v>809</c:v>
                </c:pt>
                <c:pt idx="710">
                  <c:v>810</c:v>
                </c:pt>
                <c:pt idx="711">
                  <c:v>811</c:v>
                </c:pt>
                <c:pt idx="712">
                  <c:v>812</c:v>
                </c:pt>
                <c:pt idx="713">
                  <c:v>813</c:v>
                </c:pt>
                <c:pt idx="714">
                  <c:v>814</c:v>
                </c:pt>
                <c:pt idx="715">
                  <c:v>815</c:v>
                </c:pt>
                <c:pt idx="716">
                  <c:v>816</c:v>
                </c:pt>
                <c:pt idx="717">
                  <c:v>817</c:v>
                </c:pt>
                <c:pt idx="718">
                  <c:v>818</c:v>
                </c:pt>
                <c:pt idx="719">
                  <c:v>819</c:v>
                </c:pt>
                <c:pt idx="720">
                  <c:v>820</c:v>
                </c:pt>
                <c:pt idx="721">
                  <c:v>821</c:v>
                </c:pt>
                <c:pt idx="722">
                  <c:v>822</c:v>
                </c:pt>
                <c:pt idx="723">
                  <c:v>823</c:v>
                </c:pt>
                <c:pt idx="724">
                  <c:v>824</c:v>
                </c:pt>
                <c:pt idx="725">
                  <c:v>825</c:v>
                </c:pt>
                <c:pt idx="726">
                  <c:v>826</c:v>
                </c:pt>
                <c:pt idx="727">
                  <c:v>827</c:v>
                </c:pt>
                <c:pt idx="728">
                  <c:v>828</c:v>
                </c:pt>
                <c:pt idx="729">
                  <c:v>829</c:v>
                </c:pt>
                <c:pt idx="730">
                  <c:v>830</c:v>
                </c:pt>
                <c:pt idx="731">
                  <c:v>831</c:v>
                </c:pt>
                <c:pt idx="732">
                  <c:v>832</c:v>
                </c:pt>
                <c:pt idx="733">
                  <c:v>833</c:v>
                </c:pt>
                <c:pt idx="734">
                  <c:v>834</c:v>
                </c:pt>
                <c:pt idx="735">
                  <c:v>835</c:v>
                </c:pt>
                <c:pt idx="736">
                  <c:v>836</c:v>
                </c:pt>
                <c:pt idx="737">
                  <c:v>837</c:v>
                </c:pt>
                <c:pt idx="738">
                  <c:v>838</c:v>
                </c:pt>
                <c:pt idx="739">
                  <c:v>839</c:v>
                </c:pt>
                <c:pt idx="740">
                  <c:v>840</c:v>
                </c:pt>
                <c:pt idx="741">
                  <c:v>841</c:v>
                </c:pt>
                <c:pt idx="742">
                  <c:v>842</c:v>
                </c:pt>
                <c:pt idx="743">
                  <c:v>843</c:v>
                </c:pt>
                <c:pt idx="744">
                  <c:v>844</c:v>
                </c:pt>
                <c:pt idx="745">
                  <c:v>845</c:v>
                </c:pt>
                <c:pt idx="746">
                  <c:v>846</c:v>
                </c:pt>
                <c:pt idx="747">
                  <c:v>847</c:v>
                </c:pt>
                <c:pt idx="748">
                  <c:v>848</c:v>
                </c:pt>
                <c:pt idx="749">
                  <c:v>849</c:v>
                </c:pt>
                <c:pt idx="750">
                  <c:v>850</c:v>
                </c:pt>
                <c:pt idx="751">
                  <c:v>851</c:v>
                </c:pt>
                <c:pt idx="752">
                  <c:v>852</c:v>
                </c:pt>
                <c:pt idx="753">
                  <c:v>853</c:v>
                </c:pt>
                <c:pt idx="754">
                  <c:v>854</c:v>
                </c:pt>
                <c:pt idx="755">
                  <c:v>855</c:v>
                </c:pt>
                <c:pt idx="756">
                  <c:v>856</c:v>
                </c:pt>
                <c:pt idx="757">
                  <c:v>857</c:v>
                </c:pt>
                <c:pt idx="758">
                  <c:v>858</c:v>
                </c:pt>
                <c:pt idx="759">
                  <c:v>859</c:v>
                </c:pt>
                <c:pt idx="760">
                  <c:v>860</c:v>
                </c:pt>
                <c:pt idx="761">
                  <c:v>861</c:v>
                </c:pt>
                <c:pt idx="762">
                  <c:v>862</c:v>
                </c:pt>
                <c:pt idx="763">
                  <c:v>863</c:v>
                </c:pt>
                <c:pt idx="764">
                  <c:v>864</c:v>
                </c:pt>
                <c:pt idx="765">
                  <c:v>865</c:v>
                </c:pt>
                <c:pt idx="766">
                  <c:v>866</c:v>
                </c:pt>
                <c:pt idx="767">
                  <c:v>867</c:v>
                </c:pt>
                <c:pt idx="768">
                  <c:v>868</c:v>
                </c:pt>
                <c:pt idx="769">
                  <c:v>869</c:v>
                </c:pt>
                <c:pt idx="770">
                  <c:v>870</c:v>
                </c:pt>
                <c:pt idx="771">
                  <c:v>871</c:v>
                </c:pt>
                <c:pt idx="772">
                  <c:v>872</c:v>
                </c:pt>
                <c:pt idx="773">
                  <c:v>873</c:v>
                </c:pt>
                <c:pt idx="774">
                  <c:v>874</c:v>
                </c:pt>
                <c:pt idx="775">
                  <c:v>875</c:v>
                </c:pt>
                <c:pt idx="776">
                  <c:v>876</c:v>
                </c:pt>
                <c:pt idx="777">
                  <c:v>877</c:v>
                </c:pt>
                <c:pt idx="778">
                  <c:v>878</c:v>
                </c:pt>
                <c:pt idx="779">
                  <c:v>879</c:v>
                </c:pt>
                <c:pt idx="780">
                  <c:v>880</c:v>
                </c:pt>
                <c:pt idx="781">
                  <c:v>881</c:v>
                </c:pt>
                <c:pt idx="782">
                  <c:v>882</c:v>
                </c:pt>
                <c:pt idx="783">
                  <c:v>883</c:v>
                </c:pt>
                <c:pt idx="784">
                  <c:v>884</c:v>
                </c:pt>
                <c:pt idx="785">
                  <c:v>885</c:v>
                </c:pt>
                <c:pt idx="786">
                  <c:v>886</c:v>
                </c:pt>
                <c:pt idx="787">
                  <c:v>887</c:v>
                </c:pt>
                <c:pt idx="788">
                  <c:v>888</c:v>
                </c:pt>
                <c:pt idx="789">
                  <c:v>889</c:v>
                </c:pt>
                <c:pt idx="790">
                  <c:v>890</c:v>
                </c:pt>
                <c:pt idx="791">
                  <c:v>891</c:v>
                </c:pt>
                <c:pt idx="792">
                  <c:v>892</c:v>
                </c:pt>
                <c:pt idx="793">
                  <c:v>893</c:v>
                </c:pt>
                <c:pt idx="794">
                  <c:v>894</c:v>
                </c:pt>
                <c:pt idx="795">
                  <c:v>895</c:v>
                </c:pt>
                <c:pt idx="796">
                  <c:v>896</c:v>
                </c:pt>
                <c:pt idx="797">
                  <c:v>897</c:v>
                </c:pt>
                <c:pt idx="798">
                  <c:v>898</c:v>
                </c:pt>
                <c:pt idx="799">
                  <c:v>899</c:v>
                </c:pt>
                <c:pt idx="800">
                  <c:v>900</c:v>
                </c:pt>
                <c:pt idx="801">
                  <c:v>901</c:v>
                </c:pt>
                <c:pt idx="802">
                  <c:v>902</c:v>
                </c:pt>
                <c:pt idx="803">
                  <c:v>903</c:v>
                </c:pt>
                <c:pt idx="804">
                  <c:v>904</c:v>
                </c:pt>
                <c:pt idx="805">
                  <c:v>905</c:v>
                </c:pt>
                <c:pt idx="806">
                  <c:v>906</c:v>
                </c:pt>
                <c:pt idx="807">
                  <c:v>907</c:v>
                </c:pt>
                <c:pt idx="808">
                  <c:v>908</c:v>
                </c:pt>
                <c:pt idx="809">
                  <c:v>909</c:v>
                </c:pt>
                <c:pt idx="810">
                  <c:v>910</c:v>
                </c:pt>
                <c:pt idx="811">
                  <c:v>911</c:v>
                </c:pt>
                <c:pt idx="812">
                  <c:v>912</c:v>
                </c:pt>
                <c:pt idx="813">
                  <c:v>913</c:v>
                </c:pt>
                <c:pt idx="814">
                  <c:v>914</c:v>
                </c:pt>
                <c:pt idx="815">
                  <c:v>915</c:v>
                </c:pt>
                <c:pt idx="816">
                  <c:v>916</c:v>
                </c:pt>
                <c:pt idx="817">
                  <c:v>917</c:v>
                </c:pt>
                <c:pt idx="818">
                  <c:v>918</c:v>
                </c:pt>
                <c:pt idx="819">
                  <c:v>919</c:v>
                </c:pt>
                <c:pt idx="820">
                  <c:v>920</c:v>
                </c:pt>
                <c:pt idx="821">
                  <c:v>921</c:v>
                </c:pt>
                <c:pt idx="822">
                  <c:v>922</c:v>
                </c:pt>
                <c:pt idx="823">
                  <c:v>923</c:v>
                </c:pt>
                <c:pt idx="824">
                  <c:v>924</c:v>
                </c:pt>
                <c:pt idx="825">
                  <c:v>925</c:v>
                </c:pt>
                <c:pt idx="826">
                  <c:v>926</c:v>
                </c:pt>
                <c:pt idx="827">
                  <c:v>927</c:v>
                </c:pt>
                <c:pt idx="828">
                  <c:v>928</c:v>
                </c:pt>
                <c:pt idx="829">
                  <c:v>929</c:v>
                </c:pt>
                <c:pt idx="830">
                  <c:v>930</c:v>
                </c:pt>
                <c:pt idx="831">
                  <c:v>931</c:v>
                </c:pt>
                <c:pt idx="832">
                  <c:v>932</c:v>
                </c:pt>
                <c:pt idx="833">
                  <c:v>933</c:v>
                </c:pt>
                <c:pt idx="834">
                  <c:v>934</c:v>
                </c:pt>
                <c:pt idx="835">
                  <c:v>935</c:v>
                </c:pt>
                <c:pt idx="836">
                  <c:v>936</c:v>
                </c:pt>
                <c:pt idx="837">
                  <c:v>937</c:v>
                </c:pt>
                <c:pt idx="838">
                  <c:v>938</c:v>
                </c:pt>
                <c:pt idx="839">
                  <c:v>939</c:v>
                </c:pt>
                <c:pt idx="840">
                  <c:v>940</c:v>
                </c:pt>
                <c:pt idx="841">
                  <c:v>941</c:v>
                </c:pt>
                <c:pt idx="842">
                  <c:v>942</c:v>
                </c:pt>
                <c:pt idx="843">
                  <c:v>943</c:v>
                </c:pt>
                <c:pt idx="844">
                  <c:v>944</c:v>
                </c:pt>
                <c:pt idx="845">
                  <c:v>945</c:v>
                </c:pt>
                <c:pt idx="846">
                  <c:v>946</c:v>
                </c:pt>
                <c:pt idx="847">
                  <c:v>947</c:v>
                </c:pt>
                <c:pt idx="848">
                  <c:v>948</c:v>
                </c:pt>
                <c:pt idx="849">
                  <c:v>949</c:v>
                </c:pt>
                <c:pt idx="850">
                  <c:v>950</c:v>
                </c:pt>
                <c:pt idx="851">
                  <c:v>951</c:v>
                </c:pt>
                <c:pt idx="852">
                  <c:v>952</c:v>
                </c:pt>
                <c:pt idx="853">
                  <c:v>953</c:v>
                </c:pt>
                <c:pt idx="854">
                  <c:v>954</c:v>
                </c:pt>
                <c:pt idx="855">
                  <c:v>955</c:v>
                </c:pt>
                <c:pt idx="856">
                  <c:v>956</c:v>
                </c:pt>
                <c:pt idx="857">
                  <c:v>957</c:v>
                </c:pt>
                <c:pt idx="858">
                  <c:v>958</c:v>
                </c:pt>
                <c:pt idx="859">
                  <c:v>959</c:v>
                </c:pt>
                <c:pt idx="860">
                  <c:v>960</c:v>
                </c:pt>
                <c:pt idx="861">
                  <c:v>961</c:v>
                </c:pt>
                <c:pt idx="862">
                  <c:v>962</c:v>
                </c:pt>
                <c:pt idx="863">
                  <c:v>963</c:v>
                </c:pt>
                <c:pt idx="864">
                  <c:v>964</c:v>
                </c:pt>
                <c:pt idx="865">
                  <c:v>965</c:v>
                </c:pt>
                <c:pt idx="866">
                  <c:v>966</c:v>
                </c:pt>
                <c:pt idx="867">
                  <c:v>967</c:v>
                </c:pt>
                <c:pt idx="868">
                  <c:v>968</c:v>
                </c:pt>
                <c:pt idx="869">
                  <c:v>969</c:v>
                </c:pt>
                <c:pt idx="870">
                  <c:v>970</c:v>
                </c:pt>
                <c:pt idx="871">
                  <c:v>971</c:v>
                </c:pt>
                <c:pt idx="872">
                  <c:v>972</c:v>
                </c:pt>
                <c:pt idx="873">
                  <c:v>973</c:v>
                </c:pt>
                <c:pt idx="874">
                  <c:v>974</c:v>
                </c:pt>
                <c:pt idx="875">
                  <c:v>975</c:v>
                </c:pt>
                <c:pt idx="876">
                  <c:v>976</c:v>
                </c:pt>
                <c:pt idx="877">
                  <c:v>977</c:v>
                </c:pt>
                <c:pt idx="878">
                  <c:v>978</c:v>
                </c:pt>
                <c:pt idx="879">
                  <c:v>979</c:v>
                </c:pt>
                <c:pt idx="880">
                  <c:v>980</c:v>
                </c:pt>
                <c:pt idx="881">
                  <c:v>981</c:v>
                </c:pt>
                <c:pt idx="882">
                  <c:v>982</c:v>
                </c:pt>
                <c:pt idx="883">
                  <c:v>983</c:v>
                </c:pt>
                <c:pt idx="884">
                  <c:v>984</c:v>
                </c:pt>
                <c:pt idx="885">
                  <c:v>985</c:v>
                </c:pt>
                <c:pt idx="886">
                  <c:v>986</c:v>
                </c:pt>
                <c:pt idx="887">
                  <c:v>987</c:v>
                </c:pt>
                <c:pt idx="888">
                  <c:v>988</c:v>
                </c:pt>
                <c:pt idx="889">
                  <c:v>989</c:v>
                </c:pt>
                <c:pt idx="890">
                  <c:v>990</c:v>
                </c:pt>
                <c:pt idx="891">
                  <c:v>991</c:v>
                </c:pt>
                <c:pt idx="892">
                  <c:v>992</c:v>
                </c:pt>
                <c:pt idx="893">
                  <c:v>993</c:v>
                </c:pt>
                <c:pt idx="894">
                  <c:v>994</c:v>
                </c:pt>
                <c:pt idx="895">
                  <c:v>995</c:v>
                </c:pt>
                <c:pt idx="896">
                  <c:v>996</c:v>
                </c:pt>
                <c:pt idx="897">
                  <c:v>997</c:v>
                </c:pt>
                <c:pt idx="898">
                  <c:v>998</c:v>
                </c:pt>
                <c:pt idx="899">
                  <c:v>999</c:v>
                </c:pt>
                <c:pt idx="900">
                  <c:v>1000</c:v>
                </c:pt>
                <c:pt idx="901">
                  <c:v>1001</c:v>
                </c:pt>
                <c:pt idx="902">
                  <c:v>1002</c:v>
                </c:pt>
                <c:pt idx="903">
                  <c:v>1003</c:v>
                </c:pt>
                <c:pt idx="904">
                  <c:v>1004</c:v>
                </c:pt>
                <c:pt idx="905">
                  <c:v>1005</c:v>
                </c:pt>
                <c:pt idx="906">
                  <c:v>1006</c:v>
                </c:pt>
                <c:pt idx="907">
                  <c:v>1007</c:v>
                </c:pt>
                <c:pt idx="908">
                  <c:v>1008</c:v>
                </c:pt>
                <c:pt idx="909">
                  <c:v>1009</c:v>
                </c:pt>
                <c:pt idx="910">
                  <c:v>1010</c:v>
                </c:pt>
                <c:pt idx="911">
                  <c:v>1011</c:v>
                </c:pt>
                <c:pt idx="912">
                  <c:v>1012</c:v>
                </c:pt>
                <c:pt idx="913">
                  <c:v>1013</c:v>
                </c:pt>
                <c:pt idx="914">
                  <c:v>1014</c:v>
                </c:pt>
                <c:pt idx="915">
                  <c:v>1015</c:v>
                </c:pt>
                <c:pt idx="916">
                  <c:v>1016</c:v>
                </c:pt>
                <c:pt idx="917">
                  <c:v>1017</c:v>
                </c:pt>
                <c:pt idx="918">
                  <c:v>1018</c:v>
                </c:pt>
                <c:pt idx="919">
                  <c:v>1019</c:v>
                </c:pt>
                <c:pt idx="920">
                  <c:v>1020</c:v>
                </c:pt>
                <c:pt idx="921">
                  <c:v>1021</c:v>
                </c:pt>
                <c:pt idx="922">
                  <c:v>1022</c:v>
                </c:pt>
                <c:pt idx="923">
                  <c:v>1023</c:v>
                </c:pt>
                <c:pt idx="924">
                  <c:v>1024</c:v>
                </c:pt>
                <c:pt idx="925">
                  <c:v>1025</c:v>
                </c:pt>
                <c:pt idx="926">
                  <c:v>1026</c:v>
                </c:pt>
                <c:pt idx="927">
                  <c:v>1027</c:v>
                </c:pt>
                <c:pt idx="928">
                  <c:v>1028</c:v>
                </c:pt>
                <c:pt idx="929">
                  <c:v>1029</c:v>
                </c:pt>
                <c:pt idx="930">
                  <c:v>1030</c:v>
                </c:pt>
                <c:pt idx="931">
                  <c:v>1031</c:v>
                </c:pt>
                <c:pt idx="932">
                  <c:v>1032</c:v>
                </c:pt>
                <c:pt idx="933">
                  <c:v>1033</c:v>
                </c:pt>
                <c:pt idx="934">
                  <c:v>1034</c:v>
                </c:pt>
                <c:pt idx="935">
                  <c:v>1035</c:v>
                </c:pt>
                <c:pt idx="936">
                  <c:v>1036</c:v>
                </c:pt>
                <c:pt idx="937">
                  <c:v>1037</c:v>
                </c:pt>
                <c:pt idx="938">
                  <c:v>1038</c:v>
                </c:pt>
                <c:pt idx="939">
                  <c:v>1039</c:v>
                </c:pt>
                <c:pt idx="940">
                  <c:v>1040</c:v>
                </c:pt>
                <c:pt idx="941">
                  <c:v>1041</c:v>
                </c:pt>
                <c:pt idx="942">
                  <c:v>1042</c:v>
                </c:pt>
                <c:pt idx="943">
                  <c:v>1043</c:v>
                </c:pt>
                <c:pt idx="944">
                  <c:v>1044</c:v>
                </c:pt>
                <c:pt idx="945">
                  <c:v>1045</c:v>
                </c:pt>
                <c:pt idx="946">
                  <c:v>1046</c:v>
                </c:pt>
                <c:pt idx="947">
                  <c:v>1047</c:v>
                </c:pt>
                <c:pt idx="948">
                  <c:v>1048</c:v>
                </c:pt>
                <c:pt idx="949">
                  <c:v>1049</c:v>
                </c:pt>
                <c:pt idx="950">
                  <c:v>1050</c:v>
                </c:pt>
                <c:pt idx="951">
                  <c:v>1051</c:v>
                </c:pt>
                <c:pt idx="952">
                  <c:v>1052</c:v>
                </c:pt>
                <c:pt idx="953">
                  <c:v>1053</c:v>
                </c:pt>
                <c:pt idx="954">
                  <c:v>1054</c:v>
                </c:pt>
                <c:pt idx="955">
                  <c:v>1055</c:v>
                </c:pt>
                <c:pt idx="956">
                  <c:v>1056</c:v>
                </c:pt>
                <c:pt idx="957">
                  <c:v>1057</c:v>
                </c:pt>
                <c:pt idx="958">
                  <c:v>1058</c:v>
                </c:pt>
                <c:pt idx="959">
                  <c:v>1059</c:v>
                </c:pt>
                <c:pt idx="960">
                  <c:v>1060</c:v>
                </c:pt>
                <c:pt idx="961">
                  <c:v>1061</c:v>
                </c:pt>
                <c:pt idx="962">
                  <c:v>1062</c:v>
                </c:pt>
                <c:pt idx="963">
                  <c:v>1063</c:v>
                </c:pt>
                <c:pt idx="964">
                  <c:v>1064</c:v>
                </c:pt>
                <c:pt idx="965">
                  <c:v>1065</c:v>
                </c:pt>
                <c:pt idx="966">
                  <c:v>1066</c:v>
                </c:pt>
                <c:pt idx="967">
                  <c:v>1067</c:v>
                </c:pt>
                <c:pt idx="968">
                  <c:v>1068</c:v>
                </c:pt>
                <c:pt idx="969">
                  <c:v>1069</c:v>
                </c:pt>
                <c:pt idx="970">
                  <c:v>1070</c:v>
                </c:pt>
                <c:pt idx="971">
                  <c:v>1071</c:v>
                </c:pt>
                <c:pt idx="972">
                  <c:v>1072</c:v>
                </c:pt>
                <c:pt idx="973">
                  <c:v>1073</c:v>
                </c:pt>
                <c:pt idx="974">
                  <c:v>1074</c:v>
                </c:pt>
                <c:pt idx="975">
                  <c:v>1075</c:v>
                </c:pt>
                <c:pt idx="976">
                  <c:v>1076</c:v>
                </c:pt>
                <c:pt idx="977">
                  <c:v>1077</c:v>
                </c:pt>
                <c:pt idx="978">
                  <c:v>1078</c:v>
                </c:pt>
                <c:pt idx="979">
                  <c:v>1079</c:v>
                </c:pt>
                <c:pt idx="980">
                  <c:v>1080</c:v>
                </c:pt>
                <c:pt idx="981">
                  <c:v>1081</c:v>
                </c:pt>
                <c:pt idx="982">
                  <c:v>1082</c:v>
                </c:pt>
                <c:pt idx="983">
                  <c:v>1083</c:v>
                </c:pt>
                <c:pt idx="984">
                  <c:v>1084</c:v>
                </c:pt>
                <c:pt idx="985">
                  <c:v>1085</c:v>
                </c:pt>
                <c:pt idx="986">
                  <c:v>1086</c:v>
                </c:pt>
                <c:pt idx="987">
                  <c:v>1087</c:v>
                </c:pt>
                <c:pt idx="988">
                  <c:v>1088</c:v>
                </c:pt>
                <c:pt idx="989">
                  <c:v>1089</c:v>
                </c:pt>
                <c:pt idx="990">
                  <c:v>1090</c:v>
                </c:pt>
                <c:pt idx="991">
                  <c:v>1091</c:v>
                </c:pt>
                <c:pt idx="992">
                  <c:v>1092</c:v>
                </c:pt>
                <c:pt idx="993">
                  <c:v>1093</c:v>
                </c:pt>
                <c:pt idx="994">
                  <c:v>1094</c:v>
                </c:pt>
                <c:pt idx="995">
                  <c:v>1095</c:v>
                </c:pt>
                <c:pt idx="996">
                  <c:v>1096</c:v>
                </c:pt>
                <c:pt idx="997">
                  <c:v>1097</c:v>
                </c:pt>
                <c:pt idx="998">
                  <c:v>1098</c:v>
                </c:pt>
                <c:pt idx="999">
                  <c:v>1099</c:v>
                </c:pt>
                <c:pt idx="1000">
                  <c:v>1100</c:v>
                </c:pt>
                <c:pt idx="1001">
                  <c:v>1101</c:v>
                </c:pt>
                <c:pt idx="1002">
                  <c:v>1102</c:v>
                </c:pt>
                <c:pt idx="1003">
                  <c:v>1103</c:v>
                </c:pt>
                <c:pt idx="1004">
                  <c:v>1104</c:v>
                </c:pt>
                <c:pt idx="1005">
                  <c:v>1105</c:v>
                </c:pt>
                <c:pt idx="1006">
                  <c:v>1106</c:v>
                </c:pt>
                <c:pt idx="1007">
                  <c:v>1107</c:v>
                </c:pt>
                <c:pt idx="1008">
                  <c:v>1108</c:v>
                </c:pt>
                <c:pt idx="1009">
                  <c:v>1109</c:v>
                </c:pt>
                <c:pt idx="1010">
                  <c:v>1110</c:v>
                </c:pt>
                <c:pt idx="1011">
                  <c:v>1111</c:v>
                </c:pt>
                <c:pt idx="1012">
                  <c:v>1112</c:v>
                </c:pt>
                <c:pt idx="1013">
                  <c:v>1113</c:v>
                </c:pt>
                <c:pt idx="1014">
                  <c:v>1114</c:v>
                </c:pt>
                <c:pt idx="1015">
                  <c:v>1115</c:v>
                </c:pt>
                <c:pt idx="1016">
                  <c:v>1116</c:v>
                </c:pt>
                <c:pt idx="1017">
                  <c:v>1117</c:v>
                </c:pt>
                <c:pt idx="1018">
                  <c:v>1118</c:v>
                </c:pt>
                <c:pt idx="1019">
                  <c:v>1119</c:v>
                </c:pt>
                <c:pt idx="1020">
                  <c:v>1120</c:v>
                </c:pt>
                <c:pt idx="1021">
                  <c:v>1121</c:v>
                </c:pt>
                <c:pt idx="1022">
                  <c:v>1122</c:v>
                </c:pt>
                <c:pt idx="1023">
                  <c:v>1123</c:v>
                </c:pt>
                <c:pt idx="1024">
                  <c:v>1124</c:v>
                </c:pt>
                <c:pt idx="1025">
                  <c:v>1125</c:v>
                </c:pt>
                <c:pt idx="1026">
                  <c:v>1126</c:v>
                </c:pt>
                <c:pt idx="1027">
                  <c:v>1127</c:v>
                </c:pt>
                <c:pt idx="1028">
                  <c:v>1128</c:v>
                </c:pt>
                <c:pt idx="1029">
                  <c:v>1129</c:v>
                </c:pt>
                <c:pt idx="1030">
                  <c:v>1130</c:v>
                </c:pt>
                <c:pt idx="1031">
                  <c:v>1131</c:v>
                </c:pt>
                <c:pt idx="1032">
                  <c:v>1132</c:v>
                </c:pt>
                <c:pt idx="1033">
                  <c:v>1133</c:v>
                </c:pt>
                <c:pt idx="1034">
                  <c:v>1134</c:v>
                </c:pt>
                <c:pt idx="1035">
                  <c:v>1135</c:v>
                </c:pt>
                <c:pt idx="1036">
                  <c:v>1136</c:v>
                </c:pt>
                <c:pt idx="1037">
                  <c:v>1137</c:v>
                </c:pt>
                <c:pt idx="1038">
                  <c:v>1138</c:v>
                </c:pt>
                <c:pt idx="1039">
                  <c:v>1139</c:v>
                </c:pt>
                <c:pt idx="1040">
                  <c:v>1140</c:v>
                </c:pt>
                <c:pt idx="1041">
                  <c:v>1141</c:v>
                </c:pt>
                <c:pt idx="1042">
                  <c:v>1142</c:v>
                </c:pt>
                <c:pt idx="1043">
                  <c:v>1143</c:v>
                </c:pt>
                <c:pt idx="1044">
                  <c:v>1144</c:v>
                </c:pt>
                <c:pt idx="1045">
                  <c:v>1145</c:v>
                </c:pt>
                <c:pt idx="1046">
                  <c:v>1146</c:v>
                </c:pt>
                <c:pt idx="1047">
                  <c:v>1147</c:v>
                </c:pt>
                <c:pt idx="1048">
                  <c:v>1148</c:v>
                </c:pt>
                <c:pt idx="1049">
                  <c:v>1149</c:v>
                </c:pt>
                <c:pt idx="1050">
                  <c:v>1150</c:v>
                </c:pt>
                <c:pt idx="1051">
                  <c:v>1151</c:v>
                </c:pt>
                <c:pt idx="1052">
                  <c:v>1152</c:v>
                </c:pt>
                <c:pt idx="1053">
                  <c:v>1153</c:v>
                </c:pt>
                <c:pt idx="1054">
                  <c:v>1154</c:v>
                </c:pt>
                <c:pt idx="1055">
                  <c:v>1155</c:v>
                </c:pt>
                <c:pt idx="1056">
                  <c:v>1156</c:v>
                </c:pt>
                <c:pt idx="1057">
                  <c:v>1157</c:v>
                </c:pt>
                <c:pt idx="1058">
                  <c:v>1158</c:v>
                </c:pt>
                <c:pt idx="1059">
                  <c:v>1159</c:v>
                </c:pt>
                <c:pt idx="1060">
                  <c:v>1160</c:v>
                </c:pt>
                <c:pt idx="1061">
                  <c:v>1161</c:v>
                </c:pt>
                <c:pt idx="1062">
                  <c:v>1162</c:v>
                </c:pt>
                <c:pt idx="1063">
                  <c:v>1163</c:v>
                </c:pt>
                <c:pt idx="1064">
                  <c:v>1164</c:v>
                </c:pt>
                <c:pt idx="1065">
                  <c:v>1165</c:v>
                </c:pt>
                <c:pt idx="1066">
                  <c:v>1166</c:v>
                </c:pt>
                <c:pt idx="1067">
                  <c:v>1167</c:v>
                </c:pt>
                <c:pt idx="1068">
                  <c:v>1168</c:v>
                </c:pt>
                <c:pt idx="1069">
                  <c:v>1169</c:v>
                </c:pt>
                <c:pt idx="1070">
                  <c:v>1170</c:v>
                </c:pt>
                <c:pt idx="1071">
                  <c:v>1171</c:v>
                </c:pt>
                <c:pt idx="1072">
                  <c:v>1172</c:v>
                </c:pt>
                <c:pt idx="1073">
                  <c:v>1173</c:v>
                </c:pt>
                <c:pt idx="1074">
                  <c:v>1174</c:v>
                </c:pt>
                <c:pt idx="1075">
                  <c:v>1175</c:v>
                </c:pt>
                <c:pt idx="1076">
                  <c:v>1176</c:v>
                </c:pt>
                <c:pt idx="1077">
                  <c:v>1177</c:v>
                </c:pt>
                <c:pt idx="1078">
                  <c:v>1178</c:v>
                </c:pt>
                <c:pt idx="1079">
                  <c:v>1179</c:v>
                </c:pt>
                <c:pt idx="1080">
                  <c:v>1180</c:v>
                </c:pt>
                <c:pt idx="1081">
                  <c:v>1181</c:v>
                </c:pt>
                <c:pt idx="1082">
                  <c:v>1182</c:v>
                </c:pt>
                <c:pt idx="1083">
                  <c:v>1183</c:v>
                </c:pt>
                <c:pt idx="1084">
                  <c:v>1184</c:v>
                </c:pt>
                <c:pt idx="1085">
                  <c:v>1185</c:v>
                </c:pt>
                <c:pt idx="1086">
                  <c:v>1186</c:v>
                </c:pt>
                <c:pt idx="1087">
                  <c:v>1187</c:v>
                </c:pt>
                <c:pt idx="1088">
                  <c:v>1188</c:v>
                </c:pt>
                <c:pt idx="1089">
                  <c:v>1189</c:v>
                </c:pt>
                <c:pt idx="1090">
                  <c:v>1190</c:v>
                </c:pt>
                <c:pt idx="1091">
                  <c:v>1191</c:v>
                </c:pt>
                <c:pt idx="1092">
                  <c:v>1192</c:v>
                </c:pt>
                <c:pt idx="1093">
                  <c:v>1193</c:v>
                </c:pt>
                <c:pt idx="1094">
                  <c:v>1194</c:v>
                </c:pt>
                <c:pt idx="1095">
                  <c:v>1195</c:v>
                </c:pt>
                <c:pt idx="1096">
                  <c:v>1196</c:v>
                </c:pt>
                <c:pt idx="1097">
                  <c:v>1197</c:v>
                </c:pt>
                <c:pt idx="1098">
                  <c:v>1198</c:v>
                </c:pt>
                <c:pt idx="1099">
                  <c:v>1199</c:v>
                </c:pt>
                <c:pt idx="1100">
                  <c:v>1200</c:v>
                </c:pt>
                <c:pt idx="1101">
                  <c:v>1201</c:v>
                </c:pt>
                <c:pt idx="1102">
                  <c:v>1202</c:v>
                </c:pt>
                <c:pt idx="1103">
                  <c:v>1203</c:v>
                </c:pt>
                <c:pt idx="1104">
                  <c:v>1204</c:v>
                </c:pt>
                <c:pt idx="1105">
                  <c:v>1205</c:v>
                </c:pt>
                <c:pt idx="1106">
                  <c:v>1206</c:v>
                </c:pt>
                <c:pt idx="1107">
                  <c:v>1207</c:v>
                </c:pt>
                <c:pt idx="1108">
                  <c:v>1208</c:v>
                </c:pt>
                <c:pt idx="1109">
                  <c:v>1209</c:v>
                </c:pt>
                <c:pt idx="1110">
                  <c:v>1210</c:v>
                </c:pt>
                <c:pt idx="1111">
                  <c:v>1211</c:v>
                </c:pt>
                <c:pt idx="1112">
                  <c:v>1212</c:v>
                </c:pt>
                <c:pt idx="1113">
                  <c:v>1213</c:v>
                </c:pt>
                <c:pt idx="1114">
                  <c:v>1214</c:v>
                </c:pt>
                <c:pt idx="1115">
                  <c:v>1215</c:v>
                </c:pt>
                <c:pt idx="1116">
                  <c:v>1216</c:v>
                </c:pt>
                <c:pt idx="1117">
                  <c:v>1217</c:v>
                </c:pt>
                <c:pt idx="1118">
                  <c:v>1218</c:v>
                </c:pt>
                <c:pt idx="1119">
                  <c:v>1219</c:v>
                </c:pt>
                <c:pt idx="1120">
                  <c:v>1220</c:v>
                </c:pt>
                <c:pt idx="1121">
                  <c:v>1221</c:v>
                </c:pt>
                <c:pt idx="1122">
                  <c:v>1222</c:v>
                </c:pt>
                <c:pt idx="1123">
                  <c:v>1223</c:v>
                </c:pt>
                <c:pt idx="1124">
                  <c:v>1224</c:v>
                </c:pt>
                <c:pt idx="1125">
                  <c:v>1225</c:v>
                </c:pt>
                <c:pt idx="1126">
                  <c:v>1226</c:v>
                </c:pt>
                <c:pt idx="1127">
                  <c:v>1227</c:v>
                </c:pt>
                <c:pt idx="1128">
                  <c:v>1228</c:v>
                </c:pt>
                <c:pt idx="1129">
                  <c:v>1229</c:v>
                </c:pt>
                <c:pt idx="1130">
                  <c:v>1230</c:v>
                </c:pt>
                <c:pt idx="1131">
                  <c:v>1231</c:v>
                </c:pt>
                <c:pt idx="1132">
                  <c:v>1232</c:v>
                </c:pt>
                <c:pt idx="1133">
                  <c:v>1233</c:v>
                </c:pt>
                <c:pt idx="1134">
                  <c:v>1234</c:v>
                </c:pt>
                <c:pt idx="1135">
                  <c:v>1235</c:v>
                </c:pt>
                <c:pt idx="1136">
                  <c:v>1236</c:v>
                </c:pt>
                <c:pt idx="1137">
                  <c:v>1237</c:v>
                </c:pt>
                <c:pt idx="1138">
                  <c:v>1238</c:v>
                </c:pt>
                <c:pt idx="1139">
                  <c:v>1239</c:v>
                </c:pt>
                <c:pt idx="1140">
                  <c:v>1240</c:v>
                </c:pt>
                <c:pt idx="1141">
                  <c:v>1241</c:v>
                </c:pt>
                <c:pt idx="1142">
                  <c:v>1242</c:v>
                </c:pt>
                <c:pt idx="1143">
                  <c:v>1243</c:v>
                </c:pt>
                <c:pt idx="1144">
                  <c:v>1244</c:v>
                </c:pt>
                <c:pt idx="1145">
                  <c:v>1245</c:v>
                </c:pt>
                <c:pt idx="1146">
                  <c:v>1246</c:v>
                </c:pt>
                <c:pt idx="1147">
                  <c:v>1247</c:v>
                </c:pt>
                <c:pt idx="1148">
                  <c:v>1248</c:v>
                </c:pt>
                <c:pt idx="1149">
                  <c:v>1249</c:v>
                </c:pt>
                <c:pt idx="1150">
                  <c:v>1250</c:v>
                </c:pt>
                <c:pt idx="1151">
                  <c:v>1251</c:v>
                </c:pt>
                <c:pt idx="1152">
                  <c:v>1252</c:v>
                </c:pt>
                <c:pt idx="1153">
                  <c:v>1253</c:v>
                </c:pt>
                <c:pt idx="1154">
                  <c:v>1254</c:v>
                </c:pt>
                <c:pt idx="1155">
                  <c:v>1255</c:v>
                </c:pt>
                <c:pt idx="1156">
                  <c:v>1256</c:v>
                </c:pt>
                <c:pt idx="1157">
                  <c:v>1257</c:v>
                </c:pt>
                <c:pt idx="1158">
                  <c:v>1258</c:v>
                </c:pt>
                <c:pt idx="1159">
                  <c:v>1259</c:v>
                </c:pt>
                <c:pt idx="1160">
                  <c:v>1260</c:v>
                </c:pt>
                <c:pt idx="1161">
                  <c:v>1261</c:v>
                </c:pt>
                <c:pt idx="1162">
                  <c:v>1262</c:v>
                </c:pt>
                <c:pt idx="1163">
                  <c:v>1263</c:v>
                </c:pt>
                <c:pt idx="1164">
                  <c:v>1264</c:v>
                </c:pt>
                <c:pt idx="1165">
                  <c:v>1265</c:v>
                </c:pt>
                <c:pt idx="1166">
                  <c:v>1266</c:v>
                </c:pt>
                <c:pt idx="1167">
                  <c:v>1267</c:v>
                </c:pt>
                <c:pt idx="1168">
                  <c:v>1268</c:v>
                </c:pt>
                <c:pt idx="1169">
                  <c:v>1269</c:v>
                </c:pt>
                <c:pt idx="1170">
                  <c:v>1270</c:v>
                </c:pt>
                <c:pt idx="1171">
                  <c:v>1271</c:v>
                </c:pt>
                <c:pt idx="1172">
                  <c:v>1272</c:v>
                </c:pt>
                <c:pt idx="1173">
                  <c:v>1273</c:v>
                </c:pt>
                <c:pt idx="1174">
                  <c:v>1274</c:v>
                </c:pt>
                <c:pt idx="1175">
                  <c:v>1275</c:v>
                </c:pt>
                <c:pt idx="1176">
                  <c:v>1276</c:v>
                </c:pt>
                <c:pt idx="1177">
                  <c:v>1277</c:v>
                </c:pt>
                <c:pt idx="1178">
                  <c:v>1278</c:v>
                </c:pt>
                <c:pt idx="1179">
                  <c:v>1279</c:v>
                </c:pt>
                <c:pt idx="1180">
                  <c:v>1280</c:v>
                </c:pt>
                <c:pt idx="1181">
                  <c:v>1281</c:v>
                </c:pt>
                <c:pt idx="1182">
                  <c:v>1282</c:v>
                </c:pt>
                <c:pt idx="1183">
                  <c:v>1283</c:v>
                </c:pt>
                <c:pt idx="1184">
                  <c:v>1284</c:v>
                </c:pt>
                <c:pt idx="1185">
                  <c:v>1285</c:v>
                </c:pt>
                <c:pt idx="1186">
                  <c:v>1286</c:v>
                </c:pt>
                <c:pt idx="1187">
                  <c:v>1287</c:v>
                </c:pt>
                <c:pt idx="1188">
                  <c:v>1288</c:v>
                </c:pt>
                <c:pt idx="1189">
                  <c:v>1289</c:v>
                </c:pt>
                <c:pt idx="1190">
                  <c:v>1290</c:v>
                </c:pt>
                <c:pt idx="1191">
                  <c:v>1291</c:v>
                </c:pt>
                <c:pt idx="1192">
                  <c:v>1292</c:v>
                </c:pt>
                <c:pt idx="1193">
                  <c:v>1293</c:v>
                </c:pt>
                <c:pt idx="1194">
                  <c:v>1294</c:v>
                </c:pt>
                <c:pt idx="1195">
                  <c:v>1295</c:v>
                </c:pt>
                <c:pt idx="1196">
                  <c:v>1296</c:v>
                </c:pt>
                <c:pt idx="1197">
                  <c:v>1297</c:v>
                </c:pt>
                <c:pt idx="1198">
                  <c:v>1298</c:v>
                </c:pt>
                <c:pt idx="1199">
                  <c:v>1299</c:v>
                </c:pt>
                <c:pt idx="1200">
                  <c:v>1300</c:v>
                </c:pt>
                <c:pt idx="1201">
                  <c:v>1301</c:v>
                </c:pt>
                <c:pt idx="1202">
                  <c:v>1302</c:v>
                </c:pt>
                <c:pt idx="1203">
                  <c:v>1303</c:v>
                </c:pt>
                <c:pt idx="1204">
                  <c:v>1304</c:v>
                </c:pt>
                <c:pt idx="1205">
                  <c:v>1305</c:v>
                </c:pt>
                <c:pt idx="1206">
                  <c:v>1306</c:v>
                </c:pt>
                <c:pt idx="1207">
                  <c:v>1307</c:v>
                </c:pt>
                <c:pt idx="1208">
                  <c:v>1308</c:v>
                </c:pt>
                <c:pt idx="1209">
                  <c:v>1309</c:v>
                </c:pt>
                <c:pt idx="1210">
                  <c:v>1310</c:v>
                </c:pt>
                <c:pt idx="1211">
                  <c:v>1311</c:v>
                </c:pt>
                <c:pt idx="1212">
                  <c:v>1312</c:v>
                </c:pt>
                <c:pt idx="1213">
                  <c:v>1313</c:v>
                </c:pt>
                <c:pt idx="1214">
                  <c:v>1314</c:v>
                </c:pt>
                <c:pt idx="1215">
                  <c:v>1315</c:v>
                </c:pt>
                <c:pt idx="1216">
                  <c:v>1316</c:v>
                </c:pt>
                <c:pt idx="1217">
                  <c:v>1317</c:v>
                </c:pt>
                <c:pt idx="1218">
                  <c:v>1318</c:v>
                </c:pt>
                <c:pt idx="1219">
                  <c:v>1319</c:v>
                </c:pt>
                <c:pt idx="1220">
                  <c:v>1320</c:v>
                </c:pt>
                <c:pt idx="1221">
                  <c:v>1321</c:v>
                </c:pt>
                <c:pt idx="1222">
                  <c:v>1322</c:v>
                </c:pt>
                <c:pt idx="1223">
                  <c:v>1323</c:v>
                </c:pt>
                <c:pt idx="1224">
                  <c:v>1324</c:v>
                </c:pt>
                <c:pt idx="1225">
                  <c:v>1325</c:v>
                </c:pt>
                <c:pt idx="1226">
                  <c:v>1326</c:v>
                </c:pt>
                <c:pt idx="1227">
                  <c:v>1327</c:v>
                </c:pt>
                <c:pt idx="1228">
                  <c:v>1328</c:v>
                </c:pt>
                <c:pt idx="1229">
                  <c:v>1329</c:v>
                </c:pt>
                <c:pt idx="1230">
                  <c:v>1330</c:v>
                </c:pt>
                <c:pt idx="1231">
                  <c:v>1331</c:v>
                </c:pt>
                <c:pt idx="1232">
                  <c:v>1332</c:v>
                </c:pt>
                <c:pt idx="1233">
                  <c:v>1333</c:v>
                </c:pt>
                <c:pt idx="1234">
                  <c:v>1334</c:v>
                </c:pt>
                <c:pt idx="1235">
                  <c:v>1335</c:v>
                </c:pt>
                <c:pt idx="1236">
                  <c:v>1336</c:v>
                </c:pt>
                <c:pt idx="1237">
                  <c:v>1337</c:v>
                </c:pt>
                <c:pt idx="1238">
                  <c:v>1338</c:v>
                </c:pt>
                <c:pt idx="1239">
                  <c:v>1339</c:v>
                </c:pt>
                <c:pt idx="1240">
                  <c:v>1340</c:v>
                </c:pt>
                <c:pt idx="1241">
                  <c:v>1341</c:v>
                </c:pt>
                <c:pt idx="1242">
                  <c:v>1342</c:v>
                </c:pt>
                <c:pt idx="1243">
                  <c:v>1343</c:v>
                </c:pt>
                <c:pt idx="1244">
                  <c:v>1344</c:v>
                </c:pt>
                <c:pt idx="1245">
                  <c:v>1345</c:v>
                </c:pt>
                <c:pt idx="1246">
                  <c:v>1346</c:v>
                </c:pt>
                <c:pt idx="1247">
                  <c:v>1347</c:v>
                </c:pt>
                <c:pt idx="1248">
                  <c:v>1348</c:v>
                </c:pt>
                <c:pt idx="1249">
                  <c:v>1349</c:v>
                </c:pt>
                <c:pt idx="1250">
                  <c:v>1350</c:v>
                </c:pt>
                <c:pt idx="1251">
                  <c:v>1351</c:v>
                </c:pt>
                <c:pt idx="1252">
                  <c:v>1352</c:v>
                </c:pt>
                <c:pt idx="1253">
                  <c:v>1353</c:v>
                </c:pt>
                <c:pt idx="1254">
                  <c:v>1354</c:v>
                </c:pt>
                <c:pt idx="1255">
                  <c:v>1355</c:v>
                </c:pt>
                <c:pt idx="1256">
                  <c:v>1356</c:v>
                </c:pt>
                <c:pt idx="1257">
                  <c:v>1357</c:v>
                </c:pt>
                <c:pt idx="1258">
                  <c:v>1358</c:v>
                </c:pt>
                <c:pt idx="1259">
                  <c:v>1359</c:v>
                </c:pt>
                <c:pt idx="1260">
                  <c:v>1360</c:v>
                </c:pt>
                <c:pt idx="1261">
                  <c:v>1361</c:v>
                </c:pt>
                <c:pt idx="1262">
                  <c:v>1362</c:v>
                </c:pt>
                <c:pt idx="1263">
                  <c:v>1363</c:v>
                </c:pt>
                <c:pt idx="1264">
                  <c:v>1364</c:v>
                </c:pt>
                <c:pt idx="1265">
                  <c:v>1365</c:v>
                </c:pt>
                <c:pt idx="1266">
                  <c:v>1366</c:v>
                </c:pt>
                <c:pt idx="1267">
                  <c:v>1367</c:v>
                </c:pt>
                <c:pt idx="1268">
                  <c:v>1368</c:v>
                </c:pt>
                <c:pt idx="1269">
                  <c:v>1369</c:v>
                </c:pt>
                <c:pt idx="1270">
                  <c:v>1370</c:v>
                </c:pt>
                <c:pt idx="1271">
                  <c:v>1371</c:v>
                </c:pt>
                <c:pt idx="1272">
                  <c:v>1372</c:v>
                </c:pt>
                <c:pt idx="1273">
                  <c:v>1373</c:v>
                </c:pt>
                <c:pt idx="1274">
                  <c:v>1374</c:v>
                </c:pt>
                <c:pt idx="1275">
                  <c:v>1375</c:v>
                </c:pt>
                <c:pt idx="1276">
                  <c:v>1376</c:v>
                </c:pt>
                <c:pt idx="1277">
                  <c:v>1377</c:v>
                </c:pt>
                <c:pt idx="1278">
                  <c:v>1378</c:v>
                </c:pt>
                <c:pt idx="1279">
                  <c:v>1379</c:v>
                </c:pt>
                <c:pt idx="1280">
                  <c:v>1380</c:v>
                </c:pt>
                <c:pt idx="1281">
                  <c:v>1381</c:v>
                </c:pt>
                <c:pt idx="1282">
                  <c:v>1382</c:v>
                </c:pt>
                <c:pt idx="1283">
                  <c:v>1383</c:v>
                </c:pt>
                <c:pt idx="1284">
                  <c:v>1384</c:v>
                </c:pt>
                <c:pt idx="1285">
                  <c:v>1385</c:v>
                </c:pt>
                <c:pt idx="1286">
                  <c:v>1386</c:v>
                </c:pt>
                <c:pt idx="1287">
                  <c:v>1387</c:v>
                </c:pt>
                <c:pt idx="1288">
                  <c:v>1388</c:v>
                </c:pt>
                <c:pt idx="1289">
                  <c:v>1389</c:v>
                </c:pt>
                <c:pt idx="1290">
                  <c:v>1390</c:v>
                </c:pt>
                <c:pt idx="1291">
                  <c:v>1391</c:v>
                </c:pt>
                <c:pt idx="1292">
                  <c:v>1392</c:v>
                </c:pt>
                <c:pt idx="1293">
                  <c:v>1393</c:v>
                </c:pt>
                <c:pt idx="1294">
                  <c:v>1394</c:v>
                </c:pt>
                <c:pt idx="1295">
                  <c:v>1395</c:v>
                </c:pt>
                <c:pt idx="1296">
                  <c:v>1396</c:v>
                </c:pt>
                <c:pt idx="1297">
                  <c:v>1397</c:v>
                </c:pt>
                <c:pt idx="1298">
                  <c:v>1398</c:v>
                </c:pt>
                <c:pt idx="1299">
                  <c:v>1399</c:v>
                </c:pt>
                <c:pt idx="1300">
                  <c:v>1400</c:v>
                </c:pt>
                <c:pt idx="1301">
                  <c:v>1401</c:v>
                </c:pt>
                <c:pt idx="1302">
                  <c:v>1402</c:v>
                </c:pt>
                <c:pt idx="1303">
                  <c:v>1403</c:v>
                </c:pt>
                <c:pt idx="1304">
                  <c:v>1404</c:v>
                </c:pt>
                <c:pt idx="1305">
                  <c:v>1405</c:v>
                </c:pt>
                <c:pt idx="1306">
                  <c:v>1406</c:v>
                </c:pt>
                <c:pt idx="1307">
                  <c:v>1407</c:v>
                </c:pt>
                <c:pt idx="1308">
                  <c:v>1408</c:v>
                </c:pt>
                <c:pt idx="1309">
                  <c:v>1409</c:v>
                </c:pt>
                <c:pt idx="1310">
                  <c:v>1410</c:v>
                </c:pt>
                <c:pt idx="1311">
                  <c:v>1411</c:v>
                </c:pt>
                <c:pt idx="1312">
                  <c:v>1412</c:v>
                </c:pt>
                <c:pt idx="1313">
                  <c:v>1413</c:v>
                </c:pt>
                <c:pt idx="1314">
                  <c:v>1414</c:v>
                </c:pt>
                <c:pt idx="1315">
                  <c:v>1415</c:v>
                </c:pt>
                <c:pt idx="1316">
                  <c:v>1416</c:v>
                </c:pt>
                <c:pt idx="1317">
                  <c:v>1417</c:v>
                </c:pt>
                <c:pt idx="1318">
                  <c:v>1418</c:v>
                </c:pt>
                <c:pt idx="1319">
                  <c:v>1419</c:v>
                </c:pt>
                <c:pt idx="1320">
                  <c:v>1420</c:v>
                </c:pt>
                <c:pt idx="1321">
                  <c:v>1421</c:v>
                </c:pt>
                <c:pt idx="1322">
                  <c:v>1422</c:v>
                </c:pt>
                <c:pt idx="1323">
                  <c:v>1423</c:v>
                </c:pt>
                <c:pt idx="1324">
                  <c:v>1424</c:v>
                </c:pt>
                <c:pt idx="1325">
                  <c:v>1425</c:v>
                </c:pt>
                <c:pt idx="1326">
                  <c:v>1426</c:v>
                </c:pt>
                <c:pt idx="1327">
                  <c:v>1427</c:v>
                </c:pt>
                <c:pt idx="1328">
                  <c:v>1428</c:v>
                </c:pt>
                <c:pt idx="1329">
                  <c:v>1429</c:v>
                </c:pt>
                <c:pt idx="1330">
                  <c:v>1430</c:v>
                </c:pt>
                <c:pt idx="1331">
                  <c:v>1431</c:v>
                </c:pt>
                <c:pt idx="1332">
                  <c:v>1432</c:v>
                </c:pt>
                <c:pt idx="1333">
                  <c:v>1433</c:v>
                </c:pt>
                <c:pt idx="1334">
                  <c:v>1434</c:v>
                </c:pt>
                <c:pt idx="1335">
                  <c:v>1435</c:v>
                </c:pt>
                <c:pt idx="1336">
                  <c:v>1436</c:v>
                </c:pt>
                <c:pt idx="1337">
                  <c:v>1437</c:v>
                </c:pt>
                <c:pt idx="1338">
                  <c:v>1438</c:v>
                </c:pt>
                <c:pt idx="1339">
                  <c:v>1439</c:v>
                </c:pt>
                <c:pt idx="1340">
                  <c:v>1440</c:v>
                </c:pt>
                <c:pt idx="1341">
                  <c:v>1441</c:v>
                </c:pt>
                <c:pt idx="1342">
                  <c:v>1442</c:v>
                </c:pt>
                <c:pt idx="1343">
                  <c:v>1443</c:v>
                </c:pt>
                <c:pt idx="1344">
                  <c:v>1444</c:v>
                </c:pt>
                <c:pt idx="1345">
                  <c:v>1445</c:v>
                </c:pt>
                <c:pt idx="1346">
                  <c:v>1446</c:v>
                </c:pt>
                <c:pt idx="1347">
                  <c:v>1447</c:v>
                </c:pt>
                <c:pt idx="1348">
                  <c:v>1448</c:v>
                </c:pt>
                <c:pt idx="1349">
                  <c:v>1449</c:v>
                </c:pt>
                <c:pt idx="1350">
                  <c:v>1450</c:v>
                </c:pt>
                <c:pt idx="1351">
                  <c:v>1451</c:v>
                </c:pt>
                <c:pt idx="1352">
                  <c:v>1452</c:v>
                </c:pt>
                <c:pt idx="1353">
                  <c:v>1453</c:v>
                </c:pt>
                <c:pt idx="1354">
                  <c:v>1454</c:v>
                </c:pt>
                <c:pt idx="1355">
                  <c:v>1455</c:v>
                </c:pt>
                <c:pt idx="1356">
                  <c:v>1456</c:v>
                </c:pt>
                <c:pt idx="1357">
                  <c:v>1457</c:v>
                </c:pt>
                <c:pt idx="1358">
                  <c:v>1458</c:v>
                </c:pt>
                <c:pt idx="1359">
                  <c:v>1459</c:v>
                </c:pt>
                <c:pt idx="1360">
                  <c:v>1460</c:v>
                </c:pt>
                <c:pt idx="1361">
                  <c:v>1461</c:v>
                </c:pt>
                <c:pt idx="1362">
                  <c:v>1462</c:v>
                </c:pt>
                <c:pt idx="1363">
                  <c:v>1463</c:v>
                </c:pt>
                <c:pt idx="1364">
                  <c:v>1464</c:v>
                </c:pt>
                <c:pt idx="1365">
                  <c:v>1465</c:v>
                </c:pt>
                <c:pt idx="1366">
                  <c:v>1466</c:v>
                </c:pt>
                <c:pt idx="1367">
                  <c:v>1467</c:v>
                </c:pt>
                <c:pt idx="1368">
                  <c:v>1468</c:v>
                </c:pt>
                <c:pt idx="1369">
                  <c:v>1469</c:v>
                </c:pt>
                <c:pt idx="1370">
                  <c:v>1470</c:v>
                </c:pt>
                <c:pt idx="1371">
                  <c:v>1471</c:v>
                </c:pt>
                <c:pt idx="1372">
                  <c:v>1472</c:v>
                </c:pt>
                <c:pt idx="1373">
                  <c:v>1473</c:v>
                </c:pt>
                <c:pt idx="1374">
                  <c:v>1474</c:v>
                </c:pt>
                <c:pt idx="1375">
                  <c:v>1475</c:v>
                </c:pt>
                <c:pt idx="1376">
                  <c:v>1476</c:v>
                </c:pt>
                <c:pt idx="1377">
                  <c:v>1477</c:v>
                </c:pt>
                <c:pt idx="1378">
                  <c:v>1478</c:v>
                </c:pt>
                <c:pt idx="1379">
                  <c:v>1479</c:v>
                </c:pt>
                <c:pt idx="1380">
                  <c:v>1480</c:v>
                </c:pt>
                <c:pt idx="1381">
                  <c:v>1481</c:v>
                </c:pt>
                <c:pt idx="1382">
                  <c:v>1482</c:v>
                </c:pt>
                <c:pt idx="1383">
                  <c:v>1483</c:v>
                </c:pt>
                <c:pt idx="1384">
                  <c:v>1484</c:v>
                </c:pt>
                <c:pt idx="1385">
                  <c:v>1485</c:v>
                </c:pt>
                <c:pt idx="1386">
                  <c:v>1486</c:v>
                </c:pt>
                <c:pt idx="1387">
                  <c:v>1487</c:v>
                </c:pt>
                <c:pt idx="1388">
                  <c:v>1488</c:v>
                </c:pt>
                <c:pt idx="1389">
                  <c:v>1489</c:v>
                </c:pt>
                <c:pt idx="1390">
                  <c:v>1490</c:v>
                </c:pt>
                <c:pt idx="1391">
                  <c:v>1491</c:v>
                </c:pt>
                <c:pt idx="1392">
                  <c:v>1492</c:v>
                </c:pt>
                <c:pt idx="1393">
                  <c:v>1493</c:v>
                </c:pt>
                <c:pt idx="1394">
                  <c:v>1494</c:v>
                </c:pt>
                <c:pt idx="1395">
                  <c:v>1495</c:v>
                </c:pt>
                <c:pt idx="1396">
                  <c:v>1496</c:v>
                </c:pt>
                <c:pt idx="1397">
                  <c:v>1497</c:v>
                </c:pt>
                <c:pt idx="1398">
                  <c:v>1498</c:v>
                </c:pt>
                <c:pt idx="1399">
                  <c:v>1499</c:v>
                </c:pt>
                <c:pt idx="1400">
                  <c:v>1500</c:v>
                </c:pt>
                <c:pt idx="1401">
                  <c:v>1501</c:v>
                </c:pt>
                <c:pt idx="1402">
                  <c:v>1502</c:v>
                </c:pt>
                <c:pt idx="1403">
                  <c:v>1503</c:v>
                </c:pt>
                <c:pt idx="1404">
                  <c:v>1504</c:v>
                </c:pt>
                <c:pt idx="1405">
                  <c:v>1505</c:v>
                </c:pt>
                <c:pt idx="1406">
                  <c:v>1506</c:v>
                </c:pt>
                <c:pt idx="1407">
                  <c:v>1507</c:v>
                </c:pt>
                <c:pt idx="1408">
                  <c:v>1508</c:v>
                </c:pt>
                <c:pt idx="1409">
                  <c:v>1509</c:v>
                </c:pt>
                <c:pt idx="1410">
                  <c:v>1510</c:v>
                </c:pt>
                <c:pt idx="1411">
                  <c:v>1511</c:v>
                </c:pt>
                <c:pt idx="1412">
                  <c:v>1512</c:v>
                </c:pt>
                <c:pt idx="1413">
                  <c:v>1513</c:v>
                </c:pt>
                <c:pt idx="1414">
                  <c:v>1514</c:v>
                </c:pt>
                <c:pt idx="1415">
                  <c:v>1515</c:v>
                </c:pt>
                <c:pt idx="1416">
                  <c:v>1516</c:v>
                </c:pt>
                <c:pt idx="1417">
                  <c:v>1517</c:v>
                </c:pt>
                <c:pt idx="1418">
                  <c:v>1518</c:v>
                </c:pt>
                <c:pt idx="1419">
                  <c:v>1519</c:v>
                </c:pt>
                <c:pt idx="1420">
                  <c:v>1520</c:v>
                </c:pt>
                <c:pt idx="1421">
                  <c:v>1521</c:v>
                </c:pt>
                <c:pt idx="1422">
                  <c:v>1522</c:v>
                </c:pt>
                <c:pt idx="1423">
                  <c:v>1523</c:v>
                </c:pt>
                <c:pt idx="1424">
                  <c:v>1524</c:v>
                </c:pt>
                <c:pt idx="1425">
                  <c:v>1525</c:v>
                </c:pt>
                <c:pt idx="1426">
                  <c:v>1526</c:v>
                </c:pt>
                <c:pt idx="1427">
                  <c:v>1527</c:v>
                </c:pt>
                <c:pt idx="1428">
                  <c:v>1528</c:v>
                </c:pt>
                <c:pt idx="1429">
                  <c:v>1529</c:v>
                </c:pt>
                <c:pt idx="1430">
                  <c:v>1530</c:v>
                </c:pt>
                <c:pt idx="1431">
                  <c:v>1531</c:v>
                </c:pt>
                <c:pt idx="1432">
                  <c:v>1532</c:v>
                </c:pt>
                <c:pt idx="1433">
                  <c:v>1533</c:v>
                </c:pt>
                <c:pt idx="1434">
                  <c:v>1534</c:v>
                </c:pt>
                <c:pt idx="1435">
                  <c:v>1535</c:v>
                </c:pt>
                <c:pt idx="1436">
                  <c:v>1536</c:v>
                </c:pt>
                <c:pt idx="1437">
                  <c:v>1537</c:v>
                </c:pt>
                <c:pt idx="1438">
                  <c:v>1538</c:v>
                </c:pt>
                <c:pt idx="1439">
                  <c:v>1539</c:v>
                </c:pt>
                <c:pt idx="1440">
                  <c:v>1540</c:v>
                </c:pt>
                <c:pt idx="1441">
                  <c:v>1541</c:v>
                </c:pt>
                <c:pt idx="1442">
                  <c:v>1542</c:v>
                </c:pt>
                <c:pt idx="1443">
                  <c:v>1543</c:v>
                </c:pt>
                <c:pt idx="1444">
                  <c:v>1544</c:v>
                </c:pt>
                <c:pt idx="1445">
                  <c:v>1545</c:v>
                </c:pt>
                <c:pt idx="1446">
                  <c:v>1546</c:v>
                </c:pt>
                <c:pt idx="1447">
                  <c:v>1547</c:v>
                </c:pt>
                <c:pt idx="1448">
                  <c:v>1548</c:v>
                </c:pt>
                <c:pt idx="1449">
                  <c:v>1549</c:v>
                </c:pt>
                <c:pt idx="1450">
                  <c:v>1550</c:v>
                </c:pt>
                <c:pt idx="1451">
                  <c:v>1551</c:v>
                </c:pt>
                <c:pt idx="1452">
                  <c:v>1552</c:v>
                </c:pt>
                <c:pt idx="1453">
                  <c:v>1553</c:v>
                </c:pt>
                <c:pt idx="1454">
                  <c:v>1554</c:v>
                </c:pt>
                <c:pt idx="1455">
                  <c:v>1555</c:v>
                </c:pt>
                <c:pt idx="1456">
                  <c:v>1556</c:v>
                </c:pt>
                <c:pt idx="1457">
                  <c:v>1557</c:v>
                </c:pt>
                <c:pt idx="1458">
                  <c:v>1558</c:v>
                </c:pt>
                <c:pt idx="1459">
                  <c:v>1559</c:v>
                </c:pt>
                <c:pt idx="1460">
                  <c:v>1560</c:v>
                </c:pt>
                <c:pt idx="1461">
                  <c:v>1561</c:v>
                </c:pt>
                <c:pt idx="1462">
                  <c:v>1562</c:v>
                </c:pt>
                <c:pt idx="1463">
                  <c:v>1563</c:v>
                </c:pt>
                <c:pt idx="1464">
                  <c:v>1564</c:v>
                </c:pt>
                <c:pt idx="1465">
                  <c:v>1565</c:v>
                </c:pt>
                <c:pt idx="1466">
                  <c:v>1566</c:v>
                </c:pt>
                <c:pt idx="1467">
                  <c:v>1567</c:v>
                </c:pt>
                <c:pt idx="1468">
                  <c:v>1568</c:v>
                </c:pt>
                <c:pt idx="1469">
                  <c:v>1569</c:v>
                </c:pt>
                <c:pt idx="1470">
                  <c:v>1570</c:v>
                </c:pt>
                <c:pt idx="1471">
                  <c:v>1571</c:v>
                </c:pt>
                <c:pt idx="1472">
                  <c:v>1572</c:v>
                </c:pt>
                <c:pt idx="1473">
                  <c:v>1573</c:v>
                </c:pt>
                <c:pt idx="1474">
                  <c:v>1574</c:v>
                </c:pt>
                <c:pt idx="1475">
                  <c:v>1575</c:v>
                </c:pt>
                <c:pt idx="1476">
                  <c:v>1576</c:v>
                </c:pt>
                <c:pt idx="1477">
                  <c:v>1577</c:v>
                </c:pt>
                <c:pt idx="1478">
                  <c:v>1578</c:v>
                </c:pt>
                <c:pt idx="1479">
                  <c:v>1579</c:v>
                </c:pt>
                <c:pt idx="1480">
                  <c:v>1580</c:v>
                </c:pt>
                <c:pt idx="1481">
                  <c:v>1581</c:v>
                </c:pt>
                <c:pt idx="1482">
                  <c:v>1582</c:v>
                </c:pt>
                <c:pt idx="1483">
                  <c:v>1583</c:v>
                </c:pt>
                <c:pt idx="1484">
                  <c:v>1584</c:v>
                </c:pt>
                <c:pt idx="1485">
                  <c:v>1585</c:v>
                </c:pt>
                <c:pt idx="1486">
                  <c:v>1586</c:v>
                </c:pt>
                <c:pt idx="1487">
                  <c:v>1587</c:v>
                </c:pt>
                <c:pt idx="1488">
                  <c:v>1588</c:v>
                </c:pt>
                <c:pt idx="1489">
                  <c:v>1589</c:v>
                </c:pt>
                <c:pt idx="1490">
                  <c:v>1590</c:v>
                </c:pt>
                <c:pt idx="1491">
                  <c:v>1591</c:v>
                </c:pt>
                <c:pt idx="1492">
                  <c:v>1592</c:v>
                </c:pt>
                <c:pt idx="1493">
                  <c:v>1593</c:v>
                </c:pt>
                <c:pt idx="1494">
                  <c:v>1594</c:v>
                </c:pt>
                <c:pt idx="1495">
                  <c:v>1595</c:v>
                </c:pt>
                <c:pt idx="1496">
                  <c:v>1596</c:v>
                </c:pt>
                <c:pt idx="1497">
                  <c:v>1597</c:v>
                </c:pt>
                <c:pt idx="1498">
                  <c:v>1598</c:v>
                </c:pt>
                <c:pt idx="1499">
                  <c:v>1599</c:v>
                </c:pt>
                <c:pt idx="1500">
                  <c:v>1600</c:v>
                </c:pt>
                <c:pt idx="1501">
                  <c:v>1601</c:v>
                </c:pt>
                <c:pt idx="1502">
                  <c:v>1602</c:v>
                </c:pt>
                <c:pt idx="1503">
                  <c:v>1603</c:v>
                </c:pt>
                <c:pt idx="1504">
                  <c:v>1604</c:v>
                </c:pt>
                <c:pt idx="1505">
                  <c:v>1605</c:v>
                </c:pt>
                <c:pt idx="1506">
                  <c:v>1606</c:v>
                </c:pt>
                <c:pt idx="1507">
                  <c:v>1607</c:v>
                </c:pt>
                <c:pt idx="1508">
                  <c:v>1608</c:v>
                </c:pt>
                <c:pt idx="1509">
                  <c:v>1609</c:v>
                </c:pt>
                <c:pt idx="1510">
                  <c:v>1610</c:v>
                </c:pt>
                <c:pt idx="1511">
                  <c:v>1611</c:v>
                </c:pt>
                <c:pt idx="1512">
                  <c:v>1612</c:v>
                </c:pt>
                <c:pt idx="1513">
                  <c:v>1613</c:v>
                </c:pt>
                <c:pt idx="1514">
                  <c:v>1614</c:v>
                </c:pt>
                <c:pt idx="1515">
                  <c:v>1615</c:v>
                </c:pt>
                <c:pt idx="1516">
                  <c:v>1616</c:v>
                </c:pt>
                <c:pt idx="1517">
                  <c:v>1617</c:v>
                </c:pt>
                <c:pt idx="1518">
                  <c:v>1618</c:v>
                </c:pt>
                <c:pt idx="1519">
                  <c:v>1619</c:v>
                </c:pt>
                <c:pt idx="1520">
                  <c:v>1620</c:v>
                </c:pt>
                <c:pt idx="1521">
                  <c:v>1621</c:v>
                </c:pt>
                <c:pt idx="1522">
                  <c:v>1622</c:v>
                </c:pt>
                <c:pt idx="1523">
                  <c:v>1623</c:v>
                </c:pt>
                <c:pt idx="1524">
                  <c:v>1624</c:v>
                </c:pt>
                <c:pt idx="1525">
                  <c:v>1625</c:v>
                </c:pt>
                <c:pt idx="1526">
                  <c:v>1626</c:v>
                </c:pt>
                <c:pt idx="1527">
                  <c:v>1627</c:v>
                </c:pt>
                <c:pt idx="1528">
                  <c:v>1628</c:v>
                </c:pt>
                <c:pt idx="1529">
                  <c:v>1629</c:v>
                </c:pt>
                <c:pt idx="1530">
                  <c:v>1630</c:v>
                </c:pt>
                <c:pt idx="1531">
                  <c:v>1631</c:v>
                </c:pt>
                <c:pt idx="1532">
                  <c:v>1632</c:v>
                </c:pt>
                <c:pt idx="1533">
                  <c:v>1633</c:v>
                </c:pt>
                <c:pt idx="1534">
                  <c:v>1634</c:v>
                </c:pt>
                <c:pt idx="1535">
                  <c:v>1635</c:v>
                </c:pt>
                <c:pt idx="1536">
                  <c:v>1636</c:v>
                </c:pt>
                <c:pt idx="1537">
                  <c:v>1637</c:v>
                </c:pt>
                <c:pt idx="1538">
                  <c:v>1638</c:v>
                </c:pt>
                <c:pt idx="1539">
                  <c:v>1639</c:v>
                </c:pt>
                <c:pt idx="1540">
                  <c:v>1640</c:v>
                </c:pt>
                <c:pt idx="1541">
                  <c:v>1641</c:v>
                </c:pt>
                <c:pt idx="1542">
                  <c:v>1642</c:v>
                </c:pt>
                <c:pt idx="1543">
                  <c:v>1643</c:v>
                </c:pt>
                <c:pt idx="1544">
                  <c:v>1644</c:v>
                </c:pt>
                <c:pt idx="1545">
                  <c:v>1645</c:v>
                </c:pt>
                <c:pt idx="1546">
                  <c:v>1646</c:v>
                </c:pt>
                <c:pt idx="1547">
                  <c:v>1647</c:v>
                </c:pt>
                <c:pt idx="1548">
                  <c:v>1648</c:v>
                </c:pt>
                <c:pt idx="1549">
                  <c:v>1649</c:v>
                </c:pt>
                <c:pt idx="1550">
                  <c:v>1650</c:v>
                </c:pt>
                <c:pt idx="1551">
                  <c:v>1651</c:v>
                </c:pt>
                <c:pt idx="1552">
                  <c:v>1652</c:v>
                </c:pt>
                <c:pt idx="1553">
                  <c:v>1653</c:v>
                </c:pt>
                <c:pt idx="1554">
                  <c:v>1654</c:v>
                </c:pt>
                <c:pt idx="1555">
                  <c:v>1655</c:v>
                </c:pt>
                <c:pt idx="1556">
                  <c:v>1656</c:v>
                </c:pt>
                <c:pt idx="1557">
                  <c:v>1657</c:v>
                </c:pt>
                <c:pt idx="1558">
                  <c:v>1658</c:v>
                </c:pt>
                <c:pt idx="1559">
                  <c:v>1659</c:v>
                </c:pt>
                <c:pt idx="1560">
                  <c:v>1660</c:v>
                </c:pt>
                <c:pt idx="1561">
                  <c:v>1661</c:v>
                </c:pt>
                <c:pt idx="1562">
                  <c:v>1662</c:v>
                </c:pt>
                <c:pt idx="1563">
                  <c:v>1663</c:v>
                </c:pt>
                <c:pt idx="1564">
                  <c:v>1664</c:v>
                </c:pt>
                <c:pt idx="1565">
                  <c:v>1665</c:v>
                </c:pt>
                <c:pt idx="1566">
                  <c:v>1666</c:v>
                </c:pt>
                <c:pt idx="1567">
                  <c:v>1667</c:v>
                </c:pt>
                <c:pt idx="1568">
                  <c:v>1668</c:v>
                </c:pt>
                <c:pt idx="1569">
                  <c:v>1669</c:v>
                </c:pt>
                <c:pt idx="1570">
                  <c:v>1670</c:v>
                </c:pt>
                <c:pt idx="1571">
                  <c:v>1671</c:v>
                </c:pt>
                <c:pt idx="1572">
                  <c:v>1672</c:v>
                </c:pt>
                <c:pt idx="1573">
                  <c:v>1673</c:v>
                </c:pt>
                <c:pt idx="1574">
                  <c:v>1674</c:v>
                </c:pt>
                <c:pt idx="1575">
                  <c:v>1675</c:v>
                </c:pt>
                <c:pt idx="1576">
                  <c:v>1676</c:v>
                </c:pt>
                <c:pt idx="1577">
                  <c:v>1677</c:v>
                </c:pt>
                <c:pt idx="1578">
                  <c:v>1678</c:v>
                </c:pt>
                <c:pt idx="1579">
                  <c:v>1679</c:v>
                </c:pt>
                <c:pt idx="1580">
                  <c:v>1680</c:v>
                </c:pt>
                <c:pt idx="1581">
                  <c:v>1681</c:v>
                </c:pt>
                <c:pt idx="1582">
                  <c:v>1682</c:v>
                </c:pt>
                <c:pt idx="1583">
                  <c:v>1683</c:v>
                </c:pt>
                <c:pt idx="1584">
                  <c:v>1684</c:v>
                </c:pt>
                <c:pt idx="1585">
                  <c:v>1685</c:v>
                </c:pt>
                <c:pt idx="1586">
                  <c:v>1686</c:v>
                </c:pt>
                <c:pt idx="1587">
                  <c:v>1687</c:v>
                </c:pt>
                <c:pt idx="1588">
                  <c:v>1688</c:v>
                </c:pt>
                <c:pt idx="1589">
                  <c:v>1689</c:v>
                </c:pt>
                <c:pt idx="1590">
                  <c:v>1690</c:v>
                </c:pt>
                <c:pt idx="1591">
                  <c:v>1691</c:v>
                </c:pt>
                <c:pt idx="1592">
                  <c:v>1692</c:v>
                </c:pt>
                <c:pt idx="1593">
                  <c:v>1693</c:v>
                </c:pt>
                <c:pt idx="1594">
                  <c:v>1694</c:v>
                </c:pt>
                <c:pt idx="1595">
                  <c:v>1695</c:v>
                </c:pt>
                <c:pt idx="1596">
                  <c:v>1696</c:v>
                </c:pt>
                <c:pt idx="1597">
                  <c:v>1697</c:v>
                </c:pt>
                <c:pt idx="1598">
                  <c:v>1698</c:v>
                </c:pt>
                <c:pt idx="1599">
                  <c:v>1699</c:v>
                </c:pt>
                <c:pt idx="1600">
                  <c:v>1700</c:v>
                </c:pt>
                <c:pt idx="1601">
                  <c:v>1701</c:v>
                </c:pt>
                <c:pt idx="1602">
                  <c:v>1702</c:v>
                </c:pt>
                <c:pt idx="1603">
                  <c:v>1703</c:v>
                </c:pt>
                <c:pt idx="1604">
                  <c:v>1704</c:v>
                </c:pt>
                <c:pt idx="1605">
                  <c:v>1705</c:v>
                </c:pt>
                <c:pt idx="1606">
                  <c:v>1706</c:v>
                </c:pt>
                <c:pt idx="1607">
                  <c:v>1707</c:v>
                </c:pt>
                <c:pt idx="1608">
                  <c:v>1708</c:v>
                </c:pt>
                <c:pt idx="1609">
                  <c:v>1709</c:v>
                </c:pt>
                <c:pt idx="1610">
                  <c:v>1710</c:v>
                </c:pt>
                <c:pt idx="1611">
                  <c:v>1711</c:v>
                </c:pt>
                <c:pt idx="1612">
                  <c:v>1712</c:v>
                </c:pt>
                <c:pt idx="1613">
                  <c:v>1713</c:v>
                </c:pt>
                <c:pt idx="1614">
                  <c:v>1714</c:v>
                </c:pt>
                <c:pt idx="1615">
                  <c:v>1715</c:v>
                </c:pt>
                <c:pt idx="1616">
                  <c:v>1716</c:v>
                </c:pt>
                <c:pt idx="1617">
                  <c:v>1717</c:v>
                </c:pt>
                <c:pt idx="1618">
                  <c:v>1718</c:v>
                </c:pt>
                <c:pt idx="1619">
                  <c:v>1719</c:v>
                </c:pt>
                <c:pt idx="1620">
                  <c:v>1720</c:v>
                </c:pt>
                <c:pt idx="1621">
                  <c:v>1721</c:v>
                </c:pt>
                <c:pt idx="1622">
                  <c:v>1722</c:v>
                </c:pt>
                <c:pt idx="1623">
                  <c:v>1723</c:v>
                </c:pt>
                <c:pt idx="1624">
                  <c:v>1724</c:v>
                </c:pt>
                <c:pt idx="1625">
                  <c:v>1725</c:v>
                </c:pt>
                <c:pt idx="1626">
                  <c:v>1726</c:v>
                </c:pt>
                <c:pt idx="1627">
                  <c:v>1727</c:v>
                </c:pt>
                <c:pt idx="1628">
                  <c:v>1728</c:v>
                </c:pt>
                <c:pt idx="1629">
                  <c:v>1729</c:v>
                </c:pt>
                <c:pt idx="1630">
                  <c:v>1730</c:v>
                </c:pt>
                <c:pt idx="1631">
                  <c:v>1731</c:v>
                </c:pt>
                <c:pt idx="1632">
                  <c:v>1732</c:v>
                </c:pt>
                <c:pt idx="1633">
                  <c:v>1733</c:v>
                </c:pt>
                <c:pt idx="1634">
                  <c:v>1734</c:v>
                </c:pt>
                <c:pt idx="1635">
                  <c:v>1735</c:v>
                </c:pt>
                <c:pt idx="1636">
                  <c:v>1736</c:v>
                </c:pt>
                <c:pt idx="1637">
                  <c:v>1737</c:v>
                </c:pt>
                <c:pt idx="1638">
                  <c:v>1738</c:v>
                </c:pt>
                <c:pt idx="1639">
                  <c:v>1739</c:v>
                </c:pt>
                <c:pt idx="1640">
                  <c:v>1740</c:v>
                </c:pt>
                <c:pt idx="1641">
                  <c:v>1741</c:v>
                </c:pt>
                <c:pt idx="1642">
                  <c:v>1742</c:v>
                </c:pt>
                <c:pt idx="1643">
                  <c:v>1743</c:v>
                </c:pt>
                <c:pt idx="1644">
                  <c:v>1744</c:v>
                </c:pt>
                <c:pt idx="1645">
                  <c:v>1745</c:v>
                </c:pt>
                <c:pt idx="1646">
                  <c:v>1746</c:v>
                </c:pt>
                <c:pt idx="1647">
                  <c:v>1747</c:v>
                </c:pt>
                <c:pt idx="1648">
                  <c:v>1748</c:v>
                </c:pt>
                <c:pt idx="1649">
                  <c:v>1749</c:v>
                </c:pt>
                <c:pt idx="1650">
                  <c:v>1750</c:v>
                </c:pt>
                <c:pt idx="1651">
                  <c:v>1751</c:v>
                </c:pt>
                <c:pt idx="1652">
                  <c:v>1752</c:v>
                </c:pt>
                <c:pt idx="1653">
                  <c:v>1753</c:v>
                </c:pt>
                <c:pt idx="1654">
                  <c:v>1754</c:v>
                </c:pt>
                <c:pt idx="1655">
                  <c:v>1755</c:v>
                </c:pt>
                <c:pt idx="1656">
                  <c:v>1756</c:v>
                </c:pt>
                <c:pt idx="1657">
                  <c:v>1757</c:v>
                </c:pt>
                <c:pt idx="1658">
                  <c:v>1758</c:v>
                </c:pt>
                <c:pt idx="1659">
                  <c:v>1759</c:v>
                </c:pt>
                <c:pt idx="1660">
                  <c:v>1760</c:v>
                </c:pt>
                <c:pt idx="1661">
                  <c:v>1761</c:v>
                </c:pt>
                <c:pt idx="1662">
                  <c:v>1762</c:v>
                </c:pt>
                <c:pt idx="1663">
                  <c:v>1763</c:v>
                </c:pt>
                <c:pt idx="1664">
                  <c:v>1764</c:v>
                </c:pt>
                <c:pt idx="1665">
                  <c:v>1765</c:v>
                </c:pt>
                <c:pt idx="1666">
                  <c:v>1766</c:v>
                </c:pt>
                <c:pt idx="1667">
                  <c:v>1767</c:v>
                </c:pt>
                <c:pt idx="1668">
                  <c:v>1768</c:v>
                </c:pt>
                <c:pt idx="1669">
                  <c:v>1769</c:v>
                </c:pt>
                <c:pt idx="1670">
                  <c:v>1770</c:v>
                </c:pt>
                <c:pt idx="1671">
                  <c:v>1771</c:v>
                </c:pt>
                <c:pt idx="1672">
                  <c:v>1772</c:v>
                </c:pt>
                <c:pt idx="1673">
                  <c:v>1773</c:v>
                </c:pt>
                <c:pt idx="1674">
                  <c:v>1774</c:v>
                </c:pt>
                <c:pt idx="1675">
                  <c:v>1775</c:v>
                </c:pt>
                <c:pt idx="1676">
                  <c:v>1776</c:v>
                </c:pt>
                <c:pt idx="1677">
                  <c:v>1777</c:v>
                </c:pt>
                <c:pt idx="1678">
                  <c:v>1778</c:v>
                </c:pt>
                <c:pt idx="1679">
                  <c:v>1779</c:v>
                </c:pt>
                <c:pt idx="1680">
                  <c:v>1780</c:v>
                </c:pt>
                <c:pt idx="1681">
                  <c:v>1781</c:v>
                </c:pt>
                <c:pt idx="1682">
                  <c:v>1782</c:v>
                </c:pt>
                <c:pt idx="1683">
                  <c:v>1783</c:v>
                </c:pt>
                <c:pt idx="1684">
                  <c:v>1784</c:v>
                </c:pt>
                <c:pt idx="1685">
                  <c:v>1785</c:v>
                </c:pt>
                <c:pt idx="1686">
                  <c:v>1786</c:v>
                </c:pt>
                <c:pt idx="1687">
                  <c:v>1787</c:v>
                </c:pt>
                <c:pt idx="1688">
                  <c:v>1788</c:v>
                </c:pt>
                <c:pt idx="1689">
                  <c:v>1789</c:v>
                </c:pt>
                <c:pt idx="1690">
                  <c:v>1790</c:v>
                </c:pt>
                <c:pt idx="1691">
                  <c:v>1791</c:v>
                </c:pt>
                <c:pt idx="1692">
                  <c:v>1792</c:v>
                </c:pt>
                <c:pt idx="1693">
                  <c:v>1793</c:v>
                </c:pt>
                <c:pt idx="1694">
                  <c:v>1794</c:v>
                </c:pt>
                <c:pt idx="1695">
                  <c:v>1795</c:v>
                </c:pt>
                <c:pt idx="1696">
                  <c:v>1796</c:v>
                </c:pt>
                <c:pt idx="1697">
                  <c:v>1797</c:v>
                </c:pt>
                <c:pt idx="1698">
                  <c:v>1798</c:v>
                </c:pt>
                <c:pt idx="1699">
                  <c:v>1799</c:v>
                </c:pt>
                <c:pt idx="1700">
                  <c:v>1800</c:v>
                </c:pt>
                <c:pt idx="1701">
                  <c:v>1801</c:v>
                </c:pt>
                <c:pt idx="1702">
                  <c:v>1802</c:v>
                </c:pt>
                <c:pt idx="1703">
                  <c:v>1803</c:v>
                </c:pt>
                <c:pt idx="1704">
                  <c:v>1804</c:v>
                </c:pt>
                <c:pt idx="1705">
                  <c:v>1805</c:v>
                </c:pt>
                <c:pt idx="1706">
                  <c:v>1806</c:v>
                </c:pt>
                <c:pt idx="1707">
                  <c:v>1807</c:v>
                </c:pt>
                <c:pt idx="1708">
                  <c:v>1808</c:v>
                </c:pt>
                <c:pt idx="1709">
                  <c:v>1809</c:v>
                </c:pt>
                <c:pt idx="1710">
                  <c:v>1810</c:v>
                </c:pt>
                <c:pt idx="1711">
                  <c:v>1811</c:v>
                </c:pt>
                <c:pt idx="1712">
                  <c:v>1812</c:v>
                </c:pt>
                <c:pt idx="1713">
                  <c:v>1813</c:v>
                </c:pt>
                <c:pt idx="1714">
                  <c:v>1814</c:v>
                </c:pt>
                <c:pt idx="1715">
                  <c:v>1815</c:v>
                </c:pt>
                <c:pt idx="1716">
                  <c:v>1816</c:v>
                </c:pt>
                <c:pt idx="1717">
                  <c:v>1817</c:v>
                </c:pt>
                <c:pt idx="1718">
                  <c:v>1818</c:v>
                </c:pt>
                <c:pt idx="1719">
                  <c:v>1819</c:v>
                </c:pt>
                <c:pt idx="1720">
                  <c:v>1820</c:v>
                </c:pt>
                <c:pt idx="1721">
                  <c:v>1821</c:v>
                </c:pt>
                <c:pt idx="1722">
                  <c:v>1822</c:v>
                </c:pt>
                <c:pt idx="1723">
                  <c:v>1823</c:v>
                </c:pt>
                <c:pt idx="1724">
                  <c:v>1824</c:v>
                </c:pt>
                <c:pt idx="1725">
                  <c:v>1825</c:v>
                </c:pt>
                <c:pt idx="1726">
                  <c:v>1826</c:v>
                </c:pt>
                <c:pt idx="1727">
                  <c:v>1827</c:v>
                </c:pt>
                <c:pt idx="1728">
                  <c:v>1828</c:v>
                </c:pt>
                <c:pt idx="1729">
                  <c:v>1829</c:v>
                </c:pt>
                <c:pt idx="1730">
                  <c:v>1830</c:v>
                </c:pt>
                <c:pt idx="1731">
                  <c:v>1831</c:v>
                </c:pt>
                <c:pt idx="1732">
                  <c:v>1832</c:v>
                </c:pt>
                <c:pt idx="1733">
                  <c:v>1833</c:v>
                </c:pt>
                <c:pt idx="1734">
                  <c:v>1834</c:v>
                </c:pt>
                <c:pt idx="1735">
                  <c:v>1835</c:v>
                </c:pt>
                <c:pt idx="1736">
                  <c:v>1836</c:v>
                </c:pt>
                <c:pt idx="1737">
                  <c:v>1837</c:v>
                </c:pt>
                <c:pt idx="1738">
                  <c:v>1838</c:v>
                </c:pt>
                <c:pt idx="1739">
                  <c:v>1839</c:v>
                </c:pt>
                <c:pt idx="1740">
                  <c:v>1840</c:v>
                </c:pt>
                <c:pt idx="1741">
                  <c:v>1841</c:v>
                </c:pt>
                <c:pt idx="1742">
                  <c:v>1842</c:v>
                </c:pt>
                <c:pt idx="1743">
                  <c:v>1843</c:v>
                </c:pt>
                <c:pt idx="1744">
                  <c:v>1844</c:v>
                </c:pt>
                <c:pt idx="1745">
                  <c:v>1845</c:v>
                </c:pt>
                <c:pt idx="1746">
                  <c:v>1846</c:v>
                </c:pt>
                <c:pt idx="1747">
                  <c:v>1847</c:v>
                </c:pt>
                <c:pt idx="1748">
                  <c:v>1848</c:v>
                </c:pt>
                <c:pt idx="1749">
                  <c:v>1849</c:v>
                </c:pt>
                <c:pt idx="1750">
                  <c:v>1850</c:v>
                </c:pt>
                <c:pt idx="1751">
                  <c:v>1851</c:v>
                </c:pt>
                <c:pt idx="1752">
                  <c:v>1852</c:v>
                </c:pt>
                <c:pt idx="1753">
                  <c:v>1853</c:v>
                </c:pt>
                <c:pt idx="1754">
                  <c:v>1854</c:v>
                </c:pt>
                <c:pt idx="1755">
                  <c:v>1855</c:v>
                </c:pt>
                <c:pt idx="1756">
                  <c:v>1856</c:v>
                </c:pt>
                <c:pt idx="1757">
                  <c:v>1857</c:v>
                </c:pt>
                <c:pt idx="1758">
                  <c:v>1858</c:v>
                </c:pt>
                <c:pt idx="1759">
                  <c:v>1859</c:v>
                </c:pt>
                <c:pt idx="1760">
                  <c:v>1860</c:v>
                </c:pt>
                <c:pt idx="1761">
                  <c:v>1861</c:v>
                </c:pt>
                <c:pt idx="1762">
                  <c:v>1862</c:v>
                </c:pt>
                <c:pt idx="1763">
                  <c:v>1863</c:v>
                </c:pt>
                <c:pt idx="1764">
                  <c:v>1864</c:v>
                </c:pt>
                <c:pt idx="1765">
                  <c:v>1865</c:v>
                </c:pt>
                <c:pt idx="1766">
                  <c:v>1866</c:v>
                </c:pt>
                <c:pt idx="1767">
                  <c:v>1867</c:v>
                </c:pt>
                <c:pt idx="1768">
                  <c:v>1868</c:v>
                </c:pt>
                <c:pt idx="1769">
                  <c:v>1869</c:v>
                </c:pt>
                <c:pt idx="1770">
                  <c:v>1870</c:v>
                </c:pt>
                <c:pt idx="1771">
                  <c:v>1871</c:v>
                </c:pt>
                <c:pt idx="1772">
                  <c:v>1872</c:v>
                </c:pt>
                <c:pt idx="1773">
                  <c:v>1873</c:v>
                </c:pt>
                <c:pt idx="1774">
                  <c:v>1874</c:v>
                </c:pt>
                <c:pt idx="1775">
                  <c:v>1875</c:v>
                </c:pt>
                <c:pt idx="1776">
                  <c:v>1876</c:v>
                </c:pt>
                <c:pt idx="1777">
                  <c:v>1877</c:v>
                </c:pt>
                <c:pt idx="1778">
                  <c:v>1878</c:v>
                </c:pt>
                <c:pt idx="1779">
                  <c:v>1879</c:v>
                </c:pt>
                <c:pt idx="1780">
                  <c:v>1880</c:v>
                </c:pt>
                <c:pt idx="1781">
                  <c:v>1881</c:v>
                </c:pt>
                <c:pt idx="1782">
                  <c:v>1882</c:v>
                </c:pt>
                <c:pt idx="1783">
                  <c:v>1883</c:v>
                </c:pt>
                <c:pt idx="1784">
                  <c:v>1884</c:v>
                </c:pt>
                <c:pt idx="1785">
                  <c:v>1885</c:v>
                </c:pt>
                <c:pt idx="1786">
                  <c:v>1886</c:v>
                </c:pt>
                <c:pt idx="1787">
                  <c:v>1887</c:v>
                </c:pt>
                <c:pt idx="1788">
                  <c:v>1888</c:v>
                </c:pt>
                <c:pt idx="1789">
                  <c:v>1889</c:v>
                </c:pt>
                <c:pt idx="1790">
                  <c:v>1890</c:v>
                </c:pt>
                <c:pt idx="1791">
                  <c:v>1891</c:v>
                </c:pt>
                <c:pt idx="1792">
                  <c:v>1892</c:v>
                </c:pt>
                <c:pt idx="1793">
                  <c:v>1893</c:v>
                </c:pt>
                <c:pt idx="1794">
                  <c:v>1894</c:v>
                </c:pt>
                <c:pt idx="1795">
                  <c:v>1895</c:v>
                </c:pt>
                <c:pt idx="1796">
                  <c:v>1896</c:v>
                </c:pt>
                <c:pt idx="1797">
                  <c:v>1897</c:v>
                </c:pt>
                <c:pt idx="1798">
                  <c:v>1898</c:v>
                </c:pt>
                <c:pt idx="1799">
                  <c:v>1899</c:v>
                </c:pt>
                <c:pt idx="1800">
                  <c:v>1900</c:v>
                </c:pt>
                <c:pt idx="1801">
                  <c:v>1901</c:v>
                </c:pt>
                <c:pt idx="1802">
                  <c:v>1902</c:v>
                </c:pt>
                <c:pt idx="1803">
                  <c:v>1903</c:v>
                </c:pt>
                <c:pt idx="1804">
                  <c:v>1904</c:v>
                </c:pt>
                <c:pt idx="1805">
                  <c:v>1905</c:v>
                </c:pt>
                <c:pt idx="1806">
                  <c:v>1906</c:v>
                </c:pt>
                <c:pt idx="1807">
                  <c:v>1907</c:v>
                </c:pt>
                <c:pt idx="1808">
                  <c:v>1908</c:v>
                </c:pt>
                <c:pt idx="1809">
                  <c:v>1909</c:v>
                </c:pt>
                <c:pt idx="1810">
                  <c:v>1910</c:v>
                </c:pt>
                <c:pt idx="1811">
                  <c:v>1911</c:v>
                </c:pt>
                <c:pt idx="1812">
                  <c:v>1912</c:v>
                </c:pt>
                <c:pt idx="1813">
                  <c:v>1913</c:v>
                </c:pt>
                <c:pt idx="1814">
                  <c:v>1914</c:v>
                </c:pt>
                <c:pt idx="1815">
                  <c:v>1915</c:v>
                </c:pt>
                <c:pt idx="1816">
                  <c:v>1916</c:v>
                </c:pt>
                <c:pt idx="1817">
                  <c:v>1917</c:v>
                </c:pt>
                <c:pt idx="1818">
                  <c:v>1918</c:v>
                </c:pt>
                <c:pt idx="1819">
                  <c:v>1919</c:v>
                </c:pt>
                <c:pt idx="1820">
                  <c:v>1920</c:v>
                </c:pt>
                <c:pt idx="1821">
                  <c:v>1921</c:v>
                </c:pt>
                <c:pt idx="1822">
                  <c:v>1922</c:v>
                </c:pt>
                <c:pt idx="1823">
                  <c:v>1923</c:v>
                </c:pt>
                <c:pt idx="1824">
                  <c:v>1924</c:v>
                </c:pt>
                <c:pt idx="1825">
                  <c:v>1925</c:v>
                </c:pt>
                <c:pt idx="1826">
                  <c:v>1926</c:v>
                </c:pt>
                <c:pt idx="1827">
                  <c:v>1927</c:v>
                </c:pt>
                <c:pt idx="1828">
                  <c:v>1928</c:v>
                </c:pt>
                <c:pt idx="1829">
                  <c:v>1929</c:v>
                </c:pt>
                <c:pt idx="1830">
                  <c:v>1930</c:v>
                </c:pt>
                <c:pt idx="1831">
                  <c:v>1931</c:v>
                </c:pt>
                <c:pt idx="1832">
                  <c:v>1932</c:v>
                </c:pt>
                <c:pt idx="1833">
                  <c:v>1933</c:v>
                </c:pt>
                <c:pt idx="1834">
                  <c:v>1934</c:v>
                </c:pt>
                <c:pt idx="1835">
                  <c:v>1935</c:v>
                </c:pt>
                <c:pt idx="1836">
                  <c:v>1936</c:v>
                </c:pt>
                <c:pt idx="1837">
                  <c:v>1937</c:v>
                </c:pt>
                <c:pt idx="1838">
                  <c:v>1938</c:v>
                </c:pt>
                <c:pt idx="1839">
                  <c:v>1939</c:v>
                </c:pt>
                <c:pt idx="1840">
                  <c:v>1940</c:v>
                </c:pt>
                <c:pt idx="1841">
                  <c:v>1941</c:v>
                </c:pt>
                <c:pt idx="1842">
                  <c:v>1942</c:v>
                </c:pt>
                <c:pt idx="1843">
                  <c:v>1943</c:v>
                </c:pt>
                <c:pt idx="1844">
                  <c:v>1944</c:v>
                </c:pt>
                <c:pt idx="1845">
                  <c:v>1945</c:v>
                </c:pt>
                <c:pt idx="1846">
                  <c:v>1946</c:v>
                </c:pt>
                <c:pt idx="1847">
                  <c:v>1947</c:v>
                </c:pt>
                <c:pt idx="1848">
                  <c:v>1948</c:v>
                </c:pt>
                <c:pt idx="1849">
                  <c:v>1949</c:v>
                </c:pt>
                <c:pt idx="1850">
                  <c:v>1950</c:v>
                </c:pt>
                <c:pt idx="1851">
                  <c:v>1951</c:v>
                </c:pt>
                <c:pt idx="1852">
                  <c:v>1952</c:v>
                </c:pt>
                <c:pt idx="1853">
                  <c:v>1953</c:v>
                </c:pt>
                <c:pt idx="1854">
                  <c:v>1954</c:v>
                </c:pt>
                <c:pt idx="1855">
                  <c:v>1955</c:v>
                </c:pt>
                <c:pt idx="1856">
                  <c:v>1956</c:v>
                </c:pt>
                <c:pt idx="1857">
                  <c:v>1957</c:v>
                </c:pt>
                <c:pt idx="1858">
                  <c:v>1958</c:v>
                </c:pt>
                <c:pt idx="1859">
                  <c:v>1959</c:v>
                </c:pt>
                <c:pt idx="1860">
                  <c:v>1960</c:v>
                </c:pt>
                <c:pt idx="1861">
                  <c:v>1961</c:v>
                </c:pt>
                <c:pt idx="1862">
                  <c:v>1962</c:v>
                </c:pt>
                <c:pt idx="1863">
                  <c:v>1963</c:v>
                </c:pt>
                <c:pt idx="1864">
                  <c:v>1964</c:v>
                </c:pt>
                <c:pt idx="1865">
                  <c:v>1965</c:v>
                </c:pt>
                <c:pt idx="1866">
                  <c:v>1966</c:v>
                </c:pt>
                <c:pt idx="1867">
                  <c:v>1967</c:v>
                </c:pt>
                <c:pt idx="1868">
                  <c:v>1968</c:v>
                </c:pt>
                <c:pt idx="1869">
                  <c:v>1969</c:v>
                </c:pt>
                <c:pt idx="1870">
                  <c:v>1970</c:v>
                </c:pt>
                <c:pt idx="1871">
                  <c:v>1971</c:v>
                </c:pt>
                <c:pt idx="1872">
                  <c:v>1972</c:v>
                </c:pt>
                <c:pt idx="1873">
                  <c:v>1973</c:v>
                </c:pt>
                <c:pt idx="1874">
                  <c:v>1974</c:v>
                </c:pt>
                <c:pt idx="1875">
                  <c:v>1975</c:v>
                </c:pt>
                <c:pt idx="1876">
                  <c:v>1976</c:v>
                </c:pt>
                <c:pt idx="1877">
                  <c:v>1977</c:v>
                </c:pt>
                <c:pt idx="1878">
                  <c:v>1978</c:v>
                </c:pt>
                <c:pt idx="1879">
                  <c:v>1979</c:v>
                </c:pt>
                <c:pt idx="1880">
                  <c:v>1980</c:v>
                </c:pt>
                <c:pt idx="1881">
                  <c:v>1981</c:v>
                </c:pt>
                <c:pt idx="1882">
                  <c:v>1982</c:v>
                </c:pt>
                <c:pt idx="1883">
                  <c:v>1983</c:v>
                </c:pt>
                <c:pt idx="1884">
                  <c:v>1984</c:v>
                </c:pt>
                <c:pt idx="1885">
                  <c:v>1985</c:v>
                </c:pt>
                <c:pt idx="1886">
                  <c:v>1986</c:v>
                </c:pt>
                <c:pt idx="1887">
                  <c:v>1987</c:v>
                </c:pt>
                <c:pt idx="1888">
                  <c:v>1988</c:v>
                </c:pt>
                <c:pt idx="1889">
                  <c:v>1989</c:v>
                </c:pt>
                <c:pt idx="1890">
                  <c:v>1990</c:v>
                </c:pt>
                <c:pt idx="1891">
                  <c:v>1991</c:v>
                </c:pt>
                <c:pt idx="1892">
                  <c:v>1992</c:v>
                </c:pt>
                <c:pt idx="1893">
                  <c:v>1993</c:v>
                </c:pt>
                <c:pt idx="1894">
                  <c:v>1994</c:v>
                </c:pt>
                <c:pt idx="1895">
                  <c:v>1995</c:v>
                </c:pt>
                <c:pt idx="1896">
                  <c:v>1996</c:v>
                </c:pt>
                <c:pt idx="1897">
                  <c:v>1997</c:v>
                </c:pt>
                <c:pt idx="1898">
                  <c:v>1998</c:v>
                </c:pt>
                <c:pt idx="1899">
                  <c:v>1999</c:v>
                </c:pt>
                <c:pt idx="1900">
                  <c:v>2000</c:v>
                </c:pt>
                <c:pt idx="1901">
                  <c:v>2001</c:v>
                </c:pt>
                <c:pt idx="1902">
                  <c:v>2002</c:v>
                </c:pt>
                <c:pt idx="1903">
                  <c:v>2003</c:v>
                </c:pt>
                <c:pt idx="1904">
                  <c:v>2004</c:v>
                </c:pt>
                <c:pt idx="1905">
                  <c:v>2005</c:v>
                </c:pt>
                <c:pt idx="1906">
                  <c:v>2006</c:v>
                </c:pt>
                <c:pt idx="1907">
                  <c:v>2007</c:v>
                </c:pt>
                <c:pt idx="1908">
                  <c:v>2008</c:v>
                </c:pt>
                <c:pt idx="1909">
                  <c:v>2009</c:v>
                </c:pt>
                <c:pt idx="1910">
                  <c:v>2010</c:v>
                </c:pt>
                <c:pt idx="1911">
                  <c:v>2011</c:v>
                </c:pt>
                <c:pt idx="1912">
                  <c:v>2012</c:v>
                </c:pt>
                <c:pt idx="1913">
                  <c:v>2013</c:v>
                </c:pt>
                <c:pt idx="1914">
                  <c:v>2014</c:v>
                </c:pt>
                <c:pt idx="1915">
                  <c:v>2015</c:v>
                </c:pt>
                <c:pt idx="1916">
                  <c:v>2016</c:v>
                </c:pt>
                <c:pt idx="1917">
                  <c:v>2017</c:v>
                </c:pt>
                <c:pt idx="1918">
                  <c:v>2018</c:v>
                </c:pt>
                <c:pt idx="1919">
                  <c:v>2019</c:v>
                </c:pt>
                <c:pt idx="1920">
                  <c:v>2020</c:v>
                </c:pt>
                <c:pt idx="1921">
                  <c:v>2021</c:v>
                </c:pt>
                <c:pt idx="1922">
                  <c:v>2022</c:v>
                </c:pt>
                <c:pt idx="1923">
                  <c:v>2023</c:v>
                </c:pt>
                <c:pt idx="1924">
                  <c:v>2024</c:v>
                </c:pt>
                <c:pt idx="1925">
                  <c:v>2025</c:v>
                </c:pt>
                <c:pt idx="1926">
                  <c:v>2026</c:v>
                </c:pt>
                <c:pt idx="1927">
                  <c:v>2027</c:v>
                </c:pt>
                <c:pt idx="1928">
                  <c:v>2028</c:v>
                </c:pt>
                <c:pt idx="1929">
                  <c:v>2029</c:v>
                </c:pt>
                <c:pt idx="1930">
                  <c:v>2030</c:v>
                </c:pt>
                <c:pt idx="1931">
                  <c:v>2031</c:v>
                </c:pt>
                <c:pt idx="1932">
                  <c:v>2032</c:v>
                </c:pt>
                <c:pt idx="1933">
                  <c:v>2033</c:v>
                </c:pt>
                <c:pt idx="1934">
                  <c:v>2034</c:v>
                </c:pt>
                <c:pt idx="1935">
                  <c:v>2035</c:v>
                </c:pt>
                <c:pt idx="1936">
                  <c:v>2036</c:v>
                </c:pt>
                <c:pt idx="1937">
                  <c:v>2037</c:v>
                </c:pt>
                <c:pt idx="1938">
                  <c:v>2038</c:v>
                </c:pt>
                <c:pt idx="1939">
                  <c:v>2039</c:v>
                </c:pt>
                <c:pt idx="1940">
                  <c:v>2040</c:v>
                </c:pt>
                <c:pt idx="1941">
                  <c:v>2041</c:v>
                </c:pt>
                <c:pt idx="1942">
                  <c:v>2042</c:v>
                </c:pt>
                <c:pt idx="1943">
                  <c:v>2043</c:v>
                </c:pt>
                <c:pt idx="1944">
                  <c:v>2044</c:v>
                </c:pt>
                <c:pt idx="1945">
                  <c:v>2045</c:v>
                </c:pt>
                <c:pt idx="1946">
                  <c:v>2046</c:v>
                </c:pt>
                <c:pt idx="1947">
                  <c:v>2047</c:v>
                </c:pt>
                <c:pt idx="1948">
                  <c:v>2048</c:v>
                </c:pt>
                <c:pt idx="1949">
                  <c:v>2049</c:v>
                </c:pt>
                <c:pt idx="1950">
                  <c:v>2050</c:v>
                </c:pt>
                <c:pt idx="1951">
                  <c:v>2051</c:v>
                </c:pt>
                <c:pt idx="1952">
                  <c:v>2052</c:v>
                </c:pt>
                <c:pt idx="1953">
                  <c:v>2053</c:v>
                </c:pt>
                <c:pt idx="1954">
                  <c:v>2054</c:v>
                </c:pt>
                <c:pt idx="1955">
                  <c:v>2055</c:v>
                </c:pt>
                <c:pt idx="1956">
                  <c:v>2056</c:v>
                </c:pt>
                <c:pt idx="1957">
                  <c:v>2057</c:v>
                </c:pt>
                <c:pt idx="1958">
                  <c:v>2058</c:v>
                </c:pt>
                <c:pt idx="1959">
                  <c:v>2059</c:v>
                </c:pt>
                <c:pt idx="1960">
                  <c:v>2060</c:v>
                </c:pt>
                <c:pt idx="1961">
                  <c:v>2061</c:v>
                </c:pt>
                <c:pt idx="1962">
                  <c:v>2062</c:v>
                </c:pt>
                <c:pt idx="1963">
                  <c:v>2063</c:v>
                </c:pt>
                <c:pt idx="1964">
                  <c:v>2064</c:v>
                </c:pt>
                <c:pt idx="1965">
                  <c:v>2065</c:v>
                </c:pt>
                <c:pt idx="1966">
                  <c:v>2066</c:v>
                </c:pt>
                <c:pt idx="1967">
                  <c:v>2067</c:v>
                </c:pt>
                <c:pt idx="1968">
                  <c:v>2068</c:v>
                </c:pt>
                <c:pt idx="1969">
                  <c:v>2069</c:v>
                </c:pt>
                <c:pt idx="1970">
                  <c:v>2070</c:v>
                </c:pt>
                <c:pt idx="1971">
                  <c:v>2071</c:v>
                </c:pt>
                <c:pt idx="1972">
                  <c:v>2072</c:v>
                </c:pt>
                <c:pt idx="1973">
                  <c:v>2073</c:v>
                </c:pt>
                <c:pt idx="1974">
                  <c:v>2074</c:v>
                </c:pt>
                <c:pt idx="1975">
                  <c:v>2075</c:v>
                </c:pt>
                <c:pt idx="1976">
                  <c:v>2076</c:v>
                </c:pt>
                <c:pt idx="1977">
                  <c:v>2077</c:v>
                </c:pt>
                <c:pt idx="1978">
                  <c:v>2078</c:v>
                </c:pt>
                <c:pt idx="1979">
                  <c:v>2079</c:v>
                </c:pt>
                <c:pt idx="1980">
                  <c:v>2080</c:v>
                </c:pt>
                <c:pt idx="1981">
                  <c:v>2081</c:v>
                </c:pt>
                <c:pt idx="1982">
                  <c:v>2082</c:v>
                </c:pt>
                <c:pt idx="1983">
                  <c:v>2083</c:v>
                </c:pt>
                <c:pt idx="1984">
                  <c:v>2084</c:v>
                </c:pt>
                <c:pt idx="1985">
                  <c:v>2085</c:v>
                </c:pt>
                <c:pt idx="1986">
                  <c:v>2086</c:v>
                </c:pt>
                <c:pt idx="1987">
                  <c:v>2087</c:v>
                </c:pt>
                <c:pt idx="1988">
                  <c:v>2088</c:v>
                </c:pt>
                <c:pt idx="1989">
                  <c:v>2089</c:v>
                </c:pt>
                <c:pt idx="1990">
                  <c:v>2090</c:v>
                </c:pt>
                <c:pt idx="1991">
                  <c:v>2091</c:v>
                </c:pt>
                <c:pt idx="1992">
                  <c:v>2092</c:v>
                </c:pt>
                <c:pt idx="1993">
                  <c:v>2093</c:v>
                </c:pt>
                <c:pt idx="1994">
                  <c:v>2094</c:v>
                </c:pt>
                <c:pt idx="1995">
                  <c:v>2095</c:v>
                </c:pt>
                <c:pt idx="1996">
                  <c:v>2096</c:v>
                </c:pt>
                <c:pt idx="1997">
                  <c:v>2097</c:v>
                </c:pt>
                <c:pt idx="1998">
                  <c:v>2098</c:v>
                </c:pt>
                <c:pt idx="1999">
                  <c:v>2099</c:v>
                </c:pt>
                <c:pt idx="2000">
                  <c:v>2100</c:v>
                </c:pt>
                <c:pt idx="2001">
                  <c:v>2101</c:v>
                </c:pt>
                <c:pt idx="2002">
                  <c:v>2102</c:v>
                </c:pt>
                <c:pt idx="2003">
                  <c:v>2103</c:v>
                </c:pt>
                <c:pt idx="2004">
                  <c:v>2104</c:v>
                </c:pt>
                <c:pt idx="2005">
                  <c:v>2105</c:v>
                </c:pt>
                <c:pt idx="2006">
                  <c:v>2106</c:v>
                </c:pt>
                <c:pt idx="2007">
                  <c:v>2107</c:v>
                </c:pt>
                <c:pt idx="2008">
                  <c:v>2108</c:v>
                </c:pt>
                <c:pt idx="2009">
                  <c:v>2109</c:v>
                </c:pt>
                <c:pt idx="2010">
                  <c:v>2110</c:v>
                </c:pt>
                <c:pt idx="2011">
                  <c:v>2111</c:v>
                </c:pt>
                <c:pt idx="2012">
                  <c:v>2112</c:v>
                </c:pt>
                <c:pt idx="2013">
                  <c:v>2113</c:v>
                </c:pt>
                <c:pt idx="2014">
                  <c:v>2114</c:v>
                </c:pt>
                <c:pt idx="2015">
                  <c:v>2115</c:v>
                </c:pt>
                <c:pt idx="2016">
                  <c:v>2116</c:v>
                </c:pt>
                <c:pt idx="2017">
                  <c:v>2117</c:v>
                </c:pt>
                <c:pt idx="2018">
                  <c:v>2118</c:v>
                </c:pt>
                <c:pt idx="2019">
                  <c:v>2119</c:v>
                </c:pt>
                <c:pt idx="2020">
                  <c:v>2120</c:v>
                </c:pt>
                <c:pt idx="2021">
                  <c:v>2121</c:v>
                </c:pt>
                <c:pt idx="2022">
                  <c:v>2122</c:v>
                </c:pt>
                <c:pt idx="2023">
                  <c:v>2123</c:v>
                </c:pt>
                <c:pt idx="2024">
                  <c:v>2124</c:v>
                </c:pt>
                <c:pt idx="2025">
                  <c:v>2125</c:v>
                </c:pt>
                <c:pt idx="2026">
                  <c:v>2126</c:v>
                </c:pt>
                <c:pt idx="2027">
                  <c:v>2127</c:v>
                </c:pt>
                <c:pt idx="2028">
                  <c:v>2128</c:v>
                </c:pt>
                <c:pt idx="2029">
                  <c:v>2129</c:v>
                </c:pt>
                <c:pt idx="2030">
                  <c:v>2130</c:v>
                </c:pt>
                <c:pt idx="2031">
                  <c:v>2131</c:v>
                </c:pt>
                <c:pt idx="2032">
                  <c:v>2132</c:v>
                </c:pt>
                <c:pt idx="2033">
                  <c:v>2133</c:v>
                </c:pt>
                <c:pt idx="2034">
                  <c:v>2134</c:v>
                </c:pt>
                <c:pt idx="2035">
                  <c:v>2135</c:v>
                </c:pt>
                <c:pt idx="2036">
                  <c:v>2136</c:v>
                </c:pt>
                <c:pt idx="2037">
                  <c:v>2137</c:v>
                </c:pt>
                <c:pt idx="2038">
                  <c:v>2138</c:v>
                </c:pt>
                <c:pt idx="2039">
                  <c:v>2139</c:v>
                </c:pt>
                <c:pt idx="2040">
                  <c:v>2140</c:v>
                </c:pt>
                <c:pt idx="2041">
                  <c:v>2141</c:v>
                </c:pt>
                <c:pt idx="2042">
                  <c:v>2142</c:v>
                </c:pt>
                <c:pt idx="2043">
                  <c:v>2143</c:v>
                </c:pt>
                <c:pt idx="2044">
                  <c:v>2144</c:v>
                </c:pt>
                <c:pt idx="2045">
                  <c:v>2145</c:v>
                </c:pt>
                <c:pt idx="2046">
                  <c:v>2146</c:v>
                </c:pt>
                <c:pt idx="2047">
                  <c:v>2147</c:v>
                </c:pt>
                <c:pt idx="2048">
                  <c:v>2148</c:v>
                </c:pt>
                <c:pt idx="2049">
                  <c:v>2149</c:v>
                </c:pt>
                <c:pt idx="2050">
                  <c:v>2150</c:v>
                </c:pt>
                <c:pt idx="2051">
                  <c:v>2151</c:v>
                </c:pt>
                <c:pt idx="2052">
                  <c:v>2152</c:v>
                </c:pt>
                <c:pt idx="2053">
                  <c:v>2153</c:v>
                </c:pt>
                <c:pt idx="2054">
                  <c:v>2154</c:v>
                </c:pt>
                <c:pt idx="2055">
                  <c:v>2155</c:v>
                </c:pt>
                <c:pt idx="2056">
                  <c:v>2156</c:v>
                </c:pt>
                <c:pt idx="2057">
                  <c:v>2157</c:v>
                </c:pt>
                <c:pt idx="2058">
                  <c:v>2158</c:v>
                </c:pt>
                <c:pt idx="2059">
                  <c:v>2159</c:v>
                </c:pt>
                <c:pt idx="2060">
                  <c:v>2160</c:v>
                </c:pt>
                <c:pt idx="2061">
                  <c:v>2161</c:v>
                </c:pt>
                <c:pt idx="2062">
                  <c:v>2162</c:v>
                </c:pt>
                <c:pt idx="2063">
                  <c:v>2163</c:v>
                </c:pt>
                <c:pt idx="2064">
                  <c:v>2164</c:v>
                </c:pt>
                <c:pt idx="2065">
                  <c:v>2165</c:v>
                </c:pt>
                <c:pt idx="2066">
                  <c:v>2166</c:v>
                </c:pt>
                <c:pt idx="2067">
                  <c:v>2167</c:v>
                </c:pt>
                <c:pt idx="2068">
                  <c:v>2168</c:v>
                </c:pt>
                <c:pt idx="2069">
                  <c:v>2169</c:v>
                </c:pt>
                <c:pt idx="2070">
                  <c:v>2170</c:v>
                </c:pt>
                <c:pt idx="2071">
                  <c:v>2171</c:v>
                </c:pt>
                <c:pt idx="2072">
                  <c:v>2172</c:v>
                </c:pt>
                <c:pt idx="2073">
                  <c:v>2173</c:v>
                </c:pt>
                <c:pt idx="2074">
                  <c:v>2174</c:v>
                </c:pt>
                <c:pt idx="2075">
                  <c:v>2175</c:v>
                </c:pt>
                <c:pt idx="2076">
                  <c:v>2176</c:v>
                </c:pt>
                <c:pt idx="2077">
                  <c:v>2177</c:v>
                </c:pt>
                <c:pt idx="2078">
                  <c:v>2178</c:v>
                </c:pt>
                <c:pt idx="2079">
                  <c:v>2179</c:v>
                </c:pt>
                <c:pt idx="2080">
                  <c:v>2180</c:v>
                </c:pt>
                <c:pt idx="2081">
                  <c:v>2181</c:v>
                </c:pt>
                <c:pt idx="2082">
                  <c:v>2182</c:v>
                </c:pt>
                <c:pt idx="2083">
                  <c:v>2183</c:v>
                </c:pt>
                <c:pt idx="2084">
                  <c:v>2184</c:v>
                </c:pt>
                <c:pt idx="2085">
                  <c:v>2185</c:v>
                </c:pt>
                <c:pt idx="2086">
                  <c:v>2186</c:v>
                </c:pt>
                <c:pt idx="2087">
                  <c:v>2187</c:v>
                </c:pt>
                <c:pt idx="2088">
                  <c:v>2188</c:v>
                </c:pt>
                <c:pt idx="2089">
                  <c:v>2189</c:v>
                </c:pt>
                <c:pt idx="2090">
                  <c:v>2190</c:v>
                </c:pt>
                <c:pt idx="2091">
                  <c:v>2191</c:v>
                </c:pt>
                <c:pt idx="2092">
                  <c:v>2192</c:v>
                </c:pt>
                <c:pt idx="2093">
                  <c:v>2193</c:v>
                </c:pt>
                <c:pt idx="2094">
                  <c:v>2194</c:v>
                </c:pt>
                <c:pt idx="2095">
                  <c:v>2195</c:v>
                </c:pt>
                <c:pt idx="2096">
                  <c:v>2196</c:v>
                </c:pt>
                <c:pt idx="2097">
                  <c:v>2197</c:v>
                </c:pt>
                <c:pt idx="2098">
                  <c:v>2198</c:v>
                </c:pt>
                <c:pt idx="2099">
                  <c:v>2199</c:v>
                </c:pt>
                <c:pt idx="2100">
                  <c:v>2200</c:v>
                </c:pt>
                <c:pt idx="2101">
                  <c:v>2201</c:v>
                </c:pt>
                <c:pt idx="2102">
                  <c:v>2202</c:v>
                </c:pt>
                <c:pt idx="2103">
                  <c:v>2203</c:v>
                </c:pt>
                <c:pt idx="2104">
                  <c:v>2204</c:v>
                </c:pt>
                <c:pt idx="2105">
                  <c:v>2205</c:v>
                </c:pt>
                <c:pt idx="2106">
                  <c:v>2206</c:v>
                </c:pt>
                <c:pt idx="2107">
                  <c:v>2207</c:v>
                </c:pt>
                <c:pt idx="2108">
                  <c:v>2208</c:v>
                </c:pt>
                <c:pt idx="2109">
                  <c:v>2209</c:v>
                </c:pt>
                <c:pt idx="2110">
                  <c:v>2210</c:v>
                </c:pt>
                <c:pt idx="2111">
                  <c:v>2211</c:v>
                </c:pt>
                <c:pt idx="2112">
                  <c:v>2212</c:v>
                </c:pt>
                <c:pt idx="2113">
                  <c:v>2213</c:v>
                </c:pt>
                <c:pt idx="2114">
                  <c:v>2214</c:v>
                </c:pt>
                <c:pt idx="2115">
                  <c:v>2215</c:v>
                </c:pt>
                <c:pt idx="2116">
                  <c:v>2216</c:v>
                </c:pt>
                <c:pt idx="2117">
                  <c:v>2217</c:v>
                </c:pt>
                <c:pt idx="2118">
                  <c:v>2218</c:v>
                </c:pt>
                <c:pt idx="2119">
                  <c:v>2219</c:v>
                </c:pt>
                <c:pt idx="2120">
                  <c:v>2220</c:v>
                </c:pt>
                <c:pt idx="2121">
                  <c:v>2221</c:v>
                </c:pt>
                <c:pt idx="2122">
                  <c:v>2222</c:v>
                </c:pt>
                <c:pt idx="2123">
                  <c:v>2223</c:v>
                </c:pt>
                <c:pt idx="2124">
                  <c:v>2224</c:v>
                </c:pt>
                <c:pt idx="2125">
                  <c:v>2225</c:v>
                </c:pt>
                <c:pt idx="2126">
                  <c:v>2226</c:v>
                </c:pt>
                <c:pt idx="2127">
                  <c:v>2227</c:v>
                </c:pt>
                <c:pt idx="2128">
                  <c:v>2228</c:v>
                </c:pt>
                <c:pt idx="2129">
                  <c:v>2229</c:v>
                </c:pt>
                <c:pt idx="2130">
                  <c:v>2230</c:v>
                </c:pt>
                <c:pt idx="2131">
                  <c:v>2231</c:v>
                </c:pt>
                <c:pt idx="2132">
                  <c:v>2232</c:v>
                </c:pt>
                <c:pt idx="2133">
                  <c:v>2233</c:v>
                </c:pt>
                <c:pt idx="2134">
                  <c:v>2234</c:v>
                </c:pt>
                <c:pt idx="2135">
                  <c:v>2235</c:v>
                </c:pt>
                <c:pt idx="2136">
                  <c:v>2236</c:v>
                </c:pt>
                <c:pt idx="2137">
                  <c:v>2237</c:v>
                </c:pt>
                <c:pt idx="2138">
                  <c:v>2238</c:v>
                </c:pt>
                <c:pt idx="2139">
                  <c:v>2239</c:v>
                </c:pt>
                <c:pt idx="2140">
                  <c:v>2240</c:v>
                </c:pt>
                <c:pt idx="2141">
                  <c:v>2241</c:v>
                </c:pt>
                <c:pt idx="2142">
                  <c:v>2242</c:v>
                </c:pt>
                <c:pt idx="2143">
                  <c:v>2243</c:v>
                </c:pt>
                <c:pt idx="2144">
                  <c:v>2244</c:v>
                </c:pt>
                <c:pt idx="2145">
                  <c:v>2245</c:v>
                </c:pt>
                <c:pt idx="2146">
                  <c:v>2246</c:v>
                </c:pt>
                <c:pt idx="2147">
                  <c:v>2247</c:v>
                </c:pt>
                <c:pt idx="2148">
                  <c:v>2248</c:v>
                </c:pt>
                <c:pt idx="2149">
                  <c:v>2249</c:v>
                </c:pt>
                <c:pt idx="2150">
                  <c:v>2250</c:v>
                </c:pt>
                <c:pt idx="2151">
                  <c:v>2251</c:v>
                </c:pt>
                <c:pt idx="2152">
                  <c:v>2252</c:v>
                </c:pt>
                <c:pt idx="2153">
                  <c:v>2253</c:v>
                </c:pt>
                <c:pt idx="2154">
                  <c:v>2254</c:v>
                </c:pt>
                <c:pt idx="2155">
                  <c:v>2255</c:v>
                </c:pt>
                <c:pt idx="2156">
                  <c:v>2256</c:v>
                </c:pt>
                <c:pt idx="2157">
                  <c:v>2257</c:v>
                </c:pt>
                <c:pt idx="2158">
                  <c:v>2258</c:v>
                </c:pt>
                <c:pt idx="2159">
                  <c:v>2259</c:v>
                </c:pt>
                <c:pt idx="2160">
                  <c:v>2260</c:v>
                </c:pt>
                <c:pt idx="2161">
                  <c:v>2261</c:v>
                </c:pt>
                <c:pt idx="2162">
                  <c:v>2262</c:v>
                </c:pt>
                <c:pt idx="2163">
                  <c:v>2263</c:v>
                </c:pt>
                <c:pt idx="2164">
                  <c:v>2264</c:v>
                </c:pt>
                <c:pt idx="2165">
                  <c:v>2265</c:v>
                </c:pt>
                <c:pt idx="2166">
                  <c:v>2266</c:v>
                </c:pt>
                <c:pt idx="2167">
                  <c:v>2267</c:v>
                </c:pt>
                <c:pt idx="2168">
                  <c:v>2268</c:v>
                </c:pt>
                <c:pt idx="2169">
                  <c:v>2269</c:v>
                </c:pt>
                <c:pt idx="2170">
                  <c:v>2270</c:v>
                </c:pt>
                <c:pt idx="2171">
                  <c:v>2271</c:v>
                </c:pt>
                <c:pt idx="2172">
                  <c:v>2272</c:v>
                </c:pt>
                <c:pt idx="2173">
                  <c:v>2273</c:v>
                </c:pt>
                <c:pt idx="2174">
                  <c:v>2274</c:v>
                </c:pt>
                <c:pt idx="2175">
                  <c:v>2275</c:v>
                </c:pt>
                <c:pt idx="2176">
                  <c:v>2276</c:v>
                </c:pt>
                <c:pt idx="2177">
                  <c:v>2277</c:v>
                </c:pt>
                <c:pt idx="2178">
                  <c:v>2278</c:v>
                </c:pt>
                <c:pt idx="2179">
                  <c:v>2279</c:v>
                </c:pt>
                <c:pt idx="2180">
                  <c:v>2280</c:v>
                </c:pt>
                <c:pt idx="2181">
                  <c:v>2281</c:v>
                </c:pt>
                <c:pt idx="2182">
                  <c:v>2282</c:v>
                </c:pt>
                <c:pt idx="2183">
                  <c:v>2283</c:v>
                </c:pt>
                <c:pt idx="2184">
                  <c:v>2284</c:v>
                </c:pt>
                <c:pt idx="2185">
                  <c:v>2285</c:v>
                </c:pt>
                <c:pt idx="2186">
                  <c:v>2286</c:v>
                </c:pt>
                <c:pt idx="2187">
                  <c:v>2287</c:v>
                </c:pt>
                <c:pt idx="2188">
                  <c:v>2288</c:v>
                </c:pt>
                <c:pt idx="2189">
                  <c:v>2289</c:v>
                </c:pt>
                <c:pt idx="2190">
                  <c:v>2290</c:v>
                </c:pt>
                <c:pt idx="2191">
                  <c:v>2291</c:v>
                </c:pt>
                <c:pt idx="2192">
                  <c:v>2292</c:v>
                </c:pt>
                <c:pt idx="2193">
                  <c:v>2293</c:v>
                </c:pt>
                <c:pt idx="2194">
                  <c:v>2294</c:v>
                </c:pt>
                <c:pt idx="2195">
                  <c:v>2295</c:v>
                </c:pt>
                <c:pt idx="2196">
                  <c:v>2296</c:v>
                </c:pt>
                <c:pt idx="2197">
                  <c:v>2297</c:v>
                </c:pt>
                <c:pt idx="2198">
                  <c:v>2298</c:v>
                </c:pt>
                <c:pt idx="2199">
                  <c:v>2299</c:v>
                </c:pt>
                <c:pt idx="2200">
                  <c:v>2300</c:v>
                </c:pt>
                <c:pt idx="2201">
                  <c:v>2301</c:v>
                </c:pt>
                <c:pt idx="2202">
                  <c:v>2302</c:v>
                </c:pt>
                <c:pt idx="2203">
                  <c:v>2303</c:v>
                </c:pt>
                <c:pt idx="2204">
                  <c:v>2304</c:v>
                </c:pt>
                <c:pt idx="2205">
                  <c:v>2305</c:v>
                </c:pt>
                <c:pt idx="2206">
                  <c:v>2306</c:v>
                </c:pt>
                <c:pt idx="2207">
                  <c:v>2307</c:v>
                </c:pt>
                <c:pt idx="2208">
                  <c:v>2308</c:v>
                </c:pt>
                <c:pt idx="2209">
                  <c:v>2309</c:v>
                </c:pt>
                <c:pt idx="2210">
                  <c:v>2310</c:v>
                </c:pt>
                <c:pt idx="2211">
                  <c:v>2311</c:v>
                </c:pt>
                <c:pt idx="2212">
                  <c:v>2312</c:v>
                </c:pt>
                <c:pt idx="2213">
                  <c:v>2313</c:v>
                </c:pt>
                <c:pt idx="2214">
                  <c:v>2314</c:v>
                </c:pt>
                <c:pt idx="2215">
                  <c:v>2315</c:v>
                </c:pt>
                <c:pt idx="2216">
                  <c:v>2316</c:v>
                </c:pt>
                <c:pt idx="2217">
                  <c:v>2317</c:v>
                </c:pt>
                <c:pt idx="2218">
                  <c:v>2318</c:v>
                </c:pt>
                <c:pt idx="2219">
                  <c:v>2319</c:v>
                </c:pt>
                <c:pt idx="2220">
                  <c:v>2320</c:v>
                </c:pt>
                <c:pt idx="2221">
                  <c:v>2321</c:v>
                </c:pt>
                <c:pt idx="2222">
                  <c:v>2322</c:v>
                </c:pt>
                <c:pt idx="2223">
                  <c:v>2323</c:v>
                </c:pt>
                <c:pt idx="2224">
                  <c:v>2324</c:v>
                </c:pt>
                <c:pt idx="2225">
                  <c:v>2325</c:v>
                </c:pt>
                <c:pt idx="2226">
                  <c:v>2326</c:v>
                </c:pt>
                <c:pt idx="2227">
                  <c:v>2327</c:v>
                </c:pt>
                <c:pt idx="2228">
                  <c:v>2328</c:v>
                </c:pt>
                <c:pt idx="2229">
                  <c:v>2329</c:v>
                </c:pt>
                <c:pt idx="2230">
                  <c:v>2330</c:v>
                </c:pt>
                <c:pt idx="2231">
                  <c:v>2331</c:v>
                </c:pt>
                <c:pt idx="2232">
                  <c:v>2332</c:v>
                </c:pt>
                <c:pt idx="2233">
                  <c:v>2333</c:v>
                </c:pt>
                <c:pt idx="2234">
                  <c:v>2334</c:v>
                </c:pt>
                <c:pt idx="2235">
                  <c:v>2335</c:v>
                </c:pt>
                <c:pt idx="2236">
                  <c:v>2336</c:v>
                </c:pt>
                <c:pt idx="2237">
                  <c:v>2337</c:v>
                </c:pt>
                <c:pt idx="2238">
                  <c:v>2338</c:v>
                </c:pt>
                <c:pt idx="2239">
                  <c:v>2339</c:v>
                </c:pt>
                <c:pt idx="2240">
                  <c:v>2340</c:v>
                </c:pt>
                <c:pt idx="2241">
                  <c:v>2341</c:v>
                </c:pt>
                <c:pt idx="2242">
                  <c:v>2342</c:v>
                </c:pt>
                <c:pt idx="2243">
                  <c:v>2343</c:v>
                </c:pt>
                <c:pt idx="2244">
                  <c:v>2344</c:v>
                </c:pt>
                <c:pt idx="2245">
                  <c:v>2345</c:v>
                </c:pt>
                <c:pt idx="2246">
                  <c:v>2346</c:v>
                </c:pt>
                <c:pt idx="2247">
                  <c:v>2347</c:v>
                </c:pt>
                <c:pt idx="2248">
                  <c:v>2348</c:v>
                </c:pt>
                <c:pt idx="2249">
                  <c:v>2349</c:v>
                </c:pt>
                <c:pt idx="2250">
                  <c:v>2350</c:v>
                </c:pt>
                <c:pt idx="2251">
                  <c:v>2351</c:v>
                </c:pt>
                <c:pt idx="2252">
                  <c:v>2352</c:v>
                </c:pt>
                <c:pt idx="2253">
                  <c:v>2353</c:v>
                </c:pt>
                <c:pt idx="2254">
                  <c:v>2354</c:v>
                </c:pt>
                <c:pt idx="2255">
                  <c:v>2355</c:v>
                </c:pt>
                <c:pt idx="2256">
                  <c:v>2356</c:v>
                </c:pt>
                <c:pt idx="2257">
                  <c:v>2357</c:v>
                </c:pt>
                <c:pt idx="2258">
                  <c:v>2358</c:v>
                </c:pt>
                <c:pt idx="2259">
                  <c:v>2359</c:v>
                </c:pt>
                <c:pt idx="2260">
                  <c:v>2360</c:v>
                </c:pt>
                <c:pt idx="2261">
                  <c:v>2361</c:v>
                </c:pt>
                <c:pt idx="2262">
                  <c:v>2362</c:v>
                </c:pt>
                <c:pt idx="2263">
                  <c:v>2363</c:v>
                </c:pt>
                <c:pt idx="2264">
                  <c:v>2364</c:v>
                </c:pt>
                <c:pt idx="2265">
                  <c:v>2365</c:v>
                </c:pt>
                <c:pt idx="2266">
                  <c:v>2366</c:v>
                </c:pt>
                <c:pt idx="2267">
                  <c:v>2367</c:v>
                </c:pt>
                <c:pt idx="2268">
                  <c:v>2368</c:v>
                </c:pt>
              </c:numCache>
            </c:numRef>
          </c:xVal>
          <c:yVal>
            <c:numRef>
              <c:f>'PFW Graphs'!$G$2:$G$2270</c:f>
              <c:numCache>
                <c:formatCode>General</c:formatCode>
                <c:ptCount val="2269"/>
                <c:pt idx="0">
                  <c:v>-1.5625E-2</c:v>
                </c:pt>
                <c:pt idx="1">
                  <c:v>-1.5625E-2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-1.5625E-2</c:v>
                </c:pt>
                <c:pt idx="11">
                  <c:v>-1.5625E-2</c:v>
                </c:pt>
                <c:pt idx="12">
                  <c:v>0</c:v>
                </c:pt>
                <c:pt idx="13">
                  <c:v>-3.125E-2</c:v>
                </c:pt>
                <c:pt idx="14">
                  <c:v>-3.125E-2</c:v>
                </c:pt>
                <c:pt idx="15">
                  <c:v>-3.125E-2</c:v>
                </c:pt>
                <c:pt idx="16">
                  <c:v>-4.6874999999999986E-2</c:v>
                </c:pt>
                <c:pt idx="17">
                  <c:v>-4.6874999999999986E-2</c:v>
                </c:pt>
                <c:pt idx="18">
                  <c:v>-3.125E-2</c:v>
                </c:pt>
                <c:pt idx="19">
                  <c:v>-1.5625E-2</c:v>
                </c:pt>
                <c:pt idx="20">
                  <c:v>-1.5625E-2</c:v>
                </c:pt>
                <c:pt idx="21">
                  <c:v>-1.5625E-2</c:v>
                </c:pt>
                <c:pt idx="22">
                  <c:v>-1.5625E-2</c:v>
                </c:pt>
                <c:pt idx="23">
                  <c:v>0</c:v>
                </c:pt>
                <c:pt idx="24">
                  <c:v>3.125E-2</c:v>
                </c:pt>
                <c:pt idx="25">
                  <c:v>3.125E-2</c:v>
                </c:pt>
                <c:pt idx="26">
                  <c:v>4.6874999999999986E-2</c:v>
                </c:pt>
                <c:pt idx="27">
                  <c:v>4.6874999999999986E-2</c:v>
                </c:pt>
                <c:pt idx="28">
                  <c:v>3.125E-2</c:v>
                </c:pt>
                <c:pt idx="29">
                  <c:v>3.125E-2</c:v>
                </c:pt>
                <c:pt idx="30">
                  <c:v>3.125E-2</c:v>
                </c:pt>
                <c:pt idx="31">
                  <c:v>1.5625E-2</c:v>
                </c:pt>
                <c:pt idx="32">
                  <c:v>0</c:v>
                </c:pt>
                <c:pt idx="33">
                  <c:v>-1.5625E-2</c:v>
                </c:pt>
                <c:pt idx="34">
                  <c:v>0</c:v>
                </c:pt>
                <c:pt idx="35">
                  <c:v>-1.5625E-2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1.5625E-2</c:v>
                </c:pt>
                <c:pt idx="41">
                  <c:v>1.5625E-2</c:v>
                </c:pt>
                <c:pt idx="42">
                  <c:v>1.5625E-2</c:v>
                </c:pt>
                <c:pt idx="43">
                  <c:v>1.5625E-2</c:v>
                </c:pt>
                <c:pt idx="44">
                  <c:v>0</c:v>
                </c:pt>
                <c:pt idx="45">
                  <c:v>0</c:v>
                </c:pt>
                <c:pt idx="46">
                  <c:v>1.5625E-2</c:v>
                </c:pt>
                <c:pt idx="47">
                  <c:v>0</c:v>
                </c:pt>
                <c:pt idx="48">
                  <c:v>1.5625E-2</c:v>
                </c:pt>
                <c:pt idx="49">
                  <c:v>0</c:v>
                </c:pt>
                <c:pt idx="50">
                  <c:v>1.5625E-2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1.5625E-2</c:v>
                </c:pt>
                <c:pt idx="58">
                  <c:v>1.5625E-2</c:v>
                </c:pt>
                <c:pt idx="59">
                  <c:v>1.5625E-2</c:v>
                </c:pt>
                <c:pt idx="60">
                  <c:v>0</c:v>
                </c:pt>
                <c:pt idx="61">
                  <c:v>1.5625E-2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-1.5625E-2</c:v>
                </c:pt>
                <c:pt idx="66">
                  <c:v>0</c:v>
                </c:pt>
                <c:pt idx="67">
                  <c:v>0</c:v>
                </c:pt>
                <c:pt idx="68">
                  <c:v>1.5625E-2</c:v>
                </c:pt>
                <c:pt idx="69">
                  <c:v>0</c:v>
                </c:pt>
                <c:pt idx="70">
                  <c:v>0</c:v>
                </c:pt>
                <c:pt idx="71">
                  <c:v>1.5625E-2</c:v>
                </c:pt>
                <c:pt idx="72">
                  <c:v>0</c:v>
                </c:pt>
                <c:pt idx="73">
                  <c:v>1.5625E-2</c:v>
                </c:pt>
                <c:pt idx="74">
                  <c:v>0</c:v>
                </c:pt>
                <c:pt idx="75">
                  <c:v>1.5625E-2</c:v>
                </c:pt>
                <c:pt idx="76">
                  <c:v>0</c:v>
                </c:pt>
                <c:pt idx="77">
                  <c:v>0</c:v>
                </c:pt>
                <c:pt idx="78">
                  <c:v>1.5625E-2</c:v>
                </c:pt>
                <c:pt idx="79">
                  <c:v>0</c:v>
                </c:pt>
                <c:pt idx="80">
                  <c:v>1.5625E-2</c:v>
                </c:pt>
                <c:pt idx="81">
                  <c:v>0</c:v>
                </c:pt>
                <c:pt idx="82">
                  <c:v>0</c:v>
                </c:pt>
                <c:pt idx="83">
                  <c:v>1.5625E-2</c:v>
                </c:pt>
                <c:pt idx="84">
                  <c:v>1.5625E-2</c:v>
                </c:pt>
                <c:pt idx="85">
                  <c:v>0</c:v>
                </c:pt>
                <c:pt idx="86">
                  <c:v>1.5625E-2</c:v>
                </c:pt>
                <c:pt idx="87">
                  <c:v>0</c:v>
                </c:pt>
                <c:pt idx="88">
                  <c:v>1.5625E-2</c:v>
                </c:pt>
                <c:pt idx="89">
                  <c:v>0</c:v>
                </c:pt>
                <c:pt idx="90">
                  <c:v>1.5625E-2</c:v>
                </c:pt>
                <c:pt idx="91">
                  <c:v>0</c:v>
                </c:pt>
                <c:pt idx="92">
                  <c:v>1.5625E-2</c:v>
                </c:pt>
                <c:pt idx="93">
                  <c:v>0</c:v>
                </c:pt>
                <c:pt idx="94">
                  <c:v>0</c:v>
                </c:pt>
                <c:pt idx="95">
                  <c:v>1.5625E-2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1.5625E-2</c:v>
                </c:pt>
                <c:pt idx="100">
                  <c:v>0</c:v>
                </c:pt>
                <c:pt idx="101">
                  <c:v>1.5625E-2</c:v>
                </c:pt>
                <c:pt idx="102">
                  <c:v>0</c:v>
                </c:pt>
                <c:pt idx="103">
                  <c:v>1.5625E-2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1.5625E-2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1.5625E-2</c:v>
                </c:pt>
                <c:pt idx="126">
                  <c:v>1.5625E-2</c:v>
                </c:pt>
                <c:pt idx="127">
                  <c:v>1.5625E-2</c:v>
                </c:pt>
                <c:pt idx="128">
                  <c:v>1.5625E-2</c:v>
                </c:pt>
                <c:pt idx="129">
                  <c:v>1.5625E-2</c:v>
                </c:pt>
                <c:pt idx="130">
                  <c:v>0</c:v>
                </c:pt>
                <c:pt idx="131">
                  <c:v>1.5625E-2</c:v>
                </c:pt>
                <c:pt idx="132">
                  <c:v>0</c:v>
                </c:pt>
                <c:pt idx="133">
                  <c:v>1.5625E-2</c:v>
                </c:pt>
                <c:pt idx="134">
                  <c:v>1.5625E-2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1.5625E-2</c:v>
                </c:pt>
                <c:pt idx="142">
                  <c:v>1.5625E-2</c:v>
                </c:pt>
                <c:pt idx="143">
                  <c:v>0</c:v>
                </c:pt>
                <c:pt idx="144">
                  <c:v>0</c:v>
                </c:pt>
                <c:pt idx="145">
                  <c:v>1.5625E-2</c:v>
                </c:pt>
                <c:pt idx="146">
                  <c:v>1.5625E-2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1.5625E-2</c:v>
                </c:pt>
                <c:pt idx="152">
                  <c:v>0</c:v>
                </c:pt>
                <c:pt idx="153">
                  <c:v>0</c:v>
                </c:pt>
                <c:pt idx="154">
                  <c:v>1.5625E-2</c:v>
                </c:pt>
                <c:pt idx="155">
                  <c:v>1.5625E-2</c:v>
                </c:pt>
                <c:pt idx="156">
                  <c:v>0</c:v>
                </c:pt>
                <c:pt idx="157">
                  <c:v>0</c:v>
                </c:pt>
                <c:pt idx="158">
                  <c:v>-1.5625E-2</c:v>
                </c:pt>
                <c:pt idx="159">
                  <c:v>-1.5625E-2</c:v>
                </c:pt>
                <c:pt idx="160">
                  <c:v>1.5625E-2</c:v>
                </c:pt>
                <c:pt idx="161">
                  <c:v>1.5625E-2</c:v>
                </c:pt>
                <c:pt idx="162">
                  <c:v>1.5625E-2</c:v>
                </c:pt>
                <c:pt idx="163">
                  <c:v>1.5625E-2</c:v>
                </c:pt>
                <c:pt idx="164">
                  <c:v>3.125E-2</c:v>
                </c:pt>
                <c:pt idx="165">
                  <c:v>1.5625E-2</c:v>
                </c:pt>
                <c:pt idx="166">
                  <c:v>1.5625E-2</c:v>
                </c:pt>
                <c:pt idx="167">
                  <c:v>0</c:v>
                </c:pt>
                <c:pt idx="168">
                  <c:v>1.5625E-2</c:v>
                </c:pt>
                <c:pt idx="169">
                  <c:v>1.5625E-2</c:v>
                </c:pt>
                <c:pt idx="170">
                  <c:v>0</c:v>
                </c:pt>
                <c:pt idx="171">
                  <c:v>1.5625E-2</c:v>
                </c:pt>
                <c:pt idx="172">
                  <c:v>1.5625E-2</c:v>
                </c:pt>
                <c:pt idx="173">
                  <c:v>1.5625E-2</c:v>
                </c:pt>
                <c:pt idx="174">
                  <c:v>1.5625E-2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1.5625E-2</c:v>
                </c:pt>
                <c:pt idx="182">
                  <c:v>1.5625E-2</c:v>
                </c:pt>
                <c:pt idx="183">
                  <c:v>1.5625E-2</c:v>
                </c:pt>
                <c:pt idx="184">
                  <c:v>0</c:v>
                </c:pt>
                <c:pt idx="185">
                  <c:v>1.5625E-2</c:v>
                </c:pt>
                <c:pt idx="186">
                  <c:v>0</c:v>
                </c:pt>
                <c:pt idx="187">
                  <c:v>1.5625E-2</c:v>
                </c:pt>
                <c:pt idx="188">
                  <c:v>1.5625E-2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1.5625E-2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1.5625E-2</c:v>
                </c:pt>
                <c:pt idx="197">
                  <c:v>0</c:v>
                </c:pt>
                <c:pt idx="198">
                  <c:v>0</c:v>
                </c:pt>
                <c:pt idx="199">
                  <c:v>1.5625E-2</c:v>
                </c:pt>
                <c:pt idx="200">
                  <c:v>1.5625E-2</c:v>
                </c:pt>
                <c:pt idx="201">
                  <c:v>0</c:v>
                </c:pt>
                <c:pt idx="202">
                  <c:v>0</c:v>
                </c:pt>
                <c:pt idx="203">
                  <c:v>-1.5625E-2</c:v>
                </c:pt>
                <c:pt idx="204">
                  <c:v>0</c:v>
                </c:pt>
                <c:pt idx="205">
                  <c:v>1.5625E-2</c:v>
                </c:pt>
                <c:pt idx="206">
                  <c:v>0</c:v>
                </c:pt>
                <c:pt idx="207">
                  <c:v>0</c:v>
                </c:pt>
                <c:pt idx="208">
                  <c:v>0</c:v>
                </c:pt>
                <c:pt idx="209">
                  <c:v>1.5625E-2</c:v>
                </c:pt>
                <c:pt idx="210">
                  <c:v>1.5625E-2</c:v>
                </c:pt>
                <c:pt idx="211">
                  <c:v>0</c:v>
                </c:pt>
                <c:pt idx="212">
                  <c:v>1.5625E-2</c:v>
                </c:pt>
                <c:pt idx="213">
                  <c:v>0</c:v>
                </c:pt>
                <c:pt idx="214">
                  <c:v>1.5625E-2</c:v>
                </c:pt>
                <c:pt idx="215">
                  <c:v>0</c:v>
                </c:pt>
                <c:pt idx="216">
                  <c:v>0</c:v>
                </c:pt>
                <c:pt idx="217">
                  <c:v>1.5625E-2</c:v>
                </c:pt>
                <c:pt idx="218">
                  <c:v>1.5625E-2</c:v>
                </c:pt>
                <c:pt idx="219">
                  <c:v>1.5625E-2</c:v>
                </c:pt>
                <c:pt idx="220">
                  <c:v>1.5625E-2</c:v>
                </c:pt>
                <c:pt idx="221">
                  <c:v>0</c:v>
                </c:pt>
                <c:pt idx="222">
                  <c:v>1.5625E-2</c:v>
                </c:pt>
                <c:pt idx="223">
                  <c:v>1.5625E-2</c:v>
                </c:pt>
                <c:pt idx="224">
                  <c:v>0</c:v>
                </c:pt>
                <c:pt idx="225">
                  <c:v>1.5625E-2</c:v>
                </c:pt>
                <c:pt idx="226">
                  <c:v>1.5625E-2</c:v>
                </c:pt>
                <c:pt idx="227">
                  <c:v>0</c:v>
                </c:pt>
                <c:pt idx="228">
                  <c:v>0</c:v>
                </c:pt>
                <c:pt idx="229">
                  <c:v>0</c:v>
                </c:pt>
                <c:pt idx="230">
                  <c:v>1.5625E-2</c:v>
                </c:pt>
                <c:pt idx="231">
                  <c:v>0</c:v>
                </c:pt>
                <c:pt idx="232">
                  <c:v>1.5625E-2</c:v>
                </c:pt>
                <c:pt idx="233">
                  <c:v>1.5625E-2</c:v>
                </c:pt>
                <c:pt idx="234">
                  <c:v>0</c:v>
                </c:pt>
                <c:pt idx="235">
                  <c:v>1.5625E-2</c:v>
                </c:pt>
                <c:pt idx="236">
                  <c:v>1.5625E-2</c:v>
                </c:pt>
                <c:pt idx="237">
                  <c:v>3.125E-2</c:v>
                </c:pt>
                <c:pt idx="238">
                  <c:v>1.5625E-2</c:v>
                </c:pt>
                <c:pt idx="239">
                  <c:v>1.5625E-2</c:v>
                </c:pt>
                <c:pt idx="240">
                  <c:v>0</c:v>
                </c:pt>
                <c:pt idx="241">
                  <c:v>1.5625E-2</c:v>
                </c:pt>
                <c:pt idx="242">
                  <c:v>0</c:v>
                </c:pt>
                <c:pt idx="243">
                  <c:v>1.5625E-2</c:v>
                </c:pt>
                <c:pt idx="244">
                  <c:v>0</c:v>
                </c:pt>
                <c:pt idx="245">
                  <c:v>1.5625E-2</c:v>
                </c:pt>
                <c:pt idx="246">
                  <c:v>1.5625E-2</c:v>
                </c:pt>
                <c:pt idx="247">
                  <c:v>1.5625E-2</c:v>
                </c:pt>
                <c:pt idx="248">
                  <c:v>0</c:v>
                </c:pt>
                <c:pt idx="249">
                  <c:v>1.5625E-2</c:v>
                </c:pt>
                <c:pt idx="250">
                  <c:v>1.5625E-2</c:v>
                </c:pt>
                <c:pt idx="251">
                  <c:v>1.5625E-2</c:v>
                </c:pt>
                <c:pt idx="252">
                  <c:v>1.5625E-2</c:v>
                </c:pt>
                <c:pt idx="253">
                  <c:v>0</c:v>
                </c:pt>
                <c:pt idx="254">
                  <c:v>1.5625E-2</c:v>
                </c:pt>
                <c:pt idx="255">
                  <c:v>1.5625E-2</c:v>
                </c:pt>
                <c:pt idx="256">
                  <c:v>1.5625E-2</c:v>
                </c:pt>
                <c:pt idx="257">
                  <c:v>1.5625E-2</c:v>
                </c:pt>
                <c:pt idx="258">
                  <c:v>1.5625E-2</c:v>
                </c:pt>
                <c:pt idx="259">
                  <c:v>1.5625E-2</c:v>
                </c:pt>
                <c:pt idx="260">
                  <c:v>1.5625E-2</c:v>
                </c:pt>
                <c:pt idx="261">
                  <c:v>1.5625E-2</c:v>
                </c:pt>
                <c:pt idx="262">
                  <c:v>1.5625E-2</c:v>
                </c:pt>
                <c:pt idx="263">
                  <c:v>0</c:v>
                </c:pt>
                <c:pt idx="264">
                  <c:v>1.5625E-2</c:v>
                </c:pt>
                <c:pt idx="265">
                  <c:v>1.5625E-2</c:v>
                </c:pt>
                <c:pt idx="266">
                  <c:v>-4.6874999999999986E-2</c:v>
                </c:pt>
                <c:pt idx="267">
                  <c:v>-0.59375</c:v>
                </c:pt>
                <c:pt idx="268">
                  <c:v>-1.21875</c:v>
                </c:pt>
                <c:pt idx="269">
                  <c:v>-1.78125</c:v>
                </c:pt>
                <c:pt idx="270">
                  <c:v>-2.3593749999999987</c:v>
                </c:pt>
                <c:pt idx="271">
                  <c:v>-2.9218749999999987</c:v>
                </c:pt>
                <c:pt idx="272">
                  <c:v>-3.5</c:v>
                </c:pt>
                <c:pt idx="273">
                  <c:v>-4.046875</c:v>
                </c:pt>
                <c:pt idx="274">
                  <c:v>-4.640625</c:v>
                </c:pt>
                <c:pt idx="275">
                  <c:v>-5.203125</c:v>
                </c:pt>
                <c:pt idx="276">
                  <c:v>-5.796875</c:v>
                </c:pt>
                <c:pt idx="277">
                  <c:v>-6.390625</c:v>
                </c:pt>
                <c:pt idx="278">
                  <c:v>-6.984375</c:v>
                </c:pt>
                <c:pt idx="279">
                  <c:v>-7.59375</c:v>
                </c:pt>
                <c:pt idx="280">
                  <c:v>-8.1875</c:v>
                </c:pt>
                <c:pt idx="281">
                  <c:v>-8.78125</c:v>
                </c:pt>
                <c:pt idx="282">
                  <c:v>-9.3750000000000124</c:v>
                </c:pt>
                <c:pt idx="283">
                  <c:v>-9.953125</c:v>
                </c:pt>
                <c:pt idx="284">
                  <c:v>-10.53125</c:v>
                </c:pt>
                <c:pt idx="285">
                  <c:v>-11.109375</c:v>
                </c:pt>
                <c:pt idx="286">
                  <c:v>-11.671875</c:v>
                </c:pt>
                <c:pt idx="287">
                  <c:v>-12.234374999999995</c:v>
                </c:pt>
                <c:pt idx="288">
                  <c:v>-12.75</c:v>
                </c:pt>
                <c:pt idx="289">
                  <c:v>-13.28125</c:v>
                </c:pt>
                <c:pt idx="290">
                  <c:v>-13.796875</c:v>
                </c:pt>
                <c:pt idx="291">
                  <c:v>-14.328125</c:v>
                </c:pt>
                <c:pt idx="292">
                  <c:v>-14.812500000000011</c:v>
                </c:pt>
                <c:pt idx="293">
                  <c:v>-15.265625</c:v>
                </c:pt>
                <c:pt idx="294">
                  <c:v>-15.71875</c:v>
                </c:pt>
                <c:pt idx="295">
                  <c:v>-16.171875000000043</c:v>
                </c:pt>
                <c:pt idx="296">
                  <c:v>-16.609375000000021</c:v>
                </c:pt>
                <c:pt idx="297">
                  <c:v>-17.015625</c:v>
                </c:pt>
                <c:pt idx="298">
                  <c:v>-17.40625</c:v>
                </c:pt>
                <c:pt idx="299">
                  <c:v>-17.78125</c:v>
                </c:pt>
                <c:pt idx="300">
                  <c:v>-18.140625</c:v>
                </c:pt>
                <c:pt idx="301">
                  <c:v>-18.515625</c:v>
                </c:pt>
                <c:pt idx="302">
                  <c:v>-18.84375</c:v>
                </c:pt>
                <c:pt idx="303">
                  <c:v>-19.156250000000021</c:v>
                </c:pt>
                <c:pt idx="304">
                  <c:v>-19.453125</c:v>
                </c:pt>
                <c:pt idx="305">
                  <c:v>-19.75</c:v>
                </c:pt>
                <c:pt idx="306">
                  <c:v>-20.062499999999975</c:v>
                </c:pt>
                <c:pt idx="307">
                  <c:v>-20.3125</c:v>
                </c:pt>
                <c:pt idx="308">
                  <c:v>-20.546875000000021</c:v>
                </c:pt>
                <c:pt idx="309">
                  <c:v>-20.796875000000021</c:v>
                </c:pt>
                <c:pt idx="310">
                  <c:v>-21.015625</c:v>
                </c:pt>
                <c:pt idx="311">
                  <c:v>-21.234375000000021</c:v>
                </c:pt>
                <c:pt idx="312">
                  <c:v>-21.453125</c:v>
                </c:pt>
                <c:pt idx="313">
                  <c:v>-21.656250000000021</c:v>
                </c:pt>
                <c:pt idx="314">
                  <c:v>-21.828125</c:v>
                </c:pt>
                <c:pt idx="315">
                  <c:v>-22.015625</c:v>
                </c:pt>
                <c:pt idx="316">
                  <c:v>-22.1875</c:v>
                </c:pt>
                <c:pt idx="317">
                  <c:v>-22.359375000000021</c:v>
                </c:pt>
                <c:pt idx="318">
                  <c:v>-22.484375</c:v>
                </c:pt>
                <c:pt idx="319">
                  <c:v>-22.640625</c:v>
                </c:pt>
                <c:pt idx="320">
                  <c:v>-22.78125</c:v>
                </c:pt>
                <c:pt idx="321">
                  <c:v>-22.90625</c:v>
                </c:pt>
                <c:pt idx="322">
                  <c:v>-23.046875000000021</c:v>
                </c:pt>
                <c:pt idx="323">
                  <c:v>-23.171875000000043</c:v>
                </c:pt>
                <c:pt idx="324">
                  <c:v>-23.28125</c:v>
                </c:pt>
                <c:pt idx="325">
                  <c:v>-23.40625</c:v>
                </c:pt>
                <c:pt idx="326">
                  <c:v>-23.531250000000021</c:v>
                </c:pt>
                <c:pt idx="327">
                  <c:v>-23.640625</c:v>
                </c:pt>
                <c:pt idx="328">
                  <c:v>-23.71875</c:v>
                </c:pt>
                <c:pt idx="329">
                  <c:v>-23.828125</c:v>
                </c:pt>
                <c:pt idx="330">
                  <c:v>-23.9375</c:v>
                </c:pt>
                <c:pt idx="331">
                  <c:v>-24.031250000000021</c:v>
                </c:pt>
                <c:pt idx="332">
                  <c:v>-24.125</c:v>
                </c:pt>
                <c:pt idx="333">
                  <c:v>-24.21875</c:v>
                </c:pt>
                <c:pt idx="334">
                  <c:v>-24.3125</c:v>
                </c:pt>
                <c:pt idx="335">
                  <c:v>-24.40625</c:v>
                </c:pt>
                <c:pt idx="336">
                  <c:v>-24.515625</c:v>
                </c:pt>
                <c:pt idx="337">
                  <c:v>-24.578125</c:v>
                </c:pt>
                <c:pt idx="338">
                  <c:v>-24.703125</c:v>
                </c:pt>
                <c:pt idx="339">
                  <c:v>-24.78125</c:v>
                </c:pt>
                <c:pt idx="340">
                  <c:v>-24.890625</c:v>
                </c:pt>
                <c:pt idx="341">
                  <c:v>-24.984375</c:v>
                </c:pt>
                <c:pt idx="342">
                  <c:v>-25.062499999999975</c:v>
                </c:pt>
                <c:pt idx="343">
                  <c:v>-25.171875000000043</c:v>
                </c:pt>
                <c:pt idx="344">
                  <c:v>-25.28125</c:v>
                </c:pt>
                <c:pt idx="345">
                  <c:v>-25.375</c:v>
                </c:pt>
                <c:pt idx="346">
                  <c:v>-25.5</c:v>
                </c:pt>
                <c:pt idx="347">
                  <c:v>-25.59375</c:v>
                </c:pt>
                <c:pt idx="348">
                  <c:v>-25.703125</c:v>
                </c:pt>
                <c:pt idx="349">
                  <c:v>-25.796875000000021</c:v>
                </c:pt>
                <c:pt idx="350">
                  <c:v>-25.921875000000021</c:v>
                </c:pt>
                <c:pt idx="351">
                  <c:v>-26.015625</c:v>
                </c:pt>
                <c:pt idx="352">
                  <c:v>-26.140625</c:v>
                </c:pt>
                <c:pt idx="353">
                  <c:v>-26.25</c:v>
                </c:pt>
                <c:pt idx="354">
                  <c:v>-26.359375000000021</c:v>
                </c:pt>
                <c:pt idx="355">
                  <c:v>-26.5</c:v>
                </c:pt>
                <c:pt idx="356">
                  <c:v>-26.609375000000021</c:v>
                </c:pt>
                <c:pt idx="357">
                  <c:v>-26.734375000000021</c:v>
                </c:pt>
                <c:pt idx="358">
                  <c:v>-26.859375000000021</c:v>
                </c:pt>
                <c:pt idx="359">
                  <c:v>-26.968749999999954</c:v>
                </c:pt>
                <c:pt idx="360">
                  <c:v>-27.109375000000021</c:v>
                </c:pt>
                <c:pt idx="361">
                  <c:v>-27.234375000000021</c:v>
                </c:pt>
                <c:pt idx="362">
                  <c:v>-27.34375</c:v>
                </c:pt>
                <c:pt idx="363">
                  <c:v>-27.484375</c:v>
                </c:pt>
                <c:pt idx="364">
                  <c:v>-27.609375000000021</c:v>
                </c:pt>
                <c:pt idx="365">
                  <c:v>-27.75</c:v>
                </c:pt>
                <c:pt idx="366">
                  <c:v>-27.875</c:v>
                </c:pt>
                <c:pt idx="367">
                  <c:v>-28.031250000000021</c:v>
                </c:pt>
                <c:pt idx="368">
                  <c:v>-28.156250000000021</c:v>
                </c:pt>
                <c:pt idx="369">
                  <c:v>-28.28125</c:v>
                </c:pt>
                <c:pt idx="370">
                  <c:v>-28.421875000000021</c:v>
                </c:pt>
                <c:pt idx="371">
                  <c:v>-28.562499999999975</c:v>
                </c:pt>
                <c:pt idx="372">
                  <c:v>-28.703125</c:v>
                </c:pt>
                <c:pt idx="373">
                  <c:v>-28.84375</c:v>
                </c:pt>
                <c:pt idx="374">
                  <c:v>-28.968749999999954</c:v>
                </c:pt>
                <c:pt idx="375">
                  <c:v>-29.125</c:v>
                </c:pt>
                <c:pt idx="376">
                  <c:v>-29.265624999999975</c:v>
                </c:pt>
                <c:pt idx="377">
                  <c:v>-29.390625</c:v>
                </c:pt>
                <c:pt idx="378">
                  <c:v>-29.531250000000021</c:v>
                </c:pt>
                <c:pt idx="379">
                  <c:v>-29.671875000000043</c:v>
                </c:pt>
                <c:pt idx="380">
                  <c:v>-29.796875000000021</c:v>
                </c:pt>
                <c:pt idx="381">
                  <c:v>-29.9375</c:v>
                </c:pt>
                <c:pt idx="382">
                  <c:v>-30.078125</c:v>
                </c:pt>
                <c:pt idx="383">
                  <c:v>-30.203125</c:v>
                </c:pt>
                <c:pt idx="384">
                  <c:v>-30.34375</c:v>
                </c:pt>
                <c:pt idx="385">
                  <c:v>-30.468749999999954</c:v>
                </c:pt>
                <c:pt idx="386">
                  <c:v>-30.609375000000021</c:v>
                </c:pt>
                <c:pt idx="387">
                  <c:v>-30.734375000000021</c:v>
                </c:pt>
                <c:pt idx="388">
                  <c:v>-30.859375000000021</c:v>
                </c:pt>
                <c:pt idx="389">
                  <c:v>-31</c:v>
                </c:pt>
                <c:pt idx="390">
                  <c:v>-31.125</c:v>
                </c:pt>
                <c:pt idx="391">
                  <c:v>-31.234375000000021</c:v>
                </c:pt>
                <c:pt idx="392">
                  <c:v>-31.375</c:v>
                </c:pt>
                <c:pt idx="393">
                  <c:v>-31.484375</c:v>
                </c:pt>
                <c:pt idx="394">
                  <c:v>-31.609375000000021</c:v>
                </c:pt>
                <c:pt idx="395">
                  <c:v>-31.71875</c:v>
                </c:pt>
                <c:pt idx="396">
                  <c:v>-31.84375</c:v>
                </c:pt>
                <c:pt idx="397">
                  <c:v>-31.953125</c:v>
                </c:pt>
                <c:pt idx="398">
                  <c:v>-32.078125000000043</c:v>
                </c:pt>
                <c:pt idx="399">
                  <c:v>-32.171875</c:v>
                </c:pt>
                <c:pt idx="400">
                  <c:v>-32.28125</c:v>
                </c:pt>
                <c:pt idx="401">
                  <c:v>-32.40625</c:v>
                </c:pt>
                <c:pt idx="402">
                  <c:v>-32.515625</c:v>
                </c:pt>
                <c:pt idx="403">
                  <c:v>-32.625000000000043</c:v>
                </c:pt>
                <c:pt idx="404">
                  <c:v>-32.734375000000043</c:v>
                </c:pt>
                <c:pt idx="405">
                  <c:v>-32.828125000000043</c:v>
                </c:pt>
                <c:pt idx="406">
                  <c:v>-32.9375</c:v>
                </c:pt>
                <c:pt idx="407">
                  <c:v>-33.046875</c:v>
                </c:pt>
                <c:pt idx="408">
                  <c:v>-33.140625</c:v>
                </c:pt>
                <c:pt idx="409">
                  <c:v>-33.234375000000043</c:v>
                </c:pt>
                <c:pt idx="410">
                  <c:v>-33.34375</c:v>
                </c:pt>
                <c:pt idx="411">
                  <c:v>-33.4375</c:v>
                </c:pt>
                <c:pt idx="412">
                  <c:v>-33.546875</c:v>
                </c:pt>
                <c:pt idx="413">
                  <c:v>-33.625000000000043</c:v>
                </c:pt>
                <c:pt idx="414">
                  <c:v>-33.718750000000043</c:v>
                </c:pt>
                <c:pt idx="415">
                  <c:v>-33.828125000000043</c:v>
                </c:pt>
                <c:pt idx="416">
                  <c:v>-33.90625</c:v>
                </c:pt>
                <c:pt idx="417">
                  <c:v>-34</c:v>
                </c:pt>
                <c:pt idx="418">
                  <c:v>-34.093750000000043</c:v>
                </c:pt>
                <c:pt idx="419">
                  <c:v>-34.171875</c:v>
                </c:pt>
                <c:pt idx="420">
                  <c:v>-34.25</c:v>
                </c:pt>
                <c:pt idx="421">
                  <c:v>-34.34375</c:v>
                </c:pt>
                <c:pt idx="422">
                  <c:v>-34.4375</c:v>
                </c:pt>
                <c:pt idx="423">
                  <c:v>-34.515625</c:v>
                </c:pt>
                <c:pt idx="424">
                  <c:v>-34.593750000000043</c:v>
                </c:pt>
                <c:pt idx="425">
                  <c:v>-34.6875</c:v>
                </c:pt>
                <c:pt idx="426">
                  <c:v>-34.78125</c:v>
                </c:pt>
                <c:pt idx="427">
                  <c:v>-34.84375</c:v>
                </c:pt>
                <c:pt idx="428">
                  <c:v>-34.9375</c:v>
                </c:pt>
                <c:pt idx="429">
                  <c:v>-35.015625</c:v>
                </c:pt>
                <c:pt idx="430">
                  <c:v>-35.109375000000043</c:v>
                </c:pt>
                <c:pt idx="431">
                  <c:v>-35.1875</c:v>
                </c:pt>
                <c:pt idx="432">
                  <c:v>-35.265625000000043</c:v>
                </c:pt>
                <c:pt idx="433">
                  <c:v>-35.34375</c:v>
                </c:pt>
                <c:pt idx="434">
                  <c:v>-35.421875</c:v>
                </c:pt>
                <c:pt idx="435">
                  <c:v>-35.5</c:v>
                </c:pt>
                <c:pt idx="436">
                  <c:v>-35.593750000000043</c:v>
                </c:pt>
                <c:pt idx="437">
                  <c:v>-35.6875</c:v>
                </c:pt>
                <c:pt idx="438">
                  <c:v>-35.75</c:v>
                </c:pt>
                <c:pt idx="439">
                  <c:v>-35.828125000000043</c:v>
                </c:pt>
                <c:pt idx="440">
                  <c:v>-35.921875</c:v>
                </c:pt>
                <c:pt idx="441">
                  <c:v>-36</c:v>
                </c:pt>
                <c:pt idx="442">
                  <c:v>-36.093750000000043</c:v>
                </c:pt>
                <c:pt idx="443">
                  <c:v>-36.171875</c:v>
                </c:pt>
                <c:pt idx="444">
                  <c:v>-36.25</c:v>
                </c:pt>
                <c:pt idx="445">
                  <c:v>-36.328125000000043</c:v>
                </c:pt>
                <c:pt idx="446">
                  <c:v>-36.421875</c:v>
                </c:pt>
                <c:pt idx="447">
                  <c:v>-36.5</c:v>
                </c:pt>
                <c:pt idx="448">
                  <c:v>-36.578125000000043</c:v>
                </c:pt>
                <c:pt idx="449">
                  <c:v>-36.65625</c:v>
                </c:pt>
                <c:pt idx="450">
                  <c:v>-36.734375000000043</c:v>
                </c:pt>
                <c:pt idx="451">
                  <c:v>-36.8125</c:v>
                </c:pt>
                <c:pt idx="452">
                  <c:v>-36.90625</c:v>
                </c:pt>
                <c:pt idx="453">
                  <c:v>-37</c:v>
                </c:pt>
                <c:pt idx="454">
                  <c:v>-37.078125000000043</c:v>
                </c:pt>
                <c:pt idx="455">
                  <c:v>-37.171875</c:v>
                </c:pt>
                <c:pt idx="456">
                  <c:v>-37.25</c:v>
                </c:pt>
                <c:pt idx="457">
                  <c:v>-37.328125000000043</c:v>
                </c:pt>
                <c:pt idx="458">
                  <c:v>-37.40625</c:v>
                </c:pt>
                <c:pt idx="459">
                  <c:v>-37.5</c:v>
                </c:pt>
                <c:pt idx="460">
                  <c:v>-37.593750000000043</c:v>
                </c:pt>
                <c:pt idx="461">
                  <c:v>-37.671875</c:v>
                </c:pt>
                <c:pt idx="462">
                  <c:v>-37.765625000000043</c:v>
                </c:pt>
                <c:pt idx="463">
                  <c:v>-37.859375</c:v>
                </c:pt>
                <c:pt idx="464">
                  <c:v>-37.9375</c:v>
                </c:pt>
                <c:pt idx="465">
                  <c:v>-38.03125</c:v>
                </c:pt>
                <c:pt idx="466">
                  <c:v>-38.140625</c:v>
                </c:pt>
                <c:pt idx="467">
                  <c:v>-38.234375000000043</c:v>
                </c:pt>
                <c:pt idx="468">
                  <c:v>-38.328125000000043</c:v>
                </c:pt>
                <c:pt idx="469">
                  <c:v>-38.4375</c:v>
                </c:pt>
                <c:pt idx="470">
                  <c:v>-38.546875</c:v>
                </c:pt>
                <c:pt idx="471">
                  <c:v>-38.625000000000043</c:v>
                </c:pt>
                <c:pt idx="472">
                  <c:v>-38.718750000000043</c:v>
                </c:pt>
                <c:pt idx="473">
                  <c:v>-38.84375</c:v>
                </c:pt>
                <c:pt idx="474">
                  <c:v>-38.921875</c:v>
                </c:pt>
                <c:pt idx="475">
                  <c:v>-39.015625</c:v>
                </c:pt>
                <c:pt idx="476">
                  <c:v>-39.125000000000043</c:v>
                </c:pt>
                <c:pt idx="477">
                  <c:v>-39.218750000000043</c:v>
                </c:pt>
                <c:pt idx="478">
                  <c:v>-39.3125</c:v>
                </c:pt>
                <c:pt idx="479">
                  <c:v>-39.421875</c:v>
                </c:pt>
                <c:pt idx="480">
                  <c:v>-39.5</c:v>
                </c:pt>
                <c:pt idx="481">
                  <c:v>-39.593750000000043</c:v>
                </c:pt>
                <c:pt idx="482">
                  <c:v>-39.6875</c:v>
                </c:pt>
                <c:pt idx="483">
                  <c:v>-39.78125</c:v>
                </c:pt>
                <c:pt idx="484">
                  <c:v>-39.875</c:v>
                </c:pt>
                <c:pt idx="485">
                  <c:v>-39.953125</c:v>
                </c:pt>
                <c:pt idx="486">
                  <c:v>-40.046875</c:v>
                </c:pt>
                <c:pt idx="487">
                  <c:v>-40.140625</c:v>
                </c:pt>
                <c:pt idx="488">
                  <c:v>-40.234375000000043</c:v>
                </c:pt>
                <c:pt idx="489">
                  <c:v>-40.328125000000043</c:v>
                </c:pt>
                <c:pt idx="490">
                  <c:v>-40.40625</c:v>
                </c:pt>
                <c:pt idx="491">
                  <c:v>-40.5</c:v>
                </c:pt>
                <c:pt idx="492">
                  <c:v>-40.593750000000043</c:v>
                </c:pt>
                <c:pt idx="493">
                  <c:v>-40.65625</c:v>
                </c:pt>
                <c:pt idx="494">
                  <c:v>-40.75</c:v>
                </c:pt>
                <c:pt idx="495">
                  <c:v>-40.828125000000043</c:v>
                </c:pt>
                <c:pt idx="496">
                  <c:v>-40.921875</c:v>
                </c:pt>
                <c:pt idx="497">
                  <c:v>-41</c:v>
                </c:pt>
                <c:pt idx="498">
                  <c:v>-41.078125000000043</c:v>
                </c:pt>
                <c:pt idx="499">
                  <c:v>-41.15625</c:v>
                </c:pt>
                <c:pt idx="500">
                  <c:v>-41.234375000000043</c:v>
                </c:pt>
                <c:pt idx="501">
                  <c:v>-41.328125000000043</c:v>
                </c:pt>
                <c:pt idx="502">
                  <c:v>-41.390625</c:v>
                </c:pt>
                <c:pt idx="503">
                  <c:v>-41.468750000000043</c:v>
                </c:pt>
                <c:pt idx="504">
                  <c:v>-41.53125</c:v>
                </c:pt>
                <c:pt idx="505">
                  <c:v>-41.625000000000043</c:v>
                </c:pt>
                <c:pt idx="506">
                  <c:v>-41.6875</c:v>
                </c:pt>
                <c:pt idx="507">
                  <c:v>-41.75</c:v>
                </c:pt>
                <c:pt idx="508">
                  <c:v>-41.828125000000043</c:v>
                </c:pt>
                <c:pt idx="509">
                  <c:v>-41.875</c:v>
                </c:pt>
                <c:pt idx="510">
                  <c:v>-41.968750000000043</c:v>
                </c:pt>
                <c:pt idx="511">
                  <c:v>-42.015625</c:v>
                </c:pt>
                <c:pt idx="512">
                  <c:v>-42.093750000000043</c:v>
                </c:pt>
                <c:pt idx="513">
                  <c:v>-42.15625</c:v>
                </c:pt>
                <c:pt idx="514">
                  <c:v>-42.218750000000043</c:v>
                </c:pt>
                <c:pt idx="515">
                  <c:v>-42.265625000000043</c:v>
                </c:pt>
                <c:pt idx="516">
                  <c:v>-42.328125000000043</c:v>
                </c:pt>
                <c:pt idx="517">
                  <c:v>-42.390625</c:v>
                </c:pt>
                <c:pt idx="518">
                  <c:v>-42.4375</c:v>
                </c:pt>
                <c:pt idx="519">
                  <c:v>-42.484375</c:v>
                </c:pt>
                <c:pt idx="520">
                  <c:v>-42.546875</c:v>
                </c:pt>
                <c:pt idx="521">
                  <c:v>-42.593750000000043</c:v>
                </c:pt>
                <c:pt idx="522">
                  <c:v>-42.640625</c:v>
                </c:pt>
                <c:pt idx="523">
                  <c:v>-42.6875</c:v>
                </c:pt>
                <c:pt idx="524">
                  <c:v>-42.718750000000043</c:v>
                </c:pt>
                <c:pt idx="525">
                  <c:v>-42.78125</c:v>
                </c:pt>
                <c:pt idx="526">
                  <c:v>-42.8125</c:v>
                </c:pt>
                <c:pt idx="527">
                  <c:v>-42.859375</c:v>
                </c:pt>
                <c:pt idx="528">
                  <c:v>-42.90625</c:v>
                </c:pt>
                <c:pt idx="529">
                  <c:v>-42.921875</c:v>
                </c:pt>
                <c:pt idx="530">
                  <c:v>-42.984375</c:v>
                </c:pt>
                <c:pt idx="531">
                  <c:v>-43.015625</c:v>
                </c:pt>
                <c:pt idx="532">
                  <c:v>-43.046875</c:v>
                </c:pt>
                <c:pt idx="533">
                  <c:v>-43.093750000000043</c:v>
                </c:pt>
                <c:pt idx="534">
                  <c:v>-43.125000000000043</c:v>
                </c:pt>
                <c:pt idx="535">
                  <c:v>-43.15625</c:v>
                </c:pt>
                <c:pt idx="536">
                  <c:v>-43.171875</c:v>
                </c:pt>
                <c:pt idx="537">
                  <c:v>-43.218750000000043</c:v>
                </c:pt>
                <c:pt idx="538">
                  <c:v>-43.234375000000043</c:v>
                </c:pt>
                <c:pt idx="539">
                  <c:v>-43.28125</c:v>
                </c:pt>
                <c:pt idx="540">
                  <c:v>-43.296875000000043</c:v>
                </c:pt>
                <c:pt idx="541">
                  <c:v>-43.328125000000043</c:v>
                </c:pt>
                <c:pt idx="542">
                  <c:v>-43.359375</c:v>
                </c:pt>
                <c:pt idx="543">
                  <c:v>-43.390625</c:v>
                </c:pt>
                <c:pt idx="544">
                  <c:v>-43.421875</c:v>
                </c:pt>
                <c:pt idx="545">
                  <c:v>-43.421875</c:v>
                </c:pt>
                <c:pt idx="546">
                  <c:v>-43.453125</c:v>
                </c:pt>
                <c:pt idx="547">
                  <c:v>-43.484375</c:v>
                </c:pt>
                <c:pt idx="548">
                  <c:v>-43.515625</c:v>
                </c:pt>
                <c:pt idx="549">
                  <c:v>-43.53125</c:v>
                </c:pt>
                <c:pt idx="550">
                  <c:v>-43.562500000000043</c:v>
                </c:pt>
                <c:pt idx="551">
                  <c:v>-43.578125000000043</c:v>
                </c:pt>
                <c:pt idx="552">
                  <c:v>-43.593750000000043</c:v>
                </c:pt>
                <c:pt idx="553">
                  <c:v>-43.609375000000043</c:v>
                </c:pt>
                <c:pt idx="554">
                  <c:v>-43.640625</c:v>
                </c:pt>
                <c:pt idx="555">
                  <c:v>-43.65625</c:v>
                </c:pt>
                <c:pt idx="556">
                  <c:v>-43.6875</c:v>
                </c:pt>
                <c:pt idx="557">
                  <c:v>-43.703125000000043</c:v>
                </c:pt>
                <c:pt idx="558">
                  <c:v>-43.718750000000043</c:v>
                </c:pt>
                <c:pt idx="559">
                  <c:v>-43.75</c:v>
                </c:pt>
                <c:pt idx="560">
                  <c:v>-43.78125</c:v>
                </c:pt>
                <c:pt idx="561">
                  <c:v>-43.796875000000043</c:v>
                </c:pt>
                <c:pt idx="562">
                  <c:v>-43.8125</c:v>
                </c:pt>
                <c:pt idx="563">
                  <c:v>-43.8125</c:v>
                </c:pt>
                <c:pt idx="564">
                  <c:v>-43.84375</c:v>
                </c:pt>
                <c:pt idx="565">
                  <c:v>-43.875</c:v>
                </c:pt>
                <c:pt idx="566">
                  <c:v>-43.890625</c:v>
                </c:pt>
                <c:pt idx="567">
                  <c:v>-43.90625</c:v>
                </c:pt>
                <c:pt idx="568">
                  <c:v>-43.9375</c:v>
                </c:pt>
                <c:pt idx="569">
                  <c:v>-43.953125</c:v>
                </c:pt>
                <c:pt idx="570">
                  <c:v>-43.984375</c:v>
                </c:pt>
                <c:pt idx="571">
                  <c:v>-44</c:v>
                </c:pt>
                <c:pt idx="572">
                  <c:v>-44.03125</c:v>
                </c:pt>
                <c:pt idx="573">
                  <c:v>-44.078125000000043</c:v>
                </c:pt>
                <c:pt idx="574">
                  <c:v>-44.093750000000043</c:v>
                </c:pt>
                <c:pt idx="575">
                  <c:v>-44.109375000000043</c:v>
                </c:pt>
                <c:pt idx="576">
                  <c:v>-44.140625</c:v>
                </c:pt>
                <c:pt idx="577">
                  <c:v>-44.15625</c:v>
                </c:pt>
                <c:pt idx="578">
                  <c:v>-44.1875</c:v>
                </c:pt>
                <c:pt idx="579">
                  <c:v>-44.234375000000043</c:v>
                </c:pt>
                <c:pt idx="580">
                  <c:v>-44.234375000000043</c:v>
                </c:pt>
                <c:pt idx="581">
                  <c:v>-44.28125</c:v>
                </c:pt>
                <c:pt idx="582">
                  <c:v>-44.3125</c:v>
                </c:pt>
                <c:pt idx="583">
                  <c:v>-44.328125000000043</c:v>
                </c:pt>
                <c:pt idx="584">
                  <c:v>-44.359375</c:v>
                </c:pt>
                <c:pt idx="585">
                  <c:v>-44.40625</c:v>
                </c:pt>
                <c:pt idx="586">
                  <c:v>-44.421875</c:v>
                </c:pt>
                <c:pt idx="587">
                  <c:v>-44.453125</c:v>
                </c:pt>
                <c:pt idx="588">
                  <c:v>-44.484375</c:v>
                </c:pt>
                <c:pt idx="589">
                  <c:v>-44.515625</c:v>
                </c:pt>
                <c:pt idx="590">
                  <c:v>-44.53125</c:v>
                </c:pt>
                <c:pt idx="591">
                  <c:v>-44.578125000000043</c:v>
                </c:pt>
                <c:pt idx="592">
                  <c:v>-44.609375000000043</c:v>
                </c:pt>
                <c:pt idx="593">
                  <c:v>-44.625000000000043</c:v>
                </c:pt>
                <c:pt idx="594">
                  <c:v>-44.671875</c:v>
                </c:pt>
                <c:pt idx="595">
                  <c:v>-44.703125000000043</c:v>
                </c:pt>
                <c:pt idx="596">
                  <c:v>-44.718750000000043</c:v>
                </c:pt>
                <c:pt idx="597">
                  <c:v>-44.78125</c:v>
                </c:pt>
                <c:pt idx="598">
                  <c:v>-44.796875000000043</c:v>
                </c:pt>
                <c:pt idx="599">
                  <c:v>-44.8125</c:v>
                </c:pt>
                <c:pt idx="600">
                  <c:v>-44.84375</c:v>
                </c:pt>
                <c:pt idx="601">
                  <c:v>-44.890625</c:v>
                </c:pt>
                <c:pt idx="602">
                  <c:v>-44.890625</c:v>
                </c:pt>
                <c:pt idx="603">
                  <c:v>-44.9375</c:v>
                </c:pt>
                <c:pt idx="604">
                  <c:v>-44.953125</c:v>
                </c:pt>
                <c:pt idx="605">
                  <c:v>-44.984375</c:v>
                </c:pt>
                <c:pt idx="606">
                  <c:v>-45</c:v>
                </c:pt>
                <c:pt idx="607">
                  <c:v>-45.03125</c:v>
                </c:pt>
                <c:pt idx="608">
                  <c:v>-45.062500000000043</c:v>
                </c:pt>
                <c:pt idx="609">
                  <c:v>-45.078125000000043</c:v>
                </c:pt>
                <c:pt idx="610">
                  <c:v>-45.109375000000043</c:v>
                </c:pt>
                <c:pt idx="611">
                  <c:v>-45.125000000000043</c:v>
                </c:pt>
                <c:pt idx="612">
                  <c:v>-45.140625</c:v>
                </c:pt>
                <c:pt idx="613">
                  <c:v>-45.140625</c:v>
                </c:pt>
                <c:pt idx="614">
                  <c:v>-45.15625</c:v>
                </c:pt>
                <c:pt idx="615">
                  <c:v>-45.171875</c:v>
                </c:pt>
                <c:pt idx="616">
                  <c:v>-45.171875</c:v>
                </c:pt>
                <c:pt idx="617">
                  <c:v>-45.171875</c:v>
                </c:pt>
                <c:pt idx="618">
                  <c:v>-45.1875</c:v>
                </c:pt>
                <c:pt idx="619">
                  <c:v>-45.203125000000043</c:v>
                </c:pt>
                <c:pt idx="620">
                  <c:v>-45.203125000000043</c:v>
                </c:pt>
                <c:pt idx="621">
                  <c:v>-45.1875</c:v>
                </c:pt>
                <c:pt idx="622">
                  <c:v>-45.1875</c:v>
                </c:pt>
                <c:pt idx="623">
                  <c:v>-45.171875</c:v>
                </c:pt>
                <c:pt idx="624">
                  <c:v>-45.15625</c:v>
                </c:pt>
                <c:pt idx="625">
                  <c:v>-45.15625</c:v>
                </c:pt>
                <c:pt idx="626">
                  <c:v>-45.140625</c:v>
                </c:pt>
                <c:pt idx="627">
                  <c:v>-45.109375000000043</c:v>
                </c:pt>
                <c:pt idx="628">
                  <c:v>-45.093750000000043</c:v>
                </c:pt>
                <c:pt idx="629">
                  <c:v>-45.046875</c:v>
                </c:pt>
                <c:pt idx="630">
                  <c:v>-45.03125</c:v>
                </c:pt>
                <c:pt idx="631">
                  <c:v>-45.015625</c:v>
                </c:pt>
                <c:pt idx="632">
                  <c:v>-44.953125</c:v>
                </c:pt>
                <c:pt idx="633">
                  <c:v>-44.890625</c:v>
                </c:pt>
                <c:pt idx="634">
                  <c:v>-44.84375</c:v>
                </c:pt>
                <c:pt idx="635">
                  <c:v>-44.796875000000043</c:v>
                </c:pt>
                <c:pt idx="636">
                  <c:v>-44.765625000000043</c:v>
                </c:pt>
                <c:pt idx="637">
                  <c:v>-44.671875</c:v>
                </c:pt>
                <c:pt idx="638">
                  <c:v>-44.609375000000043</c:v>
                </c:pt>
                <c:pt idx="639">
                  <c:v>-44.546875</c:v>
                </c:pt>
                <c:pt idx="640">
                  <c:v>-44.468750000000043</c:v>
                </c:pt>
                <c:pt idx="641">
                  <c:v>-44.390625</c:v>
                </c:pt>
                <c:pt idx="642">
                  <c:v>-44.28125</c:v>
                </c:pt>
                <c:pt idx="643">
                  <c:v>-44.203125000000043</c:v>
                </c:pt>
                <c:pt idx="644">
                  <c:v>-44.093750000000043</c:v>
                </c:pt>
                <c:pt idx="645">
                  <c:v>-44</c:v>
                </c:pt>
                <c:pt idx="646">
                  <c:v>-43.890625</c:v>
                </c:pt>
                <c:pt idx="647">
                  <c:v>-43.75</c:v>
                </c:pt>
                <c:pt idx="648">
                  <c:v>-43.640625</c:v>
                </c:pt>
                <c:pt idx="649">
                  <c:v>-43.515625</c:v>
                </c:pt>
                <c:pt idx="650">
                  <c:v>-43.390625</c:v>
                </c:pt>
                <c:pt idx="651">
                  <c:v>-43.265625000000043</c:v>
                </c:pt>
                <c:pt idx="652">
                  <c:v>-43.093750000000043</c:v>
                </c:pt>
                <c:pt idx="653">
                  <c:v>-42.9375</c:v>
                </c:pt>
                <c:pt idx="654">
                  <c:v>-42.78125</c:v>
                </c:pt>
                <c:pt idx="655">
                  <c:v>-42.625000000000043</c:v>
                </c:pt>
                <c:pt idx="656">
                  <c:v>-42.468750000000043</c:v>
                </c:pt>
                <c:pt idx="657">
                  <c:v>-42.28125</c:v>
                </c:pt>
                <c:pt idx="658">
                  <c:v>-42.062500000000043</c:v>
                </c:pt>
                <c:pt idx="659">
                  <c:v>-41.875</c:v>
                </c:pt>
                <c:pt idx="660">
                  <c:v>-41.703125000000043</c:v>
                </c:pt>
                <c:pt idx="661">
                  <c:v>-41.5</c:v>
                </c:pt>
                <c:pt idx="662">
                  <c:v>-41.265625000000043</c:v>
                </c:pt>
                <c:pt idx="663">
                  <c:v>-41.03125</c:v>
                </c:pt>
                <c:pt idx="664">
                  <c:v>-40.828125000000043</c:v>
                </c:pt>
                <c:pt idx="665">
                  <c:v>-40.593750000000043</c:v>
                </c:pt>
                <c:pt idx="666">
                  <c:v>-40.359375</c:v>
                </c:pt>
                <c:pt idx="667">
                  <c:v>-40.093750000000043</c:v>
                </c:pt>
                <c:pt idx="668">
                  <c:v>-39.828125000000043</c:v>
                </c:pt>
                <c:pt idx="669">
                  <c:v>-39.578125000000043</c:v>
                </c:pt>
                <c:pt idx="670">
                  <c:v>-39.3125</c:v>
                </c:pt>
                <c:pt idx="671">
                  <c:v>-39.046875</c:v>
                </c:pt>
                <c:pt idx="672">
                  <c:v>-38.734375000000043</c:v>
                </c:pt>
                <c:pt idx="673">
                  <c:v>-38.453125</c:v>
                </c:pt>
                <c:pt idx="674">
                  <c:v>-38.15625</c:v>
                </c:pt>
                <c:pt idx="675">
                  <c:v>-37.875</c:v>
                </c:pt>
                <c:pt idx="676">
                  <c:v>-37.578125000000043</c:v>
                </c:pt>
                <c:pt idx="677">
                  <c:v>-37.296875000000043</c:v>
                </c:pt>
                <c:pt idx="678">
                  <c:v>-37</c:v>
                </c:pt>
                <c:pt idx="679">
                  <c:v>-36.6875</c:v>
                </c:pt>
                <c:pt idx="680">
                  <c:v>-36.359375</c:v>
                </c:pt>
                <c:pt idx="681">
                  <c:v>-36.015625</c:v>
                </c:pt>
                <c:pt idx="682">
                  <c:v>-35.593750000000043</c:v>
                </c:pt>
                <c:pt idx="683">
                  <c:v>-35.171875</c:v>
                </c:pt>
                <c:pt idx="684">
                  <c:v>-34.8125</c:v>
                </c:pt>
                <c:pt idx="685">
                  <c:v>-34.421875</c:v>
                </c:pt>
                <c:pt idx="686">
                  <c:v>-34.046875</c:v>
                </c:pt>
                <c:pt idx="687">
                  <c:v>-33.65625</c:v>
                </c:pt>
                <c:pt idx="688">
                  <c:v>-33.25</c:v>
                </c:pt>
                <c:pt idx="689">
                  <c:v>-32.84375</c:v>
                </c:pt>
                <c:pt idx="690">
                  <c:v>-32.4375</c:v>
                </c:pt>
                <c:pt idx="691">
                  <c:v>-32.015625</c:v>
                </c:pt>
                <c:pt idx="692">
                  <c:v>-31.59375</c:v>
                </c:pt>
                <c:pt idx="693">
                  <c:v>-31.156250000000021</c:v>
                </c:pt>
                <c:pt idx="694">
                  <c:v>-30.703125</c:v>
                </c:pt>
                <c:pt idx="695">
                  <c:v>-30.28125</c:v>
                </c:pt>
                <c:pt idx="696">
                  <c:v>-29.84375</c:v>
                </c:pt>
                <c:pt idx="697">
                  <c:v>-29.390625</c:v>
                </c:pt>
                <c:pt idx="698">
                  <c:v>-28.921875000000021</c:v>
                </c:pt>
                <c:pt idx="699">
                  <c:v>-28.4375</c:v>
                </c:pt>
                <c:pt idx="700">
                  <c:v>-27.984375</c:v>
                </c:pt>
                <c:pt idx="701">
                  <c:v>-27.515625</c:v>
                </c:pt>
                <c:pt idx="702">
                  <c:v>-27.031250000000021</c:v>
                </c:pt>
                <c:pt idx="703">
                  <c:v>-26.531250000000021</c:v>
                </c:pt>
                <c:pt idx="704">
                  <c:v>-26.046875000000021</c:v>
                </c:pt>
                <c:pt idx="705">
                  <c:v>-25.546875000000021</c:v>
                </c:pt>
                <c:pt idx="706">
                  <c:v>-25.062499999999975</c:v>
                </c:pt>
                <c:pt idx="707">
                  <c:v>-24.546875000000021</c:v>
                </c:pt>
                <c:pt idx="708">
                  <c:v>-24.015625</c:v>
                </c:pt>
                <c:pt idx="709">
                  <c:v>-23.515625</c:v>
                </c:pt>
                <c:pt idx="710">
                  <c:v>-23</c:v>
                </c:pt>
                <c:pt idx="711">
                  <c:v>-22.484375</c:v>
                </c:pt>
                <c:pt idx="712">
                  <c:v>-21.9375</c:v>
                </c:pt>
                <c:pt idx="713">
                  <c:v>-21.40625</c:v>
                </c:pt>
                <c:pt idx="714">
                  <c:v>-20.875</c:v>
                </c:pt>
                <c:pt idx="715">
                  <c:v>-20.3125</c:v>
                </c:pt>
                <c:pt idx="716">
                  <c:v>-19.765624999999975</c:v>
                </c:pt>
                <c:pt idx="717">
                  <c:v>-19.21875</c:v>
                </c:pt>
                <c:pt idx="718">
                  <c:v>-18.671875000000043</c:v>
                </c:pt>
                <c:pt idx="719">
                  <c:v>-18.109375000000021</c:v>
                </c:pt>
                <c:pt idx="720">
                  <c:v>-17.546875000000021</c:v>
                </c:pt>
                <c:pt idx="721">
                  <c:v>-17</c:v>
                </c:pt>
                <c:pt idx="722">
                  <c:v>-16.4375</c:v>
                </c:pt>
                <c:pt idx="723">
                  <c:v>-15.859375</c:v>
                </c:pt>
                <c:pt idx="724">
                  <c:v>-15.28125</c:v>
                </c:pt>
                <c:pt idx="725">
                  <c:v>-14.703125</c:v>
                </c:pt>
                <c:pt idx="726">
                  <c:v>-14.125</c:v>
                </c:pt>
                <c:pt idx="727">
                  <c:v>-13.53125</c:v>
                </c:pt>
                <c:pt idx="728">
                  <c:v>-12.953125</c:v>
                </c:pt>
                <c:pt idx="729">
                  <c:v>-12.359375</c:v>
                </c:pt>
                <c:pt idx="730">
                  <c:v>-11.765625</c:v>
                </c:pt>
                <c:pt idx="731">
                  <c:v>-11.171875</c:v>
                </c:pt>
                <c:pt idx="732">
                  <c:v>-10.59375</c:v>
                </c:pt>
                <c:pt idx="733">
                  <c:v>-9.984375</c:v>
                </c:pt>
                <c:pt idx="734">
                  <c:v>-9.3750000000000124</c:v>
                </c:pt>
                <c:pt idx="735">
                  <c:v>-8.765625</c:v>
                </c:pt>
                <c:pt idx="736">
                  <c:v>-8.171875</c:v>
                </c:pt>
                <c:pt idx="737">
                  <c:v>-7.5624999999999956</c:v>
                </c:pt>
                <c:pt idx="738">
                  <c:v>-6.953125</c:v>
                </c:pt>
                <c:pt idx="739">
                  <c:v>-6.34375</c:v>
                </c:pt>
                <c:pt idx="740">
                  <c:v>-5.71875</c:v>
                </c:pt>
                <c:pt idx="741">
                  <c:v>-5.109375</c:v>
                </c:pt>
                <c:pt idx="742">
                  <c:v>-4.484375</c:v>
                </c:pt>
                <c:pt idx="743">
                  <c:v>-3.8593749999999987</c:v>
                </c:pt>
                <c:pt idx="744">
                  <c:v>-3.21875</c:v>
                </c:pt>
                <c:pt idx="745">
                  <c:v>-2.609375</c:v>
                </c:pt>
                <c:pt idx="746">
                  <c:v>-1.9687500000000013</c:v>
                </c:pt>
                <c:pt idx="747">
                  <c:v>-1.328125</c:v>
                </c:pt>
                <c:pt idx="748">
                  <c:v>-0.70312500000000078</c:v>
                </c:pt>
                <c:pt idx="749">
                  <c:v>-6.25E-2</c:v>
                </c:pt>
                <c:pt idx="750">
                  <c:v>0.54687500000000078</c:v>
                </c:pt>
                <c:pt idx="751">
                  <c:v>1.21875</c:v>
                </c:pt>
                <c:pt idx="752">
                  <c:v>1.8125</c:v>
                </c:pt>
                <c:pt idx="753">
                  <c:v>2.3906249999999987</c:v>
                </c:pt>
                <c:pt idx="754">
                  <c:v>2.984375</c:v>
                </c:pt>
                <c:pt idx="755">
                  <c:v>3.609375</c:v>
                </c:pt>
                <c:pt idx="756">
                  <c:v>4.140625</c:v>
                </c:pt>
                <c:pt idx="757">
                  <c:v>4.65625</c:v>
                </c:pt>
                <c:pt idx="758">
                  <c:v>5.171875</c:v>
                </c:pt>
                <c:pt idx="759">
                  <c:v>5.671875</c:v>
                </c:pt>
                <c:pt idx="760">
                  <c:v>6.15625</c:v>
                </c:pt>
                <c:pt idx="761">
                  <c:v>6.65625</c:v>
                </c:pt>
                <c:pt idx="762">
                  <c:v>7.046875</c:v>
                </c:pt>
                <c:pt idx="763">
                  <c:v>7.421875</c:v>
                </c:pt>
                <c:pt idx="764">
                  <c:v>7.828124999999992</c:v>
                </c:pt>
                <c:pt idx="765">
                  <c:v>8.203125</c:v>
                </c:pt>
                <c:pt idx="766">
                  <c:v>8.5625000000000124</c:v>
                </c:pt>
                <c:pt idx="767">
                  <c:v>8.859375</c:v>
                </c:pt>
                <c:pt idx="768">
                  <c:v>9.09375</c:v>
                </c:pt>
                <c:pt idx="769">
                  <c:v>9.359375</c:v>
                </c:pt>
                <c:pt idx="770">
                  <c:v>9.609375</c:v>
                </c:pt>
                <c:pt idx="771">
                  <c:v>9.859375</c:v>
                </c:pt>
                <c:pt idx="772">
                  <c:v>10</c:v>
                </c:pt>
                <c:pt idx="773">
                  <c:v>10.125</c:v>
                </c:pt>
                <c:pt idx="774">
                  <c:v>10.265625</c:v>
                </c:pt>
                <c:pt idx="775">
                  <c:v>10.390625</c:v>
                </c:pt>
                <c:pt idx="776">
                  <c:v>10.5</c:v>
                </c:pt>
                <c:pt idx="777">
                  <c:v>10.578125</c:v>
                </c:pt>
                <c:pt idx="778">
                  <c:v>10.59375</c:v>
                </c:pt>
                <c:pt idx="779">
                  <c:v>10.625</c:v>
                </c:pt>
                <c:pt idx="780">
                  <c:v>10.6875</c:v>
                </c:pt>
                <c:pt idx="781">
                  <c:v>10.734374999999995</c:v>
                </c:pt>
                <c:pt idx="782">
                  <c:v>10.75</c:v>
                </c:pt>
                <c:pt idx="783">
                  <c:v>10.796875</c:v>
                </c:pt>
                <c:pt idx="784">
                  <c:v>10.812500000000011</c:v>
                </c:pt>
                <c:pt idx="785">
                  <c:v>10.84375</c:v>
                </c:pt>
                <c:pt idx="786">
                  <c:v>10.859375</c:v>
                </c:pt>
                <c:pt idx="787">
                  <c:v>10.875000000000011</c:v>
                </c:pt>
                <c:pt idx="788">
                  <c:v>10.875000000000011</c:v>
                </c:pt>
                <c:pt idx="789">
                  <c:v>10.90625</c:v>
                </c:pt>
                <c:pt idx="790">
                  <c:v>10.90625</c:v>
                </c:pt>
                <c:pt idx="791">
                  <c:v>10.921875</c:v>
                </c:pt>
                <c:pt idx="792">
                  <c:v>10.9375</c:v>
                </c:pt>
                <c:pt idx="793">
                  <c:v>10.9375</c:v>
                </c:pt>
                <c:pt idx="794">
                  <c:v>10.96875</c:v>
                </c:pt>
                <c:pt idx="795">
                  <c:v>10.96875</c:v>
                </c:pt>
                <c:pt idx="796">
                  <c:v>11</c:v>
                </c:pt>
                <c:pt idx="797">
                  <c:v>10.984375</c:v>
                </c:pt>
                <c:pt idx="798">
                  <c:v>11</c:v>
                </c:pt>
                <c:pt idx="799">
                  <c:v>11</c:v>
                </c:pt>
                <c:pt idx="800">
                  <c:v>11.015625</c:v>
                </c:pt>
                <c:pt idx="801">
                  <c:v>11.03125</c:v>
                </c:pt>
                <c:pt idx="802">
                  <c:v>11.015625</c:v>
                </c:pt>
                <c:pt idx="803">
                  <c:v>11.046875</c:v>
                </c:pt>
                <c:pt idx="804">
                  <c:v>11.03125</c:v>
                </c:pt>
                <c:pt idx="805">
                  <c:v>11.062500000000011</c:v>
                </c:pt>
                <c:pt idx="806">
                  <c:v>11.062500000000011</c:v>
                </c:pt>
                <c:pt idx="807">
                  <c:v>11.046875</c:v>
                </c:pt>
                <c:pt idx="808">
                  <c:v>11.078125</c:v>
                </c:pt>
                <c:pt idx="809">
                  <c:v>11.078125</c:v>
                </c:pt>
                <c:pt idx="810">
                  <c:v>11.078125</c:v>
                </c:pt>
                <c:pt idx="811">
                  <c:v>11.078125</c:v>
                </c:pt>
                <c:pt idx="812">
                  <c:v>11.078125</c:v>
                </c:pt>
                <c:pt idx="813">
                  <c:v>11.078125</c:v>
                </c:pt>
                <c:pt idx="814">
                  <c:v>11.09375</c:v>
                </c:pt>
                <c:pt idx="815">
                  <c:v>11.078125</c:v>
                </c:pt>
                <c:pt idx="816">
                  <c:v>11.078125</c:v>
                </c:pt>
                <c:pt idx="817">
                  <c:v>11.078125</c:v>
                </c:pt>
                <c:pt idx="818">
                  <c:v>11.078125</c:v>
                </c:pt>
                <c:pt idx="819">
                  <c:v>11.078125</c:v>
                </c:pt>
                <c:pt idx="820">
                  <c:v>11.09375</c:v>
                </c:pt>
                <c:pt idx="821">
                  <c:v>11.09375</c:v>
                </c:pt>
                <c:pt idx="822">
                  <c:v>11.078125</c:v>
                </c:pt>
                <c:pt idx="823">
                  <c:v>11.078125</c:v>
                </c:pt>
                <c:pt idx="824">
                  <c:v>11.09375</c:v>
                </c:pt>
                <c:pt idx="825">
                  <c:v>11.078125</c:v>
                </c:pt>
                <c:pt idx="826">
                  <c:v>11.09375</c:v>
                </c:pt>
                <c:pt idx="827">
                  <c:v>11.09375</c:v>
                </c:pt>
                <c:pt idx="828">
                  <c:v>11.078125</c:v>
                </c:pt>
                <c:pt idx="829">
                  <c:v>11.078125</c:v>
                </c:pt>
                <c:pt idx="830">
                  <c:v>11.09375</c:v>
                </c:pt>
                <c:pt idx="831">
                  <c:v>11.078125</c:v>
                </c:pt>
                <c:pt idx="832">
                  <c:v>11.09375</c:v>
                </c:pt>
                <c:pt idx="833">
                  <c:v>11.09375</c:v>
                </c:pt>
                <c:pt idx="834">
                  <c:v>11.078125</c:v>
                </c:pt>
                <c:pt idx="835">
                  <c:v>11.078125</c:v>
                </c:pt>
                <c:pt idx="836">
                  <c:v>11.078125</c:v>
                </c:pt>
                <c:pt idx="837">
                  <c:v>11.078125</c:v>
                </c:pt>
                <c:pt idx="838">
                  <c:v>11.09375</c:v>
                </c:pt>
                <c:pt idx="839">
                  <c:v>11.09375</c:v>
                </c:pt>
                <c:pt idx="840">
                  <c:v>11.09375</c:v>
                </c:pt>
                <c:pt idx="841">
                  <c:v>11.078125</c:v>
                </c:pt>
                <c:pt idx="842">
                  <c:v>11.078125</c:v>
                </c:pt>
                <c:pt idx="843">
                  <c:v>11.078125</c:v>
                </c:pt>
                <c:pt idx="844">
                  <c:v>11.09375</c:v>
                </c:pt>
                <c:pt idx="845">
                  <c:v>11.09375</c:v>
                </c:pt>
                <c:pt idx="846">
                  <c:v>11.09375</c:v>
                </c:pt>
                <c:pt idx="847">
                  <c:v>11.078125</c:v>
                </c:pt>
                <c:pt idx="848">
                  <c:v>11.078125</c:v>
                </c:pt>
                <c:pt idx="849">
                  <c:v>11.09375</c:v>
                </c:pt>
                <c:pt idx="850">
                  <c:v>11.078125</c:v>
                </c:pt>
                <c:pt idx="851">
                  <c:v>11.078125</c:v>
                </c:pt>
                <c:pt idx="852">
                  <c:v>11.078125</c:v>
                </c:pt>
                <c:pt idx="853">
                  <c:v>11.078125</c:v>
                </c:pt>
                <c:pt idx="854">
                  <c:v>11.078125</c:v>
                </c:pt>
                <c:pt idx="855">
                  <c:v>11.078125</c:v>
                </c:pt>
                <c:pt idx="856">
                  <c:v>11.09375</c:v>
                </c:pt>
                <c:pt idx="857">
                  <c:v>11.09375</c:v>
                </c:pt>
                <c:pt idx="858">
                  <c:v>11.078125</c:v>
                </c:pt>
                <c:pt idx="859">
                  <c:v>11.09375</c:v>
                </c:pt>
                <c:pt idx="860">
                  <c:v>11.078125</c:v>
                </c:pt>
                <c:pt idx="861">
                  <c:v>11.09375</c:v>
                </c:pt>
                <c:pt idx="862">
                  <c:v>11.078125</c:v>
                </c:pt>
                <c:pt idx="863">
                  <c:v>11.078125</c:v>
                </c:pt>
                <c:pt idx="864">
                  <c:v>11.09375</c:v>
                </c:pt>
                <c:pt idx="865">
                  <c:v>11.078125</c:v>
                </c:pt>
                <c:pt idx="866">
                  <c:v>11.078125</c:v>
                </c:pt>
                <c:pt idx="867">
                  <c:v>11.078125</c:v>
                </c:pt>
                <c:pt idx="868">
                  <c:v>11.078125</c:v>
                </c:pt>
                <c:pt idx="869">
                  <c:v>11.078125</c:v>
                </c:pt>
                <c:pt idx="870">
                  <c:v>11.078125</c:v>
                </c:pt>
                <c:pt idx="871">
                  <c:v>11.078125</c:v>
                </c:pt>
                <c:pt idx="872">
                  <c:v>11.078125</c:v>
                </c:pt>
                <c:pt idx="873">
                  <c:v>11.078125</c:v>
                </c:pt>
                <c:pt idx="874">
                  <c:v>11.078125</c:v>
                </c:pt>
                <c:pt idx="875">
                  <c:v>11.078125</c:v>
                </c:pt>
                <c:pt idx="876">
                  <c:v>11.078125</c:v>
                </c:pt>
                <c:pt idx="877">
                  <c:v>11.09375</c:v>
                </c:pt>
                <c:pt idx="878">
                  <c:v>11.078125</c:v>
                </c:pt>
                <c:pt idx="879">
                  <c:v>11.078125</c:v>
                </c:pt>
                <c:pt idx="880">
                  <c:v>11.09375</c:v>
                </c:pt>
                <c:pt idx="881">
                  <c:v>11.078125</c:v>
                </c:pt>
                <c:pt idx="882">
                  <c:v>11.09375</c:v>
                </c:pt>
                <c:pt idx="883">
                  <c:v>11.09375</c:v>
                </c:pt>
                <c:pt idx="884">
                  <c:v>11.078125</c:v>
                </c:pt>
                <c:pt idx="885">
                  <c:v>11.09375</c:v>
                </c:pt>
                <c:pt idx="886">
                  <c:v>11.078125</c:v>
                </c:pt>
                <c:pt idx="887">
                  <c:v>11.078125</c:v>
                </c:pt>
                <c:pt idx="888">
                  <c:v>11.09375</c:v>
                </c:pt>
                <c:pt idx="889">
                  <c:v>11.09375</c:v>
                </c:pt>
                <c:pt idx="890">
                  <c:v>11.078125</c:v>
                </c:pt>
                <c:pt idx="891">
                  <c:v>11.078125</c:v>
                </c:pt>
                <c:pt idx="892">
                  <c:v>11.09375</c:v>
                </c:pt>
                <c:pt idx="893">
                  <c:v>11.078125</c:v>
                </c:pt>
                <c:pt idx="894">
                  <c:v>11.09375</c:v>
                </c:pt>
                <c:pt idx="895">
                  <c:v>11.078125</c:v>
                </c:pt>
                <c:pt idx="896">
                  <c:v>11.078125</c:v>
                </c:pt>
                <c:pt idx="897">
                  <c:v>11.078125</c:v>
                </c:pt>
                <c:pt idx="898">
                  <c:v>11.078125</c:v>
                </c:pt>
                <c:pt idx="899">
                  <c:v>11.078125</c:v>
                </c:pt>
                <c:pt idx="900">
                  <c:v>11.078125</c:v>
                </c:pt>
                <c:pt idx="901">
                  <c:v>11.078125</c:v>
                </c:pt>
                <c:pt idx="902">
                  <c:v>11.078125</c:v>
                </c:pt>
                <c:pt idx="903">
                  <c:v>11.078125</c:v>
                </c:pt>
                <c:pt idx="904">
                  <c:v>11.078125</c:v>
                </c:pt>
                <c:pt idx="905">
                  <c:v>11.078125</c:v>
                </c:pt>
                <c:pt idx="906">
                  <c:v>11.09375</c:v>
                </c:pt>
                <c:pt idx="907">
                  <c:v>11.09375</c:v>
                </c:pt>
                <c:pt idx="908">
                  <c:v>11.09375</c:v>
                </c:pt>
                <c:pt idx="909">
                  <c:v>11.078125</c:v>
                </c:pt>
                <c:pt idx="910">
                  <c:v>11.09375</c:v>
                </c:pt>
                <c:pt idx="911">
                  <c:v>11.09375</c:v>
                </c:pt>
                <c:pt idx="912">
                  <c:v>11.09375</c:v>
                </c:pt>
                <c:pt idx="913">
                  <c:v>11.09375</c:v>
                </c:pt>
                <c:pt idx="914">
                  <c:v>11.078125</c:v>
                </c:pt>
                <c:pt idx="915">
                  <c:v>11.09375</c:v>
                </c:pt>
                <c:pt idx="916">
                  <c:v>11.078125</c:v>
                </c:pt>
                <c:pt idx="917">
                  <c:v>11.078125</c:v>
                </c:pt>
                <c:pt idx="918">
                  <c:v>11.078125</c:v>
                </c:pt>
                <c:pt idx="919">
                  <c:v>11.09375</c:v>
                </c:pt>
                <c:pt idx="920">
                  <c:v>11.078125</c:v>
                </c:pt>
                <c:pt idx="921">
                  <c:v>11.09375</c:v>
                </c:pt>
                <c:pt idx="922">
                  <c:v>11.078125</c:v>
                </c:pt>
                <c:pt idx="923">
                  <c:v>11.09375</c:v>
                </c:pt>
                <c:pt idx="924">
                  <c:v>11.078125</c:v>
                </c:pt>
                <c:pt idx="925">
                  <c:v>11.078125</c:v>
                </c:pt>
                <c:pt idx="926">
                  <c:v>11.09375</c:v>
                </c:pt>
                <c:pt idx="927">
                  <c:v>11.078125</c:v>
                </c:pt>
                <c:pt idx="928">
                  <c:v>11.09375</c:v>
                </c:pt>
                <c:pt idx="929">
                  <c:v>11.09375</c:v>
                </c:pt>
                <c:pt idx="930">
                  <c:v>11.078125</c:v>
                </c:pt>
                <c:pt idx="931">
                  <c:v>11.09375</c:v>
                </c:pt>
                <c:pt idx="932">
                  <c:v>11.09375</c:v>
                </c:pt>
                <c:pt idx="933">
                  <c:v>11.078125</c:v>
                </c:pt>
                <c:pt idx="934">
                  <c:v>11.09375</c:v>
                </c:pt>
                <c:pt idx="935">
                  <c:v>11.078125</c:v>
                </c:pt>
                <c:pt idx="936">
                  <c:v>11.09375</c:v>
                </c:pt>
                <c:pt idx="937">
                  <c:v>11.078125</c:v>
                </c:pt>
                <c:pt idx="938">
                  <c:v>11.078125</c:v>
                </c:pt>
                <c:pt idx="939">
                  <c:v>11.09375</c:v>
                </c:pt>
                <c:pt idx="940">
                  <c:v>11.078125</c:v>
                </c:pt>
                <c:pt idx="941">
                  <c:v>11.09375</c:v>
                </c:pt>
                <c:pt idx="942">
                  <c:v>11.078125</c:v>
                </c:pt>
                <c:pt idx="943">
                  <c:v>11.078125</c:v>
                </c:pt>
                <c:pt idx="944">
                  <c:v>11.09375</c:v>
                </c:pt>
                <c:pt idx="945">
                  <c:v>11.078125</c:v>
                </c:pt>
                <c:pt idx="946">
                  <c:v>11.09375</c:v>
                </c:pt>
                <c:pt idx="947">
                  <c:v>11.078125</c:v>
                </c:pt>
                <c:pt idx="948">
                  <c:v>11.078125</c:v>
                </c:pt>
                <c:pt idx="949">
                  <c:v>11.078125</c:v>
                </c:pt>
                <c:pt idx="950">
                  <c:v>11.09375</c:v>
                </c:pt>
                <c:pt idx="951">
                  <c:v>11.078125</c:v>
                </c:pt>
                <c:pt idx="952">
                  <c:v>11.09375</c:v>
                </c:pt>
                <c:pt idx="953">
                  <c:v>11.078125</c:v>
                </c:pt>
                <c:pt idx="954">
                  <c:v>11.078125</c:v>
                </c:pt>
                <c:pt idx="955">
                  <c:v>11.078125</c:v>
                </c:pt>
                <c:pt idx="956">
                  <c:v>11.09375</c:v>
                </c:pt>
                <c:pt idx="957">
                  <c:v>11.078125</c:v>
                </c:pt>
                <c:pt idx="958">
                  <c:v>11.09375</c:v>
                </c:pt>
                <c:pt idx="959">
                  <c:v>11.09375</c:v>
                </c:pt>
                <c:pt idx="960">
                  <c:v>11.09375</c:v>
                </c:pt>
                <c:pt idx="961">
                  <c:v>11.09375</c:v>
                </c:pt>
                <c:pt idx="962">
                  <c:v>11.09375</c:v>
                </c:pt>
                <c:pt idx="963">
                  <c:v>11.078125</c:v>
                </c:pt>
                <c:pt idx="964">
                  <c:v>11.078125</c:v>
                </c:pt>
                <c:pt idx="965">
                  <c:v>11.09375</c:v>
                </c:pt>
                <c:pt idx="966">
                  <c:v>11.09375</c:v>
                </c:pt>
                <c:pt idx="967">
                  <c:v>11.09375</c:v>
                </c:pt>
                <c:pt idx="968">
                  <c:v>11.09375</c:v>
                </c:pt>
                <c:pt idx="969">
                  <c:v>11.09375</c:v>
                </c:pt>
                <c:pt idx="970">
                  <c:v>11.078125</c:v>
                </c:pt>
                <c:pt idx="971">
                  <c:v>11.078125</c:v>
                </c:pt>
                <c:pt idx="972">
                  <c:v>11.09375</c:v>
                </c:pt>
                <c:pt idx="973">
                  <c:v>11.078125</c:v>
                </c:pt>
                <c:pt idx="974">
                  <c:v>11.09375</c:v>
                </c:pt>
                <c:pt idx="975">
                  <c:v>11.09375</c:v>
                </c:pt>
                <c:pt idx="976">
                  <c:v>11.09375</c:v>
                </c:pt>
                <c:pt idx="977">
                  <c:v>11.078125</c:v>
                </c:pt>
                <c:pt idx="978">
                  <c:v>11.078125</c:v>
                </c:pt>
                <c:pt idx="979">
                  <c:v>11.09375</c:v>
                </c:pt>
                <c:pt idx="980">
                  <c:v>11.078125</c:v>
                </c:pt>
                <c:pt idx="981">
                  <c:v>11.078125</c:v>
                </c:pt>
                <c:pt idx="982">
                  <c:v>11.09375</c:v>
                </c:pt>
                <c:pt idx="983">
                  <c:v>11.09375</c:v>
                </c:pt>
                <c:pt idx="984">
                  <c:v>11.078125</c:v>
                </c:pt>
                <c:pt idx="985">
                  <c:v>11.09375</c:v>
                </c:pt>
                <c:pt idx="986">
                  <c:v>11.09375</c:v>
                </c:pt>
                <c:pt idx="987">
                  <c:v>11.09375</c:v>
                </c:pt>
                <c:pt idx="988">
                  <c:v>11.078125</c:v>
                </c:pt>
                <c:pt idx="989">
                  <c:v>11.09375</c:v>
                </c:pt>
                <c:pt idx="990">
                  <c:v>11.078125</c:v>
                </c:pt>
                <c:pt idx="991">
                  <c:v>11.078125</c:v>
                </c:pt>
                <c:pt idx="992">
                  <c:v>11.078125</c:v>
                </c:pt>
                <c:pt idx="993">
                  <c:v>11.078125</c:v>
                </c:pt>
                <c:pt idx="994">
                  <c:v>11.09375</c:v>
                </c:pt>
                <c:pt idx="995">
                  <c:v>11.09375</c:v>
                </c:pt>
                <c:pt idx="996">
                  <c:v>11.078125</c:v>
                </c:pt>
                <c:pt idx="997">
                  <c:v>11.078125</c:v>
                </c:pt>
                <c:pt idx="998">
                  <c:v>11.078125</c:v>
                </c:pt>
                <c:pt idx="999">
                  <c:v>11.09375</c:v>
                </c:pt>
                <c:pt idx="1000">
                  <c:v>11.078125</c:v>
                </c:pt>
                <c:pt idx="1001">
                  <c:v>11.078125</c:v>
                </c:pt>
                <c:pt idx="1002">
                  <c:v>11.078125</c:v>
                </c:pt>
                <c:pt idx="1003">
                  <c:v>11.09375</c:v>
                </c:pt>
                <c:pt idx="1004">
                  <c:v>11.078125</c:v>
                </c:pt>
                <c:pt idx="1005">
                  <c:v>11.09375</c:v>
                </c:pt>
                <c:pt idx="1006">
                  <c:v>11.09375</c:v>
                </c:pt>
                <c:pt idx="1007">
                  <c:v>11.078125</c:v>
                </c:pt>
                <c:pt idx="1008">
                  <c:v>11.09375</c:v>
                </c:pt>
                <c:pt idx="1009">
                  <c:v>11.078125</c:v>
                </c:pt>
                <c:pt idx="1010">
                  <c:v>11.078125</c:v>
                </c:pt>
                <c:pt idx="1011">
                  <c:v>11.09375</c:v>
                </c:pt>
                <c:pt idx="1012">
                  <c:v>11.09375</c:v>
                </c:pt>
                <c:pt idx="1013">
                  <c:v>11.078125</c:v>
                </c:pt>
                <c:pt idx="1014">
                  <c:v>11.09375</c:v>
                </c:pt>
                <c:pt idx="1015">
                  <c:v>11.09375</c:v>
                </c:pt>
                <c:pt idx="1016">
                  <c:v>11.09375</c:v>
                </c:pt>
                <c:pt idx="1017">
                  <c:v>11.09375</c:v>
                </c:pt>
                <c:pt idx="1018">
                  <c:v>11.09375</c:v>
                </c:pt>
                <c:pt idx="1019">
                  <c:v>11.078125</c:v>
                </c:pt>
                <c:pt idx="1020">
                  <c:v>11.078125</c:v>
                </c:pt>
                <c:pt idx="1021">
                  <c:v>11.078125</c:v>
                </c:pt>
                <c:pt idx="1022">
                  <c:v>11.078125</c:v>
                </c:pt>
                <c:pt idx="1023">
                  <c:v>11.078125</c:v>
                </c:pt>
                <c:pt idx="1024">
                  <c:v>11.078125</c:v>
                </c:pt>
                <c:pt idx="1025">
                  <c:v>11.078125</c:v>
                </c:pt>
                <c:pt idx="1026">
                  <c:v>11.078125</c:v>
                </c:pt>
                <c:pt idx="1027">
                  <c:v>11.078125</c:v>
                </c:pt>
                <c:pt idx="1028">
                  <c:v>11.078125</c:v>
                </c:pt>
                <c:pt idx="1029">
                  <c:v>11.09375</c:v>
                </c:pt>
                <c:pt idx="1030">
                  <c:v>11.078125</c:v>
                </c:pt>
                <c:pt idx="1031">
                  <c:v>11.078125</c:v>
                </c:pt>
                <c:pt idx="1032">
                  <c:v>11.078125</c:v>
                </c:pt>
                <c:pt idx="1033">
                  <c:v>11.09375</c:v>
                </c:pt>
                <c:pt idx="1034">
                  <c:v>11.078125</c:v>
                </c:pt>
                <c:pt idx="1035">
                  <c:v>11.078125</c:v>
                </c:pt>
                <c:pt idx="1036">
                  <c:v>11.09375</c:v>
                </c:pt>
                <c:pt idx="1037">
                  <c:v>11.078125</c:v>
                </c:pt>
                <c:pt idx="1038">
                  <c:v>11.09375</c:v>
                </c:pt>
                <c:pt idx="1039">
                  <c:v>11.078125</c:v>
                </c:pt>
                <c:pt idx="1040">
                  <c:v>11.09375</c:v>
                </c:pt>
                <c:pt idx="1041">
                  <c:v>11.078125</c:v>
                </c:pt>
                <c:pt idx="1042">
                  <c:v>11.078125</c:v>
                </c:pt>
                <c:pt idx="1043">
                  <c:v>11.09375</c:v>
                </c:pt>
                <c:pt idx="1044">
                  <c:v>11.078125</c:v>
                </c:pt>
                <c:pt idx="1045">
                  <c:v>11.078125</c:v>
                </c:pt>
                <c:pt idx="1046">
                  <c:v>11.078125</c:v>
                </c:pt>
                <c:pt idx="1047">
                  <c:v>11.078125</c:v>
                </c:pt>
                <c:pt idx="1048">
                  <c:v>11.078125</c:v>
                </c:pt>
                <c:pt idx="1049">
                  <c:v>11.062500000000011</c:v>
                </c:pt>
                <c:pt idx="1050">
                  <c:v>11.09375</c:v>
                </c:pt>
                <c:pt idx="1051">
                  <c:v>11.078125</c:v>
                </c:pt>
                <c:pt idx="1052">
                  <c:v>11.09375</c:v>
                </c:pt>
                <c:pt idx="1053">
                  <c:v>11.078125</c:v>
                </c:pt>
                <c:pt idx="1054">
                  <c:v>11.09375</c:v>
                </c:pt>
                <c:pt idx="1055">
                  <c:v>11.078125</c:v>
                </c:pt>
                <c:pt idx="1056">
                  <c:v>11.078125</c:v>
                </c:pt>
                <c:pt idx="1057">
                  <c:v>11.078125</c:v>
                </c:pt>
                <c:pt idx="1058">
                  <c:v>11.09375</c:v>
                </c:pt>
                <c:pt idx="1059">
                  <c:v>11.09375</c:v>
                </c:pt>
                <c:pt idx="1060">
                  <c:v>11.078125</c:v>
                </c:pt>
                <c:pt idx="1061">
                  <c:v>11.078125</c:v>
                </c:pt>
                <c:pt idx="1062">
                  <c:v>11.09375</c:v>
                </c:pt>
                <c:pt idx="1063">
                  <c:v>11.078125</c:v>
                </c:pt>
                <c:pt idx="1064">
                  <c:v>11.09375</c:v>
                </c:pt>
                <c:pt idx="1065">
                  <c:v>11.078125</c:v>
                </c:pt>
                <c:pt idx="1066">
                  <c:v>11.078125</c:v>
                </c:pt>
                <c:pt idx="1067">
                  <c:v>11.078125</c:v>
                </c:pt>
                <c:pt idx="1068">
                  <c:v>11.078125</c:v>
                </c:pt>
                <c:pt idx="1069">
                  <c:v>11.09375</c:v>
                </c:pt>
                <c:pt idx="1070">
                  <c:v>11.078125</c:v>
                </c:pt>
                <c:pt idx="1071">
                  <c:v>11.09375</c:v>
                </c:pt>
                <c:pt idx="1072">
                  <c:v>11.078125</c:v>
                </c:pt>
                <c:pt idx="1073">
                  <c:v>11.078125</c:v>
                </c:pt>
                <c:pt idx="1074">
                  <c:v>11.078125</c:v>
                </c:pt>
                <c:pt idx="1075">
                  <c:v>11.09375</c:v>
                </c:pt>
                <c:pt idx="1076">
                  <c:v>11.078125</c:v>
                </c:pt>
                <c:pt idx="1077">
                  <c:v>11.09375</c:v>
                </c:pt>
                <c:pt idx="1078">
                  <c:v>11.078125</c:v>
                </c:pt>
                <c:pt idx="1079">
                  <c:v>11.09375</c:v>
                </c:pt>
                <c:pt idx="1080">
                  <c:v>11.078125</c:v>
                </c:pt>
                <c:pt idx="1081">
                  <c:v>11.09375</c:v>
                </c:pt>
                <c:pt idx="1082">
                  <c:v>11.078125</c:v>
                </c:pt>
                <c:pt idx="1083">
                  <c:v>11.078125</c:v>
                </c:pt>
                <c:pt idx="1084">
                  <c:v>11.078125</c:v>
                </c:pt>
                <c:pt idx="1085">
                  <c:v>11.078125</c:v>
                </c:pt>
                <c:pt idx="1086">
                  <c:v>11.078125</c:v>
                </c:pt>
                <c:pt idx="1087">
                  <c:v>11.09375</c:v>
                </c:pt>
                <c:pt idx="1088">
                  <c:v>11.078125</c:v>
                </c:pt>
                <c:pt idx="1089">
                  <c:v>11.09375</c:v>
                </c:pt>
                <c:pt idx="1090">
                  <c:v>11.078125</c:v>
                </c:pt>
                <c:pt idx="1091">
                  <c:v>11.09375</c:v>
                </c:pt>
                <c:pt idx="1092">
                  <c:v>11.078125</c:v>
                </c:pt>
                <c:pt idx="1093">
                  <c:v>11.078125</c:v>
                </c:pt>
                <c:pt idx="1094">
                  <c:v>11.09375</c:v>
                </c:pt>
                <c:pt idx="1095">
                  <c:v>11.078125</c:v>
                </c:pt>
                <c:pt idx="1096">
                  <c:v>11.09375</c:v>
                </c:pt>
                <c:pt idx="1097">
                  <c:v>11.078125</c:v>
                </c:pt>
                <c:pt idx="1098">
                  <c:v>11.09375</c:v>
                </c:pt>
                <c:pt idx="1099">
                  <c:v>11.078125</c:v>
                </c:pt>
                <c:pt idx="1100">
                  <c:v>11.09375</c:v>
                </c:pt>
                <c:pt idx="1101">
                  <c:v>11.09375</c:v>
                </c:pt>
                <c:pt idx="1102">
                  <c:v>11.078125</c:v>
                </c:pt>
                <c:pt idx="1103">
                  <c:v>11.078125</c:v>
                </c:pt>
                <c:pt idx="1104">
                  <c:v>11.078125</c:v>
                </c:pt>
                <c:pt idx="1105">
                  <c:v>11.078125</c:v>
                </c:pt>
                <c:pt idx="1106">
                  <c:v>11.078125</c:v>
                </c:pt>
                <c:pt idx="1107">
                  <c:v>11.078125</c:v>
                </c:pt>
                <c:pt idx="1108">
                  <c:v>11.09375</c:v>
                </c:pt>
                <c:pt idx="1109">
                  <c:v>11.09375</c:v>
                </c:pt>
                <c:pt idx="1110">
                  <c:v>11.09375</c:v>
                </c:pt>
                <c:pt idx="1111">
                  <c:v>11.078125</c:v>
                </c:pt>
                <c:pt idx="1112">
                  <c:v>11.09375</c:v>
                </c:pt>
                <c:pt idx="1113">
                  <c:v>11.09375</c:v>
                </c:pt>
                <c:pt idx="1114">
                  <c:v>11.078125</c:v>
                </c:pt>
                <c:pt idx="1115">
                  <c:v>11.078125</c:v>
                </c:pt>
                <c:pt idx="1116">
                  <c:v>11.078125</c:v>
                </c:pt>
                <c:pt idx="1117">
                  <c:v>11.09375</c:v>
                </c:pt>
                <c:pt idx="1118">
                  <c:v>11.09375</c:v>
                </c:pt>
                <c:pt idx="1119">
                  <c:v>11.078125</c:v>
                </c:pt>
                <c:pt idx="1120">
                  <c:v>11.09375</c:v>
                </c:pt>
                <c:pt idx="1121">
                  <c:v>11.09375</c:v>
                </c:pt>
                <c:pt idx="1122">
                  <c:v>11.09375</c:v>
                </c:pt>
                <c:pt idx="1123">
                  <c:v>11.078125</c:v>
                </c:pt>
                <c:pt idx="1124">
                  <c:v>11.078125</c:v>
                </c:pt>
                <c:pt idx="1125">
                  <c:v>11.078125</c:v>
                </c:pt>
                <c:pt idx="1126">
                  <c:v>11.078125</c:v>
                </c:pt>
                <c:pt idx="1127">
                  <c:v>11.078125</c:v>
                </c:pt>
                <c:pt idx="1128">
                  <c:v>11.09375</c:v>
                </c:pt>
                <c:pt idx="1129">
                  <c:v>11.09375</c:v>
                </c:pt>
                <c:pt idx="1130">
                  <c:v>11.09375</c:v>
                </c:pt>
                <c:pt idx="1131">
                  <c:v>11.09375</c:v>
                </c:pt>
                <c:pt idx="1132">
                  <c:v>11.078125</c:v>
                </c:pt>
                <c:pt idx="1133">
                  <c:v>11.09375</c:v>
                </c:pt>
                <c:pt idx="1134">
                  <c:v>11.078125</c:v>
                </c:pt>
                <c:pt idx="1135">
                  <c:v>11.09375</c:v>
                </c:pt>
                <c:pt idx="1136">
                  <c:v>11.078125</c:v>
                </c:pt>
                <c:pt idx="1137">
                  <c:v>11.09375</c:v>
                </c:pt>
                <c:pt idx="1138">
                  <c:v>11.078125</c:v>
                </c:pt>
                <c:pt idx="1139">
                  <c:v>11.078125</c:v>
                </c:pt>
                <c:pt idx="1140">
                  <c:v>11.078125</c:v>
                </c:pt>
                <c:pt idx="1141">
                  <c:v>11.078125</c:v>
                </c:pt>
                <c:pt idx="1142">
                  <c:v>11.078125</c:v>
                </c:pt>
                <c:pt idx="1143">
                  <c:v>11.09375</c:v>
                </c:pt>
                <c:pt idx="1144">
                  <c:v>11.09375</c:v>
                </c:pt>
                <c:pt idx="1145">
                  <c:v>11.09375</c:v>
                </c:pt>
                <c:pt idx="1146">
                  <c:v>11.078125</c:v>
                </c:pt>
                <c:pt idx="1147">
                  <c:v>11.078125</c:v>
                </c:pt>
                <c:pt idx="1148">
                  <c:v>11.078125</c:v>
                </c:pt>
                <c:pt idx="1149">
                  <c:v>11.09375</c:v>
                </c:pt>
                <c:pt idx="1150">
                  <c:v>11.078125</c:v>
                </c:pt>
                <c:pt idx="1151">
                  <c:v>11.078125</c:v>
                </c:pt>
                <c:pt idx="1152">
                  <c:v>11.078125</c:v>
                </c:pt>
                <c:pt idx="1153">
                  <c:v>11.078125</c:v>
                </c:pt>
                <c:pt idx="1154">
                  <c:v>11.078125</c:v>
                </c:pt>
                <c:pt idx="1155">
                  <c:v>11.109375</c:v>
                </c:pt>
                <c:pt idx="1156">
                  <c:v>11.078125</c:v>
                </c:pt>
                <c:pt idx="1157">
                  <c:v>11.078125</c:v>
                </c:pt>
                <c:pt idx="1158">
                  <c:v>11.078125</c:v>
                </c:pt>
                <c:pt idx="1159">
                  <c:v>11.078125</c:v>
                </c:pt>
                <c:pt idx="1160">
                  <c:v>11.078125</c:v>
                </c:pt>
                <c:pt idx="1161">
                  <c:v>11.09375</c:v>
                </c:pt>
                <c:pt idx="1162">
                  <c:v>11.078125</c:v>
                </c:pt>
                <c:pt idx="1163">
                  <c:v>11.078125</c:v>
                </c:pt>
                <c:pt idx="1164">
                  <c:v>11.078125</c:v>
                </c:pt>
                <c:pt idx="1165">
                  <c:v>11.078125</c:v>
                </c:pt>
                <c:pt idx="1166">
                  <c:v>11.078125</c:v>
                </c:pt>
                <c:pt idx="1167">
                  <c:v>11.09375</c:v>
                </c:pt>
                <c:pt idx="1168">
                  <c:v>11.09375</c:v>
                </c:pt>
                <c:pt idx="1169">
                  <c:v>11.09375</c:v>
                </c:pt>
                <c:pt idx="1170">
                  <c:v>11.078125</c:v>
                </c:pt>
                <c:pt idx="1171">
                  <c:v>11.09375</c:v>
                </c:pt>
                <c:pt idx="1172">
                  <c:v>11.09375</c:v>
                </c:pt>
                <c:pt idx="1173">
                  <c:v>11.09375</c:v>
                </c:pt>
                <c:pt idx="1174">
                  <c:v>11.078125</c:v>
                </c:pt>
                <c:pt idx="1175">
                  <c:v>11.09375</c:v>
                </c:pt>
                <c:pt idx="1176">
                  <c:v>11.09375</c:v>
                </c:pt>
                <c:pt idx="1177">
                  <c:v>11.078125</c:v>
                </c:pt>
                <c:pt idx="1178">
                  <c:v>11.078125</c:v>
                </c:pt>
                <c:pt idx="1179">
                  <c:v>11.09375</c:v>
                </c:pt>
                <c:pt idx="1180">
                  <c:v>11.078125</c:v>
                </c:pt>
                <c:pt idx="1181">
                  <c:v>11.078125</c:v>
                </c:pt>
                <c:pt idx="1182">
                  <c:v>11.09375</c:v>
                </c:pt>
                <c:pt idx="1183">
                  <c:v>11.09375</c:v>
                </c:pt>
                <c:pt idx="1184">
                  <c:v>11.078125</c:v>
                </c:pt>
                <c:pt idx="1185">
                  <c:v>11.078125</c:v>
                </c:pt>
                <c:pt idx="1186">
                  <c:v>11.078125</c:v>
                </c:pt>
                <c:pt idx="1187">
                  <c:v>11.078125</c:v>
                </c:pt>
                <c:pt idx="1188">
                  <c:v>11.09375</c:v>
                </c:pt>
                <c:pt idx="1189">
                  <c:v>11.078125</c:v>
                </c:pt>
                <c:pt idx="1190">
                  <c:v>11.078125</c:v>
                </c:pt>
                <c:pt idx="1191">
                  <c:v>11.09375</c:v>
                </c:pt>
                <c:pt idx="1192">
                  <c:v>11.09375</c:v>
                </c:pt>
                <c:pt idx="1193">
                  <c:v>11.09375</c:v>
                </c:pt>
                <c:pt idx="1194">
                  <c:v>11.078125</c:v>
                </c:pt>
                <c:pt idx="1195">
                  <c:v>11.09375</c:v>
                </c:pt>
                <c:pt idx="1196">
                  <c:v>11.078125</c:v>
                </c:pt>
                <c:pt idx="1197">
                  <c:v>11.078125</c:v>
                </c:pt>
                <c:pt idx="1198">
                  <c:v>11.09375</c:v>
                </c:pt>
                <c:pt idx="1199">
                  <c:v>11.09375</c:v>
                </c:pt>
                <c:pt idx="1200">
                  <c:v>11.09375</c:v>
                </c:pt>
                <c:pt idx="1201">
                  <c:v>11.078125</c:v>
                </c:pt>
                <c:pt idx="1202">
                  <c:v>11.078125</c:v>
                </c:pt>
                <c:pt idx="1203">
                  <c:v>11.078125</c:v>
                </c:pt>
                <c:pt idx="1204">
                  <c:v>11.09375</c:v>
                </c:pt>
                <c:pt idx="1205">
                  <c:v>11.078125</c:v>
                </c:pt>
                <c:pt idx="1206">
                  <c:v>11.078125</c:v>
                </c:pt>
                <c:pt idx="1207">
                  <c:v>11.09375</c:v>
                </c:pt>
                <c:pt idx="1208">
                  <c:v>11.078125</c:v>
                </c:pt>
                <c:pt idx="1209">
                  <c:v>11.09375</c:v>
                </c:pt>
                <c:pt idx="1210">
                  <c:v>11.078125</c:v>
                </c:pt>
                <c:pt idx="1211">
                  <c:v>11.09375</c:v>
                </c:pt>
                <c:pt idx="1212">
                  <c:v>11.09375</c:v>
                </c:pt>
                <c:pt idx="1213">
                  <c:v>11.078125</c:v>
                </c:pt>
                <c:pt idx="1214">
                  <c:v>11.09375</c:v>
                </c:pt>
                <c:pt idx="1215">
                  <c:v>11.078125</c:v>
                </c:pt>
                <c:pt idx="1216">
                  <c:v>11.078125</c:v>
                </c:pt>
                <c:pt idx="1217">
                  <c:v>11.078125</c:v>
                </c:pt>
                <c:pt idx="1218">
                  <c:v>11.09375</c:v>
                </c:pt>
                <c:pt idx="1219">
                  <c:v>11.078125</c:v>
                </c:pt>
                <c:pt idx="1220">
                  <c:v>11.078125</c:v>
                </c:pt>
                <c:pt idx="1221">
                  <c:v>11.09375</c:v>
                </c:pt>
                <c:pt idx="1222">
                  <c:v>11.078125</c:v>
                </c:pt>
                <c:pt idx="1223">
                  <c:v>11.078125</c:v>
                </c:pt>
                <c:pt idx="1224">
                  <c:v>11.078125</c:v>
                </c:pt>
                <c:pt idx="1225">
                  <c:v>11.078125</c:v>
                </c:pt>
                <c:pt idx="1226">
                  <c:v>11.09375</c:v>
                </c:pt>
                <c:pt idx="1227">
                  <c:v>11.078125</c:v>
                </c:pt>
                <c:pt idx="1228">
                  <c:v>11.078125</c:v>
                </c:pt>
                <c:pt idx="1229">
                  <c:v>11.078125</c:v>
                </c:pt>
                <c:pt idx="1230">
                  <c:v>11.09375</c:v>
                </c:pt>
                <c:pt idx="1231">
                  <c:v>11.078125</c:v>
                </c:pt>
                <c:pt idx="1232">
                  <c:v>11.078125</c:v>
                </c:pt>
                <c:pt idx="1233">
                  <c:v>11.078125</c:v>
                </c:pt>
                <c:pt idx="1234">
                  <c:v>11.078125</c:v>
                </c:pt>
                <c:pt idx="1235">
                  <c:v>11.09375</c:v>
                </c:pt>
                <c:pt idx="1236">
                  <c:v>11.078125</c:v>
                </c:pt>
                <c:pt idx="1237">
                  <c:v>11.078125</c:v>
                </c:pt>
                <c:pt idx="1238">
                  <c:v>11.078125</c:v>
                </c:pt>
                <c:pt idx="1239">
                  <c:v>11.09375</c:v>
                </c:pt>
                <c:pt idx="1240">
                  <c:v>11.09375</c:v>
                </c:pt>
                <c:pt idx="1241">
                  <c:v>11.09375</c:v>
                </c:pt>
                <c:pt idx="1242">
                  <c:v>11.078125</c:v>
                </c:pt>
                <c:pt idx="1243">
                  <c:v>11.078125</c:v>
                </c:pt>
                <c:pt idx="1244">
                  <c:v>11.078125</c:v>
                </c:pt>
                <c:pt idx="1245">
                  <c:v>11.09375</c:v>
                </c:pt>
                <c:pt idx="1246">
                  <c:v>11.09375</c:v>
                </c:pt>
                <c:pt idx="1247">
                  <c:v>11.078125</c:v>
                </c:pt>
                <c:pt idx="1248">
                  <c:v>11.078125</c:v>
                </c:pt>
                <c:pt idx="1249">
                  <c:v>11.078125</c:v>
                </c:pt>
                <c:pt idx="1250">
                  <c:v>11.09375</c:v>
                </c:pt>
                <c:pt idx="1251">
                  <c:v>11.09375</c:v>
                </c:pt>
                <c:pt idx="1252">
                  <c:v>11.09375</c:v>
                </c:pt>
                <c:pt idx="1253">
                  <c:v>11.078125</c:v>
                </c:pt>
                <c:pt idx="1254">
                  <c:v>11.078125</c:v>
                </c:pt>
                <c:pt idx="1255">
                  <c:v>11.078125</c:v>
                </c:pt>
                <c:pt idx="1256">
                  <c:v>11.078125</c:v>
                </c:pt>
                <c:pt idx="1257">
                  <c:v>11.09375</c:v>
                </c:pt>
                <c:pt idx="1258">
                  <c:v>11.078125</c:v>
                </c:pt>
                <c:pt idx="1259">
                  <c:v>11.078125</c:v>
                </c:pt>
                <c:pt idx="1260">
                  <c:v>11.09375</c:v>
                </c:pt>
                <c:pt idx="1261">
                  <c:v>11.09375</c:v>
                </c:pt>
                <c:pt idx="1262">
                  <c:v>11.09375</c:v>
                </c:pt>
                <c:pt idx="1263">
                  <c:v>11.078125</c:v>
                </c:pt>
                <c:pt idx="1264">
                  <c:v>11.09375</c:v>
                </c:pt>
                <c:pt idx="1265">
                  <c:v>11.078125</c:v>
                </c:pt>
                <c:pt idx="1266">
                  <c:v>11.078125</c:v>
                </c:pt>
                <c:pt idx="1267">
                  <c:v>11.078125</c:v>
                </c:pt>
                <c:pt idx="1268">
                  <c:v>11.09375</c:v>
                </c:pt>
                <c:pt idx="1269">
                  <c:v>11.078125</c:v>
                </c:pt>
                <c:pt idx="1270">
                  <c:v>11.078125</c:v>
                </c:pt>
                <c:pt idx="1271">
                  <c:v>11.09375</c:v>
                </c:pt>
                <c:pt idx="1272">
                  <c:v>11.078125</c:v>
                </c:pt>
                <c:pt idx="1273">
                  <c:v>11.09375</c:v>
                </c:pt>
                <c:pt idx="1274">
                  <c:v>11.09375</c:v>
                </c:pt>
                <c:pt idx="1275">
                  <c:v>11.09375</c:v>
                </c:pt>
                <c:pt idx="1276">
                  <c:v>11.09375</c:v>
                </c:pt>
                <c:pt idx="1277">
                  <c:v>11.078125</c:v>
                </c:pt>
                <c:pt idx="1278">
                  <c:v>11.09375</c:v>
                </c:pt>
                <c:pt idx="1279">
                  <c:v>11.078125</c:v>
                </c:pt>
                <c:pt idx="1280">
                  <c:v>11.078125</c:v>
                </c:pt>
                <c:pt idx="1281">
                  <c:v>11.078125</c:v>
                </c:pt>
                <c:pt idx="1282">
                  <c:v>11.078125</c:v>
                </c:pt>
                <c:pt idx="1283">
                  <c:v>11.078125</c:v>
                </c:pt>
                <c:pt idx="1284">
                  <c:v>11.09375</c:v>
                </c:pt>
                <c:pt idx="1285">
                  <c:v>11.09375</c:v>
                </c:pt>
                <c:pt idx="1286">
                  <c:v>11.09375</c:v>
                </c:pt>
                <c:pt idx="1287">
                  <c:v>11.09375</c:v>
                </c:pt>
                <c:pt idx="1288">
                  <c:v>11.078125</c:v>
                </c:pt>
                <c:pt idx="1289">
                  <c:v>11.078125</c:v>
                </c:pt>
                <c:pt idx="1290">
                  <c:v>11.09375</c:v>
                </c:pt>
                <c:pt idx="1291">
                  <c:v>11.09375</c:v>
                </c:pt>
                <c:pt idx="1292">
                  <c:v>11.078125</c:v>
                </c:pt>
                <c:pt idx="1293">
                  <c:v>11.09375</c:v>
                </c:pt>
                <c:pt idx="1294">
                  <c:v>11.078125</c:v>
                </c:pt>
                <c:pt idx="1295">
                  <c:v>11.09375</c:v>
                </c:pt>
                <c:pt idx="1296">
                  <c:v>11.078125</c:v>
                </c:pt>
                <c:pt idx="1297">
                  <c:v>11.09375</c:v>
                </c:pt>
                <c:pt idx="1298">
                  <c:v>11.09375</c:v>
                </c:pt>
                <c:pt idx="1299">
                  <c:v>11.09375</c:v>
                </c:pt>
                <c:pt idx="1300">
                  <c:v>11.078125</c:v>
                </c:pt>
                <c:pt idx="1301">
                  <c:v>11.09375</c:v>
                </c:pt>
                <c:pt idx="1302">
                  <c:v>11.09375</c:v>
                </c:pt>
                <c:pt idx="1303">
                  <c:v>11.09375</c:v>
                </c:pt>
                <c:pt idx="1304">
                  <c:v>11.09375</c:v>
                </c:pt>
                <c:pt idx="1305">
                  <c:v>11.078125</c:v>
                </c:pt>
                <c:pt idx="1306">
                  <c:v>11.078125</c:v>
                </c:pt>
                <c:pt idx="1307">
                  <c:v>11.078125</c:v>
                </c:pt>
                <c:pt idx="1308">
                  <c:v>11.09375</c:v>
                </c:pt>
                <c:pt idx="1309">
                  <c:v>11.078125</c:v>
                </c:pt>
                <c:pt idx="1310">
                  <c:v>11.078125</c:v>
                </c:pt>
                <c:pt idx="1311">
                  <c:v>11.09375</c:v>
                </c:pt>
                <c:pt idx="1312">
                  <c:v>11.078125</c:v>
                </c:pt>
                <c:pt idx="1313">
                  <c:v>11.078125</c:v>
                </c:pt>
                <c:pt idx="1314">
                  <c:v>11.078125</c:v>
                </c:pt>
                <c:pt idx="1315">
                  <c:v>11.09375</c:v>
                </c:pt>
                <c:pt idx="1316">
                  <c:v>11.078125</c:v>
                </c:pt>
                <c:pt idx="1317">
                  <c:v>11.09375</c:v>
                </c:pt>
                <c:pt idx="1318">
                  <c:v>11.078125</c:v>
                </c:pt>
                <c:pt idx="1319">
                  <c:v>11.078125</c:v>
                </c:pt>
                <c:pt idx="1320">
                  <c:v>11.09375</c:v>
                </c:pt>
                <c:pt idx="1321">
                  <c:v>11.078125</c:v>
                </c:pt>
                <c:pt idx="1322">
                  <c:v>11.09375</c:v>
                </c:pt>
                <c:pt idx="1323">
                  <c:v>11.09375</c:v>
                </c:pt>
                <c:pt idx="1324">
                  <c:v>11.09375</c:v>
                </c:pt>
                <c:pt idx="1325">
                  <c:v>11.078125</c:v>
                </c:pt>
                <c:pt idx="1326">
                  <c:v>11.09375</c:v>
                </c:pt>
                <c:pt idx="1327">
                  <c:v>11.078125</c:v>
                </c:pt>
                <c:pt idx="1328">
                  <c:v>11.09375</c:v>
                </c:pt>
                <c:pt idx="1329">
                  <c:v>11.09375</c:v>
                </c:pt>
                <c:pt idx="1330">
                  <c:v>11.078125</c:v>
                </c:pt>
                <c:pt idx="1331">
                  <c:v>11.078125</c:v>
                </c:pt>
                <c:pt idx="1332">
                  <c:v>11.078125</c:v>
                </c:pt>
                <c:pt idx="1333">
                  <c:v>11.078125</c:v>
                </c:pt>
                <c:pt idx="1334">
                  <c:v>11.09375</c:v>
                </c:pt>
                <c:pt idx="1335">
                  <c:v>11.078125</c:v>
                </c:pt>
                <c:pt idx="1336">
                  <c:v>11.078125</c:v>
                </c:pt>
                <c:pt idx="1337">
                  <c:v>11.078125</c:v>
                </c:pt>
                <c:pt idx="1338">
                  <c:v>11.09375</c:v>
                </c:pt>
                <c:pt idx="1339">
                  <c:v>11.09375</c:v>
                </c:pt>
                <c:pt idx="1340">
                  <c:v>11.078125</c:v>
                </c:pt>
                <c:pt idx="1341">
                  <c:v>11.09375</c:v>
                </c:pt>
                <c:pt idx="1342">
                  <c:v>11.078125</c:v>
                </c:pt>
                <c:pt idx="1343">
                  <c:v>11.078125</c:v>
                </c:pt>
                <c:pt idx="1344">
                  <c:v>11.078125</c:v>
                </c:pt>
                <c:pt idx="1345">
                  <c:v>11.09375</c:v>
                </c:pt>
                <c:pt idx="1346">
                  <c:v>11.078125</c:v>
                </c:pt>
                <c:pt idx="1347">
                  <c:v>11.09375</c:v>
                </c:pt>
                <c:pt idx="1348">
                  <c:v>11.09375</c:v>
                </c:pt>
                <c:pt idx="1349">
                  <c:v>11.078125</c:v>
                </c:pt>
                <c:pt idx="1350">
                  <c:v>11.078125</c:v>
                </c:pt>
                <c:pt idx="1351">
                  <c:v>11.09375</c:v>
                </c:pt>
                <c:pt idx="1352">
                  <c:v>11.09375</c:v>
                </c:pt>
                <c:pt idx="1353">
                  <c:v>11.09375</c:v>
                </c:pt>
                <c:pt idx="1354">
                  <c:v>11.078125</c:v>
                </c:pt>
                <c:pt idx="1355">
                  <c:v>11.09375</c:v>
                </c:pt>
                <c:pt idx="1356">
                  <c:v>11.078125</c:v>
                </c:pt>
                <c:pt idx="1357">
                  <c:v>11.078125</c:v>
                </c:pt>
                <c:pt idx="1358">
                  <c:v>11.078125</c:v>
                </c:pt>
                <c:pt idx="1359">
                  <c:v>11.09375</c:v>
                </c:pt>
                <c:pt idx="1360">
                  <c:v>11.09375</c:v>
                </c:pt>
                <c:pt idx="1361">
                  <c:v>11.09375</c:v>
                </c:pt>
                <c:pt idx="1362">
                  <c:v>11.09375</c:v>
                </c:pt>
                <c:pt idx="1363">
                  <c:v>11.09375</c:v>
                </c:pt>
                <c:pt idx="1364">
                  <c:v>11.09375</c:v>
                </c:pt>
                <c:pt idx="1365">
                  <c:v>11.078125</c:v>
                </c:pt>
                <c:pt idx="1366">
                  <c:v>11.078125</c:v>
                </c:pt>
                <c:pt idx="1367">
                  <c:v>11.09375</c:v>
                </c:pt>
                <c:pt idx="1368">
                  <c:v>11.078125</c:v>
                </c:pt>
                <c:pt idx="1369">
                  <c:v>11.078125</c:v>
                </c:pt>
                <c:pt idx="1370">
                  <c:v>11.078125</c:v>
                </c:pt>
                <c:pt idx="1371">
                  <c:v>11.078125</c:v>
                </c:pt>
                <c:pt idx="1372">
                  <c:v>11.078125</c:v>
                </c:pt>
                <c:pt idx="1373">
                  <c:v>11.078125</c:v>
                </c:pt>
                <c:pt idx="1374">
                  <c:v>11.078125</c:v>
                </c:pt>
                <c:pt idx="1375">
                  <c:v>11.078125</c:v>
                </c:pt>
                <c:pt idx="1376">
                  <c:v>11.09375</c:v>
                </c:pt>
                <c:pt idx="1377">
                  <c:v>11.078125</c:v>
                </c:pt>
                <c:pt idx="1378">
                  <c:v>11.078125</c:v>
                </c:pt>
                <c:pt idx="1379">
                  <c:v>11.09375</c:v>
                </c:pt>
                <c:pt idx="1380">
                  <c:v>11.078125</c:v>
                </c:pt>
                <c:pt idx="1381">
                  <c:v>11.078125</c:v>
                </c:pt>
                <c:pt idx="1382">
                  <c:v>11.078125</c:v>
                </c:pt>
                <c:pt idx="1383">
                  <c:v>11.09375</c:v>
                </c:pt>
                <c:pt idx="1384">
                  <c:v>11.09375</c:v>
                </c:pt>
                <c:pt idx="1385">
                  <c:v>11.078125</c:v>
                </c:pt>
                <c:pt idx="1386">
                  <c:v>11.078125</c:v>
                </c:pt>
                <c:pt idx="1387">
                  <c:v>11.078125</c:v>
                </c:pt>
                <c:pt idx="1388">
                  <c:v>11.078125</c:v>
                </c:pt>
                <c:pt idx="1389">
                  <c:v>11.078125</c:v>
                </c:pt>
                <c:pt idx="1390">
                  <c:v>11.078125</c:v>
                </c:pt>
                <c:pt idx="1391">
                  <c:v>11.078125</c:v>
                </c:pt>
                <c:pt idx="1392">
                  <c:v>11.09375</c:v>
                </c:pt>
                <c:pt idx="1393">
                  <c:v>11.09375</c:v>
                </c:pt>
                <c:pt idx="1394">
                  <c:v>11.09375</c:v>
                </c:pt>
                <c:pt idx="1395">
                  <c:v>11.09375</c:v>
                </c:pt>
                <c:pt idx="1396">
                  <c:v>11.09375</c:v>
                </c:pt>
                <c:pt idx="1397">
                  <c:v>11.09375</c:v>
                </c:pt>
                <c:pt idx="1398">
                  <c:v>11.09375</c:v>
                </c:pt>
                <c:pt idx="1399">
                  <c:v>11.078125</c:v>
                </c:pt>
                <c:pt idx="1400">
                  <c:v>11.09375</c:v>
                </c:pt>
                <c:pt idx="1401">
                  <c:v>11.078125</c:v>
                </c:pt>
                <c:pt idx="1402">
                  <c:v>11.09375</c:v>
                </c:pt>
                <c:pt idx="1403">
                  <c:v>11.09375</c:v>
                </c:pt>
                <c:pt idx="1404">
                  <c:v>11.09375</c:v>
                </c:pt>
                <c:pt idx="1405">
                  <c:v>11.078125</c:v>
                </c:pt>
                <c:pt idx="1406">
                  <c:v>11.09375</c:v>
                </c:pt>
                <c:pt idx="1407">
                  <c:v>11.078125</c:v>
                </c:pt>
                <c:pt idx="1408">
                  <c:v>11.09375</c:v>
                </c:pt>
                <c:pt idx="1409">
                  <c:v>11.09375</c:v>
                </c:pt>
                <c:pt idx="1410">
                  <c:v>11.078125</c:v>
                </c:pt>
                <c:pt idx="1411">
                  <c:v>11.078125</c:v>
                </c:pt>
                <c:pt idx="1412">
                  <c:v>11.078125</c:v>
                </c:pt>
                <c:pt idx="1413">
                  <c:v>11.078125</c:v>
                </c:pt>
                <c:pt idx="1414">
                  <c:v>11.09375</c:v>
                </c:pt>
                <c:pt idx="1415">
                  <c:v>11.078125</c:v>
                </c:pt>
                <c:pt idx="1416">
                  <c:v>11.09375</c:v>
                </c:pt>
                <c:pt idx="1417">
                  <c:v>11.09375</c:v>
                </c:pt>
                <c:pt idx="1418">
                  <c:v>11.09375</c:v>
                </c:pt>
                <c:pt idx="1419">
                  <c:v>11.078125</c:v>
                </c:pt>
                <c:pt idx="1420">
                  <c:v>11.078125</c:v>
                </c:pt>
                <c:pt idx="1421">
                  <c:v>11.078125</c:v>
                </c:pt>
                <c:pt idx="1422">
                  <c:v>11.09375</c:v>
                </c:pt>
                <c:pt idx="1423">
                  <c:v>11.09375</c:v>
                </c:pt>
                <c:pt idx="1424">
                  <c:v>11.078125</c:v>
                </c:pt>
                <c:pt idx="1425">
                  <c:v>11.09375</c:v>
                </c:pt>
                <c:pt idx="1426">
                  <c:v>11.078125</c:v>
                </c:pt>
                <c:pt idx="1427">
                  <c:v>11.09375</c:v>
                </c:pt>
                <c:pt idx="1428">
                  <c:v>11.09375</c:v>
                </c:pt>
                <c:pt idx="1429">
                  <c:v>11.078125</c:v>
                </c:pt>
                <c:pt idx="1430">
                  <c:v>11.078125</c:v>
                </c:pt>
                <c:pt idx="1431">
                  <c:v>11.09375</c:v>
                </c:pt>
                <c:pt idx="1432">
                  <c:v>11.09375</c:v>
                </c:pt>
                <c:pt idx="1433">
                  <c:v>11.078125</c:v>
                </c:pt>
                <c:pt idx="1434">
                  <c:v>11.09375</c:v>
                </c:pt>
                <c:pt idx="1435">
                  <c:v>11.078125</c:v>
                </c:pt>
                <c:pt idx="1436">
                  <c:v>11.078125</c:v>
                </c:pt>
                <c:pt idx="1437">
                  <c:v>11.078125</c:v>
                </c:pt>
                <c:pt idx="1438">
                  <c:v>11.09375</c:v>
                </c:pt>
                <c:pt idx="1439">
                  <c:v>11.09375</c:v>
                </c:pt>
                <c:pt idx="1440">
                  <c:v>11.09375</c:v>
                </c:pt>
                <c:pt idx="1441">
                  <c:v>11.078125</c:v>
                </c:pt>
                <c:pt idx="1442">
                  <c:v>11.078125</c:v>
                </c:pt>
                <c:pt idx="1443">
                  <c:v>11.09375</c:v>
                </c:pt>
                <c:pt idx="1444">
                  <c:v>11.09375</c:v>
                </c:pt>
                <c:pt idx="1445">
                  <c:v>11.09375</c:v>
                </c:pt>
                <c:pt idx="1446">
                  <c:v>11.078125</c:v>
                </c:pt>
                <c:pt idx="1447">
                  <c:v>11.078125</c:v>
                </c:pt>
                <c:pt idx="1448">
                  <c:v>11.078125</c:v>
                </c:pt>
                <c:pt idx="1449">
                  <c:v>11.09375</c:v>
                </c:pt>
                <c:pt idx="1450">
                  <c:v>11.09375</c:v>
                </c:pt>
                <c:pt idx="1451">
                  <c:v>11.09375</c:v>
                </c:pt>
                <c:pt idx="1452">
                  <c:v>11.09375</c:v>
                </c:pt>
                <c:pt idx="1453">
                  <c:v>11.09375</c:v>
                </c:pt>
                <c:pt idx="1454">
                  <c:v>11.078125</c:v>
                </c:pt>
                <c:pt idx="1455">
                  <c:v>11.078125</c:v>
                </c:pt>
                <c:pt idx="1456">
                  <c:v>11.078125</c:v>
                </c:pt>
                <c:pt idx="1457">
                  <c:v>11.09375</c:v>
                </c:pt>
                <c:pt idx="1458">
                  <c:v>11.09375</c:v>
                </c:pt>
                <c:pt idx="1459">
                  <c:v>11.078125</c:v>
                </c:pt>
                <c:pt idx="1460">
                  <c:v>11.09375</c:v>
                </c:pt>
                <c:pt idx="1461">
                  <c:v>11.078125</c:v>
                </c:pt>
                <c:pt idx="1462">
                  <c:v>11.09375</c:v>
                </c:pt>
                <c:pt idx="1463">
                  <c:v>11.09375</c:v>
                </c:pt>
                <c:pt idx="1464">
                  <c:v>11.078125</c:v>
                </c:pt>
                <c:pt idx="1465">
                  <c:v>11.09375</c:v>
                </c:pt>
                <c:pt idx="1466">
                  <c:v>11.078125</c:v>
                </c:pt>
                <c:pt idx="1467">
                  <c:v>11.09375</c:v>
                </c:pt>
                <c:pt idx="1468">
                  <c:v>11.09375</c:v>
                </c:pt>
                <c:pt idx="1469">
                  <c:v>11.078125</c:v>
                </c:pt>
                <c:pt idx="1470">
                  <c:v>11.09375</c:v>
                </c:pt>
                <c:pt idx="1471">
                  <c:v>11.09375</c:v>
                </c:pt>
                <c:pt idx="1472">
                  <c:v>11.078125</c:v>
                </c:pt>
                <c:pt idx="1473">
                  <c:v>11.09375</c:v>
                </c:pt>
                <c:pt idx="1474">
                  <c:v>11.078125</c:v>
                </c:pt>
                <c:pt idx="1475">
                  <c:v>11.078125</c:v>
                </c:pt>
                <c:pt idx="1476">
                  <c:v>11.078125</c:v>
                </c:pt>
                <c:pt idx="1477">
                  <c:v>11.078125</c:v>
                </c:pt>
                <c:pt idx="1478">
                  <c:v>11.09375</c:v>
                </c:pt>
                <c:pt idx="1479">
                  <c:v>11.09375</c:v>
                </c:pt>
                <c:pt idx="1480">
                  <c:v>11.09375</c:v>
                </c:pt>
                <c:pt idx="1481">
                  <c:v>11.078125</c:v>
                </c:pt>
                <c:pt idx="1482">
                  <c:v>11.078125</c:v>
                </c:pt>
                <c:pt idx="1483">
                  <c:v>11.09375</c:v>
                </c:pt>
                <c:pt idx="1484">
                  <c:v>11.09375</c:v>
                </c:pt>
                <c:pt idx="1485">
                  <c:v>11.078125</c:v>
                </c:pt>
                <c:pt idx="1486">
                  <c:v>11.09375</c:v>
                </c:pt>
                <c:pt idx="1487">
                  <c:v>11.09375</c:v>
                </c:pt>
                <c:pt idx="1488">
                  <c:v>11.078125</c:v>
                </c:pt>
                <c:pt idx="1489">
                  <c:v>11.078125</c:v>
                </c:pt>
                <c:pt idx="1490">
                  <c:v>11.078125</c:v>
                </c:pt>
                <c:pt idx="1491">
                  <c:v>11.078125</c:v>
                </c:pt>
                <c:pt idx="1492">
                  <c:v>11.09375</c:v>
                </c:pt>
                <c:pt idx="1493">
                  <c:v>11.078125</c:v>
                </c:pt>
                <c:pt idx="1494">
                  <c:v>11.078125</c:v>
                </c:pt>
                <c:pt idx="1495">
                  <c:v>11.09375</c:v>
                </c:pt>
                <c:pt idx="1496">
                  <c:v>11.062500000000011</c:v>
                </c:pt>
                <c:pt idx="1497">
                  <c:v>11.09375</c:v>
                </c:pt>
                <c:pt idx="1498">
                  <c:v>11.078125</c:v>
                </c:pt>
                <c:pt idx="1499">
                  <c:v>11.078125</c:v>
                </c:pt>
                <c:pt idx="1500">
                  <c:v>11.078125</c:v>
                </c:pt>
                <c:pt idx="1501">
                  <c:v>11.078125</c:v>
                </c:pt>
                <c:pt idx="1502">
                  <c:v>11.078125</c:v>
                </c:pt>
                <c:pt idx="1503">
                  <c:v>11.078125</c:v>
                </c:pt>
                <c:pt idx="1504">
                  <c:v>11.078125</c:v>
                </c:pt>
                <c:pt idx="1505">
                  <c:v>11.09375</c:v>
                </c:pt>
                <c:pt idx="1506">
                  <c:v>11.078125</c:v>
                </c:pt>
                <c:pt idx="1507">
                  <c:v>11.078125</c:v>
                </c:pt>
                <c:pt idx="1508">
                  <c:v>11.078125</c:v>
                </c:pt>
                <c:pt idx="1509">
                  <c:v>11.09375</c:v>
                </c:pt>
                <c:pt idx="1510">
                  <c:v>11.078125</c:v>
                </c:pt>
                <c:pt idx="1511">
                  <c:v>11.078125</c:v>
                </c:pt>
                <c:pt idx="1512">
                  <c:v>11.078125</c:v>
                </c:pt>
                <c:pt idx="1513">
                  <c:v>11.078125</c:v>
                </c:pt>
                <c:pt idx="1514">
                  <c:v>11.09375</c:v>
                </c:pt>
                <c:pt idx="1515">
                  <c:v>11.09375</c:v>
                </c:pt>
                <c:pt idx="1516">
                  <c:v>11.078125</c:v>
                </c:pt>
                <c:pt idx="1517">
                  <c:v>11.078125</c:v>
                </c:pt>
                <c:pt idx="1518">
                  <c:v>11.09375</c:v>
                </c:pt>
                <c:pt idx="1519">
                  <c:v>11.09375</c:v>
                </c:pt>
                <c:pt idx="1520">
                  <c:v>11.078125</c:v>
                </c:pt>
                <c:pt idx="1521">
                  <c:v>11.078125</c:v>
                </c:pt>
                <c:pt idx="1522">
                  <c:v>11.09375</c:v>
                </c:pt>
                <c:pt idx="1523">
                  <c:v>11.078125</c:v>
                </c:pt>
                <c:pt idx="1524">
                  <c:v>11.078125</c:v>
                </c:pt>
                <c:pt idx="1525">
                  <c:v>11.078125</c:v>
                </c:pt>
                <c:pt idx="1526">
                  <c:v>11.078125</c:v>
                </c:pt>
                <c:pt idx="1527">
                  <c:v>11.09375</c:v>
                </c:pt>
                <c:pt idx="1528">
                  <c:v>11.09375</c:v>
                </c:pt>
                <c:pt idx="1529">
                  <c:v>11.078125</c:v>
                </c:pt>
                <c:pt idx="1530">
                  <c:v>11.09375</c:v>
                </c:pt>
                <c:pt idx="1531">
                  <c:v>11.09375</c:v>
                </c:pt>
                <c:pt idx="1532">
                  <c:v>11.09375</c:v>
                </c:pt>
                <c:pt idx="1533">
                  <c:v>11.078125</c:v>
                </c:pt>
                <c:pt idx="1534">
                  <c:v>11.078125</c:v>
                </c:pt>
                <c:pt idx="1535">
                  <c:v>11.078125</c:v>
                </c:pt>
                <c:pt idx="1536">
                  <c:v>11.09375</c:v>
                </c:pt>
                <c:pt idx="1537">
                  <c:v>11.09375</c:v>
                </c:pt>
                <c:pt idx="1538">
                  <c:v>11.078125</c:v>
                </c:pt>
                <c:pt idx="1539">
                  <c:v>11.09375</c:v>
                </c:pt>
                <c:pt idx="1540">
                  <c:v>11.078125</c:v>
                </c:pt>
                <c:pt idx="1541">
                  <c:v>11.078125</c:v>
                </c:pt>
                <c:pt idx="1542">
                  <c:v>11.09375</c:v>
                </c:pt>
                <c:pt idx="1543">
                  <c:v>11.09375</c:v>
                </c:pt>
                <c:pt idx="1544">
                  <c:v>11.09375</c:v>
                </c:pt>
                <c:pt idx="1545">
                  <c:v>11.078125</c:v>
                </c:pt>
                <c:pt idx="1546">
                  <c:v>11.078125</c:v>
                </c:pt>
                <c:pt idx="1547">
                  <c:v>11.09375</c:v>
                </c:pt>
                <c:pt idx="1548">
                  <c:v>11.078125</c:v>
                </c:pt>
                <c:pt idx="1549">
                  <c:v>11.09375</c:v>
                </c:pt>
                <c:pt idx="1550">
                  <c:v>11.09375</c:v>
                </c:pt>
                <c:pt idx="1551">
                  <c:v>11.078125</c:v>
                </c:pt>
                <c:pt idx="1552">
                  <c:v>11.078125</c:v>
                </c:pt>
                <c:pt idx="1553">
                  <c:v>11.09375</c:v>
                </c:pt>
                <c:pt idx="1554">
                  <c:v>11.078125</c:v>
                </c:pt>
                <c:pt idx="1555">
                  <c:v>11.078125</c:v>
                </c:pt>
                <c:pt idx="1556">
                  <c:v>11.09375</c:v>
                </c:pt>
                <c:pt idx="1557">
                  <c:v>11.09375</c:v>
                </c:pt>
                <c:pt idx="1558">
                  <c:v>11.09375</c:v>
                </c:pt>
                <c:pt idx="1559">
                  <c:v>11.09375</c:v>
                </c:pt>
                <c:pt idx="1560">
                  <c:v>11.078125</c:v>
                </c:pt>
                <c:pt idx="1561">
                  <c:v>11.078125</c:v>
                </c:pt>
                <c:pt idx="1562">
                  <c:v>11.09375</c:v>
                </c:pt>
                <c:pt idx="1563">
                  <c:v>11.078125</c:v>
                </c:pt>
                <c:pt idx="1564">
                  <c:v>11.078125</c:v>
                </c:pt>
                <c:pt idx="1565">
                  <c:v>11.09375</c:v>
                </c:pt>
                <c:pt idx="1566">
                  <c:v>11.09375</c:v>
                </c:pt>
                <c:pt idx="1567">
                  <c:v>11.078125</c:v>
                </c:pt>
                <c:pt idx="1568">
                  <c:v>11.09375</c:v>
                </c:pt>
                <c:pt idx="1569">
                  <c:v>11.078125</c:v>
                </c:pt>
                <c:pt idx="1570">
                  <c:v>11.078125</c:v>
                </c:pt>
                <c:pt idx="1571">
                  <c:v>11.078125</c:v>
                </c:pt>
                <c:pt idx="1572">
                  <c:v>11.078125</c:v>
                </c:pt>
                <c:pt idx="1573">
                  <c:v>11.078125</c:v>
                </c:pt>
                <c:pt idx="1574">
                  <c:v>11.09375</c:v>
                </c:pt>
                <c:pt idx="1575">
                  <c:v>11.09375</c:v>
                </c:pt>
                <c:pt idx="1576">
                  <c:v>11.078125</c:v>
                </c:pt>
                <c:pt idx="1577">
                  <c:v>11.078125</c:v>
                </c:pt>
                <c:pt idx="1578">
                  <c:v>11.09375</c:v>
                </c:pt>
                <c:pt idx="1579">
                  <c:v>11.09375</c:v>
                </c:pt>
                <c:pt idx="1580">
                  <c:v>11.078125</c:v>
                </c:pt>
                <c:pt idx="1581">
                  <c:v>11.078125</c:v>
                </c:pt>
                <c:pt idx="1582">
                  <c:v>11.078125</c:v>
                </c:pt>
                <c:pt idx="1583">
                  <c:v>11.078125</c:v>
                </c:pt>
                <c:pt idx="1584">
                  <c:v>11.078125</c:v>
                </c:pt>
                <c:pt idx="1585">
                  <c:v>11.062500000000011</c:v>
                </c:pt>
                <c:pt idx="1586">
                  <c:v>11.078125</c:v>
                </c:pt>
                <c:pt idx="1587">
                  <c:v>11.078125</c:v>
                </c:pt>
                <c:pt idx="1588">
                  <c:v>11.078125</c:v>
                </c:pt>
                <c:pt idx="1589">
                  <c:v>11.078125</c:v>
                </c:pt>
                <c:pt idx="1590">
                  <c:v>11.09375</c:v>
                </c:pt>
                <c:pt idx="1591">
                  <c:v>11.09375</c:v>
                </c:pt>
                <c:pt idx="1592">
                  <c:v>11.078125</c:v>
                </c:pt>
                <c:pt idx="1593">
                  <c:v>11.078125</c:v>
                </c:pt>
                <c:pt idx="1594">
                  <c:v>11.078125</c:v>
                </c:pt>
                <c:pt idx="1595">
                  <c:v>11.09375</c:v>
                </c:pt>
                <c:pt idx="1596">
                  <c:v>11.078125</c:v>
                </c:pt>
                <c:pt idx="1597">
                  <c:v>11.09375</c:v>
                </c:pt>
                <c:pt idx="1598">
                  <c:v>11.078125</c:v>
                </c:pt>
                <c:pt idx="1599">
                  <c:v>11.078125</c:v>
                </c:pt>
                <c:pt idx="1600">
                  <c:v>11.078125</c:v>
                </c:pt>
                <c:pt idx="1601">
                  <c:v>11.078125</c:v>
                </c:pt>
                <c:pt idx="1602">
                  <c:v>11.078125</c:v>
                </c:pt>
                <c:pt idx="1603">
                  <c:v>11.078125</c:v>
                </c:pt>
                <c:pt idx="1604">
                  <c:v>11.09375</c:v>
                </c:pt>
                <c:pt idx="1605">
                  <c:v>11.078125</c:v>
                </c:pt>
                <c:pt idx="1606">
                  <c:v>11.09375</c:v>
                </c:pt>
                <c:pt idx="1607">
                  <c:v>11.078125</c:v>
                </c:pt>
                <c:pt idx="1608">
                  <c:v>11.09375</c:v>
                </c:pt>
                <c:pt idx="1609">
                  <c:v>11.09375</c:v>
                </c:pt>
                <c:pt idx="1610">
                  <c:v>11.078125</c:v>
                </c:pt>
                <c:pt idx="1611">
                  <c:v>11.078125</c:v>
                </c:pt>
                <c:pt idx="1612">
                  <c:v>11.078125</c:v>
                </c:pt>
                <c:pt idx="1613">
                  <c:v>11.078125</c:v>
                </c:pt>
                <c:pt idx="1614">
                  <c:v>11.078125</c:v>
                </c:pt>
                <c:pt idx="1615">
                  <c:v>11.078125</c:v>
                </c:pt>
                <c:pt idx="1616">
                  <c:v>11.09375</c:v>
                </c:pt>
                <c:pt idx="1617">
                  <c:v>11.078125</c:v>
                </c:pt>
                <c:pt idx="1618">
                  <c:v>11.09375</c:v>
                </c:pt>
                <c:pt idx="1619">
                  <c:v>11.078125</c:v>
                </c:pt>
                <c:pt idx="1620">
                  <c:v>11.09375</c:v>
                </c:pt>
                <c:pt idx="1621">
                  <c:v>11.078125</c:v>
                </c:pt>
                <c:pt idx="1622">
                  <c:v>11.09375</c:v>
                </c:pt>
                <c:pt idx="1623">
                  <c:v>11.09375</c:v>
                </c:pt>
                <c:pt idx="1624">
                  <c:v>11.09375</c:v>
                </c:pt>
                <c:pt idx="1625">
                  <c:v>11.09375</c:v>
                </c:pt>
                <c:pt idx="1626">
                  <c:v>11.09375</c:v>
                </c:pt>
                <c:pt idx="1627">
                  <c:v>11.078125</c:v>
                </c:pt>
                <c:pt idx="1628">
                  <c:v>11.078125</c:v>
                </c:pt>
                <c:pt idx="1629">
                  <c:v>11.078125</c:v>
                </c:pt>
                <c:pt idx="1630">
                  <c:v>11.078125</c:v>
                </c:pt>
                <c:pt idx="1631">
                  <c:v>11.078125</c:v>
                </c:pt>
                <c:pt idx="1632">
                  <c:v>11.078125</c:v>
                </c:pt>
                <c:pt idx="1633">
                  <c:v>11.09375</c:v>
                </c:pt>
                <c:pt idx="1634">
                  <c:v>11.078125</c:v>
                </c:pt>
                <c:pt idx="1635">
                  <c:v>11.09375</c:v>
                </c:pt>
                <c:pt idx="1636">
                  <c:v>11.09375</c:v>
                </c:pt>
                <c:pt idx="1637">
                  <c:v>11.09375</c:v>
                </c:pt>
                <c:pt idx="1638">
                  <c:v>11.078125</c:v>
                </c:pt>
                <c:pt idx="1639">
                  <c:v>11.078125</c:v>
                </c:pt>
                <c:pt idx="1640">
                  <c:v>11.09375</c:v>
                </c:pt>
                <c:pt idx="1641">
                  <c:v>11.09375</c:v>
                </c:pt>
                <c:pt idx="1642">
                  <c:v>11.078125</c:v>
                </c:pt>
                <c:pt idx="1643">
                  <c:v>11.078125</c:v>
                </c:pt>
                <c:pt idx="1644">
                  <c:v>11.09375</c:v>
                </c:pt>
                <c:pt idx="1645">
                  <c:v>11.09375</c:v>
                </c:pt>
                <c:pt idx="1646">
                  <c:v>11.09375</c:v>
                </c:pt>
                <c:pt idx="1647">
                  <c:v>11.09375</c:v>
                </c:pt>
                <c:pt idx="1648">
                  <c:v>11.078125</c:v>
                </c:pt>
                <c:pt idx="1649">
                  <c:v>11.09375</c:v>
                </c:pt>
                <c:pt idx="1650">
                  <c:v>11.078125</c:v>
                </c:pt>
                <c:pt idx="1651">
                  <c:v>11.09375</c:v>
                </c:pt>
                <c:pt idx="1652">
                  <c:v>11.09375</c:v>
                </c:pt>
                <c:pt idx="1653">
                  <c:v>11.078125</c:v>
                </c:pt>
                <c:pt idx="1654">
                  <c:v>11.078125</c:v>
                </c:pt>
                <c:pt idx="1655">
                  <c:v>11.09375</c:v>
                </c:pt>
                <c:pt idx="1656">
                  <c:v>11.078125</c:v>
                </c:pt>
                <c:pt idx="1657">
                  <c:v>11.078125</c:v>
                </c:pt>
                <c:pt idx="1658">
                  <c:v>11.078125</c:v>
                </c:pt>
                <c:pt idx="1659">
                  <c:v>11.09375</c:v>
                </c:pt>
                <c:pt idx="1660">
                  <c:v>11.09375</c:v>
                </c:pt>
                <c:pt idx="1661">
                  <c:v>11.078125</c:v>
                </c:pt>
                <c:pt idx="1662">
                  <c:v>11.078125</c:v>
                </c:pt>
                <c:pt idx="1663">
                  <c:v>11.09375</c:v>
                </c:pt>
                <c:pt idx="1664">
                  <c:v>11.09375</c:v>
                </c:pt>
                <c:pt idx="1665">
                  <c:v>11.078125</c:v>
                </c:pt>
                <c:pt idx="1666">
                  <c:v>11.078125</c:v>
                </c:pt>
                <c:pt idx="1667">
                  <c:v>11.078125</c:v>
                </c:pt>
                <c:pt idx="1668">
                  <c:v>11.09375</c:v>
                </c:pt>
                <c:pt idx="1669">
                  <c:v>11.09375</c:v>
                </c:pt>
                <c:pt idx="1670">
                  <c:v>11.09375</c:v>
                </c:pt>
                <c:pt idx="1671">
                  <c:v>11.078125</c:v>
                </c:pt>
                <c:pt idx="1672">
                  <c:v>11.078125</c:v>
                </c:pt>
                <c:pt idx="1673">
                  <c:v>11.078125</c:v>
                </c:pt>
                <c:pt idx="1674">
                  <c:v>11.078125</c:v>
                </c:pt>
                <c:pt idx="1675">
                  <c:v>11.078125</c:v>
                </c:pt>
                <c:pt idx="1676">
                  <c:v>11.078125</c:v>
                </c:pt>
                <c:pt idx="1677">
                  <c:v>11.078125</c:v>
                </c:pt>
                <c:pt idx="1678">
                  <c:v>11.046875</c:v>
                </c:pt>
                <c:pt idx="1679">
                  <c:v>11.03125</c:v>
                </c:pt>
                <c:pt idx="1680">
                  <c:v>11</c:v>
                </c:pt>
                <c:pt idx="1681">
                  <c:v>10.953125</c:v>
                </c:pt>
                <c:pt idx="1682">
                  <c:v>10.890625</c:v>
                </c:pt>
                <c:pt idx="1683">
                  <c:v>10.796875</c:v>
                </c:pt>
                <c:pt idx="1684">
                  <c:v>10.71875</c:v>
                </c:pt>
                <c:pt idx="1685">
                  <c:v>10.640625</c:v>
                </c:pt>
                <c:pt idx="1686">
                  <c:v>10.53125</c:v>
                </c:pt>
                <c:pt idx="1687">
                  <c:v>10.515625</c:v>
                </c:pt>
                <c:pt idx="1688">
                  <c:v>10.328125</c:v>
                </c:pt>
                <c:pt idx="1689">
                  <c:v>10.203125</c:v>
                </c:pt>
                <c:pt idx="1690">
                  <c:v>10.09375</c:v>
                </c:pt>
                <c:pt idx="1691">
                  <c:v>9.953125</c:v>
                </c:pt>
                <c:pt idx="1692">
                  <c:v>9.84375</c:v>
                </c:pt>
                <c:pt idx="1693">
                  <c:v>9.703125</c:v>
                </c:pt>
                <c:pt idx="1694">
                  <c:v>9.59375</c:v>
                </c:pt>
                <c:pt idx="1695">
                  <c:v>9.46875</c:v>
                </c:pt>
                <c:pt idx="1696">
                  <c:v>9.328125</c:v>
                </c:pt>
                <c:pt idx="1697">
                  <c:v>9.2343749999999929</c:v>
                </c:pt>
                <c:pt idx="1698">
                  <c:v>9.109375</c:v>
                </c:pt>
                <c:pt idx="1699">
                  <c:v>8.984375</c:v>
                </c:pt>
                <c:pt idx="1700">
                  <c:v>8.8750000000000124</c:v>
                </c:pt>
                <c:pt idx="1701">
                  <c:v>8.78125</c:v>
                </c:pt>
                <c:pt idx="1702">
                  <c:v>8.640625</c:v>
                </c:pt>
                <c:pt idx="1703">
                  <c:v>8.53125</c:v>
                </c:pt>
                <c:pt idx="1704">
                  <c:v>8.421875</c:v>
                </c:pt>
                <c:pt idx="1705">
                  <c:v>8.3125000000000124</c:v>
                </c:pt>
                <c:pt idx="1706">
                  <c:v>8.1875</c:v>
                </c:pt>
                <c:pt idx="1707">
                  <c:v>8.078125</c:v>
                </c:pt>
                <c:pt idx="1708">
                  <c:v>7.953125</c:v>
                </c:pt>
                <c:pt idx="1709">
                  <c:v>7.84375</c:v>
                </c:pt>
                <c:pt idx="1710">
                  <c:v>7.71875</c:v>
                </c:pt>
                <c:pt idx="1711">
                  <c:v>7.609375</c:v>
                </c:pt>
                <c:pt idx="1712">
                  <c:v>7.484375</c:v>
                </c:pt>
                <c:pt idx="1713">
                  <c:v>7.375</c:v>
                </c:pt>
                <c:pt idx="1714">
                  <c:v>7.25</c:v>
                </c:pt>
                <c:pt idx="1715">
                  <c:v>7.140625</c:v>
                </c:pt>
                <c:pt idx="1716">
                  <c:v>7.015625</c:v>
                </c:pt>
                <c:pt idx="1717">
                  <c:v>6.890625</c:v>
                </c:pt>
                <c:pt idx="1718">
                  <c:v>6.7812500000000053</c:v>
                </c:pt>
                <c:pt idx="1719">
                  <c:v>6.640625</c:v>
                </c:pt>
                <c:pt idx="1720">
                  <c:v>6.546875</c:v>
                </c:pt>
                <c:pt idx="1721">
                  <c:v>6.421875</c:v>
                </c:pt>
                <c:pt idx="1722">
                  <c:v>6.296875</c:v>
                </c:pt>
                <c:pt idx="1723">
                  <c:v>6.1874999999999956</c:v>
                </c:pt>
                <c:pt idx="1724">
                  <c:v>6.078125</c:v>
                </c:pt>
                <c:pt idx="1725">
                  <c:v>5.953125</c:v>
                </c:pt>
                <c:pt idx="1726">
                  <c:v>5.84375</c:v>
                </c:pt>
                <c:pt idx="1727">
                  <c:v>5.71875</c:v>
                </c:pt>
                <c:pt idx="1728">
                  <c:v>5.609375</c:v>
                </c:pt>
                <c:pt idx="1729">
                  <c:v>5.46875</c:v>
                </c:pt>
                <c:pt idx="1730">
                  <c:v>5.375</c:v>
                </c:pt>
                <c:pt idx="1731">
                  <c:v>5.265625</c:v>
                </c:pt>
                <c:pt idx="1732">
                  <c:v>5.124999999999992</c:v>
                </c:pt>
                <c:pt idx="1733">
                  <c:v>5.015625</c:v>
                </c:pt>
                <c:pt idx="1734">
                  <c:v>4.9062500000000053</c:v>
                </c:pt>
                <c:pt idx="1735">
                  <c:v>4.7812500000000053</c:v>
                </c:pt>
                <c:pt idx="1736">
                  <c:v>4.671875</c:v>
                </c:pt>
                <c:pt idx="1737">
                  <c:v>4.5624999999999956</c:v>
                </c:pt>
                <c:pt idx="1738">
                  <c:v>4.421875</c:v>
                </c:pt>
                <c:pt idx="1739">
                  <c:v>4.328124999999992</c:v>
                </c:pt>
                <c:pt idx="1740">
                  <c:v>4.203125</c:v>
                </c:pt>
                <c:pt idx="1741">
                  <c:v>4.0624999999999956</c:v>
                </c:pt>
                <c:pt idx="1742">
                  <c:v>3.96875</c:v>
                </c:pt>
                <c:pt idx="1743">
                  <c:v>3.84375</c:v>
                </c:pt>
                <c:pt idx="1744">
                  <c:v>3.71875</c:v>
                </c:pt>
                <c:pt idx="1745">
                  <c:v>3.625</c:v>
                </c:pt>
                <c:pt idx="1746">
                  <c:v>3.484375</c:v>
                </c:pt>
                <c:pt idx="1747">
                  <c:v>3.3749999999999987</c:v>
                </c:pt>
                <c:pt idx="1748">
                  <c:v>3.265625</c:v>
                </c:pt>
                <c:pt idx="1749">
                  <c:v>3.125</c:v>
                </c:pt>
                <c:pt idx="1750">
                  <c:v>3.0312499999999964</c:v>
                </c:pt>
                <c:pt idx="1751">
                  <c:v>2.9218749999999987</c:v>
                </c:pt>
                <c:pt idx="1752">
                  <c:v>2.8124999999999964</c:v>
                </c:pt>
                <c:pt idx="1753">
                  <c:v>2.6718749999999987</c:v>
                </c:pt>
                <c:pt idx="1754">
                  <c:v>2.578125</c:v>
                </c:pt>
                <c:pt idx="1755">
                  <c:v>2.453125</c:v>
                </c:pt>
                <c:pt idx="1756">
                  <c:v>2.34375</c:v>
                </c:pt>
                <c:pt idx="1757">
                  <c:v>2.21875</c:v>
                </c:pt>
                <c:pt idx="1758">
                  <c:v>2.109375</c:v>
                </c:pt>
                <c:pt idx="1759">
                  <c:v>2</c:v>
                </c:pt>
                <c:pt idx="1760">
                  <c:v>1.875</c:v>
                </c:pt>
                <c:pt idx="1761">
                  <c:v>1.75</c:v>
                </c:pt>
                <c:pt idx="1762">
                  <c:v>1.640625</c:v>
                </c:pt>
                <c:pt idx="1763">
                  <c:v>1.515624999999998</c:v>
                </c:pt>
                <c:pt idx="1764">
                  <c:v>1.40625</c:v>
                </c:pt>
                <c:pt idx="1765">
                  <c:v>1.28125</c:v>
                </c:pt>
                <c:pt idx="1766">
                  <c:v>1.171875</c:v>
                </c:pt>
                <c:pt idx="1767">
                  <c:v>1.0625</c:v>
                </c:pt>
                <c:pt idx="1768">
                  <c:v>0.9375</c:v>
                </c:pt>
                <c:pt idx="1769">
                  <c:v>0.79687500000000078</c:v>
                </c:pt>
                <c:pt idx="1770">
                  <c:v>0.6875</c:v>
                </c:pt>
                <c:pt idx="1771">
                  <c:v>0.5625</c:v>
                </c:pt>
                <c:pt idx="1772">
                  <c:v>0.46875</c:v>
                </c:pt>
                <c:pt idx="1773">
                  <c:v>0.34375</c:v>
                </c:pt>
                <c:pt idx="1774">
                  <c:v>0.21875000000000017</c:v>
                </c:pt>
                <c:pt idx="1775">
                  <c:v>0.125</c:v>
                </c:pt>
                <c:pt idx="1776">
                  <c:v>1.5625E-2</c:v>
                </c:pt>
                <c:pt idx="1777">
                  <c:v>-9.3750000000000153E-2</c:v>
                </c:pt>
                <c:pt idx="1778">
                  <c:v>-9.3750000000000153E-2</c:v>
                </c:pt>
                <c:pt idx="1779">
                  <c:v>-3.125E-2</c:v>
                </c:pt>
                <c:pt idx="1780">
                  <c:v>-1.5625E-2</c:v>
                </c:pt>
                <c:pt idx="1781">
                  <c:v>0</c:v>
                </c:pt>
                <c:pt idx="1782">
                  <c:v>0</c:v>
                </c:pt>
                <c:pt idx="1783">
                  <c:v>3.125E-2</c:v>
                </c:pt>
                <c:pt idx="1784">
                  <c:v>1.5625E-2</c:v>
                </c:pt>
                <c:pt idx="1785">
                  <c:v>3.125E-2</c:v>
                </c:pt>
                <c:pt idx="1786">
                  <c:v>3.125E-2</c:v>
                </c:pt>
                <c:pt idx="1787">
                  <c:v>4.6874999999999986E-2</c:v>
                </c:pt>
                <c:pt idx="1788">
                  <c:v>1.5625E-2</c:v>
                </c:pt>
                <c:pt idx="1789">
                  <c:v>1.5625E-2</c:v>
                </c:pt>
                <c:pt idx="1790">
                  <c:v>3.125E-2</c:v>
                </c:pt>
                <c:pt idx="1791">
                  <c:v>3.125E-2</c:v>
                </c:pt>
                <c:pt idx="1792">
                  <c:v>3.125E-2</c:v>
                </c:pt>
                <c:pt idx="1793">
                  <c:v>3.125E-2</c:v>
                </c:pt>
                <c:pt idx="1794">
                  <c:v>3.125E-2</c:v>
                </c:pt>
                <c:pt idx="1795">
                  <c:v>1.5625E-2</c:v>
                </c:pt>
                <c:pt idx="1796">
                  <c:v>1.5625E-2</c:v>
                </c:pt>
                <c:pt idx="1797">
                  <c:v>1.5625E-2</c:v>
                </c:pt>
                <c:pt idx="1798">
                  <c:v>1.5625E-2</c:v>
                </c:pt>
                <c:pt idx="1799">
                  <c:v>1.5625E-2</c:v>
                </c:pt>
                <c:pt idx="1800">
                  <c:v>1.5625E-2</c:v>
                </c:pt>
                <c:pt idx="1801">
                  <c:v>3.125E-2</c:v>
                </c:pt>
                <c:pt idx="1802">
                  <c:v>3.125E-2</c:v>
                </c:pt>
                <c:pt idx="1803">
                  <c:v>1.5625E-2</c:v>
                </c:pt>
                <c:pt idx="1804">
                  <c:v>3.125E-2</c:v>
                </c:pt>
                <c:pt idx="1805">
                  <c:v>1.5625E-2</c:v>
                </c:pt>
                <c:pt idx="1806">
                  <c:v>3.125E-2</c:v>
                </c:pt>
                <c:pt idx="1807">
                  <c:v>3.125E-2</c:v>
                </c:pt>
                <c:pt idx="1808">
                  <c:v>1.5625E-2</c:v>
                </c:pt>
                <c:pt idx="1809">
                  <c:v>3.125E-2</c:v>
                </c:pt>
                <c:pt idx="1810">
                  <c:v>1.5625E-2</c:v>
                </c:pt>
                <c:pt idx="1811">
                  <c:v>1.5625E-2</c:v>
                </c:pt>
                <c:pt idx="1812">
                  <c:v>1.5625E-2</c:v>
                </c:pt>
                <c:pt idx="1813">
                  <c:v>1.5625E-2</c:v>
                </c:pt>
                <c:pt idx="1814">
                  <c:v>1.5625E-2</c:v>
                </c:pt>
                <c:pt idx="1815">
                  <c:v>1.5625E-2</c:v>
                </c:pt>
                <c:pt idx="1816">
                  <c:v>0</c:v>
                </c:pt>
                <c:pt idx="1817">
                  <c:v>1.5625E-2</c:v>
                </c:pt>
                <c:pt idx="1818">
                  <c:v>3.125E-2</c:v>
                </c:pt>
                <c:pt idx="1819">
                  <c:v>0</c:v>
                </c:pt>
                <c:pt idx="1820">
                  <c:v>1.5625E-2</c:v>
                </c:pt>
                <c:pt idx="1821">
                  <c:v>1.5625E-2</c:v>
                </c:pt>
                <c:pt idx="1822">
                  <c:v>1.5625E-2</c:v>
                </c:pt>
                <c:pt idx="1823">
                  <c:v>1.5625E-2</c:v>
                </c:pt>
                <c:pt idx="1824">
                  <c:v>1.5625E-2</c:v>
                </c:pt>
                <c:pt idx="1825">
                  <c:v>1.5625E-2</c:v>
                </c:pt>
                <c:pt idx="1826">
                  <c:v>3.125E-2</c:v>
                </c:pt>
                <c:pt idx="1827">
                  <c:v>1.5625E-2</c:v>
                </c:pt>
                <c:pt idx="1828">
                  <c:v>1.5625E-2</c:v>
                </c:pt>
                <c:pt idx="1829">
                  <c:v>1.5625E-2</c:v>
                </c:pt>
                <c:pt idx="1830">
                  <c:v>1.5625E-2</c:v>
                </c:pt>
                <c:pt idx="1831">
                  <c:v>1.5625E-2</c:v>
                </c:pt>
                <c:pt idx="1832">
                  <c:v>1.5625E-2</c:v>
                </c:pt>
                <c:pt idx="1833">
                  <c:v>1.5625E-2</c:v>
                </c:pt>
                <c:pt idx="1834">
                  <c:v>3.125E-2</c:v>
                </c:pt>
                <c:pt idx="1835">
                  <c:v>1.5625E-2</c:v>
                </c:pt>
                <c:pt idx="1836">
                  <c:v>0</c:v>
                </c:pt>
                <c:pt idx="1837">
                  <c:v>3.125E-2</c:v>
                </c:pt>
                <c:pt idx="1838">
                  <c:v>1.5625E-2</c:v>
                </c:pt>
                <c:pt idx="1839">
                  <c:v>1.5625E-2</c:v>
                </c:pt>
                <c:pt idx="1840">
                  <c:v>1.5625E-2</c:v>
                </c:pt>
                <c:pt idx="1841">
                  <c:v>0</c:v>
                </c:pt>
                <c:pt idx="1842">
                  <c:v>1.5625E-2</c:v>
                </c:pt>
                <c:pt idx="1843">
                  <c:v>1.5625E-2</c:v>
                </c:pt>
                <c:pt idx="1844">
                  <c:v>1.5625E-2</c:v>
                </c:pt>
                <c:pt idx="1845">
                  <c:v>1.5625E-2</c:v>
                </c:pt>
                <c:pt idx="1846">
                  <c:v>1.5625E-2</c:v>
                </c:pt>
                <c:pt idx="1847">
                  <c:v>1.5625E-2</c:v>
                </c:pt>
                <c:pt idx="1848">
                  <c:v>3.125E-2</c:v>
                </c:pt>
                <c:pt idx="1849">
                  <c:v>1.5625E-2</c:v>
                </c:pt>
                <c:pt idx="1850">
                  <c:v>1.5625E-2</c:v>
                </c:pt>
                <c:pt idx="1851">
                  <c:v>1.5625E-2</c:v>
                </c:pt>
                <c:pt idx="1852">
                  <c:v>1.5625E-2</c:v>
                </c:pt>
                <c:pt idx="1853">
                  <c:v>1.5625E-2</c:v>
                </c:pt>
                <c:pt idx="1854">
                  <c:v>1.5625E-2</c:v>
                </c:pt>
                <c:pt idx="1855">
                  <c:v>1.5625E-2</c:v>
                </c:pt>
                <c:pt idx="1856">
                  <c:v>1.5625E-2</c:v>
                </c:pt>
                <c:pt idx="1857">
                  <c:v>1.5625E-2</c:v>
                </c:pt>
                <c:pt idx="1858">
                  <c:v>1.5625E-2</c:v>
                </c:pt>
                <c:pt idx="1859">
                  <c:v>1.5625E-2</c:v>
                </c:pt>
                <c:pt idx="1860">
                  <c:v>0</c:v>
                </c:pt>
                <c:pt idx="1861">
                  <c:v>1.5625E-2</c:v>
                </c:pt>
                <c:pt idx="1862">
                  <c:v>1.5625E-2</c:v>
                </c:pt>
                <c:pt idx="1863">
                  <c:v>1.5625E-2</c:v>
                </c:pt>
                <c:pt idx="1864">
                  <c:v>1.5625E-2</c:v>
                </c:pt>
                <c:pt idx="1865">
                  <c:v>1.5625E-2</c:v>
                </c:pt>
                <c:pt idx="1866">
                  <c:v>0</c:v>
                </c:pt>
                <c:pt idx="1867">
                  <c:v>1.5625E-2</c:v>
                </c:pt>
                <c:pt idx="1868">
                  <c:v>0</c:v>
                </c:pt>
                <c:pt idx="1869">
                  <c:v>1.5625E-2</c:v>
                </c:pt>
                <c:pt idx="1870">
                  <c:v>1.5625E-2</c:v>
                </c:pt>
                <c:pt idx="1871">
                  <c:v>0</c:v>
                </c:pt>
                <c:pt idx="1872">
                  <c:v>0</c:v>
                </c:pt>
                <c:pt idx="1873">
                  <c:v>0</c:v>
                </c:pt>
                <c:pt idx="1874">
                  <c:v>1.5625E-2</c:v>
                </c:pt>
                <c:pt idx="1875">
                  <c:v>1.5625E-2</c:v>
                </c:pt>
                <c:pt idx="1876">
                  <c:v>1.5625E-2</c:v>
                </c:pt>
                <c:pt idx="1877">
                  <c:v>1.5625E-2</c:v>
                </c:pt>
                <c:pt idx="1878">
                  <c:v>1.5625E-2</c:v>
                </c:pt>
                <c:pt idx="1879">
                  <c:v>0</c:v>
                </c:pt>
                <c:pt idx="1880">
                  <c:v>1.5625E-2</c:v>
                </c:pt>
                <c:pt idx="1881">
                  <c:v>1.5625E-2</c:v>
                </c:pt>
                <c:pt idx="1882">
                  <c:v>0</c:v>
                </c:pt>
                <c:pt idx="1883">
                  <c:v>1.5625E-2</c:v>
                </c:pt>
                <c:pt idx="1884">
                  <c:v>1.5625E-2</c:v>
                </c:pt>
                <c:pt idx="1885">
                  <c:v>1.5625E-2</c:v>
                </c:pt>
                <c:pt idx="1886">
                  <c:v>1.5625E-2</c:v>
                </c:pt>
                <c:pt idx="1887">
                  <c:v>1.5625E-2</c:v>
                </c:pt>
                <c:pt idx="1888">
                  <c:v>-1.5625E-2</c:v>
                </c:pt>
                <c:pt idx="1889">
                  <c:v>1.5625E-2</c:v>
                </c:pt>
                <c:pt idx="1890">
                  <c:v>1.5625E-2</c:v>
                </c:pt>
                <c:pt idx="1891">
                  <c:v>1.5625E-2</c:v>
                </c:pt>
                <c:pt idx="1892">
                  <c:v>1.5625E-2</c:v>
                </c:pt>
                <c:pt idx="1893">
                  <c:v>1.5625E-2</c:v>
                </c:pt>
                <c:pt idx="1894">
                  <c:v>1.5625E-2</c:v>
                </c:pt>
                <c:pt idx="1895">
                  <c:v>1.5625E-2</c:v>
                </c:pt>
                <c:pt idx="1896">
                  <c:v>0</c:v>
                </c:pt>
                <c:pt idx="1897">
                  <c:v>1.5625E-2</c:v>
                </c:pt>
                <c:pt idx="1898">
                  <c:v>1.5625E-2</c:v>
                </c:pt>
                <c:pt idx="1899">
                  <c:v>0</c:v>
                </c:pt>
                <c:pt idx="1900">
                  <c:v>0</c:v>
                </c:pt>
                <c:pt idx="1901">
                  <c:v>0</c:v>
                </c:pt>
                <c:pt idx="1902">
                  <c:v>0</c:v>
                </c:pt>
                <c:pt idx="1903">
                  <c:v>1.5625E-2</c:v>
                </c:pt>
                <c:pt idx="1904">
                  <c:v>1.5625E-2</c:v>
                </c:pt>
                <c:pt idx="1905">
                  <c:v>1.5625E-2</c:v>
                </c:pt>
                <c:pt idx="1906">
                  <c:v>1.5625E-2</c:v>
                </c:pt>
                <c:pt idx="1907">
                  <c:v>1.5625E-2</c:v>
                </c:pt>
                <c:pt idx="1908">
                  <c:v>1.5625E-2</c:v>
                </c:pt>
                <c:pt idx="1909">
                  <c:v>0</c:v>
                </c:pt>
                <c:pt idx="1910">
                  <c:v>1.5625E-2</c:v>
                </c:pt>
                <c:pt idx="1911">
                  <c:v>0</c:v>
                </c:pt>
                <c:pt idx="1912">
                  <c:v>0</c:v>
                </c:pt>
                <c:pt idx="1913">
                  <c:v>1.5625E-2</c:v>
                </c:pt>
                <c:pt idx="1914">
                  <c:v>1.5625E-2</c:v>
                </c:pt>
                <c:pt idx="1915">
                  <c:v>0</c:v>
                </c:pt>
                <c:pt idx="1916">
                  <c:v>1.5625E-2</c:v>
                </c:pt>
                <c:pt idx="1917">
                  <c:v>1.5625E-2</c:v>
                </c:pt>
                <c:pt idx="1918">
                  <c:v>1.5625E-2</c:v>
                </c:pt>
                <c:pt idx="1919">
                  <c:v>1.5625E-2</c:v>
                </c:pt>
                <c:pt idx="1920">
                  <c:v>0</c:v>
                </c:pt>
                <c:pt idx="1921">
                  <c:v>0</c:v>
                </c:pt>
                <c:pt idx="1922">
                  <c:v>1.5625E-2</c:v>
                </c:pt>
                <c:pt idx="1923">
                  <c:v>1.5625E-2</c:v>
                </c:pt>
                <c:pt idx="1924">
                  <c:v>0</c:v>
                </c:pt>
                <c:pt idx="1925">
                  <c:v>0</c:v>
                </c:pt>
                <c:pt idx="1926">
                  <c:v>1.5625E-2</c:v>
                </c:pt>
                <c:pt idx="1927">
                  <c:v>1.5625E-2</c:v>
                </c:pt>
                <c:pt idx="1928">
                  <c:v>0</c:v>
                </c:pt>
                <c:pt idx="1929">
                  <c:v>1.5625E-2</c:v>
                </c:pt>
                <c:pt idx="1930">
                  <c:v>0</c:v>
                </c:pt>
                <c:pt idx="1931">
                  <c:v>1.5625E-2</c:v>
                </c:pt>
                <c:pt idx="1932">
                  <c:v>1.5625E-2</c:v>
                </c:pt>
                <c:pt idx="1933">
                  <c:v>1.5625E-2</c:v>
                </c:pt>
                <c:pt idx="1934">
                  <c:v>1.5625E-2</c:v>
                </c:pt>
                <c:pt idx="1935">
                  <c:v>0</c:v>
                </c:pt>
                <c:pt idx="1936">
                  <c:v>0</c:v>
                </c:pt>
                <c:pt idx="1937">
                  <c:v>1.5625E-2</c:v>
                </c:pt>
                <c:pt idx="1938">
                  <c:v>1.5625E-2</c:v>
                </c:pt>
                <c:pt idx="1939">
                  <c:v>1.5625E-2</c:v>
                </c:pt>
                <c:pt idx="1940">
                  <c:v>1.5625E-2</c:v>
                </c:pt>
                <c:pt idx="1941">
                  <c:v>0</c:v>
                </c:pt>
                <c:pt idx="1942">
                  <c:v>1.5625E-2</c:v>
                </c:pt>
                <c:pt idx="1943">
                  <c:v>0</c:v>
                </c:pt>
                <c:pt idx="1944">
                  <c:v>0</c:v>
                </c:pt>
                <c:pt idx="1945">
                  <c:v>1.5625E-2</c:v>
                </c:pt>
                <c:pt idx="1946">
                  <c:v>0</c:v>
                </c:pt>
                <c:pt idx="1947">
                  <c:v>1.5625E-2</c:v>
                </c:pt>
                <c:pt idx="1948">
                  <c:v>0</c:v>
                </c:pt>
                <c:pt idx="1949">
                  <c:v>0</c:v>
                </c:pt>
                <c:pt idx="1950">
                  <c:v>1.5625E-2</c:v>
                </c:pt>
                <c:pt idx="1951">
                  <c:v>1.5625E-2</c:v>
                </c:pt>
                <c:pt idx="1952">
                  <c:v>0</c:v>
                </c:pt>
                <c:pt idx="1953">
                  <c:v>0</c:v>
                </c:pt>
                <c:pt idx="1954">
                  <c:v>1.5625E-2</c:v>
                </c:pt>
                <c:pt idx="1955">
                  <c:v>1.5625E-2</c:v>
                </c:pt>
                <c:pt idx="1956">
                  <c:v>0</c:v>
                </c:pt>
                <c:pt idx="1957">
                  <c:v>0</c:v>
                </c:pt>
                <c:pt idx="1958">
                  <c:v>1.5625E-2</c:v>
                </c:pt>
                <c:pt idx="1959">
                  <c:v>1.5625E-2</c:v>
                </c:pt>
                <c:pt idx="1960">
                  <c:v>0</c:v>
                </c:pt>
                <c:pt idx="1961">
                  <c:v>1.5625E-2</c:v>
                </c:pt>
                <c:pt idx="1962">
                  <c:v>1.5625E-2</c:v>
                </c:pt>
                <c:pt idx="1963">
                  <c:v>1.5625E-2</c:v>
                </c:pt>
                <c:pt idx="1964">
                  <c:v>1.5625E-2</c:v>
                </c:pt>
                <c:pt idx="1965">
                  <c:v>0</c:v>
                </c:pt>
                <c:pt idx="1966">
                  <c:v>1.5625E-2</c:v>
                </c:pt>
                <c:pt idx="1967">
                  <c:v>1.5625E-2</c:v>
                </c:pt>
                <c:pt idx="1968">
                  <c:v>0</c:v>
                </c:pt>
                <c:pt idx="1969">
                  <c:v>1.5625E-2</c:v>
                </c:pt>
                <c:pt idx="1970">
                  <c:v>0</c:v>
                </c:pt>
                <c:pt idx="1971">
                  <c:v>3.125E-2</c:v>
                </c:pt>
                <c:pt idx="1972">
                  <c:v>0</c:v>
                </c:pt>
                <c:pt idx="1973">
                  <c:v>1.5625E-2</c:v>
                </c:pt>
                <c:pt idx="1974">
                  <c:v>1.5625E-2</c:v>
                </c:pt>
                <c:pt idx="1975">
                  <c:v>1.5625E-2</c:v>
                </c:pt>
                <c:pt idx="1976">
                  <c:v>0</c:v>
                </c:pt>
                <c:pt idx="1977">
                  <c:v>1.5625E-2</c:v>
                </c:pt>
                <c:pt idx="1978">
                  <c:v>0</c:v>
                </c:pt>
                <c:pt idx="1979">
                  <c:v>1.5625E-2</c:v>
                </c:pt>
                <c:pt idx="1980">
                  <c:v>1.5625E-2</c:v>
                </c:pt>
                <c:pt idx="1981">
                  <c:v>1.5625E-2</c:v>
                </c:pt>
                <c:pt idx="1982">
                  <c:v>1.5625E-2</c:v>
                </c:pt>
                <c:pt idx="1983">
                  <c:v>1.5625E-2</c:v>
                </c:pt>
                <c:pt idx="1984">
                  <c:v>1.5625E-2</c:v>
                </c:pt>
                <c:pt idx="1985">
                  <c:v>1.5625E-2</c:v>
                </c:pt>
                <c:pt idx="1986">
                  <c:v>0</c:v>
                </c:pt>
                <c:pt idx="1987">
                  <c:v>0</c:v>
                </c:pt>
                <c:pt idx="1988">
                  <c:v>1.5625E-2</c:v>
                </c:pt>
                <c:pt idx="1989">
                  <c:v>0</c:v>
                </c:pt>
                <c:pt idx="1990">
                  <c:v>1.5625E-2</c:v>
                </c:pt>
                <c:pt idx="1991">
                  <c:v>1.5625E-2</c:v>
                </c:pt>
                <c:pt idx="1992">
                  <c:v>1.5625E-2</c:v>
                </c:pt>
                <c:pt idx="1993">
                  <c:v>1.5625E-2</c:v>
                </c:pt>
                <c:pt idx="1994">
                  <c:v>1.5625E-2</c:v>
                </c:pt>
                <c:pt idx="1995">
                  <c:v>1.5625E-2</c:v>
                </c:pt>
                <c:pt idx="1996">
                  <c:v>1.5625E-2</c:v>
                </c:pt>
                <c:pt idx="1997">
                  <c:v>1.5625E-2</c:v>
                </c:pt>
                <c:pt idx="1998">
                  <c:v>1.5625E-2</c:v>
                </c:pt>
                <c:pt idx="1999">
                  <c:v>0</c:v>
                </c:pt>
                <c:pt idx="2000">
                  <c:v>1.5625E-2</c:v>
                </c:pt>
                <c:pt idx="2001">
                  <c:v>1.5625E-2</c:v>
                </c:pt>
                <c:pt idx="2002">
                  <c:v>0</c:v>
                </c:pt>
                <c:pt idx="2003">
                  <c:v>1.5625E-2</c:v>
                </c:pt>
                <c:pt idx="2004">
                  <c:v>1.5625E-2</c:v>
                </c:pt>
                <c:pt idx="2005">
                  <c:v>0</c:v>
                </c:pt>
                <c:pt idx="2006">
                  <c:v>1.5625E-2</c:v>
                </c:pt>
                <c:pt idx="2007">
                  <c:v>1.5625E-2</c:v>
                </c:pt>
                <c:pt idx="2008">
                  <c:v>1.5625E-2</c:v>
                </c:pt>
                <c:pt idx="2009">
                  <c:v>0</c:v>
                </c:pt>
                <c:pt idx="2010">
                  <c:v>1.5625E-2</c:v>
                </c:pt>
                <c:pt idx="2011">
                  <c:v>1.5625E-2</c:v>
                </c:pt>
                <c:pt idx="2012">
                  <c:v>0</c:v>
                </c:pt>
                <c:pt idx="2013">
                  <c:v>1.5625E-2</c:v>
                </c:pt>
                <c:pt idx="2014">
                  <c:v>1.5625E-2</c:v>
                </c:pt>
                <c:pt idx="2015">
                  <c:v>0</c:v>
                </c:pt>
                <c:pt idx="2016">
                  <c:v>1.5625E-2</c:v>
                </c:pt>
                <c:pt idx="2017">
                  <c:v>1.5625E-2</c:v>
                </c:pt>
                <c:pt idx="2018">
                  <c:v>1.5625E-2</c:v>
                </c:pt>
                <c:pt idx="2019">
                  <c:v>1.5625E-2</c:v>
                </c:pt>
                <c:pt idx="2020">
                  <c:v>1.5625E-2</c:v>
                </c:pt>
                <c:pt idx="2021">
                  <c:v>1.5625E-2</c:v>
                </c:pt>
                <c:pt idx="2022">
                  <c:v>0</c:v>
                </c:pt>
                <c:pt idx="2023">
                  <c:v>1.5625E-2</c:v>
                </c:pt>
                <c:pt idx="2024">
                  <c:v>0</c:v>
                </c:pt>
                <c:pt idx="2025">
                  <c:v>0</c:v>
                </c:pt>
                <c:pt idx="2026">
                  <c:v>1.5625E-2</c:v>
                </c:pt>
                <c:pt idx="2027">
                  <c:v>0</c:v>
                </c:pt>
                <c:pt idx="2028">
                  <c:v>1.5625E-2</c:v>
                </c:pt>
                <c:pt idx="2029">
                  <c:v>1.5625E-2</c:v>
                </c:pt>
                <c:pt idx="2030">
                  <c:v>1.5625E-2</c:v>
                </c:pt>
                <c:pt idx="2031">
                  <c:v>0</c:v>
                </c:pt>
                <c:pt idx="2032">
                  <c:v>1.5625E-2</c:v>
                </c:pt>
                <c:pt idx="2033">
                  <c:v>1.5625E-2</c:v>
                </c:pt>
                <c:pt idx="2034">
                  <c:v>1.5625E-2</c:v>
                </c:pt>
                <c:pt idx="2035">
                  <c:v>0</c:v>
                </c:pt>
                <c:pt idx="2036">
                  <c:v>1.5625E-2</c:v>
                </c:pt>
                <c:pt idx="2037">
                  <c:v>1.5625E-2</c:v>
                </c:pt>
                <c:pt idx="2038">
                  <c:v>1.5625E-2</c:v>
                </c:pt>
                <c:pt idx="2039">
                  <c:v>0</c:v>
                </c:pt>
                <c:pt idx="2040">
                  <c:v>1.5625E-2</c:v>
                </c:pt>
                <c:pt idx="2041">
                  <c:v>1.5625E-2</c:v>
                </c:pt>
                <c:pt idx="2042">
                  <c:v>1.5625E-2</c:v>
                </c:pt>
                <c:pt idx="2043">
                  <c:v>1.5625E-2</c:v>
                </c:pt>
                <c:pt idx="2044">
                  <c:v>0</c:v>
                </c:pt>
                <c:pt idx="2045">
                  <c:v>0</c:v>
                </c:pt>
                <c:pt idx="2046">
                  <c:v>1.5625E-2</c:v>
                </c:pt>
                <c:pt idx="2047">
                  <c:v>1.5625E-2</c:v>
                </c:pt>
                <c:pt idx="2048">
                  <c:v>1.5625E-2</c:v>
                </c:pt>
                <c:pt idx="2049">
                  <c:v>1.5625E-2</c:v>
                </c:pt>
                <c:pt idx="2050">
                  <c:v>0</c:v>
                </c:pt>
                <c:pt idx="2051">
                  <c:v>0</c:v>
                </c:pt>
                <c:pt idx="2052">
                  <c:v>1.5625E-2</c:v>
                </c:pt>
                <c:pt idx="2053">
                  <c:v>0</c:v>
                </c:pt>
                <c:pt idx="2054">
                  <c:v>1.5625E-2</c:v>
                </c:pt>
                <c:pt idx="2055">
                  <c:v>1.5625E-2</c:v>
                </c:pt>
                <c:pt idx="2056">
                  <c:v>1.5625E-2</c:v>
                </c:pt>
                <c:pt idx="2057">
                  <c:v>3.125E-2</c:v>
                </c:pt>
                <c:pt idx="2058">
                  <c:v>0</c:v>
                </c:pt>
                <c:pt idx="2059">
                  <c:v>1.5625E-2</c:v>
                </c:pt>
                <c:pt idx="2060">
                  <c:v>1.5625E-2</c:v>
                </c:pt>
                <c:pt idx="2061">
                  <c:v>0</c:v>
                </c:pt>
                <c:pt idx="2062">
                  <c:v>1.5625E-2</c:v>
                </c:pt>
                <c:pt idx="2063">
                  <c:v>0</c:v>
                </c:pt>
                <c:pt idx="2064">
                  <c:v>0</c:v>
                </c:pt>
                <c:pt idx="2065">
                  <c:v>1.5625E-2</c:v>
                </c:pt>
                <c:pt idx="2066">
                  <c:v>1.5625E-2</c:v>
                </c:pt>
                <c:pt idx="2067">
                  <c:v>0</c:v>
                </c:pt>
                <c:pt idx="2068">
                  <c:v>0</c:v>
                </c:pt>
                <c:pt idx="2069">
                  <c:v>1.5625E-2</c:v>
                </c:pt>
                <c:pt idx="2070">
                  <c:v>1.5625E-2</c:v>
                </c:pt>
                <c:pt idx="2071">
                  <c:v>1.5625E-2</c:v>
                </c:pt>
                <c:pt idx="2072">
                  <c:v>1.5625E-2</c:v>
                </c:pt>
                <c:pt idx="2073">
                  <c:v>0</c:v>
                </c:pt>
                <c:pt idx="2074">
                  <c:v>0</c:v>
                </c:pt>
                <c:pt idx="2075">
                  <c:v>1.5625E-2</c:v>
                </c:pt>
                <c:pt idx="2076">
                  <c:v>1.5625E-2</c:v>
                </c:pt>
                <c:pt idx="2077">
                  <c:v>3.125E-2</c:v>
                </c:pt>
                <c:pt idx="2078">
                  <c:v>0</c:v>
                </c:pt>
                <c:pt idx="2079">
                  <c:v>0</c:v>
                </c:pt>
                <c:pt idx="2080">
                  <c:v>1.5625E-2</c:v>
                </c:pt>
                <c:pt idx="2081">
                  <c:v>1.5625E-2</c:v>
                </c:pt>
                <c:pt idx="2082">
                  <c:v>1.5625E-2</c:v>
                </c:pt>
                <c:pt idx="2083">
                  <c:v>0</c:v>
                </c:pt>
                <c:pt idx="2084">
                  <c:v>0</c:v>
                </c:pt>
                <c:pt idx="2085">
                  <c:v>1.5625E-2</c:v>
                </c:pt>
                <c:pt idx="2086">
                  <c:v>0</c:v>
                </c:pt>
                <c:pt idx="2087">
                  <c:v>0</c:v>
                </c:pt>
                <c:pt idx="2088">
                  <c:v>1.5625E-2</c:v>
                </c:pt>
                <c:pt idx="2089">
                  <c:v>0</c:v>
                </c:pt>
                <c:pt idx="2090">
                  <c:v>0</c:v>
                </c:pt>
                <c:pt idx="2091">
                  <c:v>0</c:v>
                </c:pt>
                <c:pt idx="2092">
                  <c:v>1.5625E-2</c:v>
                </c:pt>
                <c:pt idx="2093">
                  <c:v>1.5625E-2</c:v>
                </c:pt>
                <c:pt idx="2094">
                  <c:v>1.5625E-2</c:v>
                </c:pt>
                <c:pt idx="2095">
                  <c:v>1.5625E-2</c:v>
                </c:pt>
                <c:pt idx="2096">
                  <c:v>1.5625E-2</c:v>
                </c:pt>
                <c:pt idx="2097">
                  <c:v>1.5625E-2</c:v>
                </c:pt>
                <c:pt idx="2098">
                  <c:v>1.5625E-2</c:v>
                </c:pt>
                <c:pt idx="2099">
                  <c:v>0</c:v>
                </c:pt>
                <c:pt idx="2100">
                  <c:v>3.125E-2</c:v>
                </c:pt>
                <c:pt idx="2101">
                  <c:v>0</c:v>
                </c:pt>
                <c:pt idx="2102">
                  <c:v>1.5625E-2</c:v>
                </c:pt>
                <c:pt idx="2103">
                  <c:v>1.5625E-2</c:v>
                </c:pt>
                <c:pt idx="2104">
                  <c:v>1.5625E-2</c:v>
                </c:pt>
                <c:pt idx="2105">
                  <c:v>1.5625E-2</c:v>
                </c:pt>
                <c:pt idx="2106">
                  <c:v>0</c:v>
                </c:pt>
                <c:pt idx="2107">
                  <c:v>1.5625E-2</c:v>
                </c:pt>
                <c:pt idx="2108">
                  <c:v>0</c:v>
                </c:pt>
                <c:pt idx="2109">
                  <c:v>0</c:v>
                </c:pt>
                <c:pt idx="2110">
                  <c:v>1.5625E-2</c:v>
                </c:pt>
                <c:pt idx="2111">
                  <c:v>1.5625E-2</c:v>
                </c:pt>
                <c:pt idx="2112">
                  <c:v>0</c:v>
                </c:pt>
                <c:pt idx="2113">
                  <c:v>1.5625E-2</c:v>
                </c:pt>
                <c:pt idx="2114">
                  <c:v>1.5625E-2</c:v>
                </c:pt>
                <c:pt idx="2115">
                  <c:v>1.5625E-2</c:v>
                </c:pt>
                <c:pt idx="2116">
                  <c:v>1.5625E-2</c:v>
                </c:pt>
                <c:pt idx="2117">
                  <c:v>0</c:v>
                </c:pt>
                <c:pt idx="2118">
                  <c:v>1.5625E-2</c:v>
                </c:pt>
                <c:pt idx="2119">
                  <c:v>0</c:v>
                </c:pt>
                <c:pt idx="2120">
                  <c:v>1.5625E-2</c:v>
                </c:pt>
                <c:pt idx="2121">
                  <c:v>0</c:v>
                </c:pt>
                <c:pt idx="2122">
                  <c:v>0</c:v>
                </c:pt>
                <c:pt idx="2123">
                  <c:v>1.5625E-2</c:v>
                </c:pt>
                <c:pt idx="2124">
                  <c:v>0</c:v>
                </c:pt>
                <c:pt idx="2125">
                  <c:v>1.5625E-2</c:v>
                </c:pt>
                <c:pt idx="2126">
                  <c:v>1.5625E-2</c:v>
                </c:pt>
                <c:pt idx="2127">
                  <c:v>0</c:v>
                </c:pt>
                <c:pt idx="2128">
                  <c:v>1.5625E-2</c:v>
                </c:pt>
                <c:pt idx="2129">
                  <c:v>1.5625E-2</c:v>
                </c:pt>
                <c:pt idx="2130">
                  <c:v>1.5625E-2</c:v>
                </c:pt>
                <c:pt idx="2131">
                  <c:v>1.5625E-2</c:v>
                </c:pt>
                <c:pt idx="2132">
                  <c:v>1.5625E-2</c:v>
                </c:pt>
                <c:pt idx="2133">
                  <c:v>1.5625E-2</c:v>
                </c:pt>
                <c:pt idx="2134">
                  <c:v>1.5625E-2</c:v>
                </c:pt>
                <c:pt idx="2135">
                  <c:v>1.5625E-2</c:v>
                </c:pt>
                <c:pt idx="2136">
                  <c:v>1.5625E-2</c:v>
                </c:pt>
                <c:pt idx="2137">
                  <c:v>1.5625E-2</c:v>
                </c:pt>
                <c:pt idx="2138">
                  <c:v>0</c:v>
                </c:pt>
                <c:pt idx="2139">
                  <c:v>1.5625E-2</c:v>
                </c:pt>
                <c:pt idx="2140">
                  <c:v>0</c:v>
                </c:pt>
                <c:pt idx="2141">
                  <c:v>1.5625E-2</c:v>
                </c:pt>
                <c:pt idx="2142">
                  <c:v>1.5625E-2</c:v>
                </c:pt>
                <c:pt idx="2143">
                  <c:v>0</c:v>
                </c:pt>
                <c:pt idx="2144">
                  <c:v>1.5625E-2</c:v>
                </c:pt>
                <c:pt idx="2145">
                  <c:v>1.5625E-2</c:v>
                </c:pt>
                <c:pt idx="2146">
                  <c:v>1.5625E-2</c:v>
                </c:pt>
                <c:pt idx="2147">
                  <c:v>1.5625E-2</c:v>
                </c:pt>
                <c:pt idx="2148">
                  <c:v>1.5625E-2</c:v>
                </c:pt>
                <c:pt idx="2149">
                  <c:v>1.5625E-2</c:v>
                </c:pt>
                <c:pt idx="2150">
                  <c:v>1.5625E-2</c:v>
                </c:pt>
                <c:pt idx="2151">
                  <c:v>1.5625E-2</c:v>
                </c:pt>
                <c:pt idx="2152">
                  <c:v>1.5625E-2</c:v>
                </c:pt>
                <c:pt idx="2153">
                  <c:v>1.5625E-2</c:v>
                </c:pt>
                <c:pt idx="2154">
                  <c:v>1.5625E-2</c:v>
                </c:pt>
                <c:pt idx="2155">
                  <c:v>0</c:v>
                </c:pt>
                <c:pt idx="2156">
                  <c:v>0</c:v>
                </c:pt>
                <c:pt idx="2157">
                  <c:v>1.5625E-2</c:v>
                </c:pt>
                <c:pt idx="2158">
                  <c:v>1.5625E-2</c:v>
                </c:pt>
                <c:pt idx="2159">
                  <c:v>1.5625E-2</c:v>
                </c:pt>
                <c:pt idx="2160">
                  <c:v>1.5625E-2</c:v>
                </c:pt>
                <c:pt idx="2161">
                  <c:v>1.5625E-2</c:v>
                </c:pt>
                <c:pt idx="2162">
                  <c:v>1.5625E-2</c:v>
                </c:pt>
                <c:pt idx="2163">
                  <c:v>0</c:v>
                </c:pt>
                <c:pt idx="2164">
                  <c:v>1.5625E-2</c:v>
                </c:pt>
                <c:pt idx="2165">
                  <c:v>1.5625E-2</c:v>
                </c:pt>
                <c:pt idx="2166">
                  <c:v>0</c:v>
                </c:pt>
                <c:pt idx="2167">
                  <c:v>3.125E-2</c:v>
                </c:pt>
                <c:pt idx="2168">
                  <c:v>1.5625E-2</c:v>
                </c:pt>
                <c:pt idx="2169">
                  <c:v>1.5625E-2</c:v>
                </c:pt>
                <c:pt idx="2170">
                  <c:v>1.5625E-2</c:v>
                </c:pt>
                <c:pt idx="2171">
                  <c:v>1.5625E-2</c:v>
                </c:pt>
                <c:pt idx="2172">
                  <c:v>0</c:v>
                </c:pt>
                <c:pt idx="2173">
                  <c:v>1.5625E-2</c:v>
                </c:pt>
                <c:pt idx="2174">
                  <c:v>1.5625E-2</c:v>
                </c:pt>
                <c:pt idx="2175">
                  <c:v>1.5625E-2</c:v>
                </c:pt>
                <c:pt idx="2176">
                  <c:v>1.5625E-2</c:v>
                </c:pt>
                <c:pt idx="2177">
                  <c:v>3.125E-2</c:v>
                </c:pt>
                <c:pt idx="2178">
                  <c:v>3.125E-2</c:v>
                </c:pt>
                <c:pt idx="2179">
                  <c:v>1.5625E-2</c:v>
                </c:pt>
                <c:pt idx="2180">
                  <c:v>1.5625E-2</c:v>
                </c:pt>
                <c:pt idx="2181">
                  <c:v>1.5625E-2</c:v>
                </c:pt>
                <c:pt idx="2182">
                  <c:v>1.5625E-2</c:v>
                </c:pt>
                <c:pt idx="2183">
                  <c:v>3.125E-2</c:v>
                </c:pt>
                <c:pt idx="2184">
                  <c:v>1.5625E-2</c:v>
                </c:pt>
                <c:pt idx="2185">
                  <c:v>1.5625E-2</c:v>
                </c:pt>
                <c:pt idx="2186">
                  <c:v>0</c:v>
                </c:pt>
                <c:pt idx="2187">
                  <c:v>0</c:v>
                </c:pt>
                <c:pt idx="2188">
                  <c:v>0</c:v>
                </c:pt>
                <c:pt idx="2189">
                  <c:v>1.5625E-2</c:v>
                </c:pt>
                <c:pt idx="2190">
                  <c:v>1.5625E-2</c:v>
                </c:pt>
                <c:pt idx="2191">
                  <c:v>1.5625E-2</c:v>
                </c:pt>
                <c:pt idx="2192">
                  <c:v>1.5625E-2</c:v>
                </c:pt>
                <c:pt idx="2193">
                  <c:v>1.5625E-2</c:v>
                </c:pt>
                <c:pt idx="2194">
                  <c:v>1.5625E-2</c:v>
                </c:pt>
                <c:pt idx="2195">
                  <c:v>1.5625E-2</c:v>
                </c:pt>
                <c:pt idx="2196">
                  <c:v>1.5625E-2</c:v>
                </c:pt>
                <c:pt idx="2197">
                  <c:v>0</c:v>
                </c:pt>
                <c:pt idx="2198">
                  <c:v>1.5625E-2</c:v>
                </c:pt>
                <c:pt idx="2199">
                  <c:v>1.5625E-2</c:v>
                </c:pt>
                <c:pt idx="2200">
                  <c:v>1.5625E-2</c:v>
                </c:pt>
                <c:pt idx="2201">
                  <c:v>1.5625E-2</c:v>
                </c:pt>
                <c:pt idx="2202">
                  <c:v>0</c:v>
                </c:pt>
                <c:pt idx="2203">
                  <c:v>1.5625E-2</c:v>
                </c:pt>
                <c:pt idx="2204">
                  <c:v>1.5625E-2</c:v>
                </c:pt>
                <c:pt idx="2205">
                  <c:v>1.5625E-2</c:v>
                </c:pt>
                <c:pt idx="2206">
                  <c:v>1.5625E-2</c:v>
                </c:pt>
                <c:pt idx="2207">
                  <c:v>3.125E-2</c:v>
                </c:pt>
                <c:pt idx="2208">
                  <c:v>1.5625E-2</c:v>
                </c:pt>
                <c:pt idx="2209">
                  <c:v>1.5625E-2</c:v>
                </c:pt>
                <c:pt idx="2210">
                  <c:v>0</c:v>
                </c:pt>
                <c:pt idx="2211">
                  <c:v>1.5625E-2</c:v>
                </c:pt>
                <c:pt idx="2212">
                  <c:v>0</c:v>
                </c:pt>
                <c:pt idx="2213">
                  <c:v>1.5625E-2</c:v>
                </c:pt>
                <c:pt idx="2214">
                  <c:v>1.5625E-2</c:v>
                </c:pt>
                <c:pt idx="2215">
                  <c:v>1.5625E-2</c:v>
                </c:pt>
                <c:pt idx="2216">
                  <c:v>1.5625E-2</c:v>
                </c:pt>
                <c:pt idx="2217">
                  <c:v>0</c:v>
                </c:pt>
                <c:pt idx="2218">
                  <c:v>1.5625E-2</c:v>
                </c:pt>
                <c:pt idx="2219">
                  <c:v>1.5625E-2</c:v>
                </c:pt>
                <c:pt idx="2220">
                  <c:v>1.5625E-2</c:v>
                </c:pt>
                <c:pt idx="2221">
                  <c:v>1.5625E-2</c:v>
                </c:pt>
                <c:pt idx="2222">
                  <c:v>0</c:v>
                </c:pt>
                <c:pt idx="2223">
                  <c:v>0</c:v>
                </c:pt>
                <c:pt idx="2224">
                  <c:v>1.5625E-2</c:v>
                </c:pt>
                <c:pt idx="2225">
                  <c:v>1.5625E-2</c:v>
                </c:pt>
                <c:pt idx="2226">
                  <c:v>0</c:v>
                </c:pt>
                <c:pt idx="2227">
                  <c:v>0</c:v>
                </c:pt>
                <c:pt idx="2228">
                  <c:v>0</c:v>
                </c:pt>
                <c:pt idx="2229">
                  <c:v>0</c:v>
                </c:pt>
                <c:pt idx="2230">
                  <c:v>1.5625E-2</c:v>
                </c:pt>
                <c:pt idx="2231">
                  <c:v>1.5625E-2</c:v>
                </c:pt>
                <c:pt idx="2232">
                  <c:v>0</c:v>
                </c:pt>
                <c:pt idx="2233">
                  <c:v>0</c:v>
                </c:pt>
                <c:pt idx="2234">
                  <c:v>1.5625E-2</c:v>
                </c:pt>
                <c:pt idx="2235">
                  <c:v>1.5625E-2</c:v>
                </c:pt>
                <c:pt idx="2236">
                  <c:v>1.5625E-2</c:v>
                </c:pt>
                <c:pt idx="2237">
                  <c:v>1.5625E-2</c:v>
                </c:pt>
                <c:pt idx="2238">
                  <c:v>0</c:v>
                </c:pt>
                <c:pt idx="2239">
                  <c:v>1.5625E-2</c:v>
                </c:pt>
                <c:pt idx="2240">
                  <c:v>1.5625E-2</c:v>
                </c:pt>
                <c:pt idx="2241">
                  <c:v>1.5625E-2</c:v>
                </c:pt>
                <c:pt idx="2242">
                  <c:v>1.5625E-2</c:v>
                </c:pt>
                <c:pt idx="2243">
                  <c:v>0</c:v>
                </c:pt>
                <c:pt idx="2244">
                  <c:v>1.5625E-2</c:v>
                </c:pt>
                <c:pt idx="2245">
                  <c:v>1.5625E-2</c:v>
                </c:pt>
                <c:pt idx="2246">
                  <c:v>1.5625E-2</c:v>
                </c:pt>
                <c:pt idx="2247">
                  <c:v>1.5625E-2</c:v>
                </c:pt>
                <c:pt idx="2248">
                  <c:v>0</c:v>
                </c:pt>
                <c:pt idx="2249">
                  <c:v>1.5625E-2</c:v>
                </c:pt>
                <c:pt idx="2250">
                  <c:v>0</c:v>
                </c:pt>
                <c:pt idx="2251">
                  <c:v>0</c:v>
                </c:pt>
                <c:pt idx="2252">
                  <c:v>-1.5625E-2</c:v>
                </c:pt>
                <c:pt idx="2253">
                  <c:v>-3.125E-2</c:v>
                </c:pt>
                <c:pt idx="2254">
                  <c:v>-3.125E-2</c:v>
                </c:pt>
                <c:pt idx="2255">
                  <c:v>-1.5625E-2</c:v>
                </c:pt>
                <c:pt idx="2256">
                  <c:v>1.5625E-2</c:v>
                </c:pt>
                <c:pt idx="2257">
                  <c:v>-1.5625E-2</c:v>
                </c:pt>
                <c:pt idx="2258">
                  <c:v>-3.125E-2</c:v>
                </c:pt>
                <c:pt idx="2259">
                  <c:v>-3.125E-2</c:v>
                </c:pt>
                <c:pt idx="2260">
                  <c:v>-4.6874999999999986E-2</c:v>
                </c:pt>
                <c:pt idx="2261">
                  <c:v>-1.5625E-2</c:v>
                </c:pt>
                <c:pt idx="2262">
                  <c:v>1.5625E-2</c:v>
                </c:pt>
                <c:pt idx="2263">
                  <c:v>4.6874999999999986E-2</c:v>
                </c:pt>
                <c:pt idx="2264">
                  <c:v>9.3750000000000153E-2</c:v>
                </c:pt>
                <c:pt idx="2265">
                  <c:v>0.125</c:v>
                </c:pt>
                <c:pt idx="2266">
                  <c:v>0.125</c:v>
                </c:pt>
                <c:pt idx="2267">
                  <c:v>0.10937500000000008</c:v>
                </c:pt>
                <c:pt idx="2268">
                  <c:v>6.25E-2</c:v>
                </c:pt>
              </c:numCache>
            </c:numRef>
          </c:yVal>
        </c:ser>
        <c:ser>
          <c:idx val="2"/>
          <c:order val="2"/>
          <c:tx>
            <c:strRef>
              <c:f>'PFW Graphs'!$H$1</c:f>
              <c:strCache>
                <c:ptCount val="1"/>
                <c:pt idx="0">
                  <c:v>WDW_Basic</c:v>
                </c:pt>
              </c:strCache>
            </c:strRef>
          </c:tx>
          <c:spPr>
            <a:ln w="25400">
              <a:solidFill>
                <a:schemeClr val="bg2">
                  <a:lumMod val="20000"/>
                  <a:lumOff val="80000"/>
                </a:schemeClr>
              </a:solidFill>
            </a:ln>
          </c:spPr>
          <c:marker>
            <c:symbol val="none"/>
          </c:marker>
          <c:xVal>
            <c:numRef>
              <c:f>'PFW Graphs'!$B$2:$B$2270</c:f>
              <c:numCache>
                <c:formatCode>General</c:formatCode>
                <c:ptCount val="2269"/>
                <c:pt idx="0">
                  <c:v>100</c:v>
                </c:pt>
                <c:pt idx="1">
                  <c:v>101</c:v>
                </c:pt>
                <c:pt idx="2">
                  <c:v>102</c:v>
                </c:pt>
                <c:pt idx="3">
                  <c:v>103</c:v>
                </c:pt>
                <c:pt idx="4">
                  <c:v>104</c:v>
                </c:pt>
                <c:pt idx="5">
                  <c:v>105</c:v>
                </c:pt>
                <c:pt idx="6">
                  <c:v>106</c:v>
                </c:pt>
                <c:pt idx="7">
                  <c:v>107</c:v>
                </c:pt>
                <c:pt idx="8">
                  <c:v>108</c:v>
                </c:pt>
                <c:pt idx="9">
                  <c:v>109</c:v>
                </c:pt>
                <c:pt idx="10">
                  <c:v>110</c:v>
                </c:pt>
                <c:pt idx="11">
                  <c:v>111</c:v>
                </c:pt>
                <c:pt idx="12">
                  <c:v>112</c:v>
                </c:pt>
                <c:pt idx="13">
                  <c:v>113</c:v>
                </c:pt>
                <c:pt idx="14">
                  <c:v>114</c:v>
                </c:pt>
                <c:pt idx="15">
                  <c:v>115</c:v>
                </c:pt>
                <c:pt idx="16">
                  <c:v>116</c:v>
                </c:pt>
                <c:pt idx="17">
                  <c:v>117</c:v>
                </c:pt>
                <c:pt idx="18">
                  <c:v>118</c:v>
                </c:pt>
                <c:pt idx="19">
                  <c:v>119</c:v>
                </c:pt>
                <c:pt idx="20">
                  <c:v>120</c:v>
                </c:pt>
                <c:pt idx="21">
                  <c:v>121</c:v>
                </c:pt>
                <c:pt idx="22">
                  <c:v>122</c:v>
                </c:pt>
                <c:pt idx="23">
                  <c:v>123</c:v>
                </c:pt>
                <c:pt idx="24">
                  <c:v>124</c:v>
                </c:pt>
                <c:pt idx="25">
                  <c:v>125</c:v>
                </c:pt>
                <c:pt idx="26">
                  <c:v>126</c:v>
                </c:pt>
                <c:pt idx="27">
                  <c:v>127</c:v>
                </c:pt>
                <c:pt idx="28">
                  <c:v>128</c:v>
                </c:pt>
                <c:pt idx="29">
                  <c:v>129</c:v>
                </c:pt>
                <c:pt idx="30">
                  <c:v>130</c:v>
                </c:pt>
                <c:pt idx="31">
                  <c:v>131</c:v>
                </c:pt>
                <c:pt idx="32">
                  <c:v>132</c:v>
                </c:pt>
                <c:pt idx="33">
                  <c:v>133</c:v>
                </c:pt>
                <c:pt idx="34">
                  <c:v>134</c:v>
                </c:pt>
                <c:pt idx="35">
                  <c:v>135</c:v>
                </c:pt>
                <c:pt idx="36">
                  <c:v>136</c:v>
                </c:pt>
                <c:pt idx="37">
                  <c:v>137</c:v>
                </c:pt>
                <c:pt idx="38">
                  <c:v>138</c:v>
                </c:pt>
                <c:pt idx="39">
                  <c:v>139</c:v>
                </c:pt>
                <c:pt idx="40">
                  <c:v>140</c:v>
                </c:pt>
                <c:pt idx="41">
                  <c:v>141</c:v>
                </c:pt>
                <c:pt idx="42">
                  <c:v>142</c:v>
                </c:pt>
                <c:pt idx="43">
                  <c:v>143</c:v>
                </c:pt>
                <c:pt idx="44">
                  <c:v>144</c:v>
                </c:pt>
                <c:pt idx="45">
                  <c:v>145</c:v>
                </c:pt>
                <c:pt idx="46">
                  <c:v>146</c:v>
                </c:pt>
                <c:pt idx="47">
                  <c:v>147</c:v>
                </c:pt>
                <c:pt idx="48">
                  <c:v>148</c:v>
                </c:pt>
                <c:pt idx="49">
                  <c:v>149</c:v>
                </c:pt>
                <c:pt idx="50">
                  <c:v>150</c:v>
                </c:pt>
                <c:pt idx="51">
                  <c:v>151</c:v>
                </c:pt>
                <c:pt idx="52">
                  <c:v>152</c:v>
                </c:pt>
                <c:pt idx="53">
                  <c:v>153</c:v>
                </c:pt>
                <c:pt idx="54">
                  <c:v>154</c:v>
                </c:pt>
                <c:pt idx="55">
                  <c:v>155</c:v>
                </c:pt>
                <c:pt idx="56">
                  <c:v>156</c:v>
                </c:pt>
                <c:pt idx="57">
                  <c:v>157</c:v>
                </c:pt>
                <c:pt idx="58">
                  <c:v>158</c:v>
                </c:pt>
                <c:pt idx="59">
                  <c:v>159</c:v>
                </c:pt>
                <c:pt idx="60">
                  <c:v>160</c:v>
                </c:pt>
                <c:pt idx="61">
                  <c:v>161</c:v>
                </c:pt>
                <c:pt idx="62">
                  <c:v>162</c:v>
                </c:pt>
                <c:pt idx="63">
                  <c:v>163</c:v>
                </c:pt>
                <c:pt idx="64">
                  <c:v>164</c:v>
                </c:pt>
                <c:pt idx="65">
                  <c:v>165</c:v>
                </c:pt>
                <c:pt idx="66">
                  <c:v>166</c:v>
                </c:pt>
                <c:pt idx="67">
                  <c:v>167</c:v>
                </c:pt>
                <c:pt idx="68">
                  <c:v>168</c:v>
                </c:pt>
                <c:pt idx="69">
                  <c:v>169</c:v>
                </c:pt>
                <c:pt idx="70">
                  <c:v>170</c:v>
                </c:pt>
                <c:pt idx="71">
                  <c:v>171</c:v>
                </c:pt>
                <c:pt idx="72">
                  <c:v>172</c:v>
                </c:pt>
                <c:pt idx="73">
                  <c:v>173</c:v>
                </c:pt>
                <c:pt idx="74">
                  <c:v>174</c:v>
                </c:pt>
                <c:pt idx="75">
                  <c:v>175</c:v>
                </c:pt>
                <c:pt idx="76">
                  <c:v>176</c:v>
                </c:pt>
                <c:pt idx="77">
                  <c:v>177</c:v>
                </c:pt>
                <c:pt idx="78">
                  <c:v>178</c:v>
                </c:pt>
                <c:pt idx="79">
                  <c:v>179</c:v>
                </c:pt>
                <c:pt idx="80">
                  <c:v>180</c:v>
                </c:pt>
                <c:pt idx="81">
                  <c:v>181</c:v>
                </c:pt>
                <c:pt idx="82">
                  <c:v>182</c:v>
                </c:pt>
                <c:pt idx="83">
                  <c:v>183</c:v>
                </c:pt>
                <c:pt idx="84">
                  <c:v>184</c:v>
                </c:pt>
                <c:pt idx="85">
                  <c:v>185</c:v>
                </c:pt>
                <c:pt idx="86">
                  <c:v>186</c:v>
                </c:pt>
                <c:pt idx="87">
                  <c:v>187</c:v>
                </c:pt>
                <c:pt idx="88">
                  <c:v>188</c:v>
                </c:pt>
                <c:pt idx="89">
                  <c:v>189</c:v>
                </c:pt>
                <c:pt idx="90">
                  <c:v>190</c:v>
                </c:pt>
                <c:pt idx="91">
                  <c:v>191</c:v>
                </c:pt>
                <c:pt idx="92">
                  <c:v>192</c:v>
                </c:pt>
                <c:pt idx="93">
                  <c:v>193</c:v>
                </c:pt>
                <c:pt idx="94">
                  <c:v>194</c:v>
                </c:pt>
                <c:pt idx="95">
                  <c:v>195</c:v>
                </c:pt>
                <c:pt idx="96">
                  <c:v>196</c:v>
                </c:pt>
                <c:pt idx="97">
                  <c:v>197</c:v>
                </c:pt>
                <c:pt idx="98">
                  <c:v>198</c:v>
                </c:pt>
                <c:pt idx="99">
                  <c:v>199</c:v>
                </c:pt>
                <c:pt idx="100">
                  <c:v>200</c:v>
                </c:pt>
                <c:pt idx="101">
                  <c:v>201</c:v>
                </c:pt>
                <c:pt idx="102">
                  <c:v>202</c:v>
                </c:pt>
                <c:pt idx="103">
                  <c:v>203</c:v>
                </c:pt>
                <c:pt idx="104">
                  <c:v>204</c:v>
                </c:pt>
                <c:pt idx="105">
                  <c:v>205</c:v>
                </c:pt>
                <c:pt idx="106">
                  <c:v>206</c:v>
                </c:pt>
                <c:pt idx="107">
                  <c:v>207</c:v>
                </c:pt>
                <c:pt idx="108">
                  <c:v>208</c:v>
                </c:pt>
                <c:pt idx="109">
                  <c:v>209</c:v>
                </c:pt>
                <c:pt idx="110">
                  <c:v>210</c:v>
                </c:pt>
                <c:pt idx="111">
                  <c:v>211</c:v>
                </c:pt>
                <c:pt idx="112">
                  <c:v>212</c:v>
                </c:pt>
                <c:pt idx="113">
                  <c:v>213</c:v>
                </c:pt>
                <c:pt idx="114">
                  <c:v>214</c:v>
                </c:pt>
                <c:pt idx="115">
                  <c:v>215</c:v>
                </c:pt>
                <c:pt idx="116">
                  <c:v>216</c:v>
                </c:pt>
                <c:pt idx="117">
                  <c:v>217</c:v>
                </c:pt>
                <c:pt idx="118">
                  <c:v>218</c:v>
                </c:pt>
                <c:pt idx="119">
                  <c:v>219</c:v>
                </c:pt>
                <c:pt idx="120">
                  <c:v>220</c:v>
                </c:pt>
                <c:pt idx="121">
                  <c:v>221</c:v>
                </c:pt>
                <c:pt idx="122">
                  <c:v>222</c:v>
                </c:pt>
                <c:pt idx="123">
                  <c:v>223</c:v>
                </c:pt>
                <c:pt idx="124">
                  <c:v>224</c:v>
                </c:pt>
                <c:pt idx="125">
                  <c:v>225</c:v>
                </c:pt>
                <c:pt idx="126">
                  <c:v>226</c:v>
                </c:pt>
                <c:pt idx="127">
                  <c:v>227</c:v>
                </c:pt>
                <c:pt idx="128">
                  <c:v>228</c:v>
                </c:pt>
                <c:pt idx="129">
                  <c:v>229</c:v>
                </c:pt>
                <c:pt idx="130">
                  <c:v>230</c:v>
                </c:pt>
                <c:pt idx="131">
                  <c:v>231</c:v>
                </c:pt>
                <c:pt idx="132">
                  <c:v>232</c:v>
                </c:pt>
                <c:pt idx="133">
                  <c:v>233</c:v>
                </c:pt>
                <c:pt idx="134">
                  <c:v>234</c:v>
                </c:pt>
                <c:pt idx="135">
                  <c:v>235</c:v>
                </c:pt>
                <c:pt idx="136">
                  <c:v>236</c:v>
                </c:pt>
                <c:pt idx="137">
                  <c:v>237</c:v>
                </c:pt>
                <c:pt idx="138">
                  <c:v>238</c:v>
                </c:pt>
                <c:pt idx="139">
                  <c:v>239</c:v>
                </c:pt>
                <c:pt idx="140">
                  <c:v>240</c:v>
                </c:pt>
                <c:pt idx="141">
                  <c:v>241</c:v>
                </c:pt>
                <c:pt idx="142">
                  <c:v>242</c:v>
                </c:pt>
                <c:pt idx="143">
                  <c:v>243</c:v>
                </c:pt>
                <c:pt idx="144">
                  <c:v>244</c:v>
                </c:pt>
                <c:pt idx="145">
                  <c:v>245</c:v>
                </c:pt>
                <c:pt idx="146">
                  <c:v>246</c:v>
                </c:pt>
                <c:pt idx="147">
                  <c:v>247</c:v>
                </c:pt>
                <c:pt idx="148">
                  <c:v>248</c:v>
                </c:pt>
                <c:pt idx="149">
                  <c:v>249</c:v>
                </c:pt>
                <c:pt idx="150">
                  <c:v>250</c:v>
                </c:pt>
                <c:pt idx="151">
                  <c:v>251</c:v>
                </c:pt>
                <c:pt idx="152">
                  <c:v>252</c:v>
                </c:pt>
                <c:pt idx="153">
                  <c:v>253</c:v>
                </c:pt>
                <c:pt idx="154">
                  <c:v>254</c:v>
                </c:pt>
                <c:pt idx="155">
                  <c:v>255</c:v>
                </c:pt>
                <c:pt idx="156">
                  <c:v>256</c:v>
                </c:pt>
                <c:pt idx="157">
                  <c:v>257</c:v>
                </c:pt>
                <c:pt idx="158">
                  <c:v>258</c:v>
                </c:pt>
                <c:pt idx="159">
                  <c:v>259</c:v>
                </c:pt>
                <c:pt idx="160">
                  <c:v>260</c:v>
                </c:pt>
                <c:pt idx="161">
                  <c:v>261</c:v>
                </c:pt>
                <c:pt idx="162">
                  <c:v>262</c:v>
                </c:pt>
                <c:pt idx="163">
                  <c:v>263</c:v>
                </c:pt>
                <c:pt idx="164">
                  <c:v>264</c:v>
                </c:pt>
                <c:pt idx="165">
                  <c:v>265</c:v>
                </c:pt>
                <c:pt idx="166">
                  <c:v>266</c:v>
                </c:pt>
                <c:pt idx="167">
                  <c:v>267</c:v>
                </c:pt>
                <c:pt idx="168">
                  <c:v>268</c:v>
                </c:pt>
                <c:pt idx="169">
                  <c:v>269</c:v>
                </c:pt>
                <c:pt idx="170">
                  <c:v>270</c:v>
                </c:pt>
                <c:pt idx="171">
                  <c:v>271</c:v>
                </c:pt>
                <c:pt idx="172">
                  <c:v>272</c:v>
                </c:pt>
                <c:pt idx="173">
                  <c:v>273</c:v>
                </c:pt>
                <c:pt idx="174">
                  <c:v>274</c:v>
                </c:pt>
                <c:pt idx="175">
                  <c:v>275</c:v>
                </c:pt>
                <c:pt idx="176">
                  <c:v>276</c:v>
                </c:pt>
                <c:pt idx="177">
                  <c:v>277</c:v>
                </c:pt>
                <c:pt idx="178">
                  <c:v>278</c:v>
                </c:pt>
                <c:pt idx="179">
                  <c:v>279</c:v>
                </c:pt>
                <c:pt idx="180">
                  <c:v>280</c:v>
                </c:pt>
                <c:pt idx="181">
                  <c:v>281</c:v>
                </c:pt>
                <c:pt idx="182">
                  <c:v>282</c:v>
                </c:pt>
                <c:pt idx="183">
                  <c:v>283</c:v>
                </c:pt>
                <c:pt idx="184">
                  <c:v>284</c:v>
                </c:pt>
                <c:pt idx="185">
                  <c:v>285</c:v>
                </c:pt>
                <c:pt idx="186">
                  <c:v>286</c:v>
                </c:pt>
                <c:pt idx="187">
                  <c:v>287</c:v>
                </c:pt>
                <c:pt idx="188">
                  <c:v>288</c:v>
                </c:pt>
                <c:pt idx="189">
                  <c:v>289</c:v>
                </c:pt>
                <c:pt idx="190">
                  <c:v>290</c:v>
                </c:pt>
                <c:pt idx="191">
                  <c:v>291</c:v>
                </c:pt>
                <c:pt idx="192">
                  <c:v>292</c:v>
                </c:pt>
                <c:pt idx="193">
                  <c:v>293</c:v>
                </c:pt>
                <c:pt idx="194">
                  <c:v>294</c:v>
                </c:pt>
                <c:pt idx="195">
                  <c:v>295</c:v>
                </c:pt>
                <c:pt idx="196">
                  <c:v>296</c:v>
                </c:pt>
                <c:pt idx="197">
                  <c:v>297</c:v>
                </c:pt>
                <c:pt idx="198">
                  <c:v>298</c:v>
                </c:pt>
                <c:pt idx="199">
                  <c:v>299</c:v>
                </c:pt>
                <c:pt idx="200">
                  <c:v>300</c:v>
                </c:pt>
                <c:pt idx="201">
                  <c:v>301</c:v>
                </c:pt>
                <c:pt idx="202">
                  <c:v>302</c:v>
                </c:pt>
                <c:pt idx="203">
                  <c:v>303</c:v>
                </c:pt>
                <c:pt idx="204">
                  <c:v>304</c:v>
                </c:pt>
                <c:pt idx="205">
                  <c:v>305</c:v>
                </c:pt>
                <c:pt idx="206">
                  <c:v>306</c:v>
                </c:pt>
                <c:pt idx="207">
                  <c:v>307</c:v>
                </c:pt>
                <c:pt idx="208">
                  <c:v>308</c:v>
                </c:pt>
                <c:pt idx="209">
                  <c:v>309</c:v>
                </c:pt>
                <c:pt idx="210">
                  <c:v>310</c:v>
                </c:pt>
                <c:pt idx="211">
                  <c:v>311</c:v>
                </c:pt>
                <c:pt idx="212">
                  <c:v>312</c:v>
                </c:pt>
                <c:pt idx="213">
                  <c:v>313</c:v>
                </c:pt>
                <c:pt idx="214">
                  <c:v>314</c:v>
                </c:pt>
                <c:pt idx="215">
                  <c:v>315</c:v>
                </c:pt>
                <c:pt idx="216">
                  <c:v>316</c:v>
                </c:pt>
                <c:pt idx="217">
                  <c:v>317</c:v>
                </c:pt>
                <c:pt idx="218">
                  <c:v>318</c:v>
                </c:pt>
                <c:pt idx="219">
                  <c:v>319</c:v>
                </c:pt>
                <c:pt idx="220">
                  <c:v>320</c:v>
                </c:pt>
                <c:pt idx="221">
                  <c:v>321</c:v>
                </c:pt>
                <c:pt idx="222">
                  <c:v>322</c:v>
                </c:pt>
                <c:pt idx="223">
                  <c:v>323</c:v>
                </c:pt>
                <c:pt idx="224">
                  <c:v>324</c:v>
                </c:pt>
                <c:pt idx="225">
                  <c:v>325</c:v>
                </c:pt>
                <c:pt idx="226">
                  <c:v>326</c:v>
                </c:pt>
                <c:pt idx="227">
                  <c:v>327</c:v>
                </c:pt>
                <c:pt idx="228">
                  <c:v>328</c:v>
                </c:pt>
                <c:pt idx="229">
                  <c:v>329</c:v>
                </c:pt>
                <c:pt idx="230">
                  <c:v>330</c:v>
                </c:pt>
                <c:pt idx="231">
                  <c:v>331</c:v>
                </c:pt>
                <c:pt idx="232">
                  <c:v>332</c:v>
                </c:pt>
                <c:pt idx="233">
                  <c:v>333</c:v>
                </c:pt>
                <c:pt idx="234">
                  <c:v>334</c:v>
                </c:pt>
                <c:pt idx="235">
                  <c:v>335</c:v>
                </c:pt>
                <c:pt idx="236">
                  <c:v>336</c:v>
                </c:pt>
                <c:pt idx="237">
                  <c:v>337</c:v>
                </c:pt>
                <c:pt idx="238">
                  <c:v>338</c:v>
                </c:pt>
                <c:pt idx="239">
                  <c:v>339</c:v>
                </c:pt>
                <c:pt idx="240">
                  <c:v>340</c:v>
                </c:pt>
                <c:pt idx="241">
                  <c:v>341</c:v>
                </c:pt>
                <c:pt idx="242">
                  <c:v>342</c:v>
                </c:pt>
                <c:pt idx="243">
                  <c:v>343</c:v>
                </c:pt>
                <c:pt idx="244">
                  <c:v>344</c:v>
                </c:pt>
                <c:pt idx="245">
                  <c:v>345</c:v>
                </c:pt>
                <c:pt idx="246">
                  <c:v>346</c:v>
                </c:pt>
                <c:pt idx="247">
                  <c:v>347</c:v>
                </c:pt>
                <c:pt idx="248">
                  <c:v>348</c:v>
                </c:pt>
                <c:pt idx="249">
                  <c:v>349</c:v>
                </c:pt>
                <c:pt idx="250">
                  <c:v>350</c:v>
                </c:pt>
                <c:pt idx="251">
                  <c:v>351</c:v>
                </c:pt>
                <c:pt idx="252">
                  <c:v>352</c:v>
                </c:pt>
                <c:pt idx="253">
                  <c:v>353</c:v>
                </c:pt>
                <c:pt idx="254">
                  <c:v>354</c:v>
                </c:pt>
                <c:pt idx="255">
                  <c:v>355</c:v>
                </c:pt>
                <c:pt idx="256">
                  <c:v>356</c:v>
                </c:pt>
                <c:pt idx="257">
                  <c:v>357</c:v>
                </c:pt>
                <c:pt idx="258">
                  <c:v>358</c:v>
                </c:pt>
                <c:pt idx="259">
                  <c:v>359</c:v>
                </c:pt>
                <c:pt idx="260">
                  <c:v>360</c:v>
                </c:pt>
                <c:pt idx="261">
                  <c:v>361</c:v>
                </c:pt>
                <c:pt idx="262">
                  <c:v>362</c:v>
                </c:pt>
                <c:pt idx="263">
                  <c:v>363</c:v>
                </c:pt>
                <c:pt idx="264">
                  <c:v>364</c:v>
                </c:pt>
                <c:pt idx="265">
                  <c:v>365</c:v>
                </c:pt>
                <c:pt idx="266">
                  <c:v>366</c:v>
                </c:pt>
                <c:pt idx="267">
                  <c:v>367</c:v>
                </c:pt>
                <c:pt idx="268">
                  <c:v>368</c:v>
                </c:pt>
                <c:pt idx="269">
                  <c:v>369</c:v>
                </c:pt>
                <c:pt idx="270">
                  <c:v>370</c:v>
                </c:pt>
                <c:pt idx="271">
                  <c:v>371</c:v>
                </c:pt>
                <c:pt idx="272">
                  <c:v>372</c:v>
                </c:pt>
                <c:pt idx="273">
                  <c:v>373</c:v>
                </c:pt>
                <c:pt idx="274">
                  <c:v>374</c:v>
                </c:pt>
                <c:pt idx="275">
                  <c:v>375</c:v>
                </c:pt>
                <c:pt idx="276">
                  <c:v>376</c:v>
                </c:pt>
                <c:pt idx="277">
                  <c:v>377</c:v>
                </c:pt>
                <c:pt idx="278">
                  <c:v>378</c:v>
                </c:pt>
                <c:pt idx="279">
                  <c:v>379</c:v>
                </c:pt>
                <c:pt idx="280">
                  <c:v>380</c:v>
                </c:pt>
                <c:pt idx="281">
                  <c:v>381</c:v>
                </c:pt>
                <c:pt idx="282">
                  <c:v>382</c:v>
                </c:pt>
                <c:pt idx="283">
                  <c:v>383</c:v>
                </c:pt>
                <c:pt idx="284">
                  <c:v>384</c:v>
                </c:pt>
                <c:pt idx="285">
                  <c:v>385</c:v>
                </c:pt>
                <c:pt idx="286">
                  <c:v>386</c:v>
                </c:pt>
                <c:pt idx="287">
                  <c:v>387</c:v>
                </c:pt>
                <c:pt idx="288">
                  <c:v>388</c:v>
                </c:pt>
                <c:pt idx="289">
                  <c:v>389</c:v>
                </c:pt>
                <c:pt idx="290">
                  <c:v>390</c:v>
                </c:pt>
                <c:pt idx="291">
                  <c:v>391</c:v>
                </c:pt>
                <c:pt idx="292">
                  <c:v>392</c:v>
                </c:pt>
                <c:pt idx="293">
                  <c:v>393</c:v>
                </c:pt>
                <c:pt idx="294">
                  <c:v>394</c:v>
                </c:pt>
                <c:pt idx="295">
                  <c:v>395</c:v>
                </c:pt>
                <c:pt idx="296">
                  <c:v>396</c:v>
                </c:pt>
                <c:pt idx="297">
                  <c:v>397</c:v>
                </c:pt>
                <c:pt idx="298">
                  <c:v>398</c:v>
                </c:pt>
                <c:pt idx="299">
                  <c:v>399</c:v>
                </c:pt>
                <c:pt idx="300">
                  <c:v>400</c:v>
                </c:pt>
                <c:pt idx="301">
                  <c:v>401</c:v>
                </c:pt>
                <c:pt idx="302">
                  <c:v>402</c:v>
                </c:pt>
                <c:pt idx="303">
                  <c:v>403</c:v>
                </c:pt>
                <c:pt idx="304">
                  <c:v>404</c:v>
                </c:pt>
                <c:pt idx="305">
                  <c:v>405</c:v>
                </c:pt>
                <c:pt idx="306">
                  <c:v>406</c:v>
                </c:pt>
                <c:pt idx="307">
                  <c:v>407</c:v>
                </c:pt>
                <c:pt idx="308">
                  <c:v>408</c:v>
                </c:pt>
                <c:pt idx="309">
                  <c:v>409</c:v>
                </c:pt>
                <c:pt idx="310">
                  <c:v>410</c:v>
                </c:pt>
                <c:pt idx="311">
                  <c:v>411</c:v>
                </c:pt>
                <c:pt idx="312">
                  <c:v>412</c:v>
                </c:pt>
                <c:pt idx="313">
                  <c:v>413</c:v>
                </c:pt>
                <c:pt idx="314">
                  <c:v>414</c:v>
                </c:pt>
                <c:pt idx="315">
                  <c:v>415</c:v>
                </c:pt>
                <c:pt idx="316">
                  <c:v>416</c:v>
                </c:pt>
                <c:pt idx="317">
                  <c:v>417</c:v>
                </c:pt>
                <c:pt idx="318">
                  <c:v>418</c:v>
                </c:pt>
                <c:pt idx="319">
                  <c:v>419</c:v>
                </c:pt>
                <c:pt idx="320">
                  <c:v>420</c:v>
                </c:pt>
                <c:pt idx="321">
                  <c:v>421</c:v>
                </c:pt>
                <c:pt idx="322">
                  <c:v>422</c:v>
                </c:pt>
                <c:pt idx="323">
                  <c:v>423</c:v>
                </c:pt>
                <c:pt idx="324">
                  <c:v>424</c:v>
                </c:pt>
                <c:pt idx="325">
                  <c:v>425</c:v>
                </c:pt>
                <c:pt idx="326">
                  <c:v>426</c:v>
                </c:pt>
                <c:pt idx="327">
                  <c:v>427</c:v>
                </c:pt>
                <c:pt idx="328">
                  <c:v>428</c:v>
                </c:pt>
                <c:pt idx="329">
                  <c:v>429</c:v>
                </c:pt>
                <c:pt idx="330">
                  <c:v>430</c:v>
                </c:pt>
                <c:pt idx="331">
                  <c:v>431</c:v>
                </c:pt>
                <c:pt idx="332">
                  <c:v>432</c:v>
                </c:pt>
                <c:pt idx="333">
                  <c:v>433</c:v>
                </c:pt>
                <c:pt idx="334">
                  <c:v>434</c:v>
                </c:pt>
                <c:pt idx="335">
                  <c:v>435</c:v>
                </c:pt>
                <c:pt idx="336">
                  <c:v>436</c:v>
                </c:pt>
                <c:pt idx="337">
                  <c:v>437</c:v>
                </c:pt>
                <c:pt idx="338">
                  <c:v>438</c:v>
                </c:pt>
                <c:pt idx="339">
                  <c:v>439</c:v>
                </c:pt>
                <c:pt idx="340">
                  <c:v>440</c:v>
                </c:pt>
                <c:pt idx="341">
                  <c:v>441</c:v>
                </c:pt>
                <c:pt idx="342">
                  <c:v>442</c:v>
                </c:pt>
                <c:pt idx="343">
                  <c:v>443</c:v>
                </c:pt>
                <c:pt idx="344">
                  <c:v>444</c:v>
                </c:pt>
                <c:pt idx="345">
                  <c:v>445</c:v>
                </c:pt>
                <c:pt idx="346">
                  <c:v>446</c:v>
                </c:pt>
                <c:pt idx="347">
                  <c:v>447</c:v>
                </c:pt>
                <c:pt idx="348">
                  <c:v>448</c:v>
                </c:pt>
                <c:pt idx="349">
                  <c:v>449</c:v>
                </c:pt>
                <c:pt idx="350">
                  <c:v>450</c:v>
                </c:pt>
                <c:pt idx="351">
                  <c:v>451</c:v>
                </c:pt>
                <c:pt idx="352">
                  <c:v>452</c:v>
                </c:pt>
                <c:pt idx="353">
                  <c:v>453</c:v>
                </c:pt>
                <c:pt idx="354">
                  <c:v>454</c:v>
                </c:pt>
                <c:pt idx="355">
                  <c:v>455</c:v>
                </c:pt>
                <c:pt idx="356">
                  <c:v>456</c:v>
                </c:pt>
                <c:pt idx="357">
                  <c:v>457</c:v>
                </c:pt>
                <c:pt idx="358">
                  <c:v>458</c:v>
                </c:pt>
                <c:pt idx="359">
                  <c:v>459</c:v>
                </c:pt>
                <c:pt idx="360">
                  <c:v>460</c:v>
                </c:pt>
                <c:pt idx="361">
                  <c:v>461</c:v>
                </c:pt>
                <c:pt idx="362">
                  <c:v>462</c:v>
                </c:pt>
                <c:pt idx="363">
                  <c:v>463</c:v>
                </c:pt>
                <c:pt idx="364">
                  <c:v>464</c:v>
                </c:pt>
                <c:pt idx="365">
                  <c:v>465</c:v>
                </c:pt>
                <c:pt idx="366">
                  <c:v>466</c:v>
                </c:pt>
                <c:pt idx="367">
                  <c:v>467</c:v>
                </c:pt>
                <c:pt idx="368">
                  <c:v>468</c:v>
                </c:pt>
                <c:pt idx="369">
                  <c:v>469</c:v>
                </c:pt>
                <c:pt idx="370">
                  <c:v>470</c:v>
                </c:pt>
                <c:pt idx="371">
                  <c:v>471</c:v>
                </c:pt>
                <c:pt idx="372">
                  <c:v>472</c:v>
                </c:pt>
                <c:pt idx="373">
                  <c:v>473</c:v>
                </c:pt>
                <c:pt idx="374">
                  <c:v>474</c:v>
                </c:pt>
                <c:pt idx="375">
                  <c:v>475</c:v>
                </c:pt>
                <c:pt idx="376">
                  <c:v>476</c:v>
                </c:pt>
                <c:pt idx="377">
                  <c:v>477</c:v>
                </c:pt>
                <c:pt idx="378">
                  <c:v>478</c:v>
                </c:pt>
                <c:pt idx="379">
                  <c:v>479</c:v>
                </c:pt>
                <c:pt idx="380">
                  <c:v>480</c:v>
                </c:pt>
                <c:pt idx="381">
                  <c:v>481</c:v>
                </c:pt>
                <c:pt idx="382">
                  <c:v>482</c:v>
                </c:pt>
                <c:pt idx="383">
                  <c:v>483</c:v>
                </c:pt>
                <c:pt idx="384">
                  <c:v>484</c:v>
                </c:pt>
                <c:pt idx="385">
                  <c:v>485</c:v>
                </c:pt>
                <c:pt idx="386">
                  <c:v>486</c:v>
                </c:pt>
                <c:pt idx="387">
                  <c:v>487</c:v>
                </c:pt>
                <c:pt idx="388">
                  <c:v>488</c:v>
                </c:pt>
                <c:pt idx="389">
                  <c:v>489</c:v>
                </c:pt>
                <c:pt idx="390">
                  <c:v>490</c:v>
                </c:pt>
                <c:pt idx="391">
                  <c:v>491</c:v>
                </c:pt>
                <c:pt idx="392">
                  <c:v>492</c:v>
                </c:pt>
                <c:pt idx="393">
                  <c:v>493</c:v>
                </c:pt>
                <c:pt idx="394">
                  <c:v>494</c:v>
                </c:pt>
                <c:pt idx="395">
                  <c:v>495</c:v>
                </c:pt>
                <c:pt idx="396">
                  <c:v>496</c:v>
                </c:pt>
                <c:pt idx="397">
                  <c:v>497</c:v>
                </c:pt>
                <c:pt idx="398">
                  <c:v>498</c:v>
                </c:pt>
                <c:pt idx="399">
                  <c:v>499</c:v>
                </c:pt>
                <c:pt idx="400">
                  <c:v>500</c:v>
                </c:pt>
                <c:pt idx="401">
                  <c:v>501</c:v>
                </c:pt>
                <c:pt idx="402">
                  <c:v>502</c:v>
                </c:pt>
                <c:pt idx="403">
                  <c:v>503</c:v>
                </c:pt>
                <c:pt idx="404">
                  <c:v>504</c:v>
                </c:pt>
                <c:pt idx="405">
                  <c:v>505</c:v>
                </c:pt>
                <c:pt idx="406">
                  <c:v>506</c:v>
                </c:pt>
                <c:pt idx="407">
                  <c:v>507</c:v>
                </c:pt>
                <c:pt idx="408">
                  <c:v>508</c:v>
                </c:pt>
                <c:pt idx="409">
                  <c:v>509</c:v>
                </c:pt>
                <c:pt idx="410">
                  <c:v>510</c:v>
                </c:pt>
                <c:pt idx="411">
                  <c:v>511</c:v>
                </c:pt>
                <c:pt idx="412">
                  <c:v>512</c:v>
                </c:pt>
                <c:pt idx="413">
                  <c:v>513</c:v>
                </c:pt>
                <c:pt idx="414">
                  <c:v>514</c:v>
                </c:pt>
                <c:pt idx="415">
                  <c:v>515</c:v>
                </c:pt>
                <c:pt idx="416">
                  <c:v>516</c:v>
                </c:pt>
                <c:pt idx="417">
                  <c:v>517</c:v>
                </c:pt>
                <c:pt idx="418">
                  <c:v>518</c:v>
                </c:pt>
                <c:pt idx="419">
                  <c:v>519</c:v>
                </c:pt>
                <c:pt idx="420">
                  <c:v>520</c:v>
                </c:pt>
                <c:pt idx="421">
                  <c:v>521</c:v>
                </c:pt>
                <c:pt idx="422">
                  <c:v>522</c:v>
                </c:pt>
                <c:pt idx="423">
                  <c:v>523</c:v>
                </c:pt>
                <c:pt idx="424">
                  <c:v>524</c:v>
                </c:pt>
                <c:pt idx="425">
                  <c:v>525</c:v>
                </c:pt>
                <c:pt idx="426">
                  <c:v>526</c:v>
                </c:pt>
                <c:pt idx="427">
                  <c:v>527</c:v>
                </c:pt>
                <c:pt idx="428">
                  <c:v>528</c:v>
                </c:pt>
                <c:pt idx="429">
                  <c:v>529</c:v>
                </c:pt>
                <c:pt idx="430">
                  <c:v>530</c:v>
                </c:pt>
                <c:pt idx="431">
                  <c:v>531</c:v>
                </c:pt>
                <c:pt idx="432">
                  <c:v>532</c:v>
                </c:pt>
                <c:pt idx="433">
                  <c:v>533</c:v>
                </c:pt>
                <c:pt idx="434">
                  <c:v>534</c:v>
                </c:pt>
                <c:pt idx="435">
                  <c:v>535</c:v>
                </c:pt>
                <c:pt idx="436">
                  <c:v>536</c:v>
                </c:pt>
                <c:pt idx="437">
                  <c:v>537</c:v>
                </c:pt>
                <c:pt idx="438">
                  <c:v>538</c:v>
                </c:pt>
                <c:pt idx="439">
                  <c:v>539</c:v>
                </c:pt>
                <c:pt idx="440">
                  <c:v>540</c:v>
                </c:pt>
                <c:pt idx="441">
                  <c:v>541</c:v>
                </c:pt>
                <c:pt idx="442">
                  <c:v>542</c:v>
                </c:pt>
                <c:pt idx="443">
                  <c:v>543</c:v>
                </c:pt>
                <c:pt idx="444">
                  <c:v>544</c:v>
                </c:pt>
                <c:pt idx="445">
                  <c:v>545</c:v>
                </c:pt>
                <c:pt idx="446">
                  <c:v>546</c:v>
                </c:pt>
                <c:pt idx="447">
                  <c:v>547</c:v>
                </c:pt>
                <c:pt idx="448">
                  <c:v>548</c:v>
                </c:pt>
                <c:pt idx="449">
                  <c:v>549</c:v>
                </c:pt>
                <c:pt idx="450">
                  <c:v>550</c:v>
                </c:pt>
                <c:pt idx="451">
                  <c:v>551</c:v>
                </c:pt>
                <c:pt idx="452">
                  <c:v>552</c:v>
                </c:pt>
                <c:pt idx="453">
                  <c:v>553</c:v>
                </c:pt>
                <c:pt idx="454">
                  <c:v>554</c:v>
                </c:pt>
                <c:pt idx="455">
                  <c:v>555</c:v>
                </c:pt>
                <c:pt idx="456">
                  <c:v>556</c:v>
                </c:pt>
                <c:pt idx="457">
                  <c:v>557</c:v>
                </c:pt>
                <c:pt idx="458">
                  <c:v>558</c:v>
                </c:pt>
                <c:pt idx="459">
                  <c:v>559</c:v>
                </c:pt>
                <c:pt idx="460">
                  <c:v>560</c:v>
                </c:pt>
                <c:pt idx="461">
                  <c:v>561</c:v>
                </c:pt>
                <c:pt idx="462">
                  <c:v>562</c:v>
                </c:pt>
                <c:pt idx="463">
                  <c:v>563</c:v>
                </c:pt>
                <c:pt idx="464">
                  <c:v>564</c:v>
                </c:pt>
                <c:pt idx="465">
                  <c:v>565</c:v>
                </c:pt>
                <c:pt idx="466">
                  <c:v>566</c:v>
                </c:pt>
                <c:pt idx="467">
                  <c:v>567</c:v>
                </c:pt>
                <c:pt idx="468">
                  <c:v>568</c:v>
                </c:pt>
                <c:pt idx="469">
                  <c:v>569</c:v>
                </c:pt>
                <c:pt idx="470">
                  <c:v>570</c:v>
                </c:pt>
                <c:pt idx="471">
                  <c:v>571</c:v>
                </c:pt>
                <c:pt idx="472">
                  <c:v>572</c:v>
                </c:pt>
                <c:pt idx="473">
                  <c:v>573</c:v>
                </c:pt>
                <c:pt idx="474">
                  <c:v>574</c:v>
                </c:pt>
                <c:pt idx="475">
                  <c:v>575</c:v>
                </c:pt>
                <c:pt idx="476">
                  <c:v>576</c:v>
                </c:pt>
                <c:pt idx="477">
                  <c:v>577</c:v>
                </c:pt>
                <c:pt idx="478">
                  <c:v>578</c:v>
                </c:pt>
                <c:pt idx="479">
                  <c:v>579</c:v>
                </c:pt>
                <c:pt idx="480">
                  <c:v>580</c:v>
                </c:pt>
                <c:pt idx="481">
                  <c:v>581</c:v>
                </c:pt>
                <c:pt idx="482">
                  <c:v>582</c:v>
                </c:pt>
                <c:pt idx="483">
                  <c:v>583</c:v>
                </c:pt>
                <c:pt idx="484">
                  <c:v>584</c:v>
                </c:pt>
                <c:pt idx="485">
                  <c:v>585</c:v>
                </c:pt>
                <c:pt idx="486">
                  <c:v>586</c:v>
                </c:pt>
                <c:pt idx="487">
                  <c:v>587</c:v>
                </c:pt>
                <c:pt idx="488">
                  <c:v>588</c:v>
                </c:pt>
                <c:pt idx="489">
                  <c:v>589</c:v>
                </c:pt>
                <c:pt idx="490">
                  <c:v>590</c:v>
                </c:pt>
                <c:pt idx="491">
                  <c:v>591</c:v>
                </c:pt>
                <c:pt idx="492">
                  <c:v>592</c:v>
                </c:pt>
                <c:pt idx="493">
                  <c:v>593</c:v>
                </c:pt>
                <c:pt idx="494">
                  <c:v>594</c:v>
                </c:pt>
                <c:pt idx="495">
                  <c:v>595</c:v>
                </c:pt>
                <c:pt idx="496">
                  <c:v>596</c:v>
                </c:pt>
                <c:pt idx="497">
                  <c:v>597</c:v>
                </c:pt>
                <c:pt idx="498">
                  <c:v>598</c:v>
                </c:pt>
                <c:pt idx="499">
                  <c:v>599</c:v>
                </c:pt>
                <c:pt idx="500">
                  <c:v>600</c:v>
                </c:pt>
                <c:pt idx="501">
                  <c:v>601</c:v>
                </c:pt>
                <c:pt idx="502">
                  <c:v>602</c:v>
                </c:pt>
                <c:pt idx="503">
                  <c:v>603</c:v>
                </c:pt>
                <c:pt idx="504">
                  <c:v>604</c:v>
                </c:pt>
                <c:pt idx="505">
                  <c:v>605</c:v>
                </c:pt>
                <c:pt idx="506">
                  <c:v>606</c:v>
                </c:pt>
                <c:pt idx="507">
                  <c:v>607</c:v>
                </c:pt>
                <c:pt idx="508">
                  <c:v>608</c:v>
                </c:pt>
                <c:pt idx="509">
                  <c:v>609</c:v>
                </c:pt>
                <c:pt idx="510">
                  <c:v>610</c:v>
                </c:pt>
                <c:pt idx="511">
                  <c:v>611</c:v>
                </c:pt>
                <c:pt idx="512">
                  <c:v>612</c:v>
                </c:pt>
                <c:pt idx="513">
                  <c:v>613</c:v>
                </c:pt>
                <c:pt idx="514">
                  <c:v>614</c:v>
                </c:pt>
                <c:pt idx="515">
                  <c:v>615</c:v>
                </c:pt>
                <c:pt idx="516">
                  <c:v>616</c:v>
                </c:pt>
                <c:pt idx="517">
                  <c:v>617</c:v>
                </c:pt>
                <c:pt idx="518">
                  <c:v>618</c:v>
                </c:pt>
                <c:pt idx="519">
                  <c:v>619</c:v>
                </c:pt>
                <c:pt idx="520">
                  <c:v>620</c:v>
                </c:pt>
                <c:pt idx="521">
                  <c:v>621</c:v>
                </c:pt>
                <c:pt idx="522">
                  <c:v>622</c:v>
                </c:pt>
                <c:pt idx="523">
                  <c:v>623</c:v>
                </c:pt>
                <c:pt idx="524">
                  <c:v>624</c:v>
                </c:pt>
                <c:pt idx="525">
                  <c:v>625</c:v>
                </c:pt>
                <c:pt idx="526">
                  <c:v>626</c:v>
                </c:pt>
                <c:pt idx="527">
                  <c:v>627</c:v>
                </c:pt>
                <c:pt idx="528">
                  <c:v>628</c:v>
                </c:pt>
                <c:pt idx="529">
                  <c:v>629</c:v>
                </c:pt>
                <c:pt idx="530">
                  <c:v>630</c:v>
                </c:pt>
                <c:pt idx="531">
                  <c:v>631</c:v>
                </c:pt>
                <c:pt idx="532">
                  <c:v>632</c:v>
                </c:pt>
                <c:pt idx="533">
                  <c:v>633</c:v>
                </c:pt>
                <c:pt idx="534">
                  <c:v>634</c:v>
                </c:pt>
                <c:pt idx="535">
                  <c:v>635</c:v>
                </c:pt>
                <c:pt idx="536">
                  <c:v>636</c:v>
                </c:pt>
                <c:pt idx="537">
                  <c:v>637</c:v>
                </c:pt>
                <c:pt idx="538">
                  <c:v>638</c:v>
                </c:pt>
                <c:pt idx="539">
                  <c:v>639</c:v>
                </c:pt>
                <c:pt idx="540">
                  <c:v>640</c:v>
                </c:pt>
                <c:pt idx="541">
                  <c:v>641</c:v>
                </c:pt>
                <c:pt idx="542">
                  <c:v>642</c:v>
                </c:pt>
                <c:pt idx="543">
                  <c:v>643</c:v>
                </c:pt>
                <c:pt idx="544">
                  <c:v>644</c:v>
                </c:pt>
                <c:pt idx="545">
                  <c:v>645</c:v>
                </c:pt>
                <c:pt idx="546">
                  <c:v>646</c:v>
                </c:pt>
                <c:pt idx="547">
                  <c:v>647</c:v>
                </c:pt>
                <c:pt idx="548">
                  <c:v>648</c:v>
                </c:pt>
                <c:pt idx="549">
                  <c:v>649</c:v>
                </c:pt>
                <c:pt idx="550">
                  <c:v>650</c:v>
                </c:pt>
                <c:pt idx="551">
                  <c:v>651</c:v>
                </c:pt>
                <c:pt idx="552">
                  <c:v>652</c:v>
                </c:pt>
                <c:pt idx="553">
                  <c:v>653</c:v>
                </c:pt>
                <c:pt idx="554">
                  <c:v>654</c:v>
                </c:pt>
                <c:pt idx="555">
                  <c:v>655</c:v>
                </c:pt>
                <c:pt idx="556">
                  <c:v>656</c:v>
                </c:pt>
                <c:pt idx="557">
                  <c:v>657</c:v>
                </c:pt>
                <c:pt idx="558">
                  <c:v>658</c:v>
                </c:pt>
                <c:pt idx="559">
                  <c:v>659</c:v>
                </c:pt>
                <c:pt idx="560">
                  <c:v>660</c:v>
                </c:pt>
                <c:pt idx="561">
                  <c:v>661</c:v>
                </c:pt>
                <c:pt idx="562">
                  <c:v>662</c:v>
                </c:pt>
                <c:pt idx="563">
                  <c:v>663</c:v>
                </c:pt>
                <c:pt idx="564">
                  <c:v>664</c:v>
                </c:pt>
                <c:pt idx="565">
                  <c:v>665</c:v>
                </c:pt>
                <c:pt idx="566">
                  <c:v>666</c:v>
                </c:pt>
                <c:pt idx="567">
                  <c:v>667</c:v>
                </c:pt>
                <c:pt idx="568">
                  <c:v>668</c:v>
                </c:pt>
                <c:pt idx="569">
                  <c:v>669</c:v>
                </c:pt>
                <c:pt idx="570">
                  <c:v>670</c:v>
                </c:pt>
                <c:pt idx="571">
                  <c:v>671</c:v>
                </c:pt>
                <c:pt idx="572">
                  <c:v>672</c:v>
                </c:pt>
                <c:pt idx="573">
                  <c:v>673</c:v>
                </c:pt>
                <c:pt idx="574">
                  <c:v>674</c:v>
                </c:pt>
                <c:pt idx="575">
                  <c:v>675</c:v>
                </c:pt>
                <c:pt idx="576">
                  <c:v>676</c:v>
                </c:pt>
                <c:pt idx="577">
                  <c:v>677</c:v>
                </c:pt>
                <c:pt idx="578">
                  <c:v>678</c:v>
                </c:pt>
                <c:pt idx="579">
                  <c:v>679</c:v>
                </c:pt>
                <c:pt idx="580">
                  <c:v>680</c:v>
                </c:pt>
                <c:pt idx="581">
                  <c:v>681</c:v>
                </c:pt>
                <c:pt idx="582">
                  <c:v>682</c:v>
                </c:pt>
                <c:pt idx="583">
                  <c:v>683</c:v>
                </c:pt>
                <c:pt idx="584">
                  <c:v>684</c:v>
                </c:pt>
                <c:pt idx="585">
                  <c:v>685</c:v>
                </c:pt>
                <c:pt idx="586">
                  <c:v>686</c:v>
                </c:pt>
                <c:pt idx="587">
                  <c:v>687</c:v>
                </c:pt>
                <c:pt idx="588">
                  <c:v>688</c:v>
                </c:pt>
                <c:pt idx="589">
                  <c:v>689</c:v>
                </c:pt>
                <c:pt idx="590">
                  <c:v>690</c:v>
                </c:pt>
                <c:pt idx="591">
                  <c:v>691</c:v>
                </c:pt>
                <c:pt idx="592">
                  <c:v>692</c:v>
                </c:pt>
                <c:pt idx="593">
                  <c:v>693</c:v>
                </c:pt>
                <c:pt idx="594">
                  <c:v>694</c:v>
                </c:pt>
                <c:pt idx="595">
                  <c:v>695</c:v>
                </c:pt>
                <c:pt idx="596">
                  <c:v>696</c:v>
                </c:pt>
                <c:pt idx="597">
                  <c:v>697</c:v>
                </c:pt>
                <c:pt idx="598">
                  <c:v>698</c:v>
                </c:pt>
                <c:pt idx="599">
                  <c:v>699</c:v>
                </c:pt>
                <c:pt idx="600">
                  <c:v>700</c:v>
                </c:pt>
                <c:pt idx="601">
                  <c:v>701</c:v>
                </c:pt>
                <c:pt idx="602">
                  <c:v>702</c:v>
                </c:pt>
                <c:pt idx="603">
                  <c:v>703</c:v>
                </c:pt>
                <c:pt idx="604">
                  <c:v>704</c:v>
                </c:pt>
                <c:pt idx="605">
                  <c:v>705</c:v>
                </c:pt>
                <c:pt idx="606">
                  <c:v>706</c:v>
                </c:pt>
                <c:pt idx="607">
                  <c:v>707</c:v>
                </c:pt>
                <c:pt idx="608">
                  <c:v>708</c:v>
                </c:pt>
                <c:pt idx="609">
                  <c:v>709</c:v>
                </c:pt>
                <c:pt idx="610">
                  <c:v>710</c:v>
                </c:pt>
                <c:pt idx="611">
                  <c:v>711</c:v>
                </c:pt>
                <c:pt idx="612">
                  <c:v>712</c:v>
                </c:pt>
                <c:pt idx="613">
                  <c:v>713</c:v>
                </c:pt>
                <c:pt idx="614">
                  <c:v>714</c:v>
                </c:pt>
                <c:pt idx="615">
                  <c:v>715</c:v>
                </c:pt>
                <c:pt idx="616">
                  <c:v>716</c:v>
                </c:pt>
                <c:pt idx="617">
                  <c:v>717</c:v>
                </c:pt>
                <c:pt idx="618">
                  <c:v>718</c:v>
                </c:pt>
                <c:pt idx="619">
                  <c:v>719</c:v>
                </c:pt>
                <c:pt idx="620">
                  <c:v>720</c:v>
                </c:pt>
                <c:pt idx="621">
                  <c:v>721</c:v>
                </c:pt>
                <c:pt idx="622">
                  <c:v>722</c:v>
                </c:pt>
                <c:pt idx="623">
                  <c:v>723</c:v>
                </c:pt>
                <c:pt idx="624">
                  <c:v>724</c:v>
                </c:pt>
                <c:pt idx="625">
                  <c:v>725</c:v>
                </c:pt>
                <c:pt idx="626">
                  <c:v>726</c:v>
                </c:pt>
                <c:pt idx="627">
                  <c:v>727</c:v>
                </c:pt>
                <c:pt idx="628">
                  <c:v>728</c:v>
                </c:pt>
                <c:pt idx="629">
                  <c:v>729</c:v>
                </c:pt>
                <c:pt idx="630">
                  <c:v>730</c:v>
                </c:pt>
                <c:pt idx="631">
                  <c:v>731</c:v>
                </c:pt>
                <c:pt idx="632">
                  <c:v>732</c:v>
                </c:pt>
                <c:pt idx="633">
                  <c:v>733</c:v>
                </c:pt>
                <c:pt idx="634">
                  <c:v>734</c:v>
                </c:pt>
                <c:pt idx="635">
                  <c:v>735</c:v>
                </c:pt>
                <c:pt idx="636">
                  <c:v>736</c:v>
                </c:pt>
                <c:pt idx="637">
                  <c:v>737</c:v>
                </c:pt>
                <c:pt idx="638">
                  <c:v>738</c:v>
                </c:pt>
                <c:pt idx="639">
                  <c:v>739</c:v>
                </c:pt>
                <c:pt idx="640">
                  <c:v>740</c:v>
                </c:pt>
                <c:pt idx="641">
                  <c:v>741</c:v>
                </c:pt>
                <c:pt idx="642">
                  <c:v>742</c:v>
                </c:pt>
                <c:pt idx="643">
                  <c:v>743</c:v>
                </c:pt>
                <c:pt idx="644">
                  <c:v>744</c:v>
                </c:pt>
                <c:pt idx="645">
                  <c:v>745</c:v>
                </c:pt>
                <c:pt idx="646">
                  <c:v>746</c:v>
                </c:pt>
                <c:pt idx="647">
                  <c:v>747</c:v>
                </c:pt>
                <c:pt idx="648">
                  <c:v>748</c:v>
                </c:pt>
                <c:pt idx="649">
                  <c:v>749</c:v>
                </c:pt>
                <c:pt idx="650">
                  <c:v>750</c:v>
                </c:pt>
                <c:pt idx="651">
                  <c:v>751</c:v>
                </c:pt>
                <c:pt idx="652">
                  <c:v>752</c:v>
                </c:pt>
                <c:pt idx="653">
                  <c:v>753</c:v>
                </c:pt>
                <c:pt idx="654">
                  <c:v>754</c:v>
                </c:pt>
                <c:pt idx="655">
                  <c:v>755</c:v>
                </c:pt>
                <c:pt idx="656">
                  <c:v>756</c:v>
                </c:pt>
                <c:pt idx="657">
                  <c:v>757</c:v>
                </c:pt>
                <c:pt idx="658">
                  <c:v>758</c:v>
                </c:pt>
                <c:pt idx="659">
                  <c:v>759</c:v>
                </c:pt>
                <c:pt idx="660">
                  <c:v>760</c:v>
                </c:pt>
                <c:pt idx="661">
                  <c:v>761</c:v>
                </c:pt>
                <c:pt idx="662">
                  <c:v>762</c:v>
                </c:pt>
                <c:pt idx="663">
                  <c:v>763</c:v>
                </c:pt>
                <c:pt idx="664">
                  <c:v>764</c:v>
                </c:pt>
                <c:pt idx="665">
                  <c:v>765</c:v>
                </c:pt>
                <c:pt idx="666">
                  <c:v>766</c:v>
                </c:pt>
                <c:pt idx="667">
                  <c:v>767</c:v>
                </c:pt>
                <c:pt idx="668">
                  <c:v>768</c:v>
                </c:pt>
                <c:pt idx="669">
                  <c:v>769</c:v>
                </c:pt>
                <c:pt idx="670">
                  <c:v>770</c:v>
                </c:pt>
                <c:pt idx="671">
                  <c:v>771</c:v>
                </c:pt>
                <c:pt idx="672">
                  <c:v>772</c:v>
                </c:pt>
                <c:pt idx="673">
                  <c:v>773</c:v>
                </c:pt>
                <c:pt idx="674">
                  <c:v>774</c:v>
                </c:pt>
                <c:pt idx="675">
                  <c:v>775</c:v>
                </c:pt>
                <c:pt idx="676">
                  <c:v>776</c:v>
                </c:pt>
                <c:pt idx="677">
                  <c:v>777</c:v>
                </c:pt>
                <c:pt idx="678">
                  <c:v>778</c:v>
                </c:pt>
                <c:pt idx="679">
                  <c:v>779</c:v>
                </c:pt>
                <c:pt idx="680">
                  <c:v>780</c:v>
                </c:pt>
                <c:pt idx="681">
                  <c:v>781</c:v>
                </c:pt>
                <c:pt idx="682">
                  <c:v>782</c:v>
                </c:pt>
                <c:pt idx="683">
                  <c:v>783</c:v>
                </c:pt>
                <c:pt idx="684">
                  <c:v>784</c:v>
                </c:pt>
                <c:pt idx="685">
                  <c:v>785</c:v>
                </c:pt>
                <c:pt idx="686">
                  <c:v>786</c:v>
                </c:pt>
                <c:pt idx="687">
                  <c:v>787</c:v>
                </c:pt>
                <c:pt idx="688">
                  <c:v>788</c:v>
                </c:pt>
                <c:pt idx="689">
                  <c:v>789</c:v>
                </c:pt>
                <c:pt idx="690">
                  <c:v>790</c:v>
                </c:pt>
                <c:pt idx="691">
                  <c:v>791</c:v>
                </c:pt>
                <c:pt idx="692">
                  <c:v>792</c:v>
                </c:pt>
                <c:pt idx="693">
                  <c:v>793</c:v>
                </c:pt>
                <c:pt idx="694">
                  <c:v>794</c:v>
                </c:pt>
                <c:pt idx="695">
                  <c:v>795</c:v>
                </c:pt>
                <c:pt idx="696">
                  <c:v>796</c:v>
                </c:pt>
                <c:pt idx="697">
                  <c:v>797</c:v>
                </c:pt>
                <c:pt idx="698">
                  <c:v>798</c:v>
                </c:pt>
                <c:pt idx="699">
                  <c:v>799</c:v>
                </c:pt>
                <c:pt idx="700">
                  <c:v>800</c:v>
                </c:pt>
                <c:pt idx="701">
                  <c:v>801</c:v>
                </c:pt>
                <c:pt idx="702">
                  <c:v>802</c:v>
                </c:pt>
                <c:pt idx="703">
                  <c:v>803</c:v>
                </c:pt>
                <c:pt idx="704">
                  <c:v>804</c:v>
                </c:pt>
                <c:pt idx="705">
                  <c:v>805</c:v>
                </c:pt>
                <c:pt idx="706">
                  <c:v>806</c:v>
                </c:pt>
                <c:pt idx="707">
                  <c:v>807</c:v>
                </c:pt>
                <c:pt idx="708">
                  <c:v>808</c:v>
                </c:pt>
                <c:pt idx="709">
                  <c:v>809</c:v>
                </c:pt>
                <c:pt idx="710">
                  <c:v>810</c:v>
                </c:pt>
                <c:pt idx="711">
                  <c:v>811</c:v>
                </c:pt>
                <c:pt idx="712">
                  <c:v>812</c:v>
                </c:pt>
                <c:pt idx="713">
                  <c:v>813</c:v>
                </c:pt>
                <c:pt idx="714">
                  <c:v>814</c:v>
                </c:pt>
                <c:pt idx="715">
                  <c:v>815</c:v>
                </c:pt>
                <c:pt idx="716">
                  <c:v>816</c:v>
                </c:pt>
                <c:pt idx="717">
                  <c:v>817</c:v>
                </c:pt>
                <c:pt idx="718">
                  <c:v>818</c:v>
                </c:pt>
                <c:pt idx="719">
                  <c:v>819</c:v>
                </c:pt>
                <c:pt idx="720">
                  <c:v>820</c:v>
                </c:pt>
                <c:pt idx="721">
                  <c:v>821</c:v>
                </c:pt>
                <c:pt idx="722">
                  <c:v>822</c:v>
                </c:pt>
                <c:pt idx="723">
                  <c:v>823</c:v>
                </c:pt>
                <c:pt idx="724">
                  <c:v>824</c:v>
                </c:pt>
                <c:pt idx="725">
                  <c:v>825</c:v>
                </c:pt>
                <c:pt idx="726">
                  <c:v>826</c:v>
                </c:pt>
                <c:pt idx="727">
                  <c:v>827</c:v>
                </c:pt>
                <c:pt idx="728">
                  <c:v>828</c:v>
                </c:pt>
                <c:pt idx="729">
                  <c:v>829</c:v>
                </c:pt>
                <c:pt idx="730">
                  <c:v>830</c:v>
                </c:pt>
                <c:pt idx="731">
                  <c:v>831</c:v>
                </c:pt>
                <c:pt idx="732">
                  <c:v>832</c:v>
                </c:pt>
                <c:pt idx="733">
                  <c:v>833</c:v>
                </c:pt>
                <c:pt idx="734">
                  <c:v>834</c:v>
                </c:pt>
                <c:pt idx="735">
                  <c:v>835</c:v>
                </c:pt>
                <c:pt idx="736">
                  <c:v>836</c:v>
                </c:pt>
                <c:pt idx="737">
                  <c:v>837</c:v>
                </c:pt>
                <c:pt idx="738">
                  <c:v>838</c:v>
                </c:pt>
                <c:pt idx="739">
                  <c:v>839</c:v>
                </c:pt>
                <c:pt idx="740">
                  <c:v>840</c:v>
                </c:pt>
                <c:pt idx="741">
                  <c:v>841</c:v>
                </c:pt>
                <c:pt idx="742">
                  <c:v>842</c:v>
                </c:pt>
                <c:pt idx="743">
                  <c:v>843</c:v>
                </c:pt>
                <c:pt idx="744">
                  <c:v>844</c:v>
                </c:pt>
                <c:pt idx="745">
                  <c:v>845</c:v>
                </c:pt>
                <c:pt idx="746">
                  <c:v>846</c:v>
                </c:pt>
                <c:pt idx="747">
                  <c:v>847</c:v>
                </c:pt>
                <c:pt idx="748">
                  <c:v>848</c:v>
                </c:pt>
                <c:pt idx="749">
                  <c:v>849</c:v>
                </c:pt>
                <c:pt idx="750">
                  <c:v>850</c:v>
                </c:pt>
                <c:pt idx="751">
                  <c:v>851</c:v>
                </c:pt>
                <c:pt idx="752">
                  <c:v>852</c:v>
                </c:pt>
                <c:pt idx="753">
                  <c:v>853</c:v>
                </c:pt>
                <c:pt idx="754">
                  <c:v>854</c:v>
                </c:pt>
                <c:pt idx="755">
                  <c:v>855</c:v>
                </c:pt>
                <c:pt idx="756">
                  <c:v>856</c:v>
                </c:pt>
                <c:pt idx="757">
                  <c:v>857</c:v>
                </c:pt>
                <c:pt idx="758">
                  <c:v>858</c:v>
                </c:pt>
                <c:pt idx="759">
                  <c:v>859</c:v>
                </c:pt>
                <c:pt idx="760">
                  <c:v>860</c:v>
                </c:pt>
                <c:pt idx="761">
                  <c:v>861</c:v>
                </c:pt>
                <c:pt idx="762">
                  <c:v>862</c:v>
                </c:pt>
                <c:pt idx="763">
                  <c:v>863</c:v>
                </c:pt>
                <c:pt idx="764">
                  <c:v>864</c:v>
                </c:pt>
                <c:pt idx="765">
                  <c:v>865</c:v>
                </c:pt>
                <c:pt idx="766">
                  <c:v>866</c:v>
                </c:pt>
                <c:pt idx="767">
                  <c:v>867</c:v>
                </c:pt>
                <c:pt idx="768">
                  <c:v>868</c:v>
                </c:pt>
                <c:pt idx="769">
                  <c:v>869</c:v>
                </c:pt>
                <c:pt idx="770">
                  <c:v>870</c:v>
                </c:pt>
                <c:pt idx="771">
                  <c:v>871</c:v>
                </c:pt>
                <c:pt idx="772">
                  <c:v>872</c:v>
                </c:pt>
                <c:pt idx="773">
                  <c:v>873</c:v>
                </c:pt>
                <c:pt idx="774">
                  <c:v>874</c:v>
                </c:pt>
                <c:pt idx="775">
                  <c:v>875</c:v>
                </c:pt>
                <c:pt idx="776">
                  <c:v>876</c:v>
                </c:pt>
                <c:pt idx="777">
                  <c:v>877</c:v>
                </c:pt>
                <c:pt idx="778">
                  <c:v>878</c:v>
                </c:pt>
                <c:pt idx="779">
                  <c:v>879</c:v>
                </c:pt>
                <c:pt idx="780">
                  <c:v>880</c:v>
                </c:pt>
                <c:pt idx="781">
                  <c:v>881</c:v>
                </c:pt>
                <c:pt idx="782">
                  <c:v>882</c:v>
                </c:pt>
                <c:pt idx="783">
                  <c:v>883</c:v>
                </c:pt>
                <c:pt idx="784">
                  <c:v>884</c:v>
                </c:pt>
                <c:pt idx="785">
                  <c:v>885</c:v>
                </c:pt>
                <c:pt idx="786">
                  <c:v>886</c:v>
                </c:pt>
                <c:pt idx="787">
                  <c:v>887</c:v>
                </c:pt>
                <c:pt idx="788">
                  <c:v>888</c:v>
                </c:pt>
                <c:pt idx="789">
                  <c:v>889</c:v>
                </c:pt>
                <c:pt idx="790">
                  <c:v>890</c:v>
                </c:pt>
                <c:pt idx="791">
                  <c:v>891</c:v>
                </c:pt>
                <c:pt idx="792">
                  <c:v>892</c:v>
                </c:pt>
                <c:pt idx="793">
                  <c:v>893</c:v>
                </c:pt>
                <c:pt idx="794">
                  <c:v>894</c:v>
                </c:pt>
                <c:pt idx="795">
                  <c:v>895</c:v>
                </c:pt>
                <c:pt idx="796">
                  <c:v>896</c:v>
                </c:pt>
                <c:pt idx="797">
                  <c:v>897</c:v>
                </c:pt>
                <c:pt idx="798">
                  <c:v>898</c:v>
                </c:pt>
                <c:pt idx="799">
                  <c:v>899</c:v>
                </c:pt>
                <c:pt idx="800">
                  <c:v>900</c:v>
                </c:pt>
                <c:pt idx="801">
                  <c:v>901</c:v>
                </c:pt>
                <c:pt idx="802">
                  <c:v>902</c:v>
                </c:pt>
                <c:pt idx="803">
                  <c:v>903</c:v>
                </c:pt>
                <c:pt idx="804">
                  <c:v>904</c:v>
                </c:pt>
                <c:pt idx="805">
                  <c:v>905</c:v>
                </c:pt>
                <c:pt idx="806">
                  <c:v>906</c:v>
                </c:pt>
                <c:pt idx="807">
                  <c:v>907</c:v>
                </c:pt>
                <c:pt idx="808">
                  <c:v>908</c:v>
                </c:pt>
                <c:pt idx="809">
                  <c:v>909</c:v>
                </c:pt>
                <c:pt idx="810">
                  <c:v>910</c:v>
                </c:pt>
                <c:pt idx="811">
                  <c:v>911</c:v>
                </c:pt>
                <c:pt idx="812">
                  <c:v>912</c:v>
                </c:pt>
                <c:pt idx="813">
                  <c:v>913</c:v>
                </c:pt>
                <c:pt idx="814">
                  <c:v>914</c:v>
                </c:pt>
                <c:pt idx="815">
                  <c:v>915</c:v>
                </c:pt>
                <c:pt idx="816">
                  <c:v>916</c:v>
                </c:pt>
                <c:pt idx="817">
                  <c:v>917</c:v>
                </c:pt>
                <c:pt idx="818">
                  <c:v>918</c:v>
                </c:pt>
                <c:pt idx="819">
                  <c:v>919</c:v>
                </c:pt>
                <c:pt idx="820">
                  <c:v>920</c:v>
                </c:pt>
                <c:pt idx="821">
                  <c:v>921</c:v>
                </c:pt>
                <c:pt idx="822">
                  <c:v>922</c:v>
                </c:pt>
                <c:pt idx="823">
                  <c:v>923</c:v>
                </c:pt>
                <c:pt idx="824">
                  <c:v>924</c:v>
                </c:pt>
                <c:pt idx="825">
                  <c:v>925</c:v>
                </c:pt>
                <c:pt idx="826">
                  <c:v>926</c:v>
                </c:pt>
                <c:pt idx="827">
                  <c:v>927</c:v>
                </c:pt>
                <c:pt idx="828">
                  <c:v>928</c:v>
                </c:pt>
                <c:pt idx="829">
                  <c:v>929</c:v>
                </c:pt>
                <c:pt idx="830">
                  <c:v>930</c:v>
                </c:pt>
                <c:pt idx="831">
                  <c:v>931</c:v>
                </c:pt>
                <c:pt idx="832">
                  <c:v>932</c:v>
                </c:pt>
                <c:pt idx="833">
                  <c:v>933</c:v>
                </c:pt>
                <c:pt idx="834">
                  <c:v>934</c:v>
                </c:pt>
                <c:pt idx="835">
                  <c:v>935</c:v>
                </c:pt>
                <c:pt idx="836">
                  <c:v>936</c:v>
                </c:pt>
                <c:pt idx="837">
                  <c:v>937</c:v>
                </c:pt>
                <c:pt idx="838">
                  <c:v>938</c:v>
                </c:pt>
                <c:pt idx="839">
                  <c:v>939</c:v>
                </c:pt>
                <c:pt idx="840">
                  <c:v>940</c:v>
                </c:pt>
                <c:pt idx="841">
                  <c:v>941</c:v>
                </c:pt>
                <c:pt idx="842">
                  <c:v>942</c:v>
                </c:pt>
                <c:pt idx="843">
                  <c:v>943</c:v>
                </c:pt>
                <c:pt idx="844">
                  <c:v>944</c:v>
                </c:pt>
                <c:pt idx="845">
                  <c:v>945</c:v>
                </c:pt>
                <c:pt idx="846">
                  <c:v>946</c:v>
                </c:pt>
                <c:pt idx="847">
                  <c:v>947</c:v>
                </c:pt>
                <c:pt idx="848">
                  <c:v>948</c:v>
                </c:pt>
                <c:pt idx="849">
                  <c:v>949</c:v>
                </c:pt>
                <c:pt idx="850">
                  <c:v>950</c:v>
                </c:pt>
                <c:pt idx="851">
                  <c:v>951</c:v>
                </c:pt>
                <c:pt idx="852">
                  <c:v>952</c:v>
                </c:pt>
                <c:pt idx="853">
                  <c:v>953</c:v>
                </c:pt>
                <c:pt idx="854">
                  <c:v>954</c:v>
                </c:pt>
                <c:pt idx="855">
                  <c:v>955</c:v>
                </c:pt>
                <c:pt idx="856">
                  <c:v>956</c:v>
                </c:pt>
                <c:pt idx="857">
                  <c:v>957</c:v>
                </c:pt>
                <c:pt idx="858">
                  <c:v>958</c:v>
                </c:pt>
                <c:pt idx="859">
                  <c:v>959</c:v>
                </c:pt>
                <c:pt idx="860">
                  <c:v>960</c:v>
                </c:pt>
                <c:pt idx="861">
                  <c:v>961</c:v>
                </c:pt>
                <c:pt idx="862">
                  <c:v>962</c:v>
                </c:pt>
                <c:pt idx="863">
                  <c:v>963</c:v>
                </c:pt>
                <c:pt idx="864">
                  <c:v>964</c:v>
                </c:pt>
                <c:pt idx="865">
                  <c:v>965</c:v>
                </c:pt>
                <c:pt idx="866">
                  <c:v>966</c:v>
                </c:pt>
                <c:pt idx="867">
                  <c:v>967</c:v>
                </c:pt>
                <c:pt idx="868">
                  <c:v>968</c:v>
                </c:pt>
                <c:pt idx="869">
                  <c:v>969</c:v>
                </c:pt>
                <c:pt idx="870">
                  <c:v>970</c:v>
                </c:pt>
                <c:pt idx="871">
                  <c:v>971</c:v>
                </c:pt>
                <c:pt idx="872">
                  <c:v>972</c:v>
                </c:pt>
                <c:pt idx="873">
                  <c:v>973</c:v>
                </c:pt>
                <c:pt idx="874">
                  <c:v>974</c:v>
                </c:pt>
                <c:pt idx="875">
                  <c:v>975</c:v>
                </c:pt>
                <c:pt idx="876">
                  <c:v>976</c:v>
                </c:pt>
                <c:pt idx="877">
                  <c:v>977</c:v>
                </c:pt>
                <c:pt idx="878">
                  <c:v>978</c:v>
                </c:pt>
                <c:pt idx="879">
                  <c:v>979</c:v>
                </c:pt>
                <c:pt idx="880">
                  <c:v>980</c:v>
                </c:pt>
                <c:pt idx="881">
                  <c:v>981</c:v>
                </c:pt>
                <c:pt idx="882">
                  <c:v>982</c:v>
                </c:pt>
                <c:pt idx="883">
                  <c:v>983</c:v>
                </c:pt>
                <c:pt idx="884">
                  <c:v>984</c:v>
                </c:pt>
                <c:pt idx="885">
                  <c:v>985</c:v>
                </c:pt>
                <c:pt idx="886">
                  <c:v>986</c:v>
                </c:pt>
                <c:pt idx="887">
                  <c:v>987</c:v>
                </c:pt>
                <c:pt idx="888">
                  <c:v>988</c:v>
                </c:pt>
                <c:pt idx="889">
                  <c:v>989</c:v>
                </c:pt>
                <c:pt idx="890">
                  <c:v>990</c:v>
                </c:pt>
                <c:pt idx="891">
                  <c:v>991</c:v>
                </c:pt>
                <c:pt idx="892">
                  <c:v>992</c:v>
                </c:pt>
                <c:pt idx="893">
                  <c:v>993</c:v>
                </c:pt>
                <c:pt idx="894">
                  <c:v>994</c:v>
                </c:pt>
                <c:pt idx="895">
                  <c:v>995</c:v>
                </c:pt>
                <c:pt idx="896">
                  <c:v>996</c:v>
                </c:pt>
                <c:pt idx="897">
                  <c:v>997</c:v>
                </c:pt>
                <c:pt idx="898">
                  <c:v>998</c:v>
                </c:pt>
                <c:pt idx="899">
                  <c:v>999</c:v>
                </c:pt>
                <c:pt idx="900">
                  <c:v>1000</c:v>
                </c:pt>
                <c:pt idx="901">
                  <c:v>1001</c:v>
                </c:pt>
                <c:pt idx="902">
                  <c:v>1002</c:v>
                </c:pt>
                <c:pt idx="903">
                  <c:v>1003</c:v>
                </c:pt>
                <c:pt idx="904">
                  <c:v>1004</c:v>
                </c:pt>
                <c:pt idx="905">
                  <c:v>1005</c:v>
                </c:pt>
                <c:pt idx="906">
                  <c:v>1006</c:v>
                </c:pt>
                <c:pt idx="907">
                  <c:v>1007</c:v>
                </c:pt>
                <c:pt idx="908">
                  <c:v>1008</c:v>
                </c:pt>
                <c:pt idx="909">
                  <c:v>1009</c:v>
                </c:pt>
                <c:pt idx="910">
                  <c:v>1010</c:v>
                </c:pt>
                <c:pt idx="911">
                  <c:v>1011</c:v>
                </c:pt>
                <c:pt idx="912">
                  <c:v>1012</c:v>
                </c:pt>
                <c:pt idx="913">
                  <c:v>1013</c:v>
                </c:pt>
                <c:pt idx="914">
                  <c:v>1014</c:v>
                </c:pt>
                <c:pt idx="915">
                  <c:v>1015</c:v>
                </c:pt>
                <c:pt idx="916">
                  <c:v>1016</c:v>
                </c:pt>
                <c:pt idx="917">
                  <c:v>1017</c:v>
                </c:pt>
                <c:pt idx="918">
                  <c:v>1018</c:v>
                </c:pt>
                <c:pt idx="919">
                  <c:v>1019</c:v>
                </c:pt>
                <c:pt idx="920">
                  <c:v>1020</c:v>
                </c:pt>
                <c:pt idx="921">
                  <c:v>1021</c:v>
                </c:pt>
                <c:pt idx="922">
                  <c:v>1022</c:v>
                </c:pt>
                <c:pt idx="923">
                  <c:v>1023</c:v>
                </c:pt>
                <c:pt idx="924">
                  <c:v>1024</c:v>
                </c:pt>
                <c:pt idx="925">
                  <c:v>1025</c:v>
                </c:pt>
                <c:pt idx="926">
                  <c:v>1026</c:v>
                </c:pt>
                <c:pt idx="927">
                  <c:v>1027</c:v>
                </c:pt>
                <c:pt idx="928">
                  <c:v>1028</c:v>
                </c:pt>
                <c:pt idx="929">
                  <c:v>1029</c:v>
                </c:pt>
                <c:pt idx="930">
                  <c:v>1030</c:v>
                </c:pt>
                <c:pt idx="931">
                  <c:v>1031</c:v>
                </c:pt>
                <c:pt idx="932">
                  <c:v>1032</c:v>
                </c:pt>
                <c:pt idx="933">
                  <c:v>1033</c:v>
                </c:pt>
                <c:pt idx="934">
                  <c:v>1034</c:v>
                </c:pt>
                <c:pt idx="935">
                  <c:v>1035</c:v>
                </c:pt>
                <c:pt idx="936">
                  <c:v>1036</c:v>
                </c:pt>
                <c:pt idx="937">
                  <c:v>1037</c:v>
                </c:pt>
                <c:pt idx="938">
                  <c:v>1038</c:v>
                </c:pt>
                <c:pt idx="939">
                  <c:v>1039</c:v>
                </c:pt>
                <c:pt idx="940">
                  <c:v>1040</c:v>
                </c:pt>
                <c:pt idx="941">
                  <c:v>1041</c:v>
                </c:pt>
                <c:pt idx="942">
                  <c:v>1042</c:v>
                </c:pt>
                <c:pt idx="943">
                  <c:v>1043</c:v>
                </c:pt>
                <c:pt idx="944">
                  <c:v>1044</c:v>
                </c:pt>
                <c:pt idx="945">
                  <c:v>1045</c:v>
                </c:pt>
                <c:pt idx="946">
                  <c:v>1046</c:v>
                </c:pt>
                <c:pt idx="947">
                  <c:v>1047</c:v>
                </c:pt>
                <c:pt idx="948">
                  <c:v>1048</c:v>
                </c:pt>
                <c:pt idx="949">
                  <c:v>1049</c:v>
                </c:pt>
                <c:pt idx="950">
                  <c:v>1050</c:v>
                </c:pt>
                <c:pt idx="951">
                  <c:v>1051</c:v>
                </c:pt>
                <c:pt idx="952">
                  <c:v>1052</c:v>
                </c:pt>
                <c:pt idx="953">
                  <c:v>1053</c:v>
                </c:pt>
                <c:pt idx="954">
                  <c:v>1054</c:v>
                </c:pt>
                <c:pt idx="955">
                  <c:v>1055</c:v>
                </c:pt>
                <c:pt idx="956">
                  <c:v>1056</c:v>
                </c:pt>
                <c:pt idx="957">
                  <c:v>1057</c:v>
                </c:pt>
                <c:pt idx="958">
                  <c:v>1058</c:v>
                </c:pt>
                <c:pt idx="959">
                  <c:v>1059</c:v>
                </c:pt>
                <c:pt idx="960">
                  <c:v>1060</c:v>
                </c:pt>
                <c:pt idx="961">
                  <c:v>1061</c:v>
                </c:pt>
                <c:pt idx="962">
                  <c:v>1062</c:v>
                </c:pt>
                <c:pt idx="963">
                  <c:v>1063</c:v>
                </c:pt>
                <c:pt idx="964">
                  <c:v>1064</c:v>
                </c:pt>
                <c:pt idx="965">
                  <c:v>1065</c:v>
                </c:pt>
                <c:pt idx="966">
                  <c:v>1066</c:v>
                </c:pt>
                <c:pt idx="967">
                  <c:v>1067</c:v>
                </c:pt>
                <c:pt idx="968">
                  <c:v>1068</c:v>
                </c:pt>
                <c:pt idx="969">
                  <c:v>1069</c:v>
                </c:pt>
                <c:pt idx="970">
                  <c:v>1070</c:v>
                </c:pt>
                <c:pt idx="971">
                  <c:v>1071</c:v>
                </c:pt>
                <c:pt idx="972">
                  <c:v>1072</c:v>
                </c:pt>
                <c:pt idx="973">
                  <c:v>1073</c:v>
                </c:pt>
                <c:pt idx="974">
                  <c:v>1074</c:v>
                </c:pt>
                <c:pt idx="975">
                  <c:v>1075</c:v>
                </c:pt>
                <c:pt idx="976">
                  <c:v>1076</c:v>
                </c:pt>
                <c:pt idx="977">
                  <c:v>1077</c:v>
                </c:pt>
                <c:pt idx="978">
                  <c:v>1078</c:v>
                </c:pt>
                <c:pt idx="979">
                  <c:v>1079</c:v>
                </c:pt>
                <c:pt idx="980">
                  <c:v>1080</c:v>
                </c:pt>
                <c:pt idx="981">
                  <c:v>1081</c:v>
                </c:pt>
                <c:pt idx="982">
                  <c:v>1082</c:v>
                </c:pt>
                <c:pt idx="983">
                  <c:v>1083</c:v>
                </c:pt>
                <c:pt idx="984">
                  <c:v>1084</c:v>
                </c:pt>
                <c:pt idx="985">
                  <c:v>1085</c:v>
                </c:pt>
                <c:pt idx="986">
                  <c:v>1086</c:v>
                </c:pt>
                <c:pt idx="987">
                  <c:v>1087</c:v>
                </c:pt>
                <c:pt idx="988">
                  <c:v>1088</c:v>
                </c:pt>
                <c:pt idx="989">
                  <c:v>1089</c:v>
                </c:pt>
                <c:pt idx="990">
                  <c:v>1090</c:v>
                </c:pt>
                <c:pt idx="991">
                  <c:v>1091</c:v>
                </c:pt>
                <c:pt idx="992">
                  <c:v>1092</c:v>
                </c:pt>
                <c:pt idx="993">
                  <c:v>1093</c:v>
                </c:pt>
                <c:pt idx="994">
                  <c:v>1094</c:v>
                </c:pt>
                <c:pt idx="995">
                  <c:v>1095</c:v>
                </c:pt>
                <c:pt idx="996">
                  <c:v>1096</c:v>
                </c:pt>
                <c:pt idx="997">
                  <c:v>1097</c:v>
                </c:pt>
                <c:pt idx="998">
                  <c:v>1098</c:v>
                </c:pt>
                <c:pt idx="999">
                  <c:v>1099</c:v>
                </c:pt>
                <c:pt idx="1000">
                  <c:v>1100</c:v>
                </c:pt>
                <c:pt idx="1001">
                  <c:v>1101</c:v>
                </c:pt>
                <c:pt idx="1002">
                  <c:v>1102</c:v>
                </c:pt>
                <c:pt idx="1003">
                  <c:v>1103</c:v>
                </c:pt>
                <c:pt idx="1004">
                  <c:v>1104</c:v>
                </c:pt>
                <c:pt idx="1005">
                  <c:v>1105</c:v>
                </c:pt>
                <c:pt idx="1006">
                  <c:v>1106</c:v>
                </c:pt>
                <c:pt idx="1007">
                  <c:v>1107</c:v>
                </c:pt>
                <c:pt idx="1008">
                  <c:v>1108</c:v>
                </c:pt>
                <c:pt idx="1009">
                  <c:v>1109</c:v>
                </c:pt>
                <c:pt idx="1010">
                  <c:v>1110</c:v>
                </c:pt>
                <c:pt idx="1011">
                  <c:v>1111</c:v>
                </c:pt>
                <c:pt idx="1012">
                  <c:v>1112</c:v>
                </c:pt>
                <c:pt idx="1013">
                  <c:v>1113</c:v>
                </c:pt>
                <c:pt idx="1014">
                  <c:v>1114</c:v>
                </c:pt>
                <c:pt idx="1015">
                  <c:v>1115</c:v>
                </c:pt>
                <c:pt idx="1016">
                  <c:v>1116</c:v>
                </c:pt>
                <c:pt idx="1017">
                  <c:v>1117</c:v>
                </c:pt>
                <c:pt idx="1018">
                  <c:v>1118</c:v>
                </c:pt>
                <c:pt idx="1019">
                  <c:v>1119</c:v>
                </c:pt>
                <c:pt idx="1020">
                  <c:v>1120</c:v>
                </c:pt>
                <c:pt idx="1021">
                  <c:v>1121</c:v>
                </c:pt>
                <c:pt idx="1022">
                  <c:v>1122</c:v>
                </c:pt>
                <c:pt idx="1023">
                  <c:v>1123</c:v>
                </c:pt>
                <c:pt idx="1024">
                  <c:v>1124</c:v>
                </c:pt>
                <c:pt idx="1025">
                  <c:v>1125</c:v>
                </c:pt>
                <c:pt idx="1026">
                  <c:v>1126</c:v>
                </c:pt>
                <c:pt idx="1027">
                  <c:v>1127</c:v>
                </c:pt>
                <c:pt idx="1028">
                  <c:v>1128</c:v>
                </c:pt>
                <c:pt idx="1029">
                  <c:v>1129</c:v>
                </c:pt>
                <c:pt idx="1030">
                  <c:v>1130</c:v>
                </c:pt>
                <c:pt idx="1031">
                  <c:v>1131</c:v>
                </c:pt>
                <c:pt idx="1032">
                  <c:v>1132</c:v>
                </c:pt>
                <c:pt idx="1033">
                  <c:v>1133</c:v>
                </c:pt>
                <c:pt idx="1034">
                  <c:v>1134</c:v>
                </c:pt>
                <c:pt idx="1035">
                  <c:v>1135</c:v>
                </c:pt>
                <c:pt idx="1036">
                  <c:v>1136</c:v>
                </c:pt>
                <c:pt idx="1037">
                  <c:v>1137</c:v>
                </c:pt>
                <c:pt idx="1038">
                  <c:v>1138</c:v>
                </c:pt>
                <c:pt idx="1039">
                  <c:v>1139</c:v>
                </c:pt>
                <c:pt idx="1040">
                  <c:v>1140</c:v>
                </c:pt>
                <c:pt idx="1041">
                  <c:v>1141</c:v>
                </c:pt>
                <c:pt idx="1042">
                  <c:v>1142</c:v>
                </c:pt>
                <c:pt idx="1043">
                  <c:v>1143</c:v>
                </c:pt>
                <c:pt idx="1044">
                  <c:v>1144</c:v>
                </c:pt>
                <c:pt idx="1045">
                  <c:v>1145</c:v>
                </c:pt>
                <c:pt idx="1046">
                  <c:v>1146</c:v>
                </c:pt>
                <c:pt idx="1047">
                  <c:v>1147</c:v>
                </c:pt>
                <c:pt idx="1048">
                  <c:v>1148</c:v>
                </c:pt>
                <c:pt idx="1049">
                  <c:v>1149</c:v>
                </c:pt>
                <c:pt idx="1050">
                  <c:v>1150</c:v>
                </c:pt>
                <c:pt idx="1051">
                  <c:v>1151</c:v>
                </c:pt>
                <c:pt idx="1052">
                  <c:v>1152</c:v>
                </c:pt>
                <c:pt idx="1053">
                  <c:v>1153</c:v>
                </c:pt>
                <c:pt idx="1054">
                  <c:v>1154</c:v>
                </c:pt>
                <c:pt idx="1055">
                  <c:v>1155</c:v>
                </c:pt>
                <c:pt idx="1056">
                  <c:v>1156</c:v>
                </c:pt>
                <c:pt idx="1057">
                  <c:v>1157</c:v>
                </c:pt>
                <c:pt idx="1058">
                  <c:v>1158</c:v>
                </c:pt>
                <c:pt idx="1059">
                  <c:v>1159</c:v>
                </c:pt>
                <c:pt idx="1060">
                  <c:v>1160</c:v>
                </c:pt>
                <c:pt idx="1061">
                  <c:v>1161</c:v>
                </c:pt>
                <c:pt idx="1062">
                  <c:v>1162</c:v>
                </c:pt>
                <c:pt idx="1063">
                  <c:v>1163</c:v>
                </c:pt>
                <c:pt idx="1064">
                  <c:v>1164</c:v>
                </c:pt>
                <c:pt idx="1065">
                  <c:v>1165</c:v>
                </c:pt>
                <c:pt idx="1066">
                  <c:v>1166</c:v>
                </c:pt>
                <c:pt idx="1067">
                  <c:v>1167</c:v>
                </c:pt>
                <c:pt idx="1068">
                  <c:v>1168</c:v>
                </c:pt>
                <c:pt idx="1069">
                  <c:v>1169</c:v>
                </c:pt>
                <c:pt idx="1070">
                  <c:v>1170</c:v>
                </c:pt>
                <c:pt idx="1071">
                  <c:v>1171</c:v>
                </c:pt>
                <c:pt idx="1072">
                  <c:v>1172</c:v>
                </c:pt>
                <c:pt idx="1073">
                  <c:v>1173</c:v>
                </c:pt>
                <c:pt idx="1074">
                  <c:v>1174</c:v>
                </c:pt>
                <c:pt idx="1075">
                  <c:v>1175</c:v>
                </c:pt>
                <c:pt idx="1076">
                  <c:v>1176</c:v>
                </c:pt>
                <c:pt idx="1077">
                  <c:v>1177</c:v>
                </c:pt>
                <c:pt idx="1078">
                  <c:v>1178</c:v>
                </c:pt>
                <c:pt idx="1079">
                  <c:v>1179</c:v>
                </c:pt>
                <c:pt idx="1080">
                  <c:v>1180</c:v>
                </c:pt>
                <c:pt idx="1081">
                  <c:v>1181</c:v>
                </c:pt>
                <c:pt idx="1082">
                  <c:v>1182</c:v>
                </c:pt>
                <c:pt idx="1083">
                  <c:v>1183</c:v>
                </c:pt>
                <c:pt idx="1084">
                  <c:v>1184</c:v>
                </c:pt>
                <c:pt idx="1085">
                  <c:v>1185</c:v>
                </c:pt>
                <c:pt idx="1086">
                  <c:v>1186</c:v>
                </c:pt>
                <c:pt idx="1087">
                  <c:v>1187</c:v>
                </c:pt>
                <c:pt idx="1088">
                  <c:v>1188</c:v>
                </c:pt>
                <c:pt idx="1089">
                  <c:v>1189</c:v>
                </c:pt>
                <c:pt idx="1090">
                  <c:v>1190</c:v>
                </c:pt>
                <c:pt idx="1091">
                  <c:v>1191</c:v>
                </c:pt>
                <c:pt idx="1092">
                  <c:v>1192</c:v>
                </c:pt>
                <c:pt idx="1093">
                  <c:v>1193</c:v>
                </c:pt>
                <c:pt idx="1094">
                  <c:v>1194</c:v>
                </c:pt>
                <c:pt idx="1095">
                  <c:v>1195</c:v>
                </c:pt>
                <c:pt idx="1096">
                  <c:v>1196</c:v>
                </c:pt>
                <c:pt idx="1097">
                  <c:v>1197</c:v>
                </c:pt>
                <c:pt idx="1098">
                  <c:v>1198</c:v>
                </c:pt>
                <c:pt idx="1099">
                  <c:v>1199</c:v>
                </c:pt>
                <c:pt idx="1100">
                  <c:v>1200</c:v>
                </c:pt>
                <c:pt idx="1101">
                  <c:v>1201</c:v>
                </c:pt>
                <c:pt idx="1102">
                  <c:v>1202</c:v>
                </c:pt>
                <c:pt idx="1103">
                  <c:v>1203</c:v>
                </c:pt>
                <c:pt idx="1104">
                  <c:v>1204</c:v>
                </c:pt>
                <c:pt idx="1105">
                  <c:v>1205</c:v>
                </c:pt>
                <c:pt idx="1106">
                  <c:v>1206</c:v>
                </c:pt>
                <c:pt idx="1107">
                  <c:v>1207</c:v>
                </c:pt>
                <c:pt idx="1108">
                  <c:v>1208</c:v>
                </c:pt>
                <c:pt idx="1109">
                  <c:v>1209</c:v>
                </c:pt>
                <c:pt idx="1110">
                  <c:v>1210</c:v>
                </c:pt>
                <c:pt idx="1111">
                  <c:v>1211</c:v>
                </c:pt>
                <c:pt idx="1112">
                  <c:v>1212</c:v>
                </c:pt>
                <c:pt idx="1113">
                  <c:v>1213</c:v>
                </c:pt>
                <c:pt idx="1114">
                  <c:v>1214</c:v>
                </c:pt>
                <c:pt idx="1115">
                  <c:v>1215</c:v>
                </c:pt>
                <c:pt idx="1116">
                  <c:v>1216</c:v>
                </c:pt>
                <c:pt idx="1117">
                  <c:v>1217</c:v>
                </c:pt>
                <c:pt idx="1118">
                  <c:v>1218</c:v>
                </c:pt>
                <c:pt idx="1119">
                  <c:v>1219</c:v>
                </c:pt>
                <c:pt idx="1120">
                  <c:v>1220</c:v>
                </c:pt>
                <c:pt idx="1121">
                  <c:v>1221</c:v>
                </c:pt>
                <c:pt idx="1122">
                  <c:v>1222</c:v>
                </c:pt>
                <c:pt idx="1123">
                  <c:v>1223</c:v>
                </c:pt>
                <c:pt idx="1124">
                  <c:v>1224</c:v>
                </c:pt>
                <c:pt idx="1125">
                  <c:v>1225</c:v>
                </c:pt>
                <c:pt idx="1126">
                  <c:v>1226</c:v>
                </c:pt>
                <c:pt idx="1127">
                  <c:v>1227</c:v>
                </c:pt>
                <c:pt idx="1128">
                  <c:v>1228</c:v>
                </c:pt>
                <c:pt idx="1129">
                  <c:v>1229</c:v>
                </c:pt>
                <c:pt idx="1130">
                  <c:v>1230</c:v>
                </c:pt>
                <c:pt idx="1131">
                  <c:v>1231</c:v>
                </c:pt>
                <c:pt idx="1132">
                  <c:v>1232</c:v>
                </c:pt>
                <c:pt idx="1133">
                  <c:v>1233</c:v>
                </c:pt>
                <c:pt idx="1134">
                  <c:v>1234</c:v>
                </c:pt>
                <c:pt idx="1135">
                  <c:v>1235</c:v>
                </c:pt>
                <c:pt idx="1136">
                  <c:v>1236</c:v>
                </c:pt>
                <c:pt idx="1137">
                  <c:v>1237</c:v>
                </c:pt>
                <c:pt idx="1138">
                  <c:v>1238</c:v>
                </c:pt>
                <c:pt idx="1139">
                  <c:v>1239</c:v>
                </c:pt>
                <c:pt idx="1140">
                  <c:v>1240</c:v>
                </c:pt>
                <c:pt idx="1141">
                  <c:v>1241</c:v>
                </c:pt>
                <c:pt idx="1142">
                  <c:v>1242</c:v>
                </c:pt>
                <c:pt idx="1143">
                  <c:v>1243</c:v>
                </c:pt>
                <c:pt idx="1144">
                  <c:v>1244</c:v>
                </c:pt>
                <c:pt idx="1145">
                  <c:v>1245</c:v>
                </c:pt>
                <c:pt idx="1146">
                  <c:v>1246</c:v>
                </c:pt>
                <c:pt idx="1147">
                  <c:v>1247</c:v>
                </c:pt>
                <c:pt idx="1148">
                  <c:v>1248</c:v>
                </c:pt>
                <c:pt idx="1149">
                  <c:v>1249</c:v>
                </c:pt>
                <c:pt idx="1150">
                  <c:v>1250</c:v>
                </c:pt>
                <c:pt idx="1151">
                  <c:v>1251</c:v>
                </c:pt>
                <c:pt idx="1152">
                  <c:v>1252</c:v>
                </c:pt>
                <c:pt idx="1153">
                  <c:v>1253</c:v>
                </c:pt>
                <c:pt idx="1154">
                  <c:v>1254</c:v>
                </c:pt>
                <c:pt idx="1155">
                  <c:v>1255</c:v>
                </c:pt>
                <c:pt idx="1156">
                  <c:v>1256</c:v>
                </c:pt>
                <c:pt idx="1157">
                  <c:v>1257</c:v>
                </c:pt>
                <c:pt idx="1158">
                  <c:v>1258</c:v>
                </c:pt>
                <c:pt idx="1159">
                  <c:v>1259</c:v>
                </c:pt>
                <c:pt idx="1160">
                  <c:v>1260</c:v>
                </c:pt>
                <c:pt idx="1161">
                  <c:v>1261</c:v>
                </c:pt>
                <c:pt idx="1162">
                  <c:v>1262</c:v>
                </c:pt>
                <c:pt idx="1163">
                  <c:v>1263</c:v>
                </c:pt>
                <c:pt idx="1164">
                  <c:v>1264</c:v>
                </c:pt>
                <c:pt idx="1165">
                  <c:v>1265</c:v>
                </c:pt>
                <c:pt idx="1166">
                  <c:v>1266</c:v>
                </c:pt>
                <c:pt idx="1167">
                  <c:v>1267</c:v>
                </c:pt>
                <c:pt idx="1168">
                  <c:v>1268</c:v>
                </c:pt>
                <c:pt idx="1169">
                  <c:v>1269</c:v>
                </c:pt>
                <c:pt idx="1170">
                  <c:v>1270</c:v>
                </c:pt>
                <c:pt idx="1171">
                  <c:v>1271</c:v>
                </c:pt>
                <c:pt idx="1172">
                  <c:v>1272</c:v>
                </c:pt>
                <c:pt idx="1173">
                  <c:v>1273</c:v>
                </c:pt>
                <c:pt idx="1174">
                  <c:v>1274</c:v>
                </c:pt>
                <c:pt idx="1175">
                  <c:v>1275</c:v>
                </c:pt>
                <c:pt idx="1176">
                  <c:v>1276</c:v>
                </c:pt>
                <c:pt idx="1177">
                  <c:v>1277</c:v>
                </c:pt>
                <c:pt idx="1178">
                  <c:v>1278</c:v>
                </c:pt>
                <c:pt idx="1179">
                  <c:v>1279</c:v>
                </c:pt>
                <c:pt idx="1180">
                  <c:v>1280</c:v>
                </c:pt>
                <c:pt idx="1181">
                  <c:v>1281</c:v>
                </c:pt>
                <c:pt idx="1182">
                  <c:v>1282</c:v>
                </c:pt>
                <c:pt idx="1183">
                  <c:v>1283</c:v>
                </c:pt>
                <c:pt idx="1184">
                  <c:v>1284</c:v>
                </c:pt>
                <c:pt idx="1185">
                  <c:v>1285</c:v>
                </c:pt>
                <c:pt idx="1186">
                  <c:v>1286</c:v>
                </c:pt>
                <c:pt idx="1187">
                  <c:v>1287</c:v>
                </c:pt>
                <c:pt idx="1188">
                  <c:v>1288</c:v>
                </c:pt>
                <c:pt idx="1189">
                  <c:v>1289</c:v>
                </c:pt>
                <c:pt idx="1190">
                  <c:v>1290</c:v>
                </c:pt>
                <c:pt idx="1191">
                  <c:v>1291</c:v>
                </c:pt>
                <c:pt idx="1192">
                  <c:v>1292</c:v>
                </c:pt>
                <c:pt idx="1193">
                  <c:v>1293</c:v>
                </c:pt>
                <c:pt idx="1194">
                  <c:v>1294</c:v>
                </c:pt>
                <c:pt idx="1195">
                  <c:v>1295</c:v>
                </c:pt>
                <c:pt idx="1196">
                  <c:v>1296</c:v>
                </c:pt>
                <c:pt idx="1197">
                  <c:v>1297</c:v>
                </c:pt>
                <c:pt idx="1198">
                  <c:v>1298</c:v>
                </c:pt>
                <c:pt idx="1199">
                  <c:v>1299</c:v>
                </c:pt>
                <c:pt idx="1200">
                  <c:v>1300</c:v>
                </c:pt>
                <c:pt idx="1201">
                  <c:v>1301</c:v>
                </c:pt>
                <c:pt idx="1202">
                  <c:v>1302</c:v>
                </c:pt>
                <c:pt idx="1203">
                  <c:v>1303</c:v>
                </c:pt>
                <c:pt idx="1204">
                  <c:v>1304</c:v>
                </c:pt>
                <c:pt idx="1205">
                  <c:v>1305</c:v>
                </c:pt>
                <c:pt idx="1206">
                  <c:v>1306</c:v>
                </c:pt>
                <c:pt idx="1207">
                  <c:v>1307</c:v>
                </c:pt>
                <c:pt idx="1208">
                  <c:v>1308</c:v>
                </c:pt>
                <c:pt idx="1209">
                  <c:v>1309</c:v>
                </c:pt>
                <c:pt idx="1210">
                  <c:v>1310</c:v>
                </c:pt>
                <c:pt idx="1211">
                  <c:v>1311</c:v>
                </c:pt>
                <c:pt idx="1212">
                  <c:v>1312</c:v>
                </c:pt>
                <c:pt idx="1213">
                  <c:v>1313</c:v>
                </c:pt>
                <c:pt idx="1214">
                  <c:v>1314</c:v>
                </c:pt>
                <c:pt idx="1215">
                  <c:v>1315</c:v>
                </c:pt>
                <c:pt idx="1216">
                  <c:v>1316</c:v>
                </c:pt>
                <c:pt idx="1217">
                  <c:v>1317</c:v>
                </c:pt>
                <c:pt idx="1218">
                  <c:v>1318</c:v>
                </c:pt>
                <c:pt idx="1219">
                  <c:v>1319</c:v>
                </c:pt>
                <c:pt idx="1220">
                  <c:v>1320</c:v>
                </c:pt>
                <c:pt idx="1221">
                  <c:v>1321</c:v>
                </c:pt>
                <c:pt idx="1222">
                  <c:v>1322</c:v>
                </c:pt>
                <c:pt idx="1223">
                  <c:v>1323</c:v>
                </c:pt>
                <c:pt idx="1224">
                  <c:v>1324</c:v>
                </c:pt>
                <c:pt idx="1225">
                  <c:v>1325</c:v>
                </c:pt>
                <c:pt idx="1226">
                  <c:v>1326</c:v>
                </c:pt>
                <c:pt idx="1227">
                  <c:v>1327</c:v>
                </c:pt>
                <c:pt idx="1228">
                  <c:v>1328</c:v>
                </c:pt>
                <c:pt idx="1229">
                  <c:v>1329</c:v>
                </c:pt>
                <c:pt idx="1230">
                  <c:v>1330</c:v>
                </c:pt>
                <c:pt idx="1231">
                  <c:v>1331</c:v>
                </c:pt>
                <c:pt idx="1232">
                  <c:v>1332</c:v>
                </c:pt>
                <c:pt idx="1233">
                  <c:v>1333</c:v>
                </c:pt>
                <c:pt idx="1234">
                  <c:v>1334</c:v>
                </c:pt>
                <c:pt idx="1235">
                  <c:v>1335</c:v>
                </c:pt>
                <c:pt idx="1236">
                  <c:v>1336</c:v>
                </c:pt>
                <c:pt idx="1237">
                  <c:v>1337</c:v>
                </c:pt>
                <c:pt idx="1238">
                  <c:v>1338</c:v>
                </c:pt>
                <c:pt idx="1239">
                  <c:v>1339</c:v>
                </c:pt>
                <c:pt idx="1240">
                  <c:v>1340</c:v>
                </c:pt>
                <c:pt idx="1241">
                  <c:v>1341</c:v>
                </c:pt>
                <c:pt idx="1242">
                  <c:v>1342</c:v>
                </c:pt>
                <c:pt idx="1243">
                  <c:v>1343</c:v>
                </c:pt>
                <c:pt idx="1244">
                  <c:v>1344</c:v>
                </c:pt>
                <c:pt idx="1245">
                  <c:v>1345</c:v>
                </c:pt>
                <c:pt idx="1246">
                  <c:v>1346</c:v>
                </c:pt>
                <c:pt idx="1247">
                  <c:v>1347</c:v>
                </c:pt>
                <c:pt idx="1248">
                  <c:v>1348</c:v>
                </c:pt>
                <c:pt idx="1249">
                  <c:v>1349</c:v>
                </c:pt>
                <c:pt idx="1250">
                  <c:v>1350</c:v>
                </c:pt>
                <c:pt idx="1251">
                  <c:v>1351</c:v>
                </c:pt>
                <c:pt idx="1252">
                  <c:v>1352</c:v>
                </c:pt>
                <c:pt idx="1253">
                  <c:v>1353</c:v>
                </c:pt>
                <c:pt idx="1254">
                  <c:v>1354</c:v>
                </c:pt>
                <c:pt idx="1255">
                  <c:v>1355</c:v>
                </c:pt>
                <c:pt idx="1256">
                  <c:v>1356</c:v>
                </c:pt>
                <c:pt idx="1257">
                  <c:v>1357</c:v>
                </c:pt>
                <c:pt idx="1258">
                  <c:v>1358</c:v>
                </c:pt>
                <c:pt idx="1259">
                  <c:v>1359</c:v>
                </c:pt>
                <c:pt idx="1260">
                  <c:v>1360</c:v>
                </c:pt>
                <c:pt idx="1261">
                  <c:v>1361</c:v>
                </c:pt>
                <c:pt idx="1262">
                  <c:v>1362</c:v>
                </c:pt>
                <c:pt idx="1263">
                  <c:v>1363</c:v>
                </c:pt>
                <c:pt idx="1264">
                  <c:v>1364</c:v>
                </c:pt>
                <c:pt idx="1265">
                  <c:v>1365</c:v>
                </c:pt>
                <c:pt idx="1266">
                  <c:v>1366</c:v>
                </c:pt>
                <c:pt idx="1267">
                  <c:v>1367</c:v>
                </c:pt>
                <c:pt idx="1268">
                  <c:v>1368</c:v>
                </c:pt>
                <c:pt idx="1269">
                  <c:v>1369</c:v>
                </c:pt>
                <c:pt idx="1270">
                  <c:v>1370</c:v>
                </c:pt>
                <c:pt idx="1271">
                  <c:v>1371</c:v>
                </c:pt>
                <c:pt idx="1272">
                  <c:v>1372</c:v>
                </c:pt>
                <c:pt idx="1273">
                  <c:v>1373</c:v>
                </c:pt>
                <c:pt idx="1274">
                  <c:v>1374</c:v>
                </c:pt>
                <c:pt idx="1275">
                  <c:v>1375</c:v>
                </c:pt>
                <c:pt idx="1276">
                  <c:v>1376</c:v>
                </c:pt>
                <c:pt idx="1277">
                  <c:v>1377</c:v>
                </c:pt>
                <c:pt idx="1278">
                  <c:v>1378</c:v>
                </c:pt>
                <c:pt idx="1279">
                  <c:v>1379</c:v>
                </c:pt>
                <c:pt idx="1280">
                  <c:v>1380</c:v>
                </c:pt>
                <c:pt idx="1281">
                  <c:v>1381</c:v>
                </c:pt>
                <c:pt idx="1282">
                  <c:v>1382</c:v>
                </c:pt>
                <c:pt idx="1283">
                  <c:v>1383</c:v>
                </c:pt>
                <c:pt idx="1284">
                  <c:v>1384</c:v>
                </c:pt>
                <c:pt idx="1285">
                  <c:v>1385</c:v>
                </c:pt>
                <c:pt idx="1286">
                  <c:v>1386</c:v>
                </c:pt>
                <c:pt idx="1287">
                  <c:v>1387</c:v>
                </c:pt>
                <c:pt idx="1288">
                  <c:v>1388</c:v>
                </c:pt>
                <c:pt idx="1289">
                  <c:v>1389</c:v>
                </c:pt>
                <c:pt idx="1290">
                  <c:v>1390</c:v>
                </c:pt>
                <c:pt idx="1291">
                  <c:v>1391</c:v>
                </c:pt>
                <c:pt idx="1292">
                  <c:v>1392</c:v>
                </c:pt>
                <c:pt idx="1293">
                  <c:v>1393</c:v>
                </c:pt>
                <c:pt idx="1294">
                  <c:v>1394</c:v>
                </c:pt>
                <c:pt idx="1295">
                  <c:v>1395</c:v>
                </c:pt>
                <c:pt idx="1296">
                  <c:v>1396</c:v>
                </c:pt>
                <c:pt idx="1297">
                  <c:v>1397</c:v>
                </c:pt>
                <c:pt idx="1298">
                  <c:v>1398</c:v>
                </c:pt>
                <c:pt idx="1299">
                  <c:v>1399</c:v>
                </c:pt>
                <c:pt idx="1300">
                  <c:v>1400</c:v>
                </c:pt>
                <c:pt idx="1301">
                  <c:v>1401</c:v>
                </c:pt>
                <c:pt idx="1302">
                  <c:v>1402</c:v>
                </c:pt>
                <c:pt idx="1303">
                  <c:v>1403</c:v>
                </c:pt>
                <c:pt idx="1304">
                  <c:v>1404</c:v>
                </c:pt>
                <c:pt idx="1305">
                  <c:v>1405</c:v>
                </c:pt>
                <c:pt idx="1306">
                  <c:v>1406</c:v>
                </c:pt>
                <c:pt idx="1307">
                  <c:v>1407</c:v>
                </c:pt>
                <c:pt idx="1308">
                  <c:v>1408</c:v>
                </c:pt>
                <c:pt idx="1309">
                  <c:v>1409</c:v>
                </c:pt>
                <c:pt idx="1310">
                  <c:v>1410</c:v>
                </c:pt>
                <c:pt idx="1311">
                  <c:v>1411</c:v>
                </c:pt>
                <c:pt idx="1312">
                  <c:v>1412</c:v>
                </c:pt>
                <c:pt idx="1313">
                  <c:v>1413</c:v>
                </c:pt>
                <c:pt idx="1314">
                  <c:v>1414</c:v>
                </c:pt>
                <c:pt idx="1315">
                  <c:v>1415</c:v>
                </c:pt>
                <c:pt idx="1316">
                  <c:v>1416</c:v>
                </c:pt>
                <c:pt idx="1317">
                  <c:v>1417</c:v>
                </c:pt>
                <c:pt idx="1318">
                  <c:v>1418</c:v>
                </c:pt>
                <c:pt idx="1319">
                  <c:v>1419</c:v>
                </c:pt>
                <c:pt idx="1320">
                  <c:v>1420</c:v>
                </c:pt>
                <c:pt idx="1321">
                  <c:v>1421</c:v>
                </c:pt>
                <c:pt idx="1322">
                  <c:v>1422</c:v>
                </c:pt>
                <c:pt idx="1323">
                  <c:v>1423</c:v>
                </c:pt>
                <c:pt idx="1324">
                  <c:v>1424</c:v>
                </c:pt>
                <c:pt idx="1325">
                  <c:v>1425</c:v>
                </c:pt>
                <c:pt idx="1326">
                  <c:v>1426</c:v>
                </c:pt>
                <c:pt idx="1327">
                  <c:v>1427</c:v>
                </c:pt>
                <c:pt idx="1328">
                  <c:v>1428</c:v>
                </c:pt>
                <c:pt idx="1329">
                  <c:v>1429</c:v>
                </c:pt>
                <c:pt idx="1330">
                  <c:v>1430</c:v>
                </c:pt>
                <c:pt idx="1331">
                  <c:v>1431</c:v>
                </c:pt>
                <c:pt idx="1332">
                  <c:v>1432</c:v>
                </c:pt>
                <c:pt idx="1333">
                  <c:v>1433</c:v>
                </c:pt>
                <c:pt idx="1334">
                  <c:v>1434</c:v>
                </c:pt>
                <c:pt idx="1335">
                  <c:v>1435</c:v>
                </c:pt>
                <c:pt idx="1336">
                  <c:v>1436</c:v>
                </c:pt>
                <c:pt idx="1337">
                  <c:v>1437</c:v>
                </c:pt>
                <c:pt idx="1338">
                  <c:v>1438</c:v>
                </c:pt>
                <c:pt idx="1339">
                  <c:v>1439</c:v>
                </c:pt>
                <c:pt idx="1340">
                  <c:v>1440</c:v>
                </c:pt>
                <c:pt idx="1341">
                  <c:v>1441</c:v>
                </c:pt>
                <c:pt idx="1342">
                  <c:v>1442</c:v>
                </c:pt>
                <c:pt idx="1343">
                  <c:v>1443</c:v>
                </c:pt>
                <c:pt idx="1344">
                  <c:v>1444</c:v>
                </c:pt>
                <c:pt idx="1345">
                  <c:v>1445</c:v>
                </c:pt>
                <c:pt idx="1346">
                  <c:v>1446</c:v>
                </c:pt>
                <c:pt idx="1347">
                  <c:v>1447</c:v>
                </c:pt>
                <c:pt idx="1348">
                  <c:v>1448</c:v>
                </c:pt>
                <c:pt idx="1349">
                  <c:v>1449</c:v>
                </c:pt>
                <c:pt idx="1350">
                  <c:v>1450</c:v>
                </c:pt>
                <c:pt idx="1351">
                  <c:v>1451</c:v>
                </c:pt>
                <c:pt idx="1352">
                  <c:v>1452</c:v>
                </c:pt>
                <c:pt idx="1353">
                  <c:v>1453</c:v>
                </c:pt>
                <c:pt idx="1354">
                  <c:v>1454</c:v>
                </c:pt>
                <c:pt idx="1355">
                  <c:v>1455</c:v>
                </c:pt>
                <c:pt idx="1356">
                  <c:v>1456</c:v>
                </c:pt>
                <c:pt idx="1357">
                  <c:v>1457</c:v>
                </c:pt>
                <c:pt idx="1358">
                  <c:v>1458</c:v>
                </c:pt>
                <c:pt idx="1359">
                  <c:v>1459</c:v>
                </c:pt>
                <c:pt idx="1360">
                  <c:v>1460</c:v>
                </c:pt>
                <c:pt idx="1361">
                  <c:v>1461</c:v>
                </c:pt>
                <c:pt idx="1362">
                  <c:v>1462</c:v>
                </c:pt>
                <c:pt idx="1363">
                  <c:v>1463</c:v>
                </c:pt>
                <c:pt idx="1364">
                  <c:v>1464</c:v>
                </c:pt>
                <c:pt idx="1365">
                  <c:v>1465</c:v>
                </c:pt>
                <c:pt idx="1366">
                  <c:v>1466</c:v>
                </c:pt>
                <c:pt idx="1367">
                  <c:v>1467</c:v>
                </c:pt>
                <c:pt idx="1368">
                  <c:v>1468</c:v>
                </c:pt>
                <c:pt idx="1369">
                  <c:v>1469</c:v>
                </c:pt>
                <c:pt idx="1370">
                  <c:v>1470</c:v>
                </c:pt>
                <c:pt idx="1371">
                  <c:v>1471</c:v>
                </c:pt>
                <c:pt idx="1372">
                  <c:v>1472</c:v>
                </c:pt>
                <c:pt idx="1373">
                  <c:v>1473</c:v>
                </c:pt>
                <c:pt idx="1374">
                  <c:v>1474</c:v>
                </c:pt>
                <c:pt idx="1375">
                  <c:v>1475</c:v>
                </c:pt>
                <c:pt idx="1376">
                  <c:v>1476</c:v>
                </c:pt>
                <c:pt idx="1377">
                  <c:v>1477</c:v>
                </c:pt>
                <c:pt idx="1378">
                  <c:v>1478</c:v>
                </c:pt>
                <c:pt idx="1379">
                  <c:v>1479</c:v>
                </c:pt>
                <c:pt idx="1380">
                  <c:v>1480</c:v>
                </c:pt>
                <c:pt idx="1381">
                  <c:v>1481</c:v>
                </c:pt>
                <c:pt idx="1382">
                  <c:v>1482</c:v>
                </c:pt>
                <c:pt idx="1383">
                  <c:v>1483</c:v>
                </c:pt>
                <c:pt idx="1384">
                  <c:v>1484</c:v>
                </c:pt>
                <c:pt idx="1385">
                  <c:v>1485</c:v>
                </c:pt>
                <c:pt idx="1386">
                  <c:v>1486</c:v>
                </c:pt>
                <c:pt idx="1387">
                  <c:v>1487</c:v>
                </c:pt>
                <c:pt idx="1388">
                  <c:v>1488</c:v>
                </c:pt>
                <c:pt idx="1389">
                  <c:v>1489</c:v>
                </c:pt>
                <c:pt idx="1390">
                  <c:v>1490</c:v>
                </c:pt>
                <c:pt idx="1391">
                  <c:v>1491</c:v>
                </c:pt>
                <c:pt idx="1392">
                  <c:v>1492</c:v>
                </c:pt>
                <c:pt idx="1393">
                  <c:v>1493</c:v>
                </c:pt>
                <c:pt idx="1394">
                  <c:v>1494</c:v>
                </c:pt>
                <c:pt idx="1395">
                  <c:v>1495</c:v>
                </c:pt>
                <c:pt idx="1396">
                  <c:v>1496</c:v>
                </c:pt>
                <c:pt idx="1397">
                  <c:v>1497</c:v>
                </c:pt>
                <c:pt idx="1398">
                  <c:v>1498</c:v>
                </c:pt>
                <c:pt idx="1399">
                  <c:v>1499</c:v>
                </c:pt>
                <c:pt idx="1400">
                  <c:v>1500</c:v>
                </c:pt>
                <c:pt idx="1401">
                  <c:v>1501</c:v>
                </c:pt>
                <c:pt idx="1402">
                  <c:v>1502</c:v>
                </c:pt>
                <c:pt idx="1403">
                  <c:v>1503</c:v>
                </c:pt>
                <c:pt idx="1404">
                  <c:v>1504</c:v>
                </c:pt>
                <c:pt idx="1405">
                  <c:v>1505</c:v>
                </c:pt>
                <c:pt idx="1406">
                  <c:v>1506</c:v>
                </c:pt>
                <c:pt idx="1407">
                  <c:v>1507</c:v>
                </c:pt>
                <c:pt idx="1408">
                  <c:v>1508</c:v>
                </c:pt>
                <c:pt idx="1409">
                  <c:v>1509</c:v>
                </c:pt>
                <c:pt idx="1410">
                  <c:v>1510</c:v>
                </c:pt>
                <c:pt idx="1411">
                  <c:v>1511</c:v>
                </c:pt>
                <c:pt idx="1412">
                  <c:v>1512</c:v>
                </c:pt>
                <c:pt idx="1413">
                  <c:v>1513</c:v>
                </c:pt>
                <c:pt idx="1414">
                  <c:v>1514</c:v>
                </c:pt>
                <c:pt idx="1415">
                  <c:v>1515</c:v>
                </c:pt>
                <c:pt idx="1416">
                  <c:v>1516</c:v>
                </c:pt>
                <c:pt idx="1417">
                  <c:v>1517</c:v>
                </c:pt>
                <c:pt idx="1418">
                  <c:v>1518</c:v>
                </c:pt>
                <c:pt idx="1419">
                  <c:v>1519</c:v>
                </c:pt>
                <c:pt idx="1420">
                  <c:v>1520</c:v>
                </c:pt>
                <c:pt idx="1421">
                  <c:v>1521</c:v>
                </c:pt>
                <c:pt idx="1422">
                  <c:v>1522</c:v>
                </c:pt>
                <c:pt idx="1423">
                  <c:v>1523</c:v>
                </c:pt>
                <c:pt idx="1424">
                  <c:v>1524</c:v>
                </c:pt>
                <c:pt idx="1425">
                  <c:v>1525</c:v>
                </c:pt>
                <c:pt idx="1426">
                  <c:v>1526</c:v>
                </c:pt>
                <c:pt idx="1427">
                  <c:v>1527</c:v>
                </c:pt>
                <c:pt idx="1428">
                  <c:v>1528</c:v>
                </c:pt>
                <c:pt idx="1429">
                  <c:v>1529</c:v>
                </c:pt>
                <c:pt idx="1430">
                  <c:v>1530</c:v>
                </c:pt>
                <c:pt idx="1431">
                  <c:v>1531</c:v>
                </c:pt>
                <c:pt idx="1432">
                  <c:v>1532</c:v>
                </c:pt>
                <c:pt idx="1433">
                  <c:v>1533</c:v>
                </c:pt>
                <c:pt idx="1434">
                  <c:v>1534</c:v>
                </c:pt>
                <c:pt idx="1435">
                  <c:v>1535</c:v>
                </c:pt>
                <c:pt idx="1436">
                  <c:v>1536</c:v>
                </c:pt>
                <c:pt idx="1437">
                  <c:v>1537</c:v>
                </c:pt>
                <c:pt idx="1438">
                  <c:v>1538</c:v>
                </c:pt>
                <c:pt idx="1439">
                  <c:v>1539</c:v>
                </c:pt>
                <c:pt idx="1440">
                  <c:v>1540</c:v>
                </c:pt>
                <c:pt idx="1441">
                  <c:v>1541</c:v>
                </c:pt>
                <c:pt idx="1442">
                  <c:v>1542</c:v>
                </c:pt>
                <c:pt idx="1443">
                  <c:v>1543</c:v>
                </c:pt>
                <c:pt idx="1444">
                  <c:v>1544</c:v>
                </c:pt>
                <c:pt idx="1445">
                  <c:v>1545</c:v>
                </c:pt>
                <c:pt idx="1446">
                  <c:v>1546</c:v>
                </c:pt>
                <c:pt idx="1447">
                  <c:v>1547</c:v>
                </c:pt>
                <c:pt idx="1448">
                  <c:v>1548</c:v>
                </c:pt>
                <c:pt idx="1449">
                  <c:v>1549</c:v>
                </c:pt>
                <c:pt idx="1450">
                  <c:v>1550</c:v>
                </c:pt>
                <c:pt idx="1451">
                  <c:v>1551</c:v>
                </c:pt>
                <c:pt idx="1452">
                  <c:v>1552</c:v>
                </c:pt>
                <c:pt idx="1453">
                  <c:v>1553</c:v>
                </c:pt>
                <c:pt idx="1454">
                  <c:v>1554</c:v>
                </c:pt>
                <c:pt idx="1455">
                  <c:v>1555</c:v>
                </c:pt>
                <c:pt idx="1456">
                  <c:v>1556</c:v>
                </c:pt>
                <c:pt idx="1457">
                  <c:v>1557</c:v>
                </c:pt>
                <c:pt idx="1458">
                  <c:v>1558</c:v>
                </c:pt>
                <c:pt idx="1459">
                  <c:v>1559</c:v>
                </c:pt>
                <c:pt idx="1460">
                  <c:v>1560</c:v>
                </c:pt>
                <c:pt idx="1461">
                  <c:v>1561</c:v>
                </c:pt>
                <c:pt idx="1462">
                  <c:v>1562</c:v>
                </c:pt>
                <c:pt idx="1463">
                  <c:v>1563</c:v>
                </c:pt>
                <c:pt idx="1464">
                  <c:v>1564</c:v>
                </c:pt>
                <c:pt idx="1465">
                  <c:v>1565</c:v>
                </c:pt>
                <c:pt idx="1466">
                  <c:v>1566</c:v>
                </c:pt>
                <c:pt idx="1467">
                  <c:v>1567</c:v>
                </c:pt>
                <c:pt idx="1468">
                  <c:v>1568</c:v>
                </c:pt>
                <c:pt idx="1469">
                  <c:v>1569</c:v>
                </c:pt>
                <c:pt idx="1470">
                  <c:v>1570</c:v>
                </c:pt>
                <c:pt idx="1471">
                  <c:v>1571</c:v>
                </c:pt>
                <c:pt idx="1472">
                  <c:v>1572</c:v>
                </c:pt>
                <c:pt idx="1473">
                  <c:v>1573</c:v>
                </c:pt>
                <c:pt idx="1474">
                  <c:v>1574</c:v>
                </c:pt>
                <c:pt idx="1475">
                  <c:v>1575</c:v>
                </c:pt>
                <c:pt idx="1476">
                  <c:v>1576</c:v>
                </c:pt>
                <c:pt idx="1477">
                  <c:v>1577</c:v>
                </c:pt>
                <c:pt idx="1478">
                  <c:v>1578</c:v>
                </c:pt>
                <c:pt idx="1479">
                  <c:v>1579</c:v>
                </c:pt>
                <c:pt idx="1480">
                  <c:v>1580</c:v>
                </c:pt>
                <c:pt idx="1481">
                  <c:v>1581</c:v>
                </c:pt>
                <c:pt idx="1482">
                  <c:v>1582</c:v>
                </c:pt>
                <c:pt idx="1483">
                  <c:v>1583</c:v>
                </c:pt>
                <c:pt idx="1484">
                  <c:v>1584</c:v>
                </c:pt>
                <c:pt idx="1485">
                  <c:v>1585</c:v>
                </c:pt>
                <c:pt idx="1486">
                  <c:v>1586</c:v>
                </c:pt>
                <c:pt idx="1487">
                  <c:v>1587</c:v>
                </c:pt>
                <c:pt idx="1488">
                  <c:v>1588</c:v>
                </c:pt>
                <c:pt idx="1489">
                  <c:v>1589</c:v>
                </c:pt>
                <c:pt idx="1490">
                  <c:v>1590</c:v>
                </c:pt>
                <c:pt idx="1491">
                  <c:v>1591</c:v>
                </c:pt>
                <c:pt idx="1492">
                  <c:v>1592</c:v>
                </c:pt>
                <c:pt idx="1493">
                  <c:v>1593</c:v>
                </c:pt>
                <c:pt idx="1494">
                  <c:v>1594</c:v>
                </c:pt>
                <c:pt idx="1495">
                  <c:v>1595</c:v>
                </c:pt>
                <c:pt idx="1496">
                  <c:v>1596</c:v>
                </c:pt>
                <c:pt idx="1497">
                  <c:v>1597</c:v>
                </c:pt>
                <c:pt idx="1498">
                  <c:v>1598</c:v>
                </c:pt>
                <c:pt idx="1499">
                  <c:v>1599</c:v>
                </c:pt>
                <c:pt idx="1500">
                  <c:v>1600</c:v>
                </c:pt>
                <c:pt idx="1501">
                  <c:v>1601</c:v>
                </c:pt>
                <c:pt idx="1502">
                  <c:v>1602</c:v>
                </c:pt>
                <c:pt idx="1503">
                  <c:v>1603</c:v>
                </c:pt>
                <c:pt idx="1504">
                  <c:v>1604</c:v>
                </c:pt>
                <c:pt idx="1505">
                  <c:v>1605</c:v>
                </c:pt>
                <c:pt idx="1506">
                  <c:v>1606</c:v>
                </c:pt>
                <c:pt idx="1507">
                  <c:v>1607</c:v>
                </c:pt>
                <c:pt idx="1508">
                  <c:v>1608</c:v>
                </c:pt>
                <c:pt idx="1509">
                  <c:v>1609</c:v>
                </c:pt>
                <c:pt idx="1510">
                  <c:v>1610</c:v>
                </c:pt>
                <c:pt idx="1511">
                  <c:v>1611</c:v>
                </c:pt>
                <c:pt idx="1512">
                  <c:v>1612</c:v>
                </c:pt>
                <c:pt idx="1513">
                  <c:v>1613</c:v>
                </c:pt>
                <c:pt idx="1514">
                  <c:v>1614</c:v>
                </c:pt>
                <c:pt idx="1515">
                  <c:v>1615</c:v>
                </c:pt>
                <c:pt idx="1516">
                  <c:v>1616</c:v>
                </c:pt>
                <c:pt idx="1517">
                  <c:v>1617</c:v>
                </c:pt>
                <c:pt idx="1518">
                  <c:v>1618</c:v>
                </c:pt>
                <c:pt idx="1519">
                  <c:v>1619</c:v>
                </c:pt>
                <c:pt idx="1520">
                  <c:v>1620</c:v>
                </c:pt>
                <c:pt idx="1521">
                  <c:v>1621</c:v>
                </c:pt>
                <c:pt idx="1522">
                  <c:v>1622</c:v>
                </c:pt>
                <c:pt idx="1523">
                  <c:v>1623</c:v>
                </c:pt>
                <c:pt idx="1524">
                  <c:v>1624</c:v>
                </c:pt>
                <c:pt idx="1525">
                  <c:v>1625</c:v>
                </c:pt>
                <c:pt idx="1526">
                  <c:v>1626</c:v>
                </c:pt>
                <c:pt idx="1527">
                  <c:v>1627</c:v>
                </c:pt>
                <c:pt idx="1528">
                  <c:v>1628</c:v>
                </c:pt>
                <c:pt idx="1529">
                  <c:v>1629</c:v>
                </c:pt>
                <c:pt idx="1530">
                  <c:v>1630</c:v>
                </c:pt>
                <c:pt idx="1531">
                  <c:v>1631</c:v>
                </c:pt>
                <c:pt idx="1532">
                  <c:v>1632</c:v>
                </c:pt>
                <c:pt idx="1533">
                  <c:v>1633</c:v>
                </c:pt>
                <c:pt idx="1534">
                  <c:v>1634</c:v>
                </c:pt>
                <c:pt idx="1535">
                  <c:v>1635</c:v>
                </c:pt>
                <c:pt idx="1536">
                  <c:v>1636</c:v>
                </c:pt>
                <c:pt idx="1537">
                  <c:v>1637</c:v>
                </c:pt>
                <c:pt idx="1538">
                  <c:v>1638</c:v>
                </c:pt>
                <c:pt idx="1539">
                  <c:v>1639</c:v>
                </c:pt>
                <c:pt idx="1540">
                  <c:v>1640</c:v>
                </c:pt>
                <c:pt idx="1541">
                  <c:v>1641</c:v>
                </c:pt>
                <c:pt idx="1542">
                  <c:v>1642</c:v>
                </c:pt>
                <c:pt idx="1543">
                  <c:v>1643</c:v>
                </c:pt>
                <c:pt idx="1544">
                  <c:v>1644</c:v>
                </c:pt>
                <c:pt idx="1545">
                  <c:v>1645</c:v>
                </c:pt>
                <c:pt idx="1546">
                  <c:v>1646</c:v>
                </c:pt>
                <c:pt idx="1547">
                  <c:v>1647</c:v>
                </c:pt>
                <c:pt idx="1548">
                  <c:v>1648</c:v>
                </c:pt>
                <c:pt idx="1549">
                  <c:v>1649</c:v>
                </c:pt>
                <c:pt idx="1550">
                  <c:v>1650</c:v>
                </c:pt>
                <c:pt idx="1551">
                  <c:v>1651</c:v>
                </c:pt>
                <c:pt idx="1552">
                  <c:v>1652</c:v>
                </c:pt>
                <c:pt idx="1553">
                  <c:v>1653</c:v>
                </c:pt>
                <c:pt idx="1554">
                  <c:v>1654</c:v>
                </c:pt>
                <c:pt idx="1555">
                  <c:v>1655</c:v>
                </c:pt>
                <c:pt idx="1556">
                  <c:v>1656</c:v>
                </c:pt>
                <c:pt idx="1557">
                  <c:v>1657</c:v>
                </c:pt>
                <c:pt idx="1558">
                  <c:v>1658</c:v>
                </c:pt>
                <c:pt idx="1559">
                  <c:v>1659</c:v>
                </c:pt>
                <c:pt idx="1560">
                  <c:v>1660</c:v>
                </c:pt>
                <c:pt idx="1561">
                  <c:v>1661</c:v>
                </c:pt>
                <c:pt idx="1562">
                  <c:v>1662</c:v>
                </c:pt>
                <c:pt idx="1563">
                  <c:v>1663</c:v>
                </c:pt>
                <c:pt idx="1564">
                  <c:v>1664</c:v>
                </c:pt>
                <c:pt idx="1565">
                  <c:v>1665</c:v>
                </c:pt>
                <c:pt idx="1566">
                  <c:v>1666</c:v>
                </c:pt>
                <c:pt idx="1567">
                  <c:v>1667</c:v>
                </c:pt>
                <c:pt idx="1568">
                  <c:v>1668</c:v>
                </c:pt>
                <c:pt idx="1569">
                  <c:v>1669</c:v>
                </c:pt>
                <c:pt idx="1570">
                  <c:v>1670</c:v>
                </c:pt>
                <c:pt idx="1571">
                  <c:v>1671</c:v>
                </c:pt>
                <c:pt idx="1572">
                  <c:v>1672</c:v>
                </c:pt>
                <c:pt idx="1573">
                  <c:v>1673</c:v>
                </c:pt>
                <c:pt idx="1574">
                  <c:v>1674</c:v>
                </c:pt>
                <c:pt idx="1575">
                  <c:v>1675</c:v>
                </c:pt>
                <c:pt idx="1576">
                  <c:v>1676</c:v>
                </c:pt>
                <c:pt idx="1577">
                  <c:v>1677</c:v>
                </c:pt>
                <c:pt idx="1578">
                  <c:v>1678</c:v>
                </c:pt>
                <c:pt idx="1579">
                  <c:v>1679</c:v>
                </c:pt>
                <c:pt idx="1580">
                  <c:v>1680</c:v>
                </c:pt>
                <c:pt idx="1581">
                  <c:v>1681</c:v>
                </c:pt>
                <c:pt idx="1582">
                  <c:v>1682</c:v>
                </c:pt>
                <c:pt idx="1583">
                  <c:v>1683</c:v>
                </c:pt>
                <c:pt idx="1584">
                  <c:v>1684</c:v>
                </c:pt>
                <c:pt idx="1585">
                  <c:v>1685</c:v>
                </c:pt>
                <c:pt idx="1586">
                  <c:v>1686</c:v>
                </c:pt>
                <c:pt idx="1587">
                  <c:v>1687</c:v>
                </c:pt>
                <c:pt idx="1588">
                  <c:v>1688</c:v>
                </c:pt>
                <c:pt idx="1589">
                  <c:v>1689</c:v>
                </c:pt>
                <c:pt idx="1590">
                  <c:v>1690</c:v>
                </c:pt>
                <c:pt idx="1591">
                  <c:v>1691</c:v>
                </c:pt>
                <c:pt idx="1592">
                  <c:v>1692</c:v>
                </c:pt>
                <c:pt idx="1593">
                  <c:v>1693</c:v>
                </c:pt>
                <c:pt idx="1594">
                  <c:v>1694</c:v>
                </c:pt>
                <c:pt idx="1595">
                  <c:v>1695</c:v>
                </c:pt>
                <c:pt idx="1596">
                  <c:v>1696</c:v>
                </c:pt>
                <c:pt idx="1597">
                  <c:v>1697</c:v>
                </c:pt>
                <c:pt idx="1598">
                  <c:v>1698</c:v>
                </c:pt>
                <c:pt idx="1599">
                  <c:v>1699</c:v>
                </c:pt>
                <c:pt idx="1600">
                  <c:v>1700</c:v>
                </c:pt>
                <c:pt idx="1601">
                  <c:v>1701</c:v>
                </c:pt>
                <c:pt idx="1602">
                  <c:v>1702</c:v>
                </c:pt>
                <c:pt idx="1603">
                  <c:v>1703</c:v>
                </c:pt>
                <c:pt idx="1604">
                  <c:v>1704</c:v>
                </c:pt>
                <c:pt idx="1605">
                  <c:v>1705</c:v>
                </c:pt>
                <c:pt idx="1606">
                  <c:v>1706</c:v>
                </c:pt>
                <c:pt idx="1607">
                  <c:v>1707</c:v>
                </c:pt>
                <c:pt idx="1608">
                  <c:v>1708</c:v>
                </c:pt>
                <c:pt idx="1609">
                  <c:v>1709</c:v>
                </c:pt>
                <c:pt idx="1610">
                  <c:v>1710</c:v>
                </c:pt>
                <c:pt idx="1611">
                  <c:v>1711</c:v>
                </c:pt>
                <c:pt idx="1612">
                  <c:v>1712</c:v>
                </c:pt>
                <c:pt idx="1613">
                  <c:v>1713</c:v>
                </c:pt>
                <c:pt idx="1614">
                  <c:v>1714</c:v>
                </c:pt>
                <c:pt idx="1615">
                  <c:v>1715</c:v>
                </c:pt>
                <c:pt idx="1616">
                  <c:v>1716</c:v>
                </c:pt>
                <c:pt idx="1617">
                  <c:v>1717</c:v>
                </c:pt>
                <c:pt idx="1618">
                  <c:v>1718</c:v>
                </c:pt>
                <c:pt idx="1619">
                  <c:v>1719</c:v>
                </c:pt>
                <c:pt idx="1620">
                  <c:v>1720</c:v>
                </c:pt>
                <c:pt idx="1621">
                  <c:v>1721</c:v>
                </c:pt>
                <c:pt idx="1622">
                  <c:v>1722</c:v>
                </c:pt>
                <c:pt idx="1623">
                  <c:v>1723</c:v>
                </c:pt>
                <c:pt idx="1624">
                  <c:v>1724</c:v>
                </c:pt>
                <c:pt idx="1625">
                  <c:v>1725</c:v>
                </c:pt>
                <c:pt idx="1626">
                  <c:v>1726</c:v>
                </c:pt>
                <c:pt idx="1627">
                  <c:v>1727</c:v>
                </c:pt>
                <c:pt idx="1628">
                  <c:v>1728</c:v>
                </c:pt>
                <c:pt idx="1629">
                  <c:v>1729</c:v>
                </c:pt>
                <c:pt idx="1630">
                  <c:v>1730</c:v>
                </c:pt>
                <c:pt idx="1631">
                  <c:v>1731</c:v>
                </c:pt>
                <c:pt idx="1632">
                  <c:v>1732</c:v>
                </c:pt>
                <c:pt idx="1633">
                  <c:v>1733</c:v>
                </c:pt>
                <c:pt idx="1634">
                  <c:v>1734</c:v>
                </c:pt>
                <c:pt idx="1635">
                  <c:v>1735</c:v>
                </c:pt>
                <c:pt idx="1636">
                  <c:v>1736</c:v>
                </c:pt>
                <c:pt idx="1637">
                  <c:v>1737</c:v>
                </c:pt>
                <c:pt idx="1638">
                  <c:v>1738</c:v>
                </c:pt>
                <c:pt idx="1639">
                  <c:v>1739</c:v>
                </c:pt>
                <c:pt idx="1640">
                  <c:v>1740</c:v>
                </c:pt>
                <c:pt idx="1641">
                  <c:v>1741</c:v>
                </c:pt>
                <c:pt idx="1642">
                  <c:v>1742</c:v>
                </c:pt>
                <c:pt idx="1643">
                  <c:v>1743</c:v>
                </c:pt>
                <c:pt idx="1644">
                  <c:v>1744</c:v>
                </c:pt>
                <c:pt idx="1645">
                  <c:v>1745</c:v>
                </c:pt>
                <c:pt idx="1646">
                  <c:v>1746</c:v>
                </c:pt>
                <c:pt idx="1647">
                  <c:v>1747</c:v>
                </c:pt>
                <c:pt idx="1648">
                  <c:v>1748</c:v>
                </c:pt>
                <c:pt idx="1649">
                  <c:v>1749</c:v>
                </c:pt>
                <c:pt idx="1650">
                  <c:v>1750</c:v>
                </c:pt>
                <c:pt idx="1651">
                  <c:v>1751</c:v>
                </c:pt>
                <c:pt idx="1652">
                  <c:v>1752</c:v>
                </c:pt>
                <c:pt idx="1653">
                  <c:v>1753</c:v>
                </c:pt>
                <c:pt idx="1654">
                  <c:v>1754</c:v>
                </c:pt>
                <c:pt idx="1655">
                  <c:v>1755</c:v>
                </c:pt>
                <c:pt idx="1656">
                  <c:v>1756</c:v>
                </c:pt>
                <c:pt idx="1657">
                  <c:v>1757</c:v>
                </c:pt>
                <c:pt idx="1658">
                  <c:v>1758</c:v>
                </c:pt>
                <c:pt idx="1659">
                  <c:v>1759</c:v>
                </c:pt>
                <c:pt idx="1660">
                  <c:v>1760</c:v>
                </c:pt>
                <c:pt idx="1661">
                  <c:v>1761</c:v>
                </c:pt>
                <c:pt idx="1662">
                  <c:v>1762</c:v>
                </c:pt>
                <c:pt idx="1663">
                  <c:v>1763</c:v>
                </c:pt>
                <c:pt idx="1664">
                  <c:v>1764</c:v>
                </c:pt>
                <c:pt idx="1665">
                  <c:v>1765</c:v>
                </c:pt>
                <c:pt idx="1666">
                  <c:v>1766</c:v>
                </c:pt>
                <c:pt idx="1667">
                  <c:v>1767</c:v>
                </c:pt>
                <c:pt idx="1668">
                  <c:v>1768</c:v>
                </c:pt>
                <c:pt idx="1669">
                  <c:v>1769</c:v>
                </c:pt>
                <c:pt idx="1670">
                  <c:v>1770</c:v>
                </c:pt>
                <c:pt idx="1671">
                  <c:v>1771</c:v>
                </c:pt>
                <c:pt idx="1672">
                  <c:v>1772</c:v>
                </c:pt>
                <c:pt idx="1673">
                  <c:v>1773</c:v>
                </c:pt>
                <c:pt idx="1674">
                  <c:v>1774</c:v>
                </c:pt>
                <c:pt idx="1675">
                  <c:v>1775</c:v>
                </c:pt>
                <c:pt idx="1676">
                  <c:v>1776</c:v>
                </c:pt>
                <c:pt idx="1677">
                  <c:v>1777</c:v>
                </c:pt>
                <c:pt idx="1678">
                  <c:v>1778</c:v>
                </c:pt>
                <c:pt idx="1679">
                  <c:v>1779</c:v>
                </c:pt>
                <c:pt idx="1680">
                  <c:v>1780</c:v>
                </c:pt>
                <c:pt idx="1681">
                  <c:v>1781</c:v>
                </c:pt>
                <c:pt idx="1682">
                  <c:v>1782</c:v>
                </c:pt>
                <c:pt idx="1683">
                  <c:v>1783</c:v>
                </c:pt>
                <c:pt idx="1684">
                  <c:v>1784</c:v>
                </c:pt>
                <c:pt idx="1685">
                  <c:v>1785</c:v>
                </c:pt>
                <c:pt idx="1686">
                  <c:v>1786</c:v>
                </c:pt>
                <c:pt idx="1687">
                  <c:v>1787</c:v>
                </c:pt>
                <c:pt idx="1688">
                  <c:v>1788</c:v>
                </c:pt>
                <c:pt idx="1689">
                  <c:v>1789</c:v>
                </c:pt>
                <c:pt idx="1690">
                  <c:v>1790</c:v>
                </c:pt>
                <c:pt idx="1691">
                  <c:v>1791</c:v>
                </c:pt>
                <c:pt idx="1692">
                  <c:v>1792</c:v>
                </c:pt>
                <c:pt idx="1693">
                  <c:v>1793</c:v>
                </c:pt>
                <c:pt idx="1694">
                  <c:v>1794</c:v>
                </c:pt>
                <c:pt idx="1695">
                  <c:v>1795</c:v>
                </c:pt>
                <c:pt idx="1696">
                  <c:v>1796</c:v>
                </c:pt>
                <c:pt idx="1697">
                  <c:v>1797</c:v>
                </c:pt>
                <c:pt idx="1698">
                  <c:v>1798</c:v>
                </c:pt>
                <c:pt idx="1699">
                  <c:v>1799</c:v>
                </c:pt>
                <c:pt idx="1700">
                  <c:v>1800</c:v>
                </c:pt>
                <c:pt idx="1701">
                  <c:v>1801</c:v>
                </c:pt>
                <c:pt idx="1702">
                  <c:v>1802</c:v>
                </c:pt>
                <c:pt idx="1703">
                  <c:v>1803</c:v>
                </c:pt>
                <c:pt idx="1704">
                  <c:v>1804</c:v>
                </c:pt>
                <c:pt idx="1705">
                  <c:v>1805</c:v>
                </c:pt>
                <c:pt idx="1706">
                  <c:v>1806</c:v>
                </c:pt>
                <c:pt idx="1707">
                  <c:v>1807</c:v>
                </c:pt>
                <c:pt idx="1708">
                  <c:v>1808</c:v>
                </c:pt>
                <c:pt idx="1709">
                  <c:v>1809</c:v>
                </c:pt>
                <c:pt idx="1710">
                  <c:v>1810</c:v>
                </c:pt>
                <c:pt idx="1711">
                  <c:v>1811</c:v>
                </c:pt>
                <c:pt idx="1712">
                  <c:v>1812</c:v>
                </c:pt>
                <c:pt idx="1713">
                  <c:v>1813</c:v>
                </c:pt>
                <c:pt idx="1714">
                  <c:v>1814</c:v>
                </c:pt>
                <c:pt idx="1715">
                  <c:v>1815</c:v>
                </c:pt>
                <c:pt idx="1716">
                  <c:v>1816</c:v>
                </c:pt>
                <c:pt idx="1717">
                  <c:v>1817</c:v>
                </c:pt>
                <c:pt idx="1718">
                  <c:v>1818</c:v>
                </c:pt>
                <c:pt idx="1719">
                  <c:v>1819</c:v>
                </c:pt>
                <c:pt idx="1720">
                  <c:v>1820</c:v>
                </c:pt>
                <c:pt idx="1721">
                  <c:v>1821</c:v>
                </c:pt>
                <c:pt idx="1722">
                  <c:v>1822</c:v>
                </c:pt>
                <c:pt idx="1723">
                  <c:v>1823</c:v>
                </c:pt>
                <c:pt idx="1724">
                  <c:v>1824</c:v>
                </c:pt>
                <c:pt idx="1725">
                  <c:v>1825</c:v>
                </c:pt>
                <c:pt idx="1726">
                  <c:v>1826</c:v>
                </c:pt>
                <c:pt idx="1727">
                  <c:v>1827</c:v>
                </c:pt>
                <c:pt idx="1728">
                  <c:v>1828</c:v>
                </c:pt>
                <c:pt idx="1729">
                  <c:v>1829</c:v>
                </c:pt>
                <c:pt idx="1730">
                  <c:v>1830</c:v>
                </c:pt>
                <c:pt idx="1731">
                  <c:v>1831</c:v>
                </c:pt>
                <c:pt idx="1732">
                  <c:v>1832</c:v>
                </c:pt>
                <c:pt idx="1733">
                  <c:v>1833</c:v>
                </c:pt>
                <c:pt idx="1734">
                  <c:v>1834</c:v>
                </c:pt>
                <c:pt idx="1735">
                  <c:v>1835</c:v>
                </c:pt>
                <c:pt idx="1736">
                  <c:v>1836</c:v>
                </c:pt>
                <c:pt idx="1737">
                  <c:v>1837</c:v>
                </c:pt>
                <c:pt idx="1738">
                  <c:v>1838</c:v>
                </c:pt>
                <c:pt idx="1739">
                  <c:v>1839</c:v>
                </c:pt>
                <c:pt idx="1740">
                  <c:v>1840</c:v>
                </c:pt>
                <c:pt idx="1741">
                  <c:v>1841</c:v>
                </c:pt>
                <c:pt idx="1742">
                  <c:v>1842</c:v>
                </c:pt>
                <c:pt idx="1743">
                  <c:v>1843</c:v>
                </c:pt>
                <c:pt idx="1744">
                  <c:v>1844</c:v>
                </c:pt>
                <c:pt idx="1745">
                  <c:v>1845</c:v>
                </c:pt>
                <c:pt idx="1746">
                  <c:v>1846</c:v>
                </c:pt>
                <c:pt idx="1747">
                  <c:v>1847</c:v>
                </c:pt>
                <c:pt idx="1748">
                  <c:v>1848</c:v>
                </c:pt>
                <c:pt idx="1749">
                  <c:v>1849</c:v>
                </c:pt>
                <c:pt idx="1750">
                  <c:v>1850</c:v>
                </c:pt>
                <c:pt idx="1751">
                  <c:v>1851</c:v>
                </c:pt>
                <c:pt idx="1752">
                  <c:v>1852</c:v>
                </c:pt>
                <c:pt idx="1753">
                  <c:v>1853</c:v>
                </c:pt>
                <c:pt idx="1754">
                  <c:v>1854</c:v>
                </c:pt>
                <c:pt idx="1755">
                  <c:v>1855</c:v>
                </c:pt>
                <c:pt idx="1756">
                  <c:v>1856</c:v>
                </c:pt>
                <c:pt idx="1757">
                  <c:v>1857</c:v>
                </c:pt>
                <c:pt idx="1758">
                  <c:v>1858</c:v>
                </c:pt>
                <c:pt idx="1759">
                  <c:v>1859</c:v>
                </c:pt>
                <c:pt idx="1760">
                  <c:v>1860</c:v>
                </c:pt>
                <c:pt idx="1761">
                  <c:v>1861</c:v>
                </c:pt>
                <c:pt idx="1762">
                  <c:v>1862</c:v>
                </c:pt>
                <c:pt idx="1763">
                  <c:v>1863</c:v>
                </c:pt>
                <c:pt idx="1764">
                  <c:v>1864</c:v>
                </c:pt>
                <c:pt idx="1765">
                  <c:v>1865</c:v>
                </c:pt>
                <c:pt idx="1766">
                  <c:v>1866</c:v>
                </c:pt>
                <c:pt idx="1767">
                  <c:v>1867</c:v>
                </c:pt>
                <c:pt idx="1768">
                  <c:v>1868</c:v>
                </c:pt>
                <c:pt idx="1769">
                  <c:v>1869</c:v>
                </c:pt>
                <c:pt idx="1770">
                  <c:v>1870</c:v>
                </c:pt>
                <c:pt idx="1771">
                  <c:v>1871</c:v>
                </c:pt>
                <c:pt idx="1772">
                  <c:v>1872</c:v>
                </c:pt>
                <c:pt idx="1773">
                  <c:v>1873</c:v>
                </c:pt>
                <c:pt idx="1774">
                  <c:v>1874</c:v>
                </c:pt>
                <c:pt idx="1775">
                  <c:v>1875</c:v>
                </c:pt>
                <c:pt idx="1776">
                  <c:v>1876</c:v>
                </c:pt>
                <c:pt idx="1777">
                  <c:v>1877</c:v>
                </c:pt>
                <c:pt idx="1778">
                  <c:v>1878</c:v>
                </c:pt>
                <c:pt idx="1779">
                  <c:v>1879</c:v>
                </c:pt>
                <c:pt idx="1780">
                  <c:v>1880</c:v>
                </c:pt>
                <c:pt idx="1781">
                  <c:v>1881</c:v>
                </c:pt>
                <c:pt idx="1782">
                  <c:v>1882</c:v>
                </c:pt>
                <c:pt idx="1783">
                  <c:v>1883</c:v>
                </c:pt>
                <c:pt idx="1784">
                  <c:v>1884</c:v>
                </c:pt>
                <c:pt idx="1785">
                  <c:v>1885</c:v>
                </c:pt>
                <c:pt idx="1786">
                  <c:v>1886</c:v>
                </c:pt>
                <c:pt idx="1787">
                  <c:v>1887</c:v>
                </c:pt>
                <c:pt idx="1788">
                  <c:v>1888</c:v>
                </c:pt>
                <c:pt idx="1789">
                  <c:v>1889</c:v>
                </c:pt>
                <c:pt idx="1790">
                  <c:v>1890</c:v>
                </c:pt>
                <c:pt idx="1791">
                  <c:v>1891</c:v>
                </c:pt>
                <c:pt idx="1792">
                  <c:v>1892</c:v>
                </c:pt>
                <c:pt idx="1793">
                  <c:v>1893</c:v>
                </c:pt>
                <c:pt idx="1794">
                  <c:v>1894</c:v>
                </c:pt>
                <c:pt idx="1795">
                  <c:v>1895</c:v>
                </c:pt>
                <c:pt idx="1796">
                  <c:v>1896</c:v>
                </c:pt>
                <c:pt idx="1797">
                  <c:v>1897</c:v>
                </c:pt>
                <c:pt idx="1798">
                  <c:v>1898</c:v>
                </c:pt>
                <c:pt idx="1799">
                  <c:v>1899</c:v>
                </c:pt>
                <c:pt idx="1800">
                  <c:v>1900</c:v>
                </c:pt>
                <c:pt idx="1801">
                  <c:v>1901</c:v>
                </c:pt>
                <c:pt idx="1802">
                  <c:v>1902</c:v>
                </c:pt>
                <c:pt idx="1803">
                  <c:v>1903</c:v>
                </c:pt>
                <c:pt idx="1804">
                  <c:v>1904</c:v>
                </c:pt>
                <c:pt idx="1805">
                  <c:v>1905</c:v>
                </c:pt>
                <c:pt idx="1806">
                  <c:v>1906</c:v>
                </c:pt>
                <c:pt idx="1807">
                  <c:v>1907</c:v>
                </c:pt>
                <c:pt idx="1808">
                  <c:v>1908</c:v>
                </c:pt>
                <c:pt idx="1809">
                  <c:v>1909</c:v>
                </c:pt>
                <c:pt idx="1810">
                  <c:v>1910</c:v>
                </c:pt>
                <c:pt idx="1811">
                  <c:v>1911</c:v>
                </c:pt>
                <c:pt idx="1812">
                  <c:v>1912</c:v>
                </c:pt>
                <c:pt idx="1813">
                  <c:v>1913</c:v>
                </c:pt>
                <c:pt idx="1814">
                  <c:v>1914</c:v>
                </c:pt>
                <c:pt idx="1815">
                  <c:v>1915</c:v>
                </c:pt>
                <c:pt idx="1816">
                  <c:v>1916</c:v>
                </c:pt>
                <c:pt idx="1817">
                  <c:v>1917</c:v>
                </c:pt>
                <c:pt idx="1818">
                  <c:v>1918</c:v>
                </c:pt>
                <c:pt idx="1819">
                  <c:v>1919</c:v>
                </c:pt>
                <c:pt idx="1820">
                  <c:v>1920</c:v>
                </c:pt>
                <c:pt idx="1821">
                  <c:v>1921</c:v>
                </c:pt>
                <c:pt idx="1822">
                  <c:v>1922</c:v>
                </c:pt>
                <c:pt idx="1823">
                  <c:v>1923</c:v>
                </c:pt>
                <c:pt idx="1824">
                  <c:v>1924</c:v>
                </c:pt>
                <c:pt idx="1825">
                  <c:v>1925</c:v>
                </c:pt>
                <c:pt idx="1826">
                  <c:v>1926</c:v>
                </c:pt>
                <c:pt idx="1827">
                  <c:v>1927</c:v>
                </c:pt>
                <c:pt idx="1828">
                  <c:v>1928</c:v>
                </c:pt>
                <c:pt idx="1829">
                  <c:v>1929</c:v>
                </c:pt>
                <c:pt idx="1830">
                  <c:v>1930</c:v>
                </c:pt>
                <c:pt idx="1831">
                  <c:v>1931</c:v>
                </c:pt>
                <c:pt idx="1832">
                  <c:v>1932</c:v>
                </c:pt>
                <c:pt idx="1833">
                  <c:v>1933</c:v>
                </c:pt>
                <c:pt idx="1834">
                  <c:v>1934</c:v>
                </c:pt>
                <c:pt idx="1835">
                  <c:v>1935</c:v>
                </c:pt>
                <c:pt idx="1836">
                  <c:v>1936</c:v>
                </c:pt>
                <c:pt idx="1837">
                  <c:v>1937</c:v>
                </c:pt>
                <c:pt idx="1838">
                  <c:v>1938</c:v>
                </c:pt>
                <c:pt idx="1839">
                  <c:v>1939</c:v>
                </c:pt>
                <c:pt idx="1840">
                  <c:v>1940</c:v>
                </c:pt>
                <c:pt idx="1841">
                  <c:v>1941</c:v>
                </c:pt>
                <c:pt idx="1842">
                  <c:v>1942</c:v>
                </c:pt>
                <c:pt idx="1843">
                  <c:v>1943</c:v>
                </c:pt>
                <c:pt idx="1844">
                  <c:v>1944</c:v>
                </c:pt>
                <c:pt idx="1845">
                  <c:v>1945</c:v>
                </c:pt>
                <c:pt idx="1846">
                  <c:v>1946</c:v>
                </c:pt>
                <c:pt idx="1847">
                  <c:v>1947</c:v>
                </c:pt>
                <c:pt idx="1848">
                  <c:v>1948</c:v>
                </c:pt>
                <c:pt idx="1849">
                  <c:v>1949</c:v>
                </c:pt>
                <c:pt idx="1850">
                  <c:v>1950</c:v>
                </c:pt>
                <c:pt idx="1851">
                  <c:v>1951</c:v>
                </c:pt>
                <c:pt idx="1852">
                  <c:v>1952</c:v>
                </c:pt>
                <c:pt idx="1853">
                  <c:v>1953</c:v>
                </c:pt>
                <c:pt idx="1854">
                  <c:v>1954</c:v>
                </c:pt>
                <c:pt idx="1855">
                  <c:v>1955</c:v>
                </c:pt>
                <c:pt idx="1856">
                  <c:v>1956</c:v>
                </c:pt>
                <c:pt idx="1857">
                  <c:v>1957</c:v>
                </c:pt>
                <c:pt idx="1858">
                  <c:v>1958</c:v>
                </c:pt>
                <c:pt idx="1859">
                  <c:v>1959</c:v>
                </c:pt>
                <c:pt idx="1860">
                  <c:v>1960</c:v>
                </c:pt>
                <c:pt idx="1861">
                  <c:v>1961</c:v>
                </c:pt>
                <c:pt idx="1862">
                  <c:v>1962</c:v>
                </c:pt>
                <c:pt idx="1863">
                  <c:v>1963</c:v>
                </c:pt>
                <c:pt idx="1864">
                  <c:v>1964</c:v>
                </c:pt>
                <c:pt idx="1865">
                  <c:v>1965</c:v>
                </c:pt>
                <c:pt idx="1866">
                  <c:v>1966</c:v>
                </c:pt>
                <c:pt idx="1867">
                  <c:v>1967</c:v>
                </c:pt>
                <c:pt idx="1868">
                  <c:v>1968</c:v>
                </c:pt>
                <c:pt idx="1869">
                  <c:v>1969</c:v>
                </c:pt>
                <c:pt idx="1870">
                  <c:v>1970</c:v>
                </c:pt>
                <c:pt idx="1871">
                  <c:v>1971</c:v>
                </c:pt>
                <c:pt idx="1872">
                  <c:v>1972</c:v>
                </c:pt>
                <c:pt idx="1873">
                  <c:v>1973</c:v>
                </c:pt>
                <c:pt idx="1874">
                  <c:v>1974</c:v>
                </c:pt>
                <c:pt idx="1875">
                  <c:v>1975</c:v>
                </c:pt>
                <c:pt idx="1876">
                  <c:v>1976</c:v>
                </c:pt>
                <c:pt idx="1877">
                  <c:v>1977</c:v>
                </c:pt>
                <c:pt idx="1878">
                  <c:v>1978</c:v>
                </c:pt>
                <c:pt idx="1879">
                  <c:v>1979</c:v>
                </c:pt>
                <c:pt idx="1880">
                  <c:v>1980</c:v>
                </c:pt>
                <c:pt idx="1881">
                  <c:v>1981</c:v>
                </c:pt>
                <c:pt idx="1882">
                  <c:v>1982</c:v>
                </c:pt>
                <c:pt idx="1883">
                  <c:v>1983</c:v>
                </c:pt>
                <c:pt idx="1884">
                  <c:v>1984</c:v>
                </c:pt>
                <c:pt idx="1885">
                  <c:v>1985</c:v>
                </c:pt>
                <c:pt idx="1886">
                  <c:v>1986</c:v>
                </c:pt>
                <c:pt idx="1887">
                  <c:v>1987</c:v>
                </c:pt>
                <c:pt idx="1888">
                  <c:v>1988</c:v>
                </c:pt>
                <c:pt idx="1889">
                  <c:v>1989</c:v>
                </c:pt>
                <c:pt idx="1890">
                  <c:v>1990</c:v>
                </c:pt>
                <c:pt idx="1891">
                  <c:v>1991</c:v>
                </c:pt>
                <c:pt idx="1892">
                  <c:v>1992</c:v>
                </c:pt>
                <c:pt idx="1893">
                  <c:v>1993</c:v>
                </c:pt>
                <c:pt idx="1894">
                  <c:v>1994</c:v>
                </c:pt>
                <c:pt idx="1895">
                  <c:v>1995</c:v>
                </c:pt>
                <c:pt idx="1896">
                  <c:v>1996</c:v>
                </c:pt>
                <c:pt idx="1897">
                  <c:v>1997</c:v>
                </c:pt>
                <c:pt idx="1898">
                  <c:v>1998</c:v>
                </c:pt>
                <c:pt idx="1899">
                  <c:v>1999</c:v>
                </c:pt>
                <c:pt idx="1900">
                  <c:v>2000</c:v>
                </c:pt>
                <c:pt idx="1901">
                  <c:v>2001</c:v>
                </c:pt>
                <c:pt idx="1902">
                  <c:v>2002</c:v>
                </c:pt>
                <c:pt idx="1903">
                  <c:v>2003</c:v>
                </c:pt>
                <c:pt idx="1904">
                  <c:v>2004</c:v>
                </c:pt>
                <c:pt idx="1905">
                  <c:v>2005</c:v>
                </c:pt>
                <c:pt idx="1906">
                  <c:v>2006</c:v>
                </c:pt>
                <c:pt idx="1907">
                  <c:v>2007</c:v>
                </c:pt>
                <c:pt idx="1908">
                  <c:v>2008</c:v>
                </c:pt>
                <c:pt idx="1909">
                  <c:v>2009</c:v>
                </c:pt>
                <c:pt idx="1910">
                  <c:v>2010</c:v>
                </c:pt>
                <c:pt idx="1911">
                  <c:v>2011</c:v>
                </c:pt>
                <c:pt idx="1912">
                  <c:v>2012</c:v>
                </c:pt>
                <c:pt idx="1913">
                  <c:v>2013</c:v>
                </c:pt>
                <c:pt idx="1914">
                  <c:v>2014</c:v>
                </c:pt>
                <c:pt idx="1915">
                  <c:v>2015</c:v>
                </c:pt>
                <c:pt idx="1916">
                  <c:v>2016</c:v>
                </c:pt>
                <c:pt idx="1917">
                  <c:v>2017</c:v>
                </c:pt>
                <c:pt idx="1918">
                  <c:v>2018</c:v>
                </c:pt>
                <c:pt idx="1919">
                  <c:v>2019</c:v>
                </c:pt>
                <c:pt idx="1920">
                  <c:v>2020</c:v>
                </c:pt>
                <c:pt idx="1921">
                  <c:v>2021</c:v>
                </c:pt>
                <c:pt idx="1922">
                  <c:v>2022</c:v>
                </c:pt>
                <c:pt idx="1923">
                  <c:v>2023</c:v>
                </c:pt>
                <c:pt idx="1924">
                  <c:v>2024</c:v>
                </c:pt>
                <c:pt idx="1925">
                  <c:v>2025</c:v>
                </c:pt>
                <c:pt idx="1926">
                  <c:v>2026</c:v>
                </c:pt>
                <c:pt idx="1927">
                  <c:v>2027</c:v>
                </c:pt>
                <c:pt idx="1928">
                  <c:v>2028</c:v>
                </c:pt>
                <c:pt idx="1929">
                  <c:v>2029</c:v>
                </c:pt>
                <c:pt idx="1930">
                  <c:v>2030</c:v>
                </c:pt>
                <c:pt idx="1931">
                  <c:v>2031</c:v>
                </c:pt>
                <c:pt idx="1932">
                  <c:v>2032</c:v>
                </c:pt>
                <c:pt idx="1933">
                  <c:v>2033</c:v>
                </c:pt>
                <c:pt idx="1934">
                  <c:v>2034</c:v>
                </c:pt>
                <c:pt idx="1935">
                  <c:v>2035</c:v>
                </c:pt>
                <c:pt idx="1936">
                  <c:v>2036</c:v>
                </c:pt>
                <c:pt idx="1937">
                  <c:v>2037</c:v>
                </c:pt>
                <c:pt idx="1938">
                  <c:v>2038</c:v>
                </c:pt>
                <c:pt idx="1939">
                  <c:v>2039</c:v>
                </c:pt>
                <c:pt idx="1940">
                  <c:v>2040</c:v>
                </c:pt>
                <c:pt idx="1941">
                  <c:v>2041</c:v>
                </c:pt>
                <c:pt idx="1942">
                  <c:v>2042</c:v>
                </c:pt>
                <c:pt idx="1943">
                  <c:v>2043</c:v>
                </c:pt>
                <c:pt idx="1944">
                  <c:v>2044</c:v>
                </c:pt>
                <c:pt idx="1945">
                  <c:v>2045</c:v>
                </c:pt>
                <c:pt idx="1946">
                  <c:v>2046</c:v>
                </c:pt>
                <c:pt idx="1947">
                  <c:v>2047</c:v>
                </c:pt>
                <c:pt idx="1948">
                  <c:v>2048</c:v>
                </c:pt>
                <c:pt idx="1949">
                  <c:v>2049</c:v>
                </c:pt>
                <c:pt idx="1950">
                  <c:v>2050</c:v>
                </c:pt>
                <c:pt idx="1951">
                  <c:v>2051</c:v>
                </c:pt>
                <c:pt idx="1952">
                  <c:v>2052</c:v>
                </c:pt>
                <c:pt idx="1953">
                  <c:v>2053</c:v>
                </c:pt>
                <c:pt idx="1954">
                  <c:v>2054</c:v>
                </c:pt>
                <c:pt idx="1955">
                  <c:v>2055</c:v>
                </c:pt>
                <c:pt idx="1956">
                  <c:v>2056</c:v>
                </c:pt>
                <c:pt idx="1957">
                  <c:v>2057</c:v>
                </c:pt>
                <c:pt idx="1958">
                  <c:v>2058</c:v>
                </c:pt>
                <c:pt idx="1959">
                  <c:v>2059</c:v>
                </c:pt>
                <c:pt idx="1960">
                  <c:v>2060</c:v>
                </c:pt>
                <c:pt idx="1961">
                  <c:v>2061</c:v>
                </c:pt>
                <c:pt idx="1962">
                  <c:v>2062</c:v>
                </c:pt>
                <c:pt idx="1963">
                  <c:v>2063</c:v>
                </c:pt>
                <c:pt idx="1964">
                  <c:v>2064</c:v>
                </c:pt>
                <c:pt idx="1965">
                  <c:v>2065</c:v>
                </c:pt>
                <c:pt idx="1966">
                  <c:v>2066</c:v>
                </c:pt>
                <c:pt idx="1967">
                  <c:v>2067</c:v>
                </c:pt>
                <c:pt idx="1968">
                  <c:v>2068</c:v>
                </c:pt>
                <c:pt idx="1969">
                  <c:v>2069</c:v>
                </c:pt>
                <c:pt idx="1970">
                  <c:v>2070</c:v>
                </c:pt>
                <c:pt idx="1971">
                  <c:v>2071</c:v>
                </c:pt>
                <c:pt idx="1972">
                  <c:v>2072</c:v>
                </c:pt>
                <c:pt idx="1973">
                  <c:v>2073</c:v>
                </c:pt>
                <c:pt idx="1974">
                  <c:v>2074</c:v>
                </c:pt>
                <c:pt idx="1975">
                  <c:v>2075</c:v>
                </c:pt>
                <c:pt idx="1976">
                  <c:v>2076</c:v>
                </c:pt>
                <c:pt idx="1977">
                  <c:v>2077</c:v>
                </c:pt>
                <c:pt idx="1978">
                  <c:v>2078</c:v>
                </c:pt>
                <c:pt idx="1979">
                  <c:v>2079</c:v>
                </c:pt>
                <c:pt idx="1980">
                  <c:v>2080</c:v>
                </c:pt>
                <c:pt idx="1981">
                  <c:v>2081</c:v>
                </c:pt>
                <c:pt idx="1982">
                  <c:v>2082</c:v>
                </c:pt>
                <c:pt idx="1983">
                  <c:v>2083</c:v>
                </c:pt>
                <c:pt idx="1984">
                  <c:v>2084</c:v>
                </c:pt>
                <c:pt idx="1985">
                  <c:v>2085</c:v>
                </c:pt>
                <c:pt idx="1986">
                  <c:v>2086</c:v>
                </c:pt>
                <c:pt idx="1987">
                  <c:v>2087</c:v>
                </c:pt>
                <c:pt idx="1988">
                  <c:v>2088</c:v>
                </c:pt>
                <c:pt idx="1989">
                  <c:v>2089</c:v>
                </c:pt>
                <c:pt idx="1990">
                  <c:v>2090</c:v>
                </c:pt>
                <c:pt idx="1991">
                  <c:v>2091</c:v>
                </c:pt>
                <c:pt idx="1992">
                  <c:v>2092</c:v>
                </c:pt>
                <c:pt idx="1993">
                  <c:v>2093</c:v>
                </c:pt>
                <c:pt idx="1994">
                  <c:v>2094</c:v>
                </c:pt>
                <c:pt idx="1995">
                  <c:v>2095</c:v>
                </c:pt>
                <c:pt idx="1996">
                  <c:v>2096</c:v>
                </c:pt>
                <c:pt idx="1997">
                  <c:v>2097</c:v>
                </c:pt>
                <c:pt idx="1998">
                  <c:v>2098</c:v>
                </c:pt>
                <c:pt idx="1999">
                  <c:v>2099</c:v>
                </c:pt>
                <c:pt idx="2000">
                  <c:v>2100</c:v>
                </c:pt>
                <c:pt idx="2001">
                  <c:v>2101</c:v>
                </c:pt>
                <c:pt idx="2002">
                  <c:v>2102</c:v>
                </c:pt>
                <c:pt idx="2003">
                  <c:v>2103</c:v>
                </c:pt>
                <c:pt idx="2004">
                  <c:v>2104</c:v>
                </c:pt>
                <c:pt idx="2005">
                  <c:v>2105</c:v>
                </c:pt>
                <c:pt idx="2006">
                  <c:v>2106</c:v>
                </c:pt>
                <c:pt idx="2007">
                  <c:v>2107</c:v>
                </c:pt>
                <c:pt idx="2008">
                  <c:v>2108</c:v>
                </c:pt>
                <c:pt idx="2009">
                  <c:v>2109</c:v>
                </c:pt>
                <c:pt idx="2010">
                  <c:v>2110</c:v>
                </c:pt>
                <c:pt idx="2011">
                  <c:v>2111</c:v>
                </c:pt>
                <c:pt idx="2012">
                  <c:v>2112</c:v>
                </c:pt>
                <c:pt idx="2013">
                  <c:v>2113</c:v>
                </c:pt>
                <c:pt idx="2014">
                  <c:v>2114</c:v>
                </c:pt>
                <c:pt idx="2015">
                  <c:v>2115</c:v>
                </c:pt>
                <c:pt idx="2016">
                  <c:v>2116</c:v>
                </c:pt>
                <c:pt idx="2017">
                  <c:v>2117</c:v>
                </c:pt>
                <c:pt idx="2018">
                  <c:v>2118</c:v>
                </c:pt>
                <c:pt idx="2019">
                  <c:v>2119</c:v>
                </c:pt>
                <c:pt idx="2020">
                  <c:v>2120</c:v>
                </c:pt>
                <c:pt idx="2021">
                  <c:v>2121</c:v>
                </c:pt>
                <c:pt idx="2022">
                  <c:v>2122</c:v>
                </c:pt>
                <c:pt idx="2023">
                  <c:v>2123</c:v>
                </c:pt>
                <c:pt idx="2024">
                  <c:v>2124</c:v>
                </c:pt>
                <c:pt idx="2025">
                  <c:v>2125</c:v>
                </c:pt>
                <c:pt idx="2026">
                  <c:v>2126</c:v>
                </c:pt>
                <c:pt idx="2027">
                  <c:v>2127</c:v>
                </c:pt>
                <c:pt idx="2028">
                  <c:v>2128</c:v>
                </c:pt>
                <c:pt idx="2029">
                  <c:v>2129</c:v>
                </c:pt>
                <c:pt idx="2030">
                  <c:v>2130</c:v>
                </c:pt>
                <c:pt idx="2031">
                  <c:v>2131</c:v>
                </c:pt>
                <c:pt idx="2032">
                  <c:v>2132</c:v>
                </c:pt>
                <c:pt idx="2033">
                  <c:v>2133</c:v>
                </c:pt>
                <c:pt idx="2034">
                  <c:v>2134</c:v>
                </c:pt>
                <c:pt idx="2035">
                  <c:v>2135</c:v>
                </c:pt>
                <c:pt idx="2036">
                  <c:v>2136</c:v>
                </c:pt>
                <c:pt idx="2037">
                  <c:v>2137</c:v>
                </c:pt>
                <c:pt idx="2038">
                  <c:v>2138</c:v>
                </c:pt>
                <c:pt idx="2039">
                  <c:v>2139</c:v>
                </c:pt>
                <c:pt idx="2040">
                  <c:v>2140</c:v>
                </c:pt>
                <c:pt idx="2041">
                  <c:v>2141</c:v>
                </c:pt>
                <c:pt idx="2042">
                  <c:v>2142</c:v>
                </c:pt>
                <c:pt idx="2043">
                  <c:v>2143</c:v>
                </c:pt>
                <c:pt idx="2044">
                  <c:v>2144</c:v>
                </c:pt>
                <c:pt idx="2045">
                  <c:v>2145</c:v>
                </c:pt>
                <c:pt idx="2046">
                  <c:v>2146</c:v>
                </c:pt>
                <c:pt idx="2047">
                  <c:v>2147</c:v>
                </c:pt>
                <c:pt idx="2048">
                  <c:v>2148</c:v>
                </c:pt>
                <c:pt idx="2049">
                  <c:v>2149</c:v>
                </c:pt>
                <c:pt idx="2050">
                  <c:v>2150</c:v>
                </c:pt>
                <c:pt idx="2051">
                  <c:v>2151</c:v>
                </c:pt>
                <c:pt idx="2052">
                  <c:v>2152</c:v>
                </c:pt>
                <c:pt idx="2053">
                  <c:v>2153</c:v>
                </c:pt>
                <c:pt idx="2054">
                  <c:v>2154</c:v>
                </c:pt>
                <c:pt idx="2055">
                  <c:v>2155</c:v>
                </c:pt>
                <c:pt idx="2056">
                  <c:v>2156</c:v>
                </c:pt>
                <c:pt idx="2057">
                  <c:v>2157</c:v>
                </c:pt>
                <c:pt idx="2058">
                  <c:v>2158</c:v>
                </c:pt>
                <c:pt idx="2059">
                  <c:v>2159</c:v>
                </c:pt>
                <c:pt idx="2060">
                  <c:v>2160</c:v>
                </c:pt>
                <c:pt idx="2061">
                  <c:v>2161</c:v>
                </c:pt>
                <c:pt idx="2062">
                  <c:v>2162</c:v>
                </c:pt>
                <c:pt idx="2063">
                  <c:v>2163</c:v>
                </c:pt>
                <c:pt idx="2064">
                  <c:v>2164</c:v>
                </c:pt>
                <c:pt idx="2065">
                  <c:v>2165</c:v>
                </c:pt>
                <c:pt idx="2066">
                  <c:v>2166</c:v>
                </c:pt>
                <c:pt idx="2067">
                  <c:v>2167</c:v>
                </c:pt>
                <c:pt idx="2068">
                  <c:v>2168</c:v>
                </c:pt>
                <c:pt idx="2069">
                  <c:v>2169</c:v>
                </c:pt>
                <c:pt idx="2070">
                  <c:v>2170</c:v>
                </c:pt>
                <c:pt idx="2071">
                  <c:v>2171</c:v>
                </c:pt>
                <c:pt idx="2072">
                  <c:v>2172</c:v>
                </c:pt>
                <c:pt idx="2073">
                  <c:v>2173</c:v>
                </c:pt>
                <c:pt idx="2074">
                  <c:v>2174</c:v>
                </c:pt>
                <c:pt idx="2075">
                  <c:v>2175</c:v>
                </c:pt>
                <c:pt idx="2076">
                  <c:v>2176</c:v>
                </c:pt>
                <c:pt idx="2077">
                  <c:v>2177</c:v>
                </c:pt>
                <c:pt idx="2078">
                  <c:v>2178</c:v>
                </c:pt>
                <c:pt idx="2079">
                  <c:v>2179</c:v>
                </c:pt>
                <c:pt idx="2080">
                  <c:v>2180</c:v>
                </c:pt>
                <c:pt idx="2081">
                  <c:v>2181</c:v>
                </c:pt>
                <c:pt idx="2082">
                  <c:v>2182</c:v>
                </c:pt>
                <c:pt idx="2083">
                  <c:v>2183</c:v>
                </c:pt>
                <c:pt idx="2084">
                  <c:v>2184</c:v>
                </c:pt>
                <c:pt idx="2085">
                  <c:v>2185</c:v>
                </c:pt>
                <c:pt idx="2086">
                  <c:v>2186</c:v>
                </c:pt>
                <c:pt idx="2087">
                  <c:v>2187</c:v>
                </c:pt>
                <c:pt idx="2088">
                  <c:v>2188</c:v>
                </c:pt>
                <c:pt idx="2089">
                  <c:v>2189</c:v>
                </c:pt>
                <c:pt idx="2090">
                  <c:v>2190</c:v>
                </c:pt>
                <c:pt idx="2091">
                  <c:v>2191</c:v>
                </c:pt>
                <c:pt idx="2092">
                  <c:v>2192</c:v>
                </c:pt>
                <c:pt idx="2093">
                  <c:v>2193</c:v>
                </c:pt>
                <c:pt idx="2094">
                  <c:v>2194</c:v>
                </c:pt>
                <c:pt idx="2095">
                  <c:v>2195</c:v>
                </c:pt>
                <c:pt idx="2096">
                  <c:v>2196</c:v>
                </c:pt>
                <c:pt idx="2097">
                  <c:v>2197</c:v>
                </c:pt>
                <c:pt idx="2098">
                  <c:v>2198</c:v>
                </c:pt>
                <c:pt idx="2099">
                  <c:v>2199</c:v>
                </c:pt>
                <c:pt idx="2100">
                  <c:v>2200</c:v>
                </c:pt>
                <c:pt idx="2101">
                  <c:v>2201</c:v>
                </c:pt>
                <c:pt idx="2102">
                  <c:v>2202</c:v>
                </c:pt>
                <c:pt idx="2103">
                  <c:v>2203</c:v>
                </c:pt>
                <c:pt idx="2104">
                  <c:v>2204</c:v>
                </c:pt>
                <c:pt idx="2105">
                  <c:v>2205</c:v>
                </c:pt>
                <c:pt idx="2106">
                  <c:v>2206</c:v>
                </c:pt>
                <c:pt idx="2107">
                  <c:v>2207</c:v>
                </c:pt>
                <c:pt idx="2108">
                  <c:v>2208</c:v>
                </c:pt>
                <c:pt idx="2109">
                  <c:v>2209</c:v>
                </c:pt>
                <c:pt idx="2110">
                  <c:v>2210</c:v>
                </c:pt>
                <c:pt idx="2111">
                  <c:v>2211</c:v>
                </c:pt>
                <c:pt idx="2112">
                  <c:v>2212</c:v>
                </c:pt>
                <c:pt idx="2113">
                  <c:v>2213</c:v>
                </c:pt>
                <c:pt idx="2114">
                  <c:v>2214</c:v>
                </c:pt>
                <c:pt idx="2115">
                  <c:v>2215</c:v>
                </c:pt>
                <c:pt idx="2116">
                  <c:v>2216</c:v>
                </c:pt>
                <c:pt idx="2117">
                  <c:v>2217</c:v>
                </c:pt>
                <c:pt idx="2118">
                  <c:v>2218</c:v>
                </c:pt>
                <c:pt idx="2119">
                  <c:v>2219</c:v>
                </c:pt>
                <c:pt idx="2120">
                  <c:v>2220</c:v>
                </c:pt>
                <c:pt idx="2121">
                  <c:v>2221</c:v>
                </c:pt>
                <c:pt idx="2122">
                  <c:v>2222</c:v>
                </c:pt>
                <c:pt idx="2123">
                  <c:v>2223</c:v>
                </c:pt>
                <c:pt idx="2124">
                  <c:v>2224</c:v>
                </c:pt>
                <c:pt idx="2125">
                  <c:v>2225</c:v>
                </c:pt>
                <c:pt idx="2126">
                  <c:v>2226</c:v>
                </c:pt>
                <c:pt idx="2127">
                  <c:v>2227</c:v>
                </c:pt>
                <c:pt idx="2128">
                  <c:v>2228</c:v>
                </c:pt>
                <c:pt idx="2129">
                  <c:v>2229</c:v>
                </c:pt>
                <c:pt idx="2130">
                  <c:v>2230</c:v>
                </c:pt>
                <c:pt idx="2131">
                  <c:v>2231</c:v>
                </c:pt>
                <c:pt idx="2132">
                  <c:v>2232</c:v>
                </c:pt>
                <c:pt idx="2133">
                  <c:v>2233</c:v>
                </c:pt>
                <c:pt idx="2134">
                  <c:v>2234</c:v>
                </c:pt>
                <c:pt idx="2135">
                  <c:v>2235</c:v>
                </c:pt>
                <c:pt idx="2136">
                  <c:v>2236</c:v>
                </c:pt>
                <c:pt idx="2137">
                  <c:v>2237</c:v>
                </c:pt>
                <c:pt idx="2138">
                  <c:v>2238</c:v>
                </c:pt>
                <c:pt idx="2139">
                  <c:v>2239</c:v>
                </c:pt>
                <c:pt idx="2140">
                  <c:v>2240</c:v>
                </c:pt>
                <c:pt idx="2141">
                  <c:v>2241</c:v>
                </c:pt>
                <c:pt idx="2142">
                  <c:v>2242</c:v>
                </c:pt>
                <c:pt idx="2143">
                  <c:v>2243</c:v>
                </c:pt>
                <c:pt idx="2144">
                  <c:v>2244</c:v>
                </c:pt>
                <c:pt idx="2145">
                  <c:v>2245</c:v>
                </c:pt>
                <c:pt idx="2146">
                  <c:v>2246</c:v>
                </c:pt>
                <c:pt idx="2147">
                  <c:v>2247</c:v>
                </c:pt>
                <c:pt idx="2148">
                  <c:v>2248</c:v>
                </c:pt>
                <c:pt idx="2149">
                  <c:v>2249</c:v>
                </c:pt>
                <c:pt idx="2150">
                  <c:v>2250</c:v>
                </c:pt>
                <c:pt idx="2151">
                  <c:v>2251</c:v>
                </c:pt>
                <c:pt idx="2152">
                  <c:v>2252</c:v>
                </c:pt>
                <c:pt idx="2153">
                  <c:v>2253</c:v>
                </c:pt>
                <c:pt idx="2154">
                  <c:v>2254</c:v>
                </c:pt>
                <c:pt idx="2155">
                  <c:v>2255</c:v>
                </c:pt>
                <c:pt idx="2156">
                  <c:v>2256</c:v>
                </c:pt>
                <c:pt idx="2157">
                  <c:v>2257</c:v>
                </c:pt>
                <c:pt idx="2158">
                  <c:v>2258</c:v>
                </c:pt>
                <c:pt idx="2159">
                  <c:v>2259</c:v>
                </c:pt>
                <c:pt idx="2160">
                  <c:v>2260</c:v>
                </c:pt>
                <c:pt idx="2161">
                  <c:v>2261</c:v>
                </c:pt>
                <c:pt idx="2162">
                  <c:v>2262</c:v>
                </c:pt>
                <c:pt idx="2163">
                  <c:v>2263</c:v>
                </c:pt>
                <c:pt idx="2164">
                  <c:v>2264</c:v>
                </c:pt>
                <c:pt idx="2165">
                  <c:v>2265</c:v>
                </c:pt>
                <c:pt idx="2166">
                  <c:v>2266</c:v>
                </c:pt>
                <c:pt idx="2167">
                  <c:v>2267</c:v>
                </c:pt>
                <c:pt idx="2168">
                  <c:v>2268</c:v>
                </c:pt>
                <c:pt idx="2169">
                  <c:v>2269</c:v>
                </c:pt>
                <c:pt idx="2170">
                  <c:v>2270</c:v>
                </c:pt>
                <c:pt idx="2171">
                  <c:v>2271</c:v>
                </c:pt>
                <c:pt idx="2172">
                  <c:v>2272</c:v>
                </c:pt>
                <c:pt idx="2173">
                  <c:v>2273</c:v>
                </c:pt>
                <c:pt idx="2174">
                  <c:v>2274</c:v>
                </c:pt>
                <c:pt idx="2175">
                  <c:v>2275</c:v>
                </c:pt>
                <c:pt idx="2176">
                  <c:v>2276</c:v>
                </c:pt>
                <c:pt idx="2177">
                  <c:v>2277</c:v>
                </c:pt>
                <c:pt idx="2178">
                  <c:v>2278</c:v>
                </c:pt>
                <c:pt idx="2179">
                  <c:v>2279</c:v>
                </c:pt>
                <c:pt idx="2180">
                  <c:v>2280</c:v>
                </c:pt>
                <c:pt idx="2181">
                  <c:v>2281</c:v>
                </c:pt>
                <c:pt idx="2182">
                  <c:v>2282</c:v>
                </c:pt>
                <c:pt idx="2183">
                  <c:v>2283</c:v>
                </c:pt>
                <c:pt idx="2184">
                  <c:v>2284</c:v>
                </c:pt>
                <c:pt idx="2185">
                  <c:v>2285</c:v>
                </c:pt>
                <c:pt idx="2186">
                  <c:v>2286</c:v>
                </c:pt>
                <c:pt idx="2187">
                  <c:v>2287</c:v>
                </c:pt>
                <c:pt idx="2188">
                  <c:v>2288</c:v>
                </c:pt>
                <c:pt idx="2189">
                  <c:v>2289</c:v>
                </c:pt>
                <c:pt idx="2190">
                  <c:v>2290</c:v>
                </c:pt>
                <c:pt idx="2191">
                  <c:v>2291</c:v>
                </c:pt>
                <c:pt idx="2192">
                  <c:v>2292</c:v>
                </c:pt>
                <c:pt idx="2193">
                  <c:v>2293</c:v>
                </c:pt>
                <c:pt idx="2194">
                  <c:v>2294</c:v>
                </c:pt>
                <c:pt idx="2195">
                  <c:v>2295</c:v>
                </c:pt>
                <c:pt idx="2196">
                  <c:v>2296</c:v>
                </c:pt>
                <c:pt idx="2197">
                  <c:v>2297</c:v>
                </c:pt>
                <c:pt idx="2198">
                  <c:v>2298</c:v>
                </c:pt>
                <c:pt idx="2199">
                  <c:v>2299</c:v>
                </c:pt>
                <c:pt idx="2200">
                  <c:v>2300</c:v>
                </c:pt>
                <c:pt idx="2201">
                  <c:v>2301</c:v>
                </c:pt>
                <c:pt idx="2202">
                  <c:v>2302</c:v>
                </c:pt>
                <c:pt idx="2203">
                  <c:v>2303</c:v>
                </c:pt>
                <c:pt idx="2204">
                  <c:v>2304</c:v>
                </c:pt>
                <c:pt idx="2205">
                  <c:v>2305</c:v>
                </c:pt>
                <c:pt idx="2206">
                  <c:v>2306</c:v>
                </c:pt>
                <c:pt idx="2207">
                  <c:v>2307</c:v>
                </c:pt>
                <c:pt idx="2208">
                  <c:v>2308</c:v>
                </c:pt>
                <c:pt idx="2209">
                  <c:v>2309</c:v>
                </c:pt>
                <c:pt idx="2210">
                  <c:v>2310</c:v>
                </c:pt>
                <c:pt idx="2211">
                  <c:v>2311</c:v>
                </c:pt>
                <c:pt idx="2212">
                  <c:v>2312</c:v>
                </c:pt>
                <c:pt idx="2213">
                  <c:v>2313</c:v>
                </c:pt>
                <c:pt idx="2214">
                  <c:v>2314</c:v>
                </c:pt>
                <c:pt idx="2215">
                  <c:v>2315</c:v>
                </c:pt>
                <c:pt idx="2216">
                  <c:v>2316</c:v>
                </c:pt>
                <c:pt idx="2217">
                  <c:v>2317</c:v>
                </c:pt>
                <c:pt idx="2218">
                  <c:v>2318</c:v>
                </c:pt>
                <c:pt idx="2219">
                  <c:v>2319</c:v>
                </c:pt>
                <c:pt idx="2220">
                  <c:v>2320</c:v>
                </c:pt>
                <c:pt idx="2221">
                  <c:v>2321</c:v>
                </c:pt>
                <c:pt idx="2222">
                  <c:v>2322</c:v>
                </c:pt>
                <c:pt idx="2223">
                  <c:v>2323</c:v>
                </c:pt>
                <c:pt idx="2224">
                  <c:v>2324</c:v>
                </c:pt>
                <c:pt idx="2225">
                  <c:v>2325</c:v>
                </c:pt>
                <c:pt idx="2226">
                  <c:v>2326</c:v>
                </c:pt>
                <c:pt idx="2227">
                  <c:v>2327</c:v>
                </c:pt>
                <c:pt idx="2228">
                  <c:v>2328</c:v>
                </c:pt>
                <c:pt idx="2229">
                  <c:v>2329</c:v>
                </c:pt>
                <c:pt idx="2230">
                  <c:v>2330</c:v>
                </c:pt>
                <c:pt idx="2231">
                  <c:v>2331</c:v>
                </c:pt>
                <c:pt idx="2232">
                  <c:v>2332</c:v>
                </c:pt>
                <c:pt idx="2233">
                  <c:v>2333</c:v>
                </c:pt>
                <c:pt idx="2234">
                  <c:v>2334</c:v>
                </c:pt>
                <c:pt idx="2235">
                  <c:v>2335</c:v>
                </c:pt>
                <c:pt idx="2236">
                  <c:v>2336</c:v>
                </c:pt>
                <c:pt idx="2237">
                  <c:v>2337</c:v>
                </c:pt>
                <c:pt idx="2238">
                  <c:v>2338</c:v>
                </c:pt>
                <c:pt idx="2239">
                  <c:v>2339</c:v>
                </c:pt>
                <c:pt idx="2240">
                  <c:v>2340</c:v>
                </c:pt>
                <c:pt idx="2241">
                  <c:v>2341</c:v>
                </c:pt>
                <c:pt idx="2242">
                  <c:v>2342</c:v>
                </c:pt>
                <c:pt idx="2243">
                  <c:v>2343</c:v>
                </c:pt>
                <c:pt idx="2244">
                  <c:v>2344</c:v>
                </c:pt>
                <c:pt idx="2245">
                  <c:v>2345</c:v>
                </c:pt>
                <c:pt idx="2246">
                  <c:v>2346</c:v>
                </c:pt>
                <c:pt idx="2247">
                  <c:v>2347</c:v>
                </c:pt>
                <c:pt idx="2248">
                  <c:v>2348</c:v>
                </c:pt>
                <c:pt idx="2249">
                  <c:v>2349</c:v>
                </c:pt>
                <c:pt idx="2250">
                  <c:v>2350</c:v>
                </c:pt>
                <c:pt idx="2251">
                  <c:v>2351</c:v>
                </c:pt>
                <c:pt idx="2252">
                  <c:v>2352</c:v>
                </c:pt>
                <c:pt idx="2253">
                  <c:v>2353</c:v>
                </c:pt>
                <c:pt idx="2254">
                  <c:v>2354</c:v>
                </c:pt>
                <c:pt idx="2255">
                  <c:v>2355</c:v>
                </c:pt>
                <c:pt idx="2256">
                  <c:v>2356</c:v>
                </c:pt>
                <c:pt idx="2257">
                  <c:v>2357</c:v>
                </c:pt>
                <c:pt idx="2258">
                  <c:v>2358</c:v>
                </c:pt>
                <c:pt idx="2259">
                  <c:v>2359</c:v>
                </c:pt>
                <c:pt idx="2260">
                  <c:v>2360</c:v>
                </c:pt>
                <c:pt idx="2261">
                  <c:v>2361</c:v>
                </c:pt>
                <c:pt idx="2262">
                  <c:v>2362</c:v>
                </c:pt>
                <c:pt idx="2263">
                  <c:v>2363</c:v>
                </c:pt>
                <c:pt idx="2264">
                  <c:v>2364</c:v>
                </c:pt>
                <c:pt idx="2265">
                  <c:v>2365</c:v>
                </c:pt>
                <c:pt idx="2266">
                  <c:v>2366</c:v>
                </c:pt>
                <c:pt idx="2267">
                  <c:v>2367</c:v>
                </c:pt>
                <c:pt idx="2268">
                  <c:v>2368</c:v>
                </c:pt>
              </c:numCache>
            </c:numRef>
          </c:xVal>
          <c:yVal>
            <c:numRef>
              <c:f>'PFW Graphs'!$H$2:$H$2270</c:f>
              <c:numCache>
                <c:formatCode>General</c:formatCode>
                <c:ptCount val="2269"/>
                <c:pt idx="0">
                  <c:v>-0.15625000000000017</c:v>
                </c:pt>
                <c:pt idx="1">
                  <c:v>-0.10937500000000008</c:v>
                </c:pt>
                <c:pt idx="2">
                  <c:v>-0.15625000000000017</c:v>
                </c:pt>
                <c:pt idx="3">
                  <c:v>-0.15625000000000017</c:v>
                </c:pt>
                <c:pt idx="4">
                  <c:v>-0.10937500000000008</c:v>
                </c:pt>
                <c:pt idx="5">
                  <c:v>-0.10937500000000008</c:v>
                </c:pt>
                <c:pt idx="6">
                  <c:v>-0.10937500000000008</c:v>
                </c:pt>
                <c:pt idx="7">
                  <c:v>-7.8125E-2</c:v>
                </c:pt>
                <c:pt idx="8">
                  <c:v>-9.3750000000000153E-2</c:v>
                </c:pt>
                <c:pt idx="9">
                  <c:v>-9.3750000000000153E-2</c:v>
                </c:pt>
                <c:pt idx="10">
                  <c:v>-3.125E-2</c:v>
                </c:pt>
                <c:pt idx="11">
                  <c:v>-6.25E-2</c:v>
                </c:pt>
                <c:pt idx="12">
                  <c:v>-6.25E-2</c:v>
                </c:pt>
                <c:pt idx="13">
                  <c:v>3.125E-2</c:v>
                </c:pt>
                <c:pt idx="14">
                  <c:v>4.6874999999999986E-2</c:v>
                </c:pt>
                <c:pt idx="15">
                  <c:v>9.3750000000000153E-2</c:v>
                </c:pt>
                <c:pt idx="16">
                  <c:v>0.140625</c:v>
                </c:pt>
                <c:pt idx="17">
                  <c:v>0.18750000000000017</c:v>
                </c:pt>
                <c:pt idx="18">
                  <c:v>0.234375</c:v>
                </c:pt>
                <c:pt idx="19">
                  <c:v>0.234375</c:v>
                </c:pt>
                <c:pt idx="20">
                  <c:v>0.265625</c:v>
                </c:pt>
                <c:pt idx="21">
                  <c:v>0.29687500000000033</c:v>
                </c:pt>
                <c:pt idx="22">
                  <c:v>0.265625</c:v>
                </c:pt>
                <c:pt idx="23">
                  <c:v>0.234375</c:v>
                </c:pt>
                <c:pt idx="24">
                  <c:v>0.18750000000000017</c:v>
                </c:pt>
                <c:pt idx="25">
                  <c:v>0.15625000000000017</c:v>
                </c:pt>
                <c:pt idx="26">
                  <c:v>9.3750000000000153E-2</c:v>
                </c:pt>
                <c:pt idx="27">
                  <c:v>4.6874999999999986E-2</c:v>
                </c:pt>
                <c:pt idx="28">
                  <c:v>4.6874999999999986E-2</c:v>
                </c:pt>
                <c:pt idx="29">
                  <c:v>3.125E-2</c:v>
                </c:pt>
                <c:pt idx="30">
                  <c:v>1.5625E-2</c:v>
                </c:pt>
                <c:pt idx="31">
                  <c:v>1.5625E-2</c:v>
                </c:pt>
                <c:pt idx="32">
                  <c:v>3.125E-2</c:v>
                </c:pt>
                <c:pt idx="33">
                  <c:v>4.6874999999999986E-2</c:v>
                </c:pt>
                <c:pt idx="34">
                  <c:v>4.6874999999999986E-2</c:v>
                </c:pt>
                <c:pt idx="35">
                  <c:v>6.25E-2</c:v>
                </c:pt>
                <c:pt idx="36">
                  <c:v>7.8125E-2</c:v>
                </c:pt>
                <c:pt idx="37">
                  <c:v>7.8125E-2</c:v>
                </c:pt>
                <c:pt idx="38">
                  <c:v>7.8125E-2</c:v>
                </c:pt>
                <c:pt idx="39">
                  <c:v>6.25E-2</c:v>
                </c:pt>
                <c:pt idx="40">
                  <c:v>4.6874999999999986E-2</c:v>
                </c:pt>
                <c:pt idx="41">
                  <c:v>3.125E-2</c:v>
                </c:pt>
                <c:pt idx="42">
                  <c:v>1.5625E-2</c:v>
                </c:pt>
                <c:pt idx="43">
                  <c:v>1.5625E-2</c:v>
                </c:pt>
                <c:pt idx="44">
                  <c:v>0</c:v>
                </c:pt>
                <c:pt idx="45">
                  <c:v>1.5625E-2</c:v>
                </c:pt>
                <c:pt idx="46">
                  <c:v>1.5625E-2</c:v>
                </c:pt>
                <c:pt idx="47">
                  <c:v>0</c:v>
                </c:pt>
                <c:pt idx="48">
                  <c:v>1.5625E-2</c:v>
                </c:pt>
                <c:pt idx="49">
                  <c:v>3.125E-2</c:v>
                </c:pt>
                <c:pt idx="50">
                  <c:v>1.5625E-2</c:v>
                </c:pt>
                <c:pt idx="51">
                  <c:v>1.5625E-2</c:v>
                </c:pt>
                <c:pt idx="52">
                  <c:v>1.5625E-2</c:v>
                </c:pt>
                <c:pt idx="53">
                  <c:v>1.5625E-2</c:v>
                </c:pt>
                <c:pt idx="54">
                  <c:v>3.125E-2</c:v>
                </c:pt>
                <c:pt idx="55">
                  <c:v>1.5625E-2</c:v>
                </c:pt>
                <c:pt idx="56">
                  <c:v>3.125E-2</c:v>
                </c:pt>
                <c:pt idx="57">
                  <c:v>3.125E-2</c:v>
                </c:pt>
                <c:pt idx="58">
                  <c:v>1.5625E-2</c:v>
                </c:pt>
                <c:pt idx="59">
                  <c:v>3.125E-2</c:v>
                </c:pt>
                <c:pt idx="60">
                  <c:v>1.5625E-2</c:v>
                </c:pt>
                <c:pt idx="61">
                  <c:v>1.5625E-2</c:v>
                </c:pt>
                <c:pt idx="62">
                  <c:v>1.5625E-2</c:v>
                </c:pt>
                <c:pt idx="63">
                  <c:v>3.125E-2</c:v>
                </c:pt>
                <c:pt idx="64">
                  <c:v>1.5625E-2</c:v>
                </c:pt>
                <c:pt idx="65">
                  <c:v>1.5625E-2</c:v>
                </c:pt>
                <c:pt idx="66">
                  <c:v>1.5625E-2</c:v>
                </c:pt>
                <c:pt idx="67">
                  <c:v>1.5625E-2</c:v>
                </c:pt>
                <c:pt idx="68">
                  <c:v>1.5625E-2</c:v>
                </c:pt>
                <c:pt idx="69">
                  <c:v>1.5625E-2</c:v>
                </c:pt>
                <c:pt idx="70">
                  <c:v>1.5625E-2</c:v>
                </c:pt>
                <c:pt idx="71">
                  <c:v>1.5625E-2</c:v>
                </c:pt>
                <c:pt idx="72">
                  <c:v>1.5625E-2</c:v>
                </c:pt>
                <c:pt idx="73">
                  <c:v>1.5625E-2</c:v>
                </c:pt>
                <c:pt idx="74">
                  <c:v>0</c:v>
                </c:pt>
                <c:pt idx="75">
                  <c:v>0</c:v>
                </c:pt>
                <c:pt idx="76">
                  <c:v>1.5625E-2</c:v>
                </c:pt>
                <c:pt idx="77">
                  <c:v>1.5625E-2</c:v>
                </c:pt>
                <c:pt idx="78">
                  <c:v>1.5625E-2</c:v>
                </c:pt>
                <c:pt idx="79">
                  <c:v>1.5625E-2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1.5625E-2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1.5625E-2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-1.5625E-2</c:v>
                </c:pt>
                <c:pt idx="95">
                  <c:v>-1.5625E-2</c:v>
                </c:pt>
                <c:pt idx="96">
                  <c:v>0</c:v>
                </c:pt>
                <c:pt idx="97">
                  <c:v>0</c:v>
                </c:pt>
                <c:pt idx="98">
                  <c:v>1.5625E-2</c:v>
                </c:pt>
                <c:pt idx="99">
                  <c:v>0</c:v>
                </c:pt>
                <c:pt idx="100">
                  <c:v>0</c:v>
                </c:pt>
                <c:pt idx="101">
                  <c:v>1.5625E-2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1.5625E-2</c:v>
                </c:pt>
                <c:pt idx="106">
                  <c:v>-1.5625E-2</c:v>
                </c:pt>
                <c:pt idx="107">
                  <c:v>0</c:v>
                </c:pt>
                <c:pt idx="108">
                  <c:v>0</c:v>
                </c:pt>
                <c:pt idx="109">
                  <c:v>1.5625E-2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1.5625E-2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-1.5625E-2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1.5625E-2</c:v>
                </c:pt>
                <c:pt idx="133">
                  <c:v>0</c:v>
                </c:pt>
                <c:pt idx="134">
                  <c:v>-1.5625E-2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1.5625E-2</c:v>
                </c:pt>
                <c:pt idx="140">
                  <c:v>-1.5625E-2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1.5625E-2</c:v>
                </c:pt>
                <c:pt idx="153">
                  <c:v>0</c:v>
                </c:pt>
                <c:pt idx="154">
                  <c:v>1.5625E-2</c:v>
                </c:pt>
                <c:pt idx="155">
                  <c:v>0</c:v>
                </c:pt>
                <c:pt idx="156">
                  <c:v>1.5625E-2</c:v>
                </c:pt>
                <c:pt idx="157">
                  <c:v>3.125E-2</c:v>
                </c:pt>
                <c:pt idx="158">
                  <c:v>3.125E-2</c:v>
                </c:pt>
                <c:pt idx="159">
                  <c:v>4.6874999999999986E-2</c:v>
                </c:pt>
                <c:pt idx="160">
                  <c:v>4.6874999999999986E-2</c:v>
                </c:pt>
                <c:pt idx="161">
                  <c:v>6.25E-2</c:v>
                </c:pt>
                <c:pt idx="162">
                  <c:v>3.125E-2</c:v>
                </c:pt>
                <c:pt idx="163">
                  <c:v>1.5625E-2</c:v>
                </c:pt>
                <c:pt idx="164">
                  <c:v>1.5625E-2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-1.5625E-2</c:v>
                </c:pt>
                <c:pt idx="169">
                  <c:v>-1.5625E-2</c:v>
                </c:pt>
                <c:pt idx="170">
                  <c:v>-3.125E-2</c:v>
                </c:pt>
                <c:pt idx="171">
                  <c:v>-1.5625E-2</c:v>
                </c:pt>
                <c:pt idx="172">
                  <c:v>-1.5625E-2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-1.5625E-2</c:v>
                </c:pt>
                <c:pt idx="178">
                  <c:v>0</c:v>
                </c:pt>
                <c:pt idx="179">
                  <c:v>-1.5625E-2</c:v>
                </c:pt>
                <c:pt idx="180">
                  <c:v>-1.5625E-2</c:v>
                </c:pt>
                <c:pt idx="181">
                  <c:v>-1.5625E-2</c:v>
                </c:pt>
                <c:pt idx="182">
                  <c:v>-1.5625E-2</c:v>
                </c:pt>
                <c:pt idx="183">
                  <c:v>-1.5625E-2</c:v>
                </c:pt>
                <c:pt idx="184">
                  <c:v>-3.125E-2</c:v>
                </c:pt>
                <c:pt idx="185">
                  <c:v>-3.125E-2</c:v>
                </c:pt>
                <c:pt idx="186">
                  <c:v>-4.6874999999999986E-2</c:v>
                </c:pt>
                <c:pt idx="187">
                  <c:v>-3.125E-2</c:v>
                </c:pt>
                <c:pt idx="188">
                  <c:v>-3.125E-2</c:v>
                </c:pt>
                <c:pt idx="189">
                  <c:v>-3.125E-2</c:v>
                </c:pt>
                <c:pt idx="190">
                  <c:v>-3.125E-2</c:v>
                </c:pt>
                <c:pt idx="191">
                  <c:v>-3.125E-2</c:v>
                </c:pt>
                <c:pt idx="192">
                  <c:v>-3.125E-2</c:v>
                </c:pt>
                <c:pt idx="193">
                  <c:v>-4.6874999999999986E-2</c:v>
                </c:pt>
                <c:pt idx="194">
                  <c:v>-3.125E-2</c:v>
                </c:pt>
                <c:pt idx="195">
                  <c:v>-3.125E-2</c:v>
                </c:pt>
                <c:pt idx="196">
                  <c:v>-4.6874999999999986E-2</c:v>
                </c:pt>
                <c:pt idx="197">
                  <c:v>-3.125E-2</c:v>
                </c:pt>
                <c:pt idx="198">
                  <c:v>-3.125E-2</c:v>
                </c:pt>
                <c:pt idx="199">
                  <c:v>-3.125E-2</c:v>
                </c:pt>
                <c:pt idx="200">
                  <c:v>-4.6874999999999986E-2</c:v>
                </c:pt>
                <c:pt idx="201">
                  <c:v>-4.6874999999999986E-2</c:v>
                </c:pt>
                <c:pt idx="202">
                  <c:v>-4.6874999999999986E-2</c:v>
                </c:pt>
                <c:pt idx="203">
                  <c:v>-4.6874999999999986E-2</c:v>
                </c:pt>
                <c:pt idx="204">
                  <c:v>-6.25E-2</c:v>
                </c:pt>
                <c:pt idx="205">
                  <c:v>-4.6874999999999986E-2</c:v>
                </c:pt>
                <c:pt idx="206">
                  <c:v>-4.6874999999999986E-2</c:v>
                </c:pt>
                <c:pt idx="207">
                  <c:v>-3.125E-2</c:v>
                </c:pt>
                <c:pt idx="208">
                  <c:v>-4.6874999999999986E-2</c:v>
                </c:pt>
                <c:pt idx="209">
                  <c:v>-4.6874999999999986E-2</c:v>
                </c:pt>
                <c:pt idx="210">
                  <c:v>-4.6874999999999986E-2</c:v>
                </c:pt>
                <c:pt idx="211">
                  <c:v>-6.25E-2</c:v>
                </c:pt>
                <c:pt idx="212">
                  <c:v>-6.25E-2</c:v>
                </c:pt>
                <c:pt idx="213">
                  <c:v>-6.25E-2</c:v>
                </c:pt>
                <c:pt idx="214">
                  <c:v>-4.6874999999999986E-2</c:v>
                </c:pt>
                <c:pt idx="215">
                  <c:v>-4.6874999999999986E-2</c:v>
                </c:pt>
                <c:pt idx="216">
                  <c:v>-6.25E-2</c:v>
                </c:pt>
                <c:pt idx="217">
                  <c:v>-7.8125E-2</c:v>
                </c:pt>
                <c:pt idx="218">
                  <c:v>-6.25E-2</c:v>
                </c:pt>
                <c:pt idx="219">
                  <c:v>-4.6874999999999986E-2</c:v>
                </c:pt>
                <c:pt idx="220">
                  <c:v>-7.8125E-2</c:v>
                </c:pt>
                <c:pt idx="221">
                  <c:v>-4.6874999999999986E-2</c:v>
                </c:pt>
                <c:pt idx="222">
                  <c:v>-6.25E-2</c:v>
                </c:pt>
                <c:pt idx="223">
                  <c:v>-6.25E-2</c:v>
                </c:pt>
                <c:pt idx="224">
                  <c:v>-6.25E-2</c:v>
                </c:pt>
                <c:pt idx="225">
                  <c:v>-6.25E-2</c:v>
                </c:pt>
                <c:pt idx="226">
                  <c:v>-6.25E-2</c:v>
                </c:pt>
                <c:pt idx="227">
                  <c:v>-6.25E-2</c:v>
                </c:pt>
                <c:pt idx="228">
                  <c:v>-6.25E-2</c:v>
                </c:pt>
                <c:pt idx="229">
                  <c:v>-6.25E-2</c:v>
                </c:pt>
                <c:pt idx="230">
                  <c:v>-4.6874999999999986E-2</c:v>
                </c:pt>
                <c:pt idx="231">
                  <c:v>-6.25E-2</c:v>
                </c:pt>
                <c:pt idx="232">
                  <c:v>-7.8125E-2</c:v>
                </c:pt>
                <c:pt idx="233">
                  <c:v>-7.8125E-2</c:v>
                </c:pt>
                <c:pt idx="234">
                  <c:v>-6.25E-2</c:v>
                </c:pt>
                <c:pt idx="235">
                  <c:v>-6.25E-2</c:v>
                </c:pt>
                <c:pt idx="236">
                  <c:v>-6.25E-2</c:v>
                </c:pt>
                <c:pt idx="237">
                  <c:v>-7.8125E-2</c:v>
                </c:pt>
                <c:pt idx="238">
                  <c:v>-7.8125E-2</c:v>
                </c:pt>
                <c:pt idx="239">
                  <c:v>-7.8125E-2</c:v>
                </c:pt>
                <c:pt idx="240">
                  <c:v>-7.8125E-2</c:v>
                </c:pt>
                <c:pt idx="241">
                  <c:v>-9.3750000000000153E-2</c:v>
                </c:pt>
                <c:pt idx="242">
                  <c:v>-7.8125E-2</c:v>
                </c:pt>
                <c:pt idx="243">
                  <c:v>-7.8125E-2</c:v>
                </c:pt>
                <c:pt idx="244">
                  <c:v>-7.8125E-2</c:v>
                </c:pt>
                <c:pt idx="245">
                  <c:v>-6.25E-2</c:v>
                </c:pt>
                <c:pt idx="246">
                  <c:v>-6.25E-2</c:v>
                </c:pt>
                <c:pt idx="247">
                  <c:v>-6.25E-2</c:v>
                </c:pt>
                <c:pt idx="248">
                  <c:v>-6.25E-2</c:v>
                </c:pt>
                <c:pt idx="249">
                  <c:v>-6.25E-2</c:v>
                </c:pt>
                <c:pt idx="250">
                  <c:v>-7.8125E-2</c:v>
                </c:pt>
                <c:pt idx="251">
                  <c:v>-6.25E-2</c:v>
                </c:pt>
                <c:pt idx="252">
                  <c:v>-6.25E-2</c:v>
                </c:pt>
                <c:pt idx="253">
                  <c:v>-7.8125E-2</c:v>
                </c:pt>
                <c:pt idx="254">
                  <c:v>-0.125</c:v>
                </c:pt>
                <c:pt idx="255">
                  <c:v>-6.25E-2</c:v>
                </c:pt>
                <c:pt idx="256">
                  <c:v>-4.6874999999999986E-2</c:v>
                </c:pt>
                <c:pt idx="257">
                  <c:v>-6.25E-2</c:v>
                </c:pt>
                <c:pt idx="258">
                  <c:v>-6.25E-2</c:v>
                </c:pt>
                <c:pt idx="259">
                  <c:v>-6.25E-2</c:v>
                </c:pt>
                <c:pt idx="260">
                  <c:v>-6.25E-2</c:v>
                </c:pt>
                <c:pt idx="261">
                  <c:v>-6.25E-2</c:v>
                </c:pt>
                <c:pt idx="262">
                  <c:v>-4.6874999999999986E-2</c:v>
                </c:pt>
                <c:pt idx="263">
                  <c:v>-6.25E-2</c:v>
                </c:pt>
                <c:pt idx="264">
                  <c:v>-4.6874999999999986E-2</c:v>
                </c:pt>
                <c:pt idx="265">
                  <c:v>-4.6874999999999986E-2</c:v>
                </c:pt>
                <c:pt idx="266">
                  <c:v>-7.8125E-2</c:v>
                </c:pt>
                <c:pt idx="267">
                  <c:v>-0.32812500000000033</c:v>
                </c:pt>
                <c:pt idx="268">
                  <c:v>-0.73437500000000078</c:v>
                </c:pt>
                <c:pt idx="269">
                  <c:v>-1.296875</c:v>
                </c:pt>
                <c:pt idx="270">
                  <c:v>-1.84375</c:v>
                </c:pt>
                <c:pt idx="271">
                  <c:v>-2.4062499999999964</c:v>
                </c:pt>
                <c:pt idx="272">
                  <c:v>-3</c:v>
                </c:pt>
                <c:pt idx="273">
                  <c:v>-3.59375</c:v>
                </c:pt>
                <c:pt idx="274">
                  <c:v>-4.15625</c:v>
                </c:pt>
                <c:pt idx="275">
                  <c:v>-4.75</c:v>
                </c:pt>
                <c:pt idx="276">
                  <c:v>-5.328124999999992</c:v>
                </c:pt>
                <c:pt idx="277">
                  <c:v>-5.921875</c:v>
                </c:pt>
                <c:pt idx="278">
                  <c:v>-6.5312500000000053</c:v>
                </c:pt>
                <c:pt idx="279">
                  <c:v>-7.124999999999992</c:v>
                </c:pt>
                <c:pt idx="280">
                  <c:v>-7.75</c:v>
                </c:pt>
                <c:pt idx="281">
                  <c:v>-8.34375</c:v>
                </c:pt>
                <c:pt idx="282">
                  <c:v>-8.9375</c:v>
                </c:pt>
                <c:pt idx="283">
                  <c:v>-9.53125</c:v>
                </c:pt>
                <c:pt idx="284">
                  <c:v>-10.109375</c:v>
                </c:pt>
                <c:pt idx="285">
                  <c:v>-10.703125</c:v>
                </c:pt>
                <c:pt idx="286">
                  <c:v>-11.25</c:v>
                </c:pt>
                <c:pt idx="287">
                  <c:v>-11.812500000000011</c:v>
                </c:pt>
                <c:pt idx="288">
                  <c:v>-12.375000000000011</c:v>
                </c:pt>
                <c:pt idx="289">
                  <c:v>-12.921875</c:v>
                </c:pt>
                <c:pt idx="290">
                  <c:v>-13.421875</c:v>
                </c:pt>
                <c:pt idx="291">
                  <c:v>-13.953125</c:v>
                </c:pt>
                <c:pt idx="292">
                  <c:v>-14.453125</c:v>
                </c:pt>
                <c:pt idx="293">
                  <c:v>-14.9375</c:v>
                </c:pt>
                <c:pt idx="294">
                  <c:v>-15.375000000000011</c:v>
                </c:pt>
                <c:pt idx="295">
                  <c:v>-15.859375</c:v>
                </c:pt>
                <c:pt idx="296">
                  <c:v>-16.296875000000021</c:v>
                </c:pt>
                <c:pt idx="297">
                  <c:v>-16.734375000000021</c:v>
                </c:pt>
                <c:pt idx="298">
                  <c:v>-17.125</c:v>
                </c:pt>
                <c:pt idx="299">
                  <c:v>-17.515625</c:v>
                </c:pt>
                <c:pt idx="300">
                  <c:v>-17.90625</c:v>
                </c:pt>
                <c:pt idx="301">
                  <c:v>-18.296875000000021</c:v>
                </c:pt>
                <c:pt idx="302">
                  <c:v>-18.625</c:v>
                </c:pt>
                <c:pt idx="303">
                  <c:v>-18.953125</c:v>
                </c:pt>
                <c:pt idx="304">
                  <c:v>-19.265624999999975</c:v>
                </c:pt>
                <c:pt idx="305">
                  <c:v>-19.578125</c:v>
                </c:pt>
                <c:pt idx="306">
                  <c:v>-19.890625</c:v>
                </c:pt>
                <c:pt idx="307">
                  <c:v>-20.140625</c:v>
                </c:pt>
                <c:pt idx="308">
                  <c:v>-20.40625</c:v>
                </c:pt>
                <c:pt idx="309">
                  <c:v>-20.671875000000043</c:v>
                </c:pt>
                <c:pt idx="310">
                  <c:v>-20.921875000000021</c:v>
                </c:pt>
                <c:pt idx="311">
                  <c:v>-21.156250000000021</c:v>
                </c:pt>
                <c:pt idx="312">
                  <c:v>-21.34375</c:v>
                </c:pt>
                <c:pt idx="313">
                  <c:v>-21.562499999999975</c:v>
                </c:pt>
                <c:pt idx="314">
                  <c:v>-21.75</c:v>
                </c:pt>
                <c:pt idx="315">
                  <c:v>-21.953125</c:v>
                </c:pt>
                <c:pt idx="316">
                  <c:v>-22.140625</c:v>
                </c:pt>
                <c:pt idx="317">
                  <c:v>-22.296875000000021</c:v>
                </c:pt>
                <c:pt idx="318">
                  <c:v>-22.453125</c:v>
                </c:pt>
                <c:pt idx="319">
                  <c:v>-22.59375</c:v>
                </c:pt>
                <c:pt idx="320">
                  <c:v>-22.75</c:v>
                </c:pt>
                <c:pt idx="321">
                  <c:v>-22.90625</c:v>
                </c:pt>
                <c:pt idx="322">
                  <c:v>-23.031250000000021</c:v>
                </c:pt>
                <c:pt idx="323">
                  <c:v>-23.171875000000043</c:v>
                </c:pt>
                <c:pt idx="324">
                  <c:v>-23.28125</c:v>
                </c:pt>
                <c:pt idx="325">
                  <c:v>-23.390625</c:v>
                </c:pt>
                <c:pt idx="326">
                  <c:v>-23.515625</c:v>
                </c:pt>
                <c:pt idx="327">
                  <c:v>-23.625</c:v>
                </c:pt>
                <c:pt idx="328">
                  <c:v>-23.71875</c:v>
                </c:pt>
                <c:pt idx="329">
                  <c:v>-23.84375</c:v>
                </c:pt>
                <c:pt idx="330">
                  <c:v>-23.9375</c:v>
                </c:pt>
                <c:pt idx="331">
                  <c:v>-24.031250000000021</c:v>
                </c:pt>
                <c:pt idx="332">
                  <c:v>-24.125</c:v>
                </c:pt>
                <c:pt idx="333">
                  <c:v>-24.21875</c:v>
                </c:pt>
                <c:pt idx="334">
                  <c:v>-24.328125</c:v>
                </c:pt>
                <c:pt idx="335">
                  <c:v>-24.421875000000021</c:v>
                </c:pt>
                <c:pt idx="336">
                  <c:v>-24.515625</c:v>
                </c:pt>
                <c:pt idx="337">
                  <c:v>-24.59375</c:v>
                </c:pt>
                <c:pt idx="338">
                  <c:v>-24.703125</c:v>
                </c:pt>
                <c:pt idx="339">
                  <c:v>-24.796875000000021</c:v>
                </c:pt>
                <c:pt idx="340">
                  <c:v>-24.890625</c:v>
                </c:pt>
                <c:pt idx="341">
                  <c:v>-24.968749999999954</c:v>
                </c:pt>
                <c:pt idx="342">
                  <c:v>-25.078125</c:v>
                </c:pt>
                <c:pt idx="343">
                  <c:v>-25.171875000000043</c:v>
                </c:pt>
                <c:pt idx="344">
                  <c:v>-25.28125</c:v>
                </c:pt>
                <c:pt idx="345">
                  <c:v>-25.375</c:v>
                </c:pt>
                <c:pt idx="346">
                  <c:v>-25.468749999999954</c:v>
                </c:pt>
                <c:pt idx="347">
                  <c:v>-25.562499999999975</c:v>
                </c:pt>
                <c:pt idx="348">
                  <c:v>-25.6875</c:v>
                </c:pt>
                <c:pt idx="349">
                  <c:v>-25.78125</c:v>
                </c:pt>
                <c:pt idx="350">
                  <c:v>-25.890625</c:v>
                </c:pt>
                <c:pt idx="351">
                  <c:v>-26.015625</c:v>
                </c:pt>
                <c:pt idx="352">
                  <c:v>-26.109375000000021</c:v>
                </c:pt>
                <c:pt idx="353">
                  <c:v>-26.21875</c:v>
                </c:pt>
                <c:pt idx="354">
                  <c:v>-26.328125</c:v>
                </c:pt>
                <c:pt idx="355">
                  <c:v>-26.468749999999954</c:v>
                </c:pt>
                <c:pt idx="356">
                  <c:v>-26.578125</c:v>
                </c:pt>
                <c:pt idx="357">
                  <c:v>-26.671875000000043</c:v>
                </c:pt>
                <c:pt idx="358">
                  <c:v>-26.796875000000021</c:v>
                </c:pt>
                <c:pt idx="359">
                  <c:v>-26.9375</c:v>
                </c:pt>
                <c:pt idx="360">
                  <c:v>-27.078125</c:v>
                </c:pt>
                <c:pt idx="361">
                  <c:v>-27.171875000000043</c:v>
                </c:pt>
                <c:pt idx="362">
                  <c:v>-27.3125</c:v>
                </c:pt>
                <c:pt idx="363">
                  <c:v>-27.453125</c:v>
                </c:pt>
                <c:pt idx="364">
                  <c:v>-27.562499999999975</c:v>
                </c:pt>
                <c:pt idx="365">
                  <c:v>-27.6875</c:v>
                </c:pt>
                <c:pt idx="366">
                  <c:v>-27.828125</c:v>
                </c:pt>
                <c:pt idx="367">
                  <c:v>-27.968749999999954</c:v>
                </c:pt>
                <c:pt idx="368">
                  <c:v>-28.09375</c:v>
                </c:pt>
                <c:pt idx="369">
                  <c:v>-28.21875</c:v>
                </c:pt>
                <c:pt idx="370">
                  <c:v>-28.359375000000021</c:v>
                </c:pt>
                <c:pt idx="371">
                  <c:v>-28.5</c:v>
                </c:pt>
                <c:pt idx="372">
                  <c:v>-28.625</c:v>
                </c:pt>
                <c:pt idx="373">
                  <c:v>-28.765624999999975</c:v>
                </c:pt>
                <c:pt idx="374">
                  <c:v>-28.921875000000021</c:v>
                </c:pt>
                <c:pt idx="375">
                  <c:v>-29.031250000000021</c:v>
                </c:pt>
                <c:pt idx="376">
                  <c:v>-29.1875</c:v>
                </c:pt>
                <c:pt idx="377">
                  <c:v>-29.3125</c:v>
                </c:pt>
                <c:pt idx="378">
                  <c:v>-29.468749999999954</c:v>
                </c:pt>
                <c:pt idx="379">
                  <c:v>-29.578125</c:v>
                </c:pt>
                <c:pt idx="380">
                  <c:v>-29.734375000000021</c:v>
                </c:pt>
                <c:pt idx="381">
                  <c:v>-29.875</c:v>
                </c:pt>
                <c:pt idx="382">
                  <c:v>-30</c:v>
                </c:pt>
                <c:pt idx="383">
                  <c:v>-30.125</c:v>
                </c:pt>
                <c:pt idx="384">
                  <c:v>-30.265624999999975</c:v>
                </c:pt>
                <c:pt idx="385">
                  <c:v>-30.390625</c:v>
                </c:pt>
                <c:pt idx="386">
                  <c:v>-30.531250000000021</c:v>
                </c:pt>
                <c:pt idx="387">
                  <c:v>-30.671875000000043</c:v>
                </c:pt>
                <c:pt idx="388">
                  <c:v>-30.78125</c:v>
                </c:pt>
                <c:pt idx="389">
                  <c:v>-30.90625</c:v>
                </c:pt>
                <c:pt idx="390">
                  <c:v>-31.046875000000021</c:v>
                </c:pt>
                <c:pt idx="391">
                  <c:v>-31.156250000000021</c:v>
                </c:pt>
                <c:pt idx="392">
                  <c:v>-31.296875000000021</c:v>
                </c:pt>
                <c:pt idx="393">
                  <c:v>-31.421875000000021</c:v>
                </c:pt>
                <c:pt idx="394">
                  <c:v>-31.515625</c:v>
                </c:pt>
                <c:pt idx="395">
                  <c:v>-31.640625</c:v>
                </c:pt>
                <c:pt idx="396">
                  <c:v>-31.765624999999975</c:v>
                </c:pt>
                <c:pt idx="397">
                  <c:v>-31.875</c:v>
                </c:pt>
                <c:pt idx="398">
                  <c:v>-32</c:v>
                </c:pt>
                <c:pt idx="399">
                  <c:v>-32.109375000000043</c:v>
                </c:pt>
                <c:pt idx="400">
                  <c:v>-32.203125000000043</c:v>
                </c:pt>
                <c:pt idx="401">
                  <c:v>-32.328125000000043</c:v>
                </c:pt>
                <c:pt idx="402">
                  <c:v>-32.4375</c:v>
                </c:pt>
                <c:pt idx="403">
                  <c:v>-32.546875</c:v>
                </c:pt>
                <c:pt idx="404">
                  <c:v>-32.640625</c:v>
                </c:pt>
                <c:pt idx="405">
                  <c:v>-32.75</c:v>
                </c:pt>
                <c:pt idx="406">
                  <c:v>-32.875</c:v>
                </c:pt>
                <c:pt idx="407">
                  <c:v>-32.968750000000043</c:v>
                </c:pt>
                <c:pt idx="408">
                  <c:v>-33.078125000000043</c:v>
                </c:pt>
                <c:pt idx="409">
                  <c:v>-33.15625</c:v>
                </c:pt>
                <c:pt idx="410">
                  <c:v>-33.265625000000043</c:v>
                </c:pt>
                <c:pt idx="411">
                  <c:v>-33.359375</c:v>
                </c:pt>
                <c:pt idx="412">
                  <c:v>-33.453125</c:v>
                </c:pt>
                <c:pt idx="413">
                  <c:v>-33.609375000000043</c:v>
                </c:pt>
                <c:pt idx="414">
                  <c:v>-33.671875</c:v>
                </c:pt>
                <c:pt idx="415">
                  <c:v>-33.734375000000043</c:v>
                </c:pt>
                <c:pt idx="416">
                  <c:v>-33.8125</c:v>
                </c:pt>
                <c:pt idx="417">
                  <c:v>-33.921875</c:v>
                </c:pt>
                <c:pt idx="418">
                  <c:v>-34</c:v>
                </c:pt>
                <c:pt idx="419">
                  <c:v>-34.093750000000043</c:v>
                </c:pt>
                <c:pt idx="420">
                  <c:v>-34.203125000000043</c:v>
                </c:pt>
                <c:pt idx="421">
                  <c:v>-34.265625000000043</c:v>
                </c:pt>
                <c:pt idx="422">
                  <c:v>-34.359375</c:v>
                </c:pt>
                <c:pt idx="423">
                  <c:v>-34.421875</c:v>
                </c:pt>
                <c:pt idx="424">
                  <c:v>-34.53125</c:v>
                </c:pt>
                <c:pt idx="425">
                  <c:v>-34.609375000000043</c:v>
                </c:pt>
                <c:pt idx="426">
                  <c:v>-34.6875</c:v>
                </c:pt>
                <c:pt idx="427">
                  <c:v>-34.78125</c:v>
                </c:pt>
                <c:pt idx="428">
                  <c:v>-34.859375</c:v>
                </c:pt>
                <c:pt idx="429">
                  <c:v>-34.9375</c:v>
                </c:pt>
                <c:pt idx="430">
                  <c:v>-35.015625</c:v>
                </c:pt>
                <c:pt idx="431">
                  <c:v>-35.109375000000043</c:v>
                </c:pt>
                <c:pt idx="432">
                  <c:v>-35.1875</c:v>
                </c:pt>
                <c:pt idx="433">
                  <c:v>-35.265625000000043</c:v>
                </c:pt>
                <c:pt idx="434">
                  <c:v>-35.328125000000043</c:v>
                </c:pt>
                <c:pt idx="435">
                  <c:v>-35.421875</c:v>
                </c:pt>
                <c:pt idx="436">
                  <c:v>-35.484375</c:v>
                </c:pt>
                <c:pt idx="437">
                  <c:v>-35.546875</c:v>
                </c:pt>
                <c:pt idx="438">
                  <c:v>-35.609375000000043</c:v>
                </c:pt>
                <c:pt idx="439">
                  <c:v>-35.6875</c:v>
                </c:pt>
                <c:pt idx="440">
                  <c:v>-35.75</c:v>
                </c:pt>
                <c:pt idx="441">
                  <c:v>-35.828125000000043</c:v>
                </c:pt>
                <c:pt idx="442">
                  <c:v>-35.890625</c:v>
                </c:pt>
                <c:pt idx="443">
                  <c:v>-35.953125</c:v>
                </c:pt>
                <c:pt idx="444">
                  <c:v>-36</c:v>
                </c:pt>
                <c:pt idx="445">
                  <c:v>-36.03125</c:v>
                </c:pt>
                <c:pt idx="446">
                  <c:v>-36.062500000000043</c:v>
                </c:pt>
                <c:pt idx="447">
                  <c:v>-36.109375000000043</c:v>
                </c:pt>
                <c:pt idx="448">
                  <c:v>-36.171875</c:v>
                </c:pt>
                <c:pt idx="449">
                  <c:v>-36.234375000000043</c:v>
                </c:pt>
                <c:pt idx="450">
                  <c:v>-36.296875000000043</c:v>
                </c:pt>
                <c:pt idx="451">
                  <c:v>-36.375</c:v>
                </c:pt>
                <c:pt idx="452">
                  <c:v>-36.468750000000043</c:v>
                </c:pt>
                <c:pt idx="453">
                  <c:v>-36.546875</c:v>
                </c:pt>
                <c:pt idx="454">
                  <c:v>-36.609375000000043</c:v>
                </c:pt>
                <c:pt idx="455">
                  <c:v>-36.703125000000043</c:v>
                </c:pt>
                <c:pt idx="456">
                  <c:v>-36.796875000000043</c:v>
                </c:pt>
                <c:pt idx="457">
                  <c:v>-36.890625</c:v>
                </c:pt>
                <c:pt idx="458">
                  <c:v>-36.968750000000043</c:v>
                </c:pt>
                <c:pt idx="459">
                  <c:v>-37.078125000000043</c:v>
                </c:pt>
                <c:pt idx="460">
                  <c:v>-37.171875</c:v>
                </c:pt>
                <c:pt idx="461">
                  <c:v>-37.25</c:v>
                </c:pt>
                <c:pt idx="462">
                  <c:v>-37.359375</c:v>
                </c:pt>
                <c:pt idx="463">
                  <c:v>-37.453125</c:v>
                </c:pt>
                <c:pt idx="464">
                  <c:v>-37.562500000000043</c:v>
                </c:pt>
                <c:pt idx="465">
                  <c:v>-37.640625</c:v>
                </c:pt>
                <c:pt idx="466">
                  <c:v>-37.734375000000043</c:v>
                </c:pt>
                <c:pt idx="467">
                  <c:v>-37.84375</c:v>
                </c:pt>
                <c:pt idx="468">
                  <c:v>-37.953125</c:v>
                </c:pt>
                <c:pt idx="469">
                  <c:v>-38.046875</c:v>
                </c:pt>
                <c:pt idx="470">
                  <c:v>-38.140625</c:v>
                </c:pt>
                <c:pt idx="471">
                  <c:v>-38.265625000000043</c:v>
                </c:pt>
                <c:pt idx="472">
                  <c:v>-38.359375</c:v>
                </c:pt>
                <c:pt idx="473">
                  <c:v>-38.468750000000043</c:v>
                </c:pt>
                <c:pt idx="474">
                  <c:v>-38.546875</c:v>
                </c:pt>
                <c:pt idx="475">
                  <c:v>-38.65625</c:v>
                </c:pt>
                <c:pt idx="476">
                  <c:v>-38.765625000000043</c:v>
                </c:pt>
                <c:pt idx="477">
                  <c:v>-38.859375</c:v>
                </c:pt>
                <c:pt idx="478">
                  <c:v>-38.953125</c:v>
                </c:pt>
                <c:pt idx="479">
                  <c:v>-39.062500000000043</c:v>
                </c:pt>
                <c:pt idx="480">
                  <c:v>-39.171875</c:v>
                </c:pt>
                <c:pt idx="481">
                  <c:v>-39.25</c:v>
                </c:pt>
                <c:pt idx="482">
                  <c:v>-39.359375</c:v>
                </c:pt>
                <c:pt idx="483">
                  <c:v>-39.468750000000043</c:v>
                </c:pt>
                <c:pt idx="484">
                  <c:v>-39.546875</c:v>
                </c:pt>
                <c:pt idx="485">
                  <c:v>-39.671875</c:v>
                </c:pt>
                <c:pt idx="486">
                  <c:v>-39.75</c:v>
                </c:pt>
                <c:pt idx="487">
                  <c:v>-39.84375</c:v>
                </c:pt>
                <c:pt idx="488">
                  <c:v>-39.9375</c:v>
                </c:pt>
                <c:pt idx="489">
                  <c:v>-40.046875</c:v>
                </c:pt>
                <c:pt idx="490">
                  <c:v>-40.125000000000043</c:v>
                </c:pt>
                <c:pt idx="491">
                  <c:v>-40.234375000000043</c:v>
                </c:pt>
                <c:pt idx="492">
                  <c:v>-40.3125</c:v>
                </c:pt>
                <c:pt idx="493">
                  <c:v>-40.40625</c:v>
                </c:pt>
                <c:pt idx="494">
                  <c:v>-40.484375</c:v>
                </c:pt>
                <c:pt idx="495">
                  <c:v>-40.578125000000043</c:v>
                </c:pt>
                <c:pt idx="496">
                  <c:v>-40.671875</c:v>
                </c:pt>
                <c:pt idx="497">
                  <c:v>-40.765625000000043</c:v>
                </c:pt>
                <c:pt idx="498">
                  <c:v>-40.84375</c:v>
                </c:pt>
                <c:pt idx="499">
                  <c:v>-40.921875</c:v>
                </c:pt>
                <c:pt idx="500">
                  <c:v>-41.015625</c:v>
                </c:pt>
                <c:pt idx="501">
                  <c:v>-41.093750000000043</c:v>
                </c:pt>
                <c:pt idx="502">
                  <c:v>-41.171875</c:v>
                </c:pt>
                <c:pt idx="503">
                  <c:v>-41.25</c:v>
                </c:pt>
                <c:pt idx="504">
                  <c:v>-41.34375</c:v>
                </c:pt>
                <c:pt idx="505">
                  <c:v>-41.421875</c:v>
                </c:pt>
                <c:pt idx="506">
                  <c:v>-41.484375</c:v>
                </c:pt>
                <c:pt idx="507">
                  <c:v>-41.578125000000043</c:v>
                </c:pt>
                <c:pt idx="508">
                  <c:v>-41.625000000000043</c:v>
                </c:pt>
                <c:pt idx="509">
                  <c:v>-41.718750000000043</c:v>
                </c:pt>
                <c:pt idx="510">
                  <c:v>-41.765625000000043</c:v>
                </c:pt>
                <c:pt idx="511">
                  <c:v>-41.859375</c:v>
                </c:pt>
                <c:pt idx="512">
                  <c:v>-41.921875</c:v>
                </c:pt>
                <c:pt idx="513">
                  <c:v>-42</c:v>
                </c:pt>
                <c:pt idx="514">
                  <c:v>-42.046875</c:v>
                </c:pt>
                <c:pt idx="515">
                  <c:v>-42.109375000000043</c:v>
                </c:pt>
                <c:pt idx="516">
                  <c:v>-42.171875</c:v>
                </c:pt>
                <c:pt idx="517">
                  <c:v>-42.234375000000043</c:v>
                </c:pt>
                <c:pt idx="518">
                  <c:v>-42.296875000000043</c:v>
                </c:pt>
                <c:pt idx="519">
                  <c:v>-42.359375</c:v>
                </c:pt>
                <c:pt idx="520">
                  <c:v>-42.40625</c:v>
                </c:pt>
                <c:pt idx="521">
                  <c:v>-42.453125</c:v>
                </c:pt>
                <c:pt idx="522">
                  <c:v>-42.53125</c:v>
                </c:pt>
                <c:pt idx="523">
                  <c:v>-42.562500000000043</c:v>
                </c:pt>
                <c:pt idx="524">
                  <c:v>-42.625000000000043</c:v>
                </c:pt>
                <c:pt idx="525">
                  <c:v>-42.65625</c:v>
                </c:pt>
                <c:pt idx="526">
                  <c:v>-42.718750000000043</c:v>
                </c:pt>
                <c:pt idx="527">
                  <c:v>-42.75</c:v>
                </c:pt>
                <c:pt idx="528">
                  <c:v>-42.796875000000043</c:v>
                </c:pt>
                <c:pt idx="529">
                  <c:v>-42.84375</c:v>
                </c:pt>
                <c:pt idx="530">
                  <c:v>-42.875</c:v>
                </c:pt>
                <c:pt idx="531">
                  <c:v>-42.921875</c:v>
                </c:pt>
                <c:pt idx="532">
                  <c:v>-42.968750000000043</c:v>
                </c:pt>
                <c:pt idx="533">
                  <c:v>-43.015625</c:v>
                </c:pt>
                <c:pt idx="534">
                  <c:v>-43.015625</c:v>
                </c:pt>
                <c:pt idx="535">
                  <c:v>-43.062500000000043</c:v>
                </c:pt>
                <c:pt idx="536">
                  <c:v>-43.109375000000043</c:v>
                </c:pt>
                <c:pt idx="537">
                  <c:v>-43.125000000000043</c:v>
                </c:pt>
                <c:pt idx="538">
                  <c:v>-43.1875</c:v>
                </c:pt>
                <c:pt idx="539">
                  <c:v>-43.203125000000043</c:v>
                </c:pt>
                <c:pt idx="540">
                  <c:v>-43.25</c:v>
                </c:pt>
                <c:pt idx="541">
                  <c:v>-43.265625000000043</c:v>
                </c:pt>
                <c:pt idx="542">
                  <c:v>-43.296875000000043</c:v>
                </c:pt>
                <c:pt idx="543">
                  <c:v>-43.328125000000043</c:v>
                </c:pt>
                <c:pt idx="544">
                  <c:v>-43.34375</c:v>
                </c:pt>
                <c:pt idx="545">
                  <c:v>-43.375</c:v>
                </c:pt>
                <c:pt idx="546">
                  <c:v>-43.40625</c:v>
                </c:pt>
                <c:pt idx="547">
                  <c:v>-43.40625</c:v>
                </c:pt>
                <c:pt idx="548">
                  <c:v>-43.453125</c:v>
                </c:pt>
                <c:pt idx="549">
                  <c:v>-43.468750000000043</c:v>
                </c:pt>
                <c:pt idx="550">
                  <c:v>-43.5</c:v>
                </c:pt>
                <c:pt idx="551">
                  <c:v>-43.515625</c:v>
                </c:pt>
                <c:pt idx="552">
                  <c:v>-43.546875</c:v>
                </c:pt>
                <c:pt idx="553">
                  <c:v>-43.562500000000043</c:v>
                </c:pt>
                <c:pt idx="554">
                  <c:v>-43.578125000000043</c:v>
                </c:pt>
                <c:pt idx="555">
                  <c:v>-43.625000000000043</c:v>
                </c:pt>
                <c:pt idx="556">
                  <c:v>-43.640625</c:v>
                </c:pt>
                <c:pt idx="557">
                  <c:v>-43.640625</c:v>
                </c:pt>
                <c:pt idx="558">
                  <c:v>-43.6875</c:v>
                </c:pt>
                <c:pt idx="559">
                  <c:v>-43.6875</c:v>
                </c:pt>
                <c:pt idx="560">
                  <c:v>-43.703125000000043</c:v>
                </c:pt>
                <c:pt idx="561">
                  <c:v>-43.75</c:v>
                </c:pt>
                <c:pt idx="562">
                  <c:v>-43.765625000000043</c:v>
                </c:pt>
                <c:pt idx="563">
                  <c:v>-43.8125</c:v>
                </c:pt>
                <c:pt idx="564">
                  <c:v>-43.828125000000043</c:v>
                </c:pt>
                <c:pt idx="565">
                  <c:v>-43.84375</c:v>
                </c:pt>
                <c:pt idx="566">
                  <c:v>-43.859375</c:v>
                </c:pt>
                <c:pt idx="567">
                  <c:v>-43.875</c:v>
                </c:pt>
                <c:pt idx="568">
                  <c:v>-43.90625</c:v>
                </c:pt>
                <c:pt idx="569">
                  <c:v>-43.9375</c:v>
                </c:pt>
                <c:pt idx="570">
                  <c:v>-43.9375</c:v>
                </c:pt>
                <c:pt idx="571">
                  <c:v>-43.968750000000043</c:v>
                </c:pt>
                <c:pt idx="572">
                  <c:v>-44.046875</c:v>
                </c:pt>
                <c:pt idx="573">
                  <c:v>-44.015625</c:v>
                </c:pt>
                <c:pt idx="574">
                  <c:v>-44.03125</c:v>
                </c:pt>
                <c:pt idx="575">
                  <c:v>-44.078125000000043</c:v>
                </c:pt>
                <c:pt idx="576">
                  <c:v>-44.093750000000043</c:v>
                </c:pt>
                <c:pt idx="577">
                  <c:v>-44.140625</c:v>
                </c:pt>
                <c:pt idx="578">
                  <c:v>-44.15625</c:v>
                </c:pt>
                <c:pt idx="579">
                  <c:v>-44.171875</c:v>
                </c:pt>
                <c:pt idx="580">
                  <c:v>-44.218750000000043</c:v>
                </c:pt>
                <c:pt idx="581">
                  <c:v>-44.234375000000043</c:v>
                </c:pt>
                <c:pt idx="582">
                  <c:v>-44.28125</c:v>
                </c:pt>
                <c:pt idx="583">
                  <c:v>-44.296875000000043</c:v>
                </c:pt>
                <c:pt idx="584">
                  <c:v>-44.328125000000043</c:v>
                </c:pt>
                <c:pt idx="585">
                  <c:v>-44.34375</c:v>
                </c:pt>
                <c:pt idx="586">
                  <c:v>-44.390625</c:v>
                </c:pt>
                <c:pt idx="587">
                  <c:v>-44.421875</c:v>
                </c:pt>
                <c:pt idx="588">
                  <c:v>-44.4375</c:v>
                </c:pt>
                <c:pt idx="589">
                  <c:v>-44.468750000000043</c:v>
                </c:pt>
                <c:pt idx="590">
                  <c:v>-44.515625</c:v>
                </c:pt>
                <c:pt idx="591">
                  <c:v>-44.546875</c:v>
                </c:pt>
                <c:pt idx="592">
                  <c:v>-44.578125000000043</c:v>
                </c:pt>
                <c:pt idx="593">
                  <c:v>-44.609375000000043</c:v>
                </c:pt>
                <c:pt idx="594">
                  <c:v>-44.640625</c:v>
                </c:pt>
                <c:pt idx="595">
                  <c:v>-44.65625</c:v>
                </c:pt>
                <c:pt idx="596">
                  <c:v>-44.703125000000043</c:v>
                </c:pt>
                <c:pt idx="597">
                  <c:v>-44.734375000000043</c:v>
                </c:pt>
                <c:pt idx="598">
                  <c:v>-44.734375000000043</c:v>
                </c:pt>
                <c:pt idx="599">
                  <c:v>-44.796875000000043</c:v>
                </c:pt>
                <c:pt idx="600">
                  <c:v>-44.828125000000043</c:v>
                </c:pt>
                <c:pt idx="601">
                  <c:v>-44.84375</c:v>
                </c:pt>
                <c:pt idx="602">
                  <c:v>-44.890625</c:v>
                </c:pt>
                <c:pt idx="603">
                  <c:v>-44.921875</c:v>
                </c:pt>
                <c:pt idx="604">
                  <c:v>-44.953125</c:v>
                </c:pt>
                <c:pt idx="605">
                  <c:v>-44.968750000000043</c:v>
                </c:pt>
                <c:pt idx="606">
                  <c:v>-45</c:v>
                </c:pt>
                <c:pt idx="607">
                  <c:v>-45</c:v>
                </c:pt>
                <c:pt idx="608">
                  <c:v>-45.03125</c:v>
                </c:pt>
                <c:pt idx="609">
                  <c:v>-45.062500000000043</c:v>
                </c:pt>
                <c:pt idx="610">
                  <c:v>-45.078125000000043</c:v>
                </c:pt>
                <c:pt idx="611">
                  <c:v>-45.109375000000043</c:v>
                </c:pt>
                <c:pt idx="612">
                  <c:v>-45.109375000000043</c:v>
                </c:pt>
                <c:pt idx="613">
                  <c:v>-45.140625</c:v>
                </c:pt>
                <c:pt idx="614">
                  <c:v>-45.15625</c:v>
                </c:pt>
                <c:pt idx="615">
                  <c:v>-45.171875</c:v>
                </c:pt>
                <c:pt idx="616">
                  <c:v>-45.171875</c:v>
                </c:pt>
                <c:pt idx="617">
                  <c:v>-45.203125000000043</c:v>
                </c:pt>
                <c:pt idx="618">
                  <c:v>-45.203125000000043</c:v>
                </c:pt>
                <c:pt idx="619">
                  <c:v>-45.1875</c:v>
                </c:pt>
                <c:pt idx="620">
                  <c:v>-45.203125000000043</c:v>
                </c:pt>
                <c:pt idx="621">
                  <c:v>-45.218750000000043</c:v>
                </c:pt>
                <c:pt idx="622">
                  <c:v>-45.203125000000043</c:v>
                </c:pt>
                <c:pt idx="623">
                  <c:v>-45.171875</c:v>
                </c:pt>
                <c:pt idx="624">
                  <c:v>-45.171875</c:v>
                </c:pt>
                <c:pt idx="625">
                  <c:v>-45.171875</c:v>
                </c:pt>
                <c:pt idx="626">
                  <c:v>-45.15625</c:v>
                </c:pt>
                <c:pt idx="627">
                  <c:v>-45.125000000000043</c:v>
                </c:pt>
                <c:pt idx="628">
                  <c:v>-45.093750000000043</c:v>
                </c:pt>
                <c:pt idx="629">
                  <c:v>-45.093750000000043</c:v>
                </c:pt>
                <c:pt idx="630">
                  <c:v>-45.062500000000043</c:v>
                </c:pt>
                <c:pt idx="631">
                  <c:v>-45.015625</c:v>
                </c:pt>
                <c:pt idx="632">
                  <c:v>-44.968750000000043</c:v>
                </c:pt>
                <c:pt idx="633">
                  <c:v>-44.953125</c:v>
                </c:pt>
                <c:pt idx="634">
                  <c:v>-44.890625</c:v>
                </c:pt>
                <c:pt idx="635">
                  <c:v>-44.828125000000043</c:v>
                </c:pt>
                <c:pt idx="636">
                  <c:v>-44.796875000000043</c:v>
                </c:pt>
                <c:pt idx="637">
                  <c:v>-44.75</c:v>
                </c:pt>
                <c:pt idx="638">
                  <c:v>-44.65625</c:v>
                </c:pt>
                <c:pt idx="639">
                  <c:v>-44.593750000000043</c:v>
                </c:pt>
                <c:pt idx="640">
                  <c:v>-44.515625</c:v>
                </c:pt>
                <c:pt idx="641">
                  <c:v>-44.453125</c:v>
                </c:pt>
                <c:pt idx="642">
                  <c:v>-44.375</c:v>
                </c:pt>
                <c:pt idx="643">
                  <c:v>-44.265625000000043</c:v>
                </c:pt>
                <c:pt idx="644">
                  <c:v>-44.171875</c:v>
                </c:pt>
                <c:pt idx="645">
                  <c:v>-44.062500000000043</c:v>
                </c:pt>
                <c:pt idx="646">
                  <c:v>-43.968750000000043</c:v>
                </c:pt>
                <c:pt idx="647">
                  <c:v>-43.890625</c:v>
                </c:pt>
                <c:pt idx="648">
                  <c:v>-43.734375000000043</c:v>
                </c:pt>
                <c:pt idx="649">
                  <c:v>-43.609375000000043</c:v>
                </c:pt>
                <c:pt idx="650">
                  <c:v>-43.484375</c:v>
                </c:pt>
                <c:pt idx="651">
                  <c:v>-43.34375</c:v>
                </c:pt>
                <c:pt idx="652">
                  <c:v>-43.203125000000043</c:v>
                </c:pt>
                <c:pt idx="653">
                  <c:v>-43.046875</c:v>
                </c:pt>
                <c:pt idx="654">
                  <c:v>-42.890625</c:v>
                </c:pt>
                <c:pt idx="655">
                  <c:v>-42.734375000000043</c:v>
                </c:pt>
                <c:pt idx="656">
                  <c:v>-42.562500000000043</c:v>
                </c:pt>
                <c:pt idx="657">
                  <c:v>-42.375</c:v>
                </c:pt>
                <c:pt idx="658">
                  <c:v>-42.203125000000043</c:v>
                </c:pt>
                <c:pt idx="659">
                  <c:v>-42</c:v>
                </c:pt>
                <c:pt idx="660">
                  <c:v>-41.8125</c:v>
                </c:pt>
                <c:pt idx="661">
                  <c:v>-41.609375000000043</c:v>
                </c:pt>
                <c:pt idx="662">
                  <c:v>-41.40625</c:v>
                </c:pt>
                <c:pt idx="663">
                  <c:v>-41.1875</c:v>
                </c:pt>
                <c:pt idx="664">
                  <c:v>-40.953125</c:v>
                </c:pt>
                <c:pt idx="665">
                  <c:v>-40.718750000000043</c:v>
                </c:pt>
                <c:pt idx="666">
                  <c:v>-40.484375</c:v>
                </c:pt>
                <c:pt idx="667">
                  <c:v>-40.25</c:v>
                </c:pt>
                <c:pt idx="668">
                  <c:v>-39.984375</c:v>
                </c:pt>
                <c:pt idx="669">
                  <c:v>-39.718750000000043</c:v>
                </c:pt>
                <c:pt idx="670">
                  <c:v>-39.453125</c:v>
                </c:pt>
                <c:pt idx="671">
                  <c:v>-39.1875</c:v>
                </c:pt>
                <c:pt idx="672">
                  <c:v>-38.921875</c:v>
                </c:pt>
                <c:pt idx="673">
                  <c:v>-38.625000000000043</c:v>
                </c:pt>
                <c:pt idx="674">
                  <c:v>-38.3125</c:v>
                </c:pt>
                <c:pt idx="675">
                  <c:v>-38</c:v>
                </c:pt>
                <c:pt idx="676">
                  <c:v>-37.6875</c:v>
                </c:pt>
                <c:pt idx="677">
                  <c:v>-37.375</c:v>
                </c:pt>
                <c:pt idx="678">
                  <c:v>-37.078125000000043</c:v>
                </c:pt>
                <c:pt idx="679">
                  <c:v>-36.765625000000043</c:v>
                </c:pt>
                <c:pt idx="680">
                  <c:v>-36.468750000000043</c:v>
                </c:pt>
                <c:pt idx="681">
                  <c:v>-36.1875</c:v>
                </c:pt>
                <c:pt idx="682">
                  <c:v>-35.9375</c:v>
                </c:pt>
                <c:pt idx="683">
                  <c:v>-35.718750000000043</c:v>
                </c:pt>
                <c:pt idx="684">
                  <c:v>-35.453125</c:v>
                </c:pt>
                <c:pt idx="685">
                  <c:v>-35.125000000000043</c:v>
                </c:pt>
                <c:pt idx="686">
                  <c:v>-34.765625000000043</c:v>
                </c:pt>
                <c:pt idx="687">
                  <c:v>-34.328125000000043</c:v>
                </c:pt>
                <c:pt idx="688">
                  <c:v>-33.921875</c:v>
                </c:pt>
                <c:pt idx="689">
                  <c:v>-33.515625</c:v>
                </c:pt>
                <c:pt idx="690">
                  <c:v>-33.109375000000043</c:v>
                </c:pt>
                <c:pt idx="691">
                  <c:v>-32.703125000000043</c:v>
                </c:pt>
                <c:pt idx="692">
                  <c:v>-32.28125</c:v>
                </c:pt>
                <c:pt idx="693">
                  <c:v>-31.84375</c:v>
                </c:pt>
                <c:pt idx="694">
                  <c:v>-31.40625</c:v>
                </c:pt>
                <c:pt idx="695">
                  <c:v>-30.968749999999954</c:v>
                </c:pt>
                <c:pt idx="696">
                  <c:v>-30.515625</c:v>
                </c:pt>
                <c:pt idx="697">
                  <c:v>-30.062499999999975</c:v>
                </c:pt>
                <c:pt idx="698">
                  <c:v>-29.59375</c:v>
                </c:pt>
                <c:pt idx="699">
                  <c:v>-29.140625</c:v>
                </c:pt>
                <c:pt idx="700">
                  <c:v>-28.6875</c:v>
                </c:pt>
                <c:pt idx="701">
                  <c:v>-28.171875000000043</c:v>
                </c:pt>
                <c:pt idx="702">
                  <c:v>-27.6875</c:v>
                </c:pt>
                <c:pt idx="703">
                  <c:v>-27.203125</c:v>
                </c:pt>
                <c:pt idx="704">
                  <c:v>-26.6875</c:v>
                </c:pt>
                <c:pt idx="705">
                  <c:v>-26.1875</c:v>
                </c:pt>
                <c:pt idx="706">
                  <c:v>-25.703125</c:v>
                </c:pt>
                <c:pt idx="707">
                  <c:v>-25.1875</c:v>
                </c:pt>
                <c:pt idx="708">
                  <c:v>-24.656250000000021</c:v>
                </c:pt>
                <c:pt idx="709">
                  <c:v>-24.156250000000021</c:v>
                </c:pt>
                <c:pt idx="710">
                  <c:v>-23.625</c:v>
                </c:pt>
                <c:pt idx="711">
                  <c:v>-23.109375000000021</c:v>
                </c:pt>
                <c:pt idx="712">
                  <c:v>-22.562499999999975</c:v>
                </c:pt>
                <c:pt idx="713">
                  <c:v>-22</c:v>
                </c:pt>
                <c:pt idx="714">
                  <c:v>-21.468749999999954</c:v>
                </c:pt>
                <c:pt idx="715">
                  <c:v>-20.90625</c:v>
                </c:pt>
                <c:pt idx="716">
                  <c:v>-20.390625</c:v>
                </c:pt>
                <c:pt idx="717">
                  <c:v>-19.828125</c:v>
                </c:pt>
                <c:pt idx="718">
                  <c:v>-19.28125</c:v>
                </c:pt>
                <c:pt idx="719">
                  <c:v>-18.703125</c:v>
                </c:pt>
                <c:pt idx="720">
                  <c:v>-18.140625</c:v>
                </c:pt>
                <c:pt idx="721">
                  <c:v>-17.578125</c:v>
                </c:pt>
                <c:pt idx="722">
                  <c:v>-17</c:v>
                </c:pt>
                <c:pt idx="723">
                  <c:v>-16.40625</c:v>
                </c:pt>
                <c:pt idx="724">
                  <c:v>-15.84375</c:v>
                </c:pt>
                <c:pt idx="725">
                  <c:v>-15.25</c:v>
                </c:pt>
                <c:pt idx="726">
                  <c:v>-14.671875</c:v>
                </c:pt>
                <c:pt idx="727">
                  <c:v>-14.078125</c:v>
                </c:pt>
                <c:pt idx="728">
                  <c:v>-13.484375</c:v>
                </c:pt>
                <c:pt idx="729">
                  <c:v>-12.890625</c:v>
                </c:pt>
                <c:pt idx="730">
                  <c:v>-12.312500000000011</c:v>
                </c:pt>
                <c:pt idx="731">
                  <c:v>-11.75</c:v>
                </c:pt>
                <c:pt idx="732">
                  <c:v>-11.171875</c:v>
                </c:pt>
                <c:pt idx="733">
                  <c:v>-10.515625</c:v>
                </c:pt>
                <c:pt idx="734">
                  <c:v>-9.890625</c:v>
                </c:pt>
                <c:pt idx="735">
                  <c:v>-9.296875</c:v>
                </c:pt>
                <c:pt idx="736">
                  <c:v>-8.6875</c:v>
                </c:pt>
                <c:pt idx="737">
                  <c:v>-8.078125</c:v>
                </c:pt>
                <c:pt idx="738">
                  <c:v>-7.453125</c:v>
                </c:pt>
                <c:pt idx="739">
                  <c:v>-6.828124999999992</c:v>
                </c:pt>
                <c:pt idx="740">
                  <c:v>-6.203125</c:v>
                </c:pt>
                <c:pt idx="741">
                  <c:v>-5.59375</c:v>
                </c:pt>
                <c:pt idx="742">
                  <c:v>-4.984375</c:v>
                </c:pt>
                <c:pt idx="743">
                  <c:v>-4.34375</c:v>
                </c:pt>
                <c:pt idx="744">
                  <c:v>-3.71875</c:v>
                </c:pt>
                <c:pt idx="745">
                  <c:v>-3.09375</c:v>
                </c:pt>
                <c:pt idx="746">
                  <c:v>-2.484375</c:v>
                </c:pt>
                <c:pt idx="747">
                  <c:v>-1.859375</c:v>
                </c:pt>
                <c:pt idx="748">
                  <c:v>-1.203124999999998</c:v>
                </c:pt>
                <c:pt idx="749">
                  <c:v>-0.57812500000000078</c:v>
                </c:pt>
                <c:pt idx="750">
                  <c:v>4.6874999999999986E-2</c:v>
                </c:pt>
                <c:pt idx="751">
                  <c:v>0.67187500000000133</c:v>
                </c:pt>
                <c:pt idx="752">
                  <c:v>1.296875</c:v>
                </c:pt>
                <c:pt idx="753">
                  <c:v>1.859375</c:v>
                </c:pt>
                <c:pt idx="754">
                  <c:v>2.484375</c:v>
                </c:pt>
                <c:pt idx="755">
                  <c:v>3.0625</c:v>
                </c:pt>
                <c:pt idx="756">
                  <c:v>3.6562499999999964</c:v>
                </c:pt>
                <c:pt idx="757">
                  <c:v>4.21875</c:v>
                </c:pt>
                <c:pt idx="758">
                  <c:v>4.6874999999999956</c:v>
                </c:pt>
                <c:pt idx="759">
                  <c:v>5.1874999999999956</c:v>
                </c:pt>
                <c:pt idx="760">
                  <c:v>5.75</c:v>
                </c:pt>
                <c:pt idx="761">
                  <c:v>6.234375</c:v>
                </c:pt>
                <c:pt idx="762">
                  <c:v>6.65625</c:v>
                </c:pt>
                <c:pt idx="763">
                  <c:v>7.046875</c:v>
                </c:pt>
                <c:pt idx="764">
                  <c:v>7.4375</c:v>
                </c:pt>
                <c:pt idx="765">
                  <c:v>7.84375</c:v>
                </c:pt>
                <c:pt idx="766">
                  <c:v>8.25</c:v>
                </c:pt>
                <c:pt idx="767">
                  <c:v>8.515625</c:v>
                </c:pt>
                <c:pt idx="768">
                  <c:v>8.78125</c:v>
                </c:pt>
                <c:pt idx="769">
                  <c:v>9.0625000000000124</c:v>
                </c:pt>
                <c:pt idx="770">
                  <c:v>9.34375</c:v>
                </c:pt>
                <c:pt idx="771">
                  <c:v>9.625</c:v>
                </c:pt>
                <c:pt idx="772">
                  <c:v>9.78125</c:v>
                </c:pt>
                <c:pt idx="773">
                  <c:v>9.90625</c:v>
                </c:pt>
                <c:pt idx="774">
                  <c:v>10.046875</c:v>
                </c:pt>
                <c:pt idx="775">
                  <c:v>10.203125</c:v>
                </c:pt>
                <c:pt idx="776">
                  <c:v>10.375000000000011</c:v>
                </c:pt>
                <c:pt idx="777">
                  <c:v>10.4375</c:v>
                </c:pt>
                <c:pt idx="778">
                  <c:v>10.46875</c:v>
                </c:pt>
                <c:pt idx="779">
                  <c:v>10.546875</c:v>
                </c:pt>
                <c:pt idx="780">
                  <c:v>10.625</c:v>
                </c:pt>
                <c:pt idx="781">
                  <c:v>10.65625</c:v>
                </c:pt>
                <c:pt idx="782">
                  <c:v>10.71875</c:v>
                </c:pt>
                <c:pt idx="783">
                  <c:v>10.734374999999995</c:v>
                </c:pt>
                <c:pt idx="784">
                  <c:v>10.75</c:v>
                </c:pt>
                <c:pt idx="785">
                  <c:v>10.78125</c:v>
                </c:pt>
                <c:pt idx="786">
                  <c:v>10.812500000000011</c:v>
                </c:pt>
                <c:pt idx="787">
                  <c:v>10.812500000000011</c:v>
                </c:pt>
                <c:pt idx="788">
                  <c:v>10.84375</c:v>
                </c:pt>
                <c:pt idx="789">
                  <c:v>10.84375</c:v>
                </c:pt>
                <c:pt idx="790">
                  <c:v>10.875000000000011</c:v>
                </c:pt>
                <c:pt idx="791">
                  <c:v>10.875000000000011</c:v>
                </c:pt>
                <c:pt idx="792">
                  <c:v>10.90625</c:v>
                </c:pt>
                <c:pt idx="793">
                  <c:v>10.90625</c:v>
                </c:pt>
                <c:pt idx="794">
                  <c:v>10.9375</c:v>
                </c:pt>
                <c:pt idx="795">
                  <c:v>10.9375</c:v>
                </c:pt>
                <c:pt idx="796">
                  <c:v>10.9375</c:v>
                </c:pt>
                <c:pt idx="797">
                  <c:v>10.953125</c:v>
                </c:pt>
                <c:pt idx="798">
                  <c:v>10.953125</c:v>
                </c:pt>
                <c:pt idx="799">
                  <c:v>10.953125</c:v>
                </c:pt>
                <c:pt idx="800">
                  <c:v>10.96875</c:v>
                </c:pt>
                <c:pt idx="801">
                  <c:v>10.984375</c:v>
                </c:pt>
                <c:pt idx="802">
                  <c:v>11</c:v>
                </c:pt>
                <c:pt idx="803">
                  <c:v>10.984375</c:v>
                </c:pt>
                <c:pt idx="804">
                  <c:v>11.015625</c:v>
                </c:pt>
                <c:pt idx="805">
                  <c:v>11.015625</c:v>
                </c:pt>
                <c:pt idx="806">
                  <c:v>11.03125</c:v>
                </c:pt>
                <c:pt idx="807">
                  <c:v>11.03125</c:v>
                </c:pt>
                <c:pt idx="808">
                  <c:v>11.03125</c:v>
                </c:pt>
                <c:pt idx="809">
                  <c:v>11.03125</c:v>
                </c:pt>
                <c:pt idx="810">
                  <c:v>11.046875</c:v>
                </c:pt>
                <c:pt idx="811">
                  <c:v>11.046875</c:v>
                </c:pt>
                <c:pt idx="812">
                  <c:v>11.062500000000011</c:v>
                </c:pt>
                <c:pt idx="813">
                  <c:v>11.046875</c:v>
                </c:pt>
                <c:pt idx="814">
                  <c:v>11.046875</c:v>
                </c:pt>
                <c:pt idx="815">
                  <c:v>11.03125</c:v>
                </c:pt>
                <c:pt idx="816">
                  <c:v>11.062500000000011</c:v>
                </c:pt>
                <c:pt idx="817">
                  <c:v>11.062500000000011</c:v>
                </c:pt>
                <c:pt idx="818">
                  <c:v>11.03125</c:v>
                </c:pt>
                <c:pt idx="819">
                  <c:v>11.046875</c:v>
                </c:pt>
                <c:pt idx="820">
                  <c:v>11.062500000000011</c:v>
                </c:pt>
                <c:pt idx="821">
                  <c:v>11.046875</c:v>
                </c:pt>
                <c:pt idx="822">
                  <c:v>11.03125</c:v>
                </c:pt>
                <c:pt idx="823">
                  <c:v>11.046875</c:v>
                </c:pt>
                <c:pt idx="824">
                  <c:v>11.046875</c:v>
                </c:pt>
                <c:pt idx="825">
                  <c:v>11.046875</c:v>
                </c:pt>
                <c:pt idx="826">
                  <c:v>11.046875</c:v>
                </c:pt>
                <c:pt idx="827">
                  <c:v>11.046875</c:v>
                </c:pt>
                <c:pt idx="828">
                  <c:v>11.062500000000011</c:v>
                </c:pt>
                <c:pt idx="829">
                  <c:v>11.062500000000011</c:v>
                </c:pt>
                <c:pt idx="830">
                  <c:v>11.046875</c:v>
                </c:pt>
                <c:pt idx="831">
                  <c:v>11.062500000000011</c:v>
                </c:pt>
                <c:pt idx="832">
                  <c:v>11.046875</c:v>
                </c:pt>
                <c:pt idx="833">
                  <c:v>11.046875</c:v>
                </c:pt>
                <c:pt idx="834">
                  <c:v>11.046875</c:v>
                </c:pt>
                <c:pt idx="835">
                  <c:v>11.062500000000011</c:v>
                </c:pt>
                <c:pt idx="836">
                  <c:v>11.062500000000011</c:v>
                </c:pt>
                <c:pt idx="837">
                  <c:v>11.062500000000011</c:v>
                </c:pt>
                <c:pt idx="838">
                  <c:v>11.062500000000011</c:v>
                </c:pt>
                <c:pt idx="839">
                  <c:v>11.062500000000011</c:v>
                </c:pt>
                <c:pt idx="840">
                  <c:v>11.062500000000011</c:v>
                </c:pt>
                <c:pt idx="841">
                  <c:v>11.046875</c:v>
                </c:pt>
                <c:pt idx="842">
                  <c:v>11.062500000000011</c:v>
                </c:pt>
                <c:pt idx="843">
                  <c:v>11.062500000000011</c:v>
                </c:pt>
                <c:pt idx="844">
                  <c:v>11.062500000000011</c:v>
                </c:pt>
                <c:pt idx="845">
                  <c:v>11.046875</c:v>
                </c:pt>
                <c:pt idx="846">
                  <c:v>11.062500000000011</c:v>
                </c:pt>
                <c:pt idx="847">
                  <c:v>11.062500000000011</c:v>
                </c:pt>
                <c:pt idx="848">
                  <c:v>11.062500000000011</c:v>
                </c:pt>
                <c:pt idx="849">
                  <c:v>11.046875</c:v>
                </c:pt>
                <c:pt idx="850">
                  <c:v>11.062500000000011</c:v>
                </c:pt>
                <c:pt idx="851">
                  <c:v>11.062500000000011</c:v>
                </c:pt>
                <c:pt idx="852">
                  <c:v>11.046875</c:v>
                </c:pt>
                <c:pt idx="853">
                  <c:v>11.062500000000011</c:v>
                </c:pt>
                <c:pt idx="854">
                  <c:v>11.062500000000011</c:v>
                </c:pt>
                <c:pt idx="855">
                  <c:v>11.062500000000011</c:v>
                </c:pt>
                <c:pt idx="856">
                  <c:v>11.046875</c:v>
                </c:pt>
                <c:pt idx="857">
                  <c:v>11.062500000000011</c:v>
                </c:pt>
                <c:pt idx="858">
                  <c:v>11.046875</c:v>
                </c:pt>
                <c:pt idx="859">
                  <c:v>11.062500000000011</c:v>
                </c:pt>
                <c:pt idx="860">
                  <c:v>11.062500000000011</c:v>
                </c:pt>
                <c:pt idx="861">
                  <c:v>11.062500000000011</c:v>
                </c:pt>
                <c:pt idx="862">
                  <c:v>11.062500000000011</c:v>
                </c:pt>
                <c:pt idx="863">
                  <c:v>11.046875</c:v>
                </c:pt>
                <c:pt idx="864">
                  <c:v>11.062500000000011</c:v>
                </c:pt>
                <c:pt idx="865">
                  <c:v>11.062500000000011</c:v>
                </c:pt>
                <c:pt idx="866">
                  <c:v>11.062500000000011</c:v>
                </c:pt>
                <c:pt idx="867">
                  <c:v>11.062500000000011</c:v>
                </c:pt>
                <c:pt idx="868">
                  <c:v>11.046875</c:v>
                </c:pt>
                <c:pt idx="869">
                  <c:v>11.078125</c:v>
                </c:pt>
                <c:pt idx="870">
                  <c:v>11.046875</c:v>
                </c:pt>
                <c:pt idx="871">
                  <c:v>11.062500000000011</c:v>
                </c:pt>
                <c:pt idx="872">
                  <c:v>11.062500000000011</c:v>
                </c:pt>
                <c:pt idx="873">
                  <c:v>11.062500000000011</c:v>
                </c:pt>
                <c:pt idx="874">
                  <c:v>11.062500000000011</c:v>
                </c:pt>
                <c:pt idx="875">
                  <c:v>11.062500000000011</c:v>
                </c:pt>
                <c:pt idx="876">
                  <c:v>11.062500000000011</c:v>
                </c:pt>
                <c:pt idx="877">
                  <c:v>11.062500000000011</c:v>
                </c:pt>
                <c:pt idx="878">
                  <c:v>11.062500000000011</c:v>
                </c:pt>
                <c:pt idx="879">
                  <c:v>11.062500000000011</c:v>
                </c:pt>
                <c:pt idx="880">
                  <c:v>11.062500000000011</c:v>
                </c:pt>
                <c:pt idx="881">
                  <c:v>11.078125</c:v>
                </c:pt>
                <c:pt idx="882">
                  <c:v>11.062500000000011</c:v>
                </c:pt>
                <c:pt idx="883">
                  <c:v>11.078125</c:v>
                </c:pt>
                <c:pt idx="884">
                  <c:v>11.062500000000011</c:v>
                </c:pt>
                <c:pt idx="885">
                  <c:v>11.062500000000011</c:v>
                </c:pt>
                <c:pt idx="886">
                  <c:v>11.062500000000011</c:v>
                </c:pt>
                <c:pt idx="887">
                  <c:v>11.062500000000011</c:v>
                </c:pt>
                <c:pt idx="888">
                  <c:v>11.062500000000011</c:v>
                </c:pt>
                <c:pt idx="889">
                  <c:v>11.062500000000011</c:v>
                </c:pt>
                <c:pt idx="890">
                  <c:v>11.062500000000011</c:v>
                </c:pt>
                <c:pt idx="891">
                  <c:v>11</c:v>
                </c:pt>
                <c:pt idx="892">
                  <c:v>11.062500000000011</c:v>
                </c:pt>
                <c:pt idx="893">
                  <c:v>11.062500000000011</c:v>
                </c:pt>
                <c:pt idx="894">
                  <c:v>11.078125</c:v>
                </c:pt>
                <c:pt idx="895">
                  <c:v>11.062500000000011</c:v>
                </c:pt>
                <c:pt idx="896">
                  <c:v>11.078125</c:v>
                </c:pt>
                <c:pt idx="897">
                  <c:v>11.062500000000011</c:v>
                </c:pt>
                <c:pt idx="898">
                  <c:v>11.078125</c:v>
                </c:pt>
                <c:pt idx="899">
                  <c:v>11.062500000000011</c:v>
                </c:pt>
                <c:pt idx="900">
                  <c:v>11.078125</c:v>
                </c:pt>
                <c:pt idx="901">
                  <c:v>11.062500000000011</c:v>
                </c:pt>
                <c:pt idx="902">
                  <c:v>11.078125</c:v>
                </c:pt>
                <c:pt idx="903">
                  <c:v>11.062500000000011</c:v>
                </c:pt>
                <c:pt idx="904">
                  <c:v>11.078125</c:v>
                </c:pt>
                <c:pt idx="905">
                  <c:v>11.078125</c:v>
                </c:pt>
                <c:pt idx="906">
                  <c:v>11.062500000000011</c:v>
                </c:pt>
                <c:pt idx="907">
                  <c:v>11.078125</c:v>
                </c:pt>
                <c:pt idx="908">
                  <c:v>11.078125</c:v>
                </c:pt>
                <c:pt idx="909">
                  <c:v>11.062500000000011</c:v>
                </c:pt>
                <c:pt idx="910">
                  <c:v>11.062500000000011</c:v>
                </c:pt>
                <c:pt idx="911">
                  <c:v>11.062500000000011</c:v>
                </c:pt>
                <c:pt idx="912">
                  <c:v>11.062500000000011</c:v>
                </c:pt>
                <c:pt idx="913">
                  <c:v>11.062500000000011</c:v>
                </c:pt>
                <c:pt idx="914">
                  <c:v>11.078125</c:v>
                </c:pt>
                <c:pt idx="915">
                  <c:v>11.062500000000011</c:v>
                </c:pt>
                <c:pt idx="916">
                  <c:v>11.078125</c:v>
                </c:pt>
                <c:pt idx="917">
                  <c:v>11.062500000000011</c:v>
                </c:pt>
                <c:pt idx="918">
                  <c:v>11.062500000000011</c:v>
                </c:pt>
                <c:pt idx="919">
                  <c:v>11.078125</c:v>
                </c:pt>
                <c:pt idx="920">
                  <c:v>11.062500000000011</c:v>
                </c:pt>
                <c:pt idx="921">
                  <c:v>11.078125</c:v>
                </c:pt>
                <c:pt idx="922">
                  <c:v>11.062500000000011</c:v>
                </c:pt>
                <c:pt idx="923">
                  <c:v>11.062500000000011</c:v>
                </c:pt>
                <c:pt idx="924">
                  <c:v>11.078125</c:v>
                </c:pt>
                <c:pt idx="925">
                  <c:v>11.078125</c:v>
                </c:pt>
                <c:pt idx="926">
                  <c:v>11.062500000000011</c:v>
                </c:pt>
                <c:pt idx="927">
                  <c:v>11.062500000000011</c:v>
                </c:pt>
                <c:pt idx="928">
                  <c:v>11.062500000000011</c:v>
                </c:pt>
                <c:pt idx="929">
                  <c:v>11.062500000000011</c:v>
                </c:pt>
                <c:pt idx="930">
                  <c:v>11.078125</c:v>
                </c:pt>
                <c:pt idx="931">
                  <c:v>11.062500000000011</c:v>
                </c:pt>
                <c:pt idx="932">
                  <c:v>11.078125</c:v>
                </c:pt>
                <c:pt idx="933">
                  <c:v>11.078125</c:v>
                </c:pt>
                <c:pt idx="934">
                  <c:v>11.062500000000011</c:v>
                </c:pt>
                <c:pt idx="935">
                  <c:v>11.062500000000011</c:v>
                </c:pt>
                <c:pt idx="936">
                  <c:v>11.046875</c:v>
                </c:pt>
                <c:pt idx="937">
                  <c:v>11.078125</c:v>
                </c:pt>
                <c:pt idx="938">
                  <c:v>11.078125</c:v>
                </c:pt>
                <c:pt idx="939">
                  <c:v>11.078125</c:v>
                </c:pt>
                <c:pt idx="940">
                  <c:v>11.078125</c:v>
                </c:pt>
                <c:pt idx="941">
                  <c:v>11.078125</c:v>
                </c:pt>
                <c:pt idx="942">
                  <c:v>11.062500000000011</c:v>
                </c:pt>
                <c:pt idx="943">
                  <c:v>11.078125</c:v>
                </c:pt>
                <c:pt idx="944">
                  <c:v>11.062500000000011</c:v>
                </c:pt>
                <c:pt idx="945">
                  <c:v>11.062500000000011</c:v>
                </c:pt>
                <c:pt idx="946">
                  <c:v>11.078125</c:v>
                </c:pt>
                <c:pt idx="947">
                  <c:v>11.078125</c:v>
                </c:pt>
                <c:pt idx="948">
                  <c:v>11.062500000000011</c:v>
                </c:pt>
                <c:pt idx="949">
                  <c:v>11.078125</c:v>
                </c:pt>
                <c:pt idx="950">
                  <c:v>11.062500000000011</c:v>
                </c:pt>
                <c:pt idx="951">
                  <c:v>11.078125</c:v>
                </c:pt>
                <c:pt idx="952">
                  <c:v>11.062500000000011</c:v>
                </c:pt>
                <c:pt idx="953">
                  <c:v>11.078125</c:v>
                </c:pt>
                <c:pt idx="954">
                  <c:v>11.062500000000011</c:v>
                </c:pt>
                <c:pt idx="955">
                  <c:v>11.078125</c:v>
                </c:pt>
                <c:pt idx="956">
                  <c:v>11.062500000000011</c:v>
                </c:pt>
                <c:pt idx="957">
                  <c:v>11.062500000000011</c:v>
                </c:pt>
                <c:pt idx="958">
                  <c:v>11.078125</c:v>
                </c:pt>
                <c:pt idx="959">
                  <c:v>11.078125</c:v>
                </c:pt>
                <c:pt idx="960">
                  <c:v>11.062500000000011</c:v>
                </c:pt>
                <c:pt idx="961">
                  <c:v>11.078125</c:v>
                </c:pt>
                <c:pt idx="962">
                  <c:v>11.062500000000011</c:v>
                </c:pt>
                <c:pt idx="963">
                  <c:v>11.078125</c:v>
                </c:pt>
                <c:pt idx="964">
                  <c:v>11.062500000000011</c:v>
                </c:pt>
                <c:pt idx="965">
                  <c:v>11.062500000000011</c:v>
                </c:pt>
                <c:pt idx="966">
                  <c:v>11.078125</c:v>
                </c:pt>
                <c:pt idx="967">
                  <c:v>11.078125</c:v>
                </c:pt>
                <c:pt idx="968">
                  <c:v>11.062500000000011</c:v>
                </c:pt>
                <c:pt idx="969">
                  <c:v>11.062500000000011</c:v>
                </c:pt>
                <c:pt idx="970">
                  <c:v>11.078125</c:v>
                </c:pt>
                <c:pt idx="971">
                  <c:v>11.078125</c:v>
                </c:pt>
                <c:pt idx="972">
                  <c:v>11.078125</c:v>
                </c:pt>
                <c:pt idx="973">
                  <c:v>11.062500000000011</c:v>
                </c:pt>
                <c:pt idx="974">
                  <c:v>11.078125</c:v>
                </c:pt>
                <c:pt idx="975">
                  <c:v>11.078125</c:v>
                </c:pt>
                <c:pt idx="976">
                  <c:v>11.062500000000011</c:v>
                </c:pt>
                <c:pt idx="977">
                  <c:v>11.078125</c:v>
                </c:pt>
                <c:pt idx="978">
                  <c:v>11.078125</c:v>
                </c:pt>
                <c:pt idx="979">
                  <c:v>11.062500000000011</c:v>
                </c:pt>
                <c:pt idx="980">
                  <c:v>11.078125</c:v>
                </c:pt>
                <c:pt idx="981">
                  <c:v>11.078125</c:v>
                </c:pt>
                <c:pt idx="982">
                  <c:v>11.062500000000011</c:v>
                </c:pt>
                <c:pt idx="983">
                  <c:v>11.078125</c:v>
                </c:pt>
                <c:pt idx="984">
                  <c:v>11.062500000000011</c:v>
                </c:pt>
                <c:pt idx="985">
                  <c:v>11.078125</c:v>
                </c:pt>
                <c:pt idx="986">
                  <c:v>11.078125</c:v>
                </c:pt>
                <c:pt idx="987">
                  <c:v>11.062500000000011</c:v>
                </c:pt>
                <c:pt idx="988">
                  <c:v>11.078125</c:v>
                </c:pt>
                <c:pt idx="989">
                  <c:v>11.078125</c:v>
                </c:pt>
                <c:pt idx="990">
                  <c:v>11.062500000000011</c:v>
                </c:pt>
                <c:pt idx="991">
                  <c:v>11.078125</c:v>
                </c:pt>
                <c:pt idx="992">
                  <c:v>11.078125</c:v>
                </c:pt>
                <c:pt idx="993">
                  <c:v>11.078125</c:v>
                </c:pt>
                <c:pt idx="994">
                  <c:v>11.078125</c:v>
                </c:pt>
                <c:pt idx="995">
                  <c:v>11.078125</c:v>
                </c:pt>
                <c:pt idx="996">
                  <c:v>11.078125</c:v>
                </c:pt>
                <c:pt idx="997">
                  <c:v>11.078125</c:v>
                </c:pt>
                <c:pt idx="998">
                  <c:v>11.078125</c:v>
                </c:pt>
                <c:pt idx="999">
                  <c:v>11.078125</c:v>
                </c:pt>
                <c:pt idx="1000">
                  <c:v>11.078125</c:v>
                </c:pt>
                <c:pt idx="1001">
                  <c:v>11.078125</c:v>
                </c:pt>
                <c:pt idx="1002">
                  <c:v>11.078125</c:v>
                </c:pt>
                <c:pt idx="1003">
                  <c:v>11.062500000000011</c:v>
                </c:pt>
                <c:pt idx="1004">
                  <c:v>11.078125</c:v>
                </c:pt>
                <c:pt idx="1005">
                  <c:v>11.078125</c:v>
                </c:pt>
                <c:pt idx="1006">
                  <c:v>11.062500000000011</c:v>
                </c:pt>
                <c:pt idx="1007">
                  <c:v>11.078125</c:v>
                </c:pt>
                <c:pt idx="1008">
                  <c:v>11.078125</c:v>
                </c:pt>
                <c:pt idx="1009">
                  <c:v>11.062500000000011</c:v>
                </c:pt>
                <c:pt idx="1010">
                  <c:v>11.078125</c:v>
                </c:pt>
                <c:pt idx="1011">
                  <c:v>11.062500000000011</c:v>
                </c:pt>
                <c:pt idx="1012">
                  <c:v>11.062500000000011</c:v>
                </c:pt>
                <c:pt idx="1013">
                  <c:v>11.062500000000011</c:v>
                </c:pt>
                <c:pt idx="1014">
                  <c:v>11.078125</c:v>
                </c:pt>
                <c:pt idx="1015">
                  <c:v>11.078125</c:v>
                </c:pt>
                <c:pt idx="1016">
                  <c:v>11.062500000000011</c:v>
                </c:pt>
                <c:pt idx="1017">
                  <c:v>11.062500000000011</c:v>
                </c:pt>
                <c:pt idx="1018">
                  <c:v>11.078125</c:v>
                </c:pt>
                <c:pt idx="1019">
                  <c:v>11.078125</c:v>
                </c:pt>
                <c:pt idx="1020">
                  <c:v>11.078125</c:v>
                </c:pt>
                <c:pt idx="1021">
                  <c:v>11.078125</c:v>
                </c:pt>
                <c:pt idx="1022">
                  <c:v>11.062500000000011</c:v>
                </c:pt>
                <c:pt idx="1023">
                  <c:v>11.078125</c:v>
                </c:pt>
                <c:pt idx="1024">
                  <c:v>11.078125</c:v>
                </c:pt>
                <c:pt idx="1025">
                  <c:v>11.078125</c:v>
                </c:pt>
                <c:pt idx="1026">
                  <c:v>11.062500000000011</c:v>
                </c:pt>
                <c:pt idx="1027">
                  <c:v>11.078125</c:v>
                </c:pt>
                <c:pt idx="1028">
                  <c:v>11.078125</c:v>
                </c:pt>
                <c:pt idx="1029">
                  <c:v>11.062500000000011</c:v>
                </c:pt>
                <c:pt idx="1030">
                  <c:v>11.062500000000011</c:v>
                </c:pt>
                <c:pt idx="1031">
                  <c:v>11.078125</c:v>
                </c:pt>
                <c:pt idx="1032">
                  <c:v>11.062500000000011</c:v>
                </c:pt>
                <c:pt idx="1033">
                  <c:v>11.062500000000011</c:v>
                </c:pt>
                <c:pt idx="1034">
                  <c:v>11.062500000000011</c:v>
                </c:pt>
                <c:pt idx="1035">
                  <c:v>11.078125</c:v>
                </c:pt>
                <c:pt idx="1036">
                  <c:v>11.062500000000011</c:v>
                </c:pt>
                <c:pt idx="1037">
                  <c:v>11.09375</c:v>
                </c:pt>
                <c:pt idx="1038">
                  <c:v>11.062500000000011</c:v>
                </c:pt>
                <c:pt idx="1039">
                  <c:v>11.078125</c:v>
                </c:pt>
                <c:pt idx="1040">
                  <c:v>11.062500000000011</c:v>
                </c:pt>
                <c:pt idx="1041">
                  <c:v>11.078125</c:v>
                </c:pt>
                <c:pt idx="1042">
                  <c:v>11.078125</c:v>
                </c:pt>
                <c:pt idx="1043">
                  <c:v>11.078125</c:v>
                </c:pt>
                <c:pt idx="1044">
                  <c:v>11.062500000000011</c:v>
                </c:pt>
                <c:pt idx="1045">
                  <c:v>11.062500000000011</c:v>
                </c:pt>
                <c:pt idx="1046">
                  <c:v>11.078125</c:v>
                </c:pt>
                <c:pt idx="1047">
                  <c:v>11.078125</c:v>
                </c:pt>
                <c:pt idx="1048">
                  <c:v>11.078125</c:v>
                </c:pt>
                <c:pt idx="1049">
                  <c:v>11.062500000000011</c:v>
                </c:pt>
                <c:pt idx="1050">
                  <c:v>11</c:v>
                </c:pt>
                <c:pt idx="1051">
                  <c:v>11.046875</c:v>
                </c:pt>
                <c:pt idx="1052">
                  <c:v>11.078125</c:v>
                </c:pt>
                <c:pt idx="1053">
                  <c:v>11.078125</c:v>
                </c:pt>
                <c:pt idx="1054">
                  <c:v>11.078125</c:v>
                </c:pt>
                <c:pt idx="1055">
                  <c:v>11.078125</c:v>
                </c:pt>
                <c:pt idx="1056">
                  <c:v>11.062500000000011</c:v>
                </c:pt>
                <c:pt idx="1057">
                  <c:v>11.062500000000011</c:v>
                </c:pt>
                <c:pt idx="1058">
                  <c:v>11.078125</c:v>
                </c:pt>
                <c:pt idx="1059">
                  <c:v>11.062500000000011</c:v>
                </c:pt>
                <c:pt idx="1060">
                  <c:v>11.062500000000011</c:v>
                </c:pt>
                <c:pt idx="1061">
                  <c:v>11.078125</c:v>
                </c:pt>
                <c:pt idx="1062">
                  <c:v>11.078125</c:v>
                </c:pt>
                <c:pt idx="1063">
                  <c:v>11.078125</c:v>
                </c:pt>
                <c:pt idx="1064">
                  <c:v>11.078125</c:v>
                </c:pt>
                <c:pt idx="1065">
                  <c:v>11.062500000000011</c:v>
                </c:pt>
                <c:pt idx="1066">
                  <c:v>11.078125</c:v>
                </c:pt>
                <c:pt idx="1067">
                  <c:v>11.078125</c:v>
                </c:pt>
                <c:pt idx="1068">
                  <c:v>11.078125</c:v>
                </c:pt>
                <c:pt idx="1069">
                  <c:v>11.062500000000011</c:v>
                </c:pt>
                <c:pt idx="1070">
                  <c:v>11.078125</c:v>
                </c:pt>
                <c:pt idx="1071">
                  <c:v>11.062500000000011</c:v>
                </c:pt>
                <c:pt idx="1072">
                  <c:v>11.078125</c:v>
                </c:pt>
                <c:pt idx="1073">
                  <c:v>11.078125</c:v>
                </c:pt>
                <c:pt idx="1074">
                  <c:v>11.09375</c:v>
                </c:pt>
                <c:pt idx="1075">
                  <c:v>11.062500000000011</c:v>
                </c:pt>
                <c:pt idx="1076">
                  <c:v>11.062500000000011</c:v>
                </c:pt>
                <c:pt idx="1077">
                  <c:v>11.078125</c:v>
                </c:pt>
                <c:pt idx="1078">
                  <c:v>11.078125</c:v>
                </c:pt>
                <c:pt idx="1079">
                  <c:v>11.078125</c:v>
                </c:pt>
                <c:pt idx="1080">
                  <c:v>11.078125</c:v>
                </c:pt>
                <c:pt idx="1081">
                  <c:v>11.062500000000011</c:v>
                </c:pt>
                <c:pt idx="1082">
                  <c:v>11.078125</c:v>
                </c:pt>
                <c:pt idx="1083">
                  <c:v>11.062500000000011</c:v>
                </c:pt>
                <c:pt idx="1084">
                  <c:v>11.078125</c:v>
                </c:pt>
                <c:pt idx="1085">
                  <c:v>11.078125</c:v>
                </c:pt>
                <c:pt idx="1086">
                  <c:v>11.078125</c:v>
                </c:pt>
                <c:pt idx="1087">
                  <c:v>11.062500000000011</c:v>
                </c:pt>
                <c:pt idx="1088">
                  <c:v>11.062500000000011</c:v>
                </c:pt>
                <c:pt idx="1089">
                  <c:v>11.078125</c:v>
                </c:pt>
                <c:pt idx="1090">
                  <c:v>11.062500000000011</c:v>
                </c:pt>
                <c:pt idx="1091">
                  <c:v>11.078125</c:v>
                </c:pt>
                <c:pt idx="1092">
                  <c:v>11.078125</c:v>
                </c:pt>
                <c:pt idx="1093">
                  <c:v>11.062500000000011</c:v>
                </c:pt>
                <c:pt idx="1094">
                  <c:v>11.078125</c:v>
                </c:pt>
                <c:pt idx="1095">
                  <c:v>11.062500000000011</c:v>
                </c:pt>
                <c:pt idx="1096">
                  <c:v>11.062500000000011</c:v>
                </c:pt>
                <c:pt idx="1097">
                  <c:v>11.078125</c:v>
                </c:pt>
                <c:pt idx="1098">
                  <c:v>11.062500000000011</c:v>
                </c:pt>
                <c:pt idx="1099">
                  <c:v>11.062500000000011</c:v>
                </c:pt>
                <c:pt idx="1100">
                  <c:v>11.078125</c:v>
                </c:pt>
                <c:pt idx="1101">
                  <c:v>11.062500000000011</c:v>
                </c:pt>
                <c:pt idx="1102">
                  <c:v>11.062500000000011</c:v>
                </c:pt>
                <c:pt idx="1103">
                  <c:v>11.062500000000011</c:v>
                </c:pt>
                <c:pt idx="1104">
                  <c:v>11.062500000000011</c:v>
                </c:pt>
                <c:pt idx="1105">
                  <c:v>11.078125</c:v>
                </c:pt>
                <c:pt idx="1106">
                  <c:v>11.078125</c:v>
                </c:pt>
                <c:pt idx="1107">
                  <c:v>11.078125</c:v>
                </c:pt>
                <c:pt idx="1108">
                  <c:v>11.078125</c:v>
                </c:pt>
                <c:pt idx="1109">
                  <c:v>11.062500000000011</c:v>
                </c:pt>
                <c:pt idx="1110">
                  <c:v>11.078125</c:v>
                </c:pt>
                <c:pt idx="1111">
                  <c:v>11.078125</c:v>
                </c:pt>
                <c:pt idx="1112">
                  <c:v>11.062500000000011</c:v>
                </c:pt>
                <c:pt idx="1113">
                  <c:v>11.062500000000011</c:v>
                </c:pt>
                <c:pt idx="1114">
                  <c:v>11.062500000000011</c:v>
                </c:pt>
                <c:pt idx="1115">
                  <c:v>11.062500000000011</c:v>
                </c:pt>
                <c:pt idx="1116">
                  <c:v>11.078125</c:v>
                </c:pt>
                <c:pt idx="1117">
                  <c:v>11.078125</c:v>
                </c:pt>
                <c:pt idx="1118">
                  <c:v>11.078125</c:v>
                </c:pt>
                <c:pt idx="1119">
                  <c:v>11.062500000000011</c:v>
                </c:pt>
                <c:pt idx="1120">
                  <c:v>11.078125</c:v>
                </c:pt>
                <c:pt idx="1121">
                  <c:v>11.078125</c:v>
                </c:pt>
                <c:pt idx="1122">
                  <c:v>11.062500000000011</c:v>
                </c:pt>
                <c:pt idx="1123">
                  <c:v>11.078125</c:v>
                </c:pt>
                <c:pt idx="1124">
                  <c:v>11.062500000000011</c:v>
                </c:pt>
                <c:pt idx="1125">
                  <c:v>11.062500000000011</c:v>
                </c:pt>
                <c:pt idx="1126">
                  <c:v>11.078125</c:v>
                </c:pt>
                <c:pt idx="1127">
                  <c:v>11.078125</c:v>
                </c:pt>
                <c:pt idx="1128">
                  <c:v>11.062500000000011</c:v>
                </c:pt>
                <c:pt idx="1129">
                  <c:v>11.062500000000011</c:v>
                </c:pt>
                <c:pt idx="1130">
                  <c:v>11.062500000000011</c:v>
                </c:pt>
                <c:pt idx="1131">
                  <c:v>11.062500000000011</c:v>
                </c:pt>
                <c:pt idx="1132">
                  <c:v>11.078125</c:v>
                </c:pt>
                <c:pt idx="1133">
                  <c:v>11.062500000000011</c:v>
                </c:pt>
                <c:pt idx="1134">
                  <c:v>11.09375</c:v>
                </c:pt>
                <c:pt idx="1135">
                  <c:v>11.09375</c:v>
                </c:pt>
                <c:pt idx="1136">
                  <c:v>11.078125</c:v>
                </c:pt>
                <c:pt idx="1137">
                  <c:v>11.078125</c:v>
                </c:pt>
                <c:pt idx="1138">
                  <c:v>11.078125</c:v>
                </c:pt>
                <c:pt idx="1139">
                  <c:v>11.062500000000011</c:v>
                </c:pt>
                <c:pt idx="1140">
                  <c:v>11.078125</c:v>
                </c:pt>
                <c:pt idx="1141">
                  <c:v>11.062500000000011</c:v>
                </c:pt>
                <c:pt idx="1142">
                  <c:v>11.078125</c:v>
                </c:pt>
                <c:pt idx="1143">
                  <c:v>11.078125</c:v>
                </c:pt>
                <c:pt idx="1144">
                  <c:v>11.078125</c:v>
                </c:pt>
                <c:pt idx="1145">
                  <c:v>11.078125</c:v>
                </c:pt>
                <c:pt idx="1146">
                  <c:v>11.078125</c:v>
                </c:pt>
                <c:pt idx="1147">
                  <c:v>11.062500000000011</c:v>
                </c:pt>
                <c:pt idx="1148">
                  <c:v>11.078125</c:v>
                </c:pt>
                <c:pt idx="1149">
                  <c:v>11.062500000000011</c:v>
                </c:pt>
                <c:pt idx="1150">
                  <c:v>11.09375</c:v>
                </c:pt>
                <c:pt idx="1151">
                  <c:v>11.078125</c:v>
                </c:pt>
                <c:pt idx="1152">
                  <c:v>11.078125</c:v>
                </c:pt>
                <c:pt idx="1153">
                  <c:v>11.09375</c:v>
                </c:pt>
                <c:pt idx="1154">
                  <c:v>11.09375</c:v>
                </c:pt>
                <c:pt idx="1155">
                  <c:v>11.078125</c:v>
                </c:pt>
                <c:pt idx="1156">
                  <c:v>11.078125</c:v>
                </c:pt>
                <c:pt idx="1157">
                  <c:v>11.078125</c:v>
                </c:pt>
                <c:pt idx="1158">
                  <c:v>11.078125</c:v>
                </c:pt>
                <c:pt idx="1159">
                  <c:v>11.078125</c:v>
                </c:pt>
                <c:pt idx="1160">
                  <c:v>11.078125</c:v>
                </c:pt>
                <c:pt idx="1161">
                  <c:v>11.078125</c:v>
                </c:pt>
                <c:pt idx="1162">
                  <c:v>11.078125</c:v>
                </c:pt>
                <c:pt idx="1163">
                  <c:v>11.078125</c:v>
                </c:pt>
                <c:pt idx="1164">
                  <c:v>11.078125</c:v>
                </c:pt>
                <c:pt idx="1165">
                  <c:v>11.062500000000011</c:v>
                </c:pt>
                <c:pt idx="1166">
                  <c:v>11.078125</c:v>
                </c:pt>
                <c:pt idx="1167">
                  <c:v>11.062500000000011</c:v>
                </c:pt>
                <c:pt idx="1168">
                  <c:v>11.062500000000011</c:v>
                </c:pt>
                <c:pt idx="1169">
                  <c:v>11.078125</c:v>
                </c:pt>
                <c:pt idx="1170">
                  <c:v>11.078125</c:v>
                </c:pt>
                <c:pt idx="1171">
                  <c:v>11.078125</c:v>
                </c:pt>
                <c:pt idx="1172">
                  <c:v>11.078125</c:v>
                </c:pt>
                <c:pt idx="1173">
                  <c:v>11.062500000000011</c:v>
                </c:pt>
                <c:pt idx="1174">
                  <c:v>11.078125</c:v>
                </c:pt>
                <c:pt idx="1175">
                  <c:v>11.078125</c:v>
                </c:pt>
                <c:pt idx="1176">
                  <c:v>11.078125</c:v>
                </c:pt>
                <c:pt idx="1177">
                  <c:v>11.062500000000011</c:v>
                </c:pt>
                <c:pt idx="1178">
                  <c:v>11.078125</c:v>
                </c:pt>
                <c:pt idx="1179">
                  <c:v>11.062500000000011</c:v>
                </c:pt>
                <c:pt idx="1180">
                  <c:v>11.078125</c:v>
                </c:pt>
                <c:pt idx="1181">
                  <c:v>11.062500000000011</c:v>
                </c:pt>
                <c:pt idx="1182">
                  <c:v>11.078125</c:v>
                </c:pt>
                <c:pt idx="1183">
                  <c:v>11.062500000000011</c:v>
                </c:pt>
                <c:pt idx="1184">
                  <c:v>11.078125</c:v>
                </c:pt>
                <c:pt idx="1185">
                  <c:v>11.062500000000011</c:v>
                </c:pt>
                <c:pt idx="1186">
                  <c:v>11.078125</c:v>
                </c:pt>
                <c:pt idx="1187">
                  <c:v>11.078125</c:v>
                </c:pt>
                <c:pt idx="1188">
                  <c:v>11.062500000000011</c:v>
                </c:pt>
                <c:pt idx="1189">
                  <c:v>11.078125</c:v>
                </c:pt>
                <c:pt idx="1190">
                  <c:v>11.062500000000011</c:v>
                </c:pt>
                <c:pt idx="1191">
                  <c:v>11.078125</c:v>
                </c:pt>
                <c:pt idx="1192">
                  <c:v>11.062500000000011</c:v>
                </c:pt>
                <c:pt idx="1193">
                  <c:v>11.078125</c:v>
                </c:pt>
                <c:pt idx="1194">
                  <c:v>11.078125</c:v>
                </c:pt>
                <c:pt idx="1195">
                  <c:v>11.062500000000011</c:v>
                </c:pt>
                <c:pt idx="1196">
                  <c:v>11.062500000000011</c:v>
                </c:pt>
                <c:pt idx="1197">
                  <c:v>11.078125</c:v>
                </c:pt>
                <c:pt idx="1198">
                  <c:v>11.078125</c:v>
                </c:pt>
                <c:pt idx="1199">
                  <c:v>11.078125</c:v>
                </c:pt>
                <c:pt idx="1200">
                  <c:v>11.062500000000011</c:v>
                </c:pt>
                <c:pt idx="1201">
                  <c:v>11.078125</c:v>
                </c:pt>
                <c:pt idx="1202">
                  <c:v>11.078125</c:v>
                </c:pt>
                <c:pt idx="1203">
                  <c:v>11.078125</c:v>
                </c:pt>
                <c:pt idx="1204">
                  <c:v>11.062500000000011</c:v>
                </c:pt>
                <c:pt idx="1205">
                  <c:v>11.062500000000011</c:v>
                </c:pt>
                <c:pt idx="1206">
                  <c:v>11.062500000000011</c:v>
                </c:pt>
                <c:pt idx="1207">
                  <c:v>11.062500000000011</c:v>
                </c:pt>
                <c:pt idx="1208">
                  <c:v>11.078125</c:v>
                </c:pt>
                <c:pt idx="1209">
                  <c:v>11.046875</c:v>
                </c:pt>
                <c:pt idx="1210">
                  <c:v>11.03125</c:v>
                </c:pt>
                <c:pt idx="1211">
                  <c:v>11.062500000000011</c:v>
                </c:pt>
                <c:pt idx="1212">
                  <c:v>11.078125</c:v>
                </c:pt>
                <c:pt idx="1213">
                  <c:v>11.078125</c:v>
                </c:pt>
                <c:pt idx="1214">
                  <c:v>11.078125</c:v>
                </c:pt>
                <c:pt idx="1215">
                  <c:v>11.078125</c:v>
                </c:pt>
                <c:pt idx="1216">
                  <c:v>11.078125</c:v>
                </c:pt>
                <c:pt idx="1217">
                  <c:v>11.062500000000011</c:v>
                </c:pt>
                <c:pt idx="1218">
                  <c:v>11.078125</c:v>
                </c:pt>
                <c:pt idx="1219">
                  <c:v>11.078125</c:v>
                </c:pt>
                <c:pt idx="1220">
                  <c:v>11.078125</c:v>
                </c:pt>
                <c:pt idx="1221">
                  <c:v>11.078125</c:v>
                </c:pt>
                <c:pt idx="1222">
                  <c:v>11.078125</c:v>
                </c:pt>
                <c:pt idx="1223">
                  <c:v>11.062500000000011</c:v>
                </c:pt>
                <c:pt idx="1224">
                  <c:v>11.078125</c:v>
                </c:pt>
                <c:pt idx="1225">
                  <c:v>11.078125</c:v>
                </c:pt>
                <c:pt idx="1226">
                  <c:v>11.078125</c:v>
                </c:pt>
                <c:pt idx="1227">
                  <c:v>11.078125</c:v>
                </c:pt>
                <c:pt idx="1228">
                  <c:v>11.078125</c:v>
                </c:pt>
                <c:pt idx="1229">
                  <c:v>11.078125</c:v>
                </c:pt>
                <c:pt idx="1230">
                  <c:v>11.09375</c:v>
                </c:pt>
                <c:pt idx="1231">
                  <c:v>11.078125</c:v>
                </c:pt>
                <c:pt idx="1232">
                  <c:v>11.078125</c:v>
                </c:pt>
                <c:pt idx="1233">
                  <c:v>11.078125</c:v>
                </c:pt>
                <c:pt idx="1234">
                  <c:v>11.078125</c:v>
                </c:pt>
                <c:pt idx="1235">
                  <c:v>11.078125</c:v>
                </c:pt>
                <c:pt idx="1236">
                  <c:v>11.078125</c:v>
                </c:pt>
                <c:pt idx="1237">
                  <c:v>11.078125</c:v>
                </c:pt>
                <c:pt idx="1238">
                  <c:v>11.062500000000011</c:v>
                </c:pt>
                <c:pt idx="1239">
                  <c:v>11.062500000000011</c:v>
                </c:pt>
                <c:pt idx="1240">
                  <c:v>11.062500000000011</c:v>
                </c:pt>
                <c:pt idx="1241">
                  <c:v>11.078125</c:v>
                </c:pt>
                <c:pt idx="1242">
                  <c:v>11.078125</c:v>
                </c:pt>
                <c:pt idx="1243">
                  <c:v>11.078125</c:v>
                </c:pt>
                <c:pt idx="1244">
                  <c:v>11.09375</c:v>
                </c:pt>
                <c:pt idx="1245">
                  <c:v>11.078125</c:v>
                </c:pt>
                <c:pt idx="1246">
                  <c:v>11.078125</c:v>
                </c:pt>
                <c:pt idx="1247">
                  <c:v>11.078125</c:v>
                </c:pt>
                <c:pt idx="1248">
                  <c:v>11.062500000000011</c:v>
                </c:pt>
                <c:pt idx="1249">
                  <c:v>11.062500000000011</c:v>
                </c:pt>
                <c:pt idx="1250">
                  <c:v>11.078125</c:v>
                </c:pt>
                <c:pt idx="1251">
                  <c:v>11.062500000000011</c:v>
                </c:pt>
                <c:pt idx="1252">
                  <c:v>11.078125</c:v>
                </c:pt>
                <c:pt idx="1253">
                  <c:v>11.062500000000011</c:v>
                </c:pt>
                <c:pt idx="1254">
                  <c:v>11.062500000000011</c:v>
                </c:pt>
                <c:pt idx="1255">
                  <c:v>11.078125</c:v>
                </c:pt>
                <c:pt idx="1256">
                  <c:v>11.078125</c:v>
                </c:pt>
                <c:pt idx="1257">
                  <c:v>11.062500000000011</c:v>
                </c:pt>
                <c:pt idx="1258">
                  <c:v>11.062500000000011</c:v>
                </c:pt>
                <c:pt idx="1259">
                  <c:v>11.078125</c:v>
                </c:pt>
                <c:pt idx="1260">
                  <c:v>11.078125</c:v>
                </c:pt>
                <c:pt idx="1261">
                  <c:v>11.078125</c:v>
                </c:pt>
                <c:pt idx="1262">
                  <c:v>11.078125</c:v>
                </c:pt>
                <c:pt idx="1263">
                  <c:v>11.078125</c:v>
                </c:pt>
                <c:pt idx="1264">
                  <c:v>11.062500000000011</c:v>
                </c:pt>
                <c:pt idx="1265">
                  <c:v>11.078125</c:v>
                </c:pt>
                <c:pt idx="1266">
                  <c:v>11.078125</c:v>
                </c:pt>
                <c:pt idx="1267">
                  <c:v>11.078125</c:v>
                </c:pt>
                <c:pt idx="1268">
                  <c:v>11.062500000000011</c:v>
                </c:pt>
                <c:pt idx="1269">
                  <c:v>11.062500000000011</c:v>
                </c:pt>
                <c:pt idx="1270">
                  <c:v>11.078125</c:v>
                </c:pt>
                <c:pt idx="1271">
                  <c:v>11.09375</c:v>
                </c:pt>
                <c:pt idx="1272">
                  <c:v>11.062500000000011</c:v>
                </c:pt>
                <c:pt idx="1273">
                  <c:v>11.078125</c:v>
                </c:pt>
                <c:pt idx="1274">
                  <c:v>11.078125</c:v>
                </c:pt>
                <c:pt idx="1275">
                  <c:v>11.078125</c:v>
                </c:pt>
                <c:pt idx="1276">
                  <c:v>11.062500000000011</c:v>
                </c:pt>
                <c:pt idx="1277">
                  <c:v>11.078125</c:v>
                </c:pt>
                <c:pt idx="1278">
                  <c:v>11.078125</c:v>
                </c:pt>
                <c:pt idx="1279">
                  <c:v>11.078125</c:v>
                </c:pt>
                <c:pt idx="1280">
                  <c:v>11.078125</c:v>
                </c:pt>
                <c:pt idx="1281">
                  <c:v>11.062500000000011</c:v>
                </c:pt>
                <c:pt idx="1282">
                  <c:v>11.078125</c:v>
                </c:pt>
                <c:pt idx="1283">
                  <c:v>11.062500000000011</c:v>
                </c:pt>
                <c:pt idx="1284">
                  <c:v>11.078125</c:v>
                </c:pt>
                <c:pt idx="1285">
                  <c:v>11.062500000000011</c:v>
                </c:pt>
                <c:pt idx="1286">
                  <c:v>11.062500000000011</c:v>
                </c:pt>
                <c:pt idx="1287">
                  <c:v>11.078125</c:v>
                </c:pt>
                <c:pt idx="1288">
                  <c:v>11.078125</c:v>
                </c:pt>
                <c:pt idx="1289">
                  <c:v>11.078125</c:v>
                </c:pt>
                <c:pt idx="1290">
                  <c:v>11.078125</c:v>
                </c:pt>
                <c:pt idx="1291">
                  <c:v>11.062500000000011</c:v>
                </c:pt>
                <c:pt idx="1292">
                  <c:v>11.062500000000011</c:v>
                </c:pt>
                <c:pt idx="1293">
                  <c:v>11.078125</c:v>
                </c:pt>
                <c:pt idx="1294">
                  <c:v>11.078125</c:v>
                </c:pt>
                <c:pt idx="1295">
                  <c:v>11.062500000000011</c:v>
                </c:pt>
                <c:pt idx="1296">
                  <c:v>11.078125</c:v>
                </c:pt>
                <c:pt idx="1297">
                  <c:v>11.078125</c:v>
                </c:pt>
                <c:pt idx="1298">
                  <c:v>11.078125</c:v>
                </c:pt>
                <c:pt idx="1299">
                  <c:v>11.078125</c:v>
                </c:pt>
                <c:pt idx="1300">
                  <c:v>11.062500000000011</c:v>
                </c:pt>
                <c:pt idx="1301">
                  <c:v>11.062500000000011</c:v>
                </c:pt>
                <c:pt idx="1302">
                  <c:v>11.078125</c:v>
                </c:pt>
                <c:pt idx="1303">
                  <c:v>11.078125</c:v>
                </c:pt>
                <c:pt idx="1304">
                  <c:v>11.062500000000011</c:v>
                </c:pt>
                <c:pt idx="1305">
                  <c:v>11.078125</c:v>
                </c:pt>
                <c:pt idx="1306">
                  <c:v>11.062500000000011</c:v>
                </c:pt>
                <c:pt idx="1307">
                  <c:v>11.062500000000011</c:v>
                </c:pt>
                <c:pt idx="1308">
                  <c:v>11.078125</c:v>
                </c:pt>
                <c:pt idx="1309">
                  <c:v>11.078125</c:v>
                </c:pt>
                <c:pt idx="1310">
                  <c:v>11.078125</c:v>
                </c:pt>
                <c:pt idx="1311">
                  <c:v>11.078125</c:v>
                </c:pt>
                <c:pt idx="1312">
                  <c:v>11.078125</c:v>
                </c:pt>
                <c:pt idx="1313">
                  <c:v>11.078125</c:v>
                </c:pt>
                <c:pt idx="1314">
                  <c:v>11.078125</c:v>
                </c:pt>
                <c:pt idx="1315">
                  <c:v>11.078125</c:v>
                </c:pt>
                <c:pt idx="1316">
                  <c:v>11.062500000000011</c:v>
                </c:pt>
                <c:pt idx="1317">
                  <c:v>11.062500000000011</c:v>
                </c:pt>
                <c:pt idx="1318">
                  <c:v>11.078125</c:v>
                </c:pt>
                <c:pt idx="1319">
                  <c:v>11.062500000000011</c:v>
                </c:pt>
                <c:pt idx="1320">
                  <c:v>11.078125</c:v>
                </c:pt>
                <c:pt idx="1321">
                  <c:v>11.078125</c:v>
                </c:pt>
                <c:pt idx="1322">
                  <c:v>11.062500000000011</c:v>
                </c:pt>
                <c:pt idx="1323">
                  <c:v>11.078125</c:v>
                </c:pt>
                <c:pt idx="1324">
                  <c:v>11.062500000000011</c:v>
                </c:pt>
                <c:pt idx="1325">
                  <c:v>11.062500000000011</c:v>
                </c:pt>
                <c:pt idx="1326">
                  <c:v>11.062500000000011</c:v>
                </c:pt>
                <c:pt idx="1327">
                  <c:v>11.062500000000011</c:v>
                </c:pt>
                <c:pt idx="1328">
                  <c:v>11.078125</c:v>
                </c:pt>
                <c:pt idx="1329">
                  <c:v>11.078125</c:v>
                </c:pt>
                <c:pt idx="1330">
                  <c:v>11.078125</c:v>
                </c:pt>
                <c:pt idx="1331">
                  <c:v>11.062500000000011</c:v>
                </c:pt>
                <c:pt idx="1332">
                  <c:v>11.078125</c:v>
                </c:pt>
                <c:pt idx="1333">
                  <c:v>11.078125</c:v>
                </c:pt>
                <c:pt idx="1334">
                  <c:v>11.078125</c:v>
                </c:pt>
                <c:pt idx="1335">
                  <c:v>11.078125</c:v>
                </c:pt>
                <c:pt idx="1336">
                  <c:v>11.078125</c:v>
                </c:pt>
                <c:pt idx="1337">
                  <c:v>11.078125</c:v>
                </c:pt>
                <c:pt idx="1338">
                  <c:v>11.078125</c:v>
                </c:pt>
                <c:pt idx="1339">
                  <c:v>11.062500000000011</c:v>
                </c:pt>
                <c:pt idx="1340">
                  <c:v>11.078125</c:v>
                </c:pt>
                <c:pt idx="1341">
                  <c:v>11.078125</c:v>
                </c:pt>
                <c:pt idx="1342">
                  <c:v>11.062500000000011</c:v>
                </c:pt>
                <c:pt idx="1343">
                  <c:v>11.078125</c:v>
                </c:pt>
                <c:pt idx="1344">
                  <c:v>11.078125</c:v>
                </c:pt>
                <c:pt idx="1345">
                  <c:v>11.078125</c:v>
                </c:pt>
                <c:pt idx="1346">
                  <c:v>11.062500000000011</c:v>
                </c:pt>
                <c:pt idx="1347">
                  <c:v>11.062500000000011</c:v>
                </c:pt>
                <c:pt idx="1348">
                  <c:v>11.078125</c:v>
                </c:pt>
                <c:pt idx="1349">
                  <c:v>11.078125</c:v>
                </c:pt>
                <c:pt idx="1350">
                  <c:v>11.062500000000011</c:v>
                </c:pt>
                <c:pt idx="1351">
                  <c:v>11.078125</c:v>
                </c:pt>
                <c:pt idx="1352">
                  <c:v>11.062500000000011</c:v>
                </c:pt>
                <c:pt idx="1353">
                  <c:v>11.078125</c:v>
                </c:pt>
                <c:pt idx="1354">
                  <c:v>11.078125</c:v>
                </c:pt>
                <c:pt idx="1355">
                  <c:v>11.062500000000011</c:v>
                </c:pt>
                <c:pt idx="1356">
                  <c:v>11.062500000000011</c:v>
                </c:pt>
                <c:pt idx="1357">
                  <c:v>11.078125</c:v>
                </c:pt>
                <c:pt idx="1358">
                  <c:v>11.078125</c:v>
                </c:pt>
                <c:pt idx="1359">
                  <c:v>11.078125</c:v>
                </c:pt>
                <c:pt idx="1360">
                  <c:v>11.078125</c:v>
                </c:pt>
                <c:pt idx="1361">
                  <c:v>11.078125</c:v>
                </c:pt>
                <c:pt idx="1362">
                  <c:v>11.078125</c:v>
                </c:pt>
                <c:pt idx="1363">
                  <c:v>11.078125</c:v>
                </c:pt>
                <c:pt idx="1364">
                  <c:v>11.062500000000011</c:v>
                </c:pt>
                <c:pt idx="1365">
                  <c:v>11.078125</c:v>
                </c:pt>
                <c:pt idx="1366">
                  <c:v>11.078125</c:v>
                </c:pt>
                <c:pt idx="1367">
                  <c:v>11.078125</c:v>
                </c:pt>
                <c:pt idx="1368">
                  <c:v>11.062500000000011</c:v>
                </c:pt>
                <c:pt idx="1369">
                  <c:v>11.03125</c:v>
                </c:pt>
                <c:pt idx="1370">
                  <c:v>11.078125</c:v>
                </c:pt>
                <c:pt idx="1371">
                  <c:v>11.078125</c:v>
                </c:pt>
                <c:pt idx="1372">
                  <c:v>11.062500000000011</c:v>
                </c:pt>
                <c:pt idx="1373">
                  <c:v>11.062500000000011</c:v>
                </c:pt>
                <c:pt idx="1374">
                  <c:v>11.078125</c:v>
                </c:pt>
                <c:pt idx="1375">
                  <c:v>11.062500000000011</c:v>
                </c:pt>
                <c:pt idx="1376">
                  <c:v>11.078125</c:v>
                </c:pt>
                <c:pt idx="1377">
                  <c:v>11.078125</c:v>
                </c:pt>
                <c:pt idx="1378">
                  <c:v>11.078125</c:v>
                </c:pt>
                <c:pt idx="1379">
                  <c:v>11.078125</c:v>
                </c:pt>
                <c:pt idx="1380">
                  <c:v>11.078125</c:v>
                </c:pt>
                <c:pt idx="1381">
                  <c:v>11.09375</c:v>
                </c:pt>
                <c:pt idx="1382">
                  <c:v>11.078125</c:v>
                </c:pt>
                <c:pt idx="1383">
                  <c:v>11.078125</c:v>
                </c:pt>
                <c:pt idx="1384">
                  <c:v>11.062500000000011</c:v>
                </c:pt>
                <c:pt idx="1385">
                  <c:v>11.062500000000011</c:v>
                </c:pt>
                <c:pt idx="1386">
                  <c:v>11.078125</c:v>
                </c:pt>
                <c:pt idx="1387">
                  <c:v>11.078125</c:v>
                </c:pt>
                <c:pt idx="1388">
                  <c:v>11.078125</c:v>
                </c:pt>
                <c:pt idx="1389">
                  <c:v>11.078125</c:v>
                </c:pt>
                <c:pt idx="1390">
                  <c:v>11.078125</c:v>
                </c:pt>
                <c:pt idx="1391">
                  <c:v>11.062500000000011</c:v>
                </c:pt>
                <c:pt idx="1392">
                  <c:v>11.062500000000011</c:v>
                </c:pt>
                <c:pt idx="1393">
                  <c:v>11.078125</c:v>
                </c:pt>
                <c:pt idx="1394">
                  <c:v>11.09375</c:v>
                </c:pt>
                <c:pt idx="1395">
                  <c:v>11.078125</c:v>
                </c:pt>
                <c:pt idx="1396">
                  <c:v>11.062500000000011</c:v>
                </c:pt>
                <c:pt idx="1397">
                  <c:v>11.078125</c:v>
                </c:pt>
                <c:pt idx="1398">
                  <c:v>11.078125</c:v>
                </c:pt>
                <c:pt idx="1399">
                  <c:v>11.078125</c:v>
                </c:pt>
                <c:pt idx="1400">
                  <c:v>11.078125</c:v>
                </c:pt>
                <c:pt idx="1401">
                  <c:v>11.078125</c:v>
                </c:pt>
                <c:pt idx="1402">
                  <c:v>11.078125</c:v>
                </c:pt>
                <c:pt idx="1403">
                  <c:v>11.078125</c:v>
                </c:pt>
                <c:pt idx="1404">
                  <c:v>11.062500000000011</c:v>
                </c:pt>
                <c:pt idx="1405">
                  <c:v>11.078125</c:v>
                </c:pt>
                <c:pt idx="1406">
                  <c:v>11.078125</c:v>
                </c:pt>
                <c:pt idx="1407">
                  <c:v>11.078125</c:v>
                </c:pt>
                <c:pt idx="1408">
                  <c:v>11.062500000000011</c:v>
                </c:pt>
                <c:pt idx="1409">
                  <c:v>11.078125</c:v>
                </c:pt>
                <c:pt idx="1410">
                  <c:v>11.062500000000011</c:v>
                </c:pt>
                <c:pt idx="1411">
                  <c:v>11.078125</c:v>
                </c:pt>
                <c:pt idx="1412">
                  <c:v>11.078125</c:v>
                </c:pt>
                <c:pt idx="1413">
                  <c:v>11.078125</c:v>
                </c:pt>
                <c:pt idx="1414">
                  <c:v>11.078125</c:v>
                </c:pt>
                <c:pt idx="1415">
                  <c:v>11.078125</c:v>
                </c:pt>
                <c:pt idx="1416">
                  <c:v>11.078125</c:v>
                </c:pt>
                <c:pt idx="1417">
                  <c:v>11.078125</c:v>
                </c:pt>
                <c:pt idx="1418">
                  <c:v>11.062500000000011</c:v>
                </c:pt>
                <c:pt idx="1419">
                  <c:v>11.078125</c:v>
                </c:pt>
                <c:pt idx="1420">
                  <c:v>11.078125</c:v>
                </c:pt>
                <c:pt idx="1421">
                  <c:v>11.078125</c:v>
                </c:pt>
                <c:pt idx="1422">
                  <c:v>11.078125</c:v>
                </c:pt>
                <c:pt idx="1423">
                  <c:v>11.062500000000011</c:v>
                </c:pt>
                <c:pt idx="1424">
                  <c:v>11.078125</c:v>
                </c:pt>
                <c:pt idx="1425">
                  <c:v>11.062500000000011</c:v>
                </c:pt>
                <c:pt idx="1426">
                  <c:v>11.078125</c:v>
                </c:pt>
                <c:pt idx="1427">
                  <c:v>11.078125</c:v>
                </c:pt>
                <c:pt idx="1428">
                  <c:v>11.078125</c:v>
                </c:pt>
                <c:pt idx="1429">
                  <c:v>11.078125</c:v>
                </c:pt>
                <c:pt idx="1430">
                  <c:v>11.078125</c:v>
                </c:pt>
                <c:pt idx="1431">
                  <c:v>11.078125</c:v>
                </c:pt>
                <c:pt idx="1432">
                  <c:v>11.078125</c:v>
                </c:pt>
                <c:pt idx="1433">
                  <c:v>11.078125</c:v>
                </c:pt>
                <c:pt idx="1434">
                  <c:v>11.078125</c:v>
                </c:pt>
                <c:pt idx="1435">
                  <c:v>11.078125</c:v>
                </c:pt>
                <c:pt idx="1436">
                  <c:v>11.062500000000011</c:v>
                </c:pt>
                <c:pt idx="1437">
                  <c:v>11.078125</c:v>
                </c:pt>
                <c:pt idx="1438">
                  <c:v>11.078125</c:v>
                </c:pt>
                <c:pt idx="1439">
                  <c:v>11.078125</c:v>
                </c:pt>
                <c:pt idx="1440">
                  <c:v>11.078125</c:v>
                </c:pt>
                <c:pt idx="1441">
                  <c:v>11.078125</c:v>
                </c:pt>
                <c:pt idx="1442">
                  <c:v>11.078125</c:v>
                </c:pt>
                <c:pt idx="1443">
                  <c:v>11.062500000000011</c:v>
                </c:pt>
                <c:pt idx="1444">
                  <c:v>11.062500000000011</c:v>
                </c:pt>
                <c:pt idx="1445">
                  <c:v>11.078125</c:v>
                </c:pt>
                <c:pt idx="1446">
                  <c:v>11.078125</c:v>
                </c:pt>
                <c:pt idx="1447">
                  <c:v>11.062500000000011</c:v>
                </c:pt>
                <c:pt idx="1448">
                  <c:v>11.078125</c:v>
                </c:pt>
                <c:pt idx="1449">
                  <c:v>11.062500000000011</c:v>
                </c:pt>
                <c:pt idx="1450">
                  <c:v>11.09375</c:v>
                </c:pt>
                <c:pt idx="1451">
                  <c:v>11.078125</c:v>
                </c:pt>
                <c:pt idx="1452">
                  <c:v>11.078125</c:v>
                </c:pt>
                <c:pt idx="1453">
                  <c:v>11.078125</c:v>
                </c:pt>
                <c:pt idx="1454">
                  <c:v>11.078125</c:v>
                </c:pt>
                <c:pt idx="1455">
                  <c:v>11.062500000000011</c:v>
                </c:pt>
                <c:pt idx="1456">
                  <c:v>11.078125</c:v>
                </c:pt>
                <c:pt idx="1457">
                  <c:v>11.078125</c:v>
                </c:pt>
                <c:pt idx="1458">
                  <c:v>11.078125</c:v>
                </c:pt>
                <c:pt idx="1459">
                  <c:v>11.078125</c:v>
                </c:pt>
                <c:pt idx="1460">
                  <c:v>11.078125</c:v>
                </c:pt>
                <c:pt idx="1461">
                  <c:v>11.078125</c:v>
                </c:pt>
                <c:pt idx="1462">
                  <c:v>11.078125</c:v>
                </c:pt>
                <c:pt idx="1463">
                  <c:v>11.062500000000011</c:v>
                </c:pt>
                <c:pt idx="1464">
                  <c:v>11.062500000000011</c:v>
                </c:pt>
                <c:pt idx="1465">
                  <c:v>11.078125</c:v>
                </c:pt>
                <c:pt idx="1466">
                  <c:v>11.078125</c:v>
                </c:pt>
                <c:pt idx="1467">
                  <c:v>11.078125</c:v>
                </c:pt>
                <c:pt idx="1468">
                  <c:v>11.062500000000011</c:v>
                </c:pt>
                <c:pt idx="1469">
                  <c:v>11.078125</c:v>
                </c:pt>
                <c:pt idx="1470">
                  <c:v>11.062500000000011</c:v>
                </c:pt>
                <c:pt idx="1471">
                  <c:v>11.078125</c:v>
                </c:pt>
                <c:pt idx="1472">
                  <c:v>11.062500000000011</c:v>
                </c:pt>
                <c:pt idx="1473">
                  <c:v>11.078125</c:v>
                </c:pt>
                <c:pt idx="1474">
                  <c:v>11.078125</c:v>
                </c:pt>
                <c:pt idx="1475">
                  <c:v>11.078125</c:v>
                </c:pt>
                <c:pt idx="1476">
                  <c:v>11.062500000000011</c:v>
                </c:pt>
                <c:pt idx="1477">
                  <c:v>11.078125</c:v>
                </c:pt>
                <c:pt idx="1478">
                  <c:v>11.078125</c:v>
                </c:pt>
                <c:pt idx="1479">
                  <c:v>11.078125</c:v>
                </c:pt>
                <c:pt idx="1480">
                  <c:v>11.062500000000011</c:v>
                </c:pt>
                <c:pt idx="1481">
                  <c:v>11.078125</c:v>
                </c:pt>
                <c:pt idx="1482">
                  <c:v>11.078125</c:v>
                </c:pt>
                <c:pt idx="1483">
                  <c:v>11.09375</c:v>
                </c:pt>
                <c:pt idx="1484">
                  <c:v>11.062500000000011</c:v>
                </c:pt>
                <c:pt idx="1485">
                  <c:v>11.078125</c:v>
                </c:pt>
                <c:pt idx="1486">
                  <c:v>11.062500000000011</c:v>
                </c:pt>
                <c:pt idx="1487">
                  <c:v>11.062500000000011</c:v>
                </c:pt>
                <c:pt idx="1488">
                  <c:v>11.062500000000011</c:v>
                </c:pt>
                <c:pt idx="1489">
                  <c:v>11.062500000000011</c:v>
                </c:pt>
                <c:pt idx="1490">
                  <c:v>11.078125</c:v>
                </c:pt>
                <c:pt idx="1491">
                  <c:v>11.062500000000011</c:v>
                </c:pt>
                <c:pt idx="1492">
                  <c:v>11.078125</c:v>
                </c:pt>
                <c:pt idx="1493">
                  <c:v>11.062500000000011</c:v>
                </c:pt>
                <c:pt idx="1494">
                  <c:v>11.078125</c:v>
                </c:pt>
                <c:pt idx="1495">
                  <c:v>11.078125</c:v>
                </c:pt>
                <c:pt idx="1496">
                  <c:v>11.062500000000011</c:v>
                </c:pt>
                <c:pt idx="1497">
                  <c:v>11.078125</c:v>
                </c:pt>
                <c:pt idx="1498">
                  <c:v>11.078125</c:v>
                </c:pt>
                <c:pt idx="1499">
                  <c:v>11.062500000000011</c:v>
                </c:pt>
                <c:pt idx="1500">
                  <c:v>11.078125</c:v>
                </c:pt>
                <c:pt idx="1501">
                  <c:v>11.062500000000011</c:v>
                </c:pt>
                <c:pt idx="1502">
                  <c:v>11.062500000000011</c:v>
                </c:pt>
                <c:pt idx="1503">
                  <c:v>11.062500000000011</c:v>
                </c:pt>
                <c:pt idx="1504">
                  <c:v>11.078125</c:v>
                </c:pt>
                <c:pt idx="1505">
                  <c:v>11.062500000000011</c:v>
                </c:pt>
                <c:pt idx="1506">
                  <c:v>11.062500000000011</c:v>
                </c:pt>
                <c:pt idx="1507">
                  <c:v>11.062500000000011</c:v>
                </c:pt>
                <c:pt idx="1508">
                  <c:v>11.078125</c:v>
                </c:pt>
                <c:pt idx="1509">
                  <c:v>11.078125</c:v>
                </c:pt>
                <c:pt idx="1510">
                  <c:v>11.062500000000011</c:v>
                </c:pt>
                <c:pt idx="1511">
                  <c:v>11.062500000000011</c:v>
                </c:pt>
                <c:pt idx="1512">
                  <c:v>11.078125</c:v>
                </c:pt>
                <c:pt idx="1513">
                  <c:v>11.062500000000011</c:v>
                </c:pt>
                <c:pt idx="1514">
                  <c:v>11.09375</c:v>
                </c:pt>
                <c:pt idx="1515">
                  <c:v>11.062500000000011</c:v>
                </c:pt>
                <c:pt idx="1516">
                  <c:v>11.062500000000011</c:v>
                </c:pt>
                <c:pt idx="1517">
                  <c:v>11.062500000000011</c:v>
                </c:pt>
                <c:pt idx="1518">
                  <c:v>11.078125</c:v>
                </c:pt>
                <c:pt idx="1519">
                  <c:v>11.078125</c:v>
                </c:pt>
                <c:pt idx="1520">
                  <c:v>11.078125</c:v>
                </c:pt>
                <c:pt idx="1521">
                  <c:v>11.078125</c:v>
                </c:pt>
                <c:pt idx="1522">
                  <c:v>11.046875</c:v>
                </c:pt>
                <c:pt idx="1523">
                  <c:v>11.062500000000011</c:v>
                </c:pt>
                <c:pt idx="1524">
                  <c:v>11.062500000000011</c:v>
                </c:pt>
                <c:pt idx="1525">
                  <c:v>11.062500000000011</c:v>
                </c:pt>
                <c:pt idx="1526">
                  <c:v>11.062500000000011</c:v>
                </c:pt>
                <c:pt idx="1527">
                  <c:v>11.078125</c:v>
                </c:pt>
                <c:pt idx="1528">
                  <c:v>11</c:v>
                </c:pt>
                <c:pt idx="1529">
                  <c:v>11.046875</c:v>
                </c:pt>
                <c:pt idx="1530">
                  <c:v>11.062500000000011</c:v>
                </c:pt>
                <c:pt idx="1531">
                  <c:v>11.078125</c:v>
                </c:pt>
                <c:pt idx="1532">
                  <c:v>11.062500000000011</c:v>
                </c:pt>
                <c:pt idx="1533">
                  <c:v>11.062500000000011</c:v>
                </c:pt>
                <c:pt idx="1534">
                  <c:v>11.078125</c:v>
                </c:pt>
                <c:pt idx="1535">
                  <c:v>11.062500000000011</c:v>
                </c:pt>
                <c:pt idx="1536">
                  <c:v>11.078125</c:v>
                </c:pt>
                <c:pt idx="1537">
                  <c:v>11.062500000000011</c:v>
                </c:pt>
                <c:pt idx="1538">
                  <c:v>11.062500000000011</c:v>
                </c:pt>
                <c:pt idx="1539">
                  <c:v>11.062500000000011</c:v>
                </c:pt>
                <c:pt idx="1540">
                  <c:v>11.062500000000011</c:v>
                </c:pt>
                <c:pt idx="1541">
                  <c:v>11.062500000000011</c:v>
                </c:pt>
                <c:pt idx="1542">
                  <c:v>11.062500000000011</c:v>
                </c:pt>
                <c:pt idx="1543">
                  <c:v>11.062500000000011</c:v>
                </c:pt>
                <c:pt idx="1544">
                  <c:v>11.078125</c:v>
                </c:pt>
                <c:pt idx="1545">
                  <c:v>11.046875</c:v>
                </c:pt>
                <c:pt idx="1546">
                  <c:v>11.062500000000011</c:v>
                </c:pt>
                <c:pt idx="1547">
                  <c:v>11.062500000000011</c:v>
                </c:pt>
                <c:pt idx="1548">
                  <c:v>11.078125</c:v>
                </c:pt>
                <c:pt idx="1549">
                  <c:v>11.062500000000011</c:v>
                </c:pt>
                <c:pt idx="1550">
                  <c:v>11.078125</c:v>
                </c:pt>
                <c:pt idx="1551">
                  <c:v>11.078125</c:v>
                </c:pt>
                <c:pt idx="1552">
                  <c:v>11.062500000000011</c:v>
                </c:pt>
                <c:pt idx="1553">
                  <c:v>11.062500000000011</c:v>
                </c:pt>
                <c:pt idx="1554">
                  <c:v>11.062500000000011</c:v>
                </c:pt>
                <c:pt idx="1555">
                  <c:v>11.078125</c:v>
                </c:pt>
                <c:pt idx="1556">
                  <c:v>11.062500000000011</c:v>
                </c:pt>
                <c:pt idx="1557">
                  <c:v>11.062500000000011</c:v>
                </c:pt>
                <c:pt idx="1558">
                  <c:v>11.062500000000011</c:v>
                </c:pt>
                <c:pt idx="1559">
                  <c:v>11.062500000000011</c:v>
                </c:pt>
                <c:pt idx="1560">
                  <c:v>11.09375</c:v>
                </c:pt>
                <c:pt idx="1561">
                  <c:v>11.09375</c:v>
                </c:pt>
                <c:pt idx="1562">
                  <c:v>11.078125</c:v>
                </c:pt>
                <c:pt idx="1563">
                  <c:v>11.09375</c:v>
                </c:pt>
                <c:pt idx="1564">
                  <c:v>11.078125</c:v>
                </c:pt>
                <c:pt idx="1565">
                  <c:v>11.09375</c:v>
                </c:pt>
                <c:pt idx="1566">
                  <c:v>11.062500000000011</c:v>
                </c:pt>
                <c:pt idx="1567">
                  <c:v>11.078125</c:v>
                </c:pt>
                <c:pt idx="1568">
                  <c:v>11.078125</c:v>
                </c:pt>
                <c:pt idx="1569">
                  <c:v>11.078125</c:v>
                </c:pt>
                <c:pt idx="1570">
                  <c:v>11.078125</c:v>
                </c:pt>
                <c:pt idx="1571">
                  <c:v>11.078125</c:v>
                </c:pt>
                <c:pt idx="1572">
                  <c:v>11.09375</c:v>
                </c:pt>
                <c:pt idx="1573">
                  <c:v>11.078125</c:v>
                </c:pt>
                <c:pt idx="1574">
                  <c:v>11.062500000000011</c:v>
                </c:pt>
                <c:pt idx="1575">
                  <c:v>11.078125</c:v>
                </c:pt>
                <c:pt idx="1576">
                  <c:v>11.078125</c:v>
                </c:pt>
                <c:pt idx="1577">
                  <c:v>11.078125</c:v>
                </c:pt>
                <c:pt idx="1578">
                  <c:v>11.09375</c:v>
                </c:pt>
                <c:pt idx="1579">
                  <c:v>11.078125</c:v>
                </c:pt>
                <c:pt idx="1580">
                  <c:v>11.078125</c:v>
                </c:pt>
                <c:pt idx="1581">
                  <c:v>11.078125</c:v>
                </c:pt>
                <c:pt idx="1582">
                  <c:v>11.078125</c:v>
                </c:pt>
                <c:pt idx="1583">
                  <c:v>11.078125</c:v>
                </c:pt>
                <c:pt idx="1584">
                  <c:v>11.078125</c:v>
                </c:pt>
                <c:pt idx="1585">
                  <c:v>11.078125</c:v>
                </c:pt>
                <c:pt idx="1586">
                  <c:v>11.09375</c:v>
                </c:pt>
                <c:pt idx="1587">
                  <c:v>11.078125</c:v>
                </c:pt>
                <c:pt idx="1588">
                  <c:v>11.078125</c:v>
                </c:pt>
                <c:pt idx="1589">
                  <c:v>11.078125</c:v>
                </c:pt>
                <c:pt idx="1590">
                  <c:v>11.078125</c:v>
                </c:pt>
                <c:pt idx="1591">
                  <c:v>11.078125</c:v>
                </c:pt>
                <c:pt idx="1592">
                  <c:v>11.078125</c:v>
                </c:pt>
                <c:pt idx="1593">
                  <c:v>11.078125</c:v>
                </c:pt>
                <c:pt idx="1594">
                  <c:v>11.078125</c:v>
                </c:pt>
                <c:pt idx="1595">
                  <c:v>11.078125</c:v>
                </c:pt>
                <c:pt idx="1596">
                  <c:v>11.078125</c:v>
                </c:pt>
                <c:pt idx="1597">
                  <c:v>11.062500000000011</c:v>
                </c:pt>
                <c:pt idx="1598">
                  <c:v>11.062500000000011</c:v>
                </c:pt>
                <c:pt idx="1599">
                  <c:v>11.078125</c:v>
                </c:pt>
                <c:pt idx="1600">
                  <c:v>11.062500000000011</c:v>
                </c:pt>
                <c:pt idx="1601">
                  <c:v>11.062500000000011</c:v>
                </c:pt>
                <c:pt idx="1602">
                  <c:v>11.062500000000011</c:v>
                </c:pt>
                <c:pt idx="1603">
                  <c:v>11.062500000000011</c:v>
                </c:pt>
                <c:pt idx="1604">
                  <c:v>11.078125</c:v>
                </c:pt>
                <c:pt idx="1605">
                  <c:v>11.078125</c:v>
                </c:pt>
                <c:pt idx="1606">
                  <c:v>11.062500000000011</c:v>
                </c:pt>
                <c:pt idx="1607">
                  <c:v>11.062500000000011</c:v>
                </c:pt>
                <c:pt idx="1608">
                  <c:v>11.062500000000011</c:v>
                </c:pt>
                <c:pt idx="1609">
                  <c:v>11.062500000000011</c:v>
                </c:pt>
                <c:pt idx="1610">
                  <c:v>11.062500000000011</c:v>
                </c:pt>
                <c:pt idx="1611">
                  <c:v>11.062500000000011</c:v>
                </c:pt>
                <c:pt idx="1612">
                  <c:v>11.062500000000011</c:v>
                </c:pt>
                <c:pt idx="1613">
                  <c:v>11.062500000000011</c:v>
                </c:pt>
                <c:pt idx="1614">
                  <c:v>11.062500000000011</c:v>
                </c:pt>
                <c:pt idx="1615">
                  <c:v>11.062500000000011</c:v>
                </c:pt>
                <c:pt idx="1616">
                  <c:v>11.062500000000011</c:v>
                </c:pt>
                <c:pt idx="1617">
                  <c:v>11.062500000000011</c:v>
                </c:pt>
                <c:pt idx="1618">
                  <c:v>11.062500000000011</c:v>
                </c:pt>
                <c:pt idx="1619">
                  <c:v>11.062500000000011</c:v>
                </c:pt>
                <c:pt idx="1620">
                  <c:v>11.09375</c:v>
                </c:pt>
                <c:pt idx="1621">
                  <c:v>11.062500000000011</c:v>
                </c:pt>
                <c:pt idx="1622">
                  <c:v>11.062500000000011</c:v>
                </c:pt>
                <c:pt idx="1623">
                  <c:v>11.062500000000011</c:v>
                </c:pt>
                <c:pt idx="1624">
                  <c:v>11.062500000000011</c:v>
                </c:pt>
                <c:pt idx="1625">
                  <c:v>11.062500000000011</c:v>
                </c:pt>
                <c:pt idx="1626">
                  <c:v>11.062500000000011</c:v>
                </c:pt>
                <c:pt idx="1627">
                  <c:v>11.062500000000011</c:v>
                </c:pt>
                <c:pt idx="1628">
                  <c:v>11.078125</c:v>
                </c:pt>
                <c:pt idx="1629">
                  <c:v>11.062500000000011</c:v>
                </c:pt>
                <c:pt idx="1630">
                  <c:v>11.062500000000011</c:v>
                </c:pt>
                <c:pt idx="1631">
                  <c:v>11.078125</c:v>
                </c:pt>
                <c:pt idx="1632">
                  <c:v>11.062500000000011</c:v>
                </c:pt>
                <c:pt idx="1633">
                  <c:v>11.062500000000011</c:v>
                </c:pt>
                <c:pt idx="1634">
                  <c:v>11.062500000000011</c:v>
                </c:pt>
                <c:pt idx="1635">
                  <c:v>11.062500000000011</c:v>
                </c:pt>
                <c:pt idx="1636">
                  <c:v>11.062500000000011</c:v>
                </c:pt>
                <c:pt idx="1637">
                  <c:v>11.062500000000011</c:v>
                </c:pt>
                <c:pt idx="1638">
                  <c:v>11.062500000000011</c:v>
                </c:pt>
                <c:pt idx="1639">
                  <c:v>11.062500000000011</c:v>
                </c:pt>
                <c:pt idx="1640">
                  <c:v>11.09375</c:v>
                </c:pt>
                <c:pt idx="1641">
                  <c:v>11.078125</c:v>
                </c:pt>
                <c:pt idx="1642">
                  <c:v>11.078125</c:v>
                </c:pt>
                <c:pt idx="1643">
                  <c:v>11.046875</c:v>
                </c:pt>
                <c:pt idx="1644">
                  <c:v>11.078125</c:v>
                </c:pt>
                <c:pt idx="1645">
                  <c:v>11.078125</c:v>
                </c:pt>
                <c:pt idx="1646">
                  <c:v>11.078125</c:v>
                </c:pt>
                <c:pt idx="1647">
                  <c:v>11.09375</c:v>
                </c:pt>
                <c:pt idx="1648">
                  <c:v>11.078125</c:v>
                </c:pt>
                <c:pt idx="1649">
                  <c:v>11.078125</c:v>
                </c:pt>
                <c:pt idx="1650">
                  <c:v>11.078125</c:v>
                </c:pt>
                <c:pt idx="1651">
                  <c:v>11.09375</c:v>
                </c:pt>
                <c:pt idx="1652">
                  <c:v>11.078125</c:v>
                </c:pt>
                <c:pt idx="1653">
                  <c:v>11.078125</c:v>
                </c:pt>
                <c:pt idx="1654">
                  <c:v>11.078125</c:v>
                </c:pt>
                <c:pt idx="1655">
                  <c:v>11.078125</c:v>
                </c:pt>
                <c:pt idx="1656">
                  <c:v>11.078125</c:v>
                </c:pt>
                <c:pt idx="1657">
                  <c:v>11.078125</c:v>
                </c:pt>
                <c:pt idx="1658">
                  <c:v>11.078125</c:v>
                </c:pt>
                <c:pt idx="1659">
                  <c:v>11.078125</c:v>
                </c:pt>
                <c:pt idx="1660">
                  <c:v>11.078125</c:v>
                </c:pt>
                <c:pt idx="1661">
                  <c:v>11.078125</c:v>
                </c:pt>
                <c:pt idx="1662">
                  <c:v>11.09375</c:v>
                </c:pt>
                <c:pt idx="1663">
                  <c:v>11.078125</c:v>
                </c:pt>
                <c:pt idx="1664">
                  <c:v>11.062500000000011</c:v>
                </c:pt>
                <c:pt idx="1665">
                  <c:v>11.078125</c:v>
                </c:pt>
                <c:pt idx="1666">
                  <c:v>11.062500000000011</c:v>
                </c:pt>
                <c:pt idx="1667">
                  <c:v>11.078125</c:v>
                </c:pt>
                <c:pt idx="1668">
                  <c:v>11.078125</c:v>
                </c:pt>
                <c:pt idx="1669">
                  <c:v>11.078125</c:v>
                </c:pt>
                <c:pt idx="1670">
                  <c:v>11.09375</c:v>
                </c:pt>
                <c:pt idx="1671">
                  <c:v>11.078125</c:v>
                </c:pt>
                <c:pt idx="1672">
                  <c:v>11.078125</c:v>
                </c:pt>
                <c:pt idx="1673">
                  <c:v>11.078125</c:v>
                </c:pt>
                <c:pt idx="1674">
                  <c:v>11.09375</c:v>
                </c:pt>
                <c:pt idx="1675">
                  <c:v>11.078125</c:v>
                </c:pt>
                <c:pt idx="1676">
                  <c:v>11.078125</c:v>
                </c:pt>
                <c:pt idx="1677">
                  <c:v>11.062500000000011</c:v>
                </c:pt>
                <c:pt idx="1678">
                  <c:v>11.046875</c:v>
                </c:pt>
                <c:pt idx="1679">
                  <c:v>11</c:v>
                </c:pt>
                <c:pt idx="1680">
                  <c:v>10.953125</c:v>
                </c:pt>
                <c:pt idx="1681">
                  <c:v>10.953125</c:v>
                </c:pt>
                <c:pt idx="1682">
                  <c:v>10.875000000000011</c:v>
                </c:pt>
                <c:pt idx="1683">
                  <c:v>10.78125</c:v>
                </c:pt>
                <c:pt idx="1684">
                  <c:v>10.703125</c:v>
                </c:pt>
                <c:pt idx="1685">
                  <c:v>10.625</c:v>
                </c:pt>
                <c:pt idx="1686">
                  <c:v>10.562500000000011</c:v>
                </c:pt>
                <c:pt idx="1687">
                  <c:v>10.1875</c:v>
                </c:pt>
                <c:pt idx="1688">
                  <c:v>9.859375</c:v>
                </c:pt>
                <c:pt idx="1689">
                  <c:v>9.828125</c:v>
                </c:pt>
                <c:pt idx="1690">
                  <c:v>9.71875</c:v>
                </c:pt>
                <c:pt idx="1691">
                  <c:v>9.59375</c:v>
                </c:pt>
                <c:pt idx="1692">
                  <c:v>9.484375</c:v>
                </c:pt>
                <c:pt idx="1693">
                  <c:v>9.390625</c:v>
                </c:pt>
                <c:pt idx="1694">
                  <c:v>9.2343749999999929</c:v>
                </c:pt>
                <c:pt idx="1695">
                  <c:v>9.109375</c:v>
                </c:pt>
                <c:pt idx="1696">
                  <c:v>9.0625000000000124</c:v>
                </c:pt>
                <c:pt idx="1697">
                  <c:v>8.953125</c:v>
                </c:pt>
                <c:pt idx="1698">
                  <c:v>8.828125</c:v>
                </c:pt>
                <c:pt idx="1699">
                  <c:v>8.75</c:v>
                </c:pt>
                <c:pt idx="1700">
                  <c:v>8.671875</c:v>
                </c:pt>
                <c:pt idx="1701">
                  <c:v>8.546875</c:v>
                </c:pt>
                <c:pt idx="1702">
                  <c:v>8.421875</c:v>
                </c:pt>
                <c:pt idx="1703">
                  <c:v>8.328125</c:v>
                </c:pt>
                <c:pt idx="1704">
                  <c:v>8.21875</c:v>
                </c:pt>
                <c:pt idx="1705">
                  <c:v>8.109375</c:v>
                </c:pt>
                <c:pt idx="1706">
                  <c:v>8</c:v>
                </c:pt>
                <c:pt idx="1707">
                  <c:v>7.890625</c:v>
                </c:pt>
                <c:pt idx="1708">
                  <c:v>7.796875</c:v>
                </c:pt>
                <c:pt idx="1709">
                  <c:v>7.671875</c:v>
                </c:pt>
                <c:pt idx="1710">
                  <c:v>7.546875</c:v>
                </c:pt>
                <c:pt idx="1711">
                  <c:v>7.453125</c:v>
                </c:pt>
                <c:pt idx="1712">
                  <c:v>7.34375</c:v>
                </c:pt>
                <c:pt idx="1713">
                  <c:v>7.21875</c:v>
                </c:pt>
                <c:pt idx="1714">
                  <c:v>7.109375</c:v>
                </c:pt>
                <c:pt idx="1715">
                  <c:v>6.984375</c:v>
                </c:pt>
                <c:pt idx="1716">
                  <c:v>6.859375</c:v>
                </c:pt>
                <c:pt idx="1717">
                  <c:v>6.765625</c:v>
                </c:pt>
                <c:pt idx="1718">
                  <c:v>6.640625</c:v>
                </c:pt>
                <c:pt idx="1719">
                  <c:v>6.5312500000000053</c:v>
                </c:pt>
                <c:pt idx="1720">
                  <c:v>6.4375</c:v>
                </c:pt>
                <c:pt idx="1721">
                  <c:v>6.3124999999999956</c:v>
                </c:pt>
                <c:pt idx="1722">
                  <c:v>6.21875</c:v>
                </c:pt>
                <c:pt idx="1723">
                  <c:v>6.109375</c:v>
                </c:pt>
                <c:pt idx="1724">
                  <c:v>6</c:v>
                </c:pt>
                <c:pt idx="1725">
                  <c:v>5.875</c:v>
                </c:pt>
                <c:pt idx="1726">
                  <c:v>5.796875</c:v>
                </c:pt>
                <c:pt idx="1727">
                  <c:v>5.65625</c:v>
                </c:pt>
                <c:pt idx="1728">
                  <c:v>5.546875</c:v>
                </c:pt>
                <c:pt idx="1729">
                  <c:v>5.421875</c:v>
                </c:pt>
                <c:pt idx="1730">
                  <c:v>5.296875</c:v>
                </c:pt>
                <c:pt idx="1731">
                  <c:v>5.171875</c:v>
                </c:pt>
                <c:pt idx="1732">
                  <c:v>5.0624999999999956</c:v>
                </c:pt>
                <c:pt idx="1733">
                  <c:v>4.96875</c:v>
                </c:pt>
                <c:pt idx="1734">
                  <c:v>4.859375</c:v>
                </c:pt>
                <c:pt idx="1735">
                  <c:v>4.734375</c:v>
                </c:pt>
                <c:pt idx="1736">
                  <c:v>4.609375</c:v>
                </c:pt>
                <c:pt idx="1737">
                  <c:v>4.484375</c:v>
                </c:pt>
                <c:pt idx="1738">
                  <c:v>4.390625</c:v>
                </c:pt>
                <c:pt idx="1739">
                  <c:v>4.25</c:v>
                </c:pt>
                <c:pt idx="1740">
                  <c:v>4.140625</c:v>
                </c:pt>
                <c:pt idx="1741">
                  <c:v>4.046875</c:v>
                </c:pt>
                <c:pt idx="1742">
                  <c:v>3.9062499999999964</c:v>
                </c:pt>
                <c:pt idx="1743">
                  <c:v>3.7968749999999987</c:v>
                </c:pt>
                <c:pt idx="1744">
                  <c:v>3.6875000000000027</c:v>
                </c:pt>
                <c:pt idx="1745">
                  <c:v>3.578125</c:v>
                </c:pt>
                <c:pt idx="1746">
                  <c:v>3.4375</c:v>
                </c:pt>
                <c:pt idx="1747">
                  <c:v>3.34375</c:v>
                </c:pt>
                <c:pt idx="1748">
                  <c:v>3.25</c:v>
                </c:pt>
                <c:pt idx="1749">
                  <c:v>3.1562499999999964</c:v>
                </c:pt>
                <c:pt idx="1750">
                  <c:v>3.0156249999999987</c:v>
                </c:pt>
                <c:pt idx="1751">
                  <c:v>2.9375</c:v>
                </c:pt>
                <c:pt idx="1752">
                  <c:v>2.78125</c:v>
                </c:pt>
                <c:pt idx="1753">
                  <c:v>2.6718749999999987</c:v>
                </c:pt>
                <c:pt idx="1754">
                  <c:v>2.5625</c:v>
                </c:pt>
                <c:pt idx="1755">
                  <c:v>2.4375</c:v>
                </c:pt>
                <c:pt idx="1756">
                  <c:v>2.328125</c:v>
                </c:pt>
                <c:pt idx="1757">
                  <c:v>2.234375</c:v>
                </c:pt>
                <c:pt idx="1758">
                  <c:v>2.09375</c:v>
                </c:pt>
                <c:pt idx="1759">
                  <c:v>1.9687500000000013</c:v>
                </c:pt>
                <c:pt idx="1760">
                  <c:v>1.84375</c:v>
                </c:pt>
                <c:pt idx="1761">
                  <c:v>1.71875</c:v>
                </c:pt>
                <c:pt idx="1762">
                  <c:v>1.609375</c:v>
                </c:pt>
                <c:pt idx="1763">
                  <c:v>1.484375</c:v>
                </c:pt>
                <c:pt idx="1764">
                  <c:v>1.375</c:v>
                </c:pt>
                <c:pt idx="1765">
                  <c:v>1.265624999999998</c:v>
                </c:pt>
                <c:pt idx="1766">
                  <c:v>1.140625</c:v>
                </c:pt>
                <c:pt idx="1767">
                  <c:v>1.015624999999998</c:v>
                </c:pt>
                <c:pt idx="1768">
                  <c:v>0.92187500000000078</c:v>
                </c:pt>
                <c:pt idx="1769">
                  <c:v>0.79687500000000078</c:v>
                </c:pt>
                <c:pt idx="1770">
                  <c:v>0.67187500000000133</c:v>
                </c:pt>
                <c:pt idx="1771">
                  <c:v>0.57812500000000078</c:v>
                </c:pt>
                <c:pt idx="1772">
                  <c:v>0.43750000000000033</c:v>
                </c:pt>
                <c:pt idx="1773">
                  <c:v>0.32812500000000033</c:v>
                </c:pt>
                <c:pt idx="1774">
                  <c:v>0.203125</c:v>
                </c:pt>
                <c:pt idx="1775">
                  <c:v>7.8125E-2</c:v>
                </c:pt>
                <c:pt idx="1776">
                  <c:v>0</c:v>
                </c:pt>
                <c:pt idx="1777">
                  <c:v>0.171875</c:v>
                </c:pt>
                <c:pt idx="1778">
                  <c:v>0.5</c:v>
                </c:pt>
                <c:pt idx="1779">
                  <c:v>0.51562500000000078</c:v>
                </c:pt>
                <c:pt idx="1780">
                  <c:v>0.51562500000000078</c:v>
                </c:pt>
                <c:pt idx="1781">
                  <c:v>0.51562500000000078</c:v>
                </c:pt>
                <c:pt idx="1782">
                  <c:v>0.5</c:v>
                </c:pt>
                <c:pt idx="1783">
                  <c:v>0.48437500000000033</c:v>
                </c:pt>
                <c:pt idx="1784">
                  <c:v>0.5</c:v>
                </c:pt>
                <c:pt idx="1785">
                  <c:v>0.51562500000000078</c:v>
                </c:pt>
                <c:pt idx="1786">
                  <c:v>0.48437500000000033</c:v>
                </c:pt>
                <c:pt idx="1787">
                  <c:v>0.453125</c:v>
                </c:pt>
                <c:pt idx="1788">
                  <c:v>0.43750000000000033</c:v>
                </c:pt>
                <c:pt idx="1789">
                  <c:v>0.42187500000000033</c:v>
                </c:pt>
                <c:pt idx="1790">
                  <c:v>0.40625</c:v>
                </c:pt>
                <c:pt idx="1791">
                  <c:v>0.35937500000000033</c:v>
                </c:pt>
                <c:pt idx="1792">
                  <c:v>0.37500000000000033</c:v>
                </c:pt>
                <c:pt idx="1793">
                  <c:v>0.35937500000000033</c:v>
                </c:pt>
                <c:pt idx="1794">
                  <c:v>0.34375</c:v>
                </c:pt>
                <c:pt idx="1795">
                  <c:v>0.35937500000000033</c:v>
                </c:pt>
                <c:pt idx="1796">
                  <c:v>0.34375</c:v>
                </c:pt>
                <c:pt idx="1797">
                  <c:v>0.34375</c:v>
                </c:pt>
                <c:pt idx="1798">
                  <c:v>0.32812500000000033</c:v>
                </c:pt>
                <c:pt idx="1799">
                  <c:v>0.32812500000000033</c:v>
                </c:pt>
                <c:pt idx="1800">
                  <c:v>0.31250000000000033</c:v>
                </c:pt>
                <c:pt idx="1801">
                  <c:v>0.31250000000000033</c:v>
                </c:pt>
                <c:pt idx="1802">
                  <c:v>0.29687500000000033</c:v>
                </c:pt>
                <c:pt idx="1803">
                  <c:v>0.31250000000000033</c:v>
                </c:pt>
                <c:pt idx="1804">
                  <c:v>0.25</c:v>
                </c:pt>
                <c:pt idx="1805">
                  <c:v>0.29687500000000033</c:v>
                </c:pt>
                <c:pt idx="1806">
                  <c:v>0.28125</c:v>
                </c:pt>
                <c:pt idx="1807">
                  <c:v>0.28125</c:v>
                </c:pt>
                <c:pt idx="1808">
                  <c:v>0.28125</c:v>
                </c:pt>
                <c:pt idx="1809">
                  <c:v>0.265625</c:v>
                </c:pt>
                <c:pt idx="1810">
                  <c:v>0.265625</c:v>
                </c:pt>
                <c:pt idx="1811">
                  <c:v>0.25</c:v>
                </c:pt>
                <c:pt idx="1812">
                  <c:v>0.25</c:v>
                </c:pt>
                <c:pt idx="1813">
                  <c:v>0.234375</c:v>
                </c:pt>
                <c:pt idx="1814">
                  <c:v>0.25</c:v>
                </c:pt>
                <c:pt idx="1815">
                  <c:v>0.234375</c:v>
                </c:pt>
                <c:pt idx="1816">
                  <c:v>0.25</c:v>
                </c:pt>
                <c:pt idx="1817">
                  <c:v>0.21875000000000017</c:v>
                </c:pt>
                <c:pt idx="1818">
                  <c:v>0.21875000000000017</c:v>
                </c:pt>
                <c:pt idx="1819">
                  <c:v>0.21875000000000017</c:v>
                </c:pt>
                <c:pt idx="1820">
                  <c:v>0.18750000000000017</c:v>
                </c:pt>
                <c:pt idx="1821">
                  <c:v>0.18750000000000017</c:v>
                </c:pt>
                <c:pt idx="1822">
                  <c:v>0.18750000000000017</c:v>
                </c:pt>
                <c:pt idx="1823">
                  <c:v>0.171875</c:v>
                </c:pt>
                <c:pt idx="1824">
                  <c:v>0.18750000000000017</c:v>
                </c:pt>
                <c:pt idx="1825">
                  <c:v>0.18750000000000017</c:v>
                </c:pt>
                <c:pt idx="1826">
                  <c:v>0.15625000000000017</c:v>
                </c:pt>
                <c:pt idx="1827">
                  <c:v>0.15625000000000017</c:v>
                </c:pt>
                <c:pt idx="1828">
                  <c:v>0.15625000000000017</c:v>
                </c:pt>
                <c:pt idx="1829">
                  <c:v>0.140625</c:v>
                </c:pt>
                <c:pt idx="1830">
                  <c:v>0.140625</c:v>
                </c:pt>
                <c:pt idx="1831">
                  <c:v>0.140625</c:v>
                </c:pt>
                <c:pt idx="1832">
                  <c:v>0.140625</c:v>
                </c:pt>
                <c:pt idx="1833">
                  <c:v>0.140625</c:v>
                </c:pt>
                <c:pt idx="1834">
                  <c:v>0.125</c:v>
                </c:pt>
                <c:pt idx="1835">
                  <c:v>0.140625</c:v>
                </c:pt>
                <c:pt idx="1836">
                  <c:v>0.140625</c:v>
                </c:pt>
                <c:pt idx="1837">
                  <c:v>0.10937500000000008</c:v>
                </c:pt>
                <c:pt idx="1838">
                  <c:v>0.140625</c:v>
                </c:pt>
                <c:pt idx="1839">
                  <c:v>0.125</c:v>
                </c:pt>
                <c:pt idx="1840">
                  <c:v>0.10937500000000008</c:v>
                </c:pt>
                <c:pt idx="1841">
                  <c:v>0.125</c:v>
                </c:pt>
                <c:pt idx="1842">
                  <c:v>0.10937500000000008</c:v>
                </c:pt>
                <c:pt idx="1843">
                  <c:v>9.3750000000000153E-2</c:v>
                </c:pt>
                <c:pt idx="1844">
                  <c:v>0.10937500000000008</c:v>
                </c:pt>
                <c:pt idx="1845">
                  <c:v>7.8125E-2</c:v>
                </c:pt>
                <c:pt idx="1846">
                  <c:v>9.3750000000000153E-2</c:v>
                </c:pt>
                <c:pt idx="1847">
                  <c:v>9.3750000000000153E-2</c:v>
                </c:pt>
                <c:pt idx="1848">
                  <c:v>9.3750000000000153E-2</c:v>
                </c:pt>
                <c:pt idx="1849">
                  <c:v>0.10937500000000008</c:v>
                </c:pt>
                <c:pt idx="1850">
                  <c:v>7.8125E-2</c:v>
                </c:pt>
                <c:pt idx="1851">
                  <c:v>9.3750000000000153E-2</c:v>
                </c:pt>
                <c:pt idx="1852">
                  <c:v>9.3750000000000153E-2</c:v>
                </c:pt>
                <c:pt idx="1853">
                  <c:v>7.8125E-2</c:v>
                </c:pt>
                <c:pt idx="1854">
                  <c:v>9.3750000000000153E-2</c:v>
                </c:pt>
                <c:pt idx="1855">
                  <c:v>7.8125E-2</c:v>
                </c:pt>
                <c:pt idx="1856">
                  <c:v>4.6874999999999986E-2</c:v>
                </c:pt>
                <c:pt idx="1857">
                  <c:v>6.25E-2</c:v>
                </c:pt>
                <c:pt idx="1858">
                  <c:v>6.25E-2</c:v>
                </c:pt>
                <c:pt idx="1859">
                  <c:v>7.8125E-2</c:v>
                </c:pt>
                <c:pt idx="1860">
                  <c:v>7.8125E-2</c:v>
                </c:pt>
                <c:pt idx="1861">
                  <c:v>9.3750000000000153E-2</c:v>
                </c:pt>
                <c:pt idx="1862">
                  <c:v>7.8125E-2</c:v>
                </c:pt>
                <c:pt idx="1863">
                  <c:v>7.8125E-2</c:v>
                </c:pt>
                <c:pt idx="1864">
                  <c:v>4.6874999999999986E-2</c:v>
                </c:pt>
                <c:pt idx="1865">
                  <c:v>7.8125E-2</c:v>
                </c:pt>
                <c:pt idx="1866">
                  <c:v>6.25E-2</c:v>
                </c:pt>
                <c:pt idx="1867">
                  <c:v>7.8125E-2</c:v>
                </c:pt>
                <c:pt idx="1868">
                  <c:v>6.25E-2</c:v>
                </c:pt>
                <c:pt idx="1869">
                  <c:v>4.6874999999999986E-2</c:v>
                </c:pt>
                <c:pt idx="1870">
                  <c:v>4.6874999999999986E-2</c:v>
                </c:pt>
                <c:pt idx="1871">
                  <c:v>4.6874999999999986E-2</c:v>
                </c:pt>
                <c:pt idx="1872">
                  <c:v>6.25E-2</c:v>
                </c:pt>
                <c:pt idx="1873">
                  <c:v>6.25E-2</c:v>
                </c:pt>
                <c:pt idx="1874">
                  <c:v>4.6874999999999986E-2</c:v>
                </c:pt>
                <c:pt idx="1875">
                  <c:v>3.125E-2</c:v>
                </c:pt>
                <c:pt idx="1876">
                  <c:v>6.25E-2</c:v>
                </c:pt>
                <c:pt idx="1877">
                  <c:v>3.125E-2</c:v>
                </c:pt>
                <c:pt idx="1878">
                  <c:v>4.6874999999999986E-2</c:v>
                </c:pt>
                <c:pt idx="1879">
                  <c:v>4.6874999999999986E-2</c:v>
                </c:pt>
                <c:pt idx="1880">
                  <c:v>4.6874999999999986E-2</c:v>
                </c:pt>
                <c:pt idx="1881">
                  <c:v>4.6874999999999986E-2</c:v>
                </c:pt>
                <c:pt idx="1882">
                  <c:v>6.25E-2</c:v>
                </c:pt>
                <c:pt idx="1883">
                  <c:v>3.125E-2</c:v>
                </c:pt>
                <c:pt idx="1884">
                  <c:v>4.6874999999999986E-2</c:v>
                </c:pt>
                <c:pt idx="1885">
                  <c:v>4.6874999999999986E-2</c:v>
                </c:pt>
                <c:pt idx="1886">
                  <c:v>3.125E-2</c:v>
                </c:pt>
                <c:pt idx="1887">
                  <c:v>3.125E-2</c:v>
                </c:pt>
                <c:pt idx="1888">
                  <c:v>4.6874999999999986E-2</c:v>
                </c:pt>
                <c:pt idx="1889">
                  <c:v>1.5625E-2</c:v>
                </c:pt>
                <c:pt idx="1890">
                  <c:v>3.125E-2</c:v>
                </c:pt>
                <c:pt idx="1891">
                  <c:v>1.5625E-2</c:v>
                </c:pt>
                <c:pt idx="1892">
                  <c:v>3.125E-2</c:v>
                </c:pt>
                <c:pt idx="1893">
                  <c:v>3.125E-2</c:v>
                </c:pt>
                <c:pt idx="1894">
                  <c:v>1.5625E-2</c:v>
                </c:pt>
                <c:pt idx="1895">
                  <c:v>4.6874999999999986E-2</c:v>
                </c:pt>
                <c:pt idx="1896">
                  <c:v>3.125E-2</c:v>
                </c:pt>
                <c:pt idx="1897">
                  <c:v>3.125E-2</c:v>
                </c:pt>
                <c:pt idx="1898">
                  <c:v>3.125E-2</c:v>
                </c:pt>
                <c:pt idx="1899">
                  <c:v>3.125E-2</c:v>
                </c:pt>
                <c:pt idx="1900">
                  <c:v>3.125E-2</c:v>
                </c:pt>
                <c:pt idx="1901">
                  <c:v>3.125E-2</c:v>
                </c:pt>
                <c:pt idx="1902">
                  <c:v>3.125E-2</c:v>
                </c:pt>
                <c:pt idx="1903">
                  <c:v>0</c:v>
                </c:pt>
                <c:pt idx="1904">
                  <c:v>1.5625E-2</c:v>
                </c:pt>
                <c:pt idx="1905">
                  <c:v>1.5625E-2</c:v>
                </c:pt>
                <c:pt idx="1906">
                  <c:v>3.125E-2</c:v>
                </c:pt>
                <c:pt idx="1907">
                  <c:v>1.5625E-2</c:v>
                </c:pt>
                <c:pt idx="1908">
                  <c:v>1.5625E-2</c:v>
                </c:pt>
                <c:pt idx="1909">
                  <c:v>3.125E-2</c:v>
                </c:pt>
                <c:pt idx="1910">
                  <c:v>3.125E-2</c:v>
                </c:pt>
                <c:pt idx="1911">
                  <c:v>1.5625E-2</c:v>
                </c:pt>
                <c:pt idx="1912">
                  <c:v>3.125E-2</c:v>
                </c:pt>
                <c:pt idx="1913">
                  <c:v>0</c:v>
                </c:pt>
                <c:pt idx="1914">
                  <c:v>0</c:v>
                </c:pt>
                <c:pt idx="1915">
                  <c:v>1.5625E-2</c:v>
                </c:pt>
                <c:pt idx="1916">
                  <c:v>3.125E-2</c:v>
                </c:pt>
                <c:pt idx="1917">
                  <c:v>0</c:v>
                </c:pt>
                <c:pt idx="1918">
                  <c:v>1.5625E-2</c:v>
                </c:pt>
                <c:pt idx="1919">
                  <c:v>0</c:v>
                </c:pt>
                <c:pt idx="1920">
                  <c:v>1.5625E-2</c:v>
                </c:pt>
                <c:pt idx="1921">
                  <c:v>0</c:v>
                </c:pt>
                <c:pt idx="1922">
                  <c:v>1.5625E-2</c:v>
                </c:pt>
                <c:pt idx="1923">
                  <c:v>1.5625E-2</c:v>
                </c:pt>
                <c:pt idx="1924">
                  <c:v>1.5625E-2</c:v>
                </c:pt>
                <c:pt idx="1925">
                  <c:v>1.5625E-2</c:v>
                </c:pt>
                <c:pt idx="1926">
                  <c:v>1.5625E-2</c:v>
                </c:pt>
                <c:pt idx="1927">
                  <c:v>-1.5625E-2</c:v>
                </c:pt>
                <c:pt idx="1928">
                  <c:v>1.5625E-2</c:v>
                </c:pt>
                <c:pt idx="1929">
                  <c:v>-1.5625E-2</c:v>
                </c:pt>
                <c:pt idx="1930">
                  <c:v>1.5625E-2</c:v>
                </c:pt>
                <c:pt idx="1931">
                  <c:v>0</c:v>
                </c:pt>
                <c:pt idx="1932">
                  <c:v>1.5625E-2</c:v>
                </c:pt>
                <c:pt idx="1933">
                  <c:v>1.5625E-2</c:v>
                </c:pt>
                <c:pt idx="1934">
                  <c:v>1.5625E-2</c:v>
                </c:pt>
                <c:pt idx="1935">
                  <c:v>0</c:v>
                </c:pt>
                <c:pt idx="1936">
                  <c:v>1.5625E-2</c:v>
                </c:pt>
                <c:pt idx="1937">
                  <c:v>1.5625E-2</c:v>
                </c:pt>
                <c:pt idx="1938">
                  <c:v>1.5625E-2</c:v>
                </c:pt>
                <c:pt idx="1939">
                  <c:v>0</c:v>
                </c:pt>
                <c:pt idx="1940">
                  <c:v>0</c:v>
                </c:pt>
                <c:pt idx="1941">
                  <c:v>1.5625E-2</c:v>
                </c:pt>
                <c:pt idx="1942">
                  <c:v>0</c:v>
                </c:pt>
                <c:pt idx="1943">
                  <c:v>-1.5625E-2</c:v>
                </c:pt>
                <c:pt idx="1944">
                  <c:v>0</c:v>
                </c:pt>
                <c:pt idx="1945">
                  <c:v>0</c:v>
                </c:pt>
                <c:pt idx="1946">
                  <c:v>1.5625E-2</c:v>
                </c:pt>
                <c:pt idx="1947">
                  <c:v>0</c:v>
                </c:pt>
                <c:pt idx="1948">
                  <c:v>1.5625E-2</c:v>
                </c:pt>
                <c:pt idx="1949">
                  <c:v>1.5625E-2</c:v>
                </c:pt>
                <c:pt idx="1950">
                  <c:v>0</c:v>
                </c:pt>
                <c:pt idx="1951">
                  <c:v>1.5625E-2</c:v>
                </c:pt>
                <c:pt idx="1952">
                  <c:v>0</c:v>
                </c:pt>
                <c:pt idx="1953">
                  <c:v>0</c:v>
                </c:pt>
                <c:pt idx="1954">
                  <c:v>0</c:v>
                </c:pt>
                <c:pt idx="1955">
                  <c:v>0</c:v>
                </c:pt>
                <c:pt idx="1956">
                  <c:v>1.5625E-2</c:v>
                </c:pt>
                <c:pt idx="1957">
                  <c:v>1.5625E-2</c:v>
                </c:pt>
                <c:pt idx="1958">
                  <c:v>0</c:v>
                </c:pt>
                <c:pt idx="1959">
                  <c:v>1.5625E-2</c:v>
                </c:pt>
                <c:pt idx="1960">
                  <c:v>0</c:v>
                </c:pt>
                <c:pt idx="1961">
                  <c:v>-1.5625E-2</c:v>
                </c:pt>
                <c:pt idx="1962">
                  <c:v>0</c:v>
                </c:pt>
                <c:pt idx="1963">
                  <c:v>-1.5625E-2</c:v>
                </c:pt>
                <c:pt idx="1964">
                  <c:v>0</c:v>
                </c:pt>
                <c:pt idx="1965">
                  <c:v>0</c:v>
                </c:pt>
                <c:pt idx="1966">
                  <c:v>0</c:v>
                </c:pt>
                <c:pt idx="1967">
                  <c:v>1.5625E-2</c:v>
                </c:pt>
                <c:pt idx="1968">
                  <c:v>0</c:v>
                </c:pt>
                <c:pt idx="1969">
                  <c:v>0</c:v>
                </c:pt>
                <c:pt idx="1970">
                  <c:v>1.5625E-2</c:v>
                </c:pt>
                <c:pt idx="1971">
                  <c:v>0</c:v>
                </c:pt>
                <c:pt idx="1972">
                  <c:v>0</c:v>
                </c:pt>
                <c:pt idx="1973">
                  <c:v>0</c:v>
                </c:pt>
                <c:pt idx="1974">
                  <c:v>0</c:v>
                </c:pt>
                <c:pt idx="1975">
                  <c:v>0</c:v>
                </c:pt>
                <c:pt idx="1976">
                  <c:v>0</c:v>
                </c:pt>
                <c:pt idx="1977">
                  <c:v>0</c:v>
                </c:pt>
                <c:pt idx="1978">
                  <c:v>1.5625E-2</c:v>
                </c:pt>
                <c:pt idx="1979">
                  <c:v>0</c:v>
                </c:pt>
                <c:pt idx="1980">
                  <c:v>0</c:v>
                </c:pt>
                <c:pt idx="1981">
                  <c:v>1.5625E-2</c:v>
                </c:pt>
                <c:pt idx="1982">
                  <c:v>0</c:v>
                </c:pt>
                <c:pt idx="1983">
                  <c:v>0</c:v>
                </c:pt>
                <c:pt idx="1984">
                  <c:v>-1.5625E-2</c:v>
                </c:pt>
                <c:pt idx="1985">
                  <c:v>0</c:v>
                </c:pt>
                <c:pt idx="1986">
                  <c:v>0</c:v>
                </c:pt>
                <c:pt idx="1987">
                  <c:v>-1.5625E-2</c:v>
                </c:pt>
                <c:pt idx="1988">
                  <c:v>0</c:v>
                </c:pt>
                <c:pt idx="1989">
                  <c:v>0</c:v>
                </c:pt>
                <c:pt idx="1990">
                  <c:v>0</c:v>
                </c:pt>
                <c:pt idx="1991">
                  <c:v>0</c:v>
                </c:pt>
                <c:pt idx="1992">
                  <c:v>0</c:v>
                </c:pt>
                <c:pt idx="1993">
                  <c:v>0</c:v>
                </c:pt>
                <c:pt idx="1994">
                  <c:v>0</c:v>
                </c:pt>
                <c:pt idx="1995">
                  <c:v>0</c:v>
                </c:pt>
                <c:pt idx="1996">
                  <c:v>0</c:v>
                </c:pt>
                <c:pt idx="1997">
                  <c:v>0</c:v>
                </c:pt>
                <c:pt idx="1998">
                  <c:v>0</c:v>
                </c:pt>
                <c:pt idx="1999">
                  <c:v>0</c:v>
                </c:pt>
                <c:pt idx="2000">
                  <c:v>-1.5625E-2</c:v>
                </c:pt>
                <c:pt idx="2001">
                  <c:v>0</c:v>
                </c:pt>
                <c:pt idx="2002">
                  <c:v>0</c:v>
                </c:pt>
                <c:pt idx="2003">
                  <c:v>-1.5625E-2</c:v>
                </c:pt>
                <c:pt idx="2004">
                  <c:v>0</c:v>
                </c:pt>
                <c:pt idx="2005">
                  <c:v>0</c:v>
                </c:pt>
                <c:pt idx="2006">
                  <c:v>1.5625E-2</c:v>
                </c:pt>
                <c:pt idx="2007">
                  <c:v>0</c:v>
                </c:pt>
                <c:pt idx="2008">
                  <c:v>0</c:v>
                </c:pt>
                <c:pt idx="2009">
                  <c:v>1.5625E-2</c:v>
                </c:pt>
                <c:pt idx="2010">
                  <c:v>0</c:v>
                </c:pt>
                <c:pt idx="2011">
                  <c:v>-1.5625E-2</c:v>
                </c:pt>
                <c:pt idx="2012">
                  <c:v>0</c:v>
                </c:pt>
                <c:pt idx="2013">
                  <c:v>-1.5625E-2</c:v>
                </c:pt>
                <c:pt idx="2014">
                  <c:v>0</c:v>
                </c:pt>
                <c:pt idx="2015">
                  <c:v>0</c:v>
                </c:pt>
                <c:pt idx="2016">
                  <c:v>0</c:v>
                </c:pt>
                <c:pt idx="2017">
                  <c:v>0</c:v>
                </c:pt>
                <c:pt idx="2018">
                  <c:v>0</c:v>
                </c:pt>
                <c:pt idx="2019">
                  <c:v>-1.5625E-2</c:v>
                </c:pt>
                <c:pt idx="2020">
                  <c:v>0</c:v>
                </c:pt>
                <c:pt idx="2021">
                  <c:v>0</c:v>
                </c:pt>
                <c:pt idx="2022">
                  <c:v>1.5625E-2</c:v>
                </c:pt>
                <c:pt idx="2023">
                  <c:v>0</c:v>
                </c:pt>
                <c:pt idx="2024">
                  <c:v>0</c:v>
                </c:pt>
                <c:pt idx="2025">
                  <c:v>0</c:v>
                </c:pt>
                <c:pt idx="2026">
                  <c:v>0</c:v>
                </c:pt>
                <c:pt idx="2027">
                  <c:v>0</c:v>
                </c:pt>
                <c:pt idx="2028">
                  <c:v>-1.5625E-2</c:v>
                </c:pt>
                <c:pt idx="2029">
                  <c:v>-1.5625E-2</c:v>
                </c:pt>
                <c:pt idx="2030">
                  <c:v>0</c:v>
                </c:pt>
                <c:pt idx="2031">
                  <c:v>0</c:v>
                </c:pt>
                <c:pt idx="2032">
                  <c:v>0</c:v>
                </c:pt>
                <c:pt idx="2033">
                  <c:v>-1.5625E-2</c:v>
                </c:pt>
                <c:pt idx="2034">
                  <c:v>0</c:v>
                </c:pt>
                <c:pt idx="2035">
                  <c:v>0</c:v>
                </c:pt>
                <c:pt idx="2036">
                  <c:v>0</c:v>
                </c:pt>
                <c:pt idx="2037">
                  <c:v>0</c:v>
                </c:pt>
                <c:pt idx="2038">
                  <c:v>0</c:v>
                </c:pt>
                <c:pt idx="2039">
                  <c:v>0</c:v>
                </c:pt>
                <c:pt idx="2040">
                  <c:v>-1.5625E-2</c:v>
                </c:pt>
                <c:pt idx="2041">
                  <c:v>-1.5625E-2</c:v>
                </c:pt>
                <c:pt idx="2042">
                  <c:v>0</c:v>
                </c:pt>
                <c:pt idx="2043">
                  <c:v>1.5625E-2</c:v>
                </c:pt>
                <c:pt idx="2044">
                  <c:v>0</c:v>
                </c:pt>
                <c:pt idx="2045">
                  <c:v>0</c:v>
                </c:pt>
                <c:pt idx="2046">
                  <c:v>0</c:v>
                </c:pt>
                <c:pt idx="2047">
                  <c:v>0</c:v>
                </c:pt>
                <c:pt idx="2048">
                  <c:v>0</c:v>
                </c:pt>
                <c:pt idx="2049">
                  <c:v>-1.5625E-2</c:v>
                </c:pt>
                <c:pt idx="2050">
                  <c:v>0</c:v>
                </c:pt>
                <c:pt idx="2051">
                  <c:v>0</c:v>
                </c:pt>
                <c:pt idx="2052">
                  <c:v>-1.5625E-2</c:v>
                </c:pt>
                <c:pt idx="2053">
                  <c:v>1.5625E-2</c:v>
                </c:pt>
                <c:pt idx="2054">
                  <c:v>1.5625E-2</c:v>
                </c:pt>
                <c:pt idx="2055">
                  <c:v>1.5625E-2</c:v>
                </c:pt>
                <c:pt idx="2056">
                  <c:v>0</c:v>
                </c:pt>
                <c:pt idx="2057">
                  <c:v>-1.5625E-2</c:v>
                </c:pt>
                <c:pt idx="2058">
                  <c:v>-1.5625E-2</c:v>
                </c:pt>
                <c:pt idx="2059">
                  <c:v>-3.125E-2</c:v>
                </c:pt>
                <c:pt idx="2060">
                  <c:v>-1.5625E-2</c:v>
                </c:pt>
                <c:pt idx="2061">
                  <c:v>-1.5625E-2</c:v>
                </c:pt>
                <c:pt idx="2062">
                  <c:v>-1.5625E-2</c:v>
                </c:pt>
                <c:pt idx="2063">
                  <c:v>3.125E-2</c:v>
                </c:pt>
                <c:pt idx="2064">
                  <c:v>-1.5625E-2</c:v>
                </c:pt>
                <c:pt idx="2065">
                  <c:v>-1.5625E-2</c:v>
                </c:pt>
                <c:pt idx="2066">
                  <c:v>0</c:v>
                </c:pt>
                <c:pt idx="2067">
                  <c:v>1.5625E-2</c:v>
                </c:pt>
                <c:pt idx="2068">
                  <c:v>1.5625E-2</c:v>
                </c:pt>
                <c:pt idx="2069">
                  <c:v>1.5625E-2</c:v>
                </c:pt>
                <c:pt idx="2070">
                  <c:v>-1.5625E-2</c:v>
                </c:pt>
                <c:pt idx="2071">
                  <c:v>-1.5625E-2</c:v>
                </c:pt>
                <c:pt idx="2072">
                  <c:v>-1.5625E-2</c:v>
                </c:pt>
                <c:pt idx="2073">
                  <c:v>0</c:v>
                </c:pt>
                <c:pt idx="2074">
                  <c:v>-1.5625E-2</c:v>
                </c:pt>
                <c:pt idx="2075">
                  <c:v>-1.5625E-2</c:v>
                </c:pt>
                <c:pt idx="2076">
                  <c:v>0</c:v>
                </c:pt>
                <c:pt idx="2077">
                  <c:v>-1.5625E-2</c:v>
                </c:pt>
                <c:pt idx="2078">
                  <c:v>0</c:v>
                </c:pt>
                <c:pt idx="2079">
                  <c:v>1.5625E-2</c:v>
                </c:pt>
                <c:pt idx="2080">
                  <c:v>-1.5625E-2</c:v>
                </c:pt>
                <c:pt idx="2081">
                  <c:v>1.5625E-2</c:v>
                </c:pt>
                <c:pt idx="2082">
                  <c:v>0</c:v>
                </c:pt>
                <c:pt idx="2083">
                  <c:v>0</c:v>
                </c:pt>
                <c:pt idx="2084">
                  <c:v>0</c:v>
                </c:pt>
                <c:pt idx="2085">
                  <c:v>0</c:v>
                </c:pt>
                <c:pt idx="2086">
                  <c:v>1.5625E-2</c:v>
                </c:pt>
                <c:pt idx="2087">
                  <c:v>0</c:v>
                </c:pt>
                <c:pt idx="2088">
                  <c:v>0</c:v>
                </c:pt>
                <c:pt idx="2089">
                  <c:v>0</c:v>
                </c:pt>
                <c:pt idx="2090">
                  <c:v>-1.5625E-2</c:v>
                </c:pt>
                <c:pt idx="2091">
                  <c:v>-1.5625E-2</c:v>
                </c:pt>
                <c:pt idx="2092">
                  <c:v>0</c:v>
                </c:pt>
                <c:pt idx="2093">
                  <c:v>-1.5625E-2</c:v>
                </c:pt>
                <c:pt idx="2094">
                  <c:v>0</c:v>
                </c:pt>
                <c:pt idx="2095">
                  <c:v>-1.5625E-2</c:v>
                </c:pt>
                <c:pt idx="2096">
                  <c:v>0</c:v>
                </c:pt>
                <c:pt idx="2097">
                  <c:v>-1.5625E-2</c:v>
                </c:pt>
                <c:pt idx="2098">
                  <c:v>0</c:v>
                </c:pt>
                <c:pt idx="2099">
                  <c:v>1.5625E-2</c:v>
                </c:pt>
                <c:pt idx="2100">
                  <c:v>0</c:v>
                </c:pt>
                <c:pt idx="2101">
                  <c:v>0</c:v>
                </c:pt>
                <c:pt idx="2102">
                  <c:v>0</c:v>
                </c:pt>
                <c:pt idx="2103">
                  <c:v>0</c:v>
                </c:pt>
                <c:pt idx="2104">
                  <c:v>1.5625E-2</c:v>
                </c:pt>
                <c:pt idx="2105">
                  <c:v>-1.5625E-2</c:v>
                </c:pt>
                <c:pt idx="2106">
                  <c:v>0</c:v>
                </c:pt>
                <c:pt idx="2107">
                  <c:v>0</c:v>
                </c:pt>
                <c:pt idx="2108">
                  <c:v>-1.5625E-2</c:v>
                </c:pt>
                <c:pt idx="2109">
                  <c:v>0</c:v>
                </c:pt>
                <c:pt idx="2110">
                  <c:v>-1.5625E-2</c:v>
                </c:pt>
                <c:pt idx="2111">
                  <c:v>0</c:v>
                </c:pt>
                <c:pt idx="2112">
                  <c:v>0</c:v>
                </c:pt>
                <c:pt idx="2113">
                  <c:v>-1.5625E-2</c:v>
                </c:pt>
                <c:pt idx="2114">
                  <c:v>0</c:v>
                </c:pt>
                <c:pt idx="2115">
                  <c:v>0</c:v>
                </c:pt>
                <c:pt idx="2116">
                  <c:v>0</c:v>
                </c:pt>
                <c:pt idx="2117">
                  <c:v>-1.5625E-2</c:v>
                </c:pt>
                <c:pt idx="2118">
                  <c:v>0</c:v>
                </c:pt>
                <c:pt idx="2119">
                  <c:v>1.5625E-2</c:v>
                </c:pt>
                <c:pt idx="2120">
                  <c:v>-1.5625E-2</c:v>
                </c:pt>
                <c:pt idx="2121">
                  <c:v>0</c:v>
                </c:pt>
                <c:pt idx="2122">
                  <c:v>0</c:v>
                </c:pt>
                <c:pt idx="2123">
                  <c:v>-1.5625E-2</c:v>
                </c:pt>
                <c:pt idx="2124">
                  <c:v>0</c:v>
                </c:pt>
                <c:pt idx="2125">
                  <c:v>-1.5625E-2</c:v>
                </c:pt>
                <c:pt idx="2126">
                  <c:v>-1.5625E-2</c:v>
                </c:pt>
                <c:pt idx="2127">
                  <c:v>0</c:v>
                </c:pt>
                <c:pt idx="2128">
                  <c:v>0</c:v>
                </c:pt>
                <c:pt idx="2129">
                  <c:v>0</c:v>
                </c:pt>
                <c:pt idx="2130">
                  <c:v>0</c:v>
                </c:pt>
                <c:pt idx="2131">
                  <c:v>0</c:v>
                </c:pt>
                <c:pt idx="2132">
                  <c:v>0</c:v>
                </c:pt>
                <c:pt idx="2133">
                  <c:v>-1.5625E-2</c:v>
                </c:pt>
                <c:pt idx="2134">
                  <c:v>-1.5625E-2</c:v>
                </c:pt>
                <c:pt idx="2135">
                  <c:v>-1.5625E-2</c:v>
                </c:pt>
                <c:pt idx="2136">
                  <c:v>-1.5625E-2</c:v>
                </c:pt>
                <c:pt idx="2137">
                  <c:v>0</c:v>
                </c:pt>
                <c:pt idx="2138">
                  <c:v>-1.5625E-2</c:v>
                </c:pt>
                <c:pt idx="2139">
                  <c:v>-1.5625E-2</c:v>
                </c:pt>
                <c:pt idx="2140">
                  <c:v>1.5625E-2</c:v>
                </c:pt>
                <c:pt idx="2141">
                  <c:v>0</c:v>
                </c:pt>
                <c:pt idx="2142">
                  <c:v>-1.5625E-2</c:v>
                </c:pt>
                <c:pt idx="2143">
                  <c:v>-1.5625E-2</c:v>
                </c:pt>
                <c:pt idx="2144">
                  <c:v>-1.5625E-2</c:v>
                </c:pt>
                <c:pt idx="2145">
                  <c:v>0</c:v>
                </c:pt>
                <c:pt idx="2146">
                  <c:v>-1.5625E-2</c:v>
                </c:pt>
                <c:pt idx="2147">
                  <c:v>0</c:v>
                </c:pt>
                <c:pt idx="2148">
                  <c:v>0</c:v>
                </c:pt>
                <c:pt idx="2149">
                  <c:v>-1.5625E-2</c:v>
                </c:pt>
                <c:pt idx="2150">
                  <c:v>0</c:v>
                </c:pt>
                <c:pt idx="2151">
                  <c:v>-1.5625E-2</c:v>
                </c:pt>
                <c:pt idx="2152">
                  <c:v>-1.5625E-2</c:v>
                </c:pt>
                <c:pt idx="2153">
                  <c:v>0</c:v>
                </c:pt>
                <c:pt idx="2154">
                  <c:v>0</c:v>
                </c:pt>
                <c:pt idx="2155">
                  <c:v>0</c:v>
                </c:pt>
                <c:pt idx="2156">
                  <c:v>-1.5625E-2</c:v>
                </c:pt>
                <c:pt idx="2157">
                  <c:v>0</c:v>
                </c:pt>
                <c:pt idx="2158">
                  <c:v>0</c:v>
                </c:pt>
                <c:pt idx="2159">
                  <c:v>-1.5625E-2</c:v>
                </c:pt>
                <c:pt idx="2160">
                  <c:v>-1.5625E-2</c:v>
                </c:pt>
                <c:pt idx="2161">
                  <c:v>0</c:v>
                </c:pt>
                <c:pt idx="2162">
                  <c:v>0</c:v>
                </c:pt>
                <c:pt idx="2163">
                  <c:v>0</c:v>
                </c:pt>
                <c:pt idx="2164">
                  <c:v>-1.5625E-2</c:v>
                </c:pt>
                <c:pt idx="2165">
                  <c:v>1.5625E-2</c:v>
                </c:pt>
                <c:pt idx="2166">
                  <c:v>-1.5625E-2</c:v>
                </c:pt>
                <c:pt idx="2167">
                  <c:v>-1.5625E-2</c:v>
                </c:pt>
                <c:pt idx="2168">
                  <c:v>-1.5625E-2</c:v>
                </c:pt>
                <c:pt idx="2169">
                  <c:v>-1.5625E-2</c:v>
                </c:pt>
                <c:pt idx="2170">
                  <c:v>-1.5625E-2</c:v>
                </c:pt>
                <c:pt idx="2171">
                  <c:v>-1.5625E-2</c:v>
                </c:pt>
                <c:pt idx="2172">
                  <c:v>0</c:v>
                </c:pt>
                <c:pt idx="2173">
                  <c:v>0</c:v>
                </c:pt>
                <c:pt idx="2174">
                  <c:v>-1.5625E-2</c:v>
                </c:pt>
                <c:pt idx="2175">
                  <c:v>0</c:v>
                </c:pt>
                <c:pt idx="2176">
                  <c:v>0</c:v>
                </c:pt>
                <c:pt idx="2177">
                  <c:v>-1.5625E-2</c:v>
                </c:pt>
                <c:pt idx="2178">
                  <c:v>0</c:v>
                </c:pt>
                <c:pt idx="2179">
                  <c:v>-1.5625E-2</c:v>
                </c:pt>
                <c:pt idx="2180">
                  <c:v>0</c:v>
                </c:pt>
                <c:pt idx="2181">
                  <c:v>0</c:v>
                </c:pt>
                <c:pt idx="2182">
                  <c:v>0</c:v>
                </c:pt>
                <c:pt idx="2183">
                  <c:v>0</c:v>
                </c:pt>
                <c:pt idx="2184">
                  <c:v>-1.5625E-2</c:v>
                </c:pt>
                <c:pt idx="2185">
                  <c:v>0</c:v>
                </c:pt>
                <c:pt idx="2186">
                  <c:v>-1.5625E-2</c:v>
                </c:pt>
                <c:pt idx="2187">
                  <c:v>-1.5625E-2</c:v>
                </c:pt>
                <c:pt idx="2188">
                  <c:v>1.5625E-2</c:v>
                </c:pt>
                <c:pt idx="2189">
                  <c:v>-1.5625E-2</c:v>
                </c:pt>
                <c:pt idx="2190">
                  <c:v>0</c:v>
                </c:pt>
                <c:pt idx="2191">
                  <c:v>-1.5625E-2</c:v>
                </c:pt>
                <c:pt idx="2192">
                  <c:v>-1.5625E-2</c:v>
                </c:pt>
                <c:pt idx="2193">
                  <c:v>0</c:v>
                </c:pt>
                <c:pt idx="2194">
                  <c:v>0</c:v>
                </c:pt>
                <c:pt idx="2195">
                  <c:v>1.5625E-2</c:v>
                </c:pt>
                <c:pt idx="2196">
                  <c:v>0</c:v>
                </c:pt>
                <c:pt idx="2197">
                  <c:v>0</c:v>
                </c:pt>
                <c:pt idx="2198">
                  <c:v>0</c:v>
                </c:pt>
                <c:pt idx="2199">
                  <c:v>0</c:v>
                </c:pt>
                <c:pt idx="2200">
                  <c:v>0</c:v>
                </c:pt>
                <c:pt idx="2201">
                  <c:v>-1.5625E-2</c:v>
                </c:pt>
                <c:pt idx="2202">
                  <c:v>-1.5625E-2</c:v>
                </c:pt>
                <c:pt idx="2203">
                  <c:v>1.5625E-2</c:v>
                </c:pt>
                <c:pt idx="2204">
                  <c:v>0</c:v>
                </c:pt>
                <c:pt idx="2205">
                  <c:v>0</c:v>
                </c:pt>
                <c:pt idx="2206">
                  <c:v>-1.5625E-2</c:v>
                </c:pt>
                <c:pt idx="2207">
                  <c:v>-1.5625E-2</c:v>
                </c:pt>
                <c:pt idx="2208">
                  <c:v>0</c:v>
                </c:pt>
                <c:pt idx="2209">
                  <c:v>0</c:v>
                </c:pt>
                <c:pt idx="2210">
                  <c:v>0</c:v>
                </c:pt>
                <c:pt idx="2211">
                  <c:v>0</c:v>
                </c:pt>
                <c:pt idx="2212">
                  <c:v>0</c:v>
                </c:pt>
                <c:pt idx="2213">
                  <c:v>0</c:v>
                </c:pt>
                <c:pt idx="2214">
                  <c:v>-1.5625E-2</c:v>
                </c:pt>
                <c:pt idx="2215">
                  <c:v>0</c:v>
                </c:pt>
                <c:pt idx="2216">
                  <c:v>0</c:v>
                </c:pt>
                <c:pt idx="2217">
                  <c:v>-1.5625E-2</c:v>
                </c:pt>
                <c:pt idx="2218">
                  <c:v>0</c:v>
                </c:pt>
                <c:pt idx="2219">
                  <c:v>-1.5625E-2</c:v>
                </c:pt>
                <c:pt idx="2220">
                  <c:v>-1.5625E-2</c:v>
                </c:pt>
                <c:pt idx="2221">
                  <c:v>-1.5625E-2</c:v>
                </c:pt>
                <c:pt idx="2222">
                  <c:v>-1.5625E-2</c:v>
                </c:pt>
                <c:pt idx="2223">
                  <c:v>0</c:v>
                </c:pt>
                <c:pt idx="2224">
                  <c:v>0</c:v>
                </c:pt>
                <c:pt idx="2225">
                  <c:v>0</c:v>
                </c:pt>
                <c:pt idx="2226">
                  <c:v>0</c:v>
                </c:pt>
                <c:pt idx="2227">
                  <c:v>-1.5625E-2</c:v>
                </c:pt>
                <c:pt idx="2228">
                  <c:v>1.5625E-2</c:v>
                </c:pt>
                <c:pt idx="2229">
                  <c:v>1.5625E-2</c:v>
                </c:pt>
                <c:pt idx="2230">
                  <c:v>-1.5625E-2</c:v>
                </c:pt>
                <c:pt idx="2231">
                  <c:v>0</c:v>
                </c:pt>
                <c:pt idx="2232">
                  <c:v>0</c:v>
                </c:pt>
                <c:pt idx="2233">
                  <c:v>0</c:v>
                </c:pt>
                <c:pt idx="2234">
                  <c:v>0</c:v>
                </c:pt>
                <c:pt idx="2235">
                  <c:v>0</c:v>
                </c:pt>
                <c:pt idx="2236">
                  <c:v>0</c:v>
                </c:pt>
                <c:pt idx="2237">
                  <c:v>0</c:v>
                </c:pt>
                <c:pt idx="2238">
                  <c:v>-1.5625E-2</c:v>
                </c:pt>
                <c:pt idx="2239">
                  <c:v>-1.5625E-2</c:v>
                </c:pt>
                <c:pt idx="2240">
                  <c:v>-1.5625E-2</c:v>
                </c:pt>
                <c:pt idx="2241">
                  <c:v>0</c:v>
                </c:pt>
                <c:pt idx="2242">
                  <c:v>0</c:v>
                </c:pt>
                <c:pt idx="2243">
                  <c:v>0</c:v>
                </c:pt>
                <c:pt idx="2244">
                  <c:v>-1.5625E-2</c:v>
                </c:pt>
                <c:pt idx="2245">
                  <c:v>-1.5625E-2</c:v>
                </c:pt>
                <c:pt idx="2246">
                  <c:v>-3.125E-2</c:v>
                </c:pt>
                <c:pt idx="2247">
                  <c:v>-1.5625E-2</c:v>
                </c:pt>
                <c:pt idx="2248">
                  <c:v>-1.5625E-2</c:v>
                </c:pt>
                <c:pt idx="2249">
                  <c:v>0</c:v>
                </c:pt>
                <c:pt idx="2250">
                  <c:v>0</c:v>
                </c:pt>
                <c:pt idx="2251">
                  <c:v>-1.5625E-2</c:v>
                </c:pt>
                <c:pt idx="2252">
                  <c:v>7.8125E-2</c:v>
                </c:pt>
                <c:pt idx="2253">
                  <c:v>0.18750000000000017</c:v>
                </c:pt>
                <c:pt idx="2254">
                  <c:v>0.203125</c:v>
                </c:pt>
                <c:pt idx="2255">
                  <c:v>0.10937500000000008</c:v>
                </c:pt>
                <c:pt idx="2256">
                  <c:v>7.8125E-2</c:v>
                </c:pt>
                <c:pt idx="2257">
                  <c:v>0.18750000000000017</c:v>
                </c:pt>
                <c:pt idx="2258">
                  <c:v>0.28125</c:v>
                </c:pt>
                <c:pt idx="2259">
                  <c:v>0.32812500000000033</c:v>
                </c:pt>
                <c:pt idx="2260">
                  <c:v>0.35937500000000033</c:v>
                </c:pt>
                <c:pt idx="2261">
                  <c:v>0.34375</c:v>
                </c:pt>
                <c:pt idx="2262">
                  <c:v>0.28125</c:v>
                </c:pt>
                <c:pt idx="2263">
                  <c:v>0.15625000000000017</c:v>
                </c:pt>
                <c:pt idx="2264">
                  <c:v>0</c:v>
                </c:pt>
                <c:pt idx="2265">
                  <c:v>-0.140625</c:v>
                </c:pt>
                <c:pt idx="2266">
                  <c:v>-0.265625</c:v>
                </c:pt>
                <c:pt idx="2267">
                  <c:v>-0.34375</c:v>
                </c:pt>
                <c:pt idx="2268">
                  <c:v>-0.32812500000000033</c:v>
                </c:pt>
              </c:numCache>
            </c:numRef>
          </c:yVal>
        </c:ser>
        <c:ser>
          <c:idx val="3"/>
          <c:order val="3"/>
          <c:tx>
            <c:strRef>
              <c:f>'PFW Graphs'!$N$1</c:f>
              <c:strCache>
                <c:ptCount val="1"/>
                <c:pt idx="0">
                  <c:v>WDNI_Fast</c:v>
                </c:pt>
              </c:strCache>
            </c:strRef>
          </c:tx>
          <c:spPr>
            <a:ln w="25400">
              <a:solidFill>
                <a:schemeClr val="accent6">
                  <a:lumMod val="75000"/>
                </a:schemeClr>
              </a:solidFill>
              <a:prstDash val="solid"/>
            </a:ln>
          </c:spPr>
          <c:marker>
            <c:symbol val="none"/>
          </c:marker>
          <c:xVal>
            <c:numRef>
              <c:f>'PFW Graphs'!$B$2:$B$2270</c:f>
              <c:numCache>
                <c:formatCode>General</c:formatCode>
                <c:ptCount val="2269"/>
                <c:pt idx="0">
                  <c:v>100</c:v>
                </c:pt>
                <c:pt idx="1">
                  <c:v>101</c:v>
                </c:pt>
                <c:pt idx="2">
                  <c:v>102</c:v>
                </c:pt>
                <c:pt idx="3">
                  <c:v>103</c:v>
                </c:pt>
                <c:pt idx="4">
                  <c:v>104</c:v>
                </c:pt>
                <c:pt idx="5">
                  <c:v>105</c:v>
                </c:pt>
                <c:pt idx="6">
                  <c:v>106</c:v>
                </c:pt>
                <c:pt idx="7">
                  <c:v>107</c:v>
                </c:pt>
                <c:pt idx="8">
                  <c:v>108</c:v>
                </c:pt>
                <c:pt idx="9">
                  <c:v>109</c:v>
                </c:pt>
                <c:pt idx="10">
                  <c:v>110</c:v>
                </c:pt>
                <c:pt idx="11">
                  <c:v>111</c:v>
                </c:pt>
                <c:pt idx="12">
                  <c:v>112</c:v>
                </c:pt>
                <c:pt idx="13">
                  <c:v>113</c:v>
                </c:pt>
                <c:pt idx="14">
                  <c:v>114</c:v>
                </c:pt>
                <c:pt idx="15">
                  <c:v>115</c:v>
                </c:pt>
                <c:pt idx="16">
                  <c:v>116</c:v>
                </c:pt>
                <c:pt idx="17">
                  <c:v>117</c:v>
                </c:pt>
                <c:pt idx="18">
                  <c:v>118</c:v>
                </c:pt>
                <c:pt idx="19">
                  <c:v>119</c:v>
                </c:pt>
                <c:pt idx="20">
                  <c:v>120</c:v>
                </c:pt>
                <c:pt idx="21">
                  <c:v>121</c:v>
                </c:pt>
                <c:pt idx="22">
                  <c:v>122</c:v>
                </c:pt>
                <c:pt idx="23">
                  <c:v>123</c:v>
                </c:pt>
                <c:pt idx="24">
                  <c:v>124</c:v>
                </c:pt>
                <c:pt idx="25">
                  <c:v>125</c:v>
                </c:pt>
                <c:pt idx="26">
                  <c:v>126</c:v>
                </c:pt>
                <c:pt idx="27">
                  <c:v>127</c:v>
                </c:pt>
                <c:pt idx="28">
                  <c:v>128</c:v>
                </c:pt>
                <c:pt idx="29">
                  <c:v>129</c:v>
                </c:pt>
                <c:pt idx="30">
                  <c:v>130</c:v>
                </c:pt>
                <c:pt idx="31">
                  <c:v>131</c:v>
                </c:pt>
                <c:pt idx="32">
                  <c:v>132</c:v>
                </c:pt>
                <c:pt idx="33">
                  <c:v>133</c:v>
                </c:pt>
                <c:pt idx="34">
                  <c:v>134</c:v>
                </c:pt>
                <c:pt idx="35">
                  <c:v>135</c:v>
                </c:pt>
                <c:pt idx="36">
                  <c:v>136</c:v>
                </c:pt>
                <c:pt idx="37">
                  <c:v>137</c:v>
                </c:pt>
                <c:pt idx="38">
                  <c:v>138</c:v>
                </c:pt>
                <c:pt idx="39">
                  <c:v>139</c:v>
                </c:pt>
                <c:pt idx="40">
                  <c:v>140</c:v>
                </c:pt>
                <c:pt idx="41">
                  <c:v>141</c:v>
                </c:pt>
                <c:pt idx="42">
                  <c:v>142</c:v>
                </c:pt>
                <c:pt idx="43">
                  <c:v>143</c:v>
                </c:pt>
                <c:pt idx="44">
                  <c:v>144</c:v>
                </c:pt>
                <c:pt idx="45">
                  <c:v>145</c:v>
                </c:pt>
                <c:pt idx="46">
                  <c:v>146</c:v>
                </c:pt>
                <c:pt idx="47">
                  <c:v>147</c:v>
                </c:pt>
                <c:pt idx="48">
                  <c:v>148</c:v>
                </c:pt>
                <c:pt idx="49">
                  <c:v>149</c:v>
                </c:pt>
                <c:pt idx="50">
                  <c:v>150</c:v>
                </c:pt>
                <c:pt idx="51">
                  <c:v>151</c:v>
                </c:pt>
                <c:pt idx="52">
                  <c:v>152</c:v>
                </c:pt>
                <c:pt idx="53">
                  <c:v>153</c:v>
                </c:pt>
                <c:pt idx="54">
                  <c:v>154</c:v>
                </c:pt>
                <c:pt idx="55">
                  <c:v>155</c:v>
                </c:pt>
                <c:pt idx="56">
                  <c:v>156</c:v>
                </c:pt>
                <c:pt idx="57">
                  <c:v>157</c:v>
                </c:pt>
                <c:pt idx="58">
                  <c:v>158</c:v>
                </c:pt>
                <c:pt idx="59">
                  <c:v>159</c:v>
                </c:pt>
                <c:pt idx="60">
                  <c:v>160</c:v>
                </c:pt>
                <c:pt idx="61">
                  <c:v>161</c:v>
                </c:pt>
                <c:pt idx="62">
                  <c:v>162</c:v>
                </c:pt>
                <c:pt idx="63">
                  <c:v>163</c:v>
                </c:pt>
                <c:pt idx="64">
                  <c:v>164</c:v>
                </c:pt>
                <c:pt idx="65">
                  <c:v>165</c:v>
                </c:pt>
                <c:pt idx="66">
                  <c:v>166</c:v>
                </c:pt>
                <c:pt idx="67">
                  <c:v>167</c:v>
                </c:pt>
                <c:pt idx="68">
                  <c:v>168</c:v>
                </c:pt>
                <c:pt idx="69">
                  <c:v>169</c:v>
                </c:pt>
                <c:pt idx="70">
                  <c:v>170</c:v>
                </c:pt>
                <c:pt idx="71">
                  <c:v>171</c:v>
                </c:pt>
                <c:pt idx="72">
                  <c:v>172</c:v>
                </c:pt>
                <c:pt idx="73">
                  <c:v>173</c:v>
                </c:pt>
                <c:pt idx="74">
                  <c:v>174</c:v>
                </c:pt>
                <c:pt idx="75">
                  <c:v>175</c:v>
                </c:pt>
                <c:pt idx="76">
                  <c:v>176</c:v>
                </c:pt>
                <c:pt idx="77">
                  <c:v>177</c:v>
                </c:pt>
                <c:pt idx="78">
                  <c:v>178</c:v>
                </c:pt>
                <c:pt idx="79">
                  <c:v>179</c:v>
                </c:pt>
                <c:pt idx="80">
                  <c:v>180</c:v>
                </c:pt>
                <c:pt idx="81">
                  <c:v>181</c:v>
                </c:pt>
                <c:pt idx="82">
                  <c:v>182</c:v>
                </c:pt>
                <c:pt idx="83">
                  <c:v>183</c:v>
                </c:pt>
                <c:pt idx="84">
                  <c:v>184</c:v>
                </c:pt>
                <c:pt idx="85">
                  <c:v>185</c:v>
                </c:pt>
                <c:pt idx="86">
                  <c:v>186</c:v>
                </c:pt>
                <c:pt idx="87">
                  <c:v>187</c:v>
                </c:pt>
                <c:pt idx="88">
                  <c:v>188</c:v>
                </c:pt>
                <c:pt idx="89">
                  <c:v>189</c:v>
                </c:pt>
                <c:pt idx="90">
                  <c:v>190</c:v>
                </c:pt>
                <c:pt idx="91">
                  <c:v>191</c:v>
                </c:pt>
                <c:pt idx="92">
                  <c:v>192</c:v>
                </c:pt>
                <c:pt idx="93">
                  <c:v>193</c:v>
                </c:pt>
                <c:pt idx="94">
                  <c:v>194</c:v>
                </c:pt>
                <c:pt idx="95">
                  <c:v>195</c:v>
                </c:pt>
                <c:pt idx="96">
                  <c:v>196</c:v>
                </c:pt>
                <c:pt idx="97">
                  <c:v>197</c:v>
                </c:pt>
                <c:pt idx="98">
                  <c:v>198</c:v>
                </c:pt>
                <c:pt idx="99">
                  <c:v>199</c:v>
                </c:pt>
                <c:pt idx="100">
                  <c:v>200</c:v>
                </c:pt>
                <c:pt idx="101">
                  <c:v>201</c:v>
                </c:pt>
                <c:pt idx="102">
                  <c:v>202</c:v>
                </c:pt>
                <c:pt idx="103">
                  <c:v>203</c:v>
                </c:pt>
                <c:pt idx="104">
                  <c:v>204</c:v>
                </c:pt>
                <c:pt idx="105">
                  <c:v>205</c:v>
                </c:pt>
                <c:pt idx="106">
                  <c:v>206</c:v>
                </c:pt>
                <c:pt idx="107">
                  <c:v>207</c:v>
                </c:pt>
                <c:pt idx="108">
                  <c:v>208</c:v>
                </c:pt>
                <c:pt idx="109">
                  <c:v>209</c:v>
                </c:pt>
                <c:pt idx="110">
                  <c:v>210</c:v>
                </c:pt>
                <c:pt idx="111">
                  <c:v>211</c:v>
                </c:pt>
                <c:pt idx="112">
                  <c:v>212</c:v>
                </c:pt>
                <c:pt idx="113">
                  <c:v>213</c:v>
                </c:pt>
                <c:pt idx="114">
                  <c:v>214</c:v>
                </c:pt>
                <c:pt idx="115">
                  <c:v>215</c:v>
                </c:pt>
                <c:pt idx="116">
                  <c:v>216</c:v>
                </c:pt>
                <c:pt idx="117">
                  <c:v>217</c:v>
                </c:pt>
                <c:pt idx="118">
                  <c:v>218</c:v>
                </c:pt>
                <c:pt idx="119">
                  <c:v>219</c:v>
                </c:pt>
                <c:pt idx="120">
                  <c:v>220</c:v>
                </c:pt>
                <c:pt idx="121">
                  <c:v>221</c:v>
                </c:pt>
                <c:pt idx="122">
                  <c:v>222</c:v>
                </c:pt>
                <c:pt idx="123">
                  <c:v>223</c:v>
                </c:pt>
                <c:pt idx="124">
                  <c:v>224</c:v>
                </c:pt>
                <c:pt idx="125">
                  <c:v>225</c:v>
                </c:pt>
                <c:pt idx="126">
                  <c:v>226</c:v>
                </c:pt>
                <c:pt idx="127">
                  <c:v>227</c:v>
                </c:pt>
                <c:pt idx="128">
                  <c:v>228</c:v>
                </c:pt>
                <c:pt idx="129">
                  <c:v>229</c:v>
                </c:pt>
                <c:pt idx="130">
                  <c:v>230</c:v>
                </c:pt>
                <c:pt idx="131">
                  <c:v>231</c:v>
                </c:pt>
                <c:pt idx="132">
                  <c:v>232</c:v>
                </c:pt>
                <c:pt idx="133">
                  <c:v>233</c:v>
                </c:pt>
                <c:pt idx="134">
                  <c:v>234</c:v>
                </c:pt>
                <c:pt idx="135">
                  <c:v>235</c:v>
                </c:pt>
                <c:pt idx="136">
                  <c:v>236</c:v>
                </c:pt>
                <c:pt idx="137">
                  <c:v>237</c:v>
                </c:pt>
                <c:pt idx="138">
                  <c:v>238</c:v>
                </c:pt>
                <c:pt idx="139">
                  <c:v>239</c:v>
                </c:pt>
                <c:pt idx="140">
                  <c:v>240</c:v>
                </c:pt>
                <c:pt idx="141">
                  <c:v>241</c:v>
                </c:pt>
                <c:pt idx="142">
                  <c:v>242</c:v>
                </c:pt>
                <c:pt idx="143">
                  <c:v>243</c:v>
                </c:pt>
                <c:pt idx="144">
                  <c:v>244</c:v>
                </c:pt>
                <c:pt idx="145">
                  <c:v>245</c:v>
                </c:pt>
                <c:pt idx="146">
                  <c:v>246</c:v>
                </c:pt>
                <c:pt idx="147">
                  <c:v>247</c:v>
                </c:pt>
                <c:pt idx="148">
                  <c:v>248</c:v>
                </c:pt>
                <c:pt idx="149">
                  <c:v>249</c:v>
                </c:pt>
                <c:pt idx="150">
                  <c:v>250</c:v>
                </c:pt>
                <c:pt idx="151">
                  <c:v>251</c:v>
                </c:pt>
                <c:pt idx="152">
                  <c:v>252</c:v>
                </c:pt>
                <c:pt idx="153">
                  <c:v>253</c:v>
                </c:pt>
                <c:pt idx="154">
                  <c:v>254</c:v>
                </c:pt>
                <c:pt idx="155">
                  <c:v>255</c:v>
                </c:pt>
                <c:pt idx="156">
                  <c:v>256</c:v>
                </c:pt>
                <c:pt idx="157">
                  <c:v>257</c:v>
                </c:pt>
                <c:pt idx="158">
                  <c:v>258</c:v>
                </c:pt>
                <c:pt idx="159">
                  <c:v>259</c:v>
                </c:pt>
                <c:pt idx="160">
                  <c:v>260</c:v>
                </c:pt>
                <c:pt idx="161">
                  <c:v>261</c:v>
                </c:pt>
                <c:pt idx="162">
                  <c:v>262</c:v>
                </c:pt>
                <c:pt idx="163">
                  <c:v>263</c:v>
                </c:pt>
                <c:pt idx="164">
                  <c:v>264</c:v>
                </c:pt>
                <c:pt idx="165">
                  <c:v>265</c:v>
                </c:pt>
                <c:pt idx="166">
                  <c:v>266</c:v>
                </c:pt>
                <c:pt idx="167">
                  <c:v>267</c:v>
                </c:pt>
                <c:pt idx="168">
                  <c:v>268</c:v>
                </c:pt>
                <c:pt idx="169">
                  <c:v>269</c:v>
                </c:pt>
                <c:pt idx="170">
                  <c:v>270</c:v>
                </c:pt>
                <c:pt idx="171">
                  <c:v>271</c:v>
                </c:pt>
                <c:pt idx="172">
                  <c:v>272</c:v>
                </c:pt>
                <c:pt idx="173">
                  <c:v>273</c:v>
                </c:pt>
                <c:pt idx="174">
                  <c:v>274</c:v>
                </c:pt>
                <c:pt idx="175">
                  <c:v>275</c:v>
                </c:pt>
                <c:pt idx="176">
                  <c:v>276</c:v>
                </c:pt>
                <c:pt idx="177">
                  <c:v>277</c:v>
                </c:pt>
                <c:pt idx="178">
                  <c:v>278</c:v>
                </c:pt>
                <c:pt idx="179">
                  <c:v>279</c:v>
                </c:pt>
                <c:pt idx="180">
                  <c:v>280</c:v>
                </c:pt>
                <c:pt idx="181">
                  <c:v>281</c:v>
                </c:pt>
                <c:pt idx="182">
                  <c:v>282</c:v>
                </c:pt>
                <c:pt idx="183">
                  <c:v>283</c:v>
                </c:pt>
                <c:pt idx="184">
                  <c:v>284</c:v>
                </c:pt>
                <c:pt idx="185">
                  <c:v>285</c:v>
                </c:pt>
                <c:pt idx="186">
                  <c:v>286</c:v>
                </c:pt>
                <c:pt idx="187">
                  <c:v>287</c:v>
                </c:pt>
                <c:pt idx="188">
                  <c:v>288</c:v>
                </c:pt>
                <c:pt idx="189">
                  <c:v>289</c:v>
                </c:pt>
                <c:pt idx="190">
                  <c:v>290</c:v>
                </c:pt>
                <c:pt idx="191">
                  <c:v>291</c:v>
                </c:pt>
                <c:pt idx="192">
                  <c:v>292</c:v>
                </c:pt>
                <c:pt idx="193">
                  <c:v>293</c:v>
                </c:pt>
                <c:pt idx="194">
                  <c:v>294</c:v>
                </c:pt>
                <c:pt idx="195">
                  <c:v>295</c:v>
                </c:pt>
                <c:pt idx="196">
                  <c:v>296</c:v>
                </c:pt>
                <c:pt idx="197">
                  <c:v>297</c:v>
                </c:pt>
                <c:pt idx="198">
                  <c:v>298</c:v>
                </c:pt>
                <c:pt idx="199">
                  <c:v>299</c:v>
                </c:pt>
                <c:pt idx="200">
                  <c:v>300</c:v>
                </c:pt>
                <c:pt idx="201">
                  <c:v>301</c:v>
                </c:pt>
                <c:pt idx="202">
                  <c:v>302</c:v>
                </c:pt>
                <c:pt idx="203">
                  <c:v>303</c:v>
                </c:pt>
                <c:pt idx="204">
                  <c:v>304</c:v>
                </c:pt>
                <c:pt idx="205">
                  <c:v>305</c:v>
                </c:pt>
                <c:pt idx="206">
                  <c:v>306</c:v>
                </c:pt>
                <c:pt idx="207">
                  <c:v>307</c:v>
                </c:pt>
                <c:pt idx="208">
                  <c:v>308</c:v>
                </c:pt>
                <c:pt idx="209">
                  <c:v>309</c:v>
                </c:pt>
                <c:pt idx="210">
                  <c:v>310</c:v>
                </c:pt>
                <c:pt idx="211">
                  <c:v>311</c:v>
                </c:pt>
                <c:pt idx="212">
                  <c:v>312</c:v>
                </c:pt>
                <c:pt idx="213">
                  <c:v>313</c:v>
                </c:pt>
                <c:pt idx="214">
                  <c:v>314</c:v>
                </c:pt>
                <c:pt idx="215">
                  <c:v>315</c:v>
                </c:pt>
                <c:pt idx="216">
                  <c:v>316</c:v>
                </c:pt>
                <c:pt idx="217">
                  <c:v>317</c:v>
                </c:pt>
                <c:pt idx="218">
                  <c:v>318</c:v>
                </c:pt>
                <c:pt idx="219">
                  <c:v>319</c:v>
                </c:pt>
                <c:pt idx="220">
                  <c:v>320</c:v>
                </c:pt>
                <c:pt idx="221">
                  <c:v>321</c:v>
                </c:pt>
                <c:pt idx="222">
                  <c:v>322</c:v>
                </c:pt>
                <c:pt idx="223">
                  <c:v>323</c:v>
                </c:pt>
                <c:pt idx="224">
                  <c:v>324</c:v>
                </c:pt>
                <c:pt idx="225">
                  <c:v>325</c:v>
                </c:pt>
                <c:pt idx="226">
                  <c:v>326</c:v>
                </c:pt>
                <c:pt idx="227">
                  <c:v>327</c:v>
                </c:pt>
                <c:pt idx="228">
                  <c:v>328</c:v>
                </c:pt>
                <c:pt idx="229">
                  <c:v>329</c:v>
                </c:pt>
                <c:pt idx="230">
                  <c:v>330</c:v>
                </c:pt>
                <c:pt idx="231">
                  <c:v>331</c:v>
                </c:pt>
                <c:pt idx="232">
                  <c:v>332</c:v>
                </c:pt>
                <c:pt idx="233">
                  <c:v>333</c:v>
                </c:pt>
                <c:pt idx="234">
                  <c:v>334</c:v>
                </c:pt>
                <c:pt idx="235">
                  <c:v>335</c:v>
                </c:pt>
                <c:pt idx="236">
                  <c:v>336</c:v>
                </c:pt>
                <c:pt idx="237">
                  <c:v>337</c:v>
                </c:pt>
                <c:pt idx="238">
                  <c:v>338</c:v>
                </c:pt>
                <c:pt idx="239">
                  <c:v>339</c:v>
                </c:pt>
                <c:pt idx="240">
                  <c:v>340</c:v>
                </c:pt>
                <c:pt idx="241">
                  <c:v>341</c:v>
                </c:pt>
                <c:pt idx="242">
                  <c:v>342</c:v>
                </c:pt>
                <c:pt idx="243">
                  <c:v>343</c:v>
                </c:pt>
                <c:pt idx="244">
                  <c:v>344</c:v>
                </c:pt>
                <c:pt idx="245">
                  <c:v>345</c:v>
                </c:pt>
                <c:pt idx="246">
                  <c:v>346</c:v>
                </c:pt>
                <c:pt idx="247">
                  <c:v>347</c:v>
                </c:pt>
                <c:pt idx="248">
                  <c:v>348</c:v>
                </c:pt>
                <c:pt idx="249">
                  <c:v>349</c:v>
                </c:pt>
                <c:pt idx="250">
                  <c:v>350</c:v>
                </c:pt>
                <c:pt idx="251">
                  <c:v>351</c:v>
                </c:pt>
                <c:pt idx="252">
                  <c:v>352</c:v>
                </c:pt>
                <c:pt idx="253">
                  <c:v>353</c:v>
                </c:pt>
                <c:pt idx="254">
                  <c:v>354</c:v>
                </c:pt>
                <c:pt idx="255">
                  <c:v>355</c:v>
                </c:pt>
                <c:pt idx="256">
                  <c:v>356</c:v>
                </c:pt>
                <c:pt idx="257">
                  <c:v>357</c:v>
                </c:pt>
                <c:pt idx="258">
                  <c:v>358</c:v>
                </c:pt>
                <c:pt idx="259">
                  <c:v>359</c:v>
                </c:pt>
                <c:pt idx="260">
                  <c:v>360</c:v>
                </c:pt>
                <c:pt idx="261">
                  <c:v>361</c:v>
                </c:pt>
                <c:pt idx="262">
                  <c:v>362</c:v>
                </c:pt>
                <c:pt idx="263">
                  <c:v>363</c:v>
                </c:pt>
                <c:pt idx="264">
                  <c:v>364</c:v>
                </c:pt>
                <c:pt idx="265">
                  <c:v>365</c:v>
                </c:pt>
                <c:pt idx="266">
                  <c:v>366</c:v>
                </c:pt>
                <c:pt idx="267">
                  <c:v>367</c:v>
                </c:pt>
                <c:pt idx="268">
                  <c:v>368</c:v>
                </c:pt>
                <c:pt idx="269">
                  <c:v>369</c:v>
                </c:pt>
                <c:pt idx="270">
                  <c:v>370</c:v>
                </c:pt>
                <c:pt idx="271">
                  <c:v>371</c:v>
                </c:pt>
                <c:pt idx="272">
                  <c:v>372</c:v>
                </c:pt>
                <c:pt idx="273">
                  <c:v>373</c:v>
                </c:pt>
                <c:pt idx="274">
                  <c:v>374</c:v>
                </c:pt>
                <c:pt idx="275">
                  <c:v>375</c:v>
                </c:pt>
                <c:pt idx="276">
                  <c:v>376</c:v>
                </c:pt>
                <c:pt idx="277">
                  <c:v>377</c:v>
                </c:pt>
                <c:pt idx="278">
                  <c:v>378</c:v>
                </c:pt>
                <c:pt idx="279">
                  <c:v>379</c:v>
                </c:pt>
                <c:pt idx="280">
                  <c:v>380</c:v>
                </c:pt>
                <c:pt idx="281">
                  <c:v>381</c:v>
                </c:pt>
                <c:pt idx="282">
                  <c:v>382</c:v>
                </c:pt>
                <c:pt idx="283">
                  <c:v>383</c:v>
                </c:pt>
                <c:pt idx="284">
                  <c:v>384</c:v>
                </c:pt>
                <c:pt idx="285">
                  <c:v>385</c:v>
                </c:pt>
                <c:pt idx="286">
                  <c:v>386</c:v>
                </c:pt>
                <c:pt idx="287">
                  <c:v>387</c:v>
                </c:pt>
                <c:pt idx="288">
                  <c:v>388</c:v>
                </c:pt>
                <c:pt idx="289">
                  <c:v>389</c:v>
                </c:pt>
                <c:pt idx="290">
                  <c:v>390</c:v>
                </c:pt>
                <c:pt idx="291">
                  <c:v>391</c:v>
                </c:pt>
                <c:pt idx="292">
                  <c:v>392</c:v>
                </c:pt>
                <c:pt idx="293">
                  <c:v>393</c:v>
                </c:pt>
                <c:pt idx="294">
                  <c:v>394</c:v>
                </c:pt>
                <c:pt idx="295">
                  <c:v>395</c:v>
                </c:pt>
                <c:pt idx="296">
                  <c:v>396</c:v>
                </c:pt>
                <c:pt idx="297">
                  <c:v>397</c:v>
                </c:pt>
                <c:pt idx="298">
                  <c:v>398</c:v>
                </c:pt>
                <c:pt idx="299">
                  <c:v>399</c:v>
                </c:pt>
                <c:pt idx="300">
                  <c:v>400</c:v>
                </c:pt>
                <c:pt idx="301">
                  <c:v>401</c:v>
                </c:pt>
                <c:pt idx="302">
                  <c:v>402</c:v>
                </c:pt>
                <c:pt idx="303">
                  <c:v>403</c:v>
                </c:pt>
                <c:pt idx="304">
                  <c:v>404</c:v>
                </c:pt>
                <c:pt idx="305">
                  <c:v>405</c:v>
                </c:pt>
                <c:pt idx="306">
                  <c:v>406</c:v>
                </c:pt>
                <c:pt idx="307">
                  <c:v>407</c:v>
                </c:pt>
                <c:pt idx="308">
                  <c:v>408</c:v>
                </c:pt>
                <c:pt idx="309">
                  <c:v>409</c:v>
                </c:pt>
                <c:pt idx="310">
                  <c:v>410</c:v>
                </c:pt>
                <c:pt idx="311">
                  <c:v>411</c:v>
                </c:pt>
                <c:pt idx="312">
                  <c:v>412</c:v>
                </c:pt>
                <c:pt idx="313">
                  <c:v>413</c:v>
                </c:pt>
                <c:pt idx="314">
                  <c:v>414</c:v>
                </c:pt>
                <c:pt idx="315">
                  <c:v>415</c:v>
                </c:pt>
                <c:pt idx="316">
                  <c:v>416</c:v>
                </c:pt>
                <c:pt idx="317">
                  <c:v>417</c:v>
                </c:pt>
                <c:pt idx="318">
                  <c:v>418</c:v>
                </c:pt>
                <c:pt idx="319">
                  <c:v>419</c:v>
                </c:pt>
                <c:pt idx="320">
                  <c:v>420</c:v>
                </c:pt>
                <c:pt idx="321">
                  <c:v>421</c:v>
                </c:pt>
                <c:pt idx="322">
                  <c:v>422</c:v>
                </c:pt>
                <c:pt idx="323">
                  <c:v>423</c:v>
                </c:pt>
                <c:pt idx="324">
                  <c:v>424</c:v>
                </c:pt>
                <c:pt idx="325">
                  <c:v>425</c:v>
                </c:pt>
                <c:pt idx="326">
                  <c:v>426</c:v>
                </c:pt>
                <c:pt idx="327">
                  <c:v>427</c:v>
                </c:pt>
                <c:pt idx="328">
                  <c:v>428</c:v>
                </c:pt>
                <c:pt idx="329">
                  <c:v>429</c:v>
                </c:pt>
                <c:pt idx="330">
                  <c:v>430</c:v>
                </c:pt>
                <c:pt idx="331">
                  <c:v>431</c:v>
                </c:pt>
                <c:pt idx="332">
                  <c:v>432</c:v>
                </c:pt>
                <c:pt idx="333">
                  <c:v>433</c:v>
                </c:pt>
                <c:pt idx="334">
                  <c:v>434</c:v>
                </c:pt>
                <c:pt idx="335">
                  <c:v>435</c:v>
                </c:pt>
                <c:pt idx="336">
                  <c:v>436</c:v>
                </c:pt>
                <c:pt idx="337">
                  <c:v>437</c:v>
                </c:pt>
                <c:pt idx="338">
                  <c:v>438</c:v>
                </c:pt>
                <c:pt idx="339">
                  <c:v>439</c:v>
                </c:pt>
                <c:pt idx="340">
                  <c:v>440</c:v>
                </c:pt>
                <c:pt idx="341">
                  <c:v>441</c:v>
                </c:pt>
                <c:pt idx="342">
                  <c:v>442</c:v>
                </c:pt>
                <c:pt idx="343">
                  <c:v>443</c:v>
                </c:pt>
                <c:pt idx="344">
                  <c:v>444</c:v>
                </c:pt>
                <c:pt idx="345">
                  <c:v>445</c:v>
                </c:pt>
                <c:pt idx="346">
                  <c:v>446</c:v>
                </c:pt>
                <c:pt idx="347">
                  <c:v>447</c:v>
                </c:pt>
                <c:pt idx="348">
                  <c:v>448</c:v>
                </c:pt>
                <c:pt idx="349">
                  <c:v>449</c:v>
                </c:pt>
                <c:pt idx="350">
                  <c:v>450</c:v>
                </c:pt>
                <c:pt idx="351">
                  <c:v>451</c:v>
                </c:pt>
                <c:pt idx="352">
                  <c:v>452</c:v>
                </c:pt>
                <c:pt idx="353">
                  <c:v>453</c:v>
                </c:pt>
                <c:pt idx="354">
                  <c:v>454</c:v>
                </c:pt>
                <c:pt idx="355">
                  <c:v>455</c:v>
                </c:pt>
                <c:pt idx="356">
                  <c:v>456</c:v>
                </c:pt>
                <c:pt idx="357">
                  <c:v>457</c:v>
                </c:pt>
                <c:pt idx="358">
                  <c:v>458</c:v>
                </c:pt>
                <c:pt idx="359">
                  <c:v>459</c:v>
                </c:pt>
                <c:pt idx="360">
                  <c:v>460</c:v>
                </c:pt>
                <c:pt idx="361">
                  <c:v>461</c:v>
                </c:pt>
                <c:pt idx="362">
                  <c:v>462</c:v>
                </c:pt>
                <c:pt idx="363">
                  <c:v>463</c:v>
                </c:pt>
                <c:pt idx="364">
                  <c:v>464</c:v>
                </c:pt>
                <c:pt idx="365">
                  <c:v>465</c:v>
                </c:pt>
                <c:pt idx="366">
                  <c:v>466</c:v>
                </c:pt>
                <c:pt idx="367">
                  <c:v>467</c:v>
                </c:pt>
                <c:pt idx="368">
                  <c:v>468</c:v>
                </c:pt>
                <c:pt idx="369">
                  <c:v>469</c:v>
                </c:pt>
                <c:pt idx="370">
                  <c:v>470</c:v>
                </c:pt>
                <c:pt idx="371">
                  <c:v>471</c:v>
                </c:pt>
                <c:pt idx="372">
                  <c:v>472</c:v>
                </c:pt>
                <c:pt idx="373">
                  <c:v>473</c:v>
                </c:pt>
                <c:pt idx="374">
                  <c:v>474</c:v>
                </c:pt>
                <c:pt idx="375">
                  <c:v>475</c:v>
                </c:pt>
                <c:pt idx="376">
                  <c:v>476</c:v>
                </c:pt>
                <c:pt idx="377">
                  <c:v>477</c:v>
                </c:pt>
                <c:pt idx="378">
                  <c:v>478</c:v>
                </c:pt>
                <c:pt idx="379">
                  <c:v>479</c:v>
                </c:pt>
                <c:pt idx="380">
                  <c:v>480</c:v>
                </c:pt>
                <c:pt idx="381">
                  <c:v>481</c:v>
                </c:pt>
                <c:pt idx="382">
                  <c:v>482</c:v>
                </c:pt>
                <c:pt idx="383">
                  <c:v>483</c:v>
                </c:pt>
                <c:pt idx="384">
                  <c:v>484</c:v>
                </c:pt>
                <c:pt idx="385">
                  <c:v>485</c:v>
                </c:pt>
                <c:pt idx="386">
                  <c:v>486</c:v>
                </c:pt>
                <c:pt idx="387">
                  <c:v>487</c:v>
                </c:pt>
                <c:pt idx="388">
                  <c:v>488</c:v>
                </c:pt>
                <c:pt idx="389">
                  <c:v>489</c:v>
                </c:pt>
                <c:pt idx="390">
                  <c:v>490</c:v>
                </c:pt>
                <c:pt idx="391">
                  <c:v>491</c:v>
                </c:pt>
                <c:pt idx="392">
                  <c:v>492</c:v>
                </c:pt>
                <c:pt idx="393">
                  <c:v>493</c:v>
                </c:pt>
                <c:pt idx="394">
                  <c:v>494</c:v>
                </c:pt>
                <c:pt idx="395">
                  <c:v>495</c:v>
                </c:pt>
                <c:pt idx="396">
                  <c:v>496</c:v>
                </c:pt>
                <c:pt idx="397">
                  <c:v>497</c:v>
                </c:pt>
                <c:pt idx="398">
                  <c:v>498</c:v>
                </c:pt>
                <c:pt idx="399">
                  <c:v>499</c:v>
                </c:pt>
                <c:pt idx="400">
                  <c:v>500</c:v>
                </c:pt>
                <c:pt idx="401">
                  <c:v>501</c:v>
                </c:pt>
                <c:pt idx="402">
                  <c:v>502</c:v>
                </c:pt>
                <c:pt idx="403">
                  <c:v>503</c:v>
                </c:pt>
                <c:pt idx="404">
                  <c:v>504</c:v>
                </c:pt>
                <c:pt idx="405">
                  <c:v>505</c:v>
                </c:pt>
                <c:pt idx="406">
                  <c:v>506</c:v>
                </c:pt>
                <c:pt idx="407">
                  <c:v>507</c:v>
                </c:pt>
                <c:pt idx="408">
                  <c:v>508</c:v>
                </c:pt>
                <c:pt idx="409">
                  <c:v>509</c:v>
                </c:pt>
                <c:pt idx="410">
                  <c:v>510</c:v>
                </c:pt>
                <c:pt idx="411">
                  <c:v>511</c:v>
                </c:pt>
                <c:pt idx="412">
                  <c:v>512</c:v>
                </c:pt>
                <c:pt idx="413">
                  <c:v>513</c:v>
                </c:pt>
                <c:pt idx="414">
                  <c:v>514</c:v>
                </c:pt>
                <c:pt idx="415">
                  <c:v>515</c:v>
                </c:pt>
                <c:pt idx="416">
                  <c:v>516</c:v>
                </c:pt>
                <c:pt idx="417">
                  <c:v>517</c:v>
                </c:pt>
                <c:pt idx="418">
                  <c:v>518</c:v>
                </c:pt>
                <c:pt idx="419">
                  <c:v>519</c:v>
                </c:pt>
                <c:pt idx="420">
                  <c:v>520</c:v>
                </c:pt>
                <c:pt idx="421">
                  <c:v>521</c:v>
                </c:pt>
                <c:pt idx="422">
                  <c:v>522</c:v>
                </c:pt>
                <c:pt idx="423">
                  <c:v>523</c:v>
                </c:pt>
                <c:pt idx="424">
                  <c:v>524</c:v>
                </c:pt>
                <c:pt idx="425">
                  <c:v>525</c:v>
                </c:pt>
                <c:pt idx="426">
                  <c:v>526</c:v>
                </c:pt>
                <c:pt idx="427">
                  <c:v>527</c:v>
                </c:pt>
                <c:pt idx="428">
                  <c:v>528</c:v>
                </c:pt>
                <c:pt idx="429">
                  <c:v>529</c:v>
                </c:pt>
                <c:pt idx="430">
                  <c:v>530</c:v>
                </c:pt>
                <c:pt idx="431">
                  <c:v>531</c:v>
                </c:pt>
                <c:pt idx="432">
                  <c:v>532</c:v>
                </c:pt>
                <c:pt idx="433">
                  <c:v>533</c:v>
                </c:pt>
                <c:pt idx="434">
                  <c:v>534</c:v>
                </c:pt>
                <c:pt idx="435">
                  <c:v>535</c:v>
                </c:pt>
                <c:pt idx="436">
                  <c:v>536</c:v>
                </c:pt>
                <c:pt idx="437">
                  <c:v>537</c:v>
                </c:pt>
                <c:pt idx="438">
                  <c:v>538</c:v>
                </c:pt>
                <c:pt idx="439">
                  <c:v>539</c:v>
                </c:pt>
                <c:pt idx="440">
                  <c:v>540</c:v>
                </c:pt>
                <c:pt idx="441">
                  <c:v>541</c:v>
                </c:pt>
                <c:pt idx="442">
                  <c:v>542</c:v>
                </c:pt>
                <c:pt idx="443">
                  <c:v>543</c:v>
                </c:pt>
                <c:pt idx="444">
                  <c:v>544</c:v>
                </c:pt>
                <c:pt idx="445">
                  <c:v>545</c:v>
                </c:pt>
                <c:pt idx="446">
                  <c:v>546</c:v>
                </c:pt>
                <c:pt idx="447">
                  <c:v>547</c:v>
                </c:pt>
                <c:pt idx="448">
                  <c:v>548</c:v>
                </c:pt>
                <c:pt idx="449">
                  <c:v>549</c:v>
                </c:pt>
                <c:pt idx="450">
                  <c:v>550</c:v>
                </c:pt>
                <c:pt idx="451">
                  <c:v>551</c:v>
                </c:pt>
                <c:pt idx="452">
                  <c:v>552</c:v>
                </c:pt>
                <c:pt idx="453">
                  <c:v>553</c:v>
                </c:pt>
                <c:pt idx="454">
                  <c:v>554</c:v>
                </c:pt>
                <c:pt idx="455">
                  <c:v>555</c:v>
                </c:pt>
                <c:pt idx="456">
                  <c:v>556</c:v>
                </c:pt>
                <c:pt idx="457">
                  <c:v>557</c:v>
                </c:pt>
                <c:pt idx="458">
                  <c:v>558</c:v>
                </c:pt>
                <c:pt idx="459">
                  <c:v>559</c:v>
                </c:pt>
                <c:pt idx="460">
                  <c:v>560</c:v>
                </c:pt>
                <c:pt idx="461">
                  <c:v>561</c:v>
                </c:pt>
                <c:pt idx="462">
                  <c:v>562</c:v>
                </c:pt>
                <c:pt idx="463">
                  <c:v>563</c:v>
                </c:pt>
                <c:pt idx="464">
                  <c:v>564</c:v>
                </c:pt>
                <c:pt idx="465">
                  <c:v>565</c:v>
                </c:pt>
                <c:pt idx="466">
                  <c:v>566</c:v>
                </c:pt>
                <c:pt idx="467">
                  <c:v>567</c:v>
                </c:pt>
                <c:pt idx="468">
                  <c:v>568</c:v>
                </c:pt>
                <c:pt idx="469">
                  <c:v>569</c:v>
                </c:pt>
                <c:pt idx="470">
                  <c:v>570</c:v>
                </c:pt>
                <c:pt idx="471">
                  <c:v>571</c:v>
                </c:pt>
                <c:pt idx="472">
                  <c:v>572</c:v>
                </c:pt>
                <c:pt idx="473">
                  <c:v>573</c:v>
                </c:pt>
                <c:pt idx="474">
                  <c:v>574</c:v>
                </c:pt>
                <c:pt idx="475">
                  <c:v>575</c:v>
                </c:pt>
                <c:pt idx="476">
                  <c:v>576</c:v>
                </c:pt>
                <c:pt idx="477">
                  <c:v>577</c:v>
                </c:pt>
                <c:pt idx="478">
                  <c:v>578</c:v>
                </c:pt>
                <c:pt idx="479">
                  <c:v>579</c:v>
                </c:pt>
                <c:pt idx="480">
                  <c:v>580</c:v>
                </c:pt>
                <c:pt idx="481">
                  <c:v>581</c:v>
                </c:pt>
                <c:pt idx="482">
                  <c:v>582</c:v>
                </c:pt>
                <c:pt idx="483">
                  <c:v>583</c:v>
                </c:pt>
                <c:pt idx="484">
                  <c:v>584</c:v>
                </c:pt>
                <c:pt idx="485">
                  <c:v>585</c:v>
                </c:pt>
                <c:pt idx="486">
                  <c:v>586</c:v>
                </c:pt>
                <c:pt idx="487">
                  <c:v>587</c:v>
                </c:pt>
                <c:pt idx="488">
                  <c:v>588</c:v>
                </c:pt>
                <c:pt idx="489">
                  <c:v>589</c:v>
                </c:pt>
                <c:pt idx="490">
                  <c:v>590</c:v>
                </c:pt>
                <c:pt idx="491">
                  <c:v>591</c:v>
                </c:pt>
                <c:pt idx="492">
                  <c:v>592</c:v>
                </c:pt>
                <c:pt idx="493">
                  <c:v>593</c:v>
                </c:pt>
                <c:pt idx="494">
                  <c:v>594</c:v>
                </c:pt>
                <c:pt idx="495">
                  <c:v>595</c:v>
                </c:pt>
                <c:pt idx="496">
                  <c:v>596</c:v>
                </c:pt>
                <c:pt idx="497">
                  <c:v>597</c:v>
                </c:pt>
                <c:pt idx="498">
                  <c:v>598</c:v>
                </c:pt>
                <c:pt idx="499">
                  <c:v>599</c:v>
                </c:pt>
                <c:pt idx="500">
                  <c:v>600</c:v>
                </c:pt>
                <c:pt idx="501">
                  <c:v>601</c:v>
                </c:pt>
                <c:pt idx="502">
                  <c:v>602</c:v>
                </c:pt>
                <c:pt idx="503">
                  <c:v>603</c:v>
                </c:pt>
                <c:pt idx="504">
                  <c:v>604</c:v>
                </c:pt>
                <c:pt idx="505">
                  <c:v>605</c:v>
                </c:pt>
                <c:pt idx="506">
                  <c:v>606</c:v>
                </c:pt>
                <c:pt idx="507">
                  <c:v>607</c:v>
                </c:pt>
                <c:pt idx="508">
                  <c:v>608</c:v>
                </c:pt>
                <c:pt idx="509">
                  <c:v>609</c:v>
                </c:pt>
                <c:pt idx="510">
                  <c:v>610</c:v>
                </c:pt>
                <c:pt idx="511">
                  <c:v>611</c:v>
                </c:pt>
                <c:pt idx="512">
                  <c:v>612</c:v>
                </c:pt>
                <c:pt idx="513">
                  <c:v>613</c:v>
                </c:pt>
                <c:pt idx="514">
                  <c:v>614</c:v>
                </c:pt>
                <c:pt idx="515">
                  <c:v>615</c:v>
                </c:pt>
                <c:pt idx="516">
                  <c:v>616</c:v>
                </c:pt>
                <c:pt idx="517">
                  <c:v>617</c:v>
                </c:pt>
                <c:pt idx="518">
                  <c:v>618</c:v>
                </c:pt>
                <c:pt idx="519">
                  <c:v>619</c:v>
                </c:pt>
                <c:pt idx="520">
                  <c:v>620</c:v>
                </c:pt>
                <c:pt idx="521">
                  <c:v>621</c:v>
                </c:pt>
                <c:pt idx="522">
                  <c:v>622</c:v>
                </c:pt>
                <c:pt idx="523">
                  <c:v>623</c:v>
                </c:pt>
                <c:pt idx="524">
                  <c:v>624</c:v>
                </c:pt>
                <c:pt idx="525">
                  <c:v>625</c:v>
                </c:pt>
                <c:pt idx="526">
                  <c:v>626</c:v>
                </c:pt>
                <c:pt idx="527">
                  <c:v>627</c:v>
                </c:pt>
                <c:pt idx="528">
                  <c:v>628</c:v>
                </c:pt>
                <c:pt idx="529">
                  <c:v>629</c:v>
                </c:pt>
                <c:pt idx="530">
                  <c:v>630</c:v>
                </c:pt>
                <c:pt idx="531">
                  <c:v>631</c:v>
                </c:pt>
                <c:pt idx="532">
                  <c:v>632</c:v>
                </c:pt>
                <c:pt idx="533">
                  <c:v>633</c:v>
                </c:pt>
                <c:pt idx="534">
                  <c:v>634</c:v>
                </c:pt>
                <c:pt idx="535">
                  <c:v>635</c:v>
                </c:pt>
                <c:pt idx="536">
                  <c:v>636</c:v>
                </c:pt>
                <c:pt idx="537">
                  <c:v>637</c:v>
                </c:pt>
                <c:pt idx="538">
                  <c:v>638</c:v>
                </c:pt>
                <c:pt idx="539">
                  <c:v>639</c:v>
                </c:pt>
                <c:pt idx="540">
                  <c:v>640</c:v>
                </c:pt>
                <c:pt idx="541">
                  <c:v>641</c:v>
                </c:pt>
                <c:pt idx="542">
                  <c:v>642</c:v>
                </c:pt>
                <c:pt idx="543">
                  <c:v>643</c:v>
                </c:pt>
                <c:pt idx="544">
                  <c:v>644</c:v>
                </c:pt>
                <c:pt idx="545">
                  <c:v>645</c:v>
                </c:pt>
                <c:pt idx="546">
                  <c:v>646</c:v>
                </c:pt>
                <c:pt idx="547">
                  <c:v>647</c:v>
                </c:pt>
                <c:pt idx="548">
                  <c:v>648</c:v>
                </c:pt>
                <c:pt idx="549">
                  <c:v>649</c:v>
                </c:pt>
                <c:pt idx="550">
                  <c:v>650</c:v>
                </c:pt>
                <c:pt idx="551">
                  <c:v>651</c:v>
                </c:pt>
                <c:pt idx="552">
                  <c:v>652</c:v>
                </c:pt>
                <c:pt idx="553">
                  <c:v>653</c:v>
                </c:pt>
                <c:pt idx="554">
                  <c:v>654</c:v>
                </c:pt>
                <c:pt idx="555">
                  <c:v>655</c:v>
                </c:pt>
                <c:pt idx="556">
                  <c:v>656</c:v>
                </c:pt>
                <c:pt idx="557">
                  <c:v>657</c:v>
                </c:pt>
                <c:pt idx="558">
                  <c:v>658</c:v>
                </c:pt>
                <c:pt idx="559">
                  <c:v>659</c:v>
                </c:pt>
                <c:pt idx="560">
                  <c:v>660</c:v>
                </c:pt>
                <c:pt idx="561">
                  <c:v>661</c:v>
                </c:pt>
                <c:pt idx="562">
                  <c:v>662</c:v>
                </c:pt>
                <c:pt idx="563">
                  <c:v>663</c:v>
                </c:pt>
                <c:pt idx="564">
                  <c:v>664</c:v>
                </c:pt>
                <c:pt idx="565">
                  <c:v>665</c:v>
                </c:pt>
                <c:pt idx="566">
                  <c:v>666</c:v>
                </c:pt>
                <c:pt idx="567">
                  <c:v>667</c:v>
                </c:pt>
                <c:pt idx="568">
                  <c:v>668</c:v>
                </c:pt>
                <c:pt idx="569">
                  <c:v>669</c:v>
                </c:pt>
                <c:pt idx="570">
                  <c:v>670</c:v>
                </c:pt>
                <c:pt idx="571">
                  <c:v>671</c:v>
                </c:pt>
                <c:pt idx="572">
                  <c:v>672</c:v>
                </c:pt>
                <c:pt idx="573">
                  <c:v>673</c:v>
                </c:pt>
                <c:pt idx="574">
                  <c:v>674</c:v>
                </c:pt>
                <c:pt idx="575">
                  <c:v>675</c:v>
                </c:pt>
                <c:pt idx="576">
                  <c:v>676</c:v>
                </c:pt>
                <c:pt idx="577">
                  <c:v>677</c:v>
                </c:pt>
                <c:pt idx="578">
                  <c:v>678</c:v>
                </c:pt>
                <c:pt idx="579">
                  <c:v>679</c:v>
                </c:pt>
                <c:pt idx="580">
                  <c:v>680</c:v>
                </c:pt>
                <c:pt idx="581">
                  <c:v>681</c:v>
                </c:pt>
                <c:pt idx="582">
                  <c:v>682</c:v>
                </c:pt>
                <c:pt idx="583">
                  <c:v>683</c:v>
                </c:pt>
                <c:pt idx="584">
                  <c:v>684</c:v>
                </c:pt>
                <c:pt idx="585">
                  <c:v>685</c:v>
                </c:pt>
                <c:pt idx="586">
                  <c:v>686</c:v>
                </c:pt>
                <c:pt idx="587">
                  <c:v>687</c:v>
                </c:pt>
                <c:pt idx="588">
                  <c:v>688</c:v>
                </c:pt>
                <c:pt idx="589">
                  <c:v>689</c:v>
                </c:pt>
                <c:pt idx="590">
                  <c:v>690</c:v>
                </c:pt>
                <c:pt idx="591">
                  <c:v>691</c:v>
                </c:pt>
                <c:pt idx="592">
                  <c:v>692</c:v>
                </c:pt>
                <c:pt idx="593">
                  <c:v>693</c:v>
                </c:pt>
                <c:pt idx="594">
                  <c:v>694</c:v>
                </c:pt>
                <c:pt idx="595">
                  <c:v>695</c:v>
                </c:pt>
                <c:pt idx="596">
                  <c:v>696</c:v>
                </c:pt>
                <c:pt idx="597">
                  <c:v>697</c:v>
                </c:pt>
                <c:pt idx="598">
                  <c:v>698</c:v>
                </c:pt>
                <c:pt idx="599">
                  <c:v>699</c:v>
                </c:pt>
                <c:pt idx="600">
                  <c:v>700</c:v>
                </c:pt>
                <c:pt idx="601">
                  <c:v>701</c:v>
                </c:pt>
                <c:pt idx="602">
                  <c:v>702</c:v>
                </c:pt>
                <c:pt idx="603">
                  <c:v>703</c:v>
                </c:pt>
                <c:pt idx="604">
                  <c:v>704</c:v>
                </c:pt>
                <c:pt idx="605">
                  <c:v>705</c:v>
                </c:pt>
                <c:pt idx="606">
                  <c:v>706</c:v>
                </c:pt>
                <c:pt idx="607">
                  <c:v>707</c:v>
                </c:pt>
                <c:pt idx="608">
                  <c:v>708</c:v>
                </c:pt>
                <c:pt idx="609">
                  <c:v>709</c:v>
                </c:pt>
                <c:pt idx="610">
                  <c:v>710</c:v>
                </c:pt>
                <c:pt idx="611">
                  <c:v>711</c:v>
                </c:pt>
                <c:pt idx="612">
                  <c:v>712</c:v>
                </c:pt>
                <c:pt idx="613">
                  <c:v>713</c:v>
                </c:pt>
                <c:pt idx="614">
                  <c:v>714</c:v>
                </c:pt>
                <c:pt idx="615">
                  <c:v>715</c:v>
                </c:pt>
                <c:pt idx="616">
                  <c:v>716</c:v>
                </c:pt>
                <c:pt idx="617">
                  <c:v>717</c:v>
                </c:pt>
                <c:pt idx="618">
                  <c:v>718</c:v>
                </c:pt>
                <c:pt idx="619">
                  <c:v>719</c:v>
                </c:pt>
                <c:pt idx="620">
                  <c:v>720</c:v>
                </c:pt>
                <c:pt idx="621">
                  <c:v>721</c:v>
                </c:pt>
                <c:pt idx="622">
                  <c:v>722</c:v>
                </c:pt>
                <c:pt idx="623">
                  <c:v>723</c:v>
                </c:pt>
                <c:pt idx="624">
                  <c:v>724</c:v>
                </c:pt>
                <c:pt idx="625">
                  <c:v>725</c:v>
                </c:pt>
                <c:pt idx="626">
                  <c:v>726</c:v>
                </c:pt>
                <c:pt idx="627">
                  <c:v>727</c:v>
                </c:pt>
                <c:pt idx="628">
                  <c:v>728</c:v>
                </c:pt>
                <c:pt idx="629">
                  <c:v>729</c:v>
                </c:pt>
                <c:pt idx="630">
                  <c:v>730</c:v>
                </c:pt>
                <c:pt idx="631">
                  <c:v>731</c:v>
                </c:pt>
                <c:pt idx="632">
                  <c:v>732</c:v>
                </c:pt>
                <c:pt idx="633">
                  <c:v>733</c:v>
                </c:pt>
                <c:pt idx="634">
                  <c:v>734</c:v>
                </c:pt>
                <c:pt idx="635">
                  <c:v>735</c:v>
                </c:pt>
                <c:pt idx="636">
                  <c:v>736</c:v>
                </c:pt>
                <c:pt idx="637">
                  <c:v>737</c:v>
                </c:pt>
                <c:pt idx="638">
                  <c:v>738</c:v>
                </c:pt>
                <c:pt idx="639">
                  <c:v>739</c:v>
                </c:pt>
                <c:pt idx="640">
                  <c:v>740</c:v>
                </c:pt>
                <c:pt idx="641">
                  <c:v>741</c:v>
                </c:pt>
                <c:pt idx="642">
                  <c:v>742</c:v>
                </c:pt>
                <c:pt idx="643">
                  <c:v>743</c:v>
                </c:pt>
                <c:pt idx="644">
                  <c:v>744</c:v>
                </c:pt>
                <c:pt idx="645">
                  <c:v>745</c:v>
                </c:pt>
                <c:pt idx="646">
                  <c:v>746</c:v>
                </c:pt>
                <c:pt idx="647">
                  <c:v>747</c:v>
                </c:pt>
                <c:pt idx="648">
                  <c:v>748</c:v>
                </c:pt>
                <c:pt idx="649">
                  <c:v>749</c:v>
                </c:pt>
                <c:pt idx="650">
                  <c:v>750</c:v>
                </c:pt>
                <c:pt idx="651">
                  <c:v>751</c:v>
                </c:pt>
                <c:pt idx="652">
                  <c:v>752</c:v>
                </c:pt>
                <c:pt idx="653">
                  <c:v>753</c:v>
                </c:pt>
                <c:pt idx="654">
                  <c:v>754</c:v>
                </c:pt>
                <c:pt idx="655">
                  <c:v>755</c:v>
                </c:pt>
                <c:pt idx="656">
                  <c:v>756</c:v>
                </c:pt>
                <c:pt idx="657">
                  <c:v>757</c:v>
                </c:pt>
                <c:pt idx="658">
                  <c:v>758</c:v>
                </c:pt>
                <c:pt idx="659">
                  <c:v>759</c:v>
                </c:pt>
                <c:pt idx="660">
                  <c:v>760</c:v>
                </c:pt>
                <c:pt idx="661">
                  <c:v>761</c:v>
                </c:pt>
                <c:pt idx="662">
                  <c:v>762</c:v>
                </c:pt>
                <c:pt idx="663">
                  <c:v>763</c:v>
                </c:pt>
                <c:pt idx="664">
                  <c:v>764</c:v>
                </c:pt>
                <c:pt idx="665">
                  <c:v>765</c:v>
                </c:pt>
                <c:pt idx="666">
                  <c:v>766</c:v>
                </c:pt>
                <c:pt idx="667">
                  <c:v>767</c:v>
                </c:pt>
                <c:pt idx="668">
                  <c:v>768</c:v>
                </c:pt>
                <c:pt idx="669">
                  <c:v>769</c:v>
                </c:pt>
                <c:pt idx="670">
                  <c:v>770</c:v>
                </c:pt>
                <c:pt idx="671">
                  <c:v>771</c:v>
                </c:pt>
                <c:pt idx="672">
                  <c:v>772</c:v>
                </c:pt>
                <c:pt idx="673">
                  <c:v>773</c:v>
                </c:pt>
                <c:pt idx="674">
                  <c:v>774</c:v>
                </c:pt>
                <c:pt idx="675">
                  <c:v>775</c:v>
                </c:pt>
                <c:pt idx="676">
                  <c:v>776</c:v>
                </c:pt>
                <c:pt idx="677">
                  <c:v>777</c:v>
                </c:pt>
                <c:pt idx="678">
                  <c:v>778</c:v>
                </c:pt>
                <c:pt idx="679">
                  <c:v>779</c:v>
                </c:pt>
                <c:pt idx="680">
                  <c:v>780</c:v>
                </c:pt>
                <c:pt idx="681">
                  <c:v>781</c:v>
                </c:pt>
                <c:pt idx="682">
                  <c:v>782</c:v>
                </c:pt>
                <c:pt idx="683">
                  <c:v>783</c:v>
                </c:pt>
                <c:pt idx="684">
                  <c:v>784</c:v>
                </c:pt>
                <c:pt idx="685">
                  <c:v>785</c:v>
                </c:pt>
                <c:pt idx="686">
                  <c:v>786</c:v>
                </c:pt>
                <c:pt idx="687">
                  <c:v>787</c:v>
                </c:pt>
                <c:pt idx="688">
                  <c:v>788</c:v>
                </c:pt>
                <c:pt idx="689">
                  <c:v>789</c:v>
                </c:pt>
                <c:pt idx="690">
                  <c:v>790</c:v>
                </c:pt>
                <c:pt idx="691">
                  <c:v>791</c:v>
                </c:pt>
                <c:pt idx="692">
                  <c:v>792</c:v>
                </c:pt>
                <c:pt idx="693">
                  <c:v>793</c:v>
                </c:pt>
                <c:pt idx="694">
                  <c:v>794</c:v>
                </c:pt>
                <c:pt idx="695">
                  <c:v>795</c:v>
                </c:pt>
                <c:pt idx="696">
                  <c:v>796</c:v>
                </c:pt>
                <c:pt idx="697">
                  <c:v>797</c:v>
                </c:pt>
                <c:pt idx="698">
                  <c:v>798</c:v>
                </c:pt>
                <c:pt idx="699">
                  <c:v>799</c:v>
                </c:pt>
                <c:pt idx="700">
                  <c:v>800</c:v>
                </c:pt>
                <c:pt idx="701">
                  <c:v>801</c:v>
                </c:pt>
                <c:pt idx="702">
                  <c:v>802</c:v>
                </c:pt>
                <c:pt idx="703">
                  <c:v>803</c:v>
                </c:pt>
                <c:pt idx="704">
                  <c:v>804</c:v>
                </c:pt>
                <c:pt idx="705">
                  <c:v>805</c:v>
                </c:pt>
                <c:pt idx="706">
                  <c:v>806</c:v>
                </c:pt>
                <c:pt idx="707">
                  <c:v>807</c:v>
                </c:pt>
                <c:pt idx="708">
                  <c:v>808</c:v>
                </c:pt>
                <c:pt idx="709">
                  <c:v>809</c:v>
                </c:pt>
                <c:pt idx="710">
                  <c:v>810</c:v>
                </c:pt>
                <c:pt idx="711">
                  <c:v>811</c:v>
                </c:pt>
                <c:pt idx="712">
                  <c:v>812</c:v>
                </c:pt>
                <c:pt idx="713">
                  <c:v>813</c:v>
                </c:pt>
                <c:pt idx="714">
                  <c:v>814</c:v>
                </c:pt>
                <c:pt idx="715">
                  <c:v>815</c:v>
                </c:pt>
                <c:pt idx="716">
                  <c:v>816</c:v>
                </c:pt>
                <c:pt idx="717">
                  <c:v>817</c:v>
                </c:pt>
                <c:pt idx="718">
                  <c:v>818</c:v>
                </c:pt>
                <c:pt idx="719">
                  <c:v>819</c:v>
                </c:pt>
                <c:pt idx="720">
                  <c:v>820</c:v>
                </c:pt>
                <c:pt idx="721">
                  <c:v>821</c:v>
                </c:pt>
                <c:pt idx="722">
                  <c:v>822</c:v>
                </c:pt>
                <c:pt idx="723">
                  <c:v>823</c:v>
                </c:pt>
                <c:pt idx="724">
                  <c:v>824</c:v>
                </c:pt>
                <c:pt idx="725">
                  <c:v>825</c:v>
                </c:pt>
                <c:pt idx="726">
                  <c:v>826</c:v>
                </c:pt>
                <c:pt idx="727">
                  <c:v>827</c:v>
                </c:pt>
                <c:pt idx="728">
                  <c:v>828</c:v>
                </c:pt>
                <c:pt idx="729">
                  <c:v>829</c:v>
                </c:pt>
                <c:pt idx="730">
                  <c:v>830</c:v>
                </c:pt>
                <c:pt idx="731">
                  <c:v>831</c:v>
                </c:pt>
                <c:pt idx="732">
                  <c:v>832</c:v>
                </c:pt>
                <c:pt idx="733">
                  <c:v>833</c:v>
                </c:pt>
                <c:pt idx="734">
                  <c:v>834</c:v>
                </c:pt>
                <c:pt idx="735">
                  <c:v>835</c:v>
                </c:pt>
                <c:pt idx="736">
                  <c:v>836</c:v>
                </c:pt>
                <c:pt idx="737">
                  <c:v>837</c:v>
                </c:pt>
                <c:pt idx="738">
                  <c:v>838</c:v>
                </c:pt>
                <c:pt idx="739">
                  <c:v>839</c:v>
                </c:pt>
                <c:pt idx="740">
                  <c:v>840</c:v>
                </c:pt>
                <c:pt idx="741">
                  <c:v>841</c:v>
                </c:pt>
                <c:pt idx="742">
                  <c:v>842</c:v>
                </c:pt>
                <c:pt idx="743">
                  <c:v>843</c:v>
                </c:pt>
                <c:pt idx="744">
                  <c:v>844</c:v>
                </c:pt>
                <c:pt idx="745">
                  <c:v>845</c:v>
                </c:pt>
                <c:pt idx="746">
                  <c:v>846</c:v>
                </c:pt>
                <c:pt idx="747">
                  <c:v>847</c:v>
                </c:pt>
                <c:pt idx="748">
                  <c:v>848</c:v>
                </c:pt>
                <c:pt idx="749">
                  <c:v>849</c:v>
                </c:pt>
                <c:pt idx="750">
                  <c:v>850</c:v>
                </c:pt>
                <c:pt idx="751">
                  <c:v>851</c:v>
                </c:pt>
                <c:pt idx="752">
                  <c:v>852</c:v>
                </c:pt>
                <c:pt idx="753">
                  <c:v>853</c:v>
                </c:pt>
                <c:pt idx="754">
                  <c:v>854</c:v>
                </c:pt>
                <c:pt idx="755">
                  <c:v>855</c:v>
                </c:pt>
                <c:pt idx="756">
                  <c:v>856</c:v>
                </c:pt>
                <c:pt idx="757">
                  <c:v>857</c:v>
                </c:pt>
                <c:pt idx="758">
                  <c:v>858</c:v>
                </c:pt>
                <c:pt idx="759">
                  <c:v>859</c:v>
                </c:pt>
                <c:pt idx="760">
                  <c:v>860</c:v>
                </c:pt>
                <c:pt idx="761">
                  <c:v>861</c:v>
                </c:pt>
                <c:pt idx="762">
                  <c:v>862</c:v>
                </c:pt>
                <c:pt idx="763">
                  <c:v>863</c:v>
                </c:pt>
                <c:pt idx="764">
                  <c:v>864</c:v>
                </c:pt>
                <c:pt idx="765">
                  <c:v>865</c:v>
                </c:pt>
                <c:pt idx="766">
                  <c:v>866</c:v>
                </c:pt>
                <c:pt idx="767">
                  <c:v>867</c:v>
                </c:pt>
                <c:pt idx="768">
                  <c:v>868</c:v>
                </c:pt>
                <c:pt idx="769">
                  <c:v>869</c:v>
                </c:pt>
                <c:pt idx="770">
                  <c:v>870</c:v>
                </c:pt>
                <c:pt idx="771">
                  <c:v>871</c:v>
                </c:pt>
                <c:pt idx="772">
                  <c:v>872</c:v>
                </c:pt>
                <c:pt idx="773">
                  <c:v>873</c:v>
                </c:pt>
                <c:pt idx="774">
                  <c:v>874</c:v>
                </c:pt>
                <c:pt idx="775">
                  <c:v>875</c:v>
                </c:pt>
                <c:pt idx="776">
                  <c:v>876</c:v>
                </c:pt>
                <c:pt idx="777">
                  <c:v>877</c:v>
                </c:pt>
                <c:pt idx="778">
                  <c:v>878</c:v>
                </c:pt>
                <c:pt idx="779">
                  <c:v>879</c:v>
                </c:pt>
                <c:pt idx="780">
                  <c:v>880</c:v>
                </c:pt>
                <c:pt idx="781">
                  <c:v>881</c:v>
                </c:pt>
                <c:pt idx="782">
                  <c:v>882</c:v>
                </c:pt>
                <c:pt idx="783">
                  <c:v>883</c:v>
                </c:pt>
                <c:pt idx="784">
                  <c:v>884</c:v>
                </c:pt>
                <c:pt idx="785">
                  <c:v>885</c:v>
                </c:pt>
                <c:pt idx="786">
                  <c:v>886</c:v>
                </c:pt>
                <c:pt idx="787">
                  <c:v>887</c:v>
                </c:pt>
                <c:pt idx="788">
                  <c:v>888</c:v>
                </c:pt>
                <c:pt idx="789">
                  <c:v>889</c:v>
                </c:pt>
                <c:pt idx="790">
                  <c:v>890</c:v>
                </c:pt>
                <c:pt idx="791">
                  <c:v>891</c:v>
                </c:pt>
                <c:pt idx="792">
                  <c:v>892</c:v>
                </c:pt>
                <c:pt idx="793">
                  <c:v>893</c:v>
                </c:pt>
                <c:pt idx="794">
                  <c:v>894</c:v>
                </c:pt>
                <c:pt idx="795">
                  <c:v>895</c:v>
                </c:pt>
                <c:pt idx="796">
                  <c:v>896</c:v>
                </c:pt>
                <c:pt idx="797">
                  <c:v>897</c:v>
                </c:pt>
                <c:pt idx="798">
                  <c:v>898</c:v>
                </c:pt>
                <c:pt idx="799">
                  <c:v>899</c:v>
                </c:pt>
                <c:pt idx="800">
                  <c:v>900</c:v>
                </c:pt>
                <c:pt idx="801">
                  <c:v>901</c:v>
                </c:pt>
                <c:pt idx="802">
                  <c:v>902</c:v>
                </c:pt>
                <c:pt idx="803">
                  <c:v>903</c:v>
                </c:pt>
                <c:pt idx="804">
                  <c:v>904</c:v>
                </c:pt>
                <c:pt idx="805">
                  <c:v>905</c:v>
                </c:pt>
                <c:pt idx="806">
                  <c:v>906</c:v>
                </c:pt>
                <c:pt idx="807">
                  <c:v>907</c:v>
                </c:pt>
                <c:pt idx="808">
                  <c:v>908</c:v>
                </c:pt>
                <c:pt idx="809">
                  <c:v>909</c:v>
                </c:pt>
                <c:pt idx="810">
                  <c:v>910</c:v>
                </c:pt>
                <c:pt idx="811">
                  <c:v>911</c:v>
                </c:pt>
                <c:pt idx="812">
                  <c:v>912</c:v>
                </c:pt>
                <c:pt idx="813">
                  <c:v>913</c:v>
                </c:pt>
                <c:pt idx="814">
                  <c:v>914</c:v>
                </c:pt>
                <c:pt idx="815">
                  <c:v>915</c:v>
                </c:pt>
                <c:pt idx="816">
                  <c:v>916</c:v>
                </c:pt>
                <c:pt idx="817">
                  <c:v>917</c:v>
                </c:pt>
                <c:pt idx="818">
                  <c:v>918</c:v>
                </c:pt>
                <c:pt idx="819">
                  <c:v>919</c:v>
                </c:pt>
                <c:pt idx="820">
                  <c:v>920</c:v>
                </c:pt>
                <c:pt idx="821">
                  <c:v>921</c:v>
                </c:pt>
                <c:pt idx="822">
                  <c:v>922</c:v>
                </c:pt>
                <c:pt idx="823">
                  <c:v>923</c:v>
                </c:pt>
                <c:pt idx="824">
                  <c:v>924</c:v>
                </c:pt>
                <c:pt idx="825">
                  <c:v>925</c:v>
                </c:pt>
                <c:pt idx="826">
                  <c:v>926</c:v>
                </c:pt>
                <c:pt idx="827">
                  <c:v>927</c:v>
                </c:pt>
                <c:pt idx="828">
                  <c:v>928</c:v>
                </c:pt>
                <c:pt idx="829">
                  <c:v>929</c:v>
                </c:pt>
                <c:pt idx="830">
                  <c:v>930</c:v>
                </c:pt>
                <c:pt idx="831">
                  <c:v>931</c:v>
                </c:pt>
                <c:pt idx="832">
                  <c:v>932</c:v>
                </c:pt>
                <c:pt idx="833">
                  <c:v>933</c:v>
                </c:pt>
                <c:pt idx="834">
                  <c:v>934</c:v>
                </c:pt>
                <c:pt idx="835">
                  <c:v>935</c:v>
                </c:pt>
                <c:pt idx="836">
                  <c:v>936</c:v>
                </c:pt>
                <c:pt idx="837">
                  <c:v>937</c:v>
                </c:pt>
                <c:pt idx="838">
                  <c:v>938</c:v>
                </c:pt>
                <c:pt idx="839">
                  <c:v>939</c:v>
                </c:pt>
                <c:pt idx="840">
                  <c:v>940</c:v>
                </c:pt>
                <c:pt idx="841">
                  <c:v>941</c:v>
                </c:pt>
                <c:pt idx="842">
                  <c:v>942</c:v>
                </c:pt>
                <c:pt idx="843">
                  <c:v>943</c:v>
                </c:pt>
                <c:pt idx="844">
                  <c:v>944</c:v>
                </c:pt>
                <c:pt idx="845">
                  <c:v>945</c:v>
                </c:pt>
                <c:pt idx="846">
                  <c:v>946</c:v>
                </c:pt>
                <c:pt idx="847">
                  <c:v>947</c:v>
                </c:pt>
                <c:pt idx="848">
                  <c:v>948</c:v>
                </c:pt>
                <c:pt idx="849">
                  <c:v>949</c:v>
                </c:pt>
                <c:pt idx="850">
                  <c:v>950</c:v>
                </c:pt>
                <c:pt idx="851">
                  <c:v>951</c:v>
                </c:pt>
                <c:pt idx="852">
                  <c:v>952</c:v>
                </c:pt>
                <c:pt idx="853">
                  <c:v>953</c:v>
                </c:pt>
                <c:pt idx="854">
                  <c:v>954</c:v>
                </c:pt>
                <c:pt idx="855">
                  <c:v>955</c:v>
                </c:pt>
                <c:pt idx="856">
                  <c:v>956</c:v>
                </c:pt>
                <c:pt idx="857">
                  <c:v>957</c:v>
                </c:pt>
                <c:pt idx="858">
                  <c:v>958</c:v>
                </c:pt>
                <c:pt idx="859">
                  <c:v>959</c:v>
                </c:pt>
                <c:pt idx="860">
                  <c:v>960</c:v>
                </c:pt>
                <c:pt idx="861">
                  <c:v>961</c:v>
                </c:pt>
                <c:pt idx="862">
                  <c:v>962</c:v>
                </c:pt>
                <c:pt idx="863">
                  <c:v>963</c:v>
                </c:pt>
                <c:pt idx="864">
                  <c:v>964</c:v>
                </c:pt>
                <c:pt idx="865">
                  <c:v>965</c:v>
                </c:pt>
                <c:pt idx="866">
                  <c:v>966</c:v>
                </c:pt>
                <c:pt idx="867">
                  <c:v>967</c:v>
                </c:pt>
                <c:pt idx="868">
                  <c:v>968</c:v>
                </c:pt>
                <c:pt idx="869">
                  <c:v>969</c:v>
                </c:pt>
                <c:pt idx="870">
                  <c:v>970</c:v>
                </c:pt>
                <c:pt idx="871">
                  <c:v>971</c:v>
                </c:pt>
                <c:pt idx="872">
                  <c:v>972</c:v>
                </c:pt>
                <c:pt idx="873">
                  <c:v>973</c:v>
                </c:pt>
                <c:pt idx="874">
                  <c:v>974</c:v>
                </c:pt>
                <c:pt idx="875">
                  <c:v>975</c:v>
                </c:pt>
                <c:pt idx="876">
                  <c:v>976</c:v>
                </c:pt>
                <c:pt idx="877">
                  <c:v>977</c:v>
                </c:pt>
                <c:pt idx="878">
                  <c:v>978</c:v>
                </c:pt>
                <c:pt idx="879">
                  <c:v>979</c:v>
                </c:pt>
                <c:pt idx="880">
                  <c:v>980</c:v>
                </c:pt>
                <c:pt idx="881">
                  <c:v>981</c:v>
                </c:pt>
                <c:pt idx="882">
                  <c:v>982</c:v>
                </c:pt>
                <c:pt idx="883">
                  <c:v>983</c:v>
                </c:pt>
                <c:pt idx="884">
                  <c:v>984</c:v>
                </c:pt>
                <c:pt idx="885">
                  <c:v>985</c:v>
                </c:pt>
                <c:pt idx="886">
                  <c:v>986</c:v>
                </c:pt>
                <c:pt idx="887">
                  <c:v>987</c:v>
                </c:pt>
                <c:pt idx="888">
                  <c:v>988</c:v>
                </c:pt>
                <c:pt idx="889">
                  <c:v>989</c:v>
                </c:pt>
                <c:pt idx="890">
                  <c:v>990</c:v>
                </c:pt>
                <c:pt idx="891">
                  <c:v>991</c:v>
                </c:pt>
                <c:pt idx="892">
                  <c:v>992</c:v>
                </c:pt>
                <c:pt idx="893">
                  <c:v>993</c:v>
                </c:pt>
                <c:pt idx="894">
                  <c:v>994</c:v>
                </c:pt>
                <c:pt idx="895">
                  <c:v>995</c:v>
                </c:pt>
                <c:pt idx="896">
                  <c:v>996</c:v>
                </c:pt>
                <c:pt idx="897">
                  <c:v>997</c:v>
                </c:pt>
                <c:pt idx="898">
                  <c:v>998</c:v>
                </c:pt>
                <c:pt idx="899">
                  <c:v>999</c:v>
                </c:pt>
                <c:pt idx="900">
                  <c:v>1000</c:v>
                </c:pt>
                <c:pt idx="901">
                  <c:v>1001</c:v>
                </c:pt>
                <c:pt idx="902">
                  <c:v>1002</c:v>
                </c:pt>
                <c:pt idx="903">
                  <c:v>1003</c:v>
                </c:pt>
                <c:pt idx="904">
                  <c:v>1004</c:v>
                </c:pt>
                <c:pt idx="905">
                  <c:v>1005</c:v>
                </c:pt>
                <c:pt idx="906">
                  <c:v>1006</c:v>
                </c:pt>
                <c:pt idx="907">
                  <c:v>1007</c:v>
                </c:pt>
                <c:pt idx="908">
                  <c:v>1008</c:v>
                </c:pt>
                <c:pt idx="909">
                  <c:v>1009</c:v>
                </c:pt>
                <c:pt idx="910">
                  <c:v>1010</c:v>
                </c:pt>
                <c:pt idx="911">
                  <c:v>1011</c:v>
                </c:pt>
                <c:pt idx="912">
                  <c:v>1012</c:v>
                </c:pt>
                <c:pt idx="913">
                  <c:v>1013</c:v>
                </c:pt>
                <c:pt idx="914">
                  <c:v>1014</c:v>
                </c:pt>
                <c:pt idx="915">
                  <c:v>1015</c:v>
                </c:pt>
                <c:pt idx="916">
                  <c:v>1016</c:v>
                </c:pt>
                <c:pt idx="917">
                  <c:v>1017</c:v>
                </c:pt>
                <c:pt idx="918">
                  <c:v>1018</c:v>
                </c:pt>
                <c:pt idx="919">
                  <c:v>1019</c:v>
                </c:pt>
                <c:pt idx="920">
                  <c:v>1020</c:v>
                </c:pt>
                <c:pt idx="921">
                  <c:v>1021</c:v>
                </c:pt>
                <c:pt idx="922">
                  <c:v>1022</c:v>
                </c:pt>
                <c:pt idx="923">
                  <c:v>1023</c:v>
                </c:pt>
                <c:pt idx="924">
                  <c:v>1024</c:v>
                </c:pt>
                <c:pt idx="925">
                  <c:v>1025</c:v>
                </c:pt>
                <c:pt idx="926">
                  <c:v>1026</c:v>
                </c:pt>
                <c:pt idx="927">
                  <c:v>1027</c:v>
                </c:pt>
                <c:pt idx="928">
                  <c:v>1028</c:v>
                </c:pt>
                <c:pt idx="929">
                  <c:v>1029</c:v>
                </c:pt>
                <c:pt idx="930">
                  <c:v>1030</c:v>
                </c:pt>
                <c:pt idx="931">
                  <c:v>1031</c:v>
                </c:pt>
                <c:pt idx="932">
                  <c:v>1032</c:v>
                </c:pt>
                <c:pt idx="933">
                  <c:v>1033</c:v>
                </c:pt>
                <c:pt idx="934">
                  <c:v>1034</c:v>
                </c:pt>
                <c:pt idx="935">
                  <c:v>1035</c:v>
                </c:pt>
                <c:pt idx="936">
                  <c:v>1036</c:v>
                </c:pt>
                <c:pt idx="937">
                  <c:v>1037</c:v>
                </c:pt>
                <c:pt idx="938">
                  <c:v>1038</c:v>
                </c:pt>
                <c:pt idx="939">
                  <c:v>1039</c:v>
                </c:pt>
                <c:pt idx="940">
                  <c:v>1040</c:v>
                </c:pt>
                <c:pt idx="941">
                  <c:v>1041</c:v>
                </c:pt>
                <c:pt idx="942">
                  <c:v>1042</c:v>
                </c:pt>
                <c:pt idx="943">
                  <c:v>1043</c:v>
                </c:pt>
                <c:pt idx="944">
                  <c:v>1044</c:v>
                </c:pt>
                <c:pt idx="945">
                  <c:v>1045</c:v>
                </c:pt>
                <c:pt idx="946">
                  <c:v>1046</c:v>
                </c:pt>
                <c:pt idx="947">
                  <c:v>1047</c:v>
                </c:pt>
                <c:pt idx="948">
                  <c:v>1048</c:v>
                </c:pt>
                <c:pt idx="949">
                  <c:v>1049</c:v>
                </c:pt>
                <c:pt idx="950">
                  <c:v>1050</c:v>
                </c:pt>
                <c:pt idx="951">
                  <c:v>1051</c:v>
                </c:pt>
                <c:pt idx="952">
                  <c:v>1052</c:v>
                </c:pt>
                <c:pt idx="953">
                  <c:v>1053</c:v>
                </c:pt>
                <c:pt idx="954">
                  <c:v>1054</c:v>
                </c:pt>
                <c:pt idx="955">
                  <c:v>1055</c:v>
                </c:pt>
                <c:pt idx="956">
                  <c:v>1056</c:v>
                </c:pt>
                <c:pt idx="957">
                  <c:v>1057</c:v>
                </c:pt>
                <c:pt idx="958">
                  <c:v>1058</c:v>
                </c:pt>
                <c:pt idx="959">
                  <c:v>1059</c:v>
                </c:pt>
                <c:pt idx="960">
                  <c:v>1060</c:v>
                </c:pt>
                <c:pt idx="961">
                  <c:v>1061</c:v>
                </c:pt>
                <c:pt idx="962">
                  <c:v>1062</c:v>
                </c:pt>
                <c:pt idx="963">
                  <c:v>1063</c:v>
                </c:pt>
                <c:pt idx="964">
                  <c:v>1064</c:v>
                </c:pt>
                <c:pt idx="965">
                  <c:v>1065</c:v>
                </c:pt>
                <c:pt idx="966">
                  <c:v>1066</c:v>
                </c:pt>
                <c:pt idx="967">
                  <c:v>1067</c:v>
                </c:pt>
                <c:pt idx="968">
                  <c:v>1068</c:v>
                </c:pt>
                <c:pt idx="969">
                  <c:v>1069</c:v>
                </c:pt>
                <c:pt idx="970">
                  <c:v>1070</c:v>
                </c:pt>
                <c:pt idx="971">
                  <c:v>1071</c:v>
                </c:pt>
                <c:pt idx="972">
                  <c:v>1072</c:v>
                </c:pt>
                <c:pt idx="973">
                  <c:v>1073</c:v>
                </c:pt>
                <c:pt idx="974">
                  <c:v>1074</c:v>
                </c:pt>
                <c:pt idx="975">
                  <c:v>1075</c:v>
                </c:pt>
                <c:pt idx="976">
                  <c:v>1076</c:v>
                </c:pt>
                <c:pt idx="977">
                  <c:v>1077</c:v>
                </c:pt>
                <c:pt idx="978">
                  <c:v>1078</c:v>
                </c:pt>
                <c:pt idx="979">
                  <c:v>1079</c:v>
                </c:pt>
                <c:pt idx="980">
                  <c:v>1080</c:v>
                </c:pt>
                <c:pt idx="981">
                  <c:v>1081</c:v>
                </c:pt>
                <c:pt idx="982">
                  <c:v>1082</c:v>
                </c:pt>
                <c:pt idx="983">
                  <c:v>1083</c:v>
                </c:pt>
                <c:pt idx="984">
                  <c:v>1084</c:v>
                </c:pt>
                <c:pt idx="985">
                  <c:v>1085</c:v>
                </c:pt>
                <c:pt idx="986">
                  <c:v>1086</c:v>
                </c:pt>
                <c:pt idx="987">
                  <c:v>1087</c:v>
                </c:pt>
                <c:pt idx="988">
                  <c:v>1088</c:v>
                </c:pt>
                <c:pt idx="989">
                  <c:v>1089</c:v>
                </c:pt>
                <c:pt idx="990">
                  <c:v>1090</c:v>
                </c:pt>
                <c:pt idx="991">
                  <c:v>1091</c:v>
                </c:pt>
                <c:pt idx="992">
                  <c:v>1092</c:v>
                </c:pt>
                <c:pt idx="993">
                  <c:v>1093</c:v>
                </c:pt>
                <c:pt idx="994">
                  <c:v>1094</c:v>
                </c:pt>
                <c:pt idx="995">
                  <c:v>1095</c:v>
                </c:pt>
                <c:pt idx="996">
                  <c:v>1096</c:v>
                </c:pt>
                <c:pt idx="997">
                  <c:v>1097</c:v>
                </c:pt>
                <c:pt idx="998">
                  <c:v>1098</c:v>
                </c:pt>
                <c:pt idx="999">
                  <c:v>1099</c:v>
                </c:pt>
                <c:pt idx="1000">
                  <c:v>1100</c:v>
                </c:pt>
                <c:pt idx="1001">
                  <c:v>1101</c:v>
                </c:pt>
                <c:pt idx="1002">
                  <c:v>1102</c:v>
                </c:pt>
                <c:pt idx="1003">
                  <c:v>1103</c:v>
                </c:pt>
                <c:pt idx="1004">
                  <c:v>1104</c:v>
                </c:pt>
                <c:pt idx="1005">
                  <c:v>1105</c:v>
                </c:pt>
                <c:pt idx="1006">
                  <c:v>1106</c:v>
                </c:pt>
                <c:pt idx="1007">
                  <c:v>1107</c:v>
                </c:pt>
                <c:pt idx="1008">
                  <c:v>1108</c:v>
                </c:pt>
                <c:pt idx="1009">
                  <c:v>1109</c:v>
                </c:pt>
                <c:pt idx="1010">
                  <c:v>1110</c:v>
                </c:pt>
                <c:pt idx="1011">
                  <c:v>1111</c:v>
                </c:pt>
                <c:pt idx="1012">
                  <c:v>1112</c:v>
                </c:pt>
                <c:pt idx="1013">
                  <c:v>1113</c:v>
                </c:pt>
                <c:pt idx="1014">
                  <c:v>1114</c:v>
                </c:pt>
                <c:pt idx="1015">
                  <c:v>1115</c:v>
                </c:pt>
                <c:pt idx="1016">
                  <c:v>1116</c:v>
                </c:pt>
                <c:pt idx="1017">
                  <c:v>1117</c:v>
                </c:pt>
                <c:pt idx="1018">
                  <c:v>1118</c:v>
                </c:pt>
                <c:pt idx="1019">
                  <c:v>1119</c:v>
                </c:pt>
                <c:pt idx="1020">
                  <c:v>1120</c:v>
                </c:pt>
                <c:pt idx="1021">
                  <c:v>1121</c:v>
                </c:pt>
                <c:pt idx="1022">
                  <c:v>1122</c:v>
                </c:pt>
                <c:pt idx="1023">
                  <c:v>1123</c:v>
                </c:pt>
                <c:pt idx="1024">
                  <c:v>1124</c:v>
                </c:pt>
                <c:pt idx="1025">
                  <c:v>1125</c:v>
                </c:pt>
                <c:pt idx="1026">
                  <c:v>1126</c:v>
                </c:pt>
                <c:pt idx="1027">
                  <c:v>1127</c:v>
                </c:pt>
                <c:pt idx="1028">
                  <c:v>1128</c:v>
                </c:pt>
                <c:pt idx="1029">
                  <c:v>1129</c:v>
                </c:pt>
                <c:pt idx="1030">
                  <c:v>1130</c:v>
                </c:pt>
                <c:pt idx="1031">
                  <c:v>1131</c:v>
                </c:pt>
                <c:pt idx="1032">
                  <c:v>1132</c:v>
                </c:pt>
                <c:pt idx="1033">
                  <c:v>1133</c:v>
                </c:pt>
                <c:pt idx="1034">
                  <c:v>1134</c:v>
                </c:pt>
                <c:pt idx="1035">
                  <c:v>1135</c:v>
                </c:pt>
                <c:pt idx="1036">
                  <c:v>1136</c:v>
                </c:pt>
                <c:pt idx="1037">
                  <c:v>1137</c:v>
                </c:pt>
                <c:pt idx="1038">
                  <c:v>1138</c:v>
                </c:pt>
                <c:pt idx="1039">
                  <c:v>1139</c:v>
                </c:pt>
                <c:pt idx="1040">
                  <c:v>1140</c:v>
                </c:pt>
                <c:pt idx="1041">
                  <c:v>1141</c:v>
                </c:pt>
                <c:pt idx="1042">
                  <c:v>1142</c:v>
                </c:pt>
                <c:pt idx="1043">
                  <c:v>1143</c:v>
                </c:pt>
                <c:pt idx="1044">
                  <c:v>1144</c:v>
                </c:pt>
                <c:pt idx="1045">
                  <c:v>1145</c:v>
                </c:pt>
                <c:pt idx="1046">
                  <c:v>1146</c:v>
                </c:pt>
                <c:pt idx="1047">
                  <c:v>1147</c:v>
                </c:pt>
                <c:pt idx="1048">
                  <c:v>1148</c:v>
                </c:pt>
                <c:pt idx="1049">
                  <c:v>1149</c:v>
                </c:pt>
                <c:pt idx="1050">
                  <c:v>1150</c:v>
                </c:pt>
                <c:pt idx="1051">
                  <c:v>1151</c:v>
                </c:pt>
                <c:pt idx="1052">
                  <c:v>1152</c:v>
                </c:pt>
                <c:pt idx="1053">
                  <c:v>1153</c:v>
                </c:pt>
                <c:pt idx="1054">
                  <c:v>1154</c:v>
                </c:pt>
                <c:pt idx="1055">
                  <c:v>1155</c:v>
                </c:pt>
                <c:pt idx="1056">
                  <c:v>1156</c:v>
                </c:pt>
                <c:pt idx="1057">
                  <c:v>1157</c:v>
                </c:pt>
                <c:pt idx="1058">
                  <c:v>1158</c:v>
                </c:pt>
                <c:pt idx="1059">
                  <c:v>1159</c:v>
                </c:pt>
                <c:pt idx="1060">
                  <c:v>1160</c:v>
                </c:pt>
                <c:pt idx="1061">
                  <c:v>1161</c:v>
                </c:pt>
                <c:pt idx="1062">
                  <c:v>1162</c:v>
                </c:pt>
                <c:pt idx="1063">
                  <c:v>1163</c:v>
                </c:pt>
                <c:pt idx="1064">
                  <c:v>1164</c:v>
                </c:pt>
                <c:pt idx="1065">
                  <c:v>1165</c:v>
                </c:pt>
                <c:pt idx="1066">
                  <c:v>1166</c:v>
                </c:pt>
                <c:pt idx="1067">
                  <c:v>1167</c:v>
                </c:pt>
                <c:pt idx="1068">
                  <c:v>1168</c:v>
                </c:pt>
                <c:pt idx="1069">
                  <c:v>1169</c:v>
                </c:pt>
                <c:pt idx="1070">
                  <c:v>1170</c:v>
                </c:pt>
                <c:pt idx="1071">
                  <c:v>1171</c:v>
                </c:pt>
                <c:pt idx="1072">
                  <c:v>1172</c:v>
                </c:pt>
                <c:pt idx="1073">
                  <c:v>1173</c:v>
                </c:pt>
                <c:pt idx="1074">
                  <c:v>1174</c:v>
                </c:pt>
                <c:pt idx="1075">
                  <c:v>1175</c:v>
                </c:pt>
                <c:pt idx="1076">
                  <c:v>1176</c:v>
                </c:pt>
                <c:pt idx="1077">
                  <c:v>1177</c:v>
                </c:pt>
                <c:pt idx="1078">
                  <c:v>1178</c:v>
                </c:pt>
                <c:pt idx="1079">
                  <c:v>1179</c:v>
                </c:pt>
                <c:pt idx="1080">
                  <c:v>1180</c:v>
                </c:pt>
                <c:pt idx="1081">
                  <c:v>1181</c:v>
                </c:pt>
                <c:pt idx="1082">
                  <c:v>1182</c:v>
                </c:pt>
                <c:pt idx="1083">
                  <c:v>1183</c:v>
                </c:pt>
                <c:pt idx="1084">
                  <c:v>1184</c:v>
                </c:pt>
                <c:pt idx="1085">
                  <c:v>1185</c:v>
                </c:pt>
                <c:pt idx="1086">
                  <c:v>1186</c:v>
                </c:pt>
                <c:pt idx="1087">
                  <c:v>1187</c:v>
                </c:pt>
                <c:pt idx="1088">
                  <c:v>1188</c:v>
                </c:pt>
                <c:pt idx="1089">
                  <c:v>1189</c:v>
                </c:pt>
                <c:pt idx="1090">
                  <c:v>1190</c:v>
                </c:pt>
                <c:pt idx="1091">
                  <c:v>1191</c:v>
                </c:pt>
                <c:pt idx="1092">
                  <c:v>1192</c:v>
                </c:pt>
                <c:pt idx="1093">
                  <c:v>1193</c:v>
                </c:pt>
                <c:pt idx="1094">
                  <c:v>1194</c:v>
                </c:pt>
                <c:pt idx="1095">
                  <c:v>1195</c:v>
                </c:pt>
                <c:pt idx="1096">
                  <c:v>1196</c:v>
                </c:pt>
                <c:pt idx="1097">
                  <c:v>1197</c:v>
                </c:pt>
                <c:pt idx="1098">
                  <c:v>1198</c:v>
                </c:pt>
                <c:pt idx="1099">
                  <c:v>1199</c:v>
                </c:pt>
                <c:pt idx="1100">
                  <c:v>1200</c:v>
                </c:pt>
                <c:pt idx="1101">
                  <c:v>1201</c:v>
                </c:pt>
                <c:pt idx="1102">
                  <c:v>1202</c:v>
                </c:pt>
                <c:pt idx="1103">
                  <c:v>1203</c:v>
                </c:pt>
                <c:pt idx="1104">
                  <c:v>1204</c:v>
                </c:pt>
                <c:pt idx="1105">
                  <c:v>1205</c:v>
                </c:pt>
                <c:pt idx="1106">
                  <c:v>1206</c:v>
                </c:pt>
                <c:pt idx="1107">
                  <c:v>1207</c:v>
                </c:pt>
                <c:pt idx="1108">
                  <c:v>1208</c:v>
                </c:pt>
                <c:pt idx="1109">
                  <c:v>1209</c:v>
                </c:pt>
                <c:pt idx="1110">
                  <c:v>1210</c:v>
                </c:pt>
                <c:pt idx="1111">
                  <c:v>1211</c:v>
                </c:pt>
                <c:pt idx="1112">
                  <c:v>1212</c:v>
                </c:pt>
                <c:pt idx="1113">
                  <c:v>1213</c:v>
                </c:pt>
                <c:pt idx="1114">
                  <c:v>1214</c:v>
                </c:pt>
                <c:pt idx="1115">
                  <c:v>1215</c:v>
                </c:pt>
                <c:pt idx="1116">
                  <c:v>1216</c:v>
                </c:pt>
                <c:pt idx="1117">
                  <c:v>1217</c:v>
                </c:pt>
                <c:pt idx="1118">
                  <c:v>1218</c:v>
                </c:pt>
                <c:pt idx="1119">
                  <c:v>1219</c:v>
                </c:pt>
                <c:pt idx="1120">
                  <c:v>1220</c:v>
                </c:pt>
                <c:pt idx="1121">
                  <c:v>1221</c:v>
                </c:pt>
                <c:pt idx="1122">
                  <c:v>1222</c:v>
                </c:pt>
                <c:pt idx="1123">
                  <c:v>1223</c:v>
                </c:pt>
                <c:pt idx="1124">
                  <c:v>1224</c:v>
                </c:pt>
                <c:pt idx="1125">
                  <c:v>1225</c:v>
                </c:pt>
                <c:pt idx="1126">
                  <c:v>1226</c:v>
                </c:pt>
                <c:pt idx="1127">
                  <c:v>1227</c:v>
                </c:pt>
                <c:pt idx="1128">
                  <c:v>1228</c:v>
                </c:pt>
                <c:pt idx="1129">
                  <c:v>1229</c:v>
                </c:pt>
                <c:pt idx="1130">
                  <c:v>1230</c:v>
                </c:pt>
                <c:pt idx="1131">
                  <c:v>1231</c:v>
                </c:pt>
                <c:pt idx="1132">
                  <c:v>1232</c:v>
                </c:pt>
                <c:pt idx="1133">
                  <c:v>1233</c:v>
                </c:pt>
                <c:pt idx="1134">
                  <c:v>1234</c:v>
                </c:pt>
                <c:pt idx="1135">
                  <c:v>1235</c:v>
                </c:pt>
                <c:pt idx="1136">
                  <c:v>1236</c:v>
                </c:pt>
                <c:pt idx="1137">
                  <c:v>1237</c:v>
                </c:pt>
                <c:pt idx="1138">
                  <c:v>1238</c:v>
                </c:pt>
                <c:pt idx="1139">
                  <c:v>1239</c:v>
                </c:pt>
                <c:pt idx="1140">
                  <c:v>1240</c:v>
                </c:pt>
                <c:pt idx="1141">
                  <c:v>1241</c:v>
                </c:pt>
                <c:pt idx="1142">
                  <c:v>1242</c:v>
                </c:pt>
                <c:pt idx="1143">
                  <c:v>1243</c:v>
                </c:pt>
                <c:pt idx="1144">
                  <c:v>1244</c:v>
                </c:pt>
                <c:pt idx="1145">
                  <c:v>1245</c:v>
                </c:pt>
                <c:pt idx="1146">
                  <c:v>1246</c:v>
                </c:pt>
                <c:pt idx="1147">
                  <c:v>1247</c:v>
                </c:pt>
                <c:pt idx="1148">
                  <c:v>1248</c:v>
                </c:pt>
                <c:pt idx="1149">
                  <c:v>1249</c:v>
                </c:pt>
                <c:pt idx="1150">
                  <c:v>1250</c:v>
                </c:pt>
                <c:pt idx="1151">
                  <c:v>1251</c:v>
                </c:pt>
                <c:pt idx="1152">
                  <c:v>1252</c:v>
                </c:pt>
                <c:pt idx="1153">
                  <c:v>1253</c:v>
                </c:pt>
                <c:pt idx="1154">
                  <c:v>1254</c:v>
                </c:pt>
                <c:pt idx="1155">
                  <c:v>1255</c:v>
                </c:pt>
                <c:pt idx="1156">
                  <c:v>1256</c:v>
                </c:pt>
                <c:pt idx="1157">
                  <c:v>1257</c:v>
                </c:pt>
                <c:pt idx="1158">
                  <c:v>1258</c:v>
                </c:pt>
                <c:pt idx="1159">
                  <c:v>1259</c:v>
                </c:pt>
                <c:pt idx="1160">
                  <c:v>1260</c:v>
                </c:pt>
                <c:pt idx="1161">
                  <c:v>1261</c:v>
                </c:pt>
                <c:pt idx="1162">
                  <c:v>1262</c:v>
                </c:pt>
                <c:pt idx="1163">
                  <c:v>1263</c:v>
                </c:pt>
                <c:pt idx="1164">
                  <c:v>1264</c:v>
                </c:pt>
                <c:pt idx="1165">
                  <c:v>1265</c:v>
                </c:pt>
                <c:pt idx="1166">
                  <c:v>1266</c:v>
                </c:pt>
                <c:pt idx="1167">
                  <c:v>1267</c:v>
                </c:pt>
                <c:pt idx="1168">
                  <c:v>1268</c:v>
                </c:pt>
                <c:pt idx="1169">
                  <c:v>1269</c:v>
                </c:pt>
                <c:pt idx="1170">
                  <c:v>1270</c:v>
                </c:pt>
                <c:pt idx="1171">
                  <c:v>1271</c:v>
                </c:pt>
                <c:pt idx="1172">
                  <c:v>1272</c:v>
                </c:pt>
                <c:pt idx="1173">
                  <c:v>1273</c:v>
                </c:pt>
                <c:pt idx="1174">
                  <c:v>1274</c:v>
                </c:pt>
                <c:pt idx="1175">
                  <c:v>1275</c:v>
                </c:pt>
                <c:pt idx="1176">
                  <c:v>1276</c:v>
                </c:pt>
                <c:pt idx="1177">
                  <c:v>1277</c:v>
                </c:pt>
                <c:pt idx="1178">
                  <c:v>1278</c:v>
                </c:pt>
                <c:pt idx="1179">
                  <c:v>1279</c:v>
                </c:pt>
                <c:pt idx="1180">
                  <c:v>1280</c:v>
                </c:pt>
                <c:pt idx="1181">
                  <c:v>1281</c:v>
                </c:pt>
                <c:pt idx="1182">
                  <c:v>1282</c:v>
                </c:pt>
                <c:pt idx="1183">
                  <c:v>1283</c:v>
                </c:pt>
                <c:pt idx="1184">
                  <c:v>1284</c:v>
                </c:pt>
                <c:pt idx="1185">
                  <c:v>1285</c:v>
                </c:pt>
                <c:pt idx="1186">
                  <c:v>1286</c:v>
                </c:pt>
                <c:pt idx="1187">
                  <c:v>1287</c:v>
                </c:pt>
                <c:pt idx="1188">
                  <c:v>1288</c:v>
                </c:pt>
                <c:pt idx="1189">
                  <c:v>1289</c:v>
                </c:pt>
                <c:pt idx="1190">
                  <c:v>1290</c:v>
                </c:pt>
                <c:pt idx="1191">
                  <c:v>1291</c:v>
                </c:pt>
                <c:pt idx="1192">
                  <c:v>1292</c:v>
                </c:pt>
                <c:pt idx="1193">
                  <c:v>1293</c:v>
                </c:pt>
                <c:pt idx="1194">
                  <c:v>1294</c:v>
                </c:pt>
                <c:pt idx="1195">
                  <c:v>1295</c:v>
                </c:pt>
                <c:pt idx="1196">
                  <c:v>1296</c:v>
                </c:pt>
                <c:pt idx="1197">
                  <c:v>1297</c:v>
                </c:pt>
                <c:pt idx="1198">
                  <c:v>1298</c:v>
                </c:pt>
                <c:pt idx="1199">
                  <c:v>1299</c:v>
                </c:pt>
                <c:pt idx="1200">
                  <c:v>1300</c:v>
                </c:pt>
                <c:pt idx="1201">
                  <c:v>1301</c:v>
                </c:pt>
                <c:pt idx="1202">
                  <c:v>1302</c:v>
                </c:pt>
                <c:pt idx="1203">
                  <c:v>1303</c:v>
                </c:pt>
                <c:pt idx="1204">
                  <c:v>1304</c:v>
                </c:pt>
                <c:pt idx="1205">
                  <c:v>1305</c:v>
                </c:pt>
                <c:pt idx="1206">
                  <c:v>1306</c:v>
                </c:pt>
                <c:pt idx="1207">
                  <c:v>1307</c:v>
                </c:pt>
                <c:pt idx="1208">
                  <c:v>1308</c:v>
                </c:pt>
                <c:pt idx="1209">
                  <c:v>1309</c:v>
                </c:pt>
                <c:pt idx="1210">
                  <c:v>1310</c:v>
                </c:pt>
                <c:pt idx="1211">
                  <c:v>1311</c:v>
                </c:pt>
                <c:pt idx="1212">
                  <c:v>1312</c:v>
                </c:pt>
                <c:pt idx="1213">
                  <c:v>1313</c:v>
                </c:pt>
                <c:pt idx="1214">
                  <c:v>1314</c:v>
                </c:pt>
                <c:pt idx="1215">
                  <c:v>1315</c:v>
                </c:pt>
                <c:pt idx="1216">
                  <c:v>1316</c:v>
                </c:pt>
                <c:pt idx="1217">
                  <c:v>1317</c:v>
                </c:pt>
                <c:pt idx="1218">
                  <c:v>1318</c:v>
                </c:pt>
                <c:pt idx="1219">
                  <c:v>1319</c:v>
                </c:pt>
                <c:pt idx="1220">
                  <c:v>1320</c:v>
                </c:pt>
                <c:pt idx="1221">
                  <c:v>1321</c:v>
                </c:pt>
                <c:pt idx="1222">
                  <c:v>1322</c:v>
                </c:pt>
                <c:pt idx="1223">
                  <c:v>1323</c:v>
                </c:pt>
                <c:pt idx="1224">
                  <c:v>1324</c:v>
                </c:pt>
                <c:pt idx="1225">
                  <c:v>1325</c:v>
                </c:pt>
                <c:pt idx="1226">
                  <c:v>1326</c:v>
                </c:pt>
                <c:pt idx="1227">
                  <c:v>1327</c:v>
                </c:pt>
                <c:pt idx="1228">
                  <c:v>1328</c:v>
                </c:pt>
                <c:pt idx="1229">
                  <c:v>1329</c:v>
                </c:pt>
                <c:pt idx="1230">
                  <c:v>1330</c:v>
                </c:pt>
                <c:pt idx="1231">
                  <c:v>1331</c:v>
                </c:pt>
                <c:pt idx="1232">
                  <c:v>1332</c:v>
                </c:pt>
                <c:pt idx="1233">
                  <c:v>1333</c:v>
                </c:pt>
                <c:pt idx="1234">
                  <c:v>1334</c:v>
                </c:pt>
                <c:pt idx="1235">
                  <c:v>1335</c:v>
                </c:pt>
                <c:pt idx="1236">
                  <c:v>1336</c:v>
                </c:pt>
                <c:pt idx="1237">
                  <c:v>1337</c:v>
                </c:pt>
                <c:pt idx="1238">
                  <c:v>1338</c:v>
                </c:pt>
                <c:pt idx="1239">
                  <c:v>1339</c:v>
                </c:pt>
                <c:pt idx="1240">
                  <c:v>1340</c:v>
                </c:pt>
                <c:pt idx="1241">
                  <c:v>1341</c:v>
                </c:pt>
                <c:pt idx="1242">
                  <c:v>1342</c:v>
                </c:pt>
                <c:pt idx="1243">
                  <c:v>1343</c:v>
                </c:pt>
                <c:pt idx="1244">
                  <c:v>1344</c:v>
                </c:pt>
                <c:pt idx="1245">
                  <c:v>1345</c:v>
                </c:pt>
                <c:pt idx="1246">
                  <c:v>1346</c:v>
                </c:pt>
                <c:pt idx="1247">
                  <c:v>1347</c:v>
                </c:pt>
                <c:pt idx="1248">
                  <c:v>1348</c:v>
                </c:pt>
                <c:pt idx="1249">
                  <c:v>1349</c:v>
                </c:pt>
                <c:pt idx="1250">
                  <c:v>1350</c:v>
                </c:pt>
                <c:pt idx="1251">
                  <c:v>1351</c:v>
                </c:pt>
                <c:pt idx="1252">
                  <c:v>1352</c:v>
                </c:pt>
                <c:pt idx="1253">
                  <c:v>1353</c:v>
                </c:pt>
                <c:pt idx="1254">
                  <c:v>1354</c:v>
                </c:pt>
                <c:pt idx="1255">
                  <c:v>1355</c:v>
                </c:pt>
                <c:pt idx="1256">
                  <c:v>1356</c:v>
                </c:pt>
                <c:pt idx="1257">
                  <c:v>1357</c:v>
                </c:pt>
                <c:pt idx="1258">
                  <c:v>1358</c:v>
                </c:pt>
                <c:pt idx="1259">
                  <c:v>1359</c:v>
                </c:pt>
                <c:pt idx="1260">
                  <c:v>1360</c:v>
                </c:pt>
                <c:pt idx="1261">
                  <c:v>1361</c:v>
                </c:pt>
                <c:pt idx="1262">
                  <c:v>1362</c:v>
                </c:pt>
                <c:pt idx="1263">
                  <c:v>1363</c:v>
                </c:pt>
                <c:pt idx="1264">
                  <c:v>1364</c:v>
                </c:pt>
                <c:pt idx="1265">
                  <c:v>1365</c:v>
                </c:pt>
                <c:pt idx="1266">
                  <c:v>1366</c:v>
                </c:pt>
                <c:pt idx="1267">
                  <c:v>1367</c:v>
                </c:pt>
                <c:pt idx="1268">
                  <c:v>1368</c:v>
                </c:pt>
                <c:pt idx="1269">
                  <c:v>1369</c:v>
                </c:pt>
                <c:pt idx="1270">
                  <c:v>1370</c:v>
                </c:pt>
                <c:pt idx="1271">
                  <c:v>1371</c:v>
                </c:pt>
                <c:pt idx="1272">
                  <c:v>1372</c:v>
                </c:pt>
                <c:pt idx="1273">
                  <c:v>1373</c:v>
                </c:pt>
                <c:pt idx="1274">
                  <c:v>1374</c:v>
                </c:pt>
                <c:pt idx="1275">
                  <c:v>1375</c:v>
                </c:pt>
                <c:pt idx="1276">
                  <c:v>1376</c:v>
                </c:pt>
                <c:pt idx="1277">
                  <c:v>1377</c:v>
                </c:pt>
                <c:pt idx="1278">
                  <c:v>1378</c:v>
                </c:pt>
                <c:pt idx="1279">
                  <c:v>1379</c:v>
                </c:pt>
                <c:pt idx="1280">
                  <c:v>1380</c:v>
                </c:pt>
                <c:pt idx="1281">
                  <c:v>1381</c:v>
                </c:pt>
                <c:pt idx="1282">
                  <c:v>1382</c:v>
                </c:pt>
                <c:pt idx="1283">
                  <c:v>1383</c:v>
                </c:pt>
                <c:pt idx="1284">
                  <c:v>1384</c:v>
                </c:pt>
                <c:pt idx="1285">
                  <c:v>1385</c:v>
                </c:pt>
                <c:pt idx="1286">
                  <c:v>1386</c:v>
                </c:pt>
                <c:pt idx="1287">
                  <c:v>1387</c:v>
                </c:pt>
                <c:pt idx="1288">
                  <c:v>1388</c:v>
                </c:pt>
                <c:pt idx="1289">
                  <c:v>1389</c:v>
                </c:pt>
                <c:pt idx="1290">
                  <c:v>1390</c:v>
                </c:pt>
                <c:pt idx="1291">
                  <c:v>1391</c:v>
                </c:pt>
                <c:pt idx="1292">
                  <c:v>1392</c:v>
                </c:pt>
                <c:pt idx="1293">
                  <c:v>1393</c:v>
                </c:pt>
                <c:pt idx="1294">
                  <c:v>1394</c:v>
                </c:pt>
                <c:pt idx="1295">
                  <c:v>1395</c:v>
                </c:pt>
                <c:pt idx="1296">
                  <c:v>1396</c:v>
                </c:pt>
                <c:pt idx="1297">
                  <c:v>1397</c:v>
                </c:pt>
                <c:pt idx="1298">
                  <c:v>1398</c:v>
                </c:pt>
                <c:pt idx="1299">
                  <c:v>1399</c:v>
                </c:pt>
                <c:pt idx="1300">
                  <c:v>1400</c:v>
                </c:pt>
                <c:pt idx="1301">
                  <c:v>1401</c:v>
                </c:pt>
                <c:pt idx="1302">
                  <c:v>1402</c:v>
                </c:pt>
                <c:pt idx="1303">
                  <c:v>1403</c:v>
                </c:pt>
                <c:pt idx="1304">
                  <c:v>1404</c:v>
                </c:pt>
                <c:pt idx="1305">
                  <c:v>1405</c:v>
                </c:pt>
                <c:pt idx="1306">
                  <c:v>1406</c:v>
                </c:pt>
                <c:pt idx="1307">
                  <c:v>1407</c:v>
                </c:pt>
                <c:pt idx="1308">
                  <c:v>1408</c:v>
                </c:pt>
                <c:pt idx="1309">
                  <c:v>1409</c:v>
                </c:pt>
                <c:pt idx="1310">
                  <c:v>1410</c:v>
                </c:pt>
                <c:pt idx="1311">
                  <c:v>1411</c:v>
                </c:pt>
                <c:pt idx="1312">
                  <c:v>1412</c:v>
                </c:pt>
                <c:pt idx="1313">
                  <c:v>1413</c:v>
                </c:pt>
                <c:pt idx="1314">
                  <c:v>1414</c:v>
                </c:pt>
                <c:pt idx="1315">
                  <c:v>1415</c:v>
                </c:pt>
                <c:pt idx="1316">
                  <c:v>1416</c:v>
                </c:pt>
                <c:pt idx="1317">
                  <c:v>1417</c:v>
                </c:pt>
                <c:pt idx="1318">
                  <c:v>1418</c:v>
                </c:pt>
                <c:pt idx="1319">
                  <c:v>1419</c:v>
                </c:pt>
                <c:pt idx="1320">
                  <c:v>1420</c:v>
                </c:pt>
                <c:pt idx="1321">
                  <c:v>1421</c:v>
                </c:pt>
                <c:pt idx="1322">
                  <c:v>1422</c:v>
                </c:pt>
                <c:pt idx="1323">
                  <c:v>1423</c:v>
                </c:pt>
                <c:pt idx="1324">
                  <c:v>1424</c:v>
                </c:pt>
                <c:pt idx="1325">
                  <c:v>1425</c:v>
                </c:pt>
                <c:pt idx="1326">
                  <c:v>1426</c:v>
                </c:pt>
                <c:pt idx="1327">
                  <c:v>1427</c:v>
                </c:pt>
                <c:pt idx="1328">
                  <c:v>1428</c:v>
                </c:pt>
                <c:pt idx="1329">
                  <c:v>1429</c:v>
                </c:pt>
                <c:pt idx="1330">
                  <c:v>1430</c:v>
                </c:pt>
                <c:pt idx="1331">
                  <c:v>1431</c:v>
                </c:pt>
                <c:pt idx="1332">
                  <c:v>1432</c:v>
                </c:pt>
                <c:pt idx="1333">
                  <c:v>1433</c:v>
                </c:pt>
                <c:pt idx="1334">
                  <c:v>1434</c:v>
                </c:pt>
                <c:pt idx="1335">
                  <c:v>1435</c:v>
                </c:pt>
                <c:pt idx="1336">
                  <c:v>1436</c:v>
                </c:pt>
                <c:pt idx="1337">
                  <c:v>1437</c:v>
                </c:pt>
                <c:pt idx="1338">
                  <c:v>1438</c:v>
                </c:pt>
                <c:pt idx="1339">
                  <c:v>1439</c:v>
                </c:pt>
                <c:pt idx="1340">
                  <c:v>1440</c:v>
                </c:pt>
                <c:pt idx="1341">
                  <c:v>1441</c:v>
                </c:pt>
                <c:pt idx="1342">
                  <c:v>1442</c:v>
                </c:pt>
                <c:pt idx="1343">
                  <c:v>1443</c:v>
                </c:pt>
                <c:pt idx="1344">
                  <c:v>1444</c:v>
                </c:pt>
                <c:pt idx="1345">
                  <c:v>1445</c:v>
                </c:pt>
                <c:pt idx="1346">
                  <c:v>1446</c:v>
                </c:pt>
                <c:pt idx="1347">
                  <c:v>1447</c:v>
                </c:pt>
                <c:pt idx="1348">
                  <c:v>1448</c:v>
                </c:pt>
                <c:pt idx="1349">
                  <c:v>1449</c:v>
                </c:pt>
                <c:pt idx="1350">
                  <c:v>1450</c:v>
                </c:pt>
                <c:pt idx="1351">
                  <c:v>1451</c:v>
                </c:pt>
                <c:pt idx="1352">
                  <c:v>1452</c:v>
                </c:pt>
                <c:pt idx="1353">
                  <c:v>1453</c:v>
                </c:pt>
                <c:pt idx="1354">
                  <c:v>1454</c:v>
                </c:pt>
                <c:pt idx="1355">
                  <c:v>1455</c:v>
                </c:pt>
                <c:pt idx="1356">
                  <c:v>1456</c:v>
                </c:pt>
                <c:pt idx="1357">
                  <c:v>1457</c:v>
                </c:pt>
                <c:pt idx="1358">
                  <c:v>1458</c:v>
                </c:pt>
                <c:pt idx="1359">
                  <c:v>1459</c:v>
                </c:pt>
                <c:pt idx="1360">
                  <c:v>1460</c:v>
                </c:pt>
                <c:pt idx="1361">
                  <c:v>1461</c:v>
                </c:pt>
                <c:pt idx="1362">
                  <c:v>1462</c:v>
                </c:pt>
                <c:pt idx="1363">
                  <c:v>1463</c:v>
                </c:pt>
                <c:pt idx="1364">
                  <c:v>1464</c:v>
                </c:pt>
                <c:pt idx="1365">
                  <c:v>1465</c:v>
                </c:pt>
                <c:pt idx="1366">
                  <c:v>1466</c:v>
                </c:pt>
                <c:pt idx="1367">
                  <c:v>1467</c:v>
                </c:pt>
                <c:pt idx="1368">
                  <c:v>1468</c:v>
                </c:pt>
                <c:pt idx="1369">
                  <c:v>1469</c:v>
                </c:pt>
                <c:pt idx="1370">
                  <c:v>1470</c:v>
                </c:pt>
                <c:pt idx="1371">
                  <c:v>1471</c:v>
                </c:pt>
                <c:pt idx="1372">
                  <c:v>1472</c:v>
                </c:pt>
                <c:pt idx="1373">
                  <c:v>1473</c:v>
                </c:pt>
                <c:pt idx="1374">
                  <c:v>1474</c:v>
                </c:pt>
                <c:pt idx="1375">
                  <c:v>1475</c:v>
                </c:pt>
                <c:pt idx="1376">
                  <c:v>1476</c:v>
                </c:pt>
                <c:pt idx="1377">
                  <c:v>1477</c:v>
                </c:pt>
                <c:pt idx="1378">
                  <c:v>1478</c:v>
                </c:pt>
                <c:pt idx="1379">
                  <c:v>1479</c:v>
                </c:pt>
                <c:pt idx="1380">
                  <c:v>1480</c:v>
                </c:pt>
                <c:pt idx="1381">
                  <c:v>1481</c:v>
                </c:pt>
                <c:pt idx="1382">
                  <c:v>1482</c:v>
                </c:pt>
                <c:pt idx="1383">
                  <c:v>1483</c:v>
                </c:pt>
                <c:pt idx="1384">
                  <c:v>1484</c:v>
                </c:pt>
                <c:pt idx="1385">
                  <c:v>1485</c:v>
                </c:pt>
                <c:pt idx="1386">
                  <c:v>1486</c:v>
                </c:pt>
                <c:pt idx="1387">
                  <c:v>1487</c:v>
                </c:pt>
                <c:pt idx="1388">
                  <c:v>1488</c:v>
                </c:pt>
                <c:pt idx="1389">
                  <c:v>1489</c:v>
                </c:pt>
                <c:pt idx="1390">
                  <c:v>1490</c:v>
                </c:pt>
                <c:pt idx="1391">
                  <c:v>1491</c:v>
                </c:pt>
                <c:pt idx="1392">
                  <c:v>1492</c:v>
                </c:pt>
                <c:pt idx="1393">
                  <c:v>1493</c:v>
                </c:pt>
                <c:pt idx="1394">
                  <c:v>1494</c:v>
                </c:pt>
                <c:pt idx="1395">
                  <c:v>1495</c:v>
                </c:pt>
                <c:pt idx="1396">
                  <c:v>1496</c:v>
                </c:pt>
                <c:pt idx="1397">
                  <c:v>1497</c:v>
                </c:pt>
                <c:pt idx="1398">
                  <c:v>1498</c:v>
                </c:pt>
                <c:pt idx="1399">
                  <c:v>1499</c:v>
                </c:pt>
                <c:pt idx="1400">
                  <c:v>1500</c:v>
                </c:pt>
                <c:pt idx="1401">
                  <c:v>1501</c:v>
                </c:pt>
                <c:pt idx="1402">
                  <c:v>1502</c:v>
                </c:pt>
                <c:pt idx="1403">
                  <c:v>1503</c:v>
                </c:pt>
                <c:pt idx="1404">
                  <c:v>1504</c:v>
                </c:pt>
                <c:pt idx="1405">
                  <c:v>1505</c:v>
                </c:pt>
                <c:pt idx="1406">
                  <c:v>1506</c:v>
                </c:pt>
                <c:pt idx="1407">
                  <c:v>1507</c:v>
                </c:pt>
                <c:pt idx="1408">
                  <c:v>1508</c:v>
                </c:pt>
                <c:pt idx="1409">
                  <c:v>1509</c:v>
                </c:pt>
                <c:pt idx="1410">
                  <c:v>1510</c:v>
                </c:pt>
                <c:pt idx="1411">
                  <c:v>1511</c:v>
                </c:pt>
                <c:pt idx="1412">
                  <c:v>1512</c:v>
                </c:pt>
                <c:pt idx="1413">
                  <c:v>1513</c:v>
                </c:pt>
                <c:pt idx="1414">
                  <c:v>1514</c:v>
                </c:pt>
                <c:pt idx="1415">
                  <c:v>1515</c:v>
                </c:pt>
                <c:pt idx="1416">
                  <c:v>1516</c:v>
                </c:pt>
                <c:pt idx="1417">
                  <c:v>1517</c:v>
                </c:pt>
                <c:pt idx="1418">
                  <c:v>1518</c:v>
                </c:pt>
                <c:pt idx="1419">
                  <c:v>1519</c:v>
                </c:pt>
                <c:pt idx="1420">
                  <c:v>1520</c:v>
                </c:pt>
                <c:pt idx="1421">
                  <c:v>1521</c:v>
                </c:pt>
                <c:pt idx="1422">
                  <c:v>1522</c:v>
                </c:pt>
                <c:pt idx="1423">
                  <c:v>1523</c:v>
                </c:pt>
                <c:pt idx="1424">
                  <c:v>1524</c:v>
                </c:pt>
                <c:pt idx="1425">
                  <c:v>1525</c:v>
                </c:pt>
                <c:pt idx="1426">
                  <c:v>1526</c:v>
                </c:pt>
                <c:pt idx="1427">
                  <c:v>1527</c:v>
                </c:pt>
                <c:pt idx="1428">
                  <c:v>1528</c:v>
                </c:pt>
                <c:pt idx="1429">
                  <c:v>1529</c:v>
                </c:pt>
                <c:pt idx="1430">
                  <c:v>1530</c:v>
                </c:pt>
                <c:pt idx="1431">
                  <c:v>1531</c:v>
                </c:pt>
                <c:pt idx="1432">
                  <c:v>1532</c:v>
                </c:pt>
                <c:pt idx="1433">
                  <c:v>1533</c:v>
                </c:pt>
                <c:pt idx="1434">
                  <c:v>1534</c:v>
                </c:pt>
                <c:pt idx="1435">
                  <c:v>1535</c:v>
                </c:pt>
                <c:pt idx="1436">
                  <c:v>1536</c:v>
                </c:pt>
                <c:pt idx="1437">
                  <c:v>1537</c:v>
                </c:pt>
                <c:pt idx="1438">
                  <c:v>1538</c:v>
                </c:pt>
                <c:pt idx="1439">
                  <c:v>1539</c:v>
                </c:pt>
                <c:pt idx="1440">
                  <c:v>1540</c:v>
                </c:pt>
                <c:pt idx="1441">
                  <c:v>1541</c:v>
                </c:pt>
                <c:pt idx="1442">
                  <c:v>1542</c:v>
                </c:pt>
                <c:pt idx="1443">
                  <c:v>1543</c:v>
                </c:pt>
                <c:pt idx="1444">
                  <c:v>1544</c:v>
                </c:pt>
                <c:pt idx="1445">
                  <c:v>1545</c:v>
                </c:pt>
                <c:pt idx="1446">
                  <c:v>1546</c:v>
                </c:pt>
                <c:pt idx="1447">
                  <c:v>1547</c:v>
                </c:pt>
                <c:pt idx="1448">
                  <c:v>1548</c:v>
                </c:pt>
                <c:pt idx="1449">
                  <c:v>1549</c:v>
                </c:pt>
                <c:pt idx="1450">
                  <c:v>1550</c:v>
                </c:pt>
                <c:pt idx="1451">
                  <c:v>1551</c:v>
                </c:pt>
                <c:pt idx="1452">
                  <c:v>1552</c:v>
                </c:pt>
                <c:pt idx="1453">
                  <c:v>1553</c:v>
                </c:pt>
                <c:pt idx="1454">
                  <c:v>1554</c:v>
                </c:pt>
                <c:pt idx="1455">
                  <c:v>1555</c:v>
                </c:pt>
                <c:pt idx="1456">
                  <c:v>1556</c:v>
                </c:pt>
                <c:pt idx="1457">
                  <c:v>1557</c:v>
                </c:pt>
                <c:pt idx="1458">
                  <c:v>1558</c:v>
                </c:pt>
                <c:pt idx="1459">
                  <c:v>1559</c:v>
                </c:pt>
                <c:pt idx="1460">
                  <c:v>1560</c:v>
                </c:pt>
                <c:pt idx="1461">
                  <c:v>1561</c:v>
                </c:pt>
                <c:pt idx="1462">
                  <c:v>1562</c:v>
                </c:pt>
                <c:pt idx="1463">
                  <c:v>1563</c:v>
                </c:pt>
                <c:pt idx="1464">
                  <c:v>1564</c:v>
                </c:pt>
                <c:pt idx="1465">
                  <c:v>1565</c:v>
                </c:pt>
                <c:pt idx="1466">
                  <c:v>1566</c:v>
                </c:pt>
                <c:pt idx="1467">
                  <c:v>1567</c:v>
                </c:pt>
                <c:pt idx="1468">
                  <c:v>1568</c:v>
                </c:pt>
                <c:pt idx="1469">
                  <c:v>1569</c:v>
                </c:pt>
                <c:pt idx="1470">
                  <c:v>1570</c:v>
                </c:pt>
                <c:pt idx="1471">
                  <c:v>1571</c:v>
                </c:pt>
                <c:pt idx="1472">
                  <c:v>1572</c:v>
                </c:pt>
                <c:pt idx="1473">
                  <c:v>1573</c:v>
                </c:pt>
                <c:pt idx="1474">
                  <c:v>1574</c:v>
                </c:pt>
                <c:pt idx="1475">
                  <c:v>1575</c:v>
                </c:pt>
                <c:pt idx="1476">
                  <c:v>1576</c:v>
                </c:pt>
                <c:pt idx="1477">
                  <c:v>1577</c:v>
                </c:pt>
                <c:pt idx="1478">
                  <c:v>1578</c:v>
                </c:pt>
                <c:pt idx="1479">
                  <c:v>1579</c:v>
                </c:pt>
                <c:pt idx="1480">
                  <c:v>1580</c:v>
                </c:pt>
                <c:pt idx="1481">
                  <c:v>1581</c:v>
                </c:pt>
                <c:pt idx="1482">
                  <c:v>1582</c:v>
                </c:pt>
                <c:pt idx="1483">
                  <c:v>1583</c:v>
                </c:pt>
                <c:pt idx="1484">
                  <c:v>1584</c:v>
                </c:pt>
                <c:pt idx="1485">
                  <c:v>1585</c:v>
                </c:pt>
                <c:pt idx="1486">
                  <c:v>1586</c:v>
                </c:pt>
                <c:pt idx="1487">
                  <c:v>1587</c:v>
                </c:pt>
                <c:pt idx="1488">
                  <c:v>1588</c:v>
                </c:pt>
                <c:pt idx="1489">
                  <c:v>1589</c:v>
                </c:pt>
                <c:pt idx="1490">
                  <c:v>1590</c:v>
                </c:pt>
                <c:pt idx="1491">
                  <c:v>1591</c:v>
                </c:pt>
                <c:pt idx="1492">
                  <c:v>1592</c:v>
                </c:pt>
                <c:pt idx="1493">
                  <c:v>1593</c:v>
                </c:pt>
                <c:pt idx="1494">
                  <c:v>1594</c:v>
                </c:pt>
                <c:pt idx="1495">
                  <c:v>1595</c:v>
                </c:pt>
                <c:pt idx="1496">
                  <c:v>1596</c:v>
                </c:pt>
                <c:pt idx="1497">
                  <c:v>1597</c:v>
                </c:pt>
                <c:pt idx="1498">
                  <c:v>1598</c:v>
                </c:pt>
                <c:pt idx="1499">
                  <c:v>1599</c:v>
                </c:pt>
                <c:pt idx="1500">
                  <c:v>1600</c:v>
                </c:pt>
                <c:pt idx="1501">
                  <c:v>1601</c:v>
                </c:pt>
                <c:pt idx="1502">
                  <c:v>1602</c:v>
                </c:pt>
                <c:pt idx="1503">
                  <c:v>1603</c:v>
                </c:pt>
                <c:pt idx="1504">
                  <c:v>1604</c:v>
                </c:pt>
                <c:pt idx="1505">
                  <c:v>1605</c:v>
                </c:pt>
                <c:pt idx="1506">
                  <c:v>1606</c:v>
                </c:pt>
                <c:pt idx="1507">
                  <c:v>1607</c:v>
                </c:pt>
                <c:pt idx="1508">
                  <c:v>1608</c:v>
                </c:pt>
                <c:pt idx="1509">
                  <c:v>1609</c:v>
                </c:pt>
                <c:pt idx="1510">
                  <c:v>1610</c:v>
                </c:pt>
                <c:pt idx="1511">
                  <c:v>1611</c:v>
                </c:pt>
                <c:pt idx="1512">
                  <c:v>1612</c:v>
                </c:pt>
                <c:pt idx="1513">
                  <c:v>1613</c:v>
                </c:pt>
                <c:pt idx="1514">
                  <c:v>1614</c:v>
                </c:pt>
                <c:pt idx="1515">
                  <c:v>1615</c:v>
                </c:pt>
                <c:pt idx="1516">
                  <c:v>1616</c:v>
                </c:pt>
                <c:pt idx="1517">
                  <c:v>1617</c:v>
                </c:pt>
                <c:pt idx="1518">
                  <c:v>1618</c:v>
                </c:pt>
                <c:pt idx="1519">
                  <c:v>1619</c:v>
                </c:pt>
                <c:pt idx="1520">
                  <c:v>1620</c:v>
                </c:pt>
                <c:pt idx="1521">
                  <c:v>1621</c:v>
                </c:pt>
                <c:pt idx="1522">
                  <c:v>1622</c:v>
                </c:pt>
                <c:pt idx="1523">
                  <c:v>1623</c:v>
                </c:pt>
                <c:pt idx="1524">
                  <c:v>1624</c:v>
                </c:pt>
                <c:pt idx="1525">
                  <c:v>1625</c:v>
                </c:pt>
                <c:pt idx="1526">
                  <c:v>1626</c:v>
                </c:pt>
                <c:pt idx="1527">
                  <c:v>1627</c:v>
                </c:pt>
                <c:pt idx="1528">
                  <c:v>1628</c:v>
                </c:pt>
                <c:pt idx="1529">
                  <c:v>1629</c:v>
                </c:pt>
                <c:pt idx="1530">
                  <c:v>1630</c:v>
                </c:pt>
                <c:pt idx="1531">
                  <c:v>1631</c:v>
                </c:pt>
                <c:pt idx="1532">
                  <c:v>1632</c:v>
                </c:pt>
                <c:pt idx="1533">
                  <c:v>1633</c:v>
                </c:pt>
                <c:pt idx="1534">
                  <c:v>1634</c:v>
                </c:pt>
                <c:pt idx="1535">
                  <c:v>1635</c:v>
                </c:pt>
                <c:pt idx="1536">
                  <c:v>1636</c:v>
                </c:pt>
                <c:pt idx="1537">
                  <c:v>1637</c:v>
                </c:pt>
                <c:pt idx="1538">
                  <c:v>1638</c:v>
                </c:pt>
                <c:pt idx="1539">
                  <c:v>1639</c:v>
                </c:pt>
                <c:pt idx="1540">
                  <c:v>1640</c:v>
                </c:pt>
                <c:pt idx="1541">
                  <c:v>1641</c:v>
                </c:pt>
                <c:pt idx="1542">
                  <c:v>1642</c:v>
                </c:pt>
                <c:pt idx="1543">
                  <c:v>1643</c:v>
                </c:pt>
                <c:pt idx="1544">
                  <c:v>1644</c:v>
                </c:pt>
                <c:pt idx="1545">
                  <c:v>1645</c:v>
                </c:pt>
                <c:pt idx="1546">
                  <c:v>1646</c:v>
                </c:pt>
                <c:pt idx="1547">
                  <c:v>1647</c:v>
                </c:pt>
                <c:pt idx="1548">
                  <c:v>1648</c:v>
                </c:pt>
                <c:pt idx="1549">
                  <c:v>1649</c:v>
                </c:pt>
                <c:pt idx="1550">
                  <c:v>1650</c:v>
                </c:pt>
                <c:pt idx="1551">
                  <c:v>1651</c:v>
                </c:pt>
                <c:pt idx="1552">
                  <c:v>1652</c:v>
                </c:pt>
                <c:pt idx="1553">
                  <c:v>1653</c:v>
                </c:pt>
                <c:pt idx="1554">
                  <c:v>1654</c:v>
                </c:pt>
                <c:pt idx="1555">
                  <c:v>1655</c:v>
                </c:pt>
                <c:pt idx="1556">
                  <c:v>1656</c:v>
                </c:pt>
                <c:pt idx="1557">
                  <c:v>1657</c:v>
                </c:pt>
                <c:pt idx="1558">
                  <c:v>1658</c:v>
                </c:pt>
                <c:pt idx="1559">
                  <c:v>1659</c:v>
                </c:pt>
                <c:pt idx="1560">
                  <c:v>1660</c:v>
                </c:pt>
                <c:pt idx="1561">
                  <c:v>1661</c:v>
                </c:pt>
                <c:pt idx="1562">
                  <c:v>1662</c:v>
                </c:pt>
                <c:pt idx="1563">
                  <c:v>1663</c:v>
                </c:pt>
                <c:pt idx="1564">
                  <c:v>1664</c:v>
                </c:pt>
                <c:pt idx="1565">
                  <c:v>1665</c:v>
                </c:pt>
                <c:pt idx="1566">
                  <c:v>1666</c:v>
                </c:pt>
                <c:pt idx="1567">
                  <c:v>1667</c:v>
                </c:pt>
                <c:pt idx="1568">
                  <c:v>1668</c:v>
                </c:pt>
                <c:pt idx="1569">
                  <c:v>1669</c:v>
                </c:pt>
                <c:pt idx="1570">
                  <c:v>1670</c:v>
                </c:pt>
                <c:pt idx="1571">
                  <c:v>1671</c:v>
                </c:pt>
                <c:pt idx="1572">
                  <c:v>1672</c:v>
                </c:pt>
                <c:pt idx="1573">
                  <c:v>1673</c:v>
                </c:pt>
                <c:pt idx="1574">
                  <c:v>1674</c:v>
                </c:pt>
                <c:pt idx="1575">
                  <c:v>1675</c:v>
                </c:pt>
                <c:pt idx="1576">
                  <c:v>1676</c:v>
                </c:pt>
                <c:pt idx="1577">
                  <c:v>1677</c:v>
                </c:pt>
                <c:pt idx="1578">
                  <c:v>1678</c:v>
                </c:pt>
                <c:pt idx="1579">
                  <c:v>1679</c:v>
                </c:pt>
                <c:pt idx="1580">
                  <c:v>1680</c:v>
                </c:pt>
                <c:pt idx="1581">
                  <c:v>1681</c:v>
                </c:pt>
                <c:pt idx="1582">
                  <c:v>1682</c:v>
                </c:pt>
                <c:pt idx="1583">
                  <c:v>1683</c:v>
                </c:pt>
                <c:pt idx="1584">
                  <c:v>1684</c:v>
                </c:pt>
                <c:pt idx="1585">
                  <c:v>1685</c:v>
                </c:pt>
                <c:pt idx="1586">
                  <c:v>1686</c:v>
                </c:pt>
                <c:pt idx="1587">
                  <c:v>1687</c:v>
                </c:pt>
                <c:pt idx="1588">
                  <c:v>1688</c:v>
                </c:pt>
                <c:pt idx="1589">
                  <c:v>1689</c:v>
                </c:pt>
                <c:pt idx="1590">
                  <c:v>1690</c:v>
                </c:pt>
                <c:pt idx="1591">
                  <c:v>1691</c:v>
                </c:pt>
                <c:pt idx="1592">
                  <c:v>1692</c:v>
                </c:pt>
                <c:pt idx="1593">
                  <c:v>1693</c:v>
                </c:pt>
                <c:pt idx="1594">
                  <c:v>1694</c:v>
                </c:pt>
                <c:pt idx="1595">
                  <c:v>1695</c:v>
                </c:pt>
                <c:pt idx="1596">
                  <c:v>1696</c:v>
                </c:pt>
                <c:pt idx="1597">
                  <c:v>1697</c:v>
                </c:pt>
                <c:pt idx="1598">
                  <c:v>1698</c:v>
                </c:pt>
                <c:pt idx="1599">
                  <c:v>1699</c:v>
                </c:pt>
                <c:pt idx="1600">
                  <c:v>1700</c:v>
                </c:pt>
                <c:pt idx="1601">
                  <c:v>1701</c:v>
                </c:pt>
                <c:pt idx="1602">
                  <c:v>1702</c:v>
                </c:pt>
                <c:pt idx="1603">
                  <c:v>1703</c:v>
                </c:pt>
                <c:pt idx="1604">
                  <c:v>1704</c:v>
                </c:pt>
                <c:pt idx="1605">
                  <c:v>1705</c:v>
                </c:pt>
                <c:pt idx="1606">
                  <c:v>1706</c:v>
                </c:pt>
                <c:pt idx="1607">
                  <c:v>1707</c:v>
                </c:pt>
                <c:pt idx="1608">
                  <c:v>1708</c:v>
                </c:pt>
                <c:pt idx="1609">
                  <c:v>1709</c:v>
                </c:pt>
                <c:pt idx="1610">
                  <c:v>1710</c:v>
                </c:pt>
                <c:pt idx="1611">
                  <c:v>1711</c:v>
                </c:pt>
                <c:pt idx="1612">
                  <c:v>1712</c:v>
                </c:pt>
                <c:pt idx="1613">
                  <c:v>1713</c:v>
                </c:pt>
                <c:pt idx="1614">
                  <c:v>1714</c:v>
                </c:pt>
                <c:pt idx="1615">
                  <c:v>1715</c:v>
                </c:pt>
                <c:pt idx="1616">
                  <c:v>1716</c:v>
                </c:pt>
                <c:pt idx="1617">
                  <c:v>1717</c:v>
                </c:pt>
                <c:pt idx="1618">
                  <c:v>1718</c:v>
                </c:pt>
                <c:pt idx="1619">
                  <c:v>1719</c:v>
                </c:pt>
                <c:pt idx="1620">
                  <c:v>1720</c:v>
                </c:pt>
                <c:pt idx="1621">
                  <c:v>1721</c:v>
                </c:pt>
                <c:pt idx="1622">
                  <c:v>1722</c:v>
                </c:pt>
                <c:pt idx="1623">
                  <c:v>1723</c:v>
                </c:pt>
                <c:pt idx="1624">
                  <c:v>1724</c:v>
                </c:pt>
                <c:pt idx="1625">
                  <c:v>1725</c:v>
                </c:pt>
                <c:pt idx="1626">
                  <c:v>1726</c:v>
                </c:pt>
                <c:pt idx="1627">
                  <c:v>1727</c:v>
                </c:pt>
                <c:pt idx="1628">
                  <c:v>1728</c:v>
                </c:pt>
                <c:pt idx="1629">
                  <c:v>1729</c:v>
                </c:pt>
                <c:pt idx="1630">
                  <c:v>1730</c:v>
                </c:pt>
                <c:pt idx="1631">
                  <c:v>1731</c:v>
                </c:pt>
                <c:pt idx="1632">
                  <c:v>1732</c:v>
                </c:pt>
                <c:pt idx="1633">
                  <c:v>1733</c:v>
                </c:pt>
                <c:pt idx="1634">
                  <c:v>1734</c:v>
                </c:pt>
                <c:pt idx="1635">
                  <c:v>1735</c:v>
                </c:pt>
                <c:pt idx="1636">
                  <c:v>1736</c:v>
                </c:pt>
                <c:pt idx="1637">
                  <c:v>1737</c:v>
                </c:pt>
                <c:pt idx="1638">
                  <c:v>1738</c:v>
                </c:pt>
                <c:pt idx="1639">
                  <c:v>1739</c:v>
                </c:pt>
                <c:pt idx="1640">
                  <c:v>1740</c:v>
                </c:pt>
                <c:pt idx="1641">
                  <c:v>1741</c:v>
                </c:pt>
                <c:pt idx="1642">
                  <c:v>1742</c:v>
                </c:pt>
                <c:pt idx="1643">
                  <c:v>1743</c:v>
                </c:pt>
                <c:pt idx="1644">
                  <c:v>1744</c:v>
                </c:pt>
                <c:pt idx="1645">
                  <c:v>1745</c:v>
                </c:pt>
                <c:pt idx="1646">
                  <c:v>1746</c:v>
                </c:pt>
                <c:pt idx="1647">
                  <c:v>1747</c:v>
                </c:pt>
                <c:pt idx="1648">
                  <c:v>1748</c:v>
                </c:pt>
                <c:pt idx="1649">
                  <c:v>1749</c:v>
                </c:pt>
                <c:pt idx="1650">
                  <c:v>1750</c:v>
                </c:pt>
                <c:pt idx="1651">
                  <c:v>1751</c:v>
                </c:pt>
                <c:pt idx="1652">
                  <c:v>1752</c:v>
                </c:pt>
                <c:pt idx="1653">
                  <c:v>1753</c:v>
                </c:pt>
                <c:pt idx="1654">
                  <c:v>1754</c:v>
                </c:pt>
                <c:pt idx="1655">
                  <c:v>1755</c:v>
                </c:pt>
                <c:pt idx="1656">
                  <c:v>1756</c:v>
                </c:pt>
                <c:pt idx="1657">
                  <c:v>1757</c:v>
                </c:pt>
                <c:pt idx="1658">
                  <c:v>1758</c:v>
                </c:pt>
                <c:pt idx="1659">
                  <c:v>1759</c:v>
                </c:pt>
                <c:pt idx="1660">
                  <c:v>1760</c:v>
                </c:pt>
                <c:pt idx="1661">
                  <c:v>1761</c:v>
                </c:pt>
                <c:pt idx="1662">
                  <c:v>1762</c:v>
                </c:pt>
                <c:pt idx="1663">
                  <c:v>1763</c:v>
                </c:pt>
                <c:pt idx="1664">
                  <c:v>1764</c:v>
                </c:pt>
                <c:pt idx="1665">
                  <c:v>1765</c:v>
                </c:pt>
                <c:pt idx="1666">
                  <c:v>1766</c:v>
                </c:pt>
                <c:pt idx="1667">
                  <c:v>1767</c:v>
                </c:pt>
                <c:pt idx="1668">
                  <c:v>1768</c:v>
                </c:pt>
                <c:pt idx="1669">
                  <c:v>1769</c:v>
                </c:pt>
                <c:pt idx="1670">
                  <c:v>1770</c:v>
                </c:pt>
                <c:pt idx="1671">
                  <c:v>1771</c:v>
                </c:pt>
                <c:pt idx="1672">
                  <c:v>1772</c:v>
                </c:pt>
                <c:pt idx="1673">
                  <c:v>1773</c:v>
                </c:pt>
                <c:pt idx="1674">
                  <c:v>1774</c:v>
                </c:pt>
                <c:pt idx="1675">
                  <c:v>1775</c:v>
                </c:pt>
                <c:pt idx="1676">
                  <c:v>1776</c:v>
                </c:pt>
                <c:pt idx="1677">
                  <c:v>1777</c:v>
                </c:pt>
                <c:pt idx="1678">
                  <c:v>1778</c:v>
                </c:pt>
                <c:pt idx="1679">
                  <c:v>1779</c:v>
                </c:pt>
                <c:pt idx="1680">
                  <c:v>1780</c:v>
                </c:pt>
                <c:pt idx="1681">
                  <c:v>1781</c:v>
                </c:pt>
                <c:pt idx="1682">
                  <c:v>1782</c:v>
                </c:pt>
                <c:pt idx="1683">
                  <c:v>1783</c:v>
                </c:pt>
                <c:pt idx="1684">
                  <c:v>1784</c:v>
                </c:pt>
                <c:pt idx="1685">
                  <c:v>1785</c:v>
                </c:pt>
                <c:pt idx="1686">
                  <c:v>1786</c:v>
                </c:pt>
                <c:pt idx="1687">
                  <c:v>1787</c:v>
                </c:pt>
                <c:pt idx="1688">
                  <c:v>1788</c:v>
                </c:pt>
                <c:pt idx="1689">
                  <c:v>1789</c:v>
                </c:pt>
                <c:pt idx="1690">
                  <c:v>1790</c:v>
                </c:pt>
                <c:pt idx="1691">
                  <c:v>1791</c:v>
                </c:pt>
                <c:pt idx="1692">
                  <c:v>1792</c:v>
                </c:pt>
                <c:pt idx="1693">
                  <c:v>1793</c:v>
                </c:pt>
                <c:pt idx="1694">
                  <c:v>1794</c:v>
                </c:pt>
                <c:pt idx="1695">
                  <c:v>1795</c:v>
                </c:pt>
                <c:pt idx="1696">
                  <c:v>1796</c:v>
                </c:pt>
                <c:pt idx="1697">
                  <c:v>1797</c:v>
                </c:pt>
                <c:pt idx="1698">
                  <c:v>1798</c:v>
                </c:pt>
                <c:pt idx="1699">
                  <c:v>1799</c:v>
                </c:pt>
                <c:pt idx="1700">
                  <c:v>1800</c:v>
                </c:pt>
                <c:pt idx="1701">
                  <c:v>1801</c:v>
                </c:pt>
                <c:pt idx="1702">
                  <c:v>1802</c:v>
                </c:pt>
                <c:pt idx="1703">
                  <c:v>1803</c:v>
                </c:pt>
                <c:pt idx="1704">
                  <c:v>1804</c:v>
                </c:pt>
                <c:pt idx="1705">
                  <c:v>1805</c:v>
                </c:pt>
                <c:pt idx="1706">
                  <c:v>1806</c:v>
                </c:pt>
                <c:pt idx="1707">
                  <c:v>1807</c:v>
                </c:pt>
                <c:pt idx="1708">
                  <c:v>1808</c:v>
                </c:pt>
                <c:pt idx="1709">
                  <c:v>1809</c:v>
                </c:pt>
                <c:pt idx="1710">
                  <c:v>1810</c:v>
                </c:pt>
                <c:pt idx="1711">
                  <c:v>1811</c:v>
                </c:pt>
                <c:pt idx="1712">
                  <c:v>1812</c:v>
                </c:pt>
                <c:pt idx="1713">
                  <c:v>1813</c:v>
                </c:pt>
                <c:pt idx="1714">
                  <c:v>1814</c:v>
                </c:pt>
                <c:pt idx="1715">
                  <c:v>1815</c:v>
                </c:pt>
                <c:pt idx="1716">
                  <c:v>1816</c:v>
                </c:pt>
                <c:pt idx="1717">
                  <c:v>1817</c:v>
                </c:pt>
                <c:pt idx="1718">
                  <c:v>1818</c:v>
                </c:pt>
                <c:pt idx="1719">
                  <c:v>1819</c:v>
                </c:pt>
                <c:pt idx="1720">
                  <c:v>1820</c:v>
                </c:pt>
                <c:pt idx="1721">
                  <c:v>1821</c:v>
                </c:pt>
                <c:pt idx="1722">
                  <c:v>1822</c:v>
                </c:pt>
                <c:pt idx="1723">
                  <c:v>1823</c:v>
                </c:pt>
                <c:pt idx="1724">
                  <c:v>1824</c:v>
                </c:pt>
                <c:pt idx="1725">
                  <c:v>1825</c:v>
                </c:pt>
                <c:pt idx="1726">
                  <c:v>1826</c:v>
                </c:pt>
                <c:pt idx="1727">
                  <c:v>1827</c:v>
                </c:pt>
                <c:pt idx="1728">
                  <c:v>1828</c:v>
                </c:pt>
                <c:pt idx="1729">
                  <c:v>1829</c:v>
                </c:pt>
                <c:pt idx="1730">
                  <c:v>1830</c:v>
                </c:pt>
                <c:pt idx="1731">
                  <c:v>1831</c:v>
                </c:pt>
                <c:pt idx="1732">
                  <c:v>1832</c:v>
                </c:pt>
                <c:pt idx="1733">
                  <c:v>1833</c:v>
                </c:pt>
                <c:pt idx="1734">
                  <c:v>1834</c:v>
                </c:pt>
                <c:pt idx="1735">
                  <c:v>1835</c:v>
                </c:pt>
                <c:pt idx="1736">
                  <c:v>1836</c:v>
                </c:pt>
                <c:pt idx="1737">
                  <c:v>1837</c:v>
                </c:pt>
                <c:pt idx="1738">
                  <c:v>1838</c:v>
                </c:pt>
                <c:pt idx="1739">
                  <c:v>1839</c:v>
                </c:pt>
                <c:pt idx="1740">
                  <c:v>1840</c:v>
                </c:pt>
                <c:pt idx="1741">
                  <c:v>1841</c:v>
                </c:pt>
                <c:pt idx="1742">
                  <c:v>1842</c:v>
                </c:pt>
                <c:pt idx="1743">
                  <c:v>1843</c:v>
                </c:pt>
                <c:pt idx="1744">
                  <c:v>1844</c:v>
                </c:pt>
                <c:pt idx="1745">
                  <c:v>1845</c:v>
                </c:pt>
                <c:pt idx="1746">
                  <c:v>1846</c:v>
                </c:pt>
                <c:pt idx="1747">
                  <c:v>1847</c:v>
                </c:pt>
                <c:pt idx="1748">
                  <c:v>1848</c:v>
                </c:pt>
                <c:pt idx="1749">
                  <c:v>1849</c:v>
                </c:pt>
                <c:pt idx="1750">
                  <c:v>1850</c:v>
                </c:pt>
                <c:pt idx="1751">
                  <c:v>1851</c:v>
                </c:pt>
                <c:pt idx="1752">
                  <c:v>1852</c:v>
                </c:pt>
                <c:pt idx="1753">
                  <c:v>1853</c:v>
                </c:pt>
                <c:pt idx="1754">
                  <c:v>1854</c:v>
                </c:pt>
                <c:pt idx="1755">
                  <c:v>1855</c:v>
                </c:pt>
                <c:pt idx="1756">
                  <c:v>1856</c:v>
                </c:pt>
                <c:pt idx="1757">
                  <c:v>1857</c:v>
                </c:pt>
                <c:pt idx="1758">
                  <c:v>1858</c:v>
                </c:pt>
                <c:pt idx="1759">
                  <c:v>1859</c:v>
                </c:pt>
                <c:pt idx="1760">
                  <c:v>1860</c:v>
                </c:pt>
                <c:pt idx="1761">
                  <c:v>1861</c:v>
                </c:pt>
                <c:pt idx="1762">
                  <c:v>1862</c:v>
                </c:pt>
                <c:pt idx="1763">
                  <c:v>1863</c:v>
                </c:pt>
                <c:pt idx="1764">
                  <c:v>1864</c:v>
                </c:pt>
                <c:pt idx="1765">
                  <c:v>1865</c:v>
                </c:pt>
                <c:pt idx="1766">
                  <c:v>1866</c:v>
                </c:pt>
                <c:pt idx="1767">
                  <c:v>1867</c:v>
                </c:pt>
                <c:pt idx="1768">
                  <c:v>1868</c:v>
                </c:pt>
                <c:pt idx="1769">
                  <c:v>1869</c:v>
                </c:pt>
                <c:pt idx="1770">
                  <c:v>1870</c:v>
                </c:pt>
                <c:pt idx="1771">
                  <c:v>1871</c:v>
                </c:pt>
                <c:pt idx="1772">
                  <c:v>1872</c:v>
                </c:pt>
                <c:pt idx="1773">
                  <c:v>1873</c:v>
                </c:pt>
                <c:pt idx="1774">
                  <c:v>1874</c:v>
                </c:pt>
                <c:pt idx="1775">
                  <c:v>1875</c:v>
                </c:pt>
                <c:pt idx="1776">
                  <c:v>1876</c:v>
                </c:pt>
                <c:pt idx="1777">
                  <c:v>1877</c:v>
                </c:pt>
                <c:pt idx="1778">
                  <c:v>1878</c:v>
                </c:pt>
                <c:pt idx="1779">
                  <c:v>1879</c:v>
                </c:pt>
                <c:pt idx="1780">
                  <c:v>1880</c:v>
                </c:pt>
                <c:pt idx="1781">
                  <c:v>1881</c:v>
                </c:pt>
                <c:pt idx="1782">
                  <c:v>1882</c:v>
                </c:pt>
                <c:pt idx="1783">
                  <c:v>1883</c:v>
                </c:pt>
                <c:pt idx="1784">
                  <c:v>1884</c:v>
                </c:pt>
                <c:pt idx="1785">
                  <c:v>1885</c:v>
                </c:pt>
                <c:pt idx="1786">
                  <c:v>1886</c:v>
                </c:pt>
                <c:pt idx="1787">
                  <c:v>1887</c:v>
                </c:pt>
                <c:pt idx="1788">
                  <c:v>1888</c:v>
                </c:pt>
                <c:pt idx="1789">
                  <c:v>1889</c:v>
                </c:pt>
                <c:pt idx="1790">
                  <c:v>1890</c:v>
                </c:pt>
                <c:pt idx="1791">
                  <c:v>1891</c:v>
                </c:pt>
                <c:pt idx="1792">
                  <c:v>1892</c:v>
                </c:pt>
                <c:pt idx="1793">
                  <c:v>1893</c:v>
                </c:pt>
                <c:pt idx="1794">
                  <c:v>1894</c:v>
                </c:pt>
                <c:pt idx="1795">
                  <c:v>1895</c:v>
                </c:pt>
                <c:pt idx="1796">
                  <c:v>1896</c:v>
                </c:pt>
                <c:pt idx="1797">
                  <c:v>1897</c:v>
                </c:pt>
                <c:pt idx="1798">
                  <c:v>1898</c:v>
                </c:pt>
                <c:pt idx="1799">
                  <c:v>1899</c:v>
                </c:pt>
                <c:pt idx="1800">
                  <c:v>1900</c:v>
                </c:pt>
                <c:pt idx="1801">
                  <c:v>1901</c:v>
                </c:pt>
                <c:pt idx="1802">
                  <c:v>1902</c:v>
                </c:pt>
                <c:pt idx="1803">
                  <c:v>1903</c:v>
                </c:pt>
                <c:pt idx="1804">
                  <c:v>1904</c:v>
                </c:pt>
                <c:pt idx="1805">
                  <c:v>1905</c:v>
                </c:pt>
                <c:pt idx="1806">
                  <c:v>1906</c:v>
                </c:pt>
                <c:pt idx="1807">
                  <c:v>1907</c:v>
                </c:pt>
                <c:pt idx="1808">
                  <c:v>1908</c:v>
                </c:pt>
                <c:pt idx="1809">
                  <c:v>1909</c:v>
                </c:pt>
                <c:pt idx="1810">
                  <c:v>1910</c:v>
                </c:pt>
                <c:pt idx="1811">
                  <c:v>1911</c:v>
                </c:pt>
                <c:pt idx="1812">
                  <c:v>1912</c:v>
                </c:pt>
                <c:pt idx="1813">
                  <c:v>1913</c:v>
                </c:pt>
                <c:pt idx="1814">
                  <c:v>1914</c:v>
                </c:pt>
                <c:pt idx="1815">
                  <c:v>1915</c:v>
                </c:pt>
                <c:pt idx="1816">
                  <c:v>1916</c:v>
                </c:pt>
                <c:pt idx="1817">
                  <c:v>1917</c:v>
                </c:pt>
                <c:pt idx="1818">
                  <c:v>1918</c:v>
                </c:pt>
                <c:pt idx="1819">
                  <c:v>1919</c:v>
                </c:pt>
                <c:pt idx="1820">
                  <c:v>1920</c:v>
                </c:pt>
                <c:pt idx="1821">
                  <c:v>1921</c:v>
                </c:pt>
                <c:pt idx="1822">
                  <c:v>1922</c:v>
                </c:pt>
                <c:pt idx="1823">
                  <c:v>1923</c:v>
                </c:pt>
                <c:pt idx="1824">
                  <c:v>1924</c:v>
                </c:pt>
                <c:pt idx="1825">
                  <c:v>1925</c:v>
                </c:pt>
                <c:pt idx="1826">
                  <c:v>1926</c:v>
                </c:pt>
                <c:pt idx="1827">
                  <c:v>1927</c:v>
                </c:pt>
                <c:pt idx="1828">
                  <c:v>1928</c:v>
                </c:pt>
                <c:pt idx="1829">
                  <c:v>1929</c:v>
                </c:pt>
                <c:pt idx="1830">
                  <c:v>1930</c:v>
                </c:pt>
                <c:pt idx="1831">
                  <c:v>1931</c:v>
                </c:pt>
                <c:pt idx="1832">
                  <c:v>1932</c:v>
                </c:pt>
                <c:pt idx="1833">
                  <c:v>1933</c:v>
                </c:pt>
                <c:pt idx="1834">
                  <c:v>1934</c:v>
                </c:pt>
                <c:pt idx="1835">
                  <c:v>1935</c:v>
                </c:pt>
                <c:pt idx="1836">
                  <c:v>1936</c:v>
                </c:pt>
                <c:pt idx="1837">
                  <c:v>1937</c:v>
                </c:pt>
                <c:pt idx="1838">
                  <c:v>1938</c:v>
                </c:pt>
                <c:pt idx="1839">
                  <c:v>1939</c:v>
                </c:pt>
                <c:pt idx="1840">
                  <c:v>1940</c:v>
                </c:pt>
                <c:pt idx="1841">
                  <c:v>1941</c:v>
                </c:pt>
                <c:pt idx="1842">
                  <c:v>1942</c:v>
                </c:pt>
                <c:pt idx="1843">
                  <c:v>1943</c:v>
                </c:pt>
                <c:pt idx="1844">
                  <c:v>1944</c:v>
                </c:pt>
                <c:pt idx="1845">
                  <c:v>1945</c:v>
                </c:pt>
                <c:pt idx="1846">
                  <c:v>1946</c:v>
                </c:pt>
                <c:pt idx="1847">
                  <c:v>1947</c:v>
                </c:pt>
                <c:pt idx="1848">
                  <c:v>1948</c:v>
                </c:pt>
                <c:pt idx="1849">
                  <c:v>1949</c:v>
                </c:pt>
                <c:pt idx="1850">
                  <c:v>1950</c:v>
                </c:pt>
                <c:pt idx="1851">
                  <c:v>1951</c:v>
                </c:pt>
                <c:pt idx="1852">
                  <c:v>1952</c:v>
                </c:pt>
                <c:pt idx="1853">
                  <c:v>1953</c:v>
                </c:pt>
                <c:pt idx="1854">
                  <c:v>1954</c:v>
                </c:pt>
                <c:pt idx="1855">
                  <c:v>1955</c:v>
                </c:pt>
                <c:pt idx="1856">
                  <c:v>1956</c:v>
                </c:pt>
                <c:pt idx="1857">
                  <c:v>1957</c:v>
                </c:pt>
                <c:pt idx="1858">
                  <c:v>1958</c:v>
                </c:pt>
                <c:pt idx="1859">
                  <c:v>1959</c:v>
                </c:pt>
                <c:pt idx="1860">
                  <c:v>1960</c:v>
                </c:pt>
                <c:pt idx="1861">
                  <c:v>1961</c:v>
                </c:pt>
                <c:pt idx="1862">
                  <c:v>1962</c:v>
                </c:pt>
                <c:pt idx="1863">
                  <c:v>1963</c:v>
                </c:pt>
                <c:pt idx="1864">
                  <c:v>1964</c:v>
                </c:pt>
                <c:pt idx="1865">
                  <c:v>1965</c:v>
                </c:pt>
                <c:pt idx="1866">
                  <c:v>1966</c:v>
                </c:pt>
                <c:pt idx="1867">
                  <c:v>1967</c:v>
                </c:pt>
                <c:pt idx="1868">
                  <c:v>1968</c:v>
                </c:pt>
                <c:pt idx="1869">
                  <c:v>1969</c:v>
                </c:pt>
                <c:pt idx="1870">
                  <c:v>1970</c:v>
                </c:pt>
                <c:pt idx="1871">
                  <c:v>1971</c:v>
                </c:pt>
                <c:pt idx="1872">
                  <c:v>1972</c:v>
                </c:pt>
                <c:pt idx="1873">
                  <c:v>1973</c:v>
                </c:pt>
                <c:pt idx="1874">
                  <c:v>1974</c:v>
                </c:pt>
                <c:pt idx="1875">
                  <c:v>1975</c:v>
                </c:pt>
                <c:pt idx="1876">
                  <c:v>1976</c:v>
                </c:pt>
                <c:pt idx="1877">
                  <c:v>1977</c:v>
                </c:pt>
                <c:pt idx="1878">
                  <c:v>1978</c:v>
                </c:pt>
                <c:pt idx="1879">
                  <c:v>1979</c:v>
                </c:pt>
                <c:pt idx="1880">
                  <c:v>1980</c:v>
                </c:pt>
                <c:pt idx="1881">
                  <c:v>1981</c:v>
                </c:pt>
                <c:pt idx="1882">
                  <c:v>1982</c:v>
                </c:pt>
                <c:pt idx="1883">
                  <c:v>1983</c:v>
                </c:pt>
                <c:pt idx="1884">
                  <c:v>1984</c:v>
                </c:pt>
                <c:pt idx="1885">
                  <c:v>1985</c:v>
                </c:pt>
                <c:pt idx="1886">
                  <c:v>1986</c:v>
                </c:pt>
                <c:pt idx="1887">
                  <c:v>1987</c:v>
                </c:pt>
                <c:pt idx="1888">
                  <c:v>1988</c:v>
                </c:pt>
                <c:pt idx="1889">
                  <c:v>1989</c:v>
                </c:pt>
                <c:pt idx="1890">
                  <c:v>1990</c:v>
                </c:pt>
                <c:pt idx="1891">
                  <c:v>1991</c:v>
                </c:pt>
                <c:pt idx="1892">
                  <c:v>1992</c:v>
                </c:pt>
                <c:pt idx="1893">
                  <c:v>1993</c:v>
                </c:pt>
                <c:pt idx="1894">
                  <c:v>1994</c:v>
                </c:pt>
                <c:pt idx="1895">
                  <c:v>1995</c:v>
                </c:pt>
                <c:pt idx="1896">
                  <c:v>1996</c:v>
                </c:pt>
                <c:pt idx="1897">
                  <c:v>1997</c:v>
                </c:pt>
                <c:pt idx="1898">
                  <c:v>1998</c:v>
                </c:pt>
                <c:pt idx="1899">
                  <c:v>1999</c:v>
                </c:pt>
                <c:pt idx="1900">
                  <c:v>2000</c:v>
                </c:pt>
                <c:pt idx="1901">
                  <c:v>2001</c:v>
                </c:pt>
                <c:pt idx="1902">
                  <c:v>2002</c:v>
                </c:pt>
                <c:pt idx="1903">
                  <c:v>2003</c:v>
                </c:pt>
                <c:pt idx="1904">
                  <c:v>2004</c:v>
                </c:pt>
                <c:pt idx="1905">
                  <c:v>2005</c:v>
                </c:pt>
                <c:pt idx="1906">
                  <c:v>2006</c:v>
                </c:pt>
                <c:pt idx="1907">
                  <c:v>2007</c:v>
                </c:pt>
                <c:pt idx="1908">
                  <c:v>2008</c:v>
                </c:pt>
                <c:pt idx="1909">
                  <c:v>2009</c:v>
                </c:pt>
                <c:pt idx="1910">
                  <c:v>2010</c:v>
                </c:pt>
                <c:pt idx="1911">
                  <c:v>2011</c:v>
                </c:pt>
                <c:pt idx="1912">
                  <c:v>2012</c:v>
                </c:pt>
                <c:pt idx="1913">
                  <c:v>2013</c:v>
                </c:pt>
                <c:pt idx="1914">
                  <c:v>2014</c:v>
                </c:pt>
                <c:pt idx="1915">
                  <c:v>2015</c:v>
                </c:pt>
                <c:pt idx="1916">
                  <c:v>2016</c:v>
                </c:pt>
                <c:pt idx="1917">
                  <c:v>2017</c:v>
                </c:pt>
                <c:pt idx="1918">
                  <c:v>2018</c:v>
                </c:pt>
                <c:pt idx="1919">
                  <c:v>2019</c:v>
                </c:pt>
                <c:pt idx="1920">
                  <c:v>2020</c:v>
                </c:pt>
                <c:pt idx="1921">
                  <c:v>2021</c:v>
                </c:pt>
                <c:pt idx="1922">
                  <c:v>2022</c:v>
                </c:pt>
                <c:pt idx="1923">
                  <c:v>2023</c:v>
                </c:pt>
                <c:pt idx="1924">
                  <c:v>2024</c:v>
                </c:pt>
                <c:pt idx="1925">
                  <c:v>2025</c:v>
                </c:pt>
                <c:pt idx="1926">
                  <c:v>2026</c:v>
                </c:pt>
                <c:pt idx="1927">
                  <c:v>2027</c:v>
                </c:pt>
                <c:pt idx="1928">
                  <c:v>2028</c:v>
                </c:pt>
                <c:pt idx="1929">
                  <c:v>2029</c:v>
                </c:pt>
                <c:pt idx="1930">
                  <c:v>2030</c:v>
                </c:pt>
                <c:pt idx="1931">
                  <c:v>2031</c:v>
                </c:pt>
                <c:pt idx="1932">
                  <c:v>2032</c:v>
                </c:pt>
                <c:pt idx="1933">
                  <c:v>2033</c:v>
                </c:pt>
                <c:pt idx="1934">
                  <c:v>2034</c:v>
                </c:pt>
                <c:pt idx="1935">
                  <c:v>2035</c:v>
                </c:pt>
                <c:pt idx="1936">
                  <c:v>2036</c:v>
                </c:pt>
                <c:pt idx="1937">
                  <c:v>2037</c:v>
                </c:pt>
                <c:pt idx="1938">
                  <c:v>2038</c:v>
                </c:pt>
                <c:pt idx="1939">
                  <c:v>2039</c:v>
                </c:pt>
                <c:pt idx="1940">
                  <c:v>2040</c:v>
                </c:pt>
                <c:pt idx="1941">
                  <c:v>2041</c:v>
                </c:pt>
                <c:pt idx="1942">
                  <c:v>2042</c:v>
                </c:pt>
                <c:pt idx="1943">
                  <c:v>2043</c:v>
                </c:pt>
                <c:pt idx="1944">
                  <c:v>2044</c:v>
                </c:pt>
                <c:pt idx="1945">
                  <c:v>2045</c:v>
                </c:pt>
                <c:pt idx="1946">
                  <c:v>2046</c:v>
                </c:pt>
                <c:pt idx="1947">
                  <c:v>2047</c:v>
                </c:pt>
                <c:pt idx="1948">
                  <c:v>2048</c:v>
                </c:pt>
                <c:pt idx="1949">
                  <c:v>2049</c:v>
                </c:pt>
                <c:pt idx="1950">
                  <c:v>2050</c:v>
                </c:pt>
                <c:pt idx="1951">
                  <c:v>2051</c:v>
                </c:pt>
                <c:pt idx="1952">
                  <c:v>2052</c:v>
                </c:pt>
                <c:pt idx="1953">
                  <c:v>2053</c:v>
                </c:pt>
                <c:pt idx="1954">
                  <c:v>2054</c:v>
                </c:pt>
                <c:pt idx="1955">
                  <c:v>2055</c:v>
                </c:pt>
                <c:pt idx="1956">
                  <c:v>2056</c:v>
                </c:pt>
                <c:pt idx="1957">
                  <c:v>2057</c:v>
                </c:pt>
                <c:pt idx="1958">
                  <c:v>2058</c:v>
                </c:pt>
                <c:pt idx="1959">
                  <c:v>2059</c:v>
                </c:pt>
                <c:pt idx="1960">
                  <c:v>2060</c:v>
                </c:pt>
                <c:pt idx="1961">
                  <c:v>2061</c:v>
                </c:pt>
                <c:pt idx="1962">
                  <c:v>2062</c:v>
                </c:pt>
                <c:pt idx="1963">
                  <c:v>2063</c:v>
                </c:pt>
                <c:pt idx="1964">
                  <c:v>2064</c:v>
                </c:pt>
                <c:pt idx="1965">
                  <c:v>2065</c:v>
                </c:pt>
                <c:pt idx="1966">
                  <c:v>2066</c:v>
                </c:pt>
                <c:pt idx="1967">
                  <c:v>2067</c:v>
                </c:pt>
                <c:pt idx="1968">
                  <c:v>2068</c:v>
                </c:pt>
                <c:pt idx="1969">
                  <c:v>2069</c:v>
                </c:pt>
                <c:pt idx="1970">
                  <c:v>2070</c:v>
                </c:pt>
                <c:pt idx="1971">
                  <c:v>2071</c:v>
                </c:pt>
                <c:pt idx="1972">
                  <c:v>2072</c:v>
                </c:pt>
                <c:pt idx="1973">
                  <c:v>2073</c:v>
                </c:pt>
                <c:pt idx="1974">
                  <c:v>2074</c:v>
                </c:pt>
                <c:pt idx="1975">
                  <c:v>2075</c:v>
                </c:pt>
                <c:pt idx="1976">
                  <c:v>2076</c:v>
                </c:pt>
                <c:pt idx="1977">
                  <c:v>2077</c:v>
                </c:pt>
                <c:pt idx="1978">
                  <c:v>2078</c:v>
                </c:pt>
                <c:pt idx="1979">
                  <c:v>2079</c:v>
                </c:pt>
                <c:pt idx="1980">
                  <c:v>2080</c:v>
                </c:pt>
                <c:pt idx="1981">
                  <c:v>2081</c:v>
                </c:pt>
                <c:pt idx="1982">
                  <c:v>2082</c:v>
                </c:pt>
                <c:pt idx="1983">
                  <c:v>2083</c:v>
                </c:pt>
                <c:pt idx="1984">
                  <c:v>2084</c:v>
                </c:pt>
                <c:pt idx="1985">
                  <c:v>2085</c:v>
                </c:pt>
                <c:pt idx="1986">
                  <c:v>2086</c:v>
                </c:pt>
                <c:pt idx="1987">
                  <c:v>2087</c:v>
                </c:pt>
                <c:pt idx="1988">
                  <c:v>2088</c:v>
                </c:pt>
                <c:pt idx="1989">
                  <c:v>2089</c:v>
                </c:pt>
                <c:pt idx="1990">
                  <c:v>2090</c:v>
                </c:pt>
                <c:pt idx="1991">
                  <c:v>2091</c:v>
                </c:pt>
                <c:pt idx="1992">
                  <c:v>2092</c:v>
                </c:pt>
                <c:pt idx="1993">
                  <c:v>2093</c:v>
                </c:pt>
                <c:pt idx="1994">
                  <c:v>2094</c:v>
                </c:pt>
                <c:pt idx="1995">
                  <c:v>2095</c:v>
                </c:pt>
                <c:pt idx="1996">
                  <c:v>2096</c:v>
                </c:pt>
                <c:pt idx="1997">
                  <c:v>2097</c:v>
                </c:pt>
                <c:pt idx="1998">
                  <c:v>2098</c:v>
                </c:pt>
                <c:pt idx="1999">
                  <c:v>2099</c:v>
                </c:pt>
                <c:pt idx="2000">
                  <c:v>2100</c:v>
                </c:pt>
                <c:pt idx="2001">
                  <c:v>2101</c:v>
                </c:pt>
                <c:pt idx="2002">
                  <c:v>2102</c:v>
                </c:pt>
                <c:pt idx="2003">
                  <c:v>2103</c:v>
                </c:pt>
                <c:pt idx="2004">
                  <c:v>2104</c:v>
                </c:pt>
                <c:pt idx="2005">
                  <c:v>2105</c:v>
                </c:pt>
                <c:pt idx="2006">
                  <c:v>2106</c:v>
                </c:pt>
                <c:pt idx="2007">
                  <c:v>2107</c:v>
                </c:pt>
                <c:pt idx="2008">
                  <c:v>2108</c:v>
                </c:pt>
                <c:pt idx="2009">
                  <c:v>2109</c:v>
                </c:pt>
                <c:pt idx="2010">
                  <c:v>2110</c:v>
                </c:pt>
                <c:pt idx="2011">
                  <c:v>2111</c:v>
                </c:pt>
                <c:pt idx="2012">
                  <c:v>2112</c:v>
                </c:pt>
                <c:pt idx="2013">
                  <c:v>2113</c:v>
                </c:pt>
                <c:pt idx="2014">
                  <c:v>2114</c:v>
                </c:pt>
                <c:pt idx="2015">
                  <c:v>2115</c:v>
                </c:pt>
                <c:pt idx="2016">
                  <c:v>2116</c:v>
                </c:pt>
                <c:pt idx="2017">
                  <c:v>2117</c:v>
                </c:pt>
                <c:pt idx="2018">
                  <c:v>2118</c:v>
                </c:pt>
                <c:pt idx="2019">
                  <c:v>2119</c:v>
                </c:pt>
                <c:pt idx="2020">
                  <c:v>2120</c:v>
                </c:pt>
                <c:pt idx="2021">
                  <c:v>2121</c:v>
                </c:pt>
                <c:pt idx="2022">
                  <c:v>2122</c:v>
                </c:pt>
                <c:pt idx="2023">
                  <c:v>2123</c:v>
                </c:pt>
                <c:pt idx="2024">
                  <c:v>2124</c:v>
                </c:pt>
                <c:pt idx="2025">
                  <c:v>2125</c:v>
                </c:pt>
                <c:pt idx="2026">
                  <c:v>2126</c:v>
                </c:pt>
                <c:pt idx="2027">
                  <c:v>2127</c:v>
                </c:pt>
                <c:pt idx="2028">
                  <c:v>2128</c:v>
                </c:pt>
                <c:pt idx="2029">
                  <c:v>2129</c:v>
                </c:pt>
                <c:pt idx="2030">
                  <c:v>2130</c:v>
                </c:pt>
                <c:pt idx="2031">
                  <c:v>2131</c:v>
                </c:pt>
                <c:pt idx="2032">
                  <c:v>2132</c:v>
                </c:pt>
                <c:pt idx="2033">
                  <c:v>2133</c:v>
                </c:pt>
                <c:pt idx="2034">
                  <c:v>2134</c:v>
                </c:pt>
                <c:pt idx="2035">
                  <c:v>2135</c:v>
                </c:pt>
                <c:pt idx="2036">
                  <c:v>2136</c:v>
                </c:pt>
                <c:pt idx="2037">
                  <c:v>2137</c:v>
                </c:pt>
                <c:pt idx="2038">
                  <c:v>2138</c:v>
                </c:pt>
                <c:pt idx="2039">
                  <c:v>2139</c:v>
                </c:pt>
                <c:pt idx="2040">
                  <c:v>2140</c:v>
                </c:pt>
                <c:pt idx="2041">
                  <c:v>2141</c:v>
                </c:pt>
                <c:pt idx="2042">
                  <c:v>2142</c:v>
                </c:pt>
                <c:pt idx="2043">
                  <c:v>2143</c:v>
                </c:pt>
                <c:pt idx="2044">
                  <c:v>2144</c:v>
                </c:pt>
                <c:pt idx="2045">
                  <c:v>2145</c:v>
                </c:pt>
                <c:pt idx="2046">
                  <c:v>2146</c:v>
                </c:pt>
                <c:pt idx="2047">
                  <c:v>2147</c:v>
                </c:pt>
                <c:pt idx="2048">
                  <c:v>2148</c:v>
                </c:pt>
                <c:pt idx="2049">
                  <c:v>2149</c:v>
                </c:pt>
                <c:pt idx="2050">
                  <c:v>2150</c:v>
                </c:pt>
                <c:pt idx="2051">
                  <c:v>2151</c:v>
                </c:pt>
                <c:pt idx="2052">
                  <c:v>2152</c:v>
                </c:pt>
                <c:pt idx="2053">
                  <c:v>2153</c:v>
                </c:pt>
                <c:pt idx="2054">
                  <c:v>2154</c:v>
                </c:pt>
                <c:pt idx="2055">
                  <c:v>2155</c:v>
                </c:pt>
                <c:pt idx="2056">
                  <c:v>2156</c:v>
                </c:pt>
                <c:pt idx="2057">
                  <c:v>2157</c:v>
                </c:pt>
                <c:pt idx="2058">
                  <c:v>2158</c:v>
                </c:pt>
                <c:pt idx="2059">
                  <c:v>2159</c:v>
                </c:pt>
                <c:pt idx="2060">
                  <c:v>2160</c:v>
                </c:pt>
                <c:pt idx="2061">
                  <c:v>2161</c:v>
                </c:pt>
                <c:pt idx="2062">
                  <c:v>2162</c:v>
                </c:pt>
                <c:pt idx="2063">
                  <c:v>2163</c:v>
                </c:pt>
                <c:pt idx="2064">
                  <c:v>2164</c:v>
                </c:pt>
                <c:pt idx="2065">
                  <c:v>2165</c:v>
                </c:pt>
                <c:pt idx="2066">
                  <c:v>2166</c:v>
                </c:pt>
                <c:pt idx="2067">
                  <c:v>2167</c:v>
                </c:pt>
                <c:pt idx="2068">
                  <c:v>2168</c:v>
                </c:pt>
                <c:pt idx="2069">
                  <c:v>2169</c:v>
                </c:pt>
                <c:pt idx="2070">
                  <c:v>2170</c:v>
                </c:pt>
                <c:pt idx="2071">
                  <c:v>2171</c:v>
                </c:pt>
                <c:pt idx="2072">
                  <c:v>2172</c:v>
                </c:pt>
                <c:pt idx="2073">
                  <c:v>2173</c:v>
                </c:pt>
                <c:pt idx="2074">
                  <c:v>2174</c:v>
                </c:pt>
                <c:pt idx="2075">
                  <c:v>2175</c:v>
                </c:pt>
                <c:pt idx="2076">
                  <c:v>2176</c:v>
                </c:pt>
                <c:pt idx="2077">
                  <c:v>2177</c:v>
                </c:pt>
                <c:pt idx="2078">
                  <c:v>2178</c:v>
                </c:pt>
                <c:pt idx="2079">
                  <c:v>2179</c:v>
                </c:pt>
                <c:pt idx="2080">
                  <c:v>2180</c:v>
                </c:pt>
                <c:pt idx="2081">
                  <c:v>2181</c:v>
                </c:pt>
                <c:pt idx="2082">
                  <c:v>2182</c:v>
                </c:pt>
                <c:pt idx="2083">
                  <c:v>2183</c:v>
                </c:pt>
                <c:pt idx="2084">
                  <c:v>2184</c:v>
                </c:pt>
                <c:pt idx="2085">
                  <c:v>2185</c:v>
                </c:pt>
                <c:pt idx="2086">
                  <c:v>2186</c:v>
                </c:pt>
                <c:pt idx="2087">
                  <c:v>2187</c:v>
                </c:pt>
                <c:pt idx="2088">
                  <c:v>2188</c:v>
                </c:pt>
                <c:pt idx="2089">
                  <c:v>2189</c:v>
                </c:pt>
                <c:pt idx="2090">
                  <c:v>2190</c:v>
                </c:pt>
                <c:pt idx="2091">
                  <c:v>2191</c:v>
                </c:pt>
                <c:pt idx="2092">
                  <c:v>2192</c:v>
                </c:pt>
                <c:pt idx="2093">
                  <c:v>2193</c:v>
                </c:pt>
                <c:pt idx="2094">
                  <c:v>2194</c:v>
                </c:pt>
                <c:pt idx="2095">
                  <c:v>2195</c:v>
                </c:pt>
                <c:pt idx="2096">
                  <c:v>2196</c:v>
                </c:pt>
                <c:pt idx="2097">
                  <c:v>2197</c:v>
                </c:pt>
                <c:pt idx="2098">
                  <c:v>2198</c:v>
                </c:pt>
                <c:pt idx="2099">
                  <c:v>2199</c:v>
                </c:pt>
                <c:pt idx="2100">
                  <c:v>2200</c:v>
                </c:pt>
                <c:pt idx="2101">
                  <c:v>2201</c:v>
                </c:pt>
                <c:pt idx="2102">
                  <c:v>2202</c:v>
                </c:pt>
                <c:pt idx="2103">
                  <c:v>2203</c:v>
                </c:pt>
                <c:pt idx="2104">
                  <c:v>2204</c:v>
                </c:pt>
                <c:pt idx="2105">
                  <c:v>2205</c:v>
                </c:pt>
                <c:pt idx="2106">
                  <c:v>2206</c:v>
                </c:pt>
                <c:pt idx="2107">
                  <c:v>2207</c:v>
                </c:pt>
                <c:pt idx="2108">
                  <c:v>2208</c:v>
                </c:pt>
                <c:pt idx="2109">
                  <c:v>2209</c:v>
                </c:pt>
                <c:pt idx="2110">
                  <c:v>2210</c:v>
                </c:pt>
                <c:pt idx="2111">
                  <c:v>2211</c:v>
                </c:pt>
                <c:pt idx="2112">
                  <c:v>2212</c:v>
                </c:pt>
                <c:pt idx="2113">
                  <c:v>2213</c:v>
                </c:pt>
                <c:pt idx="2114">
                  <c:v>2214</c:v>
                </c:pt>
                <c:pt idx="2115">
                  <c:v>2215</c:v>
                </c:pt>
                <c:pt idx="2116">
                  <c:v>2216</c:v>
                </c:pt>
                <c:pt idx="2117">
                  <c:v>2217</c:v>
                </c:pt>
                <c:pt idx="2118">
                  <c:v>2218</c:v>
                </c:pt>
                <c:pt idx="2119">
                  <c:v>2219</c:v>
                </c:pt>
                <c:pt idx="2120">
                  <c:v>2220</c:v>
                </c:pt>
                <c:pt idx="2121">
                  <c:v>2221</c:v>
                </c:pt>
                <c:pt idx="2122">
                  <c:v>2222</c:v>
                </c:pt>
                <c:pt idx="2123">
                  <c:v>2223</c:v>
                </c:pt>
                <c:pt idx="2124">
                  <c:v>2224</c:v>
                </c:pt>
                <c:pt idx="2125">
                  <c:v>2225</c:v>
                </c:pt>
                <c:pt idx="2126">
                  <c:v>2226</c:v>
                </c:pt>
                <c:pt idx="2127">
                  <c:v>2227</c:v>
                </c:pt>
                <c:pt idx="2128">
                  <c:v>2228</c:v>
                </c:pt>
                <c:pt idx="2129">
                  <c:v>2229</c:v>
                </c:pt>
                <c:pt idx="2130">
                  <c:v>2230</c:v>
                </c:pt>
                <c:pt idx="2131">
                  <c:v>2231</c:v>
                </c:pt>
                <c:pt idx="2132">
                  <c:v>2232</c:v>
                </c:pt>
                <c:pt idx="2133">
                  <c:v>2233</c:v>
                </c:pt>
                <c:pt idx="2134">
                  <c:v>2234</c:v>
                </c:pt>
                <c:pt idx="2135">
                  <c:v>2235</c:v>
                </c:pt>
                <c:pt idx="2136">
                  <c:v>2236</c:v>
                </c:pt>
                <c:pt idx="2137">
                  <c:v>2237</c:v>
                </c:pt>
                <c:pt idx="2138">
                  <c:v>2238</c:v>
                </c:pt>
                <c:pt idx="2139">
                  <c:v>2239</c:v>
                </c:pt>
                <c:pt idx="2140">
                  <c:v>2240</c:v>
                </c:pt>
                <c:pt idx="2141">
                  <c:v>2241</c:v>
                </c:pt>
                <c:pt idx="2142">
                  <c:v>2242</c:v>
                </c:pt>
                <c:pt idx="2143">
                  <c:v>2243</c:v>
                </c:pt>
                <c:pt idx="2144">
                  <c:v>2244</c:v>
                </c:pt>
                <c:pt idx="2145">
                  <c:v>2245</c:v>
                </c:pt>
                <c:pt idx="2146">
                  <c:v>2246</c:v>
                </c:pt>
                <c:pt idx="2147">
                  <c:v>2247</c:v>
                </c:pt>
                <c:pt idx="2148">
                  <c:v>2248</c:v>
                </c:pt>
                <c:pt idx="2149">
                  <c:v>2249</c:v>
                </c:pt>
                <c:pt idx="2150">
                  <c:v>2250</c:v>
                </c:pt>
                <c:pt idx="2151">
                  <c:v>2251</c:v>
                </c:pt>
                <c:pt idx="2152">
                  <c:v>2252</c:v>
                </c:pt>
                <c:pt idx="2153">
                  <c:v>2253</c:v>
                </c:pt>
                <c:pt idx="2154">
                  <c:v>2254</c:v>
                </c:pt>
                <c:pt idx="2155">
                  <c:v>2255</c:v>
                </c:pt>
                <c:pt idx="2156">
                  <c:v>2256</c:v>
                </c:pt>
                <c:pt idx="2157">
                  <c:v>2257</c:v>
                </c:pt>
                <c:pt idx="2158">
                  <c:v>2258</c:v>
                </c:pt>
                <c:pt idx="2159">
                  <c:v>2259</c:v>
                </c:pt>
                <c:pt idx="2160">
                  <c:v>2260</c:v>
                </c:pt>
                <c:pt idx="2161">
                  <c:v>2261</c:v>
                </c:pt>
                <c:pt idx="2162">
                  <c:v>2262</c:v>
                </c:pt>
                <c:pt idx="2163">
                  <c:v>2263</c:v>
                </c:pt>
                <c:pt idx="2164">
                  <c:v>2264</c:v>
                </c:pt>
                <c:pt idx="2165">
                  <c:v>2265</c:v>
                </c:pt>
                <c:pt idx="2166">
                  <c:v>2266</c:v>
                </c:pt>
                <c:pt idx="2167">
                  <c:v>2267</c:v>
                </c:pt>
                <c:pt idx="2168">
                  <c:v>2268</c:v>
                </c:pt>
                <c:pt idx="2169">
                  <c:v>2269</c:v>
                </c:pt>
                <c:pt idx="2170">
                  <c:v>2270</c:v>
                </c:pt>
                <c:pt idx="2171">
                  <c:v>2271</c:v>
                </c:pt>
                <c:pt idx="2172">
                  <c:v>2272</c:v>
                </c:pt>
                <c:pt idx="2173">
                  <c:v>2273</c:v>
                </c:pt>
                <c:pt idx="2174">
                  <c:v>2274</c:v>
                </c:pt>
                <c:pt idx="2175">
                  <c:v>2275</c:v>
                </c:pt>
                <c:pt idx="2176">
                  <c:v>2276</c:v>
                </c:pt>
                <c:pt idx="2177">
                  <c:v>2277</c:v>
                </c:pt>
                <c:pt idx="2178">
                  <c:v>2278</c:v>
                </c:pt>
                <c:pt idx="2179">
                  <c:v>2279</c:v>
                </c:pt>
                <c:pt idx="2180">
                  <c:v>2280</c:v>
                </c:pt>
                <c:pt idx="2181">
                  <c:v>2281</c:v>
                </c:pt>
                <c:pt idx="2182">
                  <c:v>2282</c:v>
                </c:pt>
                <c:pt idx="2183">
                  <c:v>2283</c:v>
                </c:pt>
                <c:pt idx="2184">
                  <c:v>2284</c:v>
                </c:pt>
                <c:pt idx="2185">
                  <c:v>2285</c:v>
                </c:pt>
                <c:pt idx="2186">
                  <c:v>2286</c:v>
                </c:pt>
                <c:pt idx="2187">
                  <c:v>2287</c:v>
                </c:pt>
                <c:pt idx="2188">
                  <c:v>2288</c:v>
                </c:pt>
                <c:pt idx="2189">
                  <c:v>2289</c:v>
                </c:pt>
                <c:pt idx="2190">
                  <c:v>2290</c:v>
                </c:pt>
                <c:pt idx="2191">
                  <c:v>2291</c:v>
                </c:pt>
                <c:pt idx="2192">
                  <c:v>2292</c:v>
                </c:pt>
                <c:pt idx="2193">
                  <c:v>2293</c:v>
                </c:pt>
                <c:pt idx="2194">
                  <c:v>2294</c:v>
                </c:pt>
                <c:pt idx="2195">
                  <c:v>2295</c:v>
                </c:pt>
                <c:pt idx="2196">
                  <c:v>2296</c:v>
                </c:pt>
                <c:pt idx="2197">
                  <c:v>2297</c:v>
                </c:pt>
                <c:pt idx="2198">
                  <c:v>2298</c:v>
                </c:pt>
                <c:pt idx="2199">
                  <c:v>2299</c:v>
                </c:pt>
                <c:pt idx="2200">
                  <c:v>2300</c:v>
                </c:pt>
                <c:pt idx="2201">
                  <c:v>2301</c:v>
                </c:pt>
                <c:pt idx="2202">
                  <c:v>2302</c:v>
                </c:pt>
                <c:pt idx="2203">
                  <c:v>2303</c:v>
                </c:pt>
                <c:pt idx="2204">
                  <c:v>2304</c:v>
                </c:pt>
                <c:pt idx="2205">
                  <c:v>2305</c:v>
                </c:pt>
                <c:pt idx="2206">
                  <c:v>2306</c:v>
                </c:pt>
                <c:pt idx="2207">
                  <c:v>2307</c:v>
                </c:pt>
                <c:pt idx="2208">
                  <c:v>2308</c:v>
                </c:pt>
                <c:pt idx="2209">
                  <c:v>2309</c:v>
                </c:pt>
                <c:pt idx="2210">
                  <c:v>2310</c:v>
                </c:pt>
                <c:pt idx="2211">
                  <c:v>2311</c:v>
                </c:pt>
                <c:pt idx="2212">
                  <c:v>2312</c:v>
                </c:pt>
                <c:pt idx="2213">
                  <c:v>2313</c:v>
                </c:pt>
                <c:pt idx="2214">
                  <c:v>2314</c:v>
                </c:pt>
                <c:pt idx="2215">
                  <c:v>2315</c:v>
                </c:pt>
                <c:pt idx="2216">
                  <c:v>2316</c:v>
                </c:pt>
                <c:pt idx="2217">
                  <c:v>2317</c:v>
                </c:pt>
                <c:pt idx="2218">
                  <c:v>2318</c:v>
                </c:pt>
                <c:pt idx="2219">
                  <c:v>2319</c:v>
                </c:pt>
                <c:pt idx="2220">
                  <c:v>2320</c:v>
                </c:pt>
                <c:pt idx="2221">
                  <c:v>2321</c:v>
                </c:pt>
                <c:pt idx="2222">
                  <c:v>2322</c:v>
                </c:pt>
                <c:pt idx="2223">
                  <c:v>2323</c:v>
                </c:pt>
                <c:pt idx="2224">
                  <c:v>2324</c:v>
                </c:pt>
                <c:pt idx="2225">
                  <c:v>2325</c:v>
                </c:pt>
                <c:pt idx="2226">
                  <c:v>2326</c:v>
                </c:pt>
                <c:pt idx="2227">
                  <c:v>2327</c:v>
                </c:pt>
                <c:pt idx="2228">
                  <c:v>2328</c:v>
                </c:pt>
                <c:pt idx="2229">
                  <c:v>2329</c:v>
                </c:pt>
                <c:pt idx="2230">
                  <c:v>2330</c:v>
                </c:pt>
                <c:pt idx="2231">
                  <c:v>2331</c:v>
                </c:pt>
                <c:pt idx="2232">
                  <c:v>2332</c:v>
                </c:pt>
                <c:pt idx="2233">
                  <c:v>2333</c:v>
                </c:pt>
                <c:pt idx="2234">
                  <c:v>2334</c:v>
                </c:pt>
                <c:pt idx="2235">
                  <c:v>2335</c:v>
                </c:pt>
                <c:pt idx="2236">
                  <c:v>2336</c:v>
                </c:pt>
                <c:pt idx="2237">
                  <c:v>2337</c:v>
                </c:pt>
                <c:pt idx="2238">
                  <c:v>2338</c:v>
                </c:pt>
                <c:pt idx="2239">
                  <c:v>2339</c:v>
                </c:pt>
                <c:pt idx="2240">
                  <c:v>2340</c:v>
                </c:pt>
                <c:pt idx="2241">
                  <c:v>2341</c:v>
                </c:pt>
                <c:pt idx="2242">
                  <c:v>2342</c:v>
                </c:pt>
                <c:pt idx="2243">
                  <c:v>2343</c:v>
                </c:pt>
                <c:pt idx="2244">
                  <c:v>2344</c:v>
                </c:pt>
                <c:pt idx="2245">
                  <c:v>2345</c:v>
                </c:pt>
                <c:pt idx="2246">
                  <c:v>2346</c:v>
                </c:pt>
                <c:pt idx="2247">
                  <c:v>2347</c:v>
                </c:pt>
                <c:pt idx="2248">
                  <c:v>2348</c:v>
                </c:pt>
                <c:pt idx="2249">
                  <c:v>2349</c:v>
                </c:pt>
                <c:pt idx="2250">
                  <c:v>2350</c:v>
                </c:pt>
                <c:pt idx="2251">
                  <c:v>2351</c:v>
                </c:pt>
                <c:pt idx="2252">
                  <c:v>2352</c:v>
                </c:pt>
                <c:pt idx="2253">
                  <c:v>2353</c:v>
                </c:pt>
                <c:pt idx="2254">
                  <c:v>2354</c:v>
                </c:pt>
                <c:pt idx="2255">
                  <c:v>2355</c:v>
                </c:pt>
                <c:pt idx="2256">
                  <c:v>2356</c:v>
                </c:pt>
                <c:pt idx="2257">
                  <c:v>2357</c:v>
                </c:pt>
                <c:pt idx="2258">
                  <c:v>2358</c:v>
                </c:pt>
                <c:pt idx="2259">
                  <c:v>2359</c:v>
                </c:pt>
                <c:pt idx="2260">
                  <c:v>2360</c:v>
                </c:pt>
                <c:pt idx="2261">
                  <c:v>2361</c:v>
                </c:pt>
                <c:pt idx="2262">
                  <c:v>2362</c:v>
                </c:pt>
                <c:pt idx="2263">
                  <c:v>2363</c:v>
                </c:pt>
                <c:pt idx="2264">
                  <c:v>2364</c:v>
                </c:pt>
                <c:pt idx="2265">
                  <c:v>2365</c:v>
                </c:pt>
                <c:pt idx="2266">
                  <c:v>2366</c:v>
                </c:pt>
                <c:pt idx="2267">
                  <c:v>2367</c:v>
                </c:pt>
                <c:pt idx="2268">
                  <c:v>2368</c:v>
                </c:pt>
              </c:numCache>
            </c:numRef>
          </c:xVal>
          <c:yVal>
            <c:numRef>
              <c:f>'PFW Graphs'!$N$2:$N$2270</c:f>
              <c:numCache>
                <c:formatCode>General</c:formatCode>
                <c:ptCount val="2269"/>
                <c:pt idx="0">
                  <c:v>0</c:v>
                </c:pt>
                <c:pt idx="1">
                  <c:v>-1.5625E-2</c:v>
                </c:pt>
                <c:pt idx="2">
                  <c:v>1.5625E-2</c:v>
                </c:pt>
                <c:pt idx="3">
                  <c:v>0</c:v>
                </c:pt>
                <c:pt idx="4">
                  <c:v>-1.5625E-2</c:v>
                </c:pt>
                <c:pt idx="5">
                  <c:v>0</c:v>
                </c:pt>
                <c:pt idx="6">
                  <c:v>0</c:v>
                </c:pt>
                <c:pt idx="7">
                  <c:v>-1.5625E-2</c:v>
                </c:pt>
                <c:pt idx="8">
                  <c:v>1.5625E-2</c:v>
                </c:pt>
                <c:pt idx="9">
                  <c:v>-1.5625E-2</c:v>
                </c:pt>
                <c:pt idx="10">
                  <c:v>-1.5625E-2</c:v>
                </c:pt>
                <c:pt idx="11">
                  <c:v>-3.125E-2</c:v>
                </c:pt>
                <c:pt idx="12">
                  <c:v>-1.5625E-2</c:v>
                </c:pt>
                <c:pt idx="13">
                  <c:v>-3.125E-2</c:v>
                </c:pt>
                <c:pt idx="14">
                  <c:v>-4.6874999999999986E-2</c:v>
                </c:pt>
                <c:pt idx="15">
                  <c:v>-4.6874999999999986E-2</c:v>
                </c:pt>
                <c:pt idx="16">
                  <c:v>-4.6874999999999986E-2</c:v>
                </c:pt>
                <c:pt idx="17">
                  <c:v>-6.25E-2</c:v>
                </c:pt>
                <c:pt idx="18">
                  <c:v>-6.25E-2</c:v>
                </c:pt>
                <c:pt idx="19">
                  <c:v>-6.25E-2</c:v>
                </c:pt>
                <c:pt idx="20">
                  <c:v>-6.25E-2</c:v>
                </c:pt>
                <c:pt idx="21">
                  <c:v>-6.25E-2</c:v>
                </c:pt>
                <c:pt idx="22">
                  <c:v>-4.6874999999999986E-2</c:v>
                </c:pt>
                <c:pt idx="23">
                  <c:v>-3.125E-2</c:v>
                </c:pt>
                <c:pt idx="24">
                  <c:v>-3.125E-2</c:v>
                </c:pt>
                <c:pt idx="25">
                  <c:v>-1.5625E-2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1.5625E-2</c:v>
                </c:pt>
                <c:pt idx="30">
                  <c:v>1.5625E-2</c:v>
                </c:pt>
                <c:pt idx="31">
                  <c:v>0</c:v>
                </c:pt>
                <c:pt idx="32">
                  <c:v>1.5625E-2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-1.5625E-2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1.5625E-2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1.5625E-2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1.5625E-2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-1.5625E-2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1.5625E-2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-1.5625E-2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1.5625E-2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-1.5625E-2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1.5625E-2</c:v>
                </c:pt>
                <c:pt idx="90">
                  <c:v>1.5625E-2</c:v>
                </c:pt>
                <c:pt idx="91">
                  <c:v>-1.5625E-2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-1.5625E-2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1.5625E-2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-1.5625E-2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-1.5625E-2</c:v>
                </c:pt>
                <c:pt idx="120">
                  <c:v>1.5625E-2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1.5625E-2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-1.5625E-2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-1.5625E-2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-1.5625E-2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-1.5625E-2</c:v>
                </c:pt>
                <c:pt idx="157">
                  <c:v>0</c:v>
                </c:pt>
                <c:pt idx="158">
                  <c:v>-1.5625E-2</c:v>
                </c:pt>
                <c:pt idx="159">
                  <c:v>-1.5625E-2</c:v>
                </c:pt>
                <c:pt idx="160">
                  <c:v>0</c:v>
                </c:pt>
                <c:pt idx="161">
                  <c:v>-1.5625E-2</c:v>
                </c:pt>
                <c:pt idx="162">
                  <c:v>1.5625E-2</c:v>
                </c:pt>
                <c:pt idx="163">
                  <c:v>1.5625E-2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1.5625E-2</c:v>
                </c:pt>
                <c:pt idx="168">
                  <c:v>0</c:v>
                </c:pt>
                <c:pt idx="169">
                  <c:v>1.5625E-2</c:v>
                </c:pt>
                <c:pt idx="170">
                  <c:v>1.5625E-2</c:v>
                </c:pt>
                <c:pt idx="171">
                  <c:v>0</c:v>
                </c:pt>
                <c:pt idx="172">
                  <c:v>1.5625E-2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1.5625E-2</c:v>
                </c:pt>
                <c:pt idx="185">
                  <c:v>1.5625E-2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-1.5625E-2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1.5625E-2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0</c:v>
                </c:pt>
                <c:pt idx="203">
                  <c:v>0</c:v>
                </c:pt>
                <c:pt idx="204">
                  <c:v>0</c:v>
                </c:pt>
                <c:pt idx="205">
                  <c:v>1.5625E-2</c:v>
                </c:pt>
                <c:pt idx="206">
                  <c:v>0</c:v>
                </c:pt>
                <c:pt idx="207">
                  <c:v>0</c:v>
                </c:pt>
                <c:pt idx="208">
                  <c:v>0</c:v>
                </c:pt>
                <c:pt idx="209">
                  <c:v>1.5625E-2</c:v>
                </c:pt>
                <c:pt idx="210">
                  <c:v>0</c:v>
                </c:pt>
                <c:pt idx="211">
                  <c:v>0</c:v>
                </c:pt>
                <c:pt idx="212">
                  <c:v>0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1.5625E-2</c:v>
                </c:pt>
                <c:pt idx="220">
                  <c:v>0</c:v>
                </c:pt>
                <c:pt idx="221">
                  <c:v>0</c:v>
                </c:pt>
                <c:pt idx="222">
                  <c:v>1.5625E-2</c:v>
                </c:pt>
                <c:pt idx="223">
                  <c:v>0</c:v>
                </c:pt>
                <c:pt idx="224">
                  <c:v>1.5625E-2</c:v>
                </c:pt>
                <c:pt idx="225">
                  <c:v>0</c:v>
                </c:pt>
                <c:pt idx="226">
                  <c:v>1.5625E-2</c:v>
                </c:pt>
                <c:pt idx="227">
                  <c:v>1.5625E-2</c:v>
                </c:pt>
                <c:pt idx="228">
                  <c:v>0</c:v>
                </c:pt>
                <c:pt idx="229">
                  <c:v>0</c:v>
                </c:pt>
                <c:pt idx="230">
                  <c:v>1.5625E-2</c:v>
                </c:pt>
                <c:pt idx="231">
                  <c:v>0</c:v>
                </c:pt>
                <c:pt idx="232">
                  <c:v>1.5625E-2</c:v>
                </c:pt>
                <c:pt idx="233">
                  <c:v>1.5625E-2</c:v>
                </c:pt>
                <c:pt idx="234">
                  <c:v>1.5625E-2</c:v>
                </c:pt>
                <c:pt idx="235">
                  <c:v>1.5625E-2</c:v>
                </c:pt>
                <c:pt idx="236">
                  <c:v>1.5625E-2</c:v>
                </c:pt>
                <c:pt idx="237">
                  <c:v>1.5625E-2</c:v>
                </c:pt>
                <c:pt idx="238">
                  <c:v>1.5625E-2</c:v>
                </c:pt>
                <c:pt idx="239">
                  <c:v>1.5625E-2</c:v>
                </c:pt>
                <c:pt idx="240">
                  <c:v>1.5625E-2</c:v>
                </c:pt>
                <c:pt idx="241">
                  <c:v>1.5625E-2</c:v>
                </c:pt>
                <c:pt idx="242">
                  <c:v>0</c:v>
                </c:pt>
                <c:pt idx="243">
                  <c:v>1.5625E-2</c:v>
                </c:pt>
                <c:pt idx="244">
                  <c:v>0</c:v>
                </c:pt>
                <c:pt idx="245">
                  <c:v>1.5625E-2</c:v>
                </c:pt>
                <c:pt idx="246">
                  <c:v>1.5625E-2</c:v>
                </c:pt>
                <c:pt idx="247">
                  <c:v>1.5625E-2</c:v>
                </c:pt>
                <c:pt idx="248">
                  <c:v>1.5625E-2</c:v>
                </c:pt>
                <c:pt idx="249">
                  <c:v>1.5625E-2</c:v>
                </c:pt>
                <c:pt idx="250">
                  <c:v>0</c:v>
                </c:pt>
                <c:pt idx="251">
                  <c:v>1.5625E-2</c:v>
                </c:pt>
                <c:pt idx="252">
                  <c:v>1.5625E-2</c:v>
                </c:pt>
                <c:pt idx="253">
                  <c:v>1.5625E-2</c:v>
                </c:pt>
                <c:pt idx="254">
                  <c:v>1.5625E-2</c:v>
                </c:pt>
                <c:pt idx="255">
                  <c:v>1.5625E-2</c:v>
                </c:pt>
                <c:pt idx="256">
                  <c:v>1.5625E-2</c:v>
                </c:pt>
                <c:pt idx="257">
                  <c:v>1.5625E-2</c:v>
                </c:pt>
                <c:pt idx="258">
                  <c:v>1.5625E-2</c:v>
                </c:pt>
                <c:pt idx="259">
                  <c:v>1.5625E-2</c:v>
                </c:pt>
                <c:pt idx="260">
                  <c:v>1.5625E-2</c:v>
                </c:pt>
                <c:pt idx="261">
                  <c:v>1.5625E-2</c:v>
                </c:pt>
                <c:pt idx="262">
                  <c:v>1.5625E-2</c:v>
                </c:pt>
                <c:pt idx="263">
                  <c:v>1.5625E-2</c:v>
                </c:pt>
                <c:pt idx="264">
                  <c:v>0</c:v>
                </c:pt>
                <c:pt idx="265">
                  <c:v>1.5625E-2</c:v>
                </c:pt>
                <c:pt idx="266">
                  <c:v>1.5625E-2</c:v>
                </c:pt>
                <c:pt idx="267">
                  <c:v>1.5625E-2</c:v>
                </c:pt>
                <c:pt idx="268">
                  <c:v>1.5625E-2</c:v>
                </c:pt>
                <c:pt idx="269">
                  <c:v>1.5625E-2</c:v>
                </c:pt>
                <c:pt idx="270">
                  <c:v>1.5625E-2</c:v>
                </c:pt>
                <c:pt idx="271">
                  <c:v>1.5625E-2</c:v>
                </c:pt>
                <c:pt idx="272">
                  <c:v>1.5625E-2</c:v>
                </c:pt>
                <c:pt idx="273">
                  <c:v>0</c:v>
                </c:pt>
                <c:pt idx="274">
                  <c:v>1.5625E-2</c:v>
                </c:pt>
                <c:pt idx="275">
                  <c:v>1.5625E-2</c:v>
                </c:pt>
                <c:pt idx="276">
                  <c:v>0</c:v>
                </c:pt>
                <c:pt idx="277">
                  <c:v>1.5625E-2</c:v>
                </c:pt>
                <c:pt idx="278">
                  <c:v>1.5625E-2</c:v>
                </c:pt>
                <c:pt idx="279">
                  <c:v>0</c:v>
                </c:pt>
                <c:pt idx="280">
                  <c:v>0</c:v>
                </c:pt>
                <c:pt idx="281">
                  <c:v>0</c:v>
                </c:pt>
                <c:pt idx="282">
                  <c:v>1.5625E-2</c:v>
                </c:pt>
                <c:pt idx="283">
                  <c:v>0</c:v>
                </c:pt>
                <c:pt idx="284">
                  <c:v>1.5625E-2</c:v>
                </c:pt>
                <c:pt idx="285">
                  <c:v>1.5625E-2</c:v>
                </c:pt>
                <c:pt idx="286">
                  <c:v>0</c:v>
                </c:pt>
                <c:pt idx="287">
                  <c:v>0</c:v>
                </c:pt>
                <c:pt idx="288">
                  <c:v>0</c:v>
                </c:pt>
                <c:pt idx="289">
                  <c:v>1.5625E-2</c:v>
                </c:pt>
                <c:pt idx="290">
                  <c:v>0</c:v>
                </c:pt>
                <c:pt idx="291">
                  <c:v>0</c:v>
                </c:pt>
                <c:pt idx="292">
                  <c:v>0</c:v>
                </c:pt>
                <c:pt idx="293">
                  <c:v>0</c:v>
                </c:pt>
                <c:pt idx="294">
                  <c:v>0</c:v>
                </c:pt>
                <c:pt idx="295">
                  <c:v>0</c:v>
                </c:pt>
                <c:pt idx="296">
                  <c:v>0</c:v>
                </c:pt>
                <c:pt idx="297">
                  <c:v>0</c:v>
                </c:pt>
                <c:pt idx="298">
                  <c:v>1.5625E-2</c:v>
                </c:pt>
                <c:pt idx="299">
                  <c:v>0</c:v>
                </c:pt>
                <c:pt idx="300">
                  <c:v>0</c:v>
                </c:pt>
                <c:pt idx="301">
                  <c:v>-1.5625E-2</c:v>
                </c:pt>
                <c:pt idx="302">
                  <c:v>0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1.5625E-2</c:v>
                </c:pt>
                <c:pt idx="307">
                  <c:v>0</c:v>
                </c:pt>
                <c:pt idx="308">
                  <c:v>-1.5625E-2</c:v>
                </c:pt>
                <c:pt idx="309">
                  <c:v>0</c:v>
                </c:pt>
                <c:pt idx="310">
                  <c:v>0</c:v>
                </c:pt>
                <c:pt idx="311">
                  <c:v>1.5625E-2</c:v>
                </c:pt>
                <c:pt idx="312">
                  <c:v>0</c:v>
                </c:pt>
                <c:pt idx="313">
                  <c:v>1.5625E-2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1.5625E-2</c:v>
                </c:pt>
                <c:pt idx="323">
                  <c:v>1.5625E-2</c:v>
                </c:pt>
                <c:pt idx="324">
                  <c:v>0</c:v>
                </c:pt>
                <c:pt idx="325">
                  <c:v>0</c:v>
                </c:pt>
                <c:pt idx="326">
                  <c:v>0</c:v>
                </c:pt>
                <c:pt idx="327">
                  <c:v>1.5625E-2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1.5625E-2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-1.5625E-2</c:v>
                </c:pt>
                <c:pt idx="363">
                  <c:v>0</c:v>
                </c:pt>
                <c:pt idx="364">
                  <c:v>0</c:v>
                </c:pt>
                <c:pt idx="365">
                  <c:v>1.5625E-2</c:v>
                </c:pt>
                <c:pt idx="366">
                  <c:v>0</c:v>
                </c:pt>
                <c:pt idx="367">
                  <c:v>-1.5625E-2</c:v>
                </c:pt>
                <c:pt idx="368">
                  <c:v>1.5625E-2</c:v>
                </c:pt>
                <c:pt idx="369">
                  <c:v>0</c:v>
                </c:pt>
                <c:pt idx="370">
                  <c:v>0</c:v>
                </c:pt>
                <c:pt idx="371">
                  <c:v>1.5625E-2</c:v>
                </c:pt>
                <c:pt idx="372">
                  <c:v>0</c:v>
                </c:pt>
                <c:pt idx="373">
                  <c:v>0</c:v>
                </c:pt>
                <c:pt idx="374">
                  <c:v>-1.5625E-2</c:v>
                </c:pt>
                <c:pt idx="375">
                  <c:v>0</c:v>
                </c:pt>
                <c:pt idx="376">
                  <c:v>-1.5625E-2</c:v>
                </c:pt>
                <c:pt idx="377">
                  <c:v>0</c:v>
                </c:pt>
                <c:pt idx="378">
                  <c:v>-1.5625E-2</c:v>
                </c:pt>
                <c:pt idx="379">
                  <c:v>1.5625E-2</c:v>
                </c:pt>
                <c:pt idx="380">
                  <c:v>-1.5625E-2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-1.5625E-2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-1.5625E-2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0</c:v>
                </c:pt>
                <c:pt idx="394">
                  <c:v>0</c:v>
                </c:pt>
                <c:pt idx="395">
                  <c:v>1.5625E-2</c:v>
                </c:pt>
                <c:pt idx="396">
                  <c:v>0</c:v>
                </c:pt>
                <c:pt idx="397">
                  <c:v>-1.5625E-2</c:v>
                </c:pt>
                <c:pt idx="398">
                  <c:v>1.5625E-2</c:v>
                </c:pt>
                <c:pt idx="399">
                  <c:v>0</c:v>
                </c:pt>
                <c:pt idx="400">
                  <c:v>0</c:v>
                </c:pt>
                <c:pt idx="401">
                  <c:v>1.5625E-2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1.5625E-2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-1.5625E-2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-1.5625E-2</c:v>
                </c:pt>
                <c:pt idx="418">
                  <c:v>0</c:v>
                </c:pt>
                <c:pt idx="419">
                  <c:v>0</c:v>
                </c:pt>
                <c:pt idx="420">
                  <c:v>-1.5625E-2</c:v>
                </c:pt>
                <c:pt idx="421">
                  <c:v>0</c:v>
                </c:pt>
                <c:pt idx="422">
                  <c:v>0</c:v>
                </c:pt>
                <c:pt idx="423">
                  <c:v>-1.5625E-2</c:v>
                </c:pt>
                <c:pt idx="424">
                  <c:v>0</c:v>
                </c:pt>
                <c:pt idx="425">
                  <c:v>0</c:v>
                </c:pt>
                <c:pt idx="426">
                  <c:v>-1.5625E-2</c:v>
                </c:pt>
                <c:pt idx="427">
                  <c:v>1.5625E-2</c:v>
                </c:pt>
                <c:pt idx="428">
                  <c:v>1.5625E-2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-1.5625E-2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0</c:v>
                </c:pt>
                <c:pt idx="439">
                  <c:v>-1.5625E-2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1.5625E-2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1.5625E-2</c:v>
                </c:pt>
                <c:pt idx="454">
                  <c:v>0</c:v>
                </c:pt>
                <c:pt idx="455">
                  <c:v>-1.5625E-2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-1.5625E-2</c:v>
                </c:pt>
                <c:pt idx="464">
                  <c:v>1.5625E-2</c:v>
                </c:pt>
                <c:pt idx="465">
                  <c:v>0</c:v>
                </c:pt>
                <c:pt idx="466">
                  <c:v>0</c:v>
                </c:pt>
                <c:pt idx="467">
                  <c:v>-1.5625E-2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-1.5625E-2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0</c:v>
                </c:pt>
                <c:pt idx="487">
                  <c:v>0</c:v>
                </c:pt>
                <c:pt idx="488">
                  <c:v>0</c:v>
                </c:pt>
                <c:pt idx="489">
                  <c:v>1.5625E-2</c:v>
                </c:pt>
                <c:pt idx="490">
                  <c:v>0</c:v>
                </c:pt>
                <c:pt idx="491">
                  <c:v>0</c:v>
                </c:pt>
                <c:pt idx="492">
                  <c:v>-1.5625E-2</c:v>
                </c:pt>
                <c:pt idx="493">
                  <c:v>0</c:v>
                </c:pt>
                <c:pt idx="494">
                  <c:v>-1.5625E-2</c:v>
                </c:pt>
                <c:pt idx="495">
                  <c:v>0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0</c:v>
                </c:pt>
                <c:pt idx="501">
                  <c:v>0</c:v>
                </c:pt>
                <c:pt idx="502">
                  <c:v>0</c:v>
                </c:pt>
                <c:pt idx="503">
                  <c:v>0</c:v>
                </c:pt>
                <c:pt idx="504">
                  <c:v>0</c:v>
                </c:pt>
                <c:pt idx="505">
                  <c:v>-1.5625E-2</c:v>
                </c:pt>
                <c:pt idx="506">
                  <c:v>0</c:v>
                </c:pt>
                <c:pt idx="507">
                  <c:v>0</c:v>
                </c:pt>
                <c:pt idx="508">
                  <c:v>0</c:v>
                </c:pt>
                <c:pt idx="509">
                  <c:v>1.5625E-2</c:v>
                </c:pt>
                <c:pt idx="510">
                  <c:v>-1.5625E-2</c:v>
                </c:pt>
                <c:pt idx="511">
                  <c:v>0</c:v>
                </c:pt>
                <c:pt idx="512">
                  <c:v>-1.5625E-2</c:v>
                </c:pt>
                <c:pt idx="513">
                  <c:v>1.5625E-2</c:v>
                </c:pt>
                <c:pt idx="514">
                  <c:v>0</c:v>
                </c:pt>
                <c:pt idx="515">
                  <c:v>0</c:v>
                </c:pt>
                <c:pt idx="516">
                  <c:v>-1.5625E-2</c:v>
                </c:pt>
                <c:pt idx="517">
                  <c:v>0</c:v>
                </c:pt>
                <c:pt idx="518">
                  <c:v>0</c:v>
                </c:pt>
                <c:pt idx="519">
                  <c:v>0</c:v>
                </c:pt>
                <c:pt idx="520">
                  <c:v>0</c:v>
                </c:pt>
                <c:pt idx="521">
                  <c:v>0</c:v>
                </c:pt>
                <c:pt idx="522">
                  <c:v>-1.5625E-2</c:v>
                </c:pt>
                <c:pt idx="523">
                  <c:v>0</c:v>
                </c:pt>
                <c:pt idx="524">
                  <c:v>0</c:v>
                </c:pt>
                <c:pt idx="525">
                  <c:v>0</c:v>
                </c:pt>
                <c:pt idx="526">
                  <c:v>1.5625E-2</c:v>
                </c:pt>
                <c:pt idx="527">
                  <c:v>0</c:v>
                </c:pt>
                <c:pt idx="528">
                  <c:v>0</c:v>
                </c:pt>
                <c:pt idx="529">
                  <c:v>0</c:v>
                </c:pt>
                <c:pt idx="530">
                  <c:v>0</c:v>
                </c:pt>
                <c:pt idx="531">
                  <c:v>0</c:v>
                </c:pt>
                <c:pt idx="532">
                  <c:v>-1.5625E-2</c:v>
                </c:pt>
                <c:pt idx="533">
                  <c:v>1.5625E-2</c:v>
                </c:pt>
                <c:pt idx="534">
                  <c:v>0</c:v>
                </c:pt>
                <c:pt idx="535">
                  <c:v>0</c:v>
                </c:pt>
                <c:pt idx="536">
                  <c:v>0</c:v>
                </c:pt>
                <c:pt idx="537">
                  <c:v>0</c:v>
                </c:pt>
                <c:pt idx="538">
                  <c:v>0</c:v>
                </c:pt>
                <c:pt idx="539">
                  <c:v>0</c:v>
                </c:pt>
                <c:pt idx="540">
                  <c:v>1.5625E-2</c:v>
                </c:pt>
                <c:pt idx="541">
                  <c:v>0</c:v>
                </c:pt>
                <c:pt idx="542">
                  <c:v>0</c:v>
                </c:pt>
                <c:pt idx="543">
                  <c:v>-1.5625E-2</c:v>
                </c:pt>
                <c:pt idx="544">
                  <c:v>-1.5625E-2</c:v>
                </c:pt>
                <c:pt idx="545">
                  <c:v>0</c:v>
                </c:pt>
                <c:pt idx="546">
                  <c:v>0</c:v>
                </c:pt>
                <c:pt idx="547">
                  <c:v>0</c:v>
                </c:pt>
                <c:pt idx="548">
                  <c:v>0</c:v>
                </c:pt>
                <c:pt idx="549">
                  <c:v>0</c:v>
                </c:pt>
                <c:pt idx="550">
                  <c:v>0</c:v>
                </c:pt>
                <c:pt idx="551">
                  <c:v>0</c:v>
                </c:pt>
                <c:pt idx="552">
                  <c:v>0</c:v>
                </c:pt>
                <c:pt idx="553">
                  <c:v>0</c:v>
                </c:pt>
                <c:pt idx="554">
                  <c:v>0</c:v>
                </c:pt>
                <c:pt idx="555">
                  <c:v>0</c:v>
                </c:pt>
                <c:pt idx="556">
                  <c:v>0</c:v>
                </c:pt>
                <c:pt idx="557">
                  <c:v>1.5625E-2</c:v>
                </c:pt>
                <c:pt idx="558">
                  <c:v>0</c:v>
                </c:pt>
                <c:pt idx="559">
                  <c:v>0</c:v>
                </c:pt>
                <c:pt idx="560">
                  <c:v>1.5625E-2</c:v>
                </c:pt>
                <c:pt idx="561">
                  <c:v>0</c:v>
                </c:pt>
                <c:pt idx="562">
                  <c:v>-1.5625E-2</c:v>
                </c:pt>
                <c:pt idx="563">
                  <c:v>0</c:v>
                </c:pt>
                <c:pt idx="564">
                  <c:v>0</c:v>
                </c:pt>
                <c:pt idx="565">
                  <c:v>1.5625E-2</c:v>
                </c:pt>
                <c:pt idx="566">
                  <c:v>0</c:v>
                </c:pt>
                <c:pt idx="567">
                  <c:v>1.5625E-2</c:v>
                </c:pt>
                <c:pt idx="568">
                  <c:v>0</c:v>
                </c:pt>
                <c:pt idx="569">
                  <c:v>0</c:v>
                </c:pt>
                <c:pt idx="570">
                  <c:v>1.5625E-2</c:v>
                </c:pt>
                <c:pt idx="571">
                  <c:v>0</c:v>
                </c:pt>
                <c:pt idx="572">
                  <c:v>0</c:v>
                </c:pt>
                <c:pt idx="573">
                  <c:v>0</c:v>
                </c:pt>
                <c:pt idx="574">
                  <c:v>0</c:v>
                </c:pt>
                <c:pt idx="575">
                  <c:v>0</c:v>
                </c:pt>
                <c:pt idx="576">
                  <c:v>0</c:v>
                </c:pt>
                <c:pt idx="577">
                  <c:v>1.5625E-2</c:v>
                </c:pt>
                <c:pt idx="578">
                  <c:v>0</c:v>
                </c:pt>
                <c:pt idx="579">
                  <c:v>0</c:v>
                </c:pt>
                <c:pt idx="580">
                  <c:v>1.5625E-2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1.5625E-2</c:v>
                </c:pt>
                <c:pt idx="586">
                  <c:v>0</c:v>
                </c:pt>
                <c:pt idx="587">
                  <c:v>0</c:v>
                </c:pt>
                <c:pt idx="588">
                  <c:v>1.5625E-2</c:v>
                </c:pt>
                <c:pt idx="589">
                  <c:v>-1.5625E-2</c:v>
                </c:pt>
                <c:pt idx="590">
                  <c:v>0</c:v>
                </c:pt>
                <c:pt idx="591">
                  <c:v>1.5625E-2</c:v>
                </c:pt>
                <c:pt idx="592">
                  <c:v>0</c:v>
                </c:pt>
                <c:pt idx="593">
                  <c:v>0</c:v>
                </c:pt>
                <c:pt idx="594">
                  <c:v>1.5625E-2</c:v>
                </c:pt>
                <c:pt idx="595">
                  <c:v>1.5625E-2</c:v>
                </c:pt>
                <c:pt idx="596">
                  <c:v>1.5625E-2</c:v>
                </c:pt>
                <c:pt idx="597">
                  <c:v>0</c:v>
                </c:pt>
                <c:pt idx="598">
                  <c:v>1.5625E-2</c:v>
                </c:pt>
                <c:pt idx="599">
                  <c:v>0</c:v>
                </c:pt>
                <c:pt idx="600">
                  <c:v>0</c:v>
                </c:pt>
                <c:pt idx="601">
                  <c:v>1.5625E-2</c:v>
                </c:pt>
                <c:pt idx="602">
                  <c:v>0</c:v>
                </c:pt>
                <c:pt idx="603">
                  <c:v>0</c:v>
                </c:pt>
                <c:pt idx="604">
                  <c:v>1.5625E-2</c:v>
                </c:pt>
                <c:pt idx="605">
                  <c:v>1.5625E-2</c:v>
                </c:pt>
                <c:pt idx="606">
                  <c:v>0</c:v>
                </c:pt>
                <c:pt idx="607">
                  <c:v>0</c:v>
                </c:pt>
                <c:pt idx="608">
                  <c:v>0</c:v>
                </c:pt>
                <c:pt idx="609">
                  <c:v>1.5625E-2</c:v>
                </c:pt>
                <c:pt idx="610">
                  <c:v>1.5625E-2</c:v>
                </c:pt>
                <c:pt idx="611">
                  <c:v>1.5625E-2</c:v>
                </c:pt>
                <c:pt idx="612">
                  <c:v>0</c:v>
                </c:pt>
                <c:pt idx="613">
                  <c:v>1.5625E-2</c:v>
                </c:pt>
                <c:pt idx="614">
                  <c:v>0</c:v>
                </c:pt>
                <c:pt idx="615">
                  <c:v>1.5625E-2</c:v>
                </c:pt>
                <c:pt idx="616">
                  <c:v>0</c:v>
                </c:pt>
                <c:pt idx="617">
                  <c:v>1.5625E-2</c:v>
                </c:pt>
                <c:pt idx="618">
                  <c:v>1.5625E-2</c:v>
                </c:pt>
                <c:pt idx="619">
                  <c:v>0</c:v>
                </c:pt>
                <c:pt idx="620">
                  <c:v>0</c:v>
                </c:pt>
                <c:pt idx="621">
                  <c:v>1.5625E-2</c:v>
                </c:pt>
                <c:pt idx="622">
                  <c:v>1.5625E-2</c:v>
                </c:pt>
                <c:pt idx="623">
                  <c:v>1.5625E-2</c:v>
                </c:pt>
                <c:pt idx="624">
                  <c:v>0</c:v>
                </c:pt>
                <c:pt idx="625">
                  <c:v>0</c:v>
                </c:pt>
                <c:pt idx="626">
                  <c:v>0</c:v>
                </c:pt>
                <c:pt idx="627">
                  <c:v>0</c:v>
                </c:pt>
                <c:pt idx="628">
                  <c:v>0</c:v>
                </c:pt>
                <c:pt idx="629">
                  <c:v>1.5625E-2</c:v>
                </c:pt>
                <c:pt idx="630">
                  <c:v>0</c:v>
                </c:pt>
                <c:pt idx="631">
                  <c:v>1.5625E-2</c:v>
                </c:pt>
                <c:pt idx="632">
                  <c:v>1.5625E-2</c:v>
                </c:pt>
                <c:pt idx="633">
                  <c:v>1.5625E-2</c:v>
                </c:pt>
                <c:pt idx="634">
                  <c:v>1.5625E-2</c:v>
                </c:pt>
                <c:pt idx="635">
                  <c:v>1.5625E-2</c:v>
                </c:pt>
                <c:pt idx="636">
                  <c:v>1.5625E-2</c:v>
                </c:pt>
                <c:pt idx="637">
                  <c:v>0</c:v>
                </c:pt>
                <c:pt idx="638">
                  <c:v>1.5625E-2</c:v>
                </c:pt>
                <c:pt idx="639">
                  <c:v>1.5625E-2</c:v>
                </c:pt>
                <c:pt idx="640">
                  <c:v>1.5625E-2</c:v>
                </c:pt>
                <c:pt idx="641">
                  <c:v>0</c:v>
                </c:pt>
                <c:pt idx="642">
                  <c:v>0</c:v>
                </c:pt>
                <c:pt idx="643">
                  <c:v>1.5625E-2</c:v>
                </c:pt>
                <c:pt idx="644">
                  <c:v>1.5625E-2</c:v>
                </c:pt>
                <c:pt idx="645">
                  <c:v>0</c:v>
                </c:pt>
                <c:pt idx="646">
                  <c:v>0</c:v>
                </c:pt>
                <c:pt idx="647">
                  <c:v>3.125E-2</c:v>
                </c:pt>
                <c:pt idx="648">
                  <c:v>1.5625E-2</c:v>
                </c:pt>
                <c:pt idx="649">
                  <c:v>3.125E-2</c:v>
                </c:pt>
                <c:pt idx="650">
                  <c:v>0</c:v>
                </c:pt>
                <c:pt idx="651">
                  <c:v>1.5625E-2</c:v>
                </c:pt>
                <c:pt idx="652">
                  <c:v>1.5625E-2</c:v>
                </c:pt>
                <c:pt idx="653">
                  <c:v>1.5625E-2</c:v>
                </c:pt>
                <c:pt idx="654">
                  <c:v>1.5625E-2</c:v>
                </c:pt>
                <c:pt idx="655">
                  <c:v>1.5625E-2</c:v>
                </c:pt>
                <c:pt idx="656">
                  <c:v>1.5625E-2</c:v>
                </c:pt>
                <c:pt idx="657">
                  <c:v>1.5625E-2</c:v>
                </c:pt>
                <c:pt idx="658">
                  <c:v>1.5625E-2</c:v>
                </c:pt>
                <c:pt idx="659">
                  <c:v>1.5625E-2</c:v>
                </c:pt>
                <c:pt idx="660">
                  <c:v>1.5625E-2</c:v>
                </c:pt>
                <c:pt idx="661">
                  <c:v>3.125E-2</c:v>
                </c:pt>
                <c:pt idx="662">
                  <c:v>3.125E-2</c:v>
                </c:pt>
                <c:pt idx="663">
                  <c:v>0</c:v>
                </c:pt>
                <c:pt idx="664">
                  <c:v>1.5625E-2</c:v>
                </c:pt>
                <c:pt idx="665">
                  <c:v>1.5625E-2</c:v>
                </c:pt>
                <c:pt idx="666">
                  <c:v>1.5625E-2</c:v>
                </c:pt>
                <c:pt idx="667">
                  <c:v>1.5625E-2</c:v>
                </c:pt>
                <c:pt idx="668">
                  <c:v>0</c:v>
                </c:pt>
                <c:pt idx="669">
                  <c:v>1.5625E-2</c:v>
                </c:pt>
                <c:pt idx="670">
                  <c:v>1.5625E-2</c:v>
                </c:pt>
                <c:pt idx="671">
                  <c:v>3.125E-2</c:v>
                </c:pt>
                <c:pt idx="672">
                  <c:v>1.5625E-2</c:v>
                </c:pt>
                <c:pt idx="673">
                  <c:v>1.5625E-2</c:v>
                </c:pt>
                <c:pt idx="674">
                  <c:v>1.5625E-2</c:v>
                </c:pt>
                <c:pt idx="675">
                  <c:v>1.5625E-2</c:v>
                </c:pt>
                <c:pt idx="676">
                  <c:v>3.125E-2</c:v>
                </c:pt>
                <c:pt idx="677">
                  <c:v>1.5625E-2</c:v>
                </c:pt>
                <c:pt idx="678">
                  <c:v>3.125E-2</c:v>
                </c:pt>
                <c:pt idx="679">
                  <c:v>1.5625E-2</c:v>
                </c:pt>
                <c:pt idx="680">
                  <c:v>1.5625E-2</c:v>
                </c:pt>
                <c:pt idx="681">
                  <c:v>1.5625E-2</c:v>
                </c:pt>
                <c:pt idx="682">
                  <c:v>3.125E-2</c:v>
                </c:pt>
                <c:pt idx="683">
                  <c:v>1.5625E-2</c:v>
                </c:pt>
                <c:pt idx="684">
                  <c:v>1.5625E-2</c:v>
                </c:pt>
                <c:pt idx="685">
                  <c:v>1.5625E-2</c:v>
                </c:pt>
                <c:pt idx="686">
                  <c:v>1.5625E-2</c:v>
                </c:pt>
                <c:pt idx="687">
                  <c:v>3.125E-2</c:v>
                </c:pt>
                <c:pt idx="688">
                  <c:v>1.5625E-2</c:v>
                </c:pt>
                <c:pt idx="689">
                  <c:v>1.5625E-2</c:v>
                </c:pt>
                <c:pt idx="690">
                  <c:v>3.125E-2</c:v>
                </c:pt>
                <c:pt idx="691">
                  <c:v>1.5625E-2</c:v>
                </c:pt>
                <c:pt idx="692">
                  <c:v>1.5625E-2</c:v>
                </c:pt>
                <c:pt idx="693">
                  <c:v>1.5625E-2</c:v>
                </c:pt>
                <c:pt idx="694">
                  <c:v>3.125E-2</c:v>
                </c:pt>
                <c:pt idx="695">
                  <c:v>3.125E-2</c:v>
                </c:pt>
                <c:pt idx="696">
                  <c:v>1.5625E-2</c:v>
                </c:pt>
                <c:pt idx="697">
                  <c:v>1.5625E-2</c:v>
                </c:pt>
                <c:pt idx="698">
                  <c:v>0</c:v>
                </c:pt>
                <c:pt idx="699">
                  <c:v>1.5625E-2</c:v>
                </c:pt>
                <c:pt idx="700">
                  <c:v>1.5625E-2</c:v>
                </c:pt>
                <c:pt idx="701">
                  <c:v>1.5625E-2</c:v>
                </c:pt>
                <c:pt idx="702">
                  <c:v>3.125E-2</c:v>
                </c:pt>
                <c:pt idx="703">
                  <c:v>0</c:v>
                </c:pt>
                <c:pt idx="704">
                  <c:v>1.5625E-2</c:v>
                </c:pt>
                <c:pt idx="705">
                  <c:v>1.5625E-2</c:v>
                </c:pt>
                <c:pt idx="706">
                  <c:v>1.5625E-2</c:v>
                </c:pt>
                <c:pt idx="707">
                  <c:v>1.5625E-2</c:v>
                </c:pt>
                <c:pt idx="708">
                  <c:v>1.5625E-2</c:v>
                </c:pt>
                <c:pt idx="709">
                  <c:v>3.125E-2</c:v>
                </c:pt>
                <c:pt idx="710">
                  <c:v>1.5625E-2</c:v>
                </c:pt>
                <c:pt idx="711">
                  <c:v>3.125E-2</c:v>
                </c:pt>
                <c:pt idx="712">
                  <c:v>1.5625E-2</c:v>
                </c:pt>
                <c:pt idx="713">
                  <c:v>3.125E-2</c:v>
                </c:pt>
                <c:pt idx="714">
                  <c:v>1.5625E-2</c:v>
                </c:pt>
                <c:pt idx="715">
                  <c:v>1.5625E-2</c:v>
                </c:pt>
                <c:pt idx="716">
                  <c:v>1.5625E-2</c:v>
                </c:pt>
                <c:pt idx="717">
                  <c:v>1.5625E-2</c:v>
                </c:pt>
                <c:pt idx="718">
                  <c:v>1.5625E-2</c:v>
                </c:pt>
                <c:pt idx="719">
                  <c:v>1.5625E-2</c:v>
                </c:pt>
                <c:pt idx="720">
                  <c:v>3.125E-2</c:v>
                </c:pt>
                <c:pt idx="721">
                  <c:v>1.5625E-2</c:v>
                </c:pt>
                <c:pt idx="722">
                  <c:v>1.5625E-2</c:v>
                </c:pt>
                <c:pt idx="723">
                  <c:v>1.5625E-2</c:v>
                </c:pt>
                <c:pt idx="724">
                  <c:v>1.5625E-2</c:v>
                </c:pt>
                <c:pt idx="725">
                  <c:v>3.125E-2</c:v>
                </c:pt>
                <c:pt idx="726">
                  <c:v>3.125E-2</c:v>
                </c:pt>
                <c:pt idx="727">
                  <c:v>3.125E-2</c:v>
                </c:pt>
                <c:pt idx="728">
                  <c:v>3.125E-2</c:v>
                </c:pt>
                <c:pt idx="729">
                  <c:v>3.125E-2</c:v>
                </c:pt>
                <c:pt idx="730">
                  <c:v>3.125E-2</c:v>
                </c:pt>
                <c:pt idx="731">
                  <c:v>1.5625E-2</c:v>
                </c:pt>
                <c:pt idx="732">
                  <c:v>1.5625E-2</c:v>
                </c:pt>
                <c:pt idx="733">
                  <c:v>1.5625E-2</c:v>
                </c:pt>
                <c:pt idx="734">
                  <c:v>3.125E-2</c:v>
                </c:pt>
                <c:pt idx="735">
                  <c:v>1.5625E-2</c:v>
                </c:pt>
                <c:pt idx="736">
                  <c:v>1.5625E-2</c:v>
                </c:pt>
                <c:pt idx="737">
                  <c:v>1.5625E-2</c:v>
                </c:pt>
                <c:pt idx="738">
                  <c:v>1.5625E-2</c:v>
                </c:pt>
                <c:pt idx="739">
                  <c:v>1.5625E-2</c:v>
                </c:pt>
                <c:pt idx="740">
                  <c:v>1.5625E-2</c:v>
                </c:pt>
                <c:pt idx="741">
                  <c:v>3.125E-2</c:v>
                </c:pt>
                <c:pt idx="742">
                  <c:v>3.125E-2</c:v>
                </c:pt>
                <c:pt idx="743">
                  <c:v>3.125E-2</c:v>
                </c:pt>
                <c:pt idx="744">
                  <c:v>1.5625E-2</c:v>
                </c:pt>
                <c:pt idx="745">
                  <c:v>3.125E-2</c:v>
                </c:pt>
                <c:pt idx="746">
                  <c:v>3.125E-2</c:v>
                </c:pt>
                <c:pt idx="747">
                  <c:v>1.5625E-2</c:v>
                </c:pt>
                <c:pt idx="748">
                  <c:v>3.125E-2</c:v>
                </c:pt>
                <c:pt idx="749">
                  <c:v>1.5625E-2</c:v>
                </c:pt>
                <c:pt idx="750">
                  <c:v>1.5625E-2</c:v>
                </c:pt>
                <c:pt idx="751">
                  <c:v>3.125E-2</c:v>
                </c:pt>
                <c:pt idx="752">
                  <c:v>1.5625E-2</c:v>
                </c:pt>
                <c:pt idx="753">
                  <c:v>3.125E-2</c:v>
                </c:pt>
                <c:pt idx="754">
                  <c:v>1.5625E-2</c:v>
                </c:pt>
                <c:pt idx="755">
                  <c:v>1.5625E-2</c:v>
                </c:pt>
                <c:pt idx="756">
                  <c:v>-1.5625E-2</c:v>
                </c:pt>
                <c:pt idx="757">
                  <c:v>-3.125E-2</c:v>
                </c:pt>
                <c:pt idx="758">
                  <c:v>-3.125E-2</c:v>
                </c:pt>
                <c:pt idx="759">
                  <c:v>-4.6874999999999986E-2</c:v>
                </c:pt>
                <c:pt idx="760">
                  <c:v>-4.6874999999999986E-2</c:v>
                </c:pt>
                <c:pt idx="761">
                  <c:v>-4.6874999999999986E-2</c:v>
                </c:pt>
                <c:pt idx="762">
                  <c:v>-6.25E-2</c:v>
                </c:pt>
                <c:pt idx="763">
                  <c:v>-7.8125E-2</c:v>
                </c:pt>
                <c:pt idx="764">
                  <c:v>-9.3750000000000153E-2</c:v>
                </c:pt>
                <c:pt idx="765">
                  <c:v>-9.3750000000000153E-2</c:v>
                </c:pt>
                <c:pt idx="766">
                  <c:v>-9.3750000000000153E-2</c:v>
                </c:pt>
                <c:pt idx="767">
                  <c:v>-9.3750000000000153E-2</c:v>
                </c:pt>
                <c:pt idx="768">
                  <c:v>-0.125</c:v>
                </c:pt>
                <c:pt idx="769">
                  <c:v>-0.10937500000000008</c:v>
                </c:pt>
                <c:pt idx="770">
                  <c:v>-0.10937500000000008</c:v>
                </c:pt>
                <c:pt idx="771">
                  <c:v>-0.125</c:v>
                </c:pt>
                <c:pt idx="772">
                  <c:v>-0.140625</c:v>
                </c:pt>
                <c:pt idx="773">
                  <c:v>-0.125</c:v>
                </c:pt>
                <c:pt idx="774">
                  <c:v>-0.140625</c:v>
                </c:pt>
                <c:pt idx="775">
                  <c:v>-0.140625</c:v>
                </c:pt>
                <c:pt idx="776">
                  <c:v>-0.140625</c:v>
                </c:pt>
                <c:pt idx="777">
                  <c:v>-0.140625</c:v>
                </c:pt>
                <c:pt idx="778">
                  <c:v>-0.140625</c:v>
                </c:pt>
                <c:pt idx="779">
                  <c:v>-0.15625000000000017</c:v>
                </c:pt>
                <c:pt idx="780">
                  <c:v>-0.140625</c:v>
                </c:pt>
                <c:pt idx="781">
                  <c:v>0</c:v>
                </c:pt>
                <c:pt idx="782">
                  <c:v>0.18750000000000017</c:v>
                </c:pt>
                <c:pt idx="783">
                  <c:v>0.9375</c:v>
                </c:pt>
                <c:pt idx="784">
                  <c:v>1.515624999999998</c:v>
                </c:pt>
                <c:pt idx="785">
                  <c:v>2.0156249999999987</c:v>
                </c:pt>
                <c:pt idx="786">
                  <c:v>2.609375</c:v>
                </c:pt>
                <c:pt idx="787">
                  <c:v>3.21875</c:v>
                </c:pt>
                <c:pt idx="788">
                  <c:v>3.78125</c:v>
                </c:pt>
                <c:pt idx="789">
                  <c:v>4.359375</c:v>
                </c:pt>
                <c:pt idx="790">
                  <c:v>4.96875</c:v>
                </c:pt>
                <c:pt idx="791">
                  <c:v>5.578125</c:v>
                </c:pt>
                <c:pt idx="792">
                  <c:v>6.171875</c:v>
                </c:pt>
                <c:pt idx="793">
                  <c:v>6.734375</c:v>
                </c:pt>
                <c:pt idx="794">
                  <c:v>7.3124999999999956</c:v>
                </c:pt>
                <c:pt idx="795">
                  <c:v>7.875</c:v>
                </c:pt>
                <c:pt idx="796">
                  <c:v>8.421875</c:v>
                </c:pt>
                <c:pt idx="797">
                  <c:v>8.984375</c:v>
                </c:pt>
                <c:pt idx="798">
                  <c:v>9.515625</c:v>
                </c:pt>
                <c:pt idx="799">
                  <c:v>10.062500000000011</c:v>
                </c:pt>
                <c:pt idx="800">
                  <c:v>10.59375</c:v>
                </c:pt>
                <c:pt idx="801">
                  <c:v>11</c:v>
                </c:pt>
                <c:pt idx="802">
                  <c:v>11.375000000000011</c:v>
                </c:pt>
                <c:pt idx="803">
                  <c:v>11.203125</c:v>
                </c:pt>
                <c:pt idx="804">
                  <c:v>11.140625</c:v>
                </c:pt>
                <c:pt idx="805">
                  <c:v>11.203125</c:v>
                </c:pt>
                <c:pt idx="806">
                  <c:v>11.21875</c:v>
                </c:pt>
                <c:pt idx="807">
                  <c:v>11.171875</c:v>
                </c:pt>
                <c:pt idx="808">
                  <c:v>11.140625</c:v>
                </c:pt>
                <c:pt idx="809">
                  <c:v>11.140625</c:v>
                </c:pt>
                <c:pt idx="810">
                  <c:v>11.09375</c:v>
                </c:pt>
                <c:pt idx="811">
                  <c:v>11.062500000000011</c:v>
                </c:pt>
                <c:pt idx="812">
                  <c:v>11.015625</c:v>
                </c:pt>
                <c:pt idx="813">
                  <c:v>11</c:v>
                </c:pt>
                <c:pt idx="814">
                  <c:v>10.984375</c:v>
                </c:pt>
                <c:pt idx="815">
                  <c:v>10.984375</c:v>
                </c:pt>
                <c:pt idx="816">
                  <c:v>10.984375</c:v>
                </c:pt>
                <c:pt idx="817">
                  <c:v>11.015625</c:v>
                </c:pt>
                <c:pt idx="818">
                  <c:v>11.015625</c:v>
                </c:pt>
                <c:pt idx="819">
                  <c:v>11.046875</c:v>
                </c:pt>
                <c:pt idx="820">
                  <c:v>11.062500000000011</c:v>
                </c:pt>
                <c:pt idx="821">
                  <c:v>11.046875</c:v>
                </c:pt>
                <c:pt idx="822">
                  <c:v>11.062500000000011</c:v>
                </c:pt>
                <c:pt idx="823">
                  <c:v>11.078125</c:v>
                </c:pt>
                <c:pt idx="824">
                  <c:v>11.09375</c:v>
                </c:pt>
                <c:pt idx="825">
                  <c:v>11.078125</c:v>
                </c:pt>
                <c:pt idx="826">
                  <c:v>11.078125</c:v>
                </c:pt>
                <c:pt idx="827">
                  <c:v>11.078125</c:v>
                </c:pt>
                <c:pt idx="828">
                  <c:v>11.078125</c:v>
                </c:pt>
                <c:pt idx="829">
                  <c:v>11.078125</c:v>
                </c:pt>
                <c:pt idx="830">
                  <c:v>11.078125</c:v>
                </c:pt>
                <c:pt idx="831">
                  <c:v>11.09375</c:v>
                </c:pt>
                <c:pt idx="832">
                  <c:v>11.078125</c:v>
                </c:pt>
                <c:pt idx="833">
                  <c:v>11.078125</c:v>
                </c:pt>
                <c:pt idx="834">
                  <c:v>11.09375</c:v>
                </c:pt>
                <c:pt idx="835">
                  <c:v>11.078125</c:v>
                </c:pt>
                <c:pt idx="836">
                  <c:v>11.09375</c:v>
                </c:pt>
                <c:pt idx="837">
                  <c:v>11.078125</c:v>
                </c:pt>
                <c:pt idx="838">
                  <c:v>11.09375</c:v>
                </c:pt>
                <c:pt idx="839">
                  <c:v>11.078125</c:v>
                </c:pt>
                <c:pt idx="840">
                  <c:v>11.078125</c:v>
                </c:pt>
                <c:pt idx="841">
                  <c:v>11.078125</c:v>
                </c:pt>
                <c:pt idx="842">
                  <c:v>11.078125</c:v>
                </c:pt>
                <c:pt idx="843">
                  <c:v>11.078125</c:v>
                </c:pt>
                <c:pt idx="844">
                  <c:v>11.078125</c:v>
                </c:pt>
                <c:pt idx="845">
                  <c:v>11.062500000000011</c:v>
                </c:pt>
                <c:pt idx="846">
                  <c:v>11.078125</c:v>
                </c:pt>
                <c:pt idx="847">
                  <c:v>11.078125</c:v>
                </c:pt>
                <c:pt idx="848">
                  <c:v>11.078125</c:v>
                </c:pt>
                <c:pt idx="849">
                  <c:v>11.078125</c:v>
                </c:pt>
                <c:pt idx="850">
                  <c:v>11.078125</c:v>
                </c:pt>
                <c:pt idx="851">
                  <c:v>11.078125</c:v>
                </c:pt>
                <c:pt idx="852">
                  <c:v>11.09375</c:v>
                </c:pt>
                <c:pt idx="853">
                  <c:v>11.062500000000011</c:v>
                </c:pt>
                <c:pt idx="854">
                  <c:v>11.078125</c:v>
                </c:pt>
                <c:pt idx="855">
                  <c:v>11.09375</c:v>
                </c:pt>
                <c:pt idx="856">
                  <c:v>11.09375</c:v>
                </c:pt>
                <c:pt idx="857">
                  <c:v>11.078125</c:v>
                </c:pt>
                <c:pt idx="858">
                  <c:v>11.078125</c:v>
                </c:pt>
                <c:pt idx="859">
                  <c:v>11.09375</c:v>
                </c:pt>
                <c:pt idx="860">
                  <c:v>11.09375</c:v>
                </c:pt>
                <c:pt idx="861">
                  <c:v>11.09375</c:v>
                </c:pt>
                <c:pt idx="862">
                  <c:v>11.078125</c:v>
                </c:pt>
                <c:pt idx="863">
                  <c:v>11.078125</c:v>
                </c:pt>
                <c:pt idx="864">
                  <c:v>11.078125</c:v>
                </c:pt>
                <c:pt idx="865">
                  <c:v>11.078125</c:v>
                </c:pt>
                <c:pt idx="866">
                  <c:v>11.078125</c:v>
                </c:pt>
                <c:pt idx="867">
                  <c:v>11.078125</c:v>
                </c:pt>
                <c:pt idx="868">
                  <c:v>11.078125</c:v>
                </c:pt>
                <c:pt idx="869">
                  <c:v>11.062500000000011</c:v>
                </c:pt>
                <c:pt idx="870">
                  <c:v>11.078125</c:v>
                </c:pt>
                <c:pt idx="871">
                  <c:v>11.078125</c:v>
                </c:pt>
                <c:pt idx="872">
                  <c:v>11.062500000000011</c:v>
                </c:pt>
                <c:pt idx="873">
                  <c:v>11.078125</c:v>
                </c:pt>
                <c:pt idx="874">
                  <c:v>11.078125</c:v>
                </c:pt>
                <c:pt idx="875">
                  <c:v>11.078125</c:v>
                </c:pt>
                <c:pt idx="876">
                  <c:v>11.078125</c:v>
                </c:pt>
                <c:pt idx="877">
                  <c:v>11.078125</c:v>
                </c:pt>
                <c:pt idx="878">
                  <c:v>11.078125</c:v>
                </c:pt>
                <c:pt idx="879">
                  <c:v>11.078125</c:v>
                </c:pt>
                <c:pt idx="880">
                  <c:v>11.078125</c:v>
                </c:pt>
                <c:pt idx="881">
                  <c:v>11.078125</c:v>
                </c:pt>
                <c:pt idx="882">
                  <c:v>11.09375</c:v>
                </c:pt>
                <c:pt idx="883">
                  <c:v>11.078125</c:v>
                </c:pt>
                <c:pt idx="884">
                  <c:v>11.062500000000011</c:v>
                </c:pt>
                <c:pt idx="885">
                  <c:v>11.078125</c:v>
                </c:pt>
                <c:pt idx="886">
                  <c:v>11.078125</c:v>
                </c:pt>
                <c:pt idx="887">
                  <c:v>11.078125</c:v>
                </c:pt>
                <c:pt idx="888">
                  <c:v>11.078125</c:v>
                </c:pt>
                <c:pt idx="889">
                  <c:v>11.078125</c:v>
                </c:pt>
                <c:pt idx="890">
                  <c:v>11.078125</c:v>
                </c:pt>
                <c:pt idx="891">
                  <c:v>11.062500000000011</c:v>
                </c:pt>
                <c:pt idx="892">
                  <c:v>11.078125</c:v>
                </c:pt>
                <c:pt idx="893">
                  <c:v>11.078125</c:v>
                </c:pt>
                <c:pt idx="894">
                  <c:v>11.078125</c:v>
                </c:pt>
                <c:pt idx="895">
                  <c:v>11.078125</c:v>
                </c:pt>
                <c:pt idx="896">
                  <c:v>11.062500000000011</c:v>
                </c:pt>
                <c:pt idx="897">
                  <c:v>11.062500000000011</c:v>
                </c:pt>
                <c:pt idx="898">
                  <c:v>11.078125</c:v>
                </c:pt>
                <c:pt idx="899">
                  <c:v>11.078125</c:v>
                </c:pt>
                <c:pt idx="900">
                  <c:v>11.078125</c:v>
                </c:pt>
                <c:pt idx="901">
                  <c:v>11.078125</c:v>
                </c:pt>
                <c:pt idx="902">
                  <c:v>11.062500000000011</c:v>
                </c:pt>
                <c:pt idx="903">
                  <c:v>11.078125</c:v>
                </c:pt>
                <c:pt idx="904">
                  <c:v>11.062500000000011</c:v>
                </c:pt>
                <c:pt idx="905">
                  <c:v>11.078125</c:v>
                </c:pt>
                <c:pt idx="906">
                  <c:v>11.078125</c:v>
                </c:pt>
                <c:pt idx="907">
                  <c:v>11.078125</c:v>
                </c:pt>
                <c:pt idx="908">
                  <c:v>11.078125</c:v>
                </c:pt>
                <c:pt idx="909">
                  <c:v>11.062500000000011</c:v>
                </c:pt>
                <c:pt idx="910">
                  <c:v>11.078125</c:v>
                </c:pt>
                <c:pt idx="911">
                  <c:v>11.078125</c:v>
                </c:pt>
                <c:pt idx="912">
                  <c:v>11.078125</c:v>
                </c:pt>
                <c:pt idx="913">
                  <c:v>11.09375</c:v>
                </c:pt>
                <c:pt idx="914">
                  <c:v>11.078125</c:v>
                </c:pt>
                <c:pt idx="915">
                  <c:v>11.078125</c:v>
                </c:pt>
                <c:pt idx="916">
                  <c:v>11.078125</c:v>
                </c:pt>
                <c:pt idx="917">
                  <c:v>11.078125</c:v>
                </c:pt>
                <c:pt idx="918">
                  <c:v>11.078125</c:v>
                </c:pt>
                <c:pt idx="919">
                  <c:v>11.078125</c:v>
                </c:pt>
                <c:pt idx="920">
                  <c:v>11.078125</c:v>
                </c:pt>
                <c:pt idx="921">
                  <c:v>11.078125</c:v>
                </c:pt>
                <c:pt idx="922">
                  <c:v>11.078125</c:v>
                </c:pt>
                <c:pt idx="923">
                  <c:v>11.078125</c:v>
                </c:pt>
                <c:pt idx="924">
                  <c:v>11.078125</c:v>
                </c:pt>
                <c:pt idx="925">
                  <c:v>11.09375</c:v>
                </c:pt>
                <c:pt idx="926">
                  <c:v>11.078125</c:v>
                </c:pt>
                <c:pt idx="927">
                  <c:v>11.078125</c:v>
                </c:pt>
                <c:pt idx="928">
                  <c:v>11.078125</c:v>
                </c:pt>
                <c:pt idx="929">
                  <c:v>11.078125</c:v>
                </c:pt>
                <c:pt idx="930">
                  <c:v>11.078125</c:v>
                </c:pt>
                <c:pt idx="931">
                  <c:v>11.078125</c:v>
                </c:pt>
                <c:pt idx="932">
                  <c:v>11.078125</c:v>
                </c:pt>
                <c:pt idx="933">
                  <c:v>11.078125</c:v>
                </c:pt>
                <c:pt idx="934">
                  <c:v>11.078125</c:v>
                </c:pt>
                <c:pt idx="935">
                  <c:v>11.078125</c:v>
                </c:pt>
                <c:pt idx="936">
                  <c:v>11.078125</c:v>
                </c:pt>
                <c:pt idx="937">
                  <c:v>11.062500000000011</c:v>
                </c:pt>
                <c:pt idx="938">
                  <c:v>11.078125</c:v>
                </c:pt>
                <c:pt idx="939">
                  <c:v>11.062500000000011</c:v>
                </c:pt>
                <c:pt idx="940">
                  <c:v>11.09375</c:v>
                </c:pt>
                <c:pt idx="941">
                  <c:v>11.078125</c:v>
                </c:pt>
                <c:pt idx="942">
                  <c:v>11.078125</c:v>
                </c:pt>
                <c:pt idx="943">
                  <c:v>11.078125</c:v>
                </c:pt>
                <c:pt idx="944">
                  <c:v>11.078125</c:v>
                </c:pt>
                <c:pt idx="945">
                  <c:v>11.078125</c:v>
                </c:pt>
                <c:pt idx="946">
                  <c:v>11.078125</c:v>
                </c:pt>
                <c:pt idx="947">
                  <c:v>11.078125</c:v>
                </c:pt>
                <c:pt idx="948">
                  <c:v>11.062500000000011</c:v>
                </c:pt>
                <c:pt idx="949">
                  <c:v>11.078125</c:v>
                </c:pt>
                <c:pt idx="950">
                  <c:v>11.09375</c:v>
                </c:pt>
                <c:pt idx="951">
                  <c:v>11.09375</c:v>
                </c:pt>
                <c:pt idx="952">
                  <c:v>11.078125</c:v>
                </c:pt>
                <c:pt idx="953">
                  <c:v>11.078125</c:v>
                </c:pt>
                <c:pt idx="954">
                  <c:v>11.078125</c:v>
                </c:pt>
                <c:pt idx="955">
                  <c:v>11.09375</c:v>
                </c:pt>
                <c:pt idx="956">
                  <c:v>11.078125</c:v>
                </c:pt>
                <c:pt idx="957">
                  <c:v>11.078125</c:v>
                </c:pt>
                <c:pt idx="958">
                  <c:v>11.078125</c:v>
                </c:pt>
                <c:pt idx="959">
                  <c:v>11.078125</c:v>
                </c:pt>
                <c:pt idx="960">
                  <c:v>11.078125</c:v>
                </c:pt>
                <c:pt idx="961">
                  <c:v>11.078125</c:v>
                </c:pt>
                <c:pt idx="962">
                  <c:v>11.078125</c:v>
                </c:pt>
                <c:pt idx="963">
                  <c:v>11.078125</c:v>
                </c:pt>
                <c:pt idx="964">
                  <c:v>11.078125</c:v>
                </c:pt>
                <c:pt idx="965">
                  <c:v>11.078125</c:v>
                </c:pt>
                <c:pt idx="966">
                  <c:v>11.078125</c:v>
                </c:pt>
                <c:pt idx="967">
                  <c:v>11.078125</c:v>
                </c:pt>
                <c:pt idx="968">
                  <c:v>11.062500000000011</c:v>
                </c:pt>
                <c:pt idx="969">
                  <c:v>11.078125</c:v>
                </c:pt>
                <c:pt idx="970">
                  <c:v>11.078125</c:v>
                </c:pt>
                <c:pt idx="971">
                  <c:v>11.078125</c:v>
                </c:pt>
                <c:pt idx="972">
                  <c:v>11.078125</c:v>
                </c:pt>
                <c:pt idx="973">
                  <c:v>11.078125</c:v>
                </c:pt>
                <c:pt idx="974">
                  <c:v>11.078125</c:v>
                </c:pt>
                <c:pt idx="975">
                  <c:v>11.078125</c:v>
                </c:pt>
                <c:pt idx="976">
                  <c:v>11.09375</c:v>
                </c:pt>
                <c:pt idx="977">
                  <c:v>11.062500000000011</c:v>
                </c:pt>
                <c:pt idx="978">
                  <c:v>11.078125</c:v>
                </c:pt>
                <c:pt idx="979">
                  <c:v>11.078125</c:v>
                </c:pt>
                <c:pt idx="980">
                  <c:v>11.078125</c:v>
                </c:pt>
                <c:pt idx="981">
                  <c:v>11.078125</c:v>
                </c:pt>
                <c:pt idx="982">
                  <c:v>11.062500000000011</c:v>
                </c:pt>
                <c:pt idx="983">
                  <c:v>11.078125</c:v>
                </c:pt>
                <c:pt idx="984">
                  <c:v>11.078125</c:v>
                </c:pt>
                <c:pt idx="985">
                  <c:v>11.078125</c:v>
                </c:pt>
                <c:pt idx="986">
                  <c:v>11.078125</c:v>
                </c:pt>
                <c:pt idx="987">
                  <c:v>11.078125</c:v>
                </c:pt>
                <c:pt idx="988">
                  <c:v>11.078125</c:v>
                </c:pt>
                <c:pt idx="989">
                  <c:v>11.078125</c:v>
                </c:pt>
                <c:pt idx="990">
                  <c:v>11.078125</c:v>
                </c:pt>
                <c:pt idx="991">
                  <c:v>11.078125</c:v>
                </c:pt>
                <c:pt idx="992">
                  <c:v>11.078125</c:v>
                </c:pt>
                <c:pt idx="993">
                  <c:v>11.078125</c:v>
                </c:pt>
                <c:pt idx="994">
                  <c:v>11.078125</c:v>
                </c:pt>
                <c:pt idx="995">
                  <c:v>11.078125</c:v>
                </c:pt>
                <c:pt idx="996">
                  <c:v>11.078125</c:v>
                </c:pt>
                <c:pt idx="997">
                  <c:v>11.078125</c:v>
                </c:pt>
                <c:pt idx="998">
                  <c:v>11.078125</c:v>
                </c:pt>
                <c:pt idx="999">
                  <c:v>11.078125</c:v>
                </c:pt>
                <c:pt idx="1000">
                  <c:v>11.078125</c:v>
                </c:pt>
                <c:pt idx="1001">
                  <c:v>11.078125</c:v>
                </c:pt>
                <c:pt idx="1002">
                  <c:v>11.09375</c:v>
                </c:pt>
                <c:pt idx="1003">
                  <c:v>11.062500000000011</c:v>
                </c:pt>
                <c:pt idx="1004">
                  <c:v>11.062500000000011</c:v>
                </c:pt>
                <c:pt idx="1005">
                  <c:v>11.078125</c:v>
                </c:pt>
                <c:pt idx="1006">
                  <c:v>11.078125</c:v>
                </c:pt>
                <c:pt idx="1007">
                  <c:v>11.078125</c:v>
                </c:pt>
                <c:pt idx="1008">
                  <c:v>11.078125</c:v>
                </c:pt>
                <c:pt idx="1009">
                  <c:v>11.078125</c:v>
                </c:pt>
                <c:pt idx="1010">
                  <c:v>11.078125</c:v>
                </c:pt>
                <c:pt idx="1011">
                  <c:v>11.062500000000011</c:v>
                </c:pt>
                <c:pt idx="1012">
                  <c:v>11.078125</c:v>
                </c:pt>
                <c:pt idx="1013">
                  <c:v>11.062500000000011</c:v>
                </c:pt>
                <c:pt idx="1014">
                  <c:v>11.078125</c:v>
                </c:pt>
                <c:pt idx="1015">
                  <c:v>11.078125</c:v>
                </c:pt>
                <c:pt idx="1016">
                  <c:v>11.062500000000011</c:v>
                </c:pt>
                <c:pt idx="1017">
                  <c:v>11.062500000000011</c:v>
                </c:pt>
                <c:pt idx="1018">
                  <c:v>11.078125</c:v>
                </c:pt>
                <c:pt idx="1019">
                  <c:v>11.09375</c:v>
                </c:pt>
                <c:pt idx="1020">
                  <c:v>11.078125</c:v>
                </c:pt>
                <c:pt idx="1021">
                  <c:v>11.078125</c:v>
                </c:pt>
                <c:pt idx="1022">
                  <c:v>11.078125</c:v>
                </c:pt>
                <c:pt idx="1023">
                  <c:v>11.078125</c:v>
                </c:pt>
                <c:pt idx="1024">
                  <c:v>11.078125</c:v>
                </c:pt>
                <c:pt idx="1025">
                  <c:v>11.062500000000011</c:v>
                </c:pt>
                <c:pt idx="1026">
                  <c:v>11.078125</c:v>
                </c:pt>
                <c:pt idx="1027">
                  <c:v>11.078125</c:v>
                </c:pt>
                <c:pt idx="1028">
                  <c:v>11.09375</c:v>
                </c:pt>
                <c:pt idx="1029">
                  <c:v>11.078125</c:v>
                </c:pt>
                <c:pt idx="1030">
                  <c:v>11.062500000000011</c:v>
                </c:pt>
                <c:pt idx="1031">
                  <c:v>11.078125</c:v>
                </c:pt>
                <c:pt idx="1032">
                  <c:v>11.09375</c:v>
                </c:pt>
                <c:pt idx="1033">
                  <c:v>11.078125</c:v>
                </c:pt>
                <c:pt idx="1034">
                  <c:v>11.078125</c:v>
                </c:pt>
                <c:pt idx="1035">
                  <c:v>11.09375</c:v>
                </c:pt>
                <c:pt idx="1036">
                  <c:v>11.078125</c:v>
                </c:pt>
                <c:pt idx="1037">
                  <c:v>11.078125</c:v>
                </c:pt>
                <c:pt idx="1038">
                  <c:v>11.078125</c:v>
                </c:pt>
                <c:pt idx="1039">
                  <c:v>11.078125</c:v>
                </c:pt>
                <c:pt idx="1040">
                  <c:v>11.078125</c:v>
                </c:pt>
                <c:pt idx="1041">
                  <c:v>11.062500000000011</c:v>
                </c:pt>
                <c:pt idx="1042">
                  <c:v>11.078125</c:v>
                </c:pt>
                <c:pt idx="1043">
                  <c:v>11.078125</c:v>
                </c:pt>
                <c:pt idx="1044">
                  <c:v>11.062500000000011</c:v>
                </c:pt>
                <c:pt idx="1045">
                  <c:v>11.078125</c:v>
                </c:pt>
                <c:pt idx="1046">
                  <c:v>11.062500000000011</c:v>
                </c:pt>
                <c:pt idx="1047">
                  <c:v>11.09375</c:v>
                </c:pt>
                <c:pt idx="1048">
                  <c:v>11.078125</c:v>
                </c:pt>
                <c:pt idx="1049">
                  <c:v>11.078125</c:v>
                </c:pt>
                <c:pt idx="1050">
                  <c:v>11.078125</c:v>
                </c:pt>
                <c:pt idx="1051">
                  <c:v>11.078125</c:v>
                </c:pt>
                <c:pt idx="1052">
                  <c:v>11.078125</c:v>
                </c:pt>
                <c:pt idx="1053">
                  <c:v>11.062500000000011</c:v>
                </c:pt>
                <c:pt idx="1054">
                  <c:v>11.078125</c:v>
                </c:pt>
                <c:pt idx="1055">
                  <c:v>11.078125</c:v>
                </c:pt>
                <c:pt idx="1056">
                  <c:v>11.078125</c:v>
                </c:pt>
                <c:pt idx="1057">
                  <c:v>11.078125</c:v>
                </c:pt>
                <c:pt idx="1058">
                  <c:v>11.078125</c:v>
                </c:pt>
                <c:pt idx="1059">
                  <c:v>11.078125</c:v>
                </c:pt>
                <c:pt idx="1060">
                  <c:v>11.078125</c:v>
                </c:pt>
                <c:pt idx="1061">
                  <c:v>11.078125</c:v>
                </c:pt>
                <c:pt idx="1062">
                  <c:v>11.078125</c:v>
                </c:pt>
                <c:pt idx="1063">
                  <c:v>11.078125</c:v>
                </c:pt>
                <c:pt idx="1064">
                  <c:v>11.078125</c:v>
                </c:pt>
                <c:pt idx="1065">
                  <c:v>11.078125</c:v>
                </c:pt>
                <c:pt idx="1066">
                  <c:v>11.078125</c:v>
                </c:pt>
                <c:pt idx="1067">
                  <c:v>11.078125</c:v>
                </c:pt>
                <c:pt idx="1068">
                  <c:v>11.09375</c:v>
                </c:pt>
                <c:pt idx="1069">
                  <c:v>11.078125</c:v>
                </c:pt>
                <c:pt idx="1070">
                  <c:v>11.078125</c:v>
                </c:pt>
                <c:pt idx="1071">
                  <c:v>11.078125</c:v>
                </c:pt>
                <c:pt idx="1072">
                  <c:v>11.078125</c:v>
                </c:pt>
                <c:pt idx="1073">
                  <c:v>11.078125</c:v>
                </c:pt>
                <c:pt idx="1074">
                  <c:v>11.078125</c:v>
                </c:pt>
                <c:pt idx="1075">
                  <c:v>11.078125</c:v>
                </c:pt>
                <c:pt idx="1076">
                  <c:v>11.078125</c:v>
                </c:pt>
                <c:pt idx="1077">
                  <c:v>11.078125</c:v>
                </c:pt>
                <c:pt idx="1078">
                  <c:v>11.062500000000011</c:v>
                </c:pt>
                <c:pt idx="1079">
                  <c:v>11.078125</c:v>
                </c:pt>
                <c:pt idx="1080">
                  <c:v>11.078125</c:v>
                </c:pt>
                <c:pt idx="1081">
                  <c:v>11.078125</c:v>
                </c:pt>
                <c:pt idx="1082">
                  <c:v>11.078125</c:v>
                </c:pt>
                <c:pt idx="1083">
                  <c:v>11.078125</c:v>
                </c:pt>
                <c:pt idx="1084">
                  <c:v>11.062500000000011</c:v>
                </c:pt>
                <c:pt idx="1085">
                  <c:v>11.078125</c:v>
                </c:pt>
                <c:pt idx="1086">
                  <c:v>11.078125</c:v>
                </c:pt>
                <c:pt idx="1087">
                  <c:v>11.078125</c:v>
                </c:pt>
                <c:pt idx="1088">
                  <c:v>11.078125</c:v>
                </c:pt>
                <c:pt idx="1089">
                  <c:v>11.078125</c:v>
                </c:pt>
                <c:pt idx="1090">
                  <c:v>11.078125</c:v>
                </c:pt>
                <c:pt idx="1091">
                  <c:v>11.078125</c:v>
                </c:pt>
                <c:pt idx="1092">
                  <c:v>11.078125</c:v>
                </c:pt>
                <c:pt idx="1093">
                  <c:v>11.078125</c:v>
                </c:pt>
                <c:pt idx="1094">
                  <c:v>11.078125</c:v>
                </c:pt>
                <c:pt idx="1095">
                  <c:v>11.062500000000011</c:v>
                </c:pt>
                <c:pt idx="1096">
                  <c:v>11.078125</c:v>
                </c:pt>
                <c:pt idx="1097">
                  <c:v>11.09375</c:v>
                </c:pt>
                <c:pt idx="1098">
                  <c:v>11.078125</c:v>
                </c:pt>
                <c:pt idx="1099">
                  <c:v>11.062500000000011</c:v>
                </c:pt>
                <c:pt idx="1100">
                  <c:v>11.078125</c:v>
                </c:pt>
                <c:pt idx="1101">
                  <c:v>11.062500000000011</c:v>
                </c:pt>
                <c:pt idx="1102">
                  <c:v>11.078125</c:v>
                </c:pt>
                <c:pt idx="1103">
                  <c:v>11.078125</c:v>
                </c:pt>
                <c:pt idx="1104">
                  <c:v>11.078125</c:v>
                </c:pt>
                <c:pt idx="1105">
                  <c:v>11.062500000000011</c:v>
                </c:pt>
                <c:pt idx="1106">
                  <c:v>11.078125</c:v>
                </c:pt>
                <c:pt idx="1107">
                  <c:v>11.078125</c:v>
                </c:pt>
                <c:pt idx="1108">
                  <c:v>11.078125</c:v>
                </c:pt>
                <c:pt idx="1109">
                  <c:v>11.078125</c:v>
                </c:pt>
                <c:pt idx="1110">
                  <c:v>11.078125</c:v>
                </c:pt>
                <c:pt idx="1111">
                  <c:v>11.078125</c:v>
                </c:pt>
                <c:pt idx="1112">
                  <c:v>11.078125</c:v>
                </c:pt>
                <c:pt idx="1113">
                  <c:v>11.078125</c:v>
                </c:pt>
                <c:pt idx="1114">
                  <c:v>11.078125</c:v>
                </c:pt>
                <c:pt idx="1115">
                  <c:v>11.078125</c:v>
                </c:pt>
                <c:pt idx="1116">
                  <c:v>11.078125</c:v>
                </c:pt>
                <c:pt idx="1117">
                  <c:v>11.078125</c:v>
                </c:pt>
                <c:pt idx="1118">
                  <c:v>11.078125</c:v>
                </c:pt>
                <c:pt idx="1119">
                  <c:v>11.078125</c:v>
                </c:pt>
                <c:pt idx="1120">
                  <c:v>11.078125</c:v>
                </c:pt>
                <c:pt idx="1121">
                  <c:v>11.078125</c:v>
                </c:pt>
                <c:pt idx="1122">
                  <c:v>11.078125</c:v>
                </c:pt>
                <c:pt idx="1123">
                  <c:v>11.078125</c:v>
                </c:pt>
                <c:pt idx="1124">
                  <c:v>11.078125</c:v>
                </c:pt>
                <c:pt idx="1125">
                  <c:v>11.078125</c:v>
                </c:pt>
                <c:pt idx="1126">
                  <c:v>11.078125</c:v>
                </c:pt>
                <c:pt idx="1127">
                  <c:v>11.078125</c:v>
                </c:pt>
                <c:pt idx="1128">
                  <c:v>11.078125</c:v>
                </c:pt>
                <c:pt idx="1129">
                  <c:v>11.09375</c:v>
                </c:pt>
                <c:pt idx="1130">
                  <c:v>11.078125</c:v>
                </c:pt>
                <c:pt idx="1131">
                  <c:v>11.078125</c:v>
                </c:pt>
                <c:pt idx="1132">
                  <c:v>11.062500000000011</c:v>
                </c:pt>
                <c:pt idx="1133">
                  <c:v>11.078125</c:v>
                </c:pt>
                <c:pt idx="1134">
                  <c:v>11.078125</c:v>
                </c:pt>
                <c:pt idx="1135">
                  <c:v>11.062500000000011</c:v>
                </c:pt>
                <c:pt idx="1136">
                  <c:v>11.062500000000011</c:v>
                </c:pt>
                <c:pt idx="1137">
                  <c:v>11.078125</c:v>
                </c:pt>
                <c:pt idx="1138">
                  <c:v>11.078125</c:v>
                </c:pt>
                <c:pt idx="1139">
                  <c:v>11.062500000000011</c:v>
                </c:pt>
                <c:pt idx="1140">
                  <c:v>11.078125</c:v>
                </c:pt>
                <c:pt idx="1141">
                  <c:v>11.062500000000011</c:v>
                </c:pt>
                <c:pt idx="1142">
                  <c:v>11.078125</c:v>
                </c:pt>
                <c:pt idx="1143">
                  <c:v>11.078125</c:v>
                </c:pt>
                <c:pt idx="1144">
                  <c:v>11.078125</c:v>
                </c:pt>
                <c:pt idx="1145">
                  <c:v>11.078125</c:v>
                </c:pt>
                <c:pt idx="1146">
                  <c:v>11.09375</c:v>
                </c:pt>
                <c:pt idx="1147">
                  <c:v>11.078125</c:v>
                </c:pt>
                <c:pt idx="1148">
                  <c:v>11.078125</c:v>
                </c:pt>
                <c:pt idx="1149">
                  <c:v>11.078125</c:v>
                </c:pt>
                <c:pt idx="1150">
                  <c:v>11.078125</c:v>
                </c:pt>
                <c:pt idx="1151">
                  <c:v>11.09375</c:v>
                </c:pt>
                <c:pt idx="1152">
                  <c:v>11.078125</c:v>
                </c:pt>
                <c:pt idx="1153">
                  <c:v>11.078125</c:v>
                </c:pt>
                <c:pt idx="1154">
                  <c:v>11.078125</c:v>
                </c:pt>
                <c:pt idx="1155">
                  <c:v>11.078125</c:v>
                </c:pt>
                <c:pt idx="1156">
                  <c:v>11.09375</c:v>
                </c:pt>
                <c:pt idx="1157">
                  <c:v>11.078125</c:v>
                </c:pt>
                <c:pt idx="1158">
                  <c:v>11.078125</c:v>
                </c:pt>
                <c:pt idx="1159">
                  <c:v>11.078125</c:v>
                </c:pt>
                <c:pt idx="1160">
                  <c:v>11.078125</c:v>
                </c:pt>
                <c:pt idx="1161">
                  <c:v>11.078125</c:v>
                </c:pt>
                <c:pt idx="1162">
                  <c:v>11.078125</c:v>
                </c:pt>
                <c:pt idx="1163">
                  <c:v>11.062500000000011</c:v>
                </c:pt>
                <c:pt idx="1164">
                  <c:v>11.078125</c:v>
                </c:pt>
                <c:pt idx="1165">
                  <c:v>11.078125</c:v>
                </c:pt>
                <c:pt idx="1166">
                  <c:v>11.078125</c:v>
                </c:pt>
                <c:pt idx="1167">
                  <c:v>11.078125</c:v>
                </c:pt>
                <c:pt idx="1168">
                  <c:v>11.078125</c:v>
                </c:pt>
                <c:pt idx="1169">
                  <c:v>11.078125</c:v>
                </c:pt>
                <c:pt idx="1170">
                  <c:v>11.078125</c:v>
                </c:pt>
                <c:pt idx="1171">
                  <c:v>11.062500000000011</c:v>
                </c:pt>
                <c:pt idx="1172">
                  <c:v>11.078125</c:v>
                </c:pt>
                <c:pt idx="1173">
                  <c:v>11.078125</c:v>
                </c:pt>
                <c:pt idx="1174">
                  <c:v>11.078125</c:v>
                </c:pt>
                <c:pt idx="1175">
                  <c:v>11.078125</c:v>
                </c:pt>
                <c:pt idx="1176">
                  <c:v>11.078125</c:v>
                </c:pt>
                <c:pt idx="1177">
                  <c:v>11.078125</c:v>
                </c:pt>
                <c:pt idx="1178">
                  <c:v>11.062500000000011</c:v>
                </c:pt>
                <c:pt idx="1179">
                  <c:v>11.078125</c:v>
                </c:pt>
                <c:pt idx="1180">
                  <c:v>11.078125</c:v>
                </c:pt>
                <c:pt idx="1181">
                  <c:v>11.078125</c:v>
                </c:pt>
                <c:pt idx="1182">
                  <c:v>11.078125</c:v>
                </c:pt>
                <c:pt idx="1183">
                  <c:v>11.078125</c:v>
                </c:pt>
                <c:pt idx="1184">
                  <c:v>11.078125</c:v>
                </c:pt>
                <c:pt idx="1185">
                  <c:v>11.062500000000011</c:v>
                </c:pt>
                <c:pt idx="1186">
                  <c:v>11.062500000000011</c:v>
                </c:pt>
                <c:pt idx="1187">
                  <c:v>11.078125</c:v>
                </c:pt>
                <c:pt idx="1188">
                  <c:v>11.078125</c:v>
                </c:pt>
                <c:pt idx="1189">
                  <c:v>11.078125</c:v>
                </c:pt>
                <c:pt idx="1190">
                  <c:v>11.078125</c:v>
                </c:pt>
                <c:pt idx="1191">
                  <c:v>11.078125</c:v>
                </c:pt>
                <c:pt idx="1192">
                  <c:v>11.078125</c:v>
                </c:pt>
                <c:pt idx="1193">
                  <c:v>11.078125</c:v>
                </c:pt>
                <c:pt idx="1194">
                  <c:v>11.078125</c:v>
                </c:pt>
                <c:pt idx="1195">
                  <c:v>11.062500000000011</c:v>
                </c:pt>
                <c:pt idx="1196">
                  <c:v>11.09375</c:v>
                </c:pt>
                <c:pt idx="1197">
                  <c:v>11.09375</c:v>
                </c:pt>
                <c:pt idx="1198">
                  <c:v>11.062500000000011</c:v>
                </c:pt>
                <c:pt idx="1199">
                  <c:v>11.09375</c:v>
                </c:pt>
                <c:pt idx="1200">
                  <c:v>11.078125</c:v>
                </c:pt>
                <c:pt idx="1201">
                  <c:v>11.078125</c:v>
                </c:pt>
                <c:pt idx="1202">
                  <c:v>11.078125</c:v>
                </c:pt>
                <c:pt idx="1203">
                  <c:v>11.078125</c:v>
                </c:pt>
                <c:pt idx="1204">
                  <c:v>11.078125</c:v>
                </c:pt>
                <c:pt idx="1205">
                  <c:v>11.078125</c:v>
                </c:pt>
                <c:pt idx="1206">
                  <c:v>11.078125</c:v>
                </c:pt>
                <c:pt idx="1207">
                  <c:v>11.078125</c:v>
                </c:pt>
                <c:pt idx="1208">
                  <c:v>11.078125</c:v>
                </c:pt>
                <c:pt idx="1209">
                  <c:v>11.062500000000011</c:v>
                </c:pt>
                <c:pt idx="1210">
                  <c:v>11.078125</c:v>
                </c:pt>
                <c:pt idx="1211">
                  <c:v>11.078125</c:v>
                </c:pt>
                <c:pt idx="1212">
                  <c:v>11.078125</c:v>
                </c:pt>
                <c:pt idx="1213">
                  <c:v>11.09375</c:v>
                </c:pt>
                <c:pt idx="1214">
                  <c:v>11.078125</c:v>
                </c:pt>
                <c:pt idx="1215">
                  <c:v>11.078125</c:v>
                </c:pt>
                <c:pt idx="1216">
                  <c:v>11.046875</c:v>
                </c:pt>
                <c:pt idx="1217">
                  <c:v>11.078125</c:v>
                </c:pt>
                <c:pt idx="1218">
                  <c:v>11.09375</c:v>
                </c:pt>
                <c:pt idx="1219">
                  <c:v>11.078125</c:v>
                </c:pt>
                <c:pt idx="1220">
                  <c:v>11.078125</c:v>
                </c:pt>
                <c:pt idx="1221">
                  <c:v>11.078125</c:v>
                </c:pt>
                <c:pt idx="1222">
                  <c:v>11.078125</c:v>
                </c:pt>
                <c:pt idx="1223">
                  <c:v>11.078125</c:v>
                </c:pt>
                <c:pt idx="1224">
                  <c:v>11.078125</c:v>
                </c:pt>
                <c:pt idx="1225">
                  <c:v>11.078125</c:v>
                </c:pt>
                <c:pt idx="1226">
                  <c:v>11.078125</c:v>
                </c:pt>
                <c:pt idx="1227">
                  <c:v>11.078125</c:v>
                </c:pt>
                <c:pt idx="1228">
                  <c:v>11.062500000000011</c:v>
                </c:pt>
                <c:pt idx="1229">
                  <c:v>11.078125</c:v>
                </c:pt>
                <c:pt idx="1230">
                  <c:v>11.078125</c:v>
                </c:pt>
                <c:pt idx="1231">
                  <c:v>11.078125</c:v>
                </c:pt>
                <c:pt idx="1232">
                  <c:v>11.078125</c:v>
                </c:pt>
                <c:pt idx="1233">
                  <c:v>11.062500000000011</c:v>
                </c:pt>
                <c:pt idx="1234">
                  <c:v>11.062500000000011</c:v>
                </c:pt>
                <c:pt idx="1235">
                  <c:v>11.062500000000011</c:v>
                </c:pt>
                <c:pt idx="1236">
                  <c:v>11.078125</c:v>
                </c:pt>
                <c:pt idx="1237">
                  <c:v>11.078125</c:v>
                </c:pt>
                <c:pt idx="1238">
                  <c:v>11.078125</c:v>
                </c:pt>
                <c:pt idx="1239">
                  <c:v>11.078125</c:v>
                </c:pt>
                <c:pt idx="1240">
                  <c:v>11.078125</c:v>
                </c:pt>
                <c:pt idx="1241">
                  <c:v>11.078125</c:v>
                </c:pt>
                <c:pt idx="1242">
                  <c:v>11.078125</c:v>
                </c:pt>
                <c:pt idx="1243">
                  <c:v>11.078125</c:v>
                </c:pt>
                <c:pt idx="1244">
                  <c:v>11.078125</c:v>
                </c:pt>
                <c:pt idx="1245">
                  <c:v>11.078125</c:v>
                </c:pt>
                <c:pt idx="1246">
                  <c:v>11.078125</c:v>
                </c:pt>
                <c:pt idx="1247">
                  <c:v>11.078125</c:v>
                </c:pt>
                <c:pt idx="1248">
                  <c:v>11.062500000000011</c:v>
                </c:pt>
                <c:pt idx="1249">
                  <c:v>11.062500000000011</c:v>
                </c:pt>
                <c:pt idx="1250">
                  <c:v>11.078125</c:v>
                </c:pt>
                <c:pt idx="1251">
                  <c:v>11.078125</c:v>
                </c:pt>
                <c:pt idx="1252">
                  <c:v>11.078125</c:v>
                </c:pt>
                <c:pt idx="1253">
                  <c:v>11.078125</c:v>
                </c:pt>
                <c:pt idx="1254">
                  <c:v>11.062500000000011</c:v>
                </c:pt>
                <c:pt idx="1255">
                  <c:v>11.062500000000011</c:v>
                </c:pt>
                <c:pt idx="1256">
                  <c:v>11.078125</c:v>
                </c:pt>
                <c:pt idx="1257">
                  <c:v>11.078125</c:v>
                </c:pt>
                <c:pt idx="1258">
                  <c:v>11.078125</c:v>
                </c:pt>
                <c:pt idx="1259">
                  <c:v>11.078125</c:v>
                </c:pt>
                <c:pt idx="1260">
                  <c:v>11.078125</c:v>
                </c:pt>
                <c:pt idx="1261">
                  <c:v>11.078125</c:v>
                </c:pt>
                <c:pt idx="1262">
                  <c:v>11.078125</c:v>
                </c:pt>
                <c:pt idx="1263">
                  <c:v>11.078125</c:v>
                </c:pt>
                <c:pt idx="1264">
                  <c:v>11.062500000000011</c:v>
                </c:pt>
                <c:pt idx="1265">
                  <c:v>11.078125</c:v>
                </c:pt>
                <c:pt idx="1266">
                  <c:v>11.078125</c:v>
                </c:pt>
                <c:pt idx="1267">
                  <c:v>11.09375</c:v>
                </c:pt>
                <c:pt idx="1268">
                  <c:v>11.078125</c:v>
                </c:pt>
                <c:pt idx="1269">
                  <c:v>11.078125</c:v>
                </c:pt>
                <c:pt idx="1270">
                  <c:v>11.078125</c:v>
                </c:pt>
                <c:pt idx="1271">
                  <c:v>11.062500000000011</c:v>
                </c:pt>
                <c:pt idx="1272">
                  <c:v>11.078125</c:v>
                </c:pt>
                <c:pt idx="1273">
                  <c:v>11.078125</c:v>
                </c:pt>
                <c:pt idx="1274">
                  <c:v>11.078125</c:v>
                </c:pt>
                <c:pt idx="1275">
                  <c:v>11.078125</c:v>
                </c:pt>
                <c:pt idx="1276">
                  <c:v>11.078125</c:v>
                </c:pt>
                <c:pt idx="1277">
                  <c:v>11.078125</c:v>
                </c:pt>
                <c:pt idx="1278">
                  <c:v>11.078125</c:v>
                </c:pt>
                <c:pt idx="1279">
                  <c:v>11.078125</c:v>
                </c:pt>
                <c:pt idx="1280">
                  <c:v>11.078125</c:v>
                </c:pt>
                <c:pt idx="1281">
                  <c:v>11.078125</c:v>
                </c:pt>
                <c:pt idx="1282">
                  <c:v>11.078125</c:v>
                </c:pt>
                <c:pt idx="1283">
                  <c:v>11.078125</c:v>
                </c:pt>
                <c:pt idx="1284">
                  <c:v>11.078125</c:v>
                </c:pt>
                <c:pt idx="1285">
                  <c:v>11.078125</c:v>
                </c:pt>
                <c:pt idx="1286">
                  <c:v>11.078125</c:v>
                </c:pt>
                <c:pt idx="1287">
                  <c:v>11.078125</c:v>
                </c:pt>
                <c:pt idx="1288">
                  <c:v>11.062500000000011</c:v>
                </c:pt>
                <c:pt idx="1289">
                  <c:v>11.078125</c:v>
                </c:pt>
                <c:pt idx="1290">
                  <c:v>11.078125</c:v>
                </c:pt>
                <c:pt idx="1291">
                  <c:v>11.078125</c:v>
                </c:pt>
                <c:pt idx="1292">
                  <c:v>11.078125</c:v>
                </c:pt>
                <c:pt idx="1293">
                  <c:v>11.078125</c:v>
                </c:pt>
                <c:pt idx="1294">
                  <c:v>11.09375</c:v>
                </c:pt>
                <c:pt idx="1295">
                  <c:v>11.078125</c:v>
                </c:pt>
                <c:pt idx="1296">
                  <c:v>11.078125</c:v>
                </c:pt>
                <c:pt idx="1297">
                  <c:v>11.078125</c:v>
                </c:pt>
                <c:pt idx="1298">
                  <c:v>11.078125</c:v>
                </c:pt>
                <c:pt idx="1299">
                  <c:v>11.078125</c:v>
                </c:pt>
                <c:pt idx="1300">
                  <c:v>11.078125</c:v>
                </c:pt>
                <c:pt idx="1301">
                  <c:v>11.09375</c:v>
                </c:pt>
                <c:pt idx="1302">
                  <c:v>11.078125</c:v>
                </c:pt>
                <c:pt idx="1303">
                  <c:v>11.078125</c:v>
                </c:pt>
                <c:pt idx="1304">
                  <c:v>11.078125</c:v>
                </c:pt>
                <c:pt idx="1305">
                  <c:v>11.078125</c:v>
                </c:pt>
                <c:pt idx="1306">
                  <c:v>11.078125</c:v>
                </c:pt>
                <c:pt idx="1307">
                  <c:v>11.062500000000011</c:v>
                </c:pt>
                <c:pt idx="1308">
                  <c:v>11.078125</c:v>
                </c:pt>
                <c:pt idx="1309">
                  <c:v>11.078125</c:v>
                </c:pt>
                <c:pt idx="1310">
                  <c:v>11.078125</c:v>
                </c:pt>
                <c:pt idx="1311">
                  <c:v>11.078125</c:v>
                </c:pt>
                <c:pt idx="1312">
                  <c:v>11.078125</c:v>
                </c:pt>
                <c:pt idx="1313">
                  <c:v>11.078125</c:v>
                </c:pt>
                <c:pt idx="1314">
                  <c:v>11.09375</c:v>
                </c:pt>
                <c:pt idx="1315">
                  <c:v>11.062500000000011</c:v>
                </c:pt>
                <c:pt idx="1316">
                  <c:v>11.078125</c:v>
                </c:pt>
                <c:pt idx="1317">
                  <c:v>11.078125</c:v>
                </c:pt>
                <c:pt idx="1318">
                  <c:v>11.078125</c:v>
                </c:pt>
                <c:pt idx="1319">
                  <c:v>11.078125</c:v>
                </c:pt>
                <c:pt idx="1320">
                  <c:v>11.078125</c:v>
                </c:pt>
                <c:pt idx="1321">
                  <c:v>11.078125</c:v>
                </c:pt>
                <c:pt idx="1322">
                  <c:v>11.078125</c:v>
                </c:pt>
                <c:pt idx="1323">
                  <c:v>11.078125</c:v>
                </c:pt>
                <c:pt idx="1324">
                  <c:v>11.078125</c:v>
                </c:pt>
                <c:pt idx="1325">
                  <c:v>11.078125</c:v>
                </c:pt>
                <c:pt idx="1326">
                  <c:v>11.078125</c:v>
                </c:pt>
                <c:pt idx="1327">
                  <c:v>11.078125</c:v>
                </c:pt>
                <c:pt idx="1328">
                  <c:v>11.078125</c:v>
                </c:pt>
                <c:pt idx="1329">
                  <c:v>11.078125</c:v>
                </c:pt>
                <c:pt idx="1330">
                  <c:v>11.078125</c:v>
                </c:pt>
                <c:pt idx="1331">
                  <c:v>11.078125</c:v>
                </c:pt>
                <c:pt idx="1332">
                  <c:v>11.09375</c:v>
                </c:pt>
                <c:pt idx="1333">
                  <c:v>11.078125</c:v>
                </c:pt>
                <c:pt idx="1334">
                  <c:v>11.062500000000011</c:v>
                </c:pt>
                <c:pt idx="1335">
                  <c:v>11.078125</c:v>
                </c:pt>
                <c:pt idx="1336">
                  <c:v>11.09375</c:v>
                </c:pt>
                <c:pt idx="1337">
                  <c:v>11.078125</c:v>
                </c:pt>
                <c:pt idx="1338">
                  <c:v>11.09375</c:v>
                </c:pt>
                <c:pt idx="1339">
                  <c:v>11.078125</c:v>
                </c:pt>
                <c:pt idx="1340">
                  <c:v>11.078125</c:v>
                </c:pt>
                <c:pt idx="1341">
                  <c:v>11.078125</c:v>
                </c:pt>
                <c:pt idx="1342">
                  <c:v>11.078125</c:v>
                </c:pt>
                <c:pt idx="1343">
                  <c:v>11.078125</c:v>
                </c:pt>
                <c:pt idx="1344">
                  <c:v>11.09375</c:v>
                </c:pt>
                <c:pt idx="1345">
                  <c:v>11.078125</c:v>
                </c:pt>
                <c:pt idx="1346">
                  <c:v>11.078125</c:v>
                </c:pt>
                <c:pt idx="1347">
                  <c:v>11.078125</c:v>
                </c:pt>
                <c:pt idx="1348">
                  <c:v>11.062500000000011</c:v>
                </c:pt>
                <c:pt idx="1349">
                  <c:v>11.09375</c:v>
                </c:pt>
                <c:pt idx="1350">
                  <c:v>11.062500000000011</c:v>
                </c:pt>
                <c:pt idx="1351">
                  <c:v>11.078125</c:v>
                </c:pt>
                <c:pt idx="1352">
                  <c:v>11.078125</c:v>
                </c:pt>
                <c:pt idx="1353">
                  <c:v>11.078125</c:v>
                </c:pt>
                <c:pt idx="1354">
                  <c:v>11.078125</c:v>
                </c:pt>
                <c:pt idx="1355">
                  <c:v>11.078125</c:v>
                </c:pt>
                <c:pt idx="1356">
                  <c:v>11.078125</c:v>
                </c:pt>
                <c:pt idx="1357">
                  <c:v>11.09375</c:v>
                </c:pt>
                <c:pt idx="1358">
                  <c:v>11.078125</c:v>
                </c:pt>
                <c:pt idx="1359">
                  <c:v>11.062500000000011</c:v>
                </c:pt>
                <c:pt idx="1360">
                  <c:v>11.062500000000011</c:v>
                </c:pt>
                <c:pt idx="1361">
                  <c:v>11.078125</c:v>
                </c:pt>
                <c:pt idx="1362">
                  <c:v>11.078125</c:v>
                </c:pt>
                <c:pt idx="1363">
                  <c:v>11.078125</c:v>
                </c:pt>
                <c:pt idx="1364">
                  <c:v>11.062500000000011</c:v>
                </c:pt>
                <c:pt idx="1365">
                  <c:v>11.078125</c:v>
                </c:pt>
                <c:pt idx="1366">
                  <c:v>11.078125</c:v>
                </c:pt>
                <c:pt idx="1367">
                  <c:v>11.078125</c:v>
                </c:pt>
                <c:pt idx="1368">
                  <c:v>11.078125</c:v>
                </c:pt>
                <c:pt idx="1369">
                  <c:v>11.078125</c:v>
                </c:pt>
                <c:pt idx="1370">
                  <c:v>11.078125</c:v>
                </c:pt>
                <c:pt idx="1371">
                  <c:v>11.062500000000011</c:v>
                </c:pt>
                <c:pt idx="1372">
                  <c:v>11.078125</c:v>
                </c:pt>
                <c:pt idx="1373">
                  <c:v>11.062500000000011</c:v>
                </c:pt>
                <c:pt idx="1374">
                  <c:v>11.078125</c:v>
                </c:pt>
                <c:pt idx="1375">
                  <c:v>11.062500000000011</c:v>
                </c:pt>
                <c:pt idx="1376">
                  <c:v>11.078125</c:v>
                </c:pt>
                <c:pt idx="1377">
                  <c:v>11.078125</c:v>
                </c:pt>
                <c:pt idx="1378">
                  <c:v>11.078125</c:v>
                </c:pt>
                <c:pt idx="1379">
                  <c:v>11.078125</c:v>
                </c:pt>
                <c:pt idx="1380">
                  <c:v>11.078125</c:v>
                </c:pt>
                <c:pt idx="1381">
                  <c:v>11.09375</c:v>
                </c:pt>
                <c:pt idx="1382">
                  <c:v>11.078125</c:v>
                </c:pt>
                <c:pt idx="1383">
                  <c:v>11.078125</c:v>
                </c:pt>
                <c:pt idx="1384">
                  <c:v>11.078125</c:v>
                </c:pt>
                <c:pt idx="1385">
                  <c:v>11.078125</c:v>
                </c:pt>
                <c:pt idx="1386">
                  <c:v>11.078125</c:v>
                </c:pt>
                <c:pt idx="1387">
                  <c:v>11.078125</c:v>
                </c:pt>
                <c:pt idx="1388">
                  <c:v>11.062500000000011</c:v>
                </c:pt>
                <c:pt idx="1389">
                  <c:v>11.078125</c:v>
                </c:pt>
                <c:pt idx="1390">
                  <c:v>11.062500000000011</c:v>
                </c:pt>
                <c:pt idx="1391">
                  <c:v>11.09375</c:v>
                </c:pt>
                <c:pt idx="1392">
                  <c:v>11.078125</c:v>
                </c:pt>
                <c:pt idx="1393">
                  <c:v>11.078125</c:v>
                </c:pt>
                <c:pt idx="1394">
                  <c:v>11.078125</c:v>
                </c:pt>
                <c:pt idx="1395">
                  <c:v>11.078125</c:v>
                </c:pt>
                <c:pt idx="1396">
                  <c:v>11.078125</c:v>
                </c:pt>
                <c:pt idx="1397">
                  <c:v>11.062500000000011</c:v>
                </c:pt>
                <c:pt idx="1398">
                  <c:v>11.078125</c:v>
                </c:pt>
                <c:pt idx="1399">
                  <c:v>11.078125</c:v>
                </c:pt>
                <c:pt idx="1400">
                  <c:v>11.078125</c:v>
                </c:pt>
                <c:pt idx="1401">
                  <c:v>11.062500000000011</c:v>
                </c:pt>
                <c:pt idx="1402">
                  <c:v>11.078125</c:v>
                </c:pt>
                <c:pt idx="1403">
                  <c:v>11.078125</c:v>
                </c:pt>
                <c:pt idx="1404">
                  <c:v>11.078125</c:v>
                </c:pt>
                <c:pt idx="1405">
                  <c:v>11.078125</c:v>
                </c:pt>
                <c:pt idx="1406">
                  <c:v>11.09375</c:v>
                </c:pt>
                <c:pt idx="1407">
                  <c:v>11.078125</c:v>
                </c:pt>
                <c:pt idx="1408">
                  <c:v>11.078125</c:v>
                </c:pt>
                <c:pt idx="1409">
                  <c:v>11.062500000000011</c:v>
                </c:pt>
                <c:pt idx="1410">
                  <c:v>11.078125</c:v>
                </c:pt>
                <c:pt idx="1411">
                  <c:v>11.078125</c:v>
                </c:pt>
                <c:pt idx="1412">
                  <c:v>11.078125</c:v>
                </c:pt>
                <c:pt idx="1413">
                  <c:v>11.062500000000011</c:v>
                </c:pt>
                <c:pt idx="1414">
                  <c:v>11.078125</c:v>
                </c:pt>
                <c:pt idx="1415">
                  <c:v>11.078125</c:v>
                </c:pt>
                <c:pt idx="1416">
                  <c:v>11.078125</c:v>
                </c:pt>
                <c:pt idx="1417">
                  <c:v>11.078125</c:v>
                </c:pt>
                <c:pt idx="1418">
                  <c:v>11.078125</c:v>
                </c:pt>
                <c:pt idx="1419">
                  <c:v>11.078125</c:v>
                </c:pt>
                <c:pt idx="1420">
                  <c:v>11.078125</c:v>
                </c:pt>
                <c:pt idx="1421">
                  <c:v>11.078125</c:v>
                </c:pt>
                <c:pt idx="1422">
                  <c:v>11.078125</c:v>
                </c:pt>
                <c:pt idx="1423">
                  <c:v>11.09375</c:v>
                </c:pt>
                <c:pt idx="1424">
                  <c:v>11.078125</c:v>
                </c:pt>
                <c:pt idx="1425">
                  <c:v>11.078125</c:v>
                </c:pt>
                <c:pt idx="1426">
                  <c:v>11.078125</c:v>
                </c:pt>
                <c:pt idx="1427">
                  <c:v>11.078125</c:v>
                </c:pt>
                <c:pt idx="1428">
                  <c:v>11.078125</c:v>
                </c:pt>
                <c:pt idx="1429">
                  <c:v>11.078125</c:v>
                </c:pt>
                <c:pt idx="1430">
                  <c:v>11.078125</c:v>
                </c:pt>
                <c:pt idx="1431">
                  <c:v>11.078125</c:v>
                </c:pt>
                <c:pt idx="1432">
                  <c:v>11.078125</c:v>
                </c:pt>
                <c:pt idx="1433">
                  <c:v>11.078125</c:v>
                </c:pt>
                <c:pt idx="1434">
                  <c:v>11.078125</c:v>
                </c:pt>
                <c:pt idx="1435">
                  <c:v>11.062500000000011</c:v>
                </c:pt>
                <c:pt idx="1436">
                  <c:v>11.078125</c:v>
                </c:pt>
                <c:pt idx="1437">
                  <c:v>11.078125</c:v>
                </c:pt>
                <c:pt idx="1438">
                  <c:v>11.078125</c:v>
                </c:pt>
                <c:pt idx="1439">
                  <c:v>11.078125</c:v>
                </c:pt>
                <c:pt idx="1440">
                  <c:v>11.078125</c:v>
                </c:pt>
                <c:pt idx="1441">
                  <c:v>11.078125</c:v>
                </c:pt>
                <c:pt idx="1442">
                  <c:v>11.078125</c:v>
                </c:pt>
                <c:pt idx="1443">
                  <c:v>11.078125</c:v>
                </c:pt>
                <c:pt idx="1444">
                  <c:v>11.078125</c:v>
                </c:pt>
                <c:pt idx="1445">
                  <c:v>11.078125</c:v>
                </c:pt>
                <c:pt idx="1446">
                  <c:v>11.062500000000011</c:v>
                </c:pt>
                <c:pt idx="1447">
                  <c:v>11.078125</c:v>
                </c:pt>
                <c:pt idx="1448">
                  <c:v>11.078125</c:v>
                </c:pt>
                <c:pt idx="1449">
                  <c:v>11.078125</c:v>
                </c:pt>
                <c:pt idx="1450">
                  <c:v>11.078125</c:v>
                </c:pt>
                <c:pt idx="1451">
                  <c:v>11.078125</c:v>
                </c:pt>
                <c:pt idx="1452">
                  <c:v>11.078125</c:v>
                </c:pt>
                <c:pt idx="1453">
                  <c:v>11.078125</c:v>
                </c:pt>
                <c:pt idx="1454">
                  <c:v>11.078125</c:v>
                </c:pt>
                <c:pt idx="1455">
                  <c:v>11.078125</c:v>
                </c:pt>
                <c:pt idx="1456">
                  <c:v>11.078125</c:v>
                </c:pt>
                <c:pt idx="1457">
                  <c:v>11.078125</c:v>
                </c:pt>
                <c:pt idx="1458">
                  <c:v>11.078125</c:v>
                </c:pt>
                <c:pt idx="1459">
                  <c:v>11.078125</c:v>
                </c:pt>
                <c:pt idx="1460">
                  <c:v>11.062500000000011</c:v>
                </c:pt>
                <c:pt idx="1461">
                  <c:v>11.078125</c:v>
                </c:pt>
                <c:pt idx="1462">
                  <c:v>11.09375</c:v>
                </c:pt>
                <c:pt idx="1463">
                  <c:v>11.078125</c:v>
                </c:pt>
                <c:pt idx="1464">
                  <c:v>11.078125</c:v>
                </c:pt>
                <c:pt idx="1465">
                  <c:v>11.078125</c:v>
                </c:pt>
                <c:pt idx="1466">
                  <c:v>11.078125</c:v>
                </c:pt>
                <c:pt idx="1467">
                  <c:v>11.078125</c:v>
                </c:pt>
                <c:pt idx="1468">
                  <c:v>11.078125</c:v>
                </c:pt>
                <c:pt idx="1469">
                  <c:v>11.062500000000011</c:v>
                </c:pt>
                <c:pt idx="1470">
                  <c:v>11.078125</c:v>
                </c:pt>
                <c:pt idx="1471">
                  <c:v>11.078125</c:v>
                </c:pt>
                <c:pt idx="1472">
                  <c:v>11.078125</c:v>
                </c:pt>
                <c:pt idx="1473">
                  <c:v>11.078125</c:v>
                </c:pt>
                <c:pt idx="1474">
                  <c:v>11.078125</c:v>
                </c:pt>
                <c:pt idx="1475">
                  <c:v>11.078125</c:v>
                </c:pt>
                <c:pt idx="1476">
                  <c:v>11.078125</c:v>
                </c:pt>
                <c:pt idx="1477">
                  <c:v>11.062500000000011</c:v>
                </c:pt>
                <c:pt idx="1478">
                  <c:v>11.078125</c:v>
                </c:pt>
                <c:pt idx="1479">
                  <c:v>11.078125</c:v>
                </c:pt>
                <c:pt idx="1480">
                  <c:v>11.078125</c:v>
                </c:pt>
                <c:pt idx="1481">
                  <c:v>11.062500000000011</c:v>
                </c:pt>
                <c:pt idx="1482">
                  <c:v>11.078125</c:v>
                </c:pt>
                <c:pt idx="1483">
                  <c:v>11.078125</c:v>
                </c:pt>
                <c:pt idx="1484">
                  <c:v>11.078125</c:v>
                </c:pt>
                <c:pt idx="1485">
                  <c:v>11.062500000000011</c:v>
                </c:pt>
                <c:pt idx="1486">
                  <c:v>11.046875</c:v>
                </c:pt>
                <c:pt idx="1487">
                  <c:v>11.078125</c:v>
                </c:pt>
                <c:pt idx="1488">
                  <c:v>11.078125</c:v>
                </c:pt>
                <c:pt idx="1489">
                  <c:v>11.078125</c:v>
                </c:pt>
                <c:pt idx="1490">
                  <c:v>11.078125</c:v>
                </c:pt>
                <c:pt idx="1491">
                  <c:v>11.078125</c:v>
                </c:pt>
                <c:pt idx="1492">
                  <c:v>11.078125</c:v>
                </c:pt>
                <c:pt idx="1493">
                  <c:v>11.078125</c:v>
                </c:pt>
                <c:pt idx="1494">
                  <c:v>11.078125</c:v>
                </c:pt>
                <c:pt idx="1495">
                  <c:v>11.078125</c:v>
                </c:pt>
                <c:pt idx="1496">
                  <c:v>11.078125</c:v>
                </c:pt>
                <c:pt idx="1497">
                  <c:v>11.078125</c:v>
                </c:pt>
                <c:pt idx="1498">
                  <c:v>11.078125</c:v>
                </c:pt>
                <c:pt idx="1499">
                  <c:v>11.078125</c:v>
                </c:pt>
                <c:pt idx="1500">
                  <c:v>11.078125</c:v>
                </c:pt>
                <c:pt idx="1501">
                  <c:v>11.062500000000011</c:v>
                </c:pt>
                <c:pt idx="1502">
                  <c:v>11.09375</c:v>
                </c:pt>
                <c:pt idx="1503">
                  <c:v>11.078125</c:v>
                </c:pt>
                <c:pt idx="1504">
                  <c:v>11.078125</c:v>
                </c:pt>
                <c:pt idx="1505">
                  <c:v>11.078125</c:v>
                </c:pt>
                <c:pt idx="1506">
                  <c:v>11.078125</c:v>
                </c:pt>
                <c:pt idx="1507">
                  <c:v>11.078125</c:v>
                </c:pt>
                <c:pt idx="1508">
                  <c:v>11.078125</c:v>
                </c:pt>
                <c:pt idx="1509">
                  <c:v>11.078125</c:v>
                </c:pt>
                <c:pt idx="1510">
                  <c:v>11.078125</c:v>
                </c:pt>
                <c:pt idx="1511">
                  <c:v>11.078125</c:v>
                </c:pt>
                <c:pt idx="1512">
                  <c:v>11.09375</c:v>
                </c:pt>
                <c:pt idx="1513">
                  <c:v>11.078125</c:v>
                </c:pt>
                <c:pt idx="1514">
                  <c:v>11.078125</c:v>
                </c:pt>
                <c:pt idx="1515">
                  <c:v>11.078125</c:v>
                </c:pt>
                <c:pt idx="1516">
                  <c:v>11.078125</c:v>
                </c:pt>
                <c:pt idx="1517">
                  <c:v>11.062500000000011</c:v>
                </c:pt>
                <c:pt idx="1518">
                  <c:v>11.062500000000011</c:v>
                </c:pt>
                <c:pt idx="1519">
                  <c:v>11.078125</c:v>
                </c:pt>
                <c:pt idx="1520">
                  <c:v>11.078125</c:v>
                </c:pt>
                <c:pt idx="1521">
                  <c:v>11.078125</c:v>
                </c:pt>
                <c:pt idx="1522">
                  <c:v>11.078125</c:v>
                </c:pt>
                <c:pt idx="1523">
                  <c:v>11.078125</c:v>
                </c:pt>
                <c:pt idx="1524">
                  <c:v>11.078125</c:v>
                </c:pt>
                <c:pt idx="1525">
                  <c:v>11.062500000000011</c:v>
                </c:pt>
                <c:pt idx="1526">
                  <c:v>11.078125</c:v>
                </c:pt>
                <c:pt idx="1527">
                  <c:v>11.078125</c:v>
                </c:pt>
                <c:pt idx="1528">
                  <c:v>11.078125</c:v>
                </c:pt>
                <c:pt idx="1529">
                  <c:v>11.09375</c:v>
                </c:pt>
                <c:pt idx="1530">
                  <c:v>11.078125</c:v>
                </c:pt>
                <c:pt idx="1531">
                  <c:v>11.078125</c:v>
                </c:pt>
                <c:pt idx="1532">
                  <c:v>11.078125</c:v>
                </c:pt>
                <c:pt idx="1533">
                  <c:v>11.078125</c:v>
                </c:pt>
                <c:pt idx="1534">
                  <c:v>11.078125</c:v>
                </c:pt>
                <c:pt idx="1535">
                  <c:v>11.09375</c:v>
                </c:pt>
                <c:pt idx="1536">
                  <c:v>11.078125</c:v>
                </c:pt>
                <c:pt idx="1537">
                  <c:v>11.078125</c:v>
                </c:pt>
                <c:pt idx="1538">
                  <c:v>11.078125</c:v>
                </c:pt>
                <c:pt idx="1539">
                  <c:v>11.078125</c:v>
                </c:pt>
                <c:pt idx="1540">
                  <c:v>11.062500000000011</c:v>
                </c:pt>
                <c:pt idx="1541">
                  <c:v>11.062500000000011</c:v>
                </c:pt>
                <c:pt idx="1542">
                  <c:v>11.078125</c:v>
                </c:pt>
                <c:pt idx="1543">
                  <c:v>11.078125</c:v>
                </c:pt>
                <c:pt idx="1544">
                  <c:v>11.078125</c:v>
                </c:pt>
                <c:pt idx="1545">
                  <c:v>11.078125</c:v>
                </c:pt>
                <c:pt idx="1546">
                  <c:v>11.09375</c:v>
                </c:pt>
                <c:pt idx="1547">
                  <c:v>11.09375</c:v>
                </c:pt>
                <c:pt idx="1548">
                  <c:v>11.078125</c:v>
                </c:pt>
                <c:pt idx="1549">
                  <c:v>11.078125</c:v>
                </c:pt>
                <c:pt idx="1550">
                  <c:v>11.09375</c:v>
                </c:pt>
                <c:pt idx="1551">
                  <c:v>11.078125</c:v>
                </c:pt>
                <c:pt idx="1552">
                  <c:v>11.078125</c:v>
                </c:pt>
                <c:pt idx="1553">
                  <c:v>11.078125</c:v>
                </c:pt>
                <c:pt idx="1554">
                  <c:v>11.062500000000011</c:v>
                </c:pt>
                <c:pt idx="1555">
                  <c:v>11.078125</c:v>
                </c:pt>
                <c:pt idx="1556">
                  <c:v>11.078125</c:v>
                </c:pt>
                <c:pt idx="1557">
                  <c:v>11.062500000000011</c:v>
                </c:pt>
                <c:pt idx="1558">
                  <c:v>11.078125</c:v>
                </c:pt>
                <c:pt idx="1559">
                  <c:v>11.078125</c:v>
                </c:pt>
                <c:pt idx="1560">
                  <c:v>11.078125</c:v>
                </c:pt>
                <c:pt idx="1561">
                  <c:v>11.078125</c:v>
                </c:pt>
                <c:pt idx="1562">
                  <c:v>11.078125</c:v>
                </c:pt>
                <c:pt idx="1563">
                  <c:v>11.078125</c:v>
                </c:pt>
                <c:pt idx="1564">
                  <c:v>11.062500000000011</c:v>
                </c:pt>
                <c:pt idx="1565">
                  <c:v>11.09375</c:v>
                </c:pt>
                <c:pt idx="1566">
                  <c:v>11.062500000000011</c:v>
                </c:pt>
                <c:pt idx="1567">
                  <c:v>11.078125</c:v>
                </c:pt>
                <c:pt idx="1568">
                  <c:v>11.078125</c:v>
                </c:pt>
                <c:pt idx="1569">
                  <c:v>11.078125</c:v>
                </c:pt>
                <c:pt idx="1570">
                  <c:v>11.078125</c:v>
                </c:pt>
                <c:pt idx="1571">
                  <c:v>11.078125</c:v>
                </c:pt>
                <c:pt idx="1572">
                  <c:v>11.078125</c:v>
                </c:pt>
                <c:pt idx="1573">
                  <c:v>11.078125</c:v>
                </c:pt>
                <c:pt idx="1574">
                  <c:v>11.078125</c:v>
                </c:pt>
                <c:pt idx="1575">
                  <c:v>11.09375</c:v>
                </c:pt>
                <c:pt idx="1576">
                  <c:v>11.078125</c:v>
                </c:pt>
                <c:pt idx="1577">
                  <c:v>11.062500000000011</c:v>
                </c:pt>
                <c:pt idx="1578">
                  <c:v>11.09375</c:v>
                </c:pt>
                <c:pt idx="1579">
                  <c:v>11.078125</c:v>
                </c:pt>
                <c:pt idx="1580">
                  <c:v>11.078125</c:v>
                </c:pt>
                <c:pt idx="1581">
                  <c:v>11.09375</c:v>
                </c:pt>
                <c:pt idx="1582">
                  <c:v>11.078125</c:v>
                </c:pt>
                <c:pt idx="1583">
                  <c:v>11.078125</c:v>
                </c:pt>
                <c:pt idx="1584">
                  <c:v>11.078125</c:v>
                </c:pt>
                <c:pt idx="1585">
                  <c:v>11.078125</c:v>
                </c:pt>
                <c:pt idx="1586">
                  <c:v>11.078125</c:v>
                </c:pt>
                <c:pt idx="1587">
                  <c:v>11.062500000000011</c:v>
                </c:pt>
                <c:pt idx="1588">
                  <c:v>11.078125</c:v>
                </c:pt>
                <c:pt idx="1589">
                  <c:v>11.09375</c:v>
                </c:pt>
                <c:pt idx="1590">
                  <c:v>11.062500000000011</c:v>
                </c:pt>
                <c:pt idx="1591">
                  <c:v>11.078125</c:v>
                </c:pt>
                <c:pt idx="1592">
                  <c:v>11.062500000000011</c:v>
                </c:pt>
                <c:pt idx="1593">
                  <c:v>11.078125</c:v>
                </c:pt>
                <c:pt idx="1594">
                  <c:v>11.078125</c:v>
                </c:pt>
                <c:pt idx="1595">
                  <c:v>11.078125</c:v>
                </c:pt>
                <c:pt idx="1596">
                  <c:v>11.062500000000011</c:v>
                </c:pt>
                <c:pt idx="1597">
                  <c:v>11.078125</c:v>
                </c:pt>
                <c:pt idx="1598">
                  <c:v>11.078125</c:v>
                </c:pt>
                <c:pt idx="1599">
                  <c:v>11.078125</c:v>
                </c:pt>
                <c:pt idx="1600">
                  <c:v>11.078125</c:v>
                </c:pt>
                <c:pt idx="1601">
                  <c:v>11.078125</c:v>
                </c:pt>
                <c:pt idx="1602">
                  <c:v>11.078125</c:v>
                </c:pt>
                <c:pt idx="1603">
                  <c:v>11.078125</c:v>
                </c:pt>
                <c:pt idx="1604">
                  <c:v>11.062500000000011</c:v>
                </c:pt>
                <c:pt idx="1605">
                  <c:v>11.078125</c:v>
                </c:pt>
                <c:pt idx="1606">
                  <c:v>11.078125</c:v>
                </c:pt>
                <c:pt idx="1607">
                  <c:v>11.078125</c:v>
                </c:pt>
                <c:pt idx="1608">
                  <c:v>11.078125</c:v>
                </c:pt>
                <c:pt idx="1609">
                  <c:v>11.078125</c:v>
                </c:pt>
                <c:pt idx="1610">
                  <c:v>11.078125</c:v>
                </c:pt>
                <c:pt idx="1611">
                  <c:v>11.078125</c:v>
                </c:pt>
                <c:pt idx="1612">
                  <c:v>11.078125</c:v>
                </c:pt>
                <c:pt idx="1613">
                  <c:v>11.062500000000011</c:v>
                </c:pt>
                <c:pt idx="1614">
                  <c:v>11.078125</c:v>
                </c:pt>
                <c:pt idx="1615">
                  <c:v>11.078125</c:v>
                </c:pt>
                <c:pt idx="1616">
                  <c:v>11.09375</c:v>
                </c:pt>
                <c:pt idx="1617">
                  <c:v>11.078125</c:v>
                </c:pt>
                <c:pt idx="1618">
                  <c:v>11.062500000000011</c:v>
                </c:pt>
                <c:pt idx="1619">
                  <c:v>11.078125</c:v>
                </c:pt>
                <c:pt idx="1620">
                  <c:v>11.062500000000011</c:v>
                </c:pt>
                <c:pt idx="1621">
                  <c:v>11.078125</c:v>
                </c:pt>
                <c:pt idx="1622">
                  <c:v>11.062500000000011</c:v>
                </c:pt>
                <c:pt idx="1623">
                  <c:v>11.078125</c:v>
                </c:pt>
                <c:pt idx="1624">
                  <c:v>11.078125</c:v>
                </c:pt>
                <c:pt idx="1625">
                  <c:v>11.078125</c:v>
                </c:pt>
                <c:pt idx="1626">
                  <c:v>11.078125</c:v>
                </c:pt>
                <c:pt idx="1627">
                  <c:v>11.078125</c:v>
                </c:pt>
                <c:pt idx="1628">
                  <c:v>11.062500000000011</c:v>
                </c:pt>
                <c:pt idx="1629">
                  <c:v>11.078125</c:v>
                </c:pt>
                <c:pt idx="1630">
                  <c:v>11.062500000000011</c:v>
                </c:pt>
                <c:pt idx="1631">
                  <c:v>11.078125</c:v>
                </c:pt>
                <c:pt idx="1632">
                  <c:v>11.078125</c:v>
                </c:pt>
                <c:pt idx="1633">
                  <c:v>11.062500000000011</c:v>
                </c:pt>
                <c:pt idx="1634">
                  <c:v>11.078125</c:v>
                </c:pt>
                <c:pt idx="1635">
                  <c:v>11.078125</c:v>
                </c:pt>
                <c:pt idx="1636">
                  <c:v>11.062500000000011</c:v>
                </c:pt>
                <c:pt idx="1637">
                  <c:v>11.078125</c:v>
                </c:pt>
                <c:pt idx="1638">
                  <c:v>11.078125</c:v>
                </c:pt>
                <c:pt idx="1639">
                  <c:v>11.078125</c:v>
                </c:pt>
                <c:pt idx="1640">
                  <c:v>11.078125</c:v>
                </c:pt>
                <c:pt idx="1641">
                  <c:v>11.078125</c:v>
                </c:pt>
                <c:pt idx="1642">
                  <c:v>11.078125</c:v>
                </c:pt>
                <c:pt idx="1643">
                  <c:v>11.062500000000011</c:v>
                </c:pt>
                <c:pt idx="1644">
                  <c:v>11.078125</c:v>
                </c:pt>
                <c:pt idx="1645">
                  <c:v>11.078125</c:v>
                </c:pt>
                <c:pt idx="1646">
                  <c:v>11.062500000000011</c:v>
                </c:pt>
                <c:pt idx="1647">
                  <c:v>11.078125</c:v>
                </c:pt>
                <c:pt idx="1648">
                  <c:v>11.078125</c:v>
                </c:pt>
                <c:pt idx="1649">
                  <c:v>11.078125</c:v>
                </c:pt>
                <c:pt idx="1650">
                  <c:v>11.078125</c:v>
                </c:pt>
                <c:pt idx="1651">
                  <c:v>11.078125</c:v>
                </c:pt>
                <c:pt idx="1652">
                  <c:v>11.078125</c:v>
                </c:pt>
                <c:pt idx="1653">
                  <c:v>11.078125</c:v>
                </c:pt>
                <c:pt idx="1654">
                  <c:v>11.078125</c:v>
                </c:pt>
                <c:pt idx="1655">
                  <c:v>11.078125</c:v>
                </c:pt>
                <c:pt idx="1656">
                  <c:v>11.078125</c:v>
                </c:pt>
                <c:pt idx="1657">
                  <c:v>11.078125</c:v>
                </c:pt>
                <c:pt idx="1658">
                  <c:v>11.078125</c:v>
                </c:pt>
                <c:pt idx="1659">
                  <c:v>11.078125</c:v>
                </c:pt>
                <c:pt idx="1660">
                  <c:v>11.078125</c:v>
                </c:pt>
                <c:pt idx="1661">
                  <c:v>11.078125</c:v>
                </c:pt>
                <c:pt idx="1662">
                  <c:v>11.078125</c:v>
                </c:pt>
                <c:pt idx="1663">
                  <c:v>11.09375</c:v>
                </c:pt>
                <c:pt idx="1664">
                  <c:v>11.078125</c:v>
                </c:pt>
                <c:pt idx="1665">
                  <c:v>11.078125</c:v>
                </c:pt>
                <c:pt idx="1666">
                  <c:v>11.078125</c:v>
                </c:pt>
                <c:pt idx="1667">
                  <c:v>11.078125</c:v>
                </c:pt>
                <c:pt idx="1668">
                  <c:v>11.062500000000011</c:v>
                </c:pt>
                <c:pt idx="1669">
                  <c:v>11.078125</c:v>
                </c:pt>
                <c:pt idx="1670">
                  <c:v>11.078125</c:v>
                </c:pt>
                <c:pt idx="1671">
                  <c:v>11.062500000000011</c:v>
                </c:pt>
                <c:pt idx="1672">
                  <c:v>11.078125</c:v>
                </c:pt>
                <c:pt idx="1673">
                  <c:v>11.078125</c:v>
                </c:pt>
                <c:pt idx="1674">
                  <c:v>11.078125</c:v>
                </c:pt>
                <c:pt idx="1675">
                  <c:v>11.078125</c:v>
                </c:pt>
                <c:pt idx="1676">
                  <c:v>11.078125</c:v>
                </c:pt>
                <c:pt idx="1677">
                  <c:v>11.062500000000011</c:v>
                </c:pt>
                <c:pt idx="1678">
                  <c:v>11.046875</c:v>
                </c:pt>
                <c:pt idx="1679">
                  <c:v>11.015625</c:v>
                </c:pt>
                <c:pt idx="1680">
                  <c:v>10.984375</c:v>
                </c:pt>
                <c:pt idx="1681">
                  <c:v>10.9375</c:v>
                </c:pt>
                <c:pt idx="1682">
                  <c:v>10.875000000000011</c:v>
                </c:pt>
                <c:pt idx="1683">
                  <c:v>10.796875</c:v>
                </c:pt>
                <c:pt idx="1684">
                  <c:v>10.6875</c:v>
                </c:pt>
                <c:pt idx="1685">
                  <c:v>10.625</c:v>
                </c:pt>
                <c:pt idx="1686">
                  <c:v>10.53125</c:v>
                </c:pt>
                <c:pt idx="1687">
                  <c:v>10.484375</c:v>
                </c:pt>
                <c:pt idx="1688">
                  <c:v>10.312500000000011</c:v>
                </c:pt>
                <c:pt idx="1689">
                  <c:v>10.171875</c:v>
                </c:pt>
                <c:pt idx="1690">
                  <c:v>10.062500000000011</c:v>
                </c:pt>
                <c:pt idx="1691">
                  <c:v>9.9375</c:v>
                </c:pt>
                <c:pt idx="1692">
                  <c:v>9.828125</c:v>
                </c:pt>
                <c:pt idx="1693">
                  <c:v>9.703125</c:v>
                </c:pt>
                <c:pt idx="1694">
                  <c:v>9.5625000000000124</c:v>
                </c:pt>
                <c:pt idx="1695">
                  <c:v>9.4375</c:v>
                </c:pt>
                <c:pt idx="1696">
                  <c:v>9.3125000000000124</c:v>
                </c:pt>
                <c:pt idx="1697">
                  <c:v>9.203125</c:v>
                </c:pt>
                <c:pt idx="1698">
                  <c:v>9.046875</c:v>
                </c:pt>
                <c:pt idx="1699">
                  <c:v>8.921875</c:v>
                </c:pt>
                <c:pt idx="1700">
                  <c:v>8.828125</c:v>
                </c:pt>
                <c:pt idx="1701">
                  <c:v>8.71875</c:v>
                </c:pt>
                <c:pt idx="1702">
                  <c:v>8.59375</c:v>
                </c:pt>
                <c:pt idx="1703">
                  <c:v>8.46875</c:v>
                </c:pt>
                <c:pt idx="1704">
                  <c:v>8.34375</c:v>
                </c:pt>
                <c:pt idx="1705">
                  <c:v>8.2343749999999929</c:v>
                </c:pt>
                <c:pt idx="1706">
                  <c:v>8.125</c:v>
                </c:pt>
                <c:pt idx="1707">
                  <c:v>8.015625</c:v>
                </c:pt>
                <c:pt idx="1708">
                  <c:v>7.890625</c:v>
                </c:pt>
                <c:pt idx="1709">
                  <c:v>7.765625</c:v>
                </c:pt>
                <c:pt idx="1710">
                  <c:v>7.65625</c:v>
                </c:pt>
                <c:pt idx="1711">
                  <c:v>7.5624999999999956</c:v>
                </c:pt>
                <c:pt idx="1712">
                  <c:v>7.4375</c:v>
                </c:pt>
                <c:pt idx="1713">
                  <c:v>7.3124999999999956</c:v>
                </c:pt>
                <c:pt idx="1714">
                  <c:v>7.203125</c:v>
                </c:pt>
                <c:pt idx="1715">
                  <c:v>7.09375</c:v>
                </c:pt>
                <c:pt idx="1716">
                  <c:v>6.96875</c:v>
                </c:pt>
                <c:pt idx="1717">
                  <c:v>6.84375</c:v>
                </c:pt>
                <c:pt idx="1718">
                  <c:v>6.734375</c:v>
                </c:pt>
                <c:pt idx="1719">
                  <c:v>6.609375</c:v>
                </c:pt>
                <c:pt idx="1720">
                  <c:v>6.5</c:v>
                </c:pt>
                <c:pt idx="1721">
                  <c:v>6.375</c:v>
                </c:pt>
                <c:pt idx="1722">
                  <c:v>6.25</c:v>
                </c:pt>
                <c:pt idx="1723">
                  <c:v>6.140625</c:v>
                </c:pt>
                <c:pt idx="1724">
                  <c:v>6.0312500000000053</c:v>
                </c:pt>
                <c:pt idx="1725">
                  <c:v>5.9062500000000053</c:v>
                </c:pt>
                <c:pt idx="1726">
                  <c:v>5.796875</c:v>
                </c:pt>
                <c:pt idx="1727">
                  <c:v>5.671875</c:v>
                </c:pt>
                <c:pt idx="1728">
                  <c:v>5.5624999999999956</c:v>
                </c:pt>
                <c:pt idx="1729">
                  <c:v>5.453125</c:v>
                </c:pt>
                <c:pt idx="1730">
                  <c:v>5.328124999999992</c:v>
                </c:pt>
                <c:pt idx="1731">
                  <c:v>5.21875</c:v>
                </c:pt>
                <c:pt idx="1732">
                  <c:v>5.078125</c:v>
                </c:pt>
                <c:pt idx="1733">
                  <c:v>4.984375</c:v>
                </c:pt>
                <c:pt idx="1734">
                  <c:v>4.875</c:v>
                </c:pt>
                <c:pt idx="1735">
                  <c:v>4.75</c:v>
                </c:pt>
                <c:pt idx="1736">
                  <c:v>4.624999999999992</c:v>
                </c:pt>
                <c:pt idx="1737">
                  <c:v>4.515625</c:v>
                </c:pt>
                <c:pt idx="1738">
                  <c:v>4.390625</c:v>
                </c:pt>
                <c:pt idx="1739">
                  <c:v>4.296875</c:v>
                </c:pt>
                <c:pt idx="1740">
                  <c:v>4.171875</c:v>
                </c:pt>
                <c:pt idx="1741">
                  <c:v>4.046875</c:v>
                </c:pt>
                <c:pt idx="1742">
                  <c:v>3.953125</c:v>
                </c:pt>
                <c:pt idx="1743">
                  <c:v>3.8124999999999964</c:v>
                </c:pt>
                <c:pt idx="1744">
                  <c:v>3.7031250000000027</c:v>
                </c:pt>
                <c:pt idx="1745">
                  <c:v>3.59375</c:v>
                </c:pt>
                <c:pt idx="1746">
                  <c:v>3.484375</c:v>
                </c:pt>
                <c:pt idx="1747">
                  <c:v>3.3749999999999987</c:v>
                </c:pt>
                <c:pt idx="1748">
                  <c:v>3.25</c:v>
                </c:pt>
                <c:pt idx="1749">
                  <c:v>3.140625</c:v>
                </c:pt>
                <c:pt idx="1750">
                  <c:v>3.0156249999999987</c:v>
                </c:pt>
                <c:pt idx="1751">
                  <c:v>2.9062499999999964</c:v>
                </c:pt>
                <c:pt idx="1752">
                  <c:v>2.78125</c:v>
                </c:pt>
                <c:pt idx="1753">
                  <c:v>2.6718749999999987</c:v>
                </c:pt>
                <c:pt idx="1754">
                  <c:v>2.578125</c:v>
                </c:pt>
                <c:pt idx="1755">
                  <c:v>2.453125</c:v>
                </c:pt>
                <c:pt idx="1756">
                  <c:v>2.34375</c:v>
                </c:pt>
                <c:pt idx="1757">
                  <c:v>2.234375</c:v>
                </c:pt>
                <c:pt idx="1758">
                  <c:v>2.125</c:v>
                </c:pt>
                <c:pt idx="1759">
                  <c:v>2</c:v>
                </c:pt>
                <c:pt idx="1760">
                  <c:v>1.875</c:v>
                </c:pt>
                <c:pt idx="1761">
                  <c:v>1.78125</c:v>
                </c:pt>
                <c:pt idx="1762">
                  <c:v>1.6562500000000013</c:v>
                </c:pt>
                <c:pt idx="1763">
                  <c:v>1.546875</c:v>
                </c:pt>
                <c:pt idx="1764">
                  <c:v>1.437499999999998</c:v>
                </c:pt>
                <c:pt idx="1765">
                  <c:v>1.3125</c:v>
                </c:pt>
                <c:pt idx="1766">
                  <c:v>1.1875</c:v>
                </c:pt>
                <c:pt idx="1767">
                  <c:v>1.09375</c:v>
                </c:pt>
                <c:pt idx="1768">
                  <c:v>0.95312500000000078</c:v>
                </c:pt>
                <c:pt idx="1769">
                  <c:v>0.84375000000000078</c:v>
                </c:pt>
                <c:pt idx="1770">
                  <c:v>0.73437500000000078</c:v>
                </c:pt>
                <c:pt idx="1771">
                  <c:v>0.60937500000000078</c:v>
                </c:pt>
                <c:pt idx="1772">
                  <c:v>0.5</c:v>
                </c:pt>
                <c:pt idx="1773">
                  <c:v>0.37500000000000033</c:v>
                </c:pt>
                <c:pt idx="1774">
                  <c:v>0.265625</c:v>
                </c:pt>
                <c:pt idx="1775">
                  <c:v>0.15625000000000017</c:v>
                </c:pt>
                <c:pt idx="1776">
                  <c:v>6.25E-2</c:v>
                </c:pt>
                <c:pt idx="1777">
                  <c:v>-3.125E-2</c:v>
                </c:pt>
                <c:pt idx="1778">
                  <c:v>-4.6874999999999986E-2</c:v>
                </c:pt>
                <c:pt idx="1779">
                  <c:v>-3.125E-2</c:v>
                </c:pt>
                <c:pt idx="1780">
                  <c:v>-3.125E-2</c:v>
                </c:pt>
                <c:pt idx="1781">
                  <c:v>-1.5625E-2</c:v>
                </c:pt>
                <c:pt idx="1782">
                  <c:v>0</c:v>
                </c:pt>
                <c:pt idx="1783">
                  <c:v>0</c:v>
                </c:pt>
                <c:pt idx="1784">
                  <c:v>-1.5625E-2</c:v>
                </c:pt>
                <c:pt idx="1785">
                  <c:v>0</c:v>
                </c:pt>
                <c:pt idx="1786">
                  <c:v>1.5625E-2</c:v>
                </c:pt>
                <c:pt idx="1787">
                  <c:v>1.5625E-2</c:v>
                </c:pt>
                <c:pt idx="1788">
                  <c:v>1.5625E-2</c:v>
                </c:pt>
                <c:pt idx="1789">
                  <c:v>3.125E-2</c:v>
                </c:pt>
                <c:pt idx="1790">
                  <c:v>3.125E-2</c:v>
                </c:pt>
                <c:pt idx="1791">
                  <c:v>1.5625E-2</c:v>
                </c:pt>
                <c:pt idx="1792">
                  <c:v>3.125E-2</c:v>
                </c:pt>
                <c:pt idx="1793">
                  <c:v>3.125E-2</c:v>
                </c:pt>
                <c:pt idx="1794">
                  <c:v>3.125E-2</c:v>
                </c:pt>
                <c:pt idx="1795">
                  <c:v>1.5625E-2</c:v>
                </c:pt>
                <c:pt idx="1796">
                  <c:v>4.6874999999999986E-2</c:v>
                </c:pt>
                <c:pt idx="1797">
                  <c:v>1.5625E-2</c:v>
                </c:pt>
                <c:pt idx="1798">
                  <c:v>3.125E-2</c:v>
                </c:pt>
                <c:pt idx="1799">
                  <c:v>1.5625E-2</c:v>
                </c:pt>
                <c:pt idx="1800">
                  <c:v>1.5625E-2</c:v>
                </c:pt>
                <c:pt idx="1801">
                  <c:v>3.125E-2</c:v>
                </c:pt>
                <c:pt idx="1802">
                  <c:v>3.125E-2</c:v>
                </c:pt>
                <c:pt idx="1803">
                  <c:v>3.125E-2</c:v>
                </c:pt>
                <c:pt idx="1804">
                  <c:v>3.125E-2</c:v>
                </c:pt>
                <c:pt idx="1805">
                  <c:v>1.5625E-2</c:v>
                </c:pt>
                <c:pt idx="1806">
                  <c:v>3.125E-2</c:v>
                </c:pt>
                <c:pt idx="1807">
                  <c:v>1.5625E-2</c:v>
                </c:pt>
                <c:pt idx="1808">
                  <c:v>3.125E-2</c:v>
                </c:pt>
                <c:pt idx="1809">
                  <c:v>3.125E-2</c:v>
                </c:pt>
                <c:pt idx="1810">
                  <c:v>1.5625E-2</c:v>
                </c:pt>
                <c:pt idx="1811">
                  <c:v>1.5625E-2</c:v>
                </c:pt>
                <c:pt idx="1812">
                  <c:v>1.5625E-2</c:v>
                </c:pt>
                <c:pt idx="1813">
                  <c:v>1.5625E-2</c:v>
                </c:pt>
                <c:pt idx="1814">
                  <c:v>3.125E-2</c:v>
                </c:pt>
                <c:pt idx="1815">
                  <c:v>1.5625E-2</c:v>
                </c:pt>
                <c:pt idx="1816">
                  <c:v>3.125E-2</c:v>
                </c:pt>
                <c:pt idx="1817">
                  <c:v>3.125E-2</c:v>
                </c:pt>
                <c:pt idx="1818">
                  <c:v>1.5625E-2</c:v>
                </c:pt>
                <c:pt idx="1819">
                  <c:v>1.5625E-2</c:v>
                </c:pt>
                <c:pt idx="1820">
                  <c:v>1.5625E-2</c:v>
                </c:pt>
                <c:pt idx="1821">
                  <c:v>1.5625E-2</c:v>
                </c:pt>
                <c:pt idx="1822">
                  <c:v>3.125E-2</c:v>
                </c:pt>
                <c:pt idx="1823">
                  <c:v>1.5625E-2</c:v>
                </c:pt>
                <c:pt idx="1824">
                  <c:v>1.5625E-2</c:v>
                </c:pt>
                <c:pt idx="1825">
                  <c:v>3.125E-2</c:v>
                </c:pt>
                <c:pt idx="1826">
                  <c:v>3.125E-2</c:v>
                </c:pt>
                <c:pt idx="1827">
                  <c:v>1.5625E-2</c:v>
                </c:pt>
                <c:pt idx="1828">
                  <c:v>3.125E-2</c:v>
                </c:pt>
                <c:pt idx="1829">
                  <c:v>1.5625E-2</c:v>
                </c:pt>
                <c:pt idx="1830">
                  <c:v>1.5625E-2</c:v>
                </c:pt>
                <c:pt idx="1831">
                  <c:v>1.5625E-2</c:v>
                </c:pt>
                <c:pt idx="1832">
                  <c:v>1.5625E-2</c:v>
                </c:pt>
                <c:pt idx="1833">
                  <c:v>1.5625E-2</c:v>
                </c:pt>
                <c:pt idx="1834">
                  <c:v>1.5625E-2</c:v>
                </c:pt>
                <c:pt idx="1835">
                  <c:v>1.5625E-2</c:v>
                </c:pt>
                <c:pt idx="1836">
                  <c:v>1.5625E-2</c:v>
                </c:pt>
                <c:pt idx="1837">
                  <c:v>0</c:v>
                </c:pt>
                <c:pt idx="1838">
                  <c:v>3.125E-2</c:v>
                </c:pt>
                <c:pt idx="1839">
                  <c:v>3.125E-2</c:v>
                </c:pt>
                <c:pt idx="1840">
                  <c:v>1.5625E-2</c:v>
                </c:pt>
                <c:pt idx="1841">
                  <c:v>1.5625E-2</c:v>
                </c:pt>
                <c:pt idx="1842">
                  <c:v>1.5625E-2</c:v>
                </c:pt>
                <c:pt idx="1843">
                  <c:v>1.5625E-2</c:v>
                </c:pt>
                <c:pt idx="1844">
                  <c:v>1.5625E-2</c:v>
                </c:pt>
                <c:pt idx="1845">
                  <c:v>1.5625E-2</c:v>
                </c:pt>
                <c:pt idx="1846">
                  <c:v>1.5625E-2</c:v>
                </c:pt>
                <c:pt idx="1847">
                  <c:v>0</c:v>
                </c:pt>
                <c:pt idx="1848">
                  <c:v>1.5625E-2</c:v>
                </c:pt>
                <c:pt idx="1849">
                  <c:v>1.5625E-2</c:v>
                </c:pt>
                <c:pt idx="1850">
                  <c:v>1.5625E-2</c:v>
                </c:pt>
                <c:pt idx="1851">
                  <c:v>0</c:v>
                </c:pt>
                <c:pt idx="1852">
                  <c:v>1.5625E-2</c:v>
                </c:pt>
                <c:pt idx="1853">
                  <c:v>1.5625E-2</c:v>
                </c:pt>
                <c:pt idx="1854">
                  <c:v>1.5625E-2</c:v>
                </c:pt>
                <c:pt idx="1855">
                  <c:v>0</c:v>
                </c:pt>
                <c:pt idx="1856">
                  <c:v>1.5625E-2</c:v>
                </c:pt>
                <c:pt idx="1857">
                  <c:v>1.5625E-2</c:v>
                </c:pt>
                <c:pt idx="1858">
                  <c:v>1.5625E-2</c:v>
                </c:pt>
                <c:pt idx="1859">
                  <c:v>1.5625E-2</c:v>
                </c:pt>
                <c:pt idx="1860">
                  <c:v>0</c:v>
                </c:pt>
                <c:pt idx="1861">
                  <c:v>1.5625E-2</c:v>
                </c:pt>
                <c:pt idx="1862">
                  <c:v>1.5625E-2</c:v>
                </c:pt>
                <c:pt idx="1863">
                  <c:v>1.5625E-2</c:v>
                </c:pt>
                <c:pt idx="1864">
                  <c:v>1.5625E-2</c:v>
                </c:pt>
                <c:pt idx="1865">
                  <c:v>1.5625E-2</c:v>
                </c:pt>
                <c:pt idx="1866">
                  <c:v>1.5625E-2</c:v>
                </c:pt>
                <c:pt idx="1867">
                  <c:v>1.5625E-2</c:v>
                </c:pt>
                <c:pt idx="1868">
                  <c:v>0</c:v>
                </c:pt>
                <c:pt idx="1869">
                  <c:v>1.5625E-2</c:v>
                </c:pt>
                <c:pt idx="1870">
                  <c:v>1.5625E-2</c:v>
                </c:pt>
                <c:pt idx="1871">
                  <c:v>0</c:v>
                </c:pt>
                <c:pt idx="1872">
                  <c:v>1.5625E-2</c:v>
                </c:pt>
                <c:pt idx="1873">
                  <c:v>1.5625E-2</c:v>
                </c:pt>
                <c:pt idx="1874">
                  <c:v>0</c:v>
                </c:pt>
                <c:pt idx="1875">
                  <c:v>0</c:v>
                </c:pt>
                <c:pt idx="1876">
                  <c:v>1.5625E-2</c:v>
                </c:pt>
                <c:pt idx="1877">
                  <c:v>1.5625E-2</c:v>
                </c:pt>
                <c:pt idx="1878">
                  <c:v>0</c:v>
                </c:pt>
                <c:pt idx="1879">
                  <c:v>0</c:v>
                </c:pt>
                <c:pt idx="1880">
                  <c:v>0</c:v>
                </c:pt>
                <c:pt idx="1881">
                  <c:v>0</c:v>
                </c:pt>
                <c:pt idx="1882">
                  <c:v>0</c:v>
                </c:pt>
                <c:pt idx="1883">
                  <c:v>-1.5625E-2</c:v>
                </c:pt>
                <c:pt idx="1884">
                  <c:v>0</c:v>
                </c:pt>
                <c:pt idx="1885">
                  <c:v>1.5625E-2</c:v>
                </c:pt>
                <c:pt idx="1886">
                  <c:v>1.5625E-2</c:v>
                </c:pt>
                <c:pt idx="1887">
                  <c:v>1.5625E-2</c:v>
                </c:pt>
                <c:pt idx="1888">
                  <c:v>0</c:v>
                </c:pt>
                <c:pt idx="1889">
                  <c:v>0</c:v>
                </c:pt>
                <c:pt idx="1890">
                  <c:v>1.5625E-2</c:v>
                </c:pt>
                <c:pt idx="1891">
                  <c:v>0</c:v>
                </c:pt>
                <c:pt idx="1892">
                  <c:v>0</c:v>
                </c:pt>
                <c:pt idx="1893">
                  <c:v>0</c:v>
                </c:pt>
                <c:pt idx="1894">
                  <c:v>1.5625E-2</c:v>
                </c:pt>
                <c:pt idx="1895">
                  <c:v>0</c:v>
                </c:pt>
                <c:pt idx="1896">
                  <c:v>0</c:v>
                </c:pt>
                <c:pt idx="1897">
                  <c:v>0</c:v>
                </c:pt>
                <c:pt idx="1898">
                  <c:v>0</c:v>
                </c:pt>
                <c:pt idx="1899">
                  <c:v>0</c:v>
                </c:pt>
                <c:pt idx="1900">
                  <c:v>0</c:v>
                </c:pt>
                <c:pt idx="1901">
                  <c:v>-1.5625E-2</c:v>
                </c:pt>
                <c:pt idx="1902">
                  <c:v>1.5625E-2</c:v>
                </c:pt>
                <c:pt idx="1903">
                  <c:v>0</c:v>
                </c:pt>
                <c:pt idx="1904">
                  <c:v>0</c:v>
                </c:pt>
                <c:pt idx="1905">
                  <c:v>1.5625E-2</c:v>
                </c:pt>
                <c:pt idx="1906">
                  <c:v>0</c:v>
                </c:pt>
                <c:pt idx="1907">
                  <c:v>-1.5625E-2</c:v>
                </c:pt>
                <c:pt idx="1908">
                  <c:v>0</c:v>
                </c:pt>
                <c:pt idx="1909">
                  <c:v>0</c:v>
                </c:pt>
                <c:pt idx="1910">
                  <c:v>1.5625E-2</c:v>
                </c:pt>
                <c:pt idx="1911">
                  <c:v>0</c:v>
                </c:pt>
                <c:pt idx="1912">
                  <c:v>0</c:v>
                </c:pt>
                <c:pt idx="1913">
                  <c:v>0</c:v>
                </c:pt>
                <c:pt idx="1914">
                  <c:v>0</c:v>
                </c:pt>
                <c:pt idx="1915">
                  <c:v>-1.5625E-2</c:v>
                </c:pt>
                <c:pt idx="1916">
                  <c:v>1.5625E-2</c:v>
                </c:pt>
                <c:pt idx="1917">
                  <c:v>0</c:v>
                </c:pt>
                <c:pt idx="1918">
                  <c:v>0</c:v>
                </c:pt>
                <c:pt idx="1919">
                  <c:v>0</c:v>
                </c:pt>
                <c:pt idx="1920">
                  <c:v>0</c:v>
                </c:pt>
                <c:pt idx="1921">
                  <c:v>1.5625E-2</c:v>
                </c:pt>
                <c:pt idx="1922">
                  <c:v>0</c:v>
                </c:pt>
                <c:pt idx="1923">
                  <c:v>0</c:v>
                </c:pt>
                <c:pt idx="1924">
                  <c:v>0</c:v>
                </c:pt>
                <c:pt idx="1925">
                  <c:v>-1.5625E-2</c:v>
                </c:pt>
                <c:pt idx="1926">
                  <c:v>1.5625E-2</c:v>
                </c:pt>
                <c:pt idx="1927">
                  <c:v>0</c:v>
                </c:pt>
                <c:pt idx="1928">
                  <c:v>-1.5625E-2</c:v>
                </c:pt>
                <c:pt idx="1929">
                  <c:v>0</c:v>
                </c:pt>
                <c:pt idx="1930">
                  <c:v>-1.5625E-2</c:v>
                </c:pt>
                <c:pt idx="1931">
                  <c:v>0</c:v>
                </c:pt>
                <c:pt idx="1932">
                  <c:v>0</c:v>
                </c:pt>
                <c:pt idx="1933">
                  <c:v>-1.5625E-2</c:v>
                </c:pt>
                <c:pt idx="1934">
                  <c:v>0</c:v>
                </c:pt>
                <c:pt idx="1935">
                  <c:v>0</c:v>
                </c:pt>
                <c:pt idx="1936">
                  <c:v>0</c:v>
                </c:pt>
                <c:pt idx="1937">
                  <c:v>0</c:v>
                </c:pt>
                <c:pt idx="1938">
                  <c:v>-1.5625E-2</c:v>
                </c:pt>
                <c:pt idx="1939">
                  <c:v>1.5625E-2</c:v>
                </c:pt>
                <c:pt idx="1940">
                  <c:v>0</c:v>
                </c:pt>
                <c:pt idx="1941">
                  <c:v>-1.5625E-2</c:v>
                </c:pt>
                <c:pt idx="1942">
                  <c:v>0</c:v>
                </c:pt>
                <c:pt idx="1943">
                  <c:v>0</c:v>
                </c:pt>
                <c:pt idx="1944">
                  <c:v>0</c:v>
                </c:pt>
                <c:pt idx="1945">
                  <c:v>1.5625E-2</c:v>
                </c:pt>
                <c:pt idx="1946">
                  <c:v>0</c:v>
                </c:pt>
                <c:pt idx="1947">
                  <c:v>0</c:v>
                </c:pt>
                <c:pt idx="1948">
                  <c:v>0</c:v>
                </c:pt>
                <c:pt idx="1949">
                  <c:v>0</c:v>
                </c:pt>
                <c:pt idx="1950">
                  <c:v>0</c:v>
                </c:pt>
                <c:pt idx="1951">
                  <c:v>0</c:v>
                </c:pt>
                <c:pt idx="1952">
                  <c:v>1.5625E-2</c:v>
                </c:pt>
                <c:pt idx="1953">
                  <c:v>-1.5625E-2</c:v>
                </c:pt>
                <c:pt idx="1954">
                  <c:v>0</c:v>
                </c:pt>
                <c:pt idx="1955">
                  <c:v>0</c:v>
                </c:pt>
                <c:pt idx="1956">
                  <c:v>-1.5625E-2</c:v>
                </c:pt>
                <c:pt idx="1957">
                  <c:v>0</c:v>
                </c:pt>
                <c:pt idx="1958">
                  <c:v>0</c:v>
                </c:pt>
                <c:pt idx="1959">
                  <c:v>0</c:v>
                </c:pt>
                <c:pt idx="1960">
                  <c:v>0</c:v>
                </c:pt>
                <c:pt idx="1961">
                  <c:v>-1.5625E-2</c:v>
                </c:pt>
                <c:pt idx="1962">
                  <c:v>1.5625E-2</c:v>
                </c:pt>
                <c:pt idx="1963">
                  <c:v>0</c:v>
                </c:pt>
                <c:pt idx="1964">
                  <c:v>0</c:v>
                </c:pt>
                <c:pt idx="1965">
                  <c:v>0</c:v>
                </c:pt>
                <c:pt idx="1966">
                  <c:v>0</c:v>
                </c:pt>
                <c:pt idx="1967">
                  <c:v>0</c:v>
                </c:pt>
                <c:pt idx="1968">
                  <c:v>0</c:v>
                </c:pt>
                <c:pt idx="1969">
                  <c:v>0</c:v>
                </c:pt>
                <c:pt idx="1970">
                  <c:v>0</c:v>
                </c:pt>
                <c:pt idx="1971">
                  <c:v>-1.5625E-2</c:v>
                </c:pt>
                <c:pt idx="1972">
                  <c:v>0</c:v>
                </c:pt>
                <c:pt idx="1973">
                  <c:v>1.5625E-2</c:v>
                </c:pt>
                <c:pt idx="1974">
                  <c:v>0</c:v>
                </c:pt>
                <c:pt idx="1975">
                  <c:v>0</c:v>
                </c:pt>
                <c:pt idx="1976">
                  <c:v>0</c:v>
                </c:pt>
                <c:pt idx="1977">
                  <c:v>0</c:v>
                </c:pt>
                <c:pt idx="1978">
                  <c:v>0</c:v>
                </c:pt>
                <c:pt idx="1979">
                  <c:v>-1.5625E-2</c:v>
                </c:pt>
                <c:pt idx="1980">
                  <c:v>0</c:v>
                </c:pt>
                <c:pt idx="1981">
                  <c:v>0</c:v>
                </c:pt>
                <c:pt idx="1982">
                  <c:v>0</c:v>
                </c:pt>
                <c:pt idx="1983">
                  <c:v>0</c:v>
                </c:pt>
                <c:pt idx="1984">
                  <c:v>0</c:v>
                </c:pt>
                <c:pt idx="1985">
                  <c:v>0</c:v>
                </c:pt>
                <c:pt idx="1986">
                  <c:v>0</c:v>
                </c:pt>
                <c:pt idx="1987">
                  <c:v>0</c:v>
                </c:pt>
                <c:pt idx="1988">
                  <c:v>0</c:v>
                </c:pt>
                <c:pt idx="1989">
                  <c:v>0</c:v>
                </c:pt>
                <c:pt idx="1990">
                  <c:v>0</c:v>
                </c:pt>
                <c:pt idx="1991">
                  <c:v>0</c:v>
                </c:pt>
                <c:pt idx="1992">
                  <c:v>0</c:v>
                </c:pt>
                <c:pt idx="1993">
                  <c:v>0</c:v>
                </c:pt>
                <c:pt idx="1994">
                  <c:v>0</c:v>
                </c:pt>
                <c:pt idx="1995">
                  <c:v>0</c:v>
                </c:pt>
                <c:pt idx="1996">
                  <c:v>0</c:v>
                </c:pt>
                <c:pt idx="1997">
                  <c:v>0</c:v>
                </c:pt>
                <c:pt idx="1998">
                  <c:v>0</c:v>
                </c:pt>
                <c:pt idx="1999">
                  <c:v>0</c:v>
                </c:pt>
                <c:pt idx="2000">
                  <c:v>0</c:v>
                </c:pt>
                <c:pt idx="2001">
                  <c:v>-1.5625E-2</c:v>
                </c:pt>
                <c:pt idx="2002">
                  <c:v>0</c:v>
                </c:pt>
                <c:pt idx="2003">
                  <c:v>0</c:v>
                </c:pt>
                <c:pt idx="2004">
                  <c:v>0</c:v>
                </c:pt>
                <c:pt idx="2005">
                  <c:v>0</c:v>
                </c:pt>
                <c:pt idx="2006">
                  <c:v>0</c:v>
                </c:pt>
                <c:pt idx="2007">
                  <c:v>0</c:v>
                </c:pt>
                <c:pt idx="2008">
                  <c:v>0</c:v>
                </c:pt>
                <c:pt idx="2009">
                  <c:v>-1.5625E-2</c:v>
                </c:pt>
                <c:pt idx="2010">
                  <c:v>0</c:v>
                </c:pt>
                <c:pt idx="2011">
                  <c:v>0</c:v>
                </c:pt>
                <c:pt idx="2012">
                  <c:v>0</c:v>
                </c:pt>
                <c:pt idx="2013">
                  <c:v>0</c:v>
                </c:pt>
                <c:pt idx="2014">
                  <c:v>-1.5625E-2</c:v>
                </c:pt>
                <c:pt idx="2015">
                  <c:v>0</c:v>
                </c:pt>
                <c:pt idx="2016">
                  <c:v>0</c:v>
                </c:pt>
                <c:pt idx="2017">
                  <c:v>0</c:v>
                </c:pt>
                <c:pt idx="2018">
                  <c:v>0</c:v>
                </c:pt>
                <c:pt idx="2019">
                  <c:v>0</c:v>
                </c:pt>
                <c:pt idx="2020">
                  <c:v>0</c:v>
                </c:pt>
                <c:pt idx="2021">
                  <c:v>0</c:v>
                </c:pt>
                <c:pt idx="2022">
                  <c:v>0</c:v>
                </c:pt>
                <c:pt idx="2023">
                  <c:v>0</c:v>
                </c:pt>
                <c:pt idx="2024">
                  <c:v>-1.5625E-2</c:v>
                </c:pt>
                <c:pt idx="2025">
                  <c:v>0</c:v>
                </c:pt>
                <c:pt idx="2026">
                  <c:v>-1.5625E-2</c:v>
                </c:pt>
                <c:pt idx="2027">
                  <c:v>0</c:v>
                </c:pt>
                <c:pt idx="2028">
                  <c:v>1.5625E-2</c:v>
                </c:pt>
                <c:pt idx="2029">
                  <c:v>0</c:v>
                </c:pt>
                <c:pt idx="2030">
                  <c:v>0</c:v>
                </c:pt>
                <c:pt idx="2031">
                  <c:v>0</c:v>
                </c:pt>
                <c:pt idx="2032">
                  <c:v>0</c:v>
                </c:pt>
                <c:pt idx="2033">
                  <c:v>0</c:v>
                </c:pt>
                <c:pt idx="2034">
                  <c:v>0</c:v>
                </c:pt>
                <c:pt idx="2035">
                  <c:v>0</c:v>
                </c:pt>
                <c:pt idx="2036">
                  <c:v>0</c:v>
                </c:pt>
                <c:pt idx="2037">
                  <c:v>0</c:v>
                </c:pt>
                <c:pt idx="2038">
                  <c:v>0</c:v>
                </c:pt>
                <c:pt idx="2039">
                  <c:v>0</c:v>
                </c:pt>
                <c:pt idx="2040">
                  <c:v>1.5625E-2</c:v>
                </c:pt>
                <c:pt idx="2041">
                  <c:v>0</c:v>
                </c:pt>
                <c:pt idx="2042">
                  <c:v>0</c:v>
                </c:pt>
                <c:pt idx="2043">
                  <c:v>0</c:v>
                </c:pt>
                <c:pt idx="2044">
                  <c:v>-1.5625E-2</c:v>
                </c:pt>
                <c:pt idx="2045">
                  <c:v>0</c:v>
                </c:pt>
                <c:pt idx="2046">
                  <c:v>0</c:v>
                </c:pt>
                <c:pt idx="2047">
                  <c:v>0</c:v>
                </c:pt>
                <c:pt idx="2048">
                  <c:v>-1.5625E-2</c:v>
                </c:pt>
                <c:pt idx="2049">
                  <c:v>0</c:v>
                </c:pt>
                <c:pt idx="2050">
                  <c:v>0</c:v>
                </c:pt>
                <c:pt idx="2051">
                  <c:v>0</c:v>
                </c:pt>
                <c:pt idx="2052">
                  <c:v>-1.5625E-2</c:v>
                </c:pt>
                <c:pt idx="2053">
                  <c:v>0</c:v>
                </c:pt>
                <c:pt idx="2054">
                  <c:v>0</c:v>
                </c:pt>
                <c:pt idx="2055">
                  <c:v>0</c:v>
                </c:pt>
                <c:pt idx="2056">
                  <c:v>0</c:v>
                </c:pt>
                <c:pt idx="2057">
                  <c:v>0</c:v>
                </c:pt>
                <c:pt idx="2058">
                  <c:v>0</c:v>
                </c:pt>
                <c:pt idx="2059">
                  <c:v>0</c:v>
                </c:pt>
                <c:pt idx="2060">
                  <c:v>0</c:v>
                </c:pt>
                <c:pt idx="2061">
                  <c:v>0</c:v>
                </c:pt>
                <c:pt idx="2062">
                  <c:v>0</c:v>
                </c:pt>
                <c:pt idx="2063">
                  <c:v>1.5625E-2</c:v>
                </c:pt>
                <c:pt idx="2064">
                  <c:v>0</c:v>
                </c:pt>
                <c:pt idx="2065">
                  <c:v>-1.5625E-2</c:v>
                </c:pt>
                <c:pt idx="2066">
                  <c:v>0</c:v>
                </c:pt>
                <c:pt idx="2067">
                  <c:v>0</c:v>
                </c:pt>
                <c:pt idx="2068">
                  <c:v>0</c:v>
                </c:pt>
                <c:pt idx="2069">
                  <c:v>0</c:v>
                </c:pt>
                <c:pt idx="2070">
                  <c:v>0</c:v>
                </c:pt>
                <c:pt idx="2071">
                  <c:v>0</c:v>
                </c:pt>
                <c:pt idx="2072">
                  <c:v>0</c:v>
                </c:pt>
                <c:pt idx="2073">
                  <c:v>0</c:v>
                </c:pt>
                <c:pt idx="2074">
                  <c:v>0</c:v>
                </c:pt>
                <c:pt idx="2075">
                  <c:v>0</c:v>
                </c:pt>
                <c:pt idx="2076">
                  <c:v>0</c:v>
                </c:pt>
                <c:pt idx="2077">
                  <c:v>-1.5625E-2</c:v>
                </c:pt>
                <c:pt idx="2078">
                  <c:v>0</c:v>
                </c:pt>
                <c:pt idx="2079">
                  <c:v>0</c:v>
                </c:pt>
                <c:pt idx="2080">
                  <c:v>-1.5625E-2</c:v>
                </c:pt>
                <c:pt idx="2081">
                  <c:v>0</c:v>
                </c:pt>
                <c:pt idx="2082">
                  <c:v>0</c:v>
                </c:pt>
                <c:pt idx="2083">
                  <c:v>-1.5625E-2</c:v>
                </c:pt>
                <c:pt idx="2084">
                  <c:v>0</c:v>
                </c:pt>
                <c:pt idx="2085">
                  <c:v>0</c:v>
                </c:pt>
                <c:pt idx="2086">
                  <c:v>0</c:v>
                </c:pt>
                <c:pt idx="2087">
                  <c:v>0</c:v>
                </c:pt>
                <c:pt idx="2088">
                  <c:v>0</c:v>
                </c:pt>
                <c:pt idx="2089">
                  <c:v>0</c:v>
                </c:pt>
                <c:pt idx="2090">
                  <c:v>-1.5625E-2</c:v>
                </c:pt>
                <c:pt idx="2091">
                  <c:v>0</c:v>
                </c:pt>
                <c:pt idx="2092">
                  <c:v>0</c:v>
                </c:pt>
                <c:pt idx="2093">
                  <c:v>0</c:v>
                </c:pt>
                <c:pt idx="2094">
                  <c:v>0</c:v>
                </c:pt>
                <c:pt idx="2095">
                  <c:v>-1.5625E-2</c:v>
                </c:pt>
                <c:pt idx="2096">
                  <c:v>0</c:v>
                </c:pt>
                <c:pt idx="2097">
                  <c:v>-1.5625E-2</c:v>
                </c:pt>
                <c:pt idx="2098">
                  <c:v>0</c:v>
                </c:pt>
                <c:pt idx="2099">
                  <c:v>0</c:v>
                </c:pt>
                <c:pt idx="2100">
                  <c:v>0</c:v>
                </c:pt>
                <c:pt idx="2101">
                  <c:v>0</c:v>
                </c:pt>
                <c:pt idx="2102">
                  <c:v>0</c:v>
                </c:pt>
                <c:pt idx="2103">
                  <c:v>0</c:v>
                </c:pt>
                <c:pt idx="2104">
                  <c:v>0</c:v>
                </c:pt>
                <c:pt idx="2105">
                  <c:v>-1.5625E-2</c:v>
                </c:pt>
                <c:pt idx="2106">
                  <c:v>1.5625E-2</c:v>
                </c:pt>
                <c:pt idx="2107">
                  <c:v>0</c:v>
                </c:pt>
                <c:pt idx="2108">
                  <c:v>0</c:v>
                </c:pt>
                <c:pt idx="2109">
                  <c:v>0</c:v>
                </c:pt>
                <c:pt idx="2110">
                  <c:v>0</c:v>
                </c:pt>
                <c:pt idx="2111">
                  <c:v>0</c:v>
                </c:pt>
                <c:pt idx="2112">
                  <c:v>-1.5625E-2</c:v>
                </c:pt>
                <c:pt idx="2113">
                  <c:v>-1.5625E-2</c:v>
                </c:pt>
                <c:pt idx="2114">
                  <c:v>0</c:v>
                </c:pt>
                <c:pt idx="2115">
                  <c:v>0</c:v>
                </c:pt>
                <c:pt idx="2116">
                  <c:v>0</c:v>
                </c:pt>
                <c:pt idx="2117">
                  <c:v>0</c:v>
                </c:pt>
                <c:pt idx="2118">
                  <c:v>1.5625E-2</c:v>
                </c:pt>
                <c:pt idx="2119">
                  <c:v>0</c:v>
                </c:pt>
                <c:pt idx="2120">
                  <c:v>0</c:v>
                </c:pt>
                <c:pt idx="2121">
                  <c:v>0</c:v>
                </c:pt>
                <c:pt idx="2122">
                  <c:v>0</c:v>
                </c:pt>
                <c:pt idx="2123">
                  <c:v>0</c:v>
                </c:pt>
                <c:pt idx="2124">
                  <c:v>0</c:v>
                </c:pt>
                <c:pt idx="2125">
                  <c:v>0</c:v>
                </c:pt>
                <c:pt idx="2126">
                  <c:v>0</c:v>
                </c:pt>
                <c:pt idx="2127">
                  <c:v>1.5625E-2</c:v>
                </c:pt>
                <c:pt idx="2128">
                  <c:v>0</c:v>
                </c:pt>
                <c:pt idx="2129">
                  <c:v>0</c:v>
                </c:pt>
                <c:pt idx="2130">
                  <c:v>0</c:v>
                </c:pt>
                <c:pt idx="2131">
                  <c:v>0</c:v>
                </c:pt>
                <c:pt idx="2132">
                  <c:v>0</c:v>
                </c:pt>
                <c:pt idx="2133">
                  <c:v>0</c:v>
                </c:pt>
                <c:pt idx="2134">
                  <c:v>0</c:v>
                </c:pt>
                <c:pt idx="2135">
                  <c:v>1.5625E-2</c:v>
                </c:pt>
                <c:pt idx="2136">
                  <c:v>1.5625E-2</c:v>
                </c:pt>
                <c:pt idx="2137">
                  <c:v>0</c:v>
                </c:pt>
                <c:pt idx="2138">
                  <c:v>0</c:v>
                </c:pt>
                <c:pt idx="2139">
                  <c:v>0</c:v>
                </c:pt>
                <c:pt idx="2140">
                  <c:v>0</c:v>
                </c:pt>
                <c:pt idx="2141">
                  <c:v>1.5625E-2</c:v>
                </c:pt>
                <c:pt idx="2142">
                  <c:v>1.5625E-2</c:v>
                </c:pt>
                <c:pt idx="2143">
                  <c:v>0</c:v>
                </c:pt>
                <c:pt idx="2144">
                  <c:v>0</c:v>
                </c:pt>
                <c:pt idx="2145">
                  <c:v>0</c:v>
                </c:pt>
                <c:pt idx="2146">
                  <c:v>0</c:v>
                </c:pt>
                <c:pt idx="2147">
                  <c:v>1.5625E-2</c:v>
                </c:pt>
                <c:pt idx="2148">
                  <c:v>0</c:v>
                </c:pt>
                <c:pt idx="2149">
                  <c:v>0</c:v>
                </c:pt>
                <c:pt idx="2150">
                  <c:v>-1.5625E-2</c:v>
                </c:pt>
                <c:pt idx="2151">
                  <c:v>0</c:v>
                </c:pt>
                <c:pt idx="2152">
                  <c:v>1.5625E-2</c:v>
                </c:pt>
                <c:pt idx="2153">
                  <c:v>0</c:v>
                </c:pt>
                <c:pt idx="2154">
                  <c:v>0</c:v>
                </c:pt>
                <c:pt idx="2155">
                  <c:v>1.5625E-2</c:v>
                </c:pt>
                <c:pt idx="2156">
                  <c:v>1.5625E-2</c:v>
                </c:pt>
                <c:pt idx="2157">
                  <c:v>0</c:v>
                </c:pt>
                <c:pt idx="2158">
                  <c:v>1.5625E-2</c:v>
                </c:pt>
                <c:pt idx="2159">
                  <c:v>1.5625E-2</c:v>
                </c:pt>
                <c:pt idx="2160">
                  <c:v>1.5625E-2</c:v>
                </c:pt>
                <c:pt idx="2161">
                  <c:v>0</c:v>
                </c:pt>
                <c:pt idx="2162">
                  <c:v>1.5625E-2</c:v>
                </c:pt>
                <c:pt idx="2163">
                  <c:v>0</c:v>
                </c:pt>
                <c:pt idx="2164">
                  <c:v>1.5625E-2</c:v>
                </c:pt>
                <c:pt idx="2165">
                  <c:v>1.5625E-2</c:v>
                </c:pt>
                <c:pt idx="2166">
                  <c:v>0</c:v>
                </c:pt>
                <c:pt idx="2167">
                  <c:v>0</c:v>
                </c:pt>
                <c:pt idx="2168">
                  <c:v>1.5625E-2</c:v>
                </c:pt>
                <c:pt idx="2169">
                  <c:v>1.5625E-2</c:v>
                </c:pt>
                <c:pt idx="2170">
                  <c:v>1.5625E-2</c:v>
                </c:pt>
                <c:pt idx="2171">
                  <c:v>0</c:v>
                </c:pt>
                <c:pt idx="2172">
                  <c:v>1.5625E-2</c:v>
                </c:pt>
                <c:pt idx="2173">
                  <c:v>1.5625E-2</c:v>
                </c:pt>
                <c:pt idx="2174">
                  <c:v>1.5625E-2</c:v>
                </c:pt>
                <c:pt idx="2175">
                  <c:v>1.5625E-2</c:v>
                </c:pt>
                <c:pt idx="2176">
                  <c:v>3.125E-2</c:v>
                </c:pt>
                <c:pt idx="2177">
                  <c:v>1.5625E-2</c:v>
                </c:pt>
                <c:pt idx="2178">
                  <c:v>1.5625E-2</c:v>
                </c:pt>
                <c:pt idx="2179">
                  <c:v>1.5625E-2</c:v>
                </c:pt>
                <c:pt idx="2180">
                  <c:v>1.5625E-2</c:v>
                </c:pt>
                <c:pt idx="2181">
                  <c:v>0</c:v>
                </c:pt>
                <c:pt idx="2182">
                  <c:v>1.5625E-2</c:v>
                </c:pt>
                <c:pt idx="2183">
                  <c:v>1.5625E-2</c:v>
                </c:pt>
                <c:pt idx="2184">
                  <c:v>1.5625E-2</c:v>
                </c:pt>
                <c:pt idx="2185">
                  <c:v>0</c:v>
                </c:pt>
                <c:pt idx="2186">
                  <c:v>1.5625E-2</c:v>
                </c:pt>
                <c:pt idx="2187">
                  <c:v>1.5625E-2</c:v>
                </c:pt>
                <c:pt idx="2188">
                  <c:v>3.125E-2</c:v>
                </c:pt>
                <c:pt idx="2189">
                  <c:v>1.5625E-2</c:v>
                </c:pt>
                <c:pt idx="2190">
                  <c:v>0</c:v>
                </c:pt>
                <c:pt idx="2191">
                  <c:v>1.5625E-2</c:v>
                </c:pt>
                <c:pt idx="2192">
                  <c:v>0</c:v>
                </c:pt>
                <c:pt idx="2193">
                  <c:v>1.5625E-2</c:v>
                </c:pt>
                <c:pt idx="2194">
                  <c:v>1.5625E-2</c:v>
                </c:pt>
                <c:pt idx="2195">
                  <c:v>1.5625E-2</c:v>
                </c:pt>
                <c:pt idx="2196">
                  <c:v>0</c:v>
                </c:pt>
                <c:pt idx="2197">
                  <c:v>0</c:v>
                </c:pt>
                <c:pt idx="2198">
                  <c:v>0</c:v>
                </c:pt>
                <c:pt idx="2199">
                  <c:v>1.5625E-2</c:v>
                </c:pt>
                <c:pt idx="2200">
                  <c:v>1.5625E-2</c:v>
                </c:pt>
                <c:pt idx="2201">
                  <c:v>1.5625E-2</c:v>
                </c:pt>
                <c:pt idx="2202">
                  <c:v>1.5625E-2</c:v>
                </c:pt>
                <c:pt idx="2203">
                  <c:v>1.5625E-2</c:v>
                </c:pt>
                <c:pt idx="2204">
                  <c:v>0</c:v>
                </c:pt>
                <c:pt idx="2205">
                  <c:v>1.5625E-2</c:v>
                </c:pt>
                <c:pt idx="2206">
                  <c:v>1.5625E-2</c:v>
                </c:pt>
                <c:pt idx="2207">
                  <c:v>0</c:v>
                </c:pt>
                <c:pt idx="2208">
                  <c:v>1.5625E-2</c:v>
                </c:pt>
                <c:pt idx="2209">
                  <c:v>1.5625E-2</c:v>
                </c:pt>
                <c:pt idx="2210">
                  <c:v>1.5625E-2</c:v>
                </c:pt>
                <c:pt idx="2211">
                  <c:v>1.5625E-2</c:v>
                </c:pt>
                <c:pt idx="2212">
                  <c:v>0</c:v>
                </c:pt>
                <c:pt idx="2213">
                  <c:v>1.5625E-2</c:v>
                </c:pt>
                <c:pt idx="2214">
                  <c:v>0</c:v>
                </c:pt>
                <c:pt idx="2215">
                  <c:v>1.5625E-2</c:v>
                </c:pt>
                <c:pt idx="2216">
                  <c:v>0</c:v>
                </c:pt>
                <c:pt idx="2217">
                  <c:v>0</c:v>
                </c:pt>
                <c:pt idx="2218">
                  <c:v>1.5625E-2</c:v>
                </c:pt>
                <c:pt idx="2219">
                  <c:v>1.5625E-2</c:v>
                </c:pt>
                <c:pt idx="2220">
                  <c:v>1.5625E-2</c:v>
                </c:pt>
                <c:pt idx="2221">
                  <c:v>0</c:v>
                </c:pt>
                <c:pt idx="2222">
                  <c:v>1.5625E-2</c:v>
                </c:pt>
                <c:pt idx="2223">
                  <c:v>1.5625E-2</c:v>
                </c:pt>
                <c:pt idx="2224">
                  <c:v>0</c:v>
                </c:pt>
                <c:pt idx="2225">
                  <c:v>0</c:v>
                </c:pt>
                <c:pt idx="2226">
                  <c:v>0</c:v>
                </c:pt>
                <c:pt idx="2227">
                  <c:v>0</c:v>
                </c:pt>
                <c:pt idx="2228">
                  <c:v>-1.5625E-2</c:v>
                </c:pt>
                <c:pt idx="2229">
                  <c:v>0</c:v>
                </c:pt>
                <c:pt idx="2230">
                  <c:v>0</c:v>
                </c:pt>
                <c:pt idx="2231">
                  <c:v>0</c:v>
                </c:pt>
                <c:pt idx="2232">
                  <c:v>0</c:v>
                </c:pt>
                <c:pt idx="2233">
                  <c:v>0</c:v>
                </c:pt>
                <c:pt idx="2234">
                  <c:v>0</c:v>
                </c:pt>
                <c:pt idx="2235">
                  <c:v>0</c:v>
                </c:pt>
                <c:pt idx="2236">
                  <c:v>-1.5625E-2</c:v>
                </c:pt>
                <c:pt idx="2237">
                  <c:v>0</c:v>
                </c:pt>
                <c:pt idx="2238">
                  <c:v>0</c:v>
                </c:pt>
                <c:pt idx="2239">
                  <c:v>0</c:v>
                </c:pt>
                <c:pt idx="2240">
                  <c:v>0</c:v>
                </c:pt>
                <c:pt idx="2241">
                  <c:v>-1.5625E-2</c:v>
                </c:pt>
                <c:pt idx="2242">
                  <c:v>0</c:v>
                </c:pt>
                <c:pt idx="2243">
                  <c:v>-1.5625E-2</c:v>
                </c:pt>
                <c:pt idx="2244">
                  <c:v>0</c:v>
                </c:pt>
                <c:pt idx="2245">
                  <c:v>0</c:v>
                </c:pt>
                <c:pt idx="2246">
                  <c:v>-1.5625E-2</c:v>
                </c:pt>
                <c:pt idx="2247">
                  <c:v>-1.5625E-2</c:v>
                </c:pt>
                <c:pt idx="2248">
                  <c:v>1.5625E-2</c:v>
                </c:pt>
                <c:pt idx="2249">
                  <c:v>-1.5625E-2</c:v>
                </c:pt>
                <c:pt idx="2250">
                  <c:v>-1.5625E-2</c:v>
                </c:pt>
                <c:pt idx="2251">
                  <c:v>0</c:v>
                </c:pt>
                <c:pt idx="2252">
                  <c:v>-1.5625E-2</c:v>
                </c:pt>
                <c:pt idx="2253">
                  <c:v>-4.6874999999999986E-2</c:v>
                </c:pt>
                <c:pt idx="2254">
                  <c:v>-4.6874999999999986E-2</c:v>
                </c:pt>
                <c:pt idx="2255">
                  <c:v>-4.6874999999999986E-2</c:v>
                </c:pt>
                <c:pt idx="2256">
                  <c:v>-3.125E-2</c:v>
                </c:pt>
                <c:pt idx="2257">
                  <c:v>-4.6874999999999986E-2</c:v>
                </c:pt>
                <c:pt idx="2258">
                  <c:v>-7.8125E-2</c:v>
                </c:pt>
                <c:pt idx="2259">
                  <c:v>-7.8125E-2</c:v>
                </c:pt>
                <c:pt idx="2260">
                  <c:v>-7.8125E-2</c:v>
                </c:pt>
                <c:pt idx="2261">
                  <c:v>-7.8125E-2</c:v>
                </c:pt>
                <c:pt idx="2262">
                  <c:v>-6.25E-2</c:v>
                </c:pt>
                <c:pt idx="2263">
                  <c:v>-1.5625E-2</c:v>
                </c:pt>
                <c:pt idx="2264">
                  <c:v>1.5625E-2</c:v>
                </c:pt>
                <c:pt idx="2265">
                  <c:v>6.25E-2</c:v>
                </c:pt>
                <c:pt idx="2266">
                  <c:v>7.8125E-2</c:v>
                </c:pt>
                <c:pt idx="2267">
                  <c:v>9.3750000000000153E-2</c:v>
                </c:pt>
                <c:pt idx="2268">
                  <c:v>6.25E-2</c:v>
                </c:pt>
              </c:numCache>
            </c:numRef>
          </c:yVal>
        </c:ser>
        <c:ser>
          <c:idx val="4"/>
          <c:order val="4"/>
          <c:tx>
            <c:strRef>
              <c:f>'PFW Graphs'!$O$1</c:f>
              <c:strCache>
                <c:ptCount val="1"/>
                <c:pt idx="0">
                  <c:v>WDNP_Fast</c:v>
                </c:pt>
              </c:strCache>
            </c:strRef>
          </c:tx>
          <c:spPr>
            <a:ln w="25400">
              <a:solidFill>
                <a:schemeClr val="accent2">
                  <a:lumMod val="75000"/>
                </a:schemeClr>
              </a:solidFill>
              <a:prstDash val="solid"/>
            </a:ln>
          </c:spPr>
          <c:marker>
            <c:symbol val="none"/>
          </c:marker>
          <c:xVal>
            <c:numRef>
              <c:f>'PFW Graphs'!$B$2:$B$2270</c:f>
              <c:numCache>
                <c:formatCode>General</c:formatCode>
                <c:ptCount val="2269"/>
                <c:pt idx="0">
                  <c:v>100</c:v>
                </c:pt>
                <c:pt idx="1">
                  <c:v>101</c:v>
                </c:pt>
                <c:pt idx="2">
                  <c:v>102</c:v>
                </c:pt>
                <c:pt idx="3">
                  <c:v>103</c:v>
                </c:pt>
                <c:pt idx="4">
                  <c:v>104</c:v>
                </c:pt>
                <c:pt idx="5">
                  <c:v>105</c:v>
                </c:pt>
                <c:pt idx="6">
                  <c:v>106</c:v>
                </c:pt>
                <c:pt idx="7">
                  <c:v>107</c:v>
                </c:pt>
                <c:pt idx="8">
                  <c:v>108</c:v>
                </c:pt>
                <c:pt idx="9">
                  <c:v>109</c:v>
                </c:pt>
                <c:pt idx="10">
                  <c:v>110</c:v>
                </c:pt>
                <c:pt idx="11">
                  <c:v>111</c:v>
                </c:pt>
                <c:pt idx="12">
                  <c:v>112</c:v>
                </c:pt>
                <c:pt idx="13">
                  <c:v>113</c:v>
                </c:pt>
                <c:pt idx="14">
                  <c:v>114</c:v>
                </c:pt>
                <c:pt idx="15">
                  <c:v>115</c:v>
                </c:pt>
                <c:pt idx="16">
                  <c:v>116</c:v>
                </c:pt>
                <c:pt idx="17">
                  <c:v>117</c:v>
                </c:pt>
                <c:pt idx="18">
                  <c:v>118</c:v>
                </c:pt>
                <c:pt idx="19">
                  <c:v>119</c:v>
                </c:pt>
                <c:pt idx="20">
                  <c:v>120</c:v>
                </c:pt>
                <c:pt idx="21">
                  <c:v>121</c:v>
                </c:pt>
                <c:pt idx="22">
                  <c:v>122</c:v>
                </c:pt>
                <c:pt idx="23">
                  <c:v>123</c:v>
                </c:pt>
                <c:pt idx="24">
                  <c:v>124</c:v>
                </c:pt>
                <c:pt idx="25">
                  <c:v>125</c:v>
                </c:pt>
                <c:pt idx="26">
                  <c:v>126</c:v>
                </c:pt>
                <c:pt idx="27">
                  <c:v>127</c:v>
                </c:pt>
                <c:pt idx="28">
                  <c:v>128</c:v>
                </c:pt>
                <c:pt idx="29">
                  <c:v>129</c:v>
                </c:pt>
                <c:pt idx="30">
                  <c:v>130</c:v>
                </c:pt>
                <c:pt idx="31">
                  <c:v>131</c:v>
                </c:pt>
                <c:pt idx="32">
                  <c:v>132</c:v>
                </c:pt>
                <c:pt idx="33">
                  <c:v>133</c:v>
                </c:pt>
                <c:pt idx="34">
                  <c:v>134</c:v>
                </c:pt>
                <c:pt idx="35">
                  <c:v>135</c:v>
                </c:pt>
                <c:pt idx="36">
                  <c:v>136</c:v>
                </c:pt>
                <c:pt idx="37">
                  <c:v>137</c:v>
                </c:pt>
                <c:pt idx="38">
                  <c:v>138</c:v>
                </c:pt>
                <c:pt idx="39">
                  <c:v>139</c:v>
                </c:pt>
                <c:pt idx="40">
                  <c:v>140</c:v>
                </c:pt>
                <c:pt idx="41">
                  <c:v>141</c:v>
                </c:pt>
                <c:pt idx="42">
                  <c:v>142</c:v>
                </c:pt>
                <c:pt idx="43">
                  <c:v>143</c:v>
                </c:pt>
                <c:pt idx="44">
                  <c:v>144</c:v>
                </c:pt>
                <c:pt idx="45">
                  <c:v>145</c:v>
                </c:pt>
                <c:pt idx="46">
                  <c:v>146</c:v>
                </c:pt>
                <c:pt idx="47">
                  <c:v>147</c:v>
                </c:pt>
                <c:pt idx="48">
                  <c:v>148</c:v>
                </c:pt>
                <c:pt idx="49">
                  <c:v>149</c:v>
                </c:pt>
                <c:pt idx="50">
                  <c:v>150</c:v>
                </c:pt>
                <c:pt idx="51">
                  <c:v>151</c:v>
                </c:pt>
                <c:pt idx="52">
                  <c:v>152</c:v>
                </c:pt>
                <c:pt idx="53">
                  <c:v>153</c:v>
                </c:pt>
                <c:pt idx="54">
                  <c:v>154</c:v>
                </c:pt>
                <c:pt idx="55">
                  <c:v>155</c:v>
                </c:pt>
                <c:pt idx="56">
                  <c:v>156</c:v>
                </c:pt>
                <c:pt idx="57">
                  <c:v>157</c:v>
                </c:pt>
                <c:pt idx="58">
                  <c:v>158</c:v>
                </c:pt>
                <c:pt idx="59">
                  <c:v>159</c:v>
                </c:pt>
                <c:pt idx="60">
                  <c:v>160</c:v>
                </c:pt>
                <c:pt idx="61">
                  <c:v>161</c:v>
                </c:pt>
                <c:pt idx="62">
                  <c:v>162</c:v>
                </c:pt>
                <c:pt idx="63">
                  <c:v>163</c:v>
                </c:pt>
                <c:pt idx="64">
                  <c:v>164</c:v>
                </c:pt>
                <c:pt idx="65">
                  <c:v>165</c:v>
                </c:pt>
                <c:pt idx="66">
                  <c:v>166</c:v>
                </c:pt>
                <c:pt idx="67">
                  <c:v>167</c:v>
                </c:pt>
                <c:pt idx="68">
                  <c:v>168</c:v>
                </c:pt>
                <c:pt idx="69">
                  <c:v>169</c:v>
                </c:pt>
                <c:pt idx="70">
                  <c:v>170</c:v>
                </c:pt>
                <c:pt idx="71">
                  <c:v>171</c:v>
                </c:pt>
                <c:pt idx="72">
                  <c:v>172</c:v>
                </c:pt>
                <c:pt idx="73">
                  <c:v>173</c:v>
                </c:pt>
                <c:pt idx="74">
                  <c:v>174</c:v>
                </c:pt>
                <c:pt idx="75">
                  <c:v>175</c:v>
                </c:pt>
                <c:pt idx="76">
                  <c:v>176</c:v>
                </c:pt>
                <c:pt idx="77">
                  <c:v>177</c:v>
                </c:pt>
                <c:pt idx="78">
                  <c:v>178</c:v>
                </c:pt>
                <c:pt idx="79">
                  <c:v>179</c:v>
                </c:pt>
                <c:pt idx="80">
                  <c:v>180</c:v>
                </c:pt>
                <c:pt idx="81">
                  <c:v>181</c:v>
                </c:pt>
                <c:pt idx="82">
                  <c:v>182</c:v>
                </c:pt>
                <c:pt idx="83">
                  <c:v>183</c:v>
                </c:pt>
                <c:pt idx="84">
                  <c:v>184</c:v>
                </c:pt>
                <c:pt idx="85">
                  <c:v>185</c:v>
                </c:pt>
                <c:pt idx="86">
                  <c:v>186</c:v>
                </c:pt>
                <c:pt idx="87">
                  <c:v>187</c:v>
                </c:pt>
                <c:pt idx="88">
                  <c:v>188</c:v>
                </c:pt>
                <c:pt idx="89">
                  <c:v>189</c:v>
                </c:pt>
                <c:pt idx="90">
                  <c:v>190</c:v>
                </c:pt>
                <c:pt idx="91">
                  <c:v>191</c:v>
                </c:pt>
                <c:pt idx="92">
                  <c:v>192</c:v>
                </c:pt>
                <c:pt idx="93">
                  <c:v>193</c:v>
                </c:pt>
                <c:pt idx="94">
                  <c:v>194</c:v>
                </c:pt>
                <c:pt idx="95">
                  <c:v>195</c:v>
                </c:pt>
                <c:pt idx="96">
                  <c:v>196</c:v>
                </c:pt>
                <c:pt idx="97">
                  <c:v>197</c:v>
                </c:pt>
                <c:pt idx="98">
                  <c:v>198</c:v>
                </c:pt>
                <c:pt idx="99">
                  <c:v>199</c:v>
                </c:pt>
                <c:pt idx="100">
                  <c:v>200</c:v>
                </c:pt>
                <c:pt idx="101">
                  <c:v>201</c:v>
                </c:pt>
                <c:pt idx="102">
                  <c:v>202</c:v>
                </c:pt>
                <c:pt idx="103">
                  <c:v>203</c:v>
                </c:pt>
                <c:pt idx="104">
                  <c:v>204</c:v>
                </c:pt>
                <c:pt idx="105">
                  <c:v>205</c:v>
                </c:pt>
                <c:pt idx="106">
                  <c:v>206</c:v>
                </c:pt>
                <c:pt idx="107">
                  <c:v>207</c:v>
                </c:pt>
                <c:pt idx="108">
                  <c:v>208</c:v>
                </c:pt>
                <c:pt idx="109">
                  <c:v>209</c:v>
                </c:pt>
                <c:pt idx="110">
                  <c:v>210</c:v>
                </c:pt>
                <c:pt idx="111">
                  <c:v>211</c:v>
                </c:pt>
                <c:pt idx="112">
                  <c:v>212</c:v>
                </c:pt>
                <c:pt idx="113">
                  <c:v>213</c:v>
                </c:pt>
                <c:pt idx="114">
                  <c:v>214</c:v>
                </c:pt>
                <c:pt idx="115">
                  <c:v>215</c:v>
                </c:pt>
                <c:pt idx="116">
                  <c:v>216</c:v>
                </c:pt>
                <c:pt idx="117">
                  <c:v>217</c:v>
                </c:pt>
                <c:pt idx="118">
                  <c:v>218</c:v>
                </c:pt>
                <c:pt idx="119">
                  <c:v>219</c:v>
                </c:pt>
                <c:pt idx="120">
                  <c:v>220</c:v>
                </c:pt>
                <c:pt idx="121">
                  <c:v>221</c:v>
                </c:pt>
                <c:pt idx="122">
                  <c:v>222</c:v>
                </c:pt>
                <c:pt idx="123">
                  <c:v>223</c:v>
                </c:pt>
                <c:pt idx="124">
                  <c:v>224</c:v>
                </c:pt>
                <c:pt idx="125">
                  <c:v>225</c:v>
                </c:pt>
                <c:pt idx="126">
                  <c:v>226</c:v>
                </c:pt>
                <c:pt idx="127">
                  <c:v>227</c:v>
                </c:pt>
                <c:pt idx="128">
                  <c:v>228</c:v>
                </c:pt>
                <c:pt idx="129">
                  <c:v>229</c:v>
                </c:pt>
                <c:pt idx="130">
                  <c:v>230</c:v>
                </c:pt>
                <c:pt idx="131">
                  <c:v>231</c:v>
                </c:pt>
                <c:pt idx="132">
                  <c:v>232</c:v>
                </c:pt>
                <c:pt idx="133">
                  <c:v>233</c:v>
                </c:pt>
                <c:pt idx="134">
                  <c:v>234</c:v>
                </c:pt>
                <c:pt idx="135">
                  <c:v>235</c:v>
                </c:pt>
                <c:pt idx="136">
                  <c:v>236</c:v>
                </c:pt>
                <c:pt idx="137">
                  <c:v>237</c:v>
                </c:pt>
                <c:pt idx="138">
                  <c:v>238</c:v>
                </c:pt>
                <c:pt idx="139">
                  <c:v>239</c:v>
                </c:pt>
                <c:pt idx="140">
                  <c:v>240</c:v>
                </c:pt>
                <c:pt idx="141">
                  <c:v>241</c:v>
                </c:pt>
                <c:pt idx="142">
                  <c:v>242</c:v>
                </c:pt>
                <c:pt idx="143">
                  <c:v>243</c:v>
                </c:pt>
                <c:pt idx="144">
                  <c:v>244</c:v>
                </c:pt>
                <c:pt idx="145">
                  <c:v>245</c:v>
                </c:pt>
                <c:pt idx="146">
                  <c:v>246</c:v>
                </c:pt>
                <c:pt idx="147">
                  <c:v>247</c:v>
                </c:pt>
                <c:pt idx="148">
                  <c:v>248</c:v>
                </c:pt>
                <c:pt idx="149">
                  <c:v>249</c:v>
                </c:pt>
                <c:pt idx="150">
                  <c:v>250</c:v>
                </c:pt>
                <c:pt idx="151">
                  <c:v>251</c:v>
                </c:pt>
                <c:pt idx="152">
                  <c:v>252</c:v>
                </c:pt>
                <c:pt idx="153">
                  <c:v>253</c:v>
                </c:pt>
                <c:pt idx="154">
                  <c:v>254</c:v>
                </c:pt>
                <c:pt idx="155">
                  <c:v>255</c:v>
                </c:pt>
                <c:pt idx="156">
                  <c:v>256</c:v>
                </c:pt>
                <c:pt idx="157">
                  <c:v>257</c:v>
                </c:pt>
                <c:pt idx="158">
                  <c:v>258</c:v>
                </c:pt>
                <c:pt idx="159">
                  <c:v>259</c:v>
                </c:pt>
                <c:pt idx="160">
                  <c:v>260</c:v>
                </c:pt>
                <c:pt idx="161">
                  <c:v>261</c:v>
                </c:pt>
                <c:pt idx="162">
                  <c:v>262</c:v>
                </c:pt>
                <c:pt idx="163">
                  <c:v>263</c:v>
                </c:pt>
                <c:pt idx="164">
                  <c:v>264</c:v>
                </c:pt>
                <c:pt idx="165">
                  <c:v>265</c:v>
                </c:pt>
                <c:pt idx="166">
                  <c:v>266</c:v>
                </c:pt>
                <c:pt idx="167">
                  <c:v>267</c:v>
                </c:pt>
                <c:pt idx="168">
                  <c:v>268</c:v>
                </c:pt>
                <c:pt idx="169">
                  <c:v>269</c:v>
                </c:pt>
                <c:pt idx="170">
                  <c:v>270</c:v>
                </c:pt>
                <c:pt idx="171">
                  <c:v>271</c:v>
                </c:pt>
                <c:pt idx="172">
                  <c:v>272</c:v>
                </c:pt>
                <c:pt idx="173">
                  <c:v>273</c:v>
                </c:pt>
                <c:pt idx="174">
                  <c:v>274</c:v>
                </c:pt>
                <c:pt idx="175">
                  <c:v>275</c:v>
                </c:pt>
                <c:pt idx="176">
                  <c:v>276</c:v>
                </c:pt>
                <c:pt idx="177">
                  <c:v>277</c:v>
                </c:pt>
                <c:pt idx="178">
                  <c:v>278</c:v>
                </c:pt>
                <c:pt idx="179">
                  <c:v>279</c:v>
                </c:pt>
                <c:pt idx="180">
                  <c:v>280</c:v>
                </c:pt>
                <c:pt idx="181">
                  <c:v>281</c:v>
                </c:pt>
                <c:pt idx="182">
                  <c:v>282</c:v>
                </c:pt>
                <c:pt idx="183">
                  <c:v>283</c:v>
                </c:pt>
                <c:pt idx="184">
                  <c:v>284</c:v>
                </c:pt>
                <c:pt idx="185">
                  <c:v>285</c:v>
                </c:pt>
                <c:pt idx="186">
                  <c:v>286</c:v>
                </c:pt>
                <c:pt idx="187">
                  <c:v>287</c:v>
                </c:pt>
                <c:pt idx="188">
                  <c:v>288</c:v>
                </c:pt>
                <c:pt idx="189">
                  <c:v>289</c:v>
                </c:pt>
                <c:pt idx="190">
                  <c:v>290</c:v>
                </c:pt>
                <c:pt idx="191">
                  <c:v>291</c:v>
                </c:pt>
                <c:pt idx="192">
                  <c:v>292</c:v>
                </c:pt>
                <c:pt idx="193">
                  <c:v>293</c:v>
                </c:pt>
                <c:pt idx="194">
                  <c:v>294</c:v>
                </c:pt>
                <c:pt idx="195">
                  <c:v>295</c:v>
                </c:pt>
                <c:pt idx="196">
                  <c:v>296</c:v>
                </c:pt>
                <c:pt idx="197">
                  <c:v>297</c:v>
                </c:pt>
                <c:pt idx="198">
                  <c:v>298</c:v>
                </c:pt>
                <c:pt idx="199">
                  <c:v>299</c:v>
                </c:pt>
                <c:pt idx="200">
                  <c:v>300</c:v>
                </c:pt>
                <c:pt idx="201">
                  <c:v>301</c:v>
                </c:pt>
                <c:pt idx="202">
                  <c:v>302</c:v>
                </c:pt>
                <c:pt idx="203">
                  <c:v>303</c:v>
                </c:pt>
                <c:pt idx="204">
                  <c:v>304</c:v>
                </c:pt>
                <c:pt idx="205">
                  <c:v>305</c:v>
                </c:pt>
                <c:pt idx="206">
                  <c:v>306</c:v>
                </c:pt>
                <c:pt idx="207">
                  <c:v>307</c:v>
                </c:pt>
                <c:pt idx="208">
                  <c:v>308</c:v>
                </c:pt>
                <c:pt idx="209">
                  <c:v>309</c:v>
                </c:pt>
                <c:pt idx="210">
                  <c:v>310</c:v>
                </c:pt>
                <c:pt idx="211">
                  <c:v>311</c:v>
                </c:pt>
                <c:pt idx="212">
                  <c:v>312</c:v>
                </c:pt>
                <c:pt idx="213">
                  <c:v>313</c:v>
                </c:pt>
                <c:pt idx="214">
                  <c:v>314</c:v>
                </c:pt>
                <c:pt idx="215">
                  <c:v>315</c:v>
                </c:pt>
                <c:pt idx="216">
                  <c:v>316</c:v>
                </c:pt>
                <c:pt idx="217">
                  <c:v>317</c:v>
                </c:pt>
                <c:pt idx="218">
                  <c:v>318</c:v>
                </c:pt>
                <c:pt idx="219">
                  <c:v>319</c:v>
                </c:pt>
                <c:pt idx="220">
                  <c:v>320</c:v>
                </c:pt>
                <c:pt idx="221">
                  <c:v>321</c:v>
                </c:pt>
                <c:pt idx="222">
                  <c:v>322</c:v>
                </c:pt>
                <c:pt idx="223">
                  <c:v>323</c:v>
                </c:pt>
                <c:pt idx="224">
                  <c:v>324</c:v>
                </c:pt>
                <c:pt idx="225">
                  <c:v>325</c:v>
                </c:pt>
                <c:pt idx="226">
                  <c:v>326</c:v>
                </c:pt>
                <c:pt idx="227">
                  <c:v>327</c:v>
                </c:pt>
                <c:pt idx="228">
                  <c:v>328</c:v>
                </c:pt>
                <c:pt idx="229">
                  <c:v>329</c:v>
                </c:pt>
                <c:pt idx="230">
                  <c:v>330</c:v>
                </c:pt>
                <c:pt idx="231">
                  <c:v>331</c:v>
                </c:pt>
                <c:pt idx="232">
                  <c:v>332</c:v>
                </c:pt>
                <c:pt idx="233">
                  <c:v>333</c:v>
                </c:pt>
                <c:pt idx="234">
                  <c:v>334</c:v>
                </c:pt>
                <c:pt idx="235">
                  <c:v>335</c:v>
                </c:pt>
                <c:pt idx="236">
                  <c:v>336</c:v>
                </c:pt>
                <c:pt idx="237">
                  <c:v>337</c:v>
                </c:pt>
                <c:pt idx="238">
                  <c:v>338</c:v>
                </c:pt>
                <c:pt idx="239">
                  <c:v>339</c:v>
                </c:pt>
                <c:pt idx="240">
                  <c:v>340</c:v>
                </c:pt>
                <c:pt idx="241">
                  <c:v>341</c:v>
                </c:pt>
                <c:pt idx="242">
                  <c:v>342</c:v>
                </c:pt>
                <c:pt idx="243">
                  <c:v>343</c:v>
                </c:pt>
                <c:pt idx="244">
                  <c:v>344</c:v>
                </c:pt>
                <c:pt idx="245">
                  <c:v>345</c:v>
                </c:pt>
                <c:pt idx="246">
                  <c:v>346</c:v>
                </c:pt>
                <c:pt idx="247">
                  <c:v>347</c:v>
                </c:pt>
                <c:pt idx="248">
                  <c:v>348</c:v>
                </c:pt>
                <c:pt idx="249">
                  <c:v>349</c:v>
                </c:pt>
                <c:pt idx="250">
                  <c:v>350</c:v>
                </c:pt>
                <c:pt idx="251">
                  <c:v>351</c:v>
                </c:pt>
                <c:pt idx="252">
                  <c:v>352</c:v>
                </c:pt>
                <c:pt idx="253">
                  <c:v>353</c:v>
                </c:pt>
                <c:pt idx="254">
                  <c:v>354</c:v>
                </c:pt>
                <c:pt idx="255">
                  <c:v>355</c:v>
                </c:pt>
                <c:pt idx="256">
                  <c:v>356</c:v>
                </c:pt>
                <c:pt idx="257">
                  <c:v>357</c:v>
                </c:pt>
                <c:pt idx="258">
                  <c:v>358</c:v>
                </c:pt>
                <c:pt idx="259">
                  <c:v>359</c:v>
                </c:pt>
                <c:pt idx="260">
                  <c:v>360</c:v>
                </c:pt>
                <c:pt idx="261">
                  <c:v>361</c:v>
                </c:pt>
                <c:pt idx="262">
                  <c:v>362</c:v>
                </c:pt>
                <c:pt idx="263">
                  <c:v>363</c:v>
                </c:pt>
                <c:pt idx="264">
                  <c:v>364</c:v>
                </c:pt>
                <c:pt idx="265">
                  <c:v>365</c:v>
                </c:pt>
                <c:pt idx="266">
                  <c:v>366</c:v>
                </c:pt>
                <c:pt idx="267">
                  <c:v>367</c:v>
                </c:pt>
                <c:pt idx="268">
                  <c:v>368</c:v>
                </c:pt>
                <c:pt idx="269">
                  <c:v>369</c:v>
                </c:pt>
                <c:pt idx="270">
                  <c:v>370</c:v>
                </c:pt>
                <c:pt idx="271">
                  <c:v>371</c:v>
                </c:pt>
                <c:pt idx="272">
                  <c:v>372</c:v>
                </c:pt>
                <c:pt idx="273">
                  <c:v>373</c:v>
                </c:pt>
                <c:pt idx="274">
                  <c:v>374</c:v>
                </c:pt>
                <c:pt idx="275">
                  <c:v>375</c:v>
                </c:pt>
                <c:pt idx="276">
                  <c:v>376</c:v>
                </c:pt>
                <c:pt idx="277">
                  <c:v>377</c:v>
                </c:pt>
                <c:pt idx="278">
                  <c:v>378</c:v>
                </c:pt>
                <c:pt idx="279">
                  <c:v>379</c:v>
                </c:pt>
                <c:pt idx="280">
                  <c:v>380</c:v>
                </c:pt>
                <c:pt idx="281">
                  <c:v>381</c:v>
                </c:pt>
                <c:pt idx="282">
                  <c:v>382</c:v>
                </c:pt>
                <c:pt idx="283">
                  <c:v>383</c:v>
                </c:pt>
                <c:pt idx="284">
                  <c:v>384</c:v>
                </c:pt>
                <c:pt idx="285">
                  <c:v>385</c:v>
                </c:pt>
                <c:pt idx="286">
                  <c:v>386</c:v>
                </c:pt>
                <c:pt idx="287">
                  <c:v>387</c:v>
                </c:pt>
                <c:pt idx="288">
                  <c:v>388</c:v>
                </c:pt>
                <c:pt idx="289">
                  <c:v>389</c:v>
                </c:pt>
                <c:pt idx="290">
                  <c:v>390</c:v>
                </c:pt>
                <c:pt idx="291">
                  <c:v>391</c:v>
                </c:pt>
                <c:pt idx="292">
                  <c:v>392</c:v>
                </c:pt>
                <c:pt idx="293">
                  <c:v>393</c:v>
                </c:pt>
                <c:pt idx="294">
                  <c:v>394</c:v>
                </c:pt>
                <c:pt idx="295">
                  <c:v>395</c:v>
                </c:pt>
                <c:pt idx="296">
                  <c:v>396</c:v>
                </c:pt>
                <c:pt idx="297">
                  <c:v>397</c:v>
                </c:pt>
                <c:pt idx="298">
                  <c:v>398</c:v>
                </c:pt>
                <c:pt idx="299">
                  <c:v>399</c:v>
                </c:pt>
                <c:pt idx="300">
                  <c:v>400</c:v>
                </c:pt>
                <c:pt idx="301">
                  <c:v>401</c:v>
                </c:pt>
                <c:pt idx="302">
                  <c:v>402</c:v>
                </c:pt>
                <c:pt idx="303">
                  <c:v>403</c:v>
                </c:pt>
                <c:pt idx="304">
                  <c:v>404</c:v>
                </c:pt>
                <c:pt idx="305">
                  <c:v>405</c:v>
                </c:pt>
                <c:pt idx="306">
                  <c:v>406</c:v>
                </c:pt>
                <c:pt idx="307">
                  <c:v>407</c:v>
                </c:pt>
                <c:pt idx="308">
                  <c:v>408</c:v>
                </c:pt>
                <c:pt idx="309">
                  <c:v>409</c:v>
                </c:pt>
                <c:pt idx="310">
                  <c:v>410</c:v>
                </c:pt>
                <c:pt idx="311">
                  <c:v>411</c:v>
                </c:pt>
                <c:pt idx="312">
                  <c:v>412</c:v>
                </c:pt>
                <c:pt idx="313">
                  <c:v>413</c:v>
                </c:pt>
                <c:pt idx="314">
                  <c:v>414</c:v>
                </c:pt>
                <c:pt idx="315">
                  <c:v>415</c:v>
                </c:pt>
                <c:pt idx="316">
                  <c:v>416</c:v>
                </c:pt>
                <c:pt idx="317">
                  <c:v>417</c:v>
                </c:pt>
                <c:pt idx="318">
                  <c:v>418</c:v>
                </c:pt>
                <c:pt idx="319">
                  <c:v>419</c:v>
                </c:pt>
                <c:pt idx="320">
                  <c:v>420</c:v>
                </c:pt>
                <c:pt idx="321">
                  <c:v>421</c:v>
                </c:pt>
                <c:pt idx="322">
                  <c:v>422</c:v>
                </c:pt>
                <c:pt idx="323">
                  <c:v>423</c:v>
                </c:pt>
                <c:pt idx="324">
                  <c:v>424</c:v>
                </c:pt>
                <c:pt idx="325">
                  <c:v>425</c:v>
                </c:pt>
                <c:pt idx="326">
                  <c:v>426</c:v>
                </c:pt>
                <c:pt idx="327">
                  <c:v>427</c:v>
                </c:pt>
                <c:pt idx="328">
                  <c:v>428</c:v>
                </c:pt>
                <c:pt idx="329">
                  <c:v>429</c:v>
                </c:pt>
                <c:pt idx="330">
                  <c:v>430</c:v>
                </c:pt>
                <c:pt idx="331">
                  <c:v>431</c:v>
                </c:pt>
                <c:pt idx="332">
                  <c:v>432</c:v>
                </c:pt>
                <c:pt idx="333">
                  <c:v>433</c:v>
                </c:pt>
                <c:pt idx="334">
                  <c:v>434</c:v>
                </c:pt>
                <c:pt idx="335">
                  <c:v>435</c:v>
                </c:pt>
                <c:pt idx="336">
                  <c:v>436</c:v>
                </c:pt>
                <c:pt idx="337">
                  <c:v>437</c:v>
                </c:pt>
                <c:pt idx="338">
                  <c:v>438</c:v>
                </c:pt>
                <c:pt idx="339">
                  <c:v>439</c:v>
                </c:pt>
                <c:pt idx="340">
                  <c:v>440</c:v>
                </c:pt>
                <c:pt idx="341">
                  <c:v>441</c:v>
                </c:pt>
                <c:pt idx="342">
                  <c:v>442</c:v>
                </c:pt>
                <c:pt idx="343">
                  <c:v>443</c:v>
                </c:pt>
                <c:pt idx="344">
                  <c:v>444</c:v>
                </c:pt>
                <c:pt idx="345">
                  <c:v>445</c:v>
                </c:pt>
                <c:pt idx="346">
                  <c:v>446</c:v>
                </c:pt>
                <c:pt idx="347">
                  <c:v>447</c:v>
                </c:pt>
                <c:pt idx="348">
                  <c:v>448</c:v>
                </c:pt>
                <c:pt idx="349">
                  <c:v>449</c:v>
                </c:pt>
                <c:pt idx="350">
                  <c:v>450</c:v>
                </c:pt>
                <c:pt idx="351">
                  <c:v>451</c:v>
                </c:pt>
                <c:pt idx="352">
                  <c:v>452</c:v>
                </c:pt>
                <c:pt idx="353">
                  <c:v>453</c:v>
                </c:pt>
                <c:pt idx="354">
                  <c:v>454</c:v>
                </c:pt>
                <c:pt idx="355">
                  <c:v>455</c:v>
                </c:pt>
                <c:pt idx="356">
                  <c:v>456</c:v>
                </c:pt>
                <c:pt idx="357">
                  <c:v>457</c:v>
                </c:pt>
                <c:pt idx="358">
                  <c:v>458</c:v>
                </c:pt>
                <c:pt idx="359">
                  <c:v>459</c:v>
                </c:pt>
                <c:pt idx="360">
                  <c:v>460</c:v>
                </c:pt>
                <c:pt idx="361">
                  <c:v>461</c:v>
                </c:pt>
                <c:pt idx="362">
                  <c:v>462</c:v>
                </c:pt>
                <c:pt idx="363">
                  <c:v>463</c:v>
                </c:pt>
                <c:pt idx="364">
                  <c:v>464</c:v>
                </c:pt>
                <c:pt idx="365">
                  <c:v>465</c:v>
                </c:pt>
                <c:pt idx="366">
                  <c:v>466</c:v>
                </c:pt>
                <c:pt idx="367">
                  <c:v>467</c:v>
                </c:pt>
                <c:pt idx="368">
                  <c:v>468</c:v>
                </c:pt>
                <c:pt idx="369">
                  <c:v>469</c:v>
                </c:pt>
                <c:pt idx="370">
                  <c:v>470</c:v>
                </c:pt>
                <c:pt idx="371">
                  <c:v>471</c:v>
                </c:pt>
                <c:pt idx="372">
                  <c:v>472</c:v>
                </c:pt>
                <c:pt idx="373">
                  <c:v>473</c:v>
                </c:pt>
                <c:pt idx="374">
                  <c:v>474</c:v>
                </c:pt>
                <c:pt idx="375">
                  <c:v>475</c:v>
                </c:pt>
                <c:pt idx="376">
                  <c:v>476</c:v>
                </c:pt>
                <c:pt idx="377">
                  <c:v>477</c:v>
                </c:pt>
                <c:pt idx="378">
                  <c:v>478</c:v>
                </c:pt>
                <c:pt idx="379">
                  <c:v>479</c:v>
                </c:pt>
                <c:pt idx="380">
                  <c:v>480</c:v>
                </c:pt>
                <c:pt idx="381">
                  <c:v>481</c:v>
                </c:pt>
                <c:pt idx="382">
                  <c:v>482</c:v>
                </c:pt>
                <c:pt idx="383">
                  <c:v>483</c:v>
                </c:pt>
                <c:pt idx="384">
                  <c:v>484</c:v>
                </c:pt>
                <c:pt idx="385">
                  <c:v>485</c:v>
                </c:pt>
                <c:pt idx="386">
                  <c:v>486</c:v>
                </c:pt>
                <c:pt idx="387">
                  <c:v>487</c:v>
                </c:pt>
                <c:pt idx="388">
                  <c:v>488</c:v>
                </c:pt>
                <c:pt idx="389">
                  <c:v>489</c:v>
                </c:pt>
                <c:pt idx="390">
                  <c:v>490</c:v>
                </c:pt>
                <c:pt idx="391">
                  <c:v>491</c:v>
                </c:pt>
                <c:pt idx="392">
                  <c:v>492</c:v>
                </c:pt>
                <c:pt idx="393">
                  <c:v>493</c:v>
                </c:pt>
                <c:pt idx="394">
                  <c:v>494</c:v>
                </c:pt>
                <c:pt idx="395">
                  <c:v>495</c:v>
                </c:pt>
                <c:pt idx="396">
                  <c:v>496</c:v>
                </c:pt>
                <c:pt idx="397">
                  <c:v>497</c:v>
                </c:pt>
                <c:pt idx="398">
                  <c:v>498</c:v>
                </c:pt>
                <c:pt idx="399">
                  <c:v>499</c:v>
                </c:pt>
                <c:pt idx="400">
                  <c:v>500</c:v>
                </c:pt>
                <c:pt idx="401">
                  <c:v>501</c:v>
                </c:pt>
                <c:pt idx="402">
                  <c:v>502</c:v>
                </c:pt>
                <c:pt idx="403">
                  <c:v>503</c:v>
                </c:pt>
                <c:pt idx="404">
                  <c:v>504</c:v>
                </c:pt>
                <c:pt idx="405">
                  <c:v>505</c:v>
                </c:pt>
                <c:pt idx="406">
                  <c:v>506</c:v>
                </c:pt>
                <c:pt idx="407">
                  <c:v>507</c:v>
                </c:pt>
                <c:pt idx="408">
                  <c:v>508</c:v>
                </c:pt>
                <c:pt idx="409">
                  <c:v>509</c:v>
                </c:pt>
                <c:pt idx="410">
                  <c:v>510</c:v>
                </c:pt>
                <c:pt idx="411">
                  <c:v>511</c:v>
                </c:pt>
                <c:pt idx="412">
                  <c:v>512</c:v>
                </c:pt>
                <c:pt idx="413">
                  <c:v>513</c:v>
                </c:pt>
                <c:pt idx="414">
                  <c:v>514</c:v>
                </c:pt>
                <c:pt idx="415">
                  <c:v>515</c:v>
                </c:pt>
                <c:pt idx="416">
                  <c:v>516</c:v>
                </c:pt>
                <c:pt idx="417">
                  <c:v>517</c:v>
                </c:pt>
                <c:pt idx="418">
                  <c:v>518</c:v>
                </c:pt>
                <c:pt idx="419">
                  <c:v>519</c:v>
                </c:pt>
                <c:pt idx="420">
                  <c:v>520</c:v>
                </c:pt>
                <c:pt idx="421">
                  <c:v>521</c:v>
                </c:pt>
                <c:pt idx="422">
                  <c:v>522</c:v>
                </c:pt>
                <c:pt idx="423">
                  <c:v>523</c:v>
                </c:pt>
                <c:pt idx="424">
                  <c:v>524</c:v>
                </c:pt>
                <c:pt idx="425">
                  <c:v>525</c:v>
                </c:pt>
                <c:pt idx="426">
                  <c:v>526</c:v>
                </c:pt>
                <c:pt idx="427">
                  <c:v>527</c:v>
                </c:pt>
                <c:pt idx="428">
                  <c:v>528</c:v>
                </c:pt>
                <c:pt idx="429">
                  <c:v>529</c:v>
                </c:pt>
                <c:pt idx="430">
                  <c:v>530</c:v>
                </c:pt>
                <c:pt idx="431">
                  <c:v>531</c:v>
                </c:pt>
                <c:pt idx="432">
                  <c:v>532</c:v>
                </c:pt>
                <c:pt idx="433">
                  <c:v>533</c:v>
                </c:pt>
                <c:pt idx="434">
                  <c:v>534</c:v>
                </c:pt>
                <c:pt idx="435">
                  <c:v>535</c:v>
                </c:pt>
                <c:pt idx="436">
                  <c:v>536</c:v>
                </c:pt>
                <c:pt idx="437">
                  <c:v>537</c:v>
                </c:pt>
                <c:pt idx="438">
                  <c:v>538</c:v>
                </c:pt>
                <c:pt idx="439">
                  <c:v>539</c:v>
                </c:pt>
                <c:pt idx="440">
                  <c:v>540</c:v>
                </c:pt>
                <c:pt idx="441">
                  <c:v>541</c:v>
                </c:pt>
                <c:pt idx="442">
                  <c:v>542</c:v>
                </c:pt>
                <c:pt idx="443">
                  <c:v>543</c:v>
                </c:pt>
                <c:pt idx="444">
                  <c:v>544</c:v>
                </c:pt>
                <c:pt idx="445">
                  <c:v>545</c:v>
                </c:pt>
                <c:pt idx="446">
                  <c:v>546</c:v>
                </c:pt>
                <c:pt idx="447">
                  <c:v>547</c:v>
                </c:pt>
                <c:pt idx="448">
                  <c:v>548</c:v>
                </c:pt>
                <c:pt idx="449">
                  <c:v>549</c:v>
                </c:pt>
                <c:pt idx="450">
                  <c:v>550</c:v>
                </c:pt>
                <c:pt idx="451">
                  <c:v>551</c:v>
                </c:pt>
                <c:pt idx="452">
                  <c:v>552</c:v>
                </c:pt>
                <c:pt idx="453">
                  <c:v>553</c:v>
                </c:pt>
                <c:pt idx="454">
                  <c:v>554</c:v>
                </c:pt>
                <c:pt idx="455">
                  <c:v>555</c:v>
                </c:pt>
                <c:pt idx="456">
                  <c:v>556</c:v>
                </c:pt>
                <c:pt idx="457">
                  <c:v>557</c:v>
                </c:pt>
                <c:pt idx="458">
                  <c:v>558</c:v>
                </c:pt>
                <c:pt idx="459">
                  <c:v>559</c:v>
                </c:pt>
                <c:pt idx="460">
                  <c:v>560</c:v>
                </c:pt>
                <c:pt idx="461">
                  <c:v>561</c:v>
                </c:pt>
                <c:pt idx="462">
                  <c:v>562</c:v>
                </c:pt>
                <c:pt idx="463">
                  <c:v>563</c:v>
                </c:pt>
                <c:pt idx="464">
                  <c:v>564</c:v>
                </c:pt>
                <c:pt idx="465">
                  <c:v>565</c:v>
                </c:pt>
                <c:pt idx="466">
                  <c:v>566</c:v>
                </c:pt>
                <c:pt idx="467">
                  <c:v>567</c:v>
                </c:pt>
                <c:pt idx="468">
                  <c:v>568</c:v>
                </c:pt>
                <c:pt idx="469">
                  <c:v>569</c:v>
                </c:pt>
                <c:pt idx="470">
                  <c:v>570</c:v>
                </c:pt>
                <c:pt idx="471">
                  <c:v>571</c:v>
                </c:pt>
                <c:pt idx="472">
                  <c:v>572</c:v>
                </c:pt>
                <c:pt idx="473">
                  <c:v>573</c:v>
                </c:pt>
                <c:pt idx="474">
                  <c:v>574</c:v>
                </c:pt>
                <c:pt idx="475">
                  <c:v>575</c:v>
                </c:pt>
                <c:pt idx="476">
                  <c:v>576</c:v>
                </c:pt>
                <c:pt idx="477">
                  <c:v>577</c:v>
                </c:pt>
                <c:pt idx="478">
                  <c:v>578</c:v>
                </c:pt>
                <c:pt idx="479">
                  <c:v>579</c:v>
                </c:pt>
                <c:pt idx="480">
                  <c:v>580</c:v>
                </c:pt>
                <c:pt idx="481">
                  <c:v>581</c:v>
                </c:pt>
                <c:pt idx="482">
                  <c:v>582</c:v>
                </c:pt>
                <c:pt idx="483">
                  <c:v>583</c:v>
                </c:pt>
                <c:pt idx="484">
                  <c:v>584</c:v>
                </c:pt>
                <c:pt idx="485">
                  <c:v>585</c:v>
                </c:pt>
                <c:pt idx="486">
                  <c:v>586</c:v>
                </c:pt>
                <c:pt idx="487">
                  <c:v>587</c:v>
                </c:pt>
                <c:pt idx="488">
                  <c:v>588</c:v>
                </c:pt>
                <c:pt idx="489">
                  <c:v>589</c:v>
                </c:pt>
                <c:pt idx="490">
                  <c:v>590</c:v>
                </c:pt>
                <c:pt idx="491">
                  <c:v>591</c:v>
                </c:pt>
                <c:pt idx="492">
                  <c:v>592</c:v>
                </c:pt>
                <c:pt idx="493">
                  <c:v>593</c:v>
                </c:pt>
                <c:pt idx="494">
                  <c:v>594</c:v>
                </c:pt>
                <c:pt idx="495">
                  <c:v>595</c:v>
                </c:pt>
                <c:pt idx="496">
                  <c:v>596</c:v>
                </c:pt>
                <c:pt idx="497">
                  <c:v>597</c:v>
                </c:pt>
                <c:pt idx="498">
                  <c:v>598</c:v>
                </c:pt>
                <c:pt idx="499">
                  <c:v>599</c:v>
                </c:pt>
                <c:pt idx="500">
                  <c:v>600</c:v>
                </c:pt>
                <c:pt idx="501">
                  <c:v>601</c:v>
                </c:pt>
                <c:pt idx="502">
                  <c:v>602</c:v>
                </c:pt>
                <c:pt idx="503">
                  <c:v>603</c:v>
                </c:pt>
                <c:pt idx="504">
                  <c:v>604</c:v>
                </c:pt>
                <c:pt idx="505">
                  <c:v>605</c:v>
                </c:pt>
                <c:pt idx="506">
                  <c:v>606</c:v>
                </c:pt>
                <c:pt idx="507">
                  <c:v>607</c:v>
                </c:pt>
                <c:pt idx="508">
                  <c:v>608</c:v>
                </c:pt>
                <c:pt idx="509">
                  <c:v>609</c:v>
                </c:pt>
                <c:pt idx="510">
                  <c:v>610</c:v>
                </c:pt>
                <c:pt idx="511">
                  <c:v>611</c:v>
                </c:pt>
                <c:pt idx="512">
                  <c:v>612</c:v>
                </c:pt>
                <c:pt idx="513">
                  <c:v>613</c:v>
                </c:pt>
                <c:pt idx="514">
                  <c:v>614</c:v>
                </c:pt>
                <c:pt idx="515">
                  <c:v>615</c:v>
                </c:pt>
                <c:pt idx="516">
                  <c:v>616</c:v>
                </c:pt>
                <c:pt idx="517">
                  <c:v>617</c:v>
                </c:pt>
                <c:pt idx="518">
                  <c:v>618</c:v>
                </c:pt>
                <c:pt idx="519">
                  <c:v>619</c:v>
                </c:pt>
                <c:pt idx="520">
                  <c:v>620</c:v>
                </c:pt>
                <c:pt idx="521">
                  <c:v>621</c:v>
                </c:pt>
                <c:pt idx="522">
                  <c:v>622</c:v>
                </c:pt>
                <c:pt idx="523">
                  <c:v>623</c:v>
                </c:pt>
                <c:pt idx="524">
                  <c:v>624</c:v>
                </c:pt>
                <c:pt idx="525">
                  <c:v>625</c:v>
                </c:pt>
                <c:pt idx="526">
                  <c:v>626</c:v>
                </c:pt>
                <c:pt idx="527">
                  <c:v>627</c:v>
                </c:pt>
                <c:pt idx="528">
                  <c:v>628</c:v>
                </c:pt>
                <c:pt idx="529">
                  <c:v>629</c:v>
                </c:pt>
                <c:pt idx="530">
                  <c:v>630</c:v>
                </c:pt>
                <c:pt idx="531">
                  <c:v>631</c:v>
                </c:pt>
                <c:pt idx="532">
                  <c:v>632</c:v>
                </c:pt>
                <c:pt idx="533">
                  <c:v>633</c:v>
                </c:pt>
                <c:pt idx="534">
                  <c:v>634</c:v>
                </c:pt>
                <c:pt idx="535">
                  <c:v>635</c:v>
                </c:pt>
                <c:pt idx="536">
                  <c:v>636</c:v>
                </c:pt>
                <c:pt idx="537">
                  <c:v>637</c:v>
                </c:pt>
                <c:pt idx="538">
                  <c:v>638</c:v>
                </c:pt>
                <c:pt idx="539">
                  <c:v>639</c:v>
                </c:pt>
                <c:pt idx="540">
                  <c:v>640</c:v>
                </c:pt>
                <c:pt idx="541">
                  <c:v>641</c:v>
                </c:pt>
                <c:pt idx="542">
                  <c:v>642</c:v>
                </c:pt>
                <c:pt idx="543">
                  <c:v>643</c:v>
                </c:pt>
                <c:pt idx="544">
                  <c:v>644</c:v>
                </c:pt>
                <c:pt idx="545">
                  <c:v>645</c:v>
                </c:pt>
                <c:pt idx="546">
                  <c:v>646</c:v>
                </c:pt>
                <c:pt idx="547">
                  <c:v>647</c:v>
                </c:pt>
                <c:pt idx="548">
                  <c:v>648</c:v>
                </c:pt>
                <c:pt idx="549">
                  <c:v>649</c:v>
                </c:pt>
                <c:pt idx="550">
                  <c:v>650</c:v>
                </c:pt>
                <c:pt idx="551">
                  <c:v>651</c:v>
                </c:pt>
                <c:pt idx="552">
                  <c:v>652</c:v>
                </c:pt>
                <c:pt idx="553">
                  <c:v>653</c:v>
                </c:pt>
                <c:pt idx="554">
                  <c:v>654</c:v>
                </c:pt>
                <c:pt idx="555">
                  <c:v>655</c:v>
                </c:pt>
                <c:pt idx="556">
                  <c:v>656</c:v>
                </c:pt>
                <c:pt idx="557">
                  <c:v>657</c:v>
                </c:pt>
                <c:pt idx="558">
                  <c:v>658</c:v>
                </c:pt>
                <c:pt idx="559">
                  <c:v>659</c:v>
                </c:pt>
                <c:pt idx="560">
                  <c:v>660</c:v>
                </c:pt>
                <c:pt idx="561">
                  <c:v>661</c:v>
                </c:pt>
                <c:pt idx="562">
                  <c:v>662</c:v>
                </c:pt>
                <c:pt idx="563">
                  <c:v>663</c:v>
                </c:pt>
                <c:pt idx="564">
                  <c:v>664</c:v>
                </c:pt>
                <c:pt idx="565">
                  <c:v>665</c:v>
                </c:pt>
                <c:pt idx="566">
                  <c:v>666</c:v>
                </c:pt>
                <c:pt idx="567">
                  <c:v>667</c:v>
                </c:pt>
                <c:pt idx="568">
                  <c:v>668</c:v>
                </c:pt>
                <c:pt idx="569">
                  <c:v>669</c:v>
                </c:pt>
                <c:pt idx="570">
                  <c:v>670</c:v>
                </c:pt>
                <c:pt idx="571">
                  <c:v>671</c:v>
                </c:pt>
                <c:pt idx="572">
                  <c:v>672</c:v>
                </c:pt>
                <c:pt idx="573">
                  <c:v>673</c:v>
                </c:pt>
                <c:pt idx="574">
                  <c:v>674</c:v>
                </c:pt>
                <c:pt idx="575">
                  <c:v>675</c:v>
                </c:pt>
                <c:pt idx="576">
                  <c:v>676</c:v>
                </c:pt>
                <c:pt idx="577">
                  <c:v>677</c:v>
                </c:pt>
                <c:pt idx="578">
                  <c:v>678</c:v>
                </c:pt>
                <c:pt idx="579">
                  <c:v>679</c:v>
                </c:pt>
                <c:pt idx="580">
                  <c:v>680</c:v>
                </c:pt>
                <c:pt idx="581">
                  <c:v>681</c:v>
                </c:pt>
                <c:pt idx="582">
                  <c:v>682</c:v>
                </c:pt>
                <c:pt idx="583">
                  <c:v>683</c:v>
                </c:pt>
                <c:pt idx="584">
                  <c:v>684</c:v>
                </c:pt>
                <c:pt idx="585">
                  <c:v>685</c:v>
                </c:pt>
                <c:pt idx="586">
                  <c:v>686</c:v>
                </c:pt>
                <c:pt idx="587">
                  <c:v>687</c:v>
                </c:pt>
                <c:pt idx="588">
                  <c:v>688</c:v>
                </c:pt>
                <c:pt idx="589">
                  <c:v>689</c:v>
                </c:pt>
                <c:pt idx="590">
                  <c:v>690</c:v>
                </c:pt>
                <c:pt idx="591">
                  <c:v>691</c:v>
                </c:pt>
                <c:pt idx="592">
                  <c:v>692</c:v>
                </c:pt>
                <c:pt idx="593">
                  <c:v>693</c:v>
                </c:pt>
                <c:pt idx="594">
                  <c:v>694</c:v>
                </c:pt>
                <c:pt idx="595">
                  <c:v>695</c:v>
                </c:pt>
                <c:pt idx="596">
                  <c:v>696</c:v>
                </c:pt>
                <c:pt idx="597">
                  <c:v>697</c:v>
                </c:pt>
                <c:pt idx="598">
                  <c:v>698</c:v>
                </c:pt>
                <c:pt idx="599">
                  <c:v>699</c:v>
                </c:pt>
                <c:pt idx="600">
                  <c:v>700</c:v>
                </c:pt>
                <c:pt idx="601">
                  <c:v>701</c:v>
                </c:pt>
                <c:pt idx="602">
                  <c:v>702</c:v>
                </c:pt>
                <c:pt idx="603">
                  <c:v>703</c:v>
                </c:pt>
                <c:pt idx="604">
                  <c:v>704</c:v>
                </c:pt>
                <c:pt idx="605">
                  <c:v>705</c:v>
                </c:pt>
                <c:pt idx="606">
                  <c:v>706</c:v>
                </c:pt>
                <c:pt idx="607">
                  <c:v>707</c:v>
                </c:pt>
                <c:pt idx="608">
                  <c:v>708</c:v>
                </c:pt>
                <c:pt idx="609">
                  <c:v>709</c:v>
                </c:pt>
                <c:pt idx="610">
                  <c:v>710</c:v>
                </c:pt>
                <c:pt idx="611">
                  <c:v>711</c:v>
                </c:pt>
                <c:pt idx="612">
                  <c:v>712</c:v>
                </c:pt>
                <c:pt idx="613">
                  <c:v>713</c:v>
                </c:pt>
                <c:pt idx="614">
                  <c:v>714</c:v>
                </c:pt>
                <c:pt idx="615">
                  <c:v>715</c:v>
                </c:pt>
                <c:pt idx="616">
                  <c:v>716</c:v>
                </c:pt>
                <c:pt idx="617">
                  <c:v>717</c:v>
                </c:pt>
                <c:pt idx="618">
                  <c:v>718</c:v>
                </c:pt>
                <c:pt idx="619">
                  <c:v>719</c:v>
                </c:pt>
                <c:pt idx="620">
                  <c:v>720</c:v>
                </c:pt>
                <c:pt idx="621">
                  <c:v>721</c:v>
                </c:pt>
                <c:pt idx="622">
                  <c:v>722</c:v>
                </c:pt>
                <c:pt idx="623">
                  <c:v>723</c:v>
                </c:pt>
                <c:pt idx="624">
                  <c:v>724</c:v>
                </c:pt>
                <c:pt idx="625">
                  <c:v>725</c:v>
                </c:pt>
                <c:pt idx="626">
                  <c:v>726</c:v>
                </c:pt>
                <c:pt idx="627">
                  <c:v>727</c:v>
                </c:pt>
                <c:pt idx="628">
                  <c:v>728</c:v>
                </c:pt>
                <c:pt idx="629">
                  <c:v>729</c:v>
                </c:pt>
                <c:pt idx="630">
                  <c:v>730</c:v>
                </c:pt>
                <c:pt idx="631">
                  <c:v>731</c:v>
                </c:pt>
                <c:pt idx="632">
                  <c:v>732</c:v>
                </c:pt>
                <c:pt idx="633">
                  <c:v>733</c:v>
                </c:pt>
                <c:pt idx="634">
                  <c:v>734</c:v>
                </c:pt>
                <c:pt idx="635">
                  <c:v>735</c:v>
                </c:pt>
                <c:pt idx="636">
                  <c:v>736</c:v>
                </c:pt>
                <c:pt idx="637">
                  <c:v>737</c:v>
                </c:pt>
                <c:pt idx="638">
                  <c:v>738</c:v>
                </c:pt>
                <c:pt idx="639">
                  <c:v>739</c:v>
                </c:pt>
                <c:pt idx="640">
                  <c:v>740</c:v>
                </c:pt>
                <c:pt idx="641">
                  <c:v>741</c:v>
                </c:pt>
                <c:pt idx="642">
                  <c:v>742</c:v>
                </c:pt>
                <c:pt idx="643">
                  <c:v>743</c:v>
                </c:pt>
                <c:pt idx="644">
                  <c:v>744</c:v>
                </c:pt>
                <c:pt idx="645">
                  <c:v>745</c:v>
                </c:pt>
                <c:pt idx="646">
                  <c:v>746</c:v>
                </c:pt>
                <c:pt idx="647">
                  <c:v>747</c:v>
                </c:pt>
                <c:pt idx="648">
                  <c:v>748</c:v>
                </c:pt>
                <c:pt idx="649">
                  <c:v>749</c:v>
                </c:pt>
                <c:pt idx="650">
                  <c:v>750</c:v>
                </c:pt>
                <c:pt idx="651">
                  <c:v>751</c:v>
                </c:pt>
                <c:pt idx="652">
                  <c:v>752</c:v>
                </c:pt>
                <c:pt idx="653">
                  <c:v>753</c:v>
                </c:pt>
                <c:pt idx="654">
                  <c:v>754</c:v>
                </c:pt>
                <c:pt idx="655">
                  <c:v>755</c:v>
                </c:pt>
                <c:pt idx="656">
                  <c:v>756</c:v>
                </c:pt>
                <c:pt idx="657">
                  <c:v>757</c:v>
                </c:pt>
                <c:pt idx="658">
                  <c:v>758</c:v>
                </c:pt>
                <c:pt idx="659">
                  <c:v>759</c:v>
                </c:pt>
                <c:pt idx="660">
                  <c:v>760</c:v>
                </c:pt>
                <c:pt idx="661">
                  <c:v>761</c:v>
                </c:pt>
                <c:pt idx="662">
                  <c:v>762</c:v>
                </c:pt>
                <c:pt idx="663">
                  <c:v>763</c:v>
                </c:pt>
                <c:pt idx="664">
                  <c:v>764</c:v>
                </c:pt>
                <c:pt idx="665">
                  <c:v>765</c:v>
                </c:pt>
                <c:pt idx="666">
                  <c:v>766</c:v>
                </c:pt>
                <c:pt idx="667">
                  <c:v>767</c:v>
                </c:pt>
                <c:pt idx="668">
                  <c:v>768</c:v>
                </c:pt>
                <c:pt idx="669">
                  <c:v>769</c:v>
                </c:pt>
                <c:pt idx="670">
                  <c:v>770</c:v>
                </c:pt>
                <c:pt idx="671">
                  <c:v>771</c:v>
                </c:pt>
                <c:pt idx="672">
                  <c:v>772</c:v>
                </c:pt>
                <c:pt idx="673">
                  <c:v>773</c:v>
                </c:pt>
                <c:pt idx="674">
                  <c:v>774</c:v>
                </c:pt>
                <c:pt idx="675">
                  <c:v>775</c:v>
                </c:pt>
                <c:pt idx="676">
                  <c:v>776</c:v>
                </c:pt>
                <c:pt idx="677">
                  <c:v>777</c:v>
                </c:pt>
                <c:pt idx="678">
                  <c:v>778</c:v>
                </c:pt>
                <c:pt idx="679">
                  <c:v>779</c:v>
                </c:pt>
                <c:pt idx="680">
                  <c:v>780</c:v>
                </c:pt>
                <c:pt idx="681">
                  <c:v>781</c:v>
                </c:pt>
                <c:pt idx="682">
                  <c:v>782</c:v>
                </c:pt>
                <c:pt idx="683">
                  <c:v>783</c:v>
                </c:pt>
                <c:pt idx="684">
                  <c:v>784</c:v>
                </c:pt>
                <c:pt idx="685">
                  <c:v>785</c:v>
                </c:pt>
                <c:pt idx="686">
                  <c:v>786</c:v>
                </c:pt>
                <c:pt idx="687">
                  <c:v>787</c:v>
                </c:pt>
                <c:pt idx="688">
                  <c:v>788</c:v>
                </c:pt>
                <c:pt idx="689">
                  <c:v>789</c:v>
                </c:pt>
                <c:pt idx="690">
                  <c:v>790</c:v>
                </c:pt>
                <c:pt idx="691">
                  <c:v>791</c:v>
                </c:pt>
                <c:pt idx="692">
                  <c:v>792</c:v>
                </c:pt>
                <c:pt idx="693">
                  <c:v>793</c:v>
                </c:pt>
                <c:pt idx="694">
                  <c:v>794</c:v>
                </c:pt>
                <c:pt idx="695">
                  <c:v>795</c:v>
                </c:pt>
                <c:pt idx="696">
                  <c:v>796</c:v>
                </c:pt>
                <c:pt idx="697">
                  <c:v>797</c:v>
                </c:pt>
                <c:pt idx="698">
                  <c:v>798</c:v>
                </c:pt>
                <c:pt idx="699">
                  <c:v>799</c:v>
                </c:pt>
                <c:pt idx="700">
                  <c:v>800</c:v>
                </c:pt>
                <c:pt idx="701">
                  <c:v>801</c:v>
                </c:pt>
                <c:pt idx="702">
                  <c:v>802</c:v>
                </c:pt>
                <c:pt idx="703">
                  <c:v>803</c:v>
                </c:pt>
                <c:pt idx="704">
                  <c:v>804</c:v>
                </c:pt>
                <c:pt idx="705">
                  <c:v>805</c:v>
                </c:pt>
                <c:pt idx="706">
                  <c:v>806</c:v>
                </c:pt>
                <c:pt idx="707">
                  <c:v>807</c:v>
                </c:pt>
                <c:pt idx="708">
                  <c:v>808</c:v>
                </c:pt>
                <c:pt idx="709">
                  <c:v>809</c:v>
                </c:pt>
                <c:pt idx="710">
                  <c:v>810</c:v>
                </c:pt>
                <c:pt idx="711">
                  <c:v>811</c:v>
                </c:pt>
                <c:pt idx="712">
                  <c:v>812</c:v>
                </c:pt>
                <c:pt idx="713">
                  <c:v>813</c:v>
                </c:pt>
                <c:pt idx="714">
                  <c:v>814</c:v>
                </c:pt>
                <c:pt idx="715">
                  <c:v>815</c:v>
                </c:pt>
                <c:pt idx="716">
                  <c:v>816</c:v>
                </c:pt>
                <c:pt idx="717">
                  <c:v>817</c:v>
                </c:pt>
                <c:pt idx="718">
                  <c:v>818</c:v>
                </c:pt>
                <c:pt idx="719">
                  <c:v>819</c:v>
                </c:pt>
                <c:pt idx="720">
                  <c:v>820</c:v>
                </c:pt>
                <c:pt idx="721">
                  <c:v>821</c:v>
                </c:pt>
                <c:pt idx="722">
                  <c:v>822</c:v>
                </c:pt>
                <c:pt idx="723">
                  <c:v>823</c:v>
                </c:pt>
                <c:pt idx="724">
                  <c:v>824</c:v>
                </c:pt>
                <c:pt idx="725">
                  <c:v>825</c:v>
                </c:pt>
                <c:pt idx="726">
                  <c:v>826</c:v>
                </c:pt>
                <c:pt idx="727">
                  <c:v>827</c:v>
                </c:pt>
                <c:pt idx="728">
                  <c:v>828</c:v>
                </c:pt>
                <c:pt idx="729">
                  <c:v>829</c:v>
                </c:pt>
                <c:pt idx="730">
                  <c:v>830</c:v>
                </c:pt>
                <c:pt idx="731">
                  <c:v>831</c:v>
                </c:pt>
                <c:pt idx="732">
                  <c:v>832</c:v>
                </c:pt>
                <c:pt idx="733">
                  <c:v>833</c:v>
                </c:pt>
                <c:pt idx="734">
                  <c:v>834</c:v>
                </c:pt>
                <c:pt idx="735">
                  <c:v>835</c:v>
                </c:pt>
                <c:pt idx="736">
                  <c:v>836</c:v>
                </c:pt>
                <c:pt idx="737">
                  <c:v>837</c:v>
                </c:pt>
                <c:pt idx="738">
                  <c:v>838</c:v>
                </c:pt>
                <c:pt idx="739">
                  <c:v>839</c:v>
                </c:pt>
                <c:pt idx="740">
                  <c:v>840</c:v>
                </c:pt>
                <c:pt idx="741">
                  <c:v>841</c:v>
                </c:pt>
                <c:pt idx="742">
                  <c:v>842</c:v>
                </c:pt>
                <c:pt idx="743">
                  <c:v>843</c:v>
                </c:pt>
                <c:pt idx="744">
                  <c:v>844</c:v>
                </c:pt>
                <c:pt idx="745">
                  <c:v>845</c:v>
                </c:pt>
                <c:pt idx="746">
                  <c:v>846</c:v>
                </c:pt>
                <c:pt idx="747">
                  <c:v>847</c:v>
                </c:pt>
                <c:pt idx="748">
                  <c:v>848</c:v>
                </c:pt>
                <c:pt idx="749">
                  <c:v>849</c:v>
                </c:pt>
                <c:pt idx="750">
                  <c:v>850</c:v>
                </c:pt>
                <c:pt idx="751">
                  <c:v>851</c:v>
                </c:pt>
                <c:pt idx="752">
                  <c:v>852</c:v>
                </c:pt>
                <c:pt idx="753">
                  <c:v>853</c:v>
                </c:pt>
                <c:pt idx="754">
                  <c:v>854</c:v>
                </c:pt>
                <c:pt idx="755">
                  <c:v>855</c:v>
                </c:pt>
                <c:pt idx="756">
                  <c:v>856</c:v>
                </c:pt>
                <c:pt idx="757">
                  <c:v>857</c:v>
                </c:pt>
                <c:pt idx="758">
                  <c:v>858</c:v>
                </c:pt>
                <c:pt idx="759">
                  <c:v>859</c:v>
                </c:pt>
                <c:pt idx="760">
                  <c:v>860</c:v>
                </c:pt>
                <c:pt idx="761">
                  <c:v>861</c:v>
                </c:pt>
                <c:pt idx="762">
                  <c:v>862</c:v>
                </c:pt>
                <c:pt idx="763">
                  <c:v>863</c:v>
                </c:pt>
                <c:pt idx="764">
                  <c:v>864</c:v>
                </c:pt>
                <c:pt idx="765">
                  <c:v>865</c:v>
                </c:pt>
                <c:pt idx="766">
                  <c:v>866</c:v>
                </c:pt>
                <c:pt idx="767">
                  <c:v>867</c:v>
                </c:pt>
                <c:pt idx="768">
                  <c:v>868</c:v>
                </c:pt>
                <c:pt idx="769">
                  <c:v>869</c:v>
                </c:pt>
                <c:pt idx="770">
                  <c:v>870</c:v>
                </c:pt>
                <c:pt idx="771">
                  <c:v>871</c:v>
                </c:pt>
                <c:pt idx="772">
                  <c:v>872</c:v>
                </c:pt>
                <c:pt idx="773">
                  <c:v>873</c:v>
                </c:pt>
                <c:pt idx="774">
                  <c:v>874</c:v>
                </c:pt>
                <c:pt idx="775">
                  <c:v>875</c:v>
                </c:pt>
                <c:pt idx="776">
                  <c:v>876</c:v>
                </c:pt>
                <c:pt idx="777">
                  <c:v>877</c:v>
                </c:pt>
                <c:pt idx="778">
                  <c:v>878</c:v>
                </c:pt>
                <c:pt idx="779">
                  <c:v>879</c:v>
                </c:pt>
                <c:pt idx="780">
                  <c:v>880</c:v>
                </c:pt>
                <c:pt idx="781">
                  <c:v>881</c:v>
                </c:pt>
                <c:pt idx="782">
                  <c:v>882</c:v>
                </c:pt>
                <c:pt idx="783">
                  <c:v>883</c:v>
                </c:pt>
                <c:pt idx="784">
                  <c:v>884</c:v>
                </c:pt>
                <c:pt idx="785">
                  <c:v>885</c:v>
                </c:pt>
                <c:pt idx="786">
                  <c:v>886</c:v>
                </c:pt>
                <c:pt idx="787">
                  <c:v>887</c:v>
                </c:pt>
                <c:pt idx="788">
                  <c:v>888</c:v>
                </c:pt>
                <c:pt idx="789">
                  <c:v>889</c:v>
                </c:pt>
                <c:pt idx="790">
                  <c:v>890</c:v>
                </c:pt>
                <c:pt idx="791">
                  <c:v>891</c:v>
                </c:pt>
                <c:pt idx="792">
                  <c:v>892</c:v>
                </c:pt>
                <c:pt idx="793">
                  <c:v>893</c:v>
                </c:pt>
                <c:pt idx="794">
                  <c:v>894</c:v>
                </c:pt>
                <c:pt idx="795">
                  <c:v>895</c:v>
                </c:pt>
                <c:pt idx="796">
                  <c:v>896</c:v>
                </c:pt>
                <c:pt idx="797">
                  <c:v>897</c:v>
                </c:pt>
                <c:pt idx="798">
                  <c:v>898</c:v>
                </c:pt>
                <c:pt idx="799">
                  <c:v>899</c:v>
                </c:pt>
                <c:pt idx="800">
                  <c:v>900</c:v>
                </c:pt>
                <c:pt idx="801">
                  <c:v>901</c:v>
                </c:pt>
                <c:pt idx="802">
                  <c:v>902</c:v>
                </c:pt>
                <c:pt idx="803">
                  <c:v>903</c:v>
                </c:pt>
                <c:pt idx="804">
                  <c:v>904</c:v>
                </c:pt>
                <c:pt idx="805">
                  <c:v>905</c:v>
                </c:pt>
                <c:pt idx="806">
                  <c:v>906</c:v>
                </c:pt>
                <c:pt idx="807">
                  <c:v>907</c:v>
                </c:pt>
                <c:pt idx="808">
                  <c:v>908</c:v>
                </c:pt>
                <c:pt idx="809">
                  <c:v>909</c:v>
                </c:pt>
                <c:pt idx="810">
                  <c:v>910</c:v>
                </c:pt>
                <c:pt idx="811">
                  <c:v>911</c:v>
                </c:pt>
                <c:pt idx="812">
                  <c:v>912</c:v>
                </c:pt>
                <c:pt idx="813">
                  <c:v>913</c:v>
                </c:pt>
                <c:pt idx="814">
                  <c:v>914</c:v>
                </c:pt>
                <c:pt idx="815">
                  <c:v>915</c:v>
                </c:pt>
                <c:pt idx="816">
                  <c:v>916</c:v>
                </c:pt>
                <c:pt idx="817">
                  <c:v>917</c:v>
                </c:pt>
                <c:pt idx="818">
                  <c:v>918</c:v>
                </c:pt>
                <c:pt idx="819">
                  <c:v>919</c:v>
                </c:pt>
                <c:pt idx="820">
                  <c:v>920</c:v>
                </c:pt>
                <c:pt idx="821">
                  <c:v>921</c:v>
                </c:pt>
                <c:pt idx="822">
                  <c:v>922</c:v>
                </c:pt>
                <c:pt idx="823">
                  <c:v>923</c:v>
                </c:pt>
                <c:pt idx="824">
                  <c:v>924</c:v>
                </c:pt>
                <c:pt idx="825">
                  <c:v>925</c:v>
                </c:pt>
                <c:pt idx="826">
                  <c:v>926</c:v>
                </c:pt>
                <c:pt idx="827">
                  <c:v>927</c:v>
                </c:pt>
                <c:pt idx="828">
                  <c:v>928</c:v>
                </c:pt>
                <c:pt idx="829">
                  <c:v>929</c:v>
                </c:pt>
                <c:pt idx="830">
                  <c:v>930</c:v>
                </c:pt>
                <c:pt idx="831">
                  <c:v>931</c:v>
                </c:pt>
                <c:pt idx="832">
                  <c:v>932</c:v>
                </c:pt>
                <c:pt idx="833">
                  <c:v>933</c:v>
                </c:pt>
                <c:pt idx="834">
                  <c:v>934</c:v>
                </c:pt>
                <c:pt idx="835">
                  <c:v>935</c:v>
                </c:pt>
                <c:pt idx="836">
                  <c:v>936</c:v>
                </c:pt>
                <c:pt idx="837">
                  <c:v>937</c:v>
                </c:pt>
                <c:pt idx="838">
                  <c:v>938</c:v>
                </c:pt>
                <c:pt idx="839">
                  <c:v>939</c:v>
                </c:pt>
                <c:pt idx="840">
                  <c:v>940</c:v>
                </c:pt>
                <c:pt idx="841">
                  <c:v>941</c:v>
                </c:pt>
                <c:pt idx="842">
                  <c:v>942</c:v>
                </c:pt>
                <c:pt idx="843">
                  <c:v>943</c:v>
                </c:pt>
                <c:pt idx="844">
                  <c:v>944</c:v>
                </c:pt>
                <c:pt idx="845">
                  <c:v>945</c:v>
                </c:pt>
                <c:pt idx="846">
                  <c:v>946</c:v>
                </c:pt>
                <c:pt idx="847">
                  <c:v>947</c:v>
                </c:pt>
                <c:pt idx="848">
                  <c:v>948</c:v>
                </c:pt>
                <c:pt idx="849">
                  <c:v>949</c:v>
                </c:pt>
                <c:pt idx="850">
                  <c:v>950</c:v>
                </c:pt>
                <c:pt idx="851">
                  <c:v>951</c:v>
                </c:pt>
                <c:pt idx="852">
                  <c:v>952</c:v>
                </c:pt>
                <c:pt idx="853">
                  <c:v>953</c:v>
                </c:pt>
                <c:pt idx="854">
                  <c:v>954</c:v>
                </c:pt>
                <c:pt idx="855">
                  <c:v>955</c:v>
                </c:pt>
                <c:pt idx="856">
                  <c:v>956</c:v>
                </c:pt>
                <c:pt idx="857">
                  <c:v>957</c:v>
                </c:pt>
                <c:pt idx="858">
                  <c:v>958</c:v>
                </c:pt>
                <c:pt idx="859">
                  <c:v>959</c:v>
                </c:pt>
                <c:pt idx="860">
                  <c:v>960</c:v>
                </c:pt>
                <c:pt idx="861">
                  <c:v>961</c:v>
                </c:pt>
                <c:pt idx="862">
                  <c:v>962</c:v>
                </c:pt>
                <c:pt idx="863">
                  <c:v>963</c:v>
                </c:pt>
                <c:pt idx="864">
                  <c:v>964</c:v>
                </c:pt>
                <c:pt idx="865">
                  <c:v>965</c:v>
                </c:pt>
                <c:pt idx="866">
                  <c:v>966</c:v>
                </c:pt>
                <c:pt idx="867">
                  <c:v>967</c:v>
                </c:pt>
                <c:pt idx="868">
                  <c:v>968</c:v>
                </c:pt>
                <c:pt idx="869">
                  <c:v>969</c:v>
                </c:pt>
                <c:pt idx="870">
                  <c:v>970</c:v>
                </c:pt>
                <c:pt idx="871">
                  <c:v>971</c:v>
                </c:pt>
                <c:pt idx="872">
                  <c:v>972</c:v>
                </c:pt>
                <c:pt idx="873">
                  <c:v>973</c:v>
                </c:pt>
                <c:pt idx="874">
                  <c:v>974</c:v>
                </c:pt>
                <c:pt idx="875">
                  <c:v>975</c:v>
                </c:pt>
                <c:pt idx="876">
                  <c:v>976</c:v>
                </c:pt>
                <c:pt idx="877">
                  <c:v>977</c:v>
                </c:pt>
                <c:pt idx="878">
                  <c:v>978</c:v>
                </c:pt>
                <c:pt idx="879">
                  <c:v>979</c:v>
                </c:pt>
                <c:pt idx="880">
                  <c:v>980</c:v>
                </c:pt>
                <c:pt idx="881">
                  <c:v>981</c:v>
                </c:pt>
                <c:pt idx="882">
                  <c:v>982</c:v>
                </c:pt>
                <c:pt idx="883">
                  <c:v>983</c:v>
                </c:pt>
                <c:pt idx="884">
                  <c:v>984</c:v>
                </c:pt>
                <c:pt idx="885">
                  <c:v>985</c:v>
                </c:pt>
                <c:pt idx="886">
                  <c:v>986</c:v>
                </c:pt>
                <c:pt idx="887">
                  <c:v>987</c:v>
                </c:pt>
                <c:pt idx="888">
                  <c:v>988</c:v>
                </c:pt>
                <c:pt idx="889">
                  <c:v>989</c:v>
                </c:pt>
                <c:pt idx="890">
                  <c:v>990</c:v>
                </c:pt>
                <c:pt idx="891">
                  <c:v>991</c:v>
                </c:pt>
                <c:pt idx="892">
                  <c:v>992</c:v>
                </c:pt>
                <c:pt idx="893">
                  <c:v>993</c:v>
                </c:pt>
                <c:pt idx="894">
                  <c:v>994</c:v>
                </c:pt>
                <c:pt idx="895">
                  <c:v>995</c:v>
                </c:pt>
                <c:pt idx="896">
                  <c:v>996</c:v>
                </c:pt>
                <c:pt idx="897">
                  <c:v>997</c:v>
                </c:pt>
                <c:pt idx="898">
                  <c:v>998</c:v>
                </c:pt>
                <c:pt idx="899">
                  <c:v>999</c:v>
                </c:pt>
                <c:pt idx="900">
                  <c:v>1000</c:v>
                </c:pt>
                <c:pt idx="901">
                  <c:v>1001</c:v>
                </c:pt>
                <c:pt idx="902">
                  <c:v>1002</c:v>
                </c:pt>
                <c:pt idx="903">
                  <c:v>1003</c:v>
                </c:pt>
                <c:pt idx="904">
                  <c:v>1004</c:v>
                </c:pt>
                <c:pt idx="905">
                  <c:v>1005</c:v>
                </c:pt>
                <c:pt idx="906">
                  <c:v>1006</c:v>
                </c:pt>
                <c:pt idx="907">
                  <c:v>1007</c:v>
                </c:pt>
                <c:pt idx="908">
                  <c:v>1008</c:v>
                </c:pt>
                <c:pt idx="909">
                  <c:v>1009</c:v>
                </c:pt>
                <c:pt idx="910">
                  <c:v>1010</c:v>
                </c:pt>
                <c:pt idx="911">
                  <c:v>1011</c:v>
                </c:pt>
                <c:pt idx="912">
                  <c:v>1012</c:v>
                </c:pt>
                <c:pt idx="913">
                  <c:v>1013</c:v>
                </c:pt>
                <c:pt idx="914">
                  <c:v>1014</c:v>
                </c:pt>
                <c:pt idx="915">
                  <c:v>1015</c:v>
                </c:pt>
                <c:pt idx="916">
                  <c:v>1016</c:v>
                </c:pt>
                <c:pt idx="917">
                  <c:v>1017</c:v>
                </c:pt>
                <c:pt idx="918">
                  <c:v>1018</c:v>
                </c:pt>
                <c:pt idx="919">
                  <c:v>1019</c:v>
                </c:pt>
                <c:pt idx="920">
                  <c:v>1020</c:v>
                </c:pt>
                <c:pt idx="921">
                  <c:v>1021</c:v>
                </c:pt>
                <c:pt idx="922">
                  <c:v>1022</c:v>
                </c:pt>
                <c:pt idx="923">
                  <c:v>1023</c:v>
                </c:pt>
                <c:pt idx="924">
                  <c:v>1024</c:v>
                </c:pt>
                <c:pt idx="925">
                  <c:v>1025</c:v>
                </c:pt>
                <c:pt idx="926">
                  <c:v>1026</c:v>
                </c:pt>
                <c:pt idx="927">
                  <c:v>1027</c:v>
                </c:pt>
                <c:pt idx="928">
                  <c:v>1028</c:v>
                </c:pt>
                <c:pt idx="929">
                  <c:v>1029</c:v>
                </c:pt>
                <c:pt idx="930">
                  <c:v>1030</c:v>
                </c:pt>
                <c:pt idx="931">
                  <c:v>1031</c:v>
                </c:pt>
                <c:pt idx="932">
                  <c:v>1032</c:v>
                </c:pt>
                <c:pt idx="933">
                  <c:v>1033</c:v>
                </c:pt>
                <c:pt idx="934">
                  <c:v>1034</c:v>
                </c:pt>
                <c:pt idx="935">
                  <c:v>1035</c:v>
                </c:pt>
                <c:pt idx="936">
                  <c:v>1036</c:v>
                </c:pt>
                <c:pt idx="937">
                  <c:v>1037</c:v>
                </c:pt>
                <c:pt idx="938">
                  <c:v>1038</c:v>
                </c:pt>
                <c:pt idx="939">
                  <c:v>1039</c:v>
                </c:pt>
                <c:pt idx="940">
                  <c:v>1040</c:v>
                </c:pt>
                <c:pt idx="941">
                  <c:v>1041</c:v>
                </c:pt>
                <c:pt idx="942">
                  <c:v>1042</c:v>
                </c:pt>
                <c:pt idx="943">
                  <c:v>1043</c:v>
                </c:pt>
                <c:pt idx="944">
                  <c:v>1044</c:v>
                </c:pt>
                <c:pt idx="945">
                  <c:v>1045</c:v>
                </c:pt>
                <c:pt idx="946">
                  <c:v>1046</c:v>
                </c:pt>
                <c:pt idx="947">
                  <c:v>1047</c:v>
                </c:pt>
                <c:pt idx="948">
                  <c:v>1048</c:v>
                </c:pt>
                <c:pt idx="949">
                  <c:v>1049</c:v>
                </c:pt>
                <c:pt idx="950">
                  <c:v>1050</c:v>
                </c:pt>
                <c:pt idx="951">
                  <c:v>1051</c:v>
                </c:pt>
                <c:pt idx="952">
                  <c:v>1052</c:v>
                </c:pt>
                <c:pt idx="953">
                  <c:v>1053</c:v>
                </c:pt>
                <c:pt idx="954">
                  <c:v>1054</c:v>
                </c:pt>
                <c:pt idx="955">
                  <c:v>1055</c:v>
                </c:pt>
                <c:pt idx="956">
                  <c:v>1056</c:v>
                </c:pt>
                <c:pt idx="957">
                  <c:v>1057</c:v>
                </c:pt>
                <c:pt idx="958">
                  <c:v>1058</c:v>
                </c:pt>
                <c:pt idx="959">
                  <c:v>1059</c:v>
                </c:pt>
                <c:pt idx="960">
                  <c:v>1060</c:v>
                </c:pt>
                <c:pt idx="961">
                  <c:v>1061</c:v>
                </c:pt>
                <c:pt idx="962">
                  <c:v>1062</c:v>
                </c:pt>
                <c:pt idx="963">
                  <c:v>1063</c:v>
                </c:pt>
                <c:pt idx="964">
                  <c:v>1064</c:v>
                </c:pt>
                <c:pt idx="965">
                  <c:v>1065</c:v>
                </c:pt>
                <c:pt idx="966">
                  <c:v>1066</c:v>
                </c:pt>
                <c:pt idx="967">
                  <c:v>1067</c:v>
                </c:pt>
                <c:pt idx="968">
                  <c:v>1068</c:v>
                </c:pt>
                <c:pt idx="969">
                  <c:v>1069</c:v>
                </c:pt>
                <c:pt idx="970">
                  <c:v>1070</c:v>
                </c:pt>
                <c:pt idx="971">
                  <c:v>1071</c:v>
                </c:pt>
                <c:pt idx="972">
                  <c:v>1072</c:v>
                </c:pt>
                <c:pt idx="973">
                  <c:v>1073</c:v>
                </c:pt>
                <c:pt idx="974">
                  <c:v>1074</c:v>
                </c:pt>
                <c:pt idx="975">
                  <c:v>1075</c:v>
                </c:pt>
                <c:pt idx="976">
                  <c:v>1076</c:v>
                </c:pt>
                <c:pt idx="977">
                  <c:v>1077</c:v>
                </c:pt>
                <c:pt idx="978">
                  <c:v>1078</c:v>
                </c:pt>
                <c:pt idx="979">
                  <c:v>1079</c:v>
                </c:pt>
                <c:pt idx="980">
                  <c:v>1080</c:v>
                </c:pt>
                <c:pt idx="981">
                  <c:v>1081</c:v>
                </c:pt>
                <c:pt idx="982">
                  <c:v>1082</c:v>
                </c:pt>
                <c:pt idx="983">
                  <c:v>1083</c:v>
                </c:pt>
                <c:pt idx="984">
                  <c:v>1084</c:v>
                </c:pt>
                <c:pt idx="985">
                  <c:v>1085</c:v>
                </c:pt>
                <c:pt idx="986">
                  <c:v>1086</c:v>
                </c:pt>
                <c:pt idx="987">
                  <c:v>1087</c:v>
                </c:pt>
                <c:pt idx="988">
                  <c:v>1088</c:v>
                </c:pt>
                <c:pt idx="989">
                  <c:v>1089</c:v>
                </c:pt>
                <c:pt idx="990">
                  <c:v>1090</c:v>
                </c:pt>
                <c:pt idx="991">
                  <c:v>1091</c:v>
                </c:pt>
                <c:pt idx="992">
                  <c:v>1092</c:v>
                </c:pt>
                <c:pt idx="993">
                  <c:v>1093</c:v>
                </c:pt>
                <c:pt idx="994">
                  <c:v>1094</c:v>
                </c:pt>
                <c:pt idx="995">
                  <c:v>1095</c:v>
                </c:pt>
                <c:pt idx="996">
                  <c:v>1096</c:v>
                </c:pt>
                <c:pt idx="997">
                  <c:v>1097</c:v>
                </c:pt>
                <c:pt idx="998">
                  <c:v>1098</c:v>
                </c:pt>
                <c:pt idx="999">
                  <c:v>1099</c:v>
                </c:pt>
                <c:pt idx="1000">
                  <c:v>1100</c:v>
                </c:pt>
                <c:pt idx="1001">
                  <c:v>1101</c:v>
                </c:pt>
                <c:pt idx="1002">
                  <c:v>1102</c:v>
                </c:pt>
                <c:pt idx="1003">
                  <c:v>1103</c:v>
                </c:pt>
                <c:pt idx="1004">
                  <c:v>1104</c:v>
                </c:pt>
                <c:pt idx="1005">
                  <c:v>1105</c:v>
                </c:pt>
                <c:pt idx="1006">
                  <c:v>1106</c:v>
                </c:pt>
                <c:pt idx="1007">
                  <c:v>1107</c:v>
                </c:pt>
                <c:pt idx="1008">
                  <c:v>1108</c:v>
                </c:pt>
                <c:pt idx="1009">
                  <c:v>1109</c:v>
                </c:pt>
                <c:pt idx="1010">
                  <c:v>1110</c:v>
                </c:pt>
                <c:pt idx="1011">
                  <c:v>1111</c:v>
                </c:pt>
                <c:pt idx="1012">
                  <c:v>1112</c:v>
                </c:pt>
                <c:pt idx="1013">
                  <c:v>1113</c:v>
                </c:pt>
                <c:pt idx="1014">
                  <c:v>1114</c:v>
                </c:pt>
                <c:pt idx="1015">
                  <c:v>1115</c:v>
                </c:pt>
                <c:pt idx="1016">
                  <c:v>1116</c:v>
                </c:pt>
                <c:pt idx="1017">
                  <c:v>1117</c:v>
                </c:pt>
                <c:pt idx="1018">
                  <c:v>1118</c:v>
                </c:pt>
                <c:pt idx="1019">
                  <c:v>1119</c:v>
                </c:pt>
                <c:pt idx="1020">
                  <c:v>1120</c:v>
                </c:pt>
                <c:pt idx="1021">
                  <c:v>1121</c:v>
                </c:pt>
                <c:pt idx="1022">
                  <c:v>1122</c:v>
                </c:pt>
                <c:pt idx="1023">
                  <c:v>1123</c:v>
                </c:pt>
                <c:pt idx="1024">
                  <c:v>1124</c:v>
                </c:pt>
                <c:pt idx="1025">
                  <c:v>1125</c:v>
                </c:pt>
                <c:pt idx="1026">
                  <c:v>1126</c:v>
                </c:pt>
                <c:pt idx="1027">
                  <c:v>1127</c:v>
                </c:pt>
                <c:pt idx="1028">
                  <c:v>1128</c:v>
                </c:pt>
                <c:pt idx="1029">
                  <c:v>1129</c:v>
                </c:pt>
                <c:pt idx="1030">
                  <c:v>1130</c:v>
                </c:pt>
                <c:pt idx="1031">
                  <c:v>1131</c:v>
                </c:pt>
                <c:pt idx="1032">
                  <c:v>1132</c:v>
                </c:pt>
                <c:pt idx="1033">
                  <c:v>1133</c:v>
                </c:pt>
                <c:pt idx="1034">
                  <c:v>1134</c:v>
                </c:pt>
                <c:pt idx="1035">
                  <c:v>1135</c:v>
                </c:pt>
                <c:pt idx="1036">
                  <c:v>1136</c:v>
                </c:pt>
                <c:pt idx="1037">
                  <c:v>1137</c:v>
                </c:pt>
                <c:pt idx="1038">
                  <c:v>1138</c:v>
                </c:pt>
                <c:pt idx="1039">
                  <c:v>1139</c:v>
                </c:pt>
                <c:pt idx="1040">
                  <c:v>1140</c:v>
                </c:pt>
                <c:pt idx="1041">
                  <c:v>1141</c:v>
                </c:pt>
                <c:pt idx="1042">
                  <c:v>1142</c:v>
                </c:pt>
                <c:pt idx="1043">
                  <c:v>1143</c:v>
                </c:pt>
                <c:pt idx="1044">
                  <c:v>1144</c:v>
                </c:pt>
                <c:pt idx="1045">
                  <c:v>1145</c:v>
                </c:pt>
                <c:pt idx="1046">
                  <c:v>1146</c:v>
                </c:pt>
                <c:pt idx="1047">
                  <c:v>1147</c:v>
                </c:pt>
                <c:pt idx="1048">
                  <c:v>1148</c:v>
                </c:pt>
                <c:pt idx="1049">
                  <c:v>1149</c:v>
                </c:pt>
                <c:pt idx="1050">
                  <c:v>1150</c:v>
                </c:pt>
                <c:pt idx="1051">
                  <c:v>1151</c:v>
                </c:pt>
                <c:pt idx="1052">
                  <c:v>1152</c:v>
                </c:pt>
                <c:pt idx="1053">
                  <c:v>1153</c:v>
                </c:pt>
                <c:pt idx="1054">
                  <c:v>1154</c:v>
                </c:pt>
                <c:pt idx="1055">
                  <c:v>1155</c:v>
                </c:pt>
                <c:pt idx="1056">
                  <c:v>1156</c:v>
                </c:pt>
                <c:pt idx="1057">
                  <c:v>1157</c:v>
                </c:pt>
                <c:pt idx="1058">
                  <c:v>1158</c:v>
                </c:pt>
                <c:pt idx="1059">
                  <c:v>1159</c:v>
                </c:pt>
                <c:pt idx="1060">
                  <c:v>1160</c:v>
                </c:pt>
                <c:pt idx="1061">
                  <c:v>1161</c:v>
                </c:pt>
                <c:pt idx="1062">
                  <c:v>1162</c:v>
                </c:pt>
                <c:pt idx="1063">
                  <c:v>1163</c:v>
                </c:pt>
                <c:pt idx="1064">
                  <c:v>1164</c:v>
                </c:pt>
                <c:pt idx="1065">
                  <c:v>1165</c:v>
                </c:pt>
                <c:pt idx="1066">
                  <c:v>1166</c:v>
                </c:pt>
                <c:pt idx="1067">
                  <c:v>1167</c:v>
                </c:pt>
                <c:pt idx="1068">
                  <c:v>1168</c:v>
                </c:pt>
                <c:pt idx="1069">
                  <c:v>1169</c:v>
                </c:pt>
                <c:pt idx="1070">
                  <c:v>1170</c:v>
                </c:pt>
                <c:pt idx="1071">
                  <c:v>1171</c:v>
                </c:pt>
                <c:pt idx="1072">
                  <c:v>1172</c:v>
                </c:pt>
                <c:pt idx="1073">
                  <c:v>1173</c:v>
                </c:pt>
                <c:pt idx="1074">
                  <c:v>1174</c:v>
                </c:pt>
                <c:pt idx="1075">
                  <c:v>1175</c:v>
                </c:pt>
                <c:pt idx="1076">
                  <c:v>1176</c:v>
                </c:pt>
                <c:pt idx="1077">
                  <c:v>1177</c:v>
                </c:pt>
                <c:pt idx="1078">
                  <c:v>1178</c:v>
                </c:pt>
                <c:pt idx="1079">
                  <c:v>1179</c:v>
                </c:pt>
                <c:pt idx="1080">
                  <c:v>1180</c:v>
                </c:pt>
                <c:pt idx="1081">
                  <c:v>1181</c:v>
                </c:pt>
                <c:pt idx="1082">
                  <c:v>1182</c:v>
                </c:pt>
                <c:pt idx="1083">
                  <c:v>1183</c:v>
                </c:pt>
                <c:pt idx="1084">
                  <c:v>1184</c:v>
                </c:pt>
                <c:pt idx="1085">
                  <c:v>1185</c:v>
                </c:pt>
                <c:pt idx="1086">
                  <c:v>1186</c:v>
                </c:pt>
                <c:pt idx="1087">
                  <c:v>1187</c:v>
                </c:pt>
                <c:pt idx="1088">
                  <c:v>1188</c:v>
                </c:pt>
                <c:pt idx="1089">
                  <c:v>1189</c:v>
                </c:pt>
                <c:pt idx="1090">
                  <c:v>1190</c:v>
                </c:pt>
                <c:pt idx="1091">
                  <c:v>1191</c:v>
                </c:pt>
                <c:pt idx="1092">
                  <c:v>1192</c:v>
                </c:pt>
                <c:pt idx="1093">
                  <c:v>1193</c:v>
                </c:pt>
                <c:pt idx="1094">
                  <c:v>1194</c:v>
                </c:pt>
                <c:pt idx="1095">
                  <c:v>1195</c:v>
                </c:pt>
                <c:pt idx="1096">
                  <c:v>1196</c:v>
                </c:pt>
                <c:pt idx="1097">
                  <c:v>1197</c:v>
                </c:pt>
                <c:pt idx="1098">
                  <c:v>1198</c:v>
                </c:pt>
                <c:pt idx="1099">
                  <c:v>1199</c:v>
                </c:pt>
                <c:pt idx="1100">
                  <c:v>1200</c:v>
                </c:pt>
                <c:pt idx="1101">
                  <c:v>1201</c:v>
                </c:pt>
                <c:pt idx="1102">
                  <c:v>1202</c:v>
                </c:pt>
                <c:pt idx="1103">
                  <c:v>1203</c:v>
                </c:pt>
                <c:pt idx="1104">
                  <c:v>1204</c:v>
                </c:pt>
                <c:pt idx="1105">
                  <c:v>1205</c:v>
                </c:pt>
                <c:pt idx="1106">
                  <c:v>1206</c:v>
                </c:pt>
                <c:pt idx="1107">
                  <c:v>1207</c:v>
                </c:pt>
                <c:pt idx="1108">
                  <c:v>1208</c:v>
                </c:pt>
                <c:pt idx="1109">
                  <c:v>1209</c:v>
                </c:pt>
                <c:pt idx="1110">
                  <c:v>1210</c:v>
                </c:pt>
                <c:pt idx="1111">
                  <c:v>1211</c:v>
                </c:pt>
                <c:pt idx="1112">
                  <c:v>1212</c:v>
                </c:pt>
                <c:pt idx="1113">
                  <c:v>1213</c:v>
                </c:pt>
                <c:pt idx="1114">
                  <c:v>1214</c:v>
                </c:pt>
                <c:pt idx="1115">
                  <c:v>1215</c:v>
                </c:pt>
                <c:pt idx="1116">
                  <c:v>1216</c:v>
                </c:pt>
                <c:pt idx="1117">
                  <c:v>1217</c:v>
                </c:pt>
                <c:pt idx="1118">
                  <c:v>1218</c:v>
                </c:pt>
                <c:pt idx="1119">
                  <c:v>1219</c:v>
                </c:pt>
                <c:pt idx="1120">
                  <c:v>1220</c:v>
                </c:pt>
                <c:pt idx="1121">
                  <c:v>1221</c:v>
                </c:pt>
                <c:pt idx="1122">
                  <c:v>1222</c:v>
                </c:pt>
                <c:pt idx="1123">
                  <c:v>1223</c:v>
                </c:pt>
                <c:pt idx="1124">
                  <c:v>1224</c:v>
                </c:pt>
                <c:pt idx="1125">
                  <c:v>1225</c:v>
                </c:pt>
                <c:pt idx="1126">
                  <c:v>1226</c:v>
                </c:pt>
                <c:pt idx="1127">
                  <c:v>1227</c:v>
                </c:pt>
                <c:pt idx="1128">
                  <c:v>1228</c:v>
                </c:pt>
                <c:pt idx="1129">
                  <c:v>1229</c:v>
                </c:pt>
                <c:pt idx="1130">
                  <c:v>1230</c:v>
                </c:pt>
                <c:pt idx="1131">
                  <c:v>1231</c:v>
                </c:pt>
                <c:pt idx="1132">
                  <c:v>1232</c:v>
                </c:pt>
                <c:pt idx="1133">
                  <c:v>1233</c:v>
                </c:pt>
                <c:pt idx="1134">
                  <c:v>1234</c:v>
                </c:pt>
                <c:pt idx="1135">
                  <c:v>1235</c:v>
                </c:pt>
                <c:pt idx="1136">
                  <c:v>1236</c:v>
                </c:pt>
                <c:pt idx="1137">
                  <c:v>1237</c:v>
                </c:pt>
                <c:pt idx="1138">
                  <c:v>1238</c:v>
                </c:pt>
                <c:pt idx="1139">
                  <c:v>1239</c:v>
                </c:pt>
                <c:pt idx="1140">
                  <c:v>1240</c:v>
                </c:pt>
                <c:pt idx="1141">
                  <c:v>1241</c:v>
                </c:pt>
                <c:pt idx="1142">
                  <c:v>1242</c:v>
                </c:pt>
                <c:pt idx="1143">
                  <c:v>1243</c:v>
                </c:pt>
                <c:pt idx="1144">
                  <c:v>1244</c:v>
                </c:pt>
                <c:pt idx="1145">
                  <c:v>1245</c:v>
                </c:pt>
                <c:pt idx="1146">
                  <c:v>1246</c:v>
                </c:pt>
                <c:pt idx="1147">
                  <c:v>1247</c:v>
                </c:pt>
                <c:pt idx="1148">
                  <c:v>1248</c:v>
                </c:pt>
                <c:pt idx="1149">
                  <c:v>1249</c:v>
                </c:pt>
                <c:pt idx="1150">
                  <c:v>1250</c:v>
                </c:pt>
                <c:pt idx="1151">
                  <c:v>1251</c:v>
                </c:pt>
                <c:pt idx="1152">
                  <c:v>1252</c:v>
                </c:pt>
                <c:pt idx="1153">
                  <c:v>1253</c:v>
                </c:pt>
                <c:pt idx="1154">
                  <c:v>1254</c:v>
                </c:pt>
                <c:pt idx="1155">
                  <c:v>1255</c:v>
                </c:pt>
                <c:pt idx="1156">
                  <c:v>1256</c:v>
                </c:pt>
                <c:pt idx="1157">
                  <c:v>1257</c:v>
                </c:pt>
                <c:pt idx="1158">
                  <c:v>1258</c:v>
                </c:pt>
                <c:pt idx="1159">
                  <c:v>1259</c:v>
                </c:pt>
                <c:pt idx="1160">
                  <c:v>1260</c:v>
                </c:pt>
                <c:pt idx="1161">
                  <c:v>1261</c:v>
                </c:pt>
                <c:pt idx="1162">
                  <c:v>1262</c:v>
                </c:pt>
                <c:pt idx="1163">
                  <c:v>1263</c:v>
                </c:pt>
                <c:pt idx="1164">
                  <c:v>1264</c:v>
                </c:pt>
                <c:pt idx="1165">
                  <c:v>1265</c:v>
                </c:pt>
                <c:pt idx="1166">
                  <c:v>1266</c:v>
                </c:pt>
                <c:pt idx="1167">
                  <c:v>1267</c:v>
                </c:pt>
                <c:pt idx="1168">
                  <c:v>1268</c:v>
                </c:pt>
                <c:pt idx="1169">
                  <c:v>1269</c:v>
                </c:pt>
                <c:pt idx="1170">
                  <c:v>1270</c:v>
                </c:pt>
                <c:pt idx="1171">
                  <c:v>1271</c:v>
                </c:pt>
                <c:pt idx="1172">
                  <c:v>1272</c:v>
                </c:pt>
                <c:pt idx="1173">
                  <c:v>1273</c:v>
                </c:pt>
                <c:pt idx="1174">
                  <c:v>1274</c:v>
                </c:pt>
                <c:pt idx="1175">
                  <c:v>1275</c:v>
                </c:pt>
                <c:pt idx="1176">
                  <c:v>1276</c:v>
                </c:pt>
                <c:pt idx="1177">
                  <c:v>1277</c:v>
                </c:pt>
                <c:pt idx="1178">
                  <c:v>1278</c:v>
                </c:pt>
                <c:pt idx="1179">
                  <c:v>1279</c:v>
                </c:pt>
                <c:pt idx="1180">
                  <c:v>1280</c:v>
                </c:pt>
                <c:pt idx="1181">
                  <c:v>1281</c:v>
                </c:pt>
                <c:pt idx="1182">
                  <c:v>1282</c:v>
                </c:pt>
                <c:pt idx="1183">
                  <c:v>1283</c:v>
                </c:pt>
                <c:pt idx="1184">
                  <c:v>1284</c:v>
                </c:pt>
                <c:pt idx="1185">
                  <c:v>1285</c:v>
                </c:pt>
                <c:pt idx="1186">
                  <c:v>1286</c:v>
                </c:pt>
                <c:pt idx="1187">
                  <c:v>1287</c:v>
                </c:pt>
                <c:pt idx="1188">
                  <c:v>1288</c:v>
                </c:pt>
                <c:pt idx="1189">
                  <c:v>1289</c:v>
                </c:pt>
                <c:pt idx="1190">
                  <c:v>1290</c:v>
                </c:pt>
                <c:pt idx="1191">
                  <c:v>1291</c:v>
                </c:pt>
                <c:pt idx="1192">
                  <c:v>1292</c:v>
                </c:pt>
                <c:pt idx="1193">
                  <c:v>1293</c:v>
                </c:pt>
                <c:pt idx="1194">
                  <c:v>1294</c:v>
                </c:pt>
                <c:pt idx="1195">
                  <c:v>1295</c:v>
                </c:pt>
                <c:pt idx="1196">
                  <c:v>1296</c:v>
                </c:pt>
                <c:pt idx="1197">
                  <c:v>1297</c:v>
                </c:pt>
                <c:pt idx="1198">
                  <c:v>1298</c:v>
                </c:pt>
                <c:pt idx="1199">
                  <c:v>1299</c:v>
                </c:pt>
                <c:pt idx="1200">
                  <c:v>1300</c:v>
                </c:pt>
                <c:pt idx="1201">
                  <c:v>1301</c:v>
                </c:pt>
                <c:pt idx="1202">
                  <c:v>1302</c:v>
                </c:pt>
                <c:pt idx="1203">
                  <c:v>1303</c:v>
                </c:pt>
                <c:pt idx="1204">
                  <c:v>1304</c:v>
                </c:pt>
                <c:pt idx="1205">
                  <c:v>1305</c:v>
                </c:pt>
                <c:pt idx="1206">
                  <c:v>1306</c:v>
                </c:pt>
                <c:pt idx="1207">
                  <c:v>1307</c:v>
                </c:pt>
                <c:pt idx="1208">
                  <c:v>1308</c:v>
                </c:pt>
                <c:pt idx="1209">
                  <c:v>1309</c:v>
                </c:pt>
                <c:pt idx="1210">
                  <c:v>1310</c:v>
                </c:pt>
                <c:pt idx="1211">
                  <c:v>1311</c:v>
                </c:pt>
                <c:pt idx="1212">
                  <c:v>1312</c:v>
                </c:pt>
                <c:pt idx="1213">
                  <c:v>1313</c:v>
                </c:pt>
                <c:pt idx="1214">
                  <c:v>1314</c:v>
                </c:pt>
                <c:pt idx="1215">
                  <c:v>1315</c:v>
                </c:pt>
                <c:pt idx="1216">
                  <c:v>1316</c:v>
                </c:pt>
                <c:pt idx="1217">
                  <c:v>1317</c:v>
                </c:pt>
                <c:pt idx="1218">
                  <c:v>1318</c:v>
                </c:pt>
                <c:pt idx="1219">
                  <c:v>1319</c:v>
                </c:pt>
                <c:pt idx="1220">
                  <c:v>1320</c:v>
                </c:pt>
                <c:pt idx="1221">
                  <c:v>1321</c:v>
                </c:pt>
                <c:pt idx="1222">
                  <c:v>1322</c:v>
                </c:pt>
                <c:pt idx="1223">
                  <c:v>1323</c:v>
                </c:pt>
                <c:pt idx="1224">
                  <c:v>1324</c:v>
                </c:pt>
                <c:pt idx="1225">
                  <c:v>1325</c:v>
                </c:pt>
                <c:pt idx="1226">
                  <c:v>1326</c:v>
                </c:pt>
                <c:pt idx="1227">
                  <c:v>1327</c:v>
                </c:pt>
                <c:pt idx="1228">
                  <c:v>1328</c:v>
                </c:pt>
                <c:pt idx="1229">
                  <c:v>1329</c:v>
                </c:pt>
                <c:pt idx="1230">
                  <c:v>1330</c:v>
                </c:pt>
                <c:pt idx="1231">
                  <c:v>1331</c:v>
                </c:pt>
                <c:pt idx="1232">
                  <c:v>1332</c:v>
                </c:pt>
                <c:pt idx="1233">
                  <c:v>1333</c:v>
                </c:pt>
                <c:pt idx="1234">
                  <c:v>1334</c:v>
                </c:pt>
                <c:pt idx="1235">
                  <c:v>1335</c:v>
                </c:pt>
                <c:pt idx="1236">
                  <c:v>1336</c:v>
                </c:pt>
                <c:pt idx="1237">
                  <c:v>1337</c:v>
                </c:pt>
                <c:pt idx="1238">
                  <c:v>1338</c:v>
                </c:pt>
                <c:pt idx="1239">
                  <c:v>1339</c:v>
                </c:pt>
                <c:pt idx="1240">
                  <c:v>1340</c:v>
                </c:pt>
                <c:pt idx="1241">
                  <c:v>1341</c:v>
                </c:pt>
                <c:pt idx="1242">
                  <c:v>1342</c:v>
                </c:pt>
                <c:pt idx="1243">
                  <c:v>1343</c:v>
                </c:pt>
                <c:pt idx="1244">
                  <c:v>1344</c:v>
                </c:pt>
                <c:pt idx="1245">
                  <c:v>1345</c:v>
                </c:pt>
                <c:pt idx="1246">
                  <c:v>1346</c:v>
                </c:pt>
                <c:pt idx="1247">
                  <c:v>1347</c:v>
                </c:pt>
                <c:pt idx="1248">
                  <c:v>1348</c:v>
                </c:pt>
                <c:pt idx="1249">
                  <c:v>1349</c:v>
                </c:pt>
                <c:pt idx="1250">
                  <c:v>1350</c:v>
                </c:pt>
                <c:pt idx="1251">
                  <c:v>1351</c:v>
                </c:pt>
                <c:pt idx="1252">
                  <c:v>1352</c:v>
                </c:pt>
                <c:pt idx="1253">
                  <c:v>1353</c:v>
                </c:pt>
                <c:pt idx="1254">
                  <c:v>1354</c:v>
                </c:pt>
                <c:pt idx="1255">
                  <c:v>1355</c:v>
                </c:pt>
                <c:pt idx="1256">
                  <c:v>1356</c:v>
                </c:pt>
                <c:pt idx="1257">
                  <c:v>1357</c:v>
                </c:pt>
                <c:pt idx="1258">
                  <c:v>1358</c:v>
                </c:pt>
                <c:pt idx="1259">
                  <c:v>1359</c:v>
                </c:pt>
                <c:pt idx="1260">
                  <c:v>1360</c:v>
                </c:pt>
                <c:pt idx="1261">
                  <c:v>1361</c:v>
                </c:pt>
                <c:pt idx="1262">
                  <c:v>1362</c:v>
                </c:pt>
                <c:pt idx="1263">
                  <c:v>1363</c:v>
                </c:pt>
                <c:pt idx="1264">
                  <c:v>1364</c:v>
                </c:pt>
                <c:pt idx="1265">
                  <c:v>1365</c:v>
                </c:pt>
                <c:pt idx="1266">
                  <c:v>1366</c:v>
                </c:pt>
                <c:pt idx="1267">
                  <c:v>1367</c:v>
                </c:pt>
                <c:pt idx="1268">
                  <c:v>1368</c:v>
                </c:pt>
                <c:pt idx="1269">
                  <c:v>1369</c:v>
                </c:pt>
                <c:pt idx="1270">
                  <c:v>1370</c:v>
                </c:pt>
                <c:pt idx="1271">
                  <c:v>1371</c:v>
                </c:pt>
                <c:pt idx="1272">
                  <c:v>1372</c:v>
                </c:pt>
                <c:pt idx="1273">
                  <c:v>1373</c:v>
                </c:pt>
                <c:pt idx="1274">
                  <c:v>1374</c:v>
                </c:pt>
                <c:pt idx="1275">
                  <c:v>1375</c:v>
                </c:pt>
                <c:pt idx="1276">
                  <c:v>1376</c:v>
                </c:pt>
                <c:pt idx="1277">
                  <c:v>1377</c:v>
                </c:pt>
                <c:pt idx="1278">
                  <c:v>1378</c:v>
                </c:pt>
                <c:pt idx="1279">
                  <c:v>1379</c:v>
                </c:pt>
                <c:pt idx="1280">
                  <c:v>1380</c:v>
                </c:pt>
                <c:pt idx="1281">
                  <c:v>1381</c:v>
                </c:pt>
                <c:pt idx="1282">
                  <c:v>1382</c:v>
                </c:pt>
                <c:pt idx="1283">
                  <c:v>1383</c:v>
                </c:pt>
                <c:pt idx="1284">
                  <c:v>1384</c:v>
                </c:pt>
                <c:pt idx="1285">
                  <c:v>1385</c:v>
                </c:pt>
                <c:pt idx="1286">
                  <c:v>1386</c:v>
                </c:pt>
                <c:pt idx="1287">
                  <c:v>1387</c:v>
                </c:pt>
                <c:pt idx="1288">
                  <c:v>1388</c:v>
                </c:pt>
                <c:pt idx="1289">
                  <c:v>1389</c:v>
                </c:pt>
                <c:pt idx="1290">
                  <c:v>1390</c:v>
                </c:pt>
                <c:pt idx="1291">
                  <c:v>1391</c:v>
                </c:pt>
                <c:pt idx="1292">
                  <c:v>1392</c:v>
                </c:pt>
                <c:pt idx="1293">
                  <c:v>1393</c:v>
                </c:pt>
                <c:pt idx="1294">
                  <c:v>1394</c:v>
                </c:pt>
                <c:pt idx="1295">
                  <c:v>1395</c:v>
                </c:pt>
                <c:pt idx="1296">
                  <c:v>1396</c:v>
                </c:pt>
                <c:pt idx="1297">
                  <c:v>1397</c:v>
                </c:pt>
                <c:pt idx="1298">
                  <c:v>1398</c:v>
                </c:pt>
                <c:pt idx="1299">
                  <c:v>1399</c:v>
                </c:pt>
                <c:pt idx="1300">
                  <c:v>1400</c:v>
                </c:pt>
                <c:pt idx="1301">
                  <c:v>1401</c:v>
                </c:pt>
                <c:pt idx="1302">
                  <c:v>1402</c:v>
                </c:pt>
                <c:pt idx="1303">
                  <c:v>1403</c:v>
                </c:pt>
                <c:pt idx="1304">
                  <c:v>1404</c:v>
                </c:pt>
                <c:pt idx="1305">
                  <c:v>1405</c:v>
                </c:pt>
                <c:pt idx="1306">
                  <c:v>1406</c:v>
                </c:pt>
                <c:pt idx="1307">
                  <c:v>1407</c:v>
                </c:pt>
                <c:pt idx="1308">
                  <c:v>1408</c:v>
                </c:pt>
                <c:pt idx="1309">
                  <c:v>1409</c:v>
                </c:pt>
                <c:pt idx="1310">
                  <c:v>1410</c:v>
                </c:pt>
                <c:pt idx="1311">
                  <c:v>1411</c:v>
                </c:pt>
                <c:pt idx="1312">
                  <c:v>1412</c:v>
                </c:pt>
                <c:pt idx="1313">
                  <c:v>1413</c:v>
                </c:pt>
                <c:pt idx="1314">
                  <c:v>1414</c:v>
                </c:pt>
                <c:pt idx="1315">
                  <c:v>1415</c:v>
                </c:pt>
                <c:pt idx="1316">
                  <c:v>1416</c:v>
                </c:pt>
                <c:pt idx="1317">
                  <c:v>1417</c:v>
                </c:pt>
                <c:pt idx="1318">
                  <c:v>1418</c:v>
                </c:pt>
                <c:pt idx="1319">
                  <c:v>1419</c:v>
                </c:pt>
                <c:pt idx="1320">
                  <c:v>1420</c:v>
                </c:pt>
                <c:pt idx="1321">
                  <c:v>1421</c:v>
                </c:pt>
                <c:pt idx="1322">
                  <c:v>1422</c:v>
                </c:pt>
                <c:pt idx="1323">
                  <c:v>1423</c:v>
                </c:pt>
                <c:pt idx="1324">
                  <c:v>1424</c:v>
                </c:pt>
                <c:pt idx="1325">
                  <c:v>1425</c:v>
                </c:pt>
                <c:pt idx="1326">
                  <c:v>1426</c:v>
                </c:pt>
                <c:pt idx="1327">
                  <c:v>1427</c:v>
                </c:pt>
                <c:pt idx="1328">
                  <c:v>1428</c:v>
                </c:pt>
                <c:pt idx="1329">
                  <c:v>1429</c:v>
                </c:pt>
                <c:pt idx="1330">
                  <c:v>1430</c:v>
                </c:pt>
                <c:pt idx="1331">
                  <c:v>1431</c:v>
                </c:pt>
                <c:pt idx="1332">
                  <c:v>1432</c:v>
                </c:pt>
                <c:pt idx="1333">
                  <c:v>1433</c:v>
                </c:pt>
                <c:pt idx="1334">
                  <c:v>1434</c:v>
                </c:pt>
                <c:pt idx="1335">
                  <c:v>1435</c:v>
                </c:pt>
                <c:pt idx="1336">
                  <c:v>1436</c:v>
                </c:pt>
                <c:pt idx="1337">
                  <c:v>1437</c:v>
                </c:pt>
                <c:pt idx="1338">
                  <c:v>1438</c:v>
                </c:pt>
                <c:pt idx="1339">
                  <c:v>1439</c:v>
                </c:pt>
                <c:pt idx="1340">
                  <c:v>1440</c:v>
                </c:pt>
                <c:pt idx="1341">
                  <c:v>1441</c:v>
                </c:pt>
                <c:pt idx="1342">
                  <c:v>1442</c:v>
                </c:pt>
                <c:pt idx="1343">
                  <c:v>1443</c:v>
                </c:pt>
                <c:pt idx="1344">
                  <c:v>1444</c:v>
                </c:pt>
                <c:pt idx="1345">
                  <c:v>1445</c:v>
                </c:pt>
                <c:pt idx="1346">
                  <c:v>1446</c:v>
                </c:pt>
                <c:pt idx="1347">
                  <c:v>1447</c:v>
                </c:pt>
                <c:pt idx="1348">
                  <c:v>1448</c:v>
                </c:pt>
                <c:pt idx="1349">
                  <c:v>1449</c:v>
                </c:pt>
                <c:pt idx="1350">
                  <c:v>1450</c:v>
                </c:pt>
                <c:pt idx="1351">
                  <c:v>1451</c:v>
                </c:pt>
                <c:pt idx="1352">
                  <c:v>1452</c:v>
                </c:pt>
                <c:pt idx="1353">
                  <c:v>1453</c:v>
                </c:pt>
                <c:pt idx="1354">
                  <c:v>1454</c:v>
                </c:pt>
                <c:pt idx="1355">
                  <c:v>1455</c:v>
                </c:pt>
                <c:pt idx="1356">
                  <c:v>1456</c:v>
                </c:pt>
                <c:pt idx="1357">
                  <c:v>1457</c:v>
                </c:pt>
                <c:pt idx="1358">
                  <c:v>1458</c:v>
                </c:pt>
                <c:pt idx="1359">
                  <c:v>1459</c:v>
                </c:pt>
                <c:pt idx="1360">
                  <c:v>1460</c:v>
                </c:pt>
                <c:pt idx="1361">
                  <c:v>1461</c:v>
                </c:pt>
                <c:pt idx="1362">
                  <c:v>1462</c:v>
                </c:pt>
                <c:pt idx="1363">
                  <c:v>1463</c:v>
                </c:pt>
                <c:pt idx="1364">
                  <c:v>1464</c:v>
                </c:pt>
                <c:pt idx="1365">
                  <c:v>1465</c:v>
                </c:pt>
                <c:pt idx="1366">
                  <c:v>1466</c:v>
                </c:pt>
                <c:pt idx="1367">
                  <c:v>1467</c:v>
                </c:pt>
                <c:pt idx="1368">
                  <c:v>1468</c:v>
                </c:pt>
                <c:pt idx="1369">
                  <c:v>1469</c:v>
                </c:pt>
                <c:pt idx="1370">
                  <c:v>1470</c:v>
                </c:pt>
                <c:pt idx="1371">
                  <c:v>1471</c:v>
                </c:pt>
                <c:pt idx="1372">
                  <c:v>1472</c:v>
                </c:pt>
                <c:pt idx="1373">
                  <c:v>1473</c:v>
                </c:pt>
                <c:pt idx="1374">
                  <c:v>1474</c:v>
                </c:pt>
                <c:pt idx="1375">
                  <c:v>1475</c:v>
                </c:pt>
                <c:pt idx="1376">
                  <c:v>1476</c:v>
                </c:pt>
                <c:pt idx="1377">
                  <c:v>1477</c:v>
                </c:pt>
                <c:pt idx="1378">
                  <c:v>1478</c:v>
                </c:pt>
                <c:pt idx="1379">
                  <c:v>1479</c:v>
                </c:pt>
                <c:pt idx="1380">
                  <c:v>1480</c:v>
                </c:pt>
                <c:pt idx="1381">
                  <c:v>1481</c:v>
                </c:pt>
                <c:pt idx="1382">
                  <c:v>1482</c:v>
                </c:pt>
                <c:pt idx="1383">
                  <c:v>1483</c:v>
                </c:pt>
                <c:pt idx="1384">
                  <c:v>1484</c:v>
                </c:pt>
                <c:pt idx="1385">
                  <c:v>1485</c:v>
                </c:pt>
                <c:pt idx="1386">
                  <c:v>1486</c:v>
                </c:pt>
                <c:pt idx="1387">
                  <c:v>1487</c:v>
                </c:pt>
                <c:pt idx="1388">
                  <c:v>1488</c:v>
                </c:pt>
                <c:pt idx="1389">
                  <c:v>1489</c:v>
                </c:pt>
                <c:pt idx="1390">
                  <c:v>1490</c:v>
                </c:pt>
                <c:pt idx="1391">
                  <c:v>1491</c:v>
                </c:pt>
                <c:pt idx="1392">
                  <c:v>1492</c:v>
                </c:pt>
                <c:pt idx="1393">
                  <c:v>1493</c:v>
                </c:pt>
                <c:pt idx="1394">
                  <c:v>1494</c:v>
                </c:pt>
                <c:pt idx="1395">
                  <c:v>1495</c:v>
                </c:pt>
                <c:pt idx="1396">
                  <c:v>1496</c:v>
                </c:pt>
                <c:pt idx="1397">
                  <c:v>1497</c:v>
                </c:pt>
                <c:pt idx="1398">
                  <c:v>1498</c:v>
                </c:pt>
                <c:pt idx="1399">
                  <c:v>1499</c:v>
                </c:pt>
                <c:pt idx="1400">
                  <c:v>1500</c:v>
                </c:pt>
                <c:pt idx="1401">
                  <c:v>1501</c:v>
                </c:pt>
                <c:pt idx="1402">
                  <c:v>1502</c:v>
                </c:pt>
                <c:pt idx="1403">
                  <c:v>1503</c:v>
                </c:pt>
                <c:pt idx="1404">
                  <c:v>1504</c:v>
                </c:pt>
                <c:pt idx="1405">
                  <c:v>1505</c:v>
                </c:pt>
                <c:pt idx="1406">
                  <c:v>1506</c:v>
                </c:pt>
                <c:pt idx="1407">
                  <c:v>1507</c:v>
                </c:pt>
                <c:pt idx="1408">
                  <c:v>1508</c:v>
                </c:pt>
                <c:pt idx="1409">
                  <c:v>1509</c:v>
                </c:pt>
                <c:pt idx="1410">
                  <c:v>1510</c:v>
                </c:pt>
                <c:pt idx="1411">
                  <c:v>1511</c:v>
                </c:pt>
                <c:pt idx="1412">
                  <c:v>1512</c:v>
                </c:pt>
                <c:pt idx="1413">
                  <c:v>1513</c:v>
                </c:pt>
                <c:pt idx="1414">
                  <c:v>1514</c:v>
                </c:pt>
                <c:pt idx="1415">
                  <c:v>1515</c:v>
                </c:pt>
                <c:pt idx="1416">
                  <c:v>1516</c:v>
                </c:pt>
                <c:pt idx="1417">
                  <c:v>1517</c:v>
                </c:pt>
                <c:pt idx="1418">
                  <c:v>1518</c:v>
                </c:pt>
                <c:pt idx="1419">
                  <c:v>1519</c:v>
                </c:pt>
                <c:pt idx="1420">
                  <c:v>1520</c:v>
                </c:pt>
                <c:pt idx="1421">
                  <c:v>1521</c:v>
                </c:pt>
                <c:pt idx="1422">
                  <c:v>1522</c:v>
                </c:pt>
                <c:pt idx="1423">
                  <c:v>1523</c:v>
                </c:pt>
                <c:pt idx="1424">
                  <c:v>1524</c:v>
                </c:pt>
                <c:pt idx="1425">
                  <c:v>1525</c:v>
                </c:pt>
                <c:pt idx="1426">
                  <c:v>1526</c:v>
                </c:pt>
                <c:pt idx="1427">
                  <c:v>1527</c:v>
                </c:pt>
                <c:pt idx="1428">
                  <c:v>1528</c:v>
                </c:pt>
                <c:pt idx="1429">
                  <c:v>1529</c:v>
                </c:pt>
                <c:pt idx="1430">
                  <c:v>1530</c:v>
                </c:pt>
                <c:pt idx="1431">
                  <c:v>1531</c:v>
                </c:pt>
                <c:pt idx="1432">
                  <c:v>1532</c:v>
                </c:pt>
                <c:pt idx="1433">
                  <c:v>1533</c:v>
                </c:pt>
                <c:pt idx="1434">
                  <c:v>1534</c:v>
                </c:pt>
                <c:pt idx="1435">
                  <c:v>1535</c:v>
                </c:pt>
                <c:pt idx="1436">
                  <c:v>1536</c:v>
                </c:pt>
                <c:pt idx="1437">
                  <c:v>1537</c:v>
                </c:pt>
                <c:pt idx="1438">
                  <c:v>1538</c:v>
                </c:pt>
                <c:pt idx="1439">
                  <c:v>1539</c:v>
                </c:pt>
                <c:pt idx="1440">
                  <c:v>1540</c:v>
                </c:pt>
                <c:pt idx="1441">
                  <c:v>1541</c:v>
                </c:pt>
                <c:pt idx="1442">
                  <c:v>1542</c:v>
                </c:pt>
                <c:pt idx="1443">
                  <c:v>1543</c:v>
                </c:pt>
                <c:pt idx="1444">
                  <c:v>1544</c:v>
                </c:pt>
                <c:pt idx="1445">
                  <c:v>1545</c:v>
                </c:pt>
                <c:pt idx="1446">
                  <c:v>1546</c:v>
                </c:pt>
                <c:pt idx="1447">
                  <c:v>1547</c:v>
                </c:pt>
                <c:pt idx="1448">
                  <c:v>1548</c:v>
                </c:pt>
                <c:pt idx="1449">
                  <c:v>1549</c:v>
                </c:pt>
                <c:pt idx="1450">
                  <c:v>1550</c:v>
                </c:pt>
                <c:pt idx="1451">
                  <c:v>1551</c:v>
                </c:pt>
                <c:pt idx="1452">
                  <c:v>1552</c:v>
                </c:pt>
                <c:pt idx="1453">
                  <c:v>1553</c:v>
                </c:pt>
                <c:pt idx="1454">
                  <c:v>1554</c:v>
                </c:pt>
                <c:pt idx="1455">
                  <c:v>1555</c:v>
                </c:pt>
                <c:pt idx="1456">
                  <c:v>1556</c:v>
                </c:pt>
                <c:pt idx="1457">
                  <c:v>1557</c:v>
                </c:pt>
                <c:pt idx="1458">
                  <c:v>1558</c:v>
                </c:pt>
                <c:pt idx="1459">
                  <c:v>1559</c:v>
                </c:pt>
                <c:pt idx="1460">
                  <c:v>1560</c:v>
                </c:pt>
                <c:pt idx="1461">
                  <c:v>1561</c:v>
                </c:pt>
                <c:pt idx="1462">
                  <c:v>1562</c:v>
                </c:pt>
                <c:pt idx="1463">
                  <c:v>1563</c:v>
                </c:pt>
                <c:pt idx="1464">
                  <c:v>1564</c:v>
                </c:pt>
                <c:pt idx="1465">
                  <c:v>1565</c:v>
                </c:pt>
                <c:pt idx="1466">
                  <c:v>1566</c:v>
                </c:pt>
                <c:pt idx="1467">
                  <c:v>1567</c:v>
                </c:pt>
                <c:pt idx="1468">
                  <c:v>1568</c:v>
                </c:pt>
                <c:pt idx="1469">
                  <c:v>1569</c:v>
                </c:pt>
                <c:pt idx="1470">
                  <c:v>1570</c:v>
                </c:pt>
                <c:pt idx="1471">
                  <c:v>1571</c:v>
                </c:pt>
                <c:pt idx="1472">
                  <c:v>1572</c:v>
                </c:pt>
                <c:pt idx="1473">
                  <c:v>1573</c:v>
                </c:pt>
                <c:pt idx="1474">
                  <c:v>1574</c:v>
                </c:pt>
                <c:pt idx="1475">
                  <c:v>1575</c:v>
                </c:pt>
                <c:pt idx="1476">
                  <c:v>1576</c:v>
                </c:pt>
                <c:pt idx="1477">
                  <c:v>1577</c:v>
                </c:pt>
                <c:pt idx="1478">
                  <c:v>1578</c:v>
                </c:pt>
                <c:pt idx="1479">
                  <c:v>1579</c:v>
                </c:pt>
                <c:pt idx="1480">
                  <c:v>1580</c:v>
                </c:pt>
                <c:pt idx="1481">
                  <c:v>1581</c:v>
                </c:pt>
                <c:pt idx="1482">
                  <c:v>1582</c:v>
                </c:pt>
                <c:pt idx="1483">
                  <c:v>1583</c:v>
                </c:pt>
                <c:pt idx="1484">
                  <c:v>1584</c:v>
                </c:pt>
                <c:pt idx="1485">
                  <c:v>1585</c:v>
                </c:pt>
                <c:pt idx="1486">
                  <c:v>1586</c:v>
                </c:pt>
                <c:pt idx="1487">
                  <c:v>1587</c:v>
                </c:pt>
                <c:pt idx="1488">
                  <c:v>1588</c:v>
                </c:pt>
                <c:pt idx="1489">
                  <c:v>1589</c:v>
                </c:pt>
                <c:pt idx="1490">
                  <c:v>1590</c:v>
                </c:pt>
                <c:pt idx="1491">
                  <c:v>1591</c:v>
                </c:pt>
                <c:pt idx="1492">
                  <c:v>1592</c:v>
                </c:pt>
                <c:pt idx="1493">
                  <c:v>1593</c:v>
                </c:pt>
                <c:pt idx="1494">
                  <c:v>1594</c:v>
                </c:pt>
                <c:pt idx="1495">
                  <c:v>1595</c:v>
                </c:pt>
                <c:pt idx="1496">
                  <c:v>1596</c:v>
                </c:pt>
                <c:pt idx="1497">
                  <c:v>1597</c:v>
                </c:pt>
                <c:pt idx="1498">
                  <c:v>1598</c:v>
                </c:pt>
                <c:pt idx="1499">
                  <c:v>1599</c:v>
                </c:pt>
                <c:pt idx="1500">
                  <c:v>1600</c:v>
                </c:pt>
                <c:pt idx="1501">
                  <c:v>1601</c:v>
                </c:pt>
                <c:pt idx="1502">
                  <c:v>1602</c:v>
                </c:pt>
                <c:pt idx="1503">
                  <c:v>1603</c:v>
                </c:pt>
                <c:pt idx="1504">
                  <c:v>1604</c:v>
                </c:pt>
                <c:pt idx="1505">
                  <c:v>1605</c:v>
                </c:pt>
                <c:pt idx="1506">
                  <c:v>1606</c:v>
                </c:pt>
                <c:pt idx="1507">
                  <c:v>1607</c:v>
                </c:pt>
                <c:pt idx="1508">
                  <c:v>1608</c:v>
                </c:pt>
                <c:pt idx="1509">
                  <c:v>1609</c:v>
                </c:pt>
                <c:pt idx="1510">
                  <c:v>1610</c:v>
                </c:pt>
                <c:pt idx="1511">
                  <c:v>1611</c:v>
                </c:pt>
                <c:pt idx="1512">
                  <c:v>1612</c:v>
                </c:pt>
                <c:pt idx="1513">
                  <c:v>1613</c:v>
                </c:pt>
                <c:pt idx="1514">
                  <c:v>1614</c:v>
                </c:pt>
                <c:pt idx="1515">
                  <c:v>1615</c:v>
                </c:pt>
                <c:pt idx="1516">
                  <c:v>1616</c:v>
                </c:pt>
                <c:pt idx="1517">
                  <c:v>1617</c:v>
                </c:pt>
                <c:pt idx="1518">
                  <c:v>1618</c:v>
                </c:pt>
                <c:pt idx="1519">
                  <c:v>1619</c:v>
                </c:pt>
                <c:pt idx="1520">
                  <c:v>1620</c:v>
                </c:pt>
                <c:pt idx="1521">
                  <c:v>1621</c:v>
                </c:pt>
                <c:pt idx="1522">
                  <c:v>1622</c:v>
                </c:pt>
                <c:pt idx="1523">
                  <c:v>1623</c:v>
                </c:pt>
                <c:pt idx="1524">
                  <c:v>1624</c:v>
                </c:pt>
                <c:pt idx="1525">
                  <c:v>1625</c:v>
                </c:pt>
                <c:pt idx="1526">
                  <c:v>1626</c:v>
                </c:pt>
                <c:pt idx="1527">
                  <c:v>1627</c:v>
                </c:pt>
                <c:pt idx="1528">
                  <c:v>1628</c:v>
                </c:pt>
                <c:pt idx="1529">
                  <c:v>1629</c:v>
                </c:pt>
                <c:pt idx="1530">
                  <c:v>1630</c:v>
                </c:pt>
                <c:pt idx="1531">
                  <c:v>1631</c:v>
                </c:pt>
                <c:pt idx="1532">
                  <c:v>1632</c:v>
                </c:pt>
                <c:pt idx="1533">
                  <c:v>1633</c:v>
                </c:pt>
                <c:pt idx="1534">
                  <c:v>1634</c:v>
                </c:pt>
                <c:pt idx="1535">
                  <c:v>1635</c:v>
                </c:pt>
                <c:pt idx="1536">
                  <c:v>1636</c:v>
                </c:pt>
                <c:pt idx="1537">
                  <c:v>1637</c:v>
                </c:pt>
                <c:pt idx="1538">
                  <c:v>1638</c:v>
                </c:pt>
                <c:pt idx="1539">
                  <c:v>1639</c:v>
                </c:pt>
                <c:pt idx="1540">
                  <c:v>1640</c:v>
                </c:pt>
                <c:pt idx="1541">
                  <c:v>1641</c:v>
                </c:pt>
                <c:pt idx="1542">
                  <c:v>1642</c:v>
                </c:pt>
                <c:pt idx="1543">
                  <c:v>1643</c:v>
                </c:pt>
                <c:pt idx="1544">
                  <c:v>1644</c:v>
                </c:pt>
                <c:pt idx="1545">
                  <c:v>1645</c:v>
                </c:pt>
                <c:pt idx="1546">
                  <c:v>1646</c:v>
                </c:pt>
                <c:pt idx="1547">
                  <c:v>1647</c:v>
                </c:pt>
                <c:pt idx="1548">
                  <c:v>1648</c:v>
                </c:pt>
                <c:pt idx="1549">
                  <c:v>1649</c:v>
                </c:pt>
                <c:pt idx="1550">
                  <c:v>1650</c:v>
                </c:pt>
                <c:pt idx="1551">
                  <c:v>1651</c:v>
                </c:pt>
                <c:pt idx="1552">
                  <c:v>1652</c:v>
                </c:pt>
                <c:pt idx="1553">
                  <c:v>1653</c:v>
                </c:pt>
                <c:pt idx="1554">
                  <c:v>1654</c:v>
                </c:pt>
                <c:pt idx="1555">
                  <c:v>1655</c:v>
                </c:pt>
                <c:pt idx="1556">
                  <c:v>1656</c:v>
                </c:pt>
                <c:pt idx="1557">
                  <c:v>1657</c:v>
                </c:pt>
                <c:pt idx="1558">
                  <c:v>1658</c:v>
                </c:pt>
                <c:pt idx="1559">
                  <c:v>1659</c:v>
                </c:pt>
                <c:pt idx="1560">
                  <c:v>1660</c:v>
                </c:pt>
                <c:pt idx="1561">
                  <c:v>1661</c:v>
                </c:pt>
                <c:pt idx="1562">
                  <c:v>1662</c:v>
                </c:pt>
                <c:pt idx="1563">
                  <c:v>1663</c:v>
                </c:pt>
                <c:pt idx="1564">
                  <c:v>1664</c:v>
                </c:pt>
                <c:pt idx="1565">
                  <c:v>1665</c:v>
                </c:pt>
                <c:pt idx="1566">
                  <c:v>1666</c:v>
                </c:pt>
                <c:pt idx="1567">
                  <c:v>1667</c:v>
                </c:pt>
                <c:pt idx="1568">
                  <c:v>1668</c:v>
                </c:pt>
                <c:pt idx="1569">
                  <c:v>1669</c:v>
                </c:pt>
                <c:pt idx="1570">
                  <c:v>1670</c:v>
                </c:pt>
                <c:pt idx="1571">
                  <c:v>1671</c:v>
                </c:pt>
                <c:pt idx="1572">
                  <c:v>1672</c:v>
                </c:pt>
                <c:pt idx="1573">
                  <c:v>1673</c:v>
                </c:pt>
                <c:pt idx="1574">
                  <c:v>1674</c:v>
                </c:pt>
                <c:pt idx="1575">
                  <c:v>1675</c:v>
                </c:pt>
                <c:pt idx="1576">
                  <c:v>1676</c:v>
                </c:pt>
                <c:pt idx="1577">
                  <c:v>1677</c:v>
                </c:pt>
                <c:pt idx="1578">
                  <c:v>1678</c:v>
                </c:pt>
                <c:pt idx="1579">
                  <c:v>1679</c:v>
                </c:pt>
                <c:pt idx="1580">
                  <c:v>1680</c:v>
                </c:pt>
                <c:pt idx="1581">
                  <c:v>1681</c:v>
                </c:pt>
                <c:pt idx="1582">
                  <c:v>1682</c:v>
                </c:pt>
                <c:pt idx="1583">
                  <c:v>1683</c:v>
                </c:pt>
                <c:pt idx="1584">
                  <c:v>1684</c:v>
                </c:pt>
                <c:pt idx="1585">
                  <c:v>1685</c:v>
                </c:pt>
                <c:pt idx="1586">
                  <c:v>1686</c:v>
                </c:pt>
                <c:pt idx="1587">
                  <c:v>1687</c:v>
                </c:pt>
                <c:pt idx="1588">
                  <c:v>1688</c:v>
                </c:pt>
                <c:pt idx="1589">
                  <c:v>1689</c:v>
                </c:pt>
                <c:pt idx="1590">
                  <c:v>1690</c:v>
                </c:pt>
                <c:pt idx="1591">
                  <c:v>1691</c:v>
                </c:pt>
                <c:pt idx="1592">
                  <c:v>1692</c:v>
                </c:pt>
                <c:pt idx="1593">
                  <c:v>1693</c:v>
                </c:pt>
                <c:pt idx="1594">
                  <c:v>1694</c:v>
                </c:pt>
                <c:pt idx="1595">
                  <c:v>1695</c:v>
                </c:pt>
                <c:pt idx="1596">
                  <c:v>1696</c:v>
                </c:pt>
                <c:pt idx="1597">
                  <c:v>1697</c:v>
                </c:pt>
                <c:pt idx="1598">
                  <c:v>1698</c:v>
                </c:pt>
                <c:pt idx="1599">
                  <c:v>1699</c:v>
                </c:pt>
                <c:pt idx="1600">
                  <c:v>1700</c:v>
                </c:pt>
                <c:pt idx="1601">
                  <c:v>1701</c:v>
                </c:pt>
                <c:pt idx="1602">
                  <c:v>1702</c:v>
                </c:pt>
                <c:pt idx="1603">
                  <c:v>1703</c:v>
                </c:pt>
                <c:pt idx="1604">
                  <c:v>1704</c:v>
                </c:pt>
                <c:pt idx="1605">
                  <c:v>1705</c:v>
                </c:pt>
                <c:pt idx="1606">
                  <c:v>1706</c:v>
                </c:pt>
                <c:pt idx="1607">
                  <c:v>1707</c:v>
                </c:pt>
                <c:pt idx="1608">
                  <c:v>1708</c:v>
                </c:pt>
                <c:pt idx="1609">
                  <c:v>1709</c:v>
                </c:pt>
                <c:pt idx="1610">
                  <c:v>1710</c:v>
                </c:pt>
                <c:pt idx="1611">
                  <c:v>1711</c:v>
                </c:pt>
                <c:pt idx="1612">
                  <c:v>1712</c:v>
                </c:pt>
                <c:pt idx="1613">
                  <c:v>1713</c:v>
                </c:pt>
                <c:pt idx="1614">
                  <c:v>1714</c:v>
                </c:pt>
                <c:pt idx="1615">
                  <c:v>1715</c:v>
                </c:pt>
                <c:pt idx="1616">
                  <c:v>1716</c:v>
                </c:pt>
                <c:pt idx="1617">
                  <c:v>1717</c:v>
                </c:pt>
                <c:pt idx="1618">
                  <c:v>1718</c:v>
                </c:pt>
                <c:pt idx="1619">
                  <c:v>1719</c:v>
                </c:pt>
                <c:pt idx="1620">
                  <c:v>1720</c:v>
                </c:pt>
                <c:pt idx="1621">
                  <c:v>1721</c:v>
                </c:pt>
                <c:pt idx="1622">
                  <c:v>1722</c:v>
                </c:pt>
                <c:pt idx="1623">
                  <c:v>1723</c:v>
                </c:pt>
                <c:pt idx="1624">
                  <c:v>1724</c:v>
                </c:pt>
                <c:pt idx="1625">
                  <c:v>1725</c:v>
                </c:pt>
                <c:pt idx="1626">
                  <c:v>1726</c:v>
                </c:pt>
                <c:pt idx="1627">
                  <c:v>1727</c:v>
                </c:pt>
                <c:pt idx="1628">
                  <c:v>1728</c:v>
                </c:pt>
                <c:pt idx="1629">
                  <c:v>1729</c:v>
                </c:pt>
                <c:pt idx="1630">
                  <c:v>1730</c:v>
                </c:pt>
                <c:pt idx="1631">
                  <c:v>1731</c:v>
                </c:pt>
                <c:pt idx="1632">
                  <c:v>1732</c:v>
                </c:pt>
                <c:pt idx="1633">
                  <c:v>1733</c:v>
                </c:pt>
                <c:pt idx="1634">
                  <c:v>1734</c:v>
                </c:pt>
                <c:pt idx="1635">
                  <c:v>1735</c:v>
                </c:pt>
                <c:pt idx="1636">
                  <c:v>1736</c:v>
                </c:pt>
                <c:pt idx="1637">
                  <c:v>1737</c:v>
                </c:pt>
                <c:pt idx="1638">
                  <c:v>1738</c:v>
                </c:pt>
                <c:pt idx="1639">
                  <c:v>1739</c:v>
                </c:pt>
                <c:pt idx="1640">
                  <c:v>1740</c:v>
                </c:pt>
                <c:pt idx="1641">
                  <c:v>1741</c:v>
                </c:pt>
                <c:pt idx="1642">
                  <c:v>1742</c:v>
                </c:pt>
                <c:pt idx="1643">
                  <c:v>1743</c:v>
                </c:pt>
                <c:pt idx="1644">
                  <c:v>1744</c:v>
                </c:pt>
                <c:pt idx="1645">
                  <c:v>1745</c:v>
                </c:pt>
                <c:pt idx="1646">
                  <c:v>1746</c:v>
                </c:pt>
                <c:pt idx="1647">
                  <c:v>1747</c:v>
                </c:pt>
                <c:pt idx="1648">
                  <c:v>1748</c:v>
                </c:pt>
                <c:pt idx="1649">
                  <c:v>1749</c:v>
                </c:pt>
                <c:pt idx="1650">
                  <c:v>1750</c:v>
                </c:pt>
                <c:pt idx="1651">
                  <c:v>1751</c:v>
                </c:pt>
                <c:pt idx="1652">
                  <c:v>1752</c:v>
                </c:pt>
                <c:pt idx="1653">
                  <c:v>1753</c:v>
                </c:pt>
                <c:pt idx="1654">
                  <c:v>1754</c:v>
                </c:pt>
                <c:pt idx="1655">
                  <c:v>1755</c:v>
                </c:pt>
                <c:pt idx="1656">
                  <c:v>1756</c:v>
                </c:pt>
                <c:pt idx="1657">
                  <c:v>1757</c:v>
                </c:pt>
                <c:pt idx="1658">
                  <c:v>1758</c:v>
                </c:pt>
                <c:pt idx="1659">
                  <c:v>1759</c:v>
                </c:pt>
                <c:pt idx="1660">
                  <c:v>1760</c:v>
                </c:pt>
                <c:pt idx="1661">
                  <c:v>1761</c:v>
                </c:pt>
                <c:pt idx="1662">
                  <c:v>1762</c:v>
                </c:pt>
                <c:pt idx="1663">
                  <c:v>1763</c:v>
                </c:pt>
                <c:pt idx="1664">
                  <c:v>1764</c:v>
                </c:pt>
                <c:pt idx="1665">
                  <c:v>1765</c:v>
                </c:pt>
                <c:pt idx="1666">
                  <c:v>1766</c:v>
                </c:pt>
                <c:pt idx="1667">
                  <c:v>1767</c:v>
                </c:pt>
                <c:pt idx="1668">
                  <c:v>1768</c:v>
                </c:pt>
                <c:pt idx="1669">
                  <c:v>1769</c:v>
                </c:pt>
                <c:pt idx="1670">
                  <c:v>1770</c:v>
                </c:pt>
                <c:pt idx="1671">
                  <c:v>1771</c:v>
                </c:pt>
                <c:pt idx="1672">
                  <c:v>1772</c:v>
                </c:pt>
                <c:pt idx="1673">
                  <c:v>1773</c:v>
                </c:pt>
                <c:pt idx="1674">
                  <c:v>1774</c:v>
                </c:pt>
                <c:pt idx="1675">
                  <c:v>1775</c:v>
                </c:pt>
                <c:pt idx="1676">
                  <c:v>1776</c:v>
                </c:pt>
                <c:pt idx="1677">
                  <c:v>1777</c:v>
                </c:pt>
                <c:pt idx="1678">
                  <c:v>1778</c:v>
                </c:pt>
                <c:pt idx="1679">
                  <c:v>1779</c:v>
                </c:pt>
                <c:pt idx="1680">
                  <c:v>1780</c:v>
                </c:pt>
                <c:pt idx="1681">
                  <c:v>1781</c:v>
                </c:pt>
                <c:pt idx="1682">
                  <c:v>1782</c:v>
                </c:pt>
                <c:pt idx="1683">
                  <c:v>1783</c:v>
                </c:pt>
                <c:pt idx="1684">
                  <c:v>1784</c:v>
                </c:pt>
                <c:pt idx="1685">
                  <c:v>1785</c:v>
                </c:pt>
                <c:pt idx="1686">
                  <c:v>1786</c:v>
                </c:pt>
                <c:pt idx="1687">
                  <c:v>1787</c:v>
                </c:pt>
                <c:pt idx="1688">
                  <c:v>1788</c:v>
                </c:pt>
                <c:pt idx="1689">
                  <c:v>1789</c:v>
                </c:pt>
                <c:pt idx="1690">
                  <c:v>1790</c:v>
                </c:pt>
                <c:pt idx="1691">
                  <c:v>1791</c:v>
                </c:pt>
                <c:pt idx="1692">
                  <c:v>1792</c:v>
                </c:pt>
                <c:pt idx="1693">
                  <c:v>1793</c:v>
                </c:pt>
                <c:pt idx="1694">
                  <c:v>1794</c:v>
                </c:pt>
                <c:pt idx="1695">
                  <c:v>1795</c:v>
                </c:pt>
                <c:pt idx="1696">
                  <c:v>1796</c:v>
                </c:pt>
                <c:pt idx="1697">
                  <c:v>1797</c:v>
                </c:pt>
                <c:pt idx="1698">
                  <c:v>1798</c:v>
                </c:pt>
                <c:pt idx="1699">
                  <c:v>1799</c:v>
                </c:pt>
                <c:pt idx="1700">
                  <c:v>1800</c:v>
                </c:pt>
                <c:pt idx="1701">
                  <c:v>1801</c:v>
                </c:pt>
                <c:pt idx="1702">
                  <c:v>1802</c:v>
                </c:pt>
                <c:pt idx="1703">
                  <c:v>1803</c:v>
                </c:pt>
                <c:pt idx="1704">
                  <c:v>1804</c:v>
                </c:pt>
                <c:pt idx="1705">
                  <c:v>1805</c:v>
                </c:pt>
                <c:pt idx="1706">
                  <c:v>1806</c:v>
                </c:pt>
                <c:pt idx="1707">
                  <c:v>1807</c:v>
                </c:pt>
                <c:pt idx="1708">
                  <c:v>1808</c:v>
                </c:pt>
                <c:pt idx="1709">
                  <c:v>1809</c:v>
                </c:pt>
                <c:pt idx="1710">
                  <c:v>1810</c:v>
                </c:pt>
                <c:pt idx="1711">
                  <c:v>1811</c:v>
                </c:pt>
                <c:pt idx="1712">
                  <c:v>1812</c:v>
                </c:pt>
                <c:pt idx="1713">
                  <c:v>1813</c:v>
                </c:pt>
                <c:pt idx="1714">
                  <c:v>1814</c:v>
                </c:pt>
                <c:pt idx="1715">
                  <c:v>1815</c:v>
                </c:pt>
                <c:pt idx="1716">
                  <c:v>1816</c:v>
                </c:pt>
                <c:pt idx="1717">
                  <c:v>1817</c:v>
                </c:pt>
                <c:pt idx="1718">
                  <c:v>1818</c:v>
                </c:pt>
                <c:pt idx="1719">
                  <c:v>1819</c:v>
                </c:pt>
                <c:pt idx="1720">
                  <c:v>1820</c:v>
                </c:pt>
                <c:pt idx="1721">
                  <c:v>1821</c:v>
                </c:pt>
                <c:pt idx="1722">
                  <c:v>1822</c:v>
                </c:pt>
                <c:pt idx="1723">
                  <c:v>1823</c:v>
                </c:pt>
                <c:pt idx="1724">
                  <c:v>1824</c:v>
                </c:pt>
                <c:pt idx="1725">
                  <c:v>1825</c:v>
                </c:pt>
                <c:pt idx="1726">
                  <c:v>1826</c:v>
                </c:pt>
                <c:pt idx="1727">
                  <c:v>1827</c:v>
                </c:pt>
                <c:pt idx="1728">
                  <c:v>1828</c:v>
                </c:pt>
                <c:pt idx="1729">
                  <c:v>1829</c:v>
                </c:pt>
                <c:pt idx="1730">
                  <c:v>1830</c:v>
                </c:pt>
                <c:pt idx="1731">
                  <c:v>1831</c:v>
                </c:pt>
                <c:pt idx="1732">
                  <c:v>1832</c:v>
                </c:pt>
                <c:pt idx="1733">
                  <c:v>1833</c:v>
                </c:pt>
                <c:pt idx="1734">
                  <c:v>1834</c:v>
                </c:pt>
                <c:pt idx="1735">
                  <c:v>1835</c:v>
                </c:pt>
                <c:pt idx="1736">
                  <c:v>1836</c:v>
                </c:pt>
                <c:pt idx="1737">
                  <c:v>1837</c:v>
                </c:pt>
                <c:pt idx="1738">
                  <c:v>1838</c:v>
                </c:pt>
                <c:pt idx="1739">
                  <c:v>1839</c:v>
                </c:pt>
                <c:pt idx="1740">
                  <c:v>1840</c:v>
                </c:pt>
                <c:pt idx="1741">
                  <c:v>1841</c:v>
                </c:pt>
                <c:pt idx="1742">
                  <c:v>1842</c:v>
                </c:pt>
                <c:pt idx="1743">
                  <c:v>1843</c:v>
                </c:pt>
                <c:pt idx="1744">
                  <c:v>1844</c:v>
                </c:pt>
                <c:pt idx="1745">
                  <c:v>1845</c:v>
                </c:pt>
                <c:pt idx="1746">
                  <c:v>1846</c:v>
                </c:pt>
                <c:pt idx="1747">
                  <c:v>1847</c:v>
                </c:pt>
                <c:pt idx="1748">
                  <c:v>1848</c:v>
                </c:pt>
                <c:pt idx="1749">
                  <c:v>1849</c:v>
                </c:pt>
                <c:pt idx="1750">
                  <c:v>1850</c:v>
                </c:pt>
                <c:pt idx="1751">
                  <c:v>1851</c:v>
                </c:pt>
                <c:pt idx="1752">
                  <c:v>1852</c:v>
                </c:pt>
                <c:pt idx="1753">
                  <c:v>1853</c:v>
                </c:pt>
                <c:pt idx="1754">
                  <c:v>1854</c:v>
                </c:pt>
                <c:pt idx="1755">
                  <c:v>1855</c:v>
                </c:pt>
                <c:pt idx="1756">
                  <c:v>1856</c:v>
                </c:pt>
                <c:pt idx="1757">
                  <c:v>1857</c:v>
                </c:pt>
                <c:pt idx="1758">
                  <c:v>1858</c:v>
                </c:pt>
                <c:pt idx="1759">
                  <c:v>1859</c:v>
                </c:pt>
                <c:pt idx="1760">
                  <c:v>1860</c:v>
                </c:pt>
                <c:pt idx="1761">
                  <c:v>1861</c:v>
                </c:pt>
                <c:pt idx="1762">
                  <c:v>1862</c:v>
                </c:pt>
                <c:pt idx="1763">
                  <c:v>1863</c:v>
                </c:pt>
                <c:pt idx="1764">
                  <c:v>1864</c:v>
                </c:pt>
                <c:pt idx="1765">
                  <c:v>1865</c:v>
                </c:pt>
                <c:pt idx="1766">
                  <c:v>1866</c:v>
                </c:pt>
                <c:pt idx="1767">
                  <c:v>1867</c:v>
                </c:pt>
                <c:pt idx="1768">
                  <c:v>1868</c:v>
                </c:pt>
                <c:pt idx="1769">
                  <c:v>1869</c:v>
                </c:pt>
                <c:pt idx="1770">
                  <c:v>1870</c:v>
                </c:pt>
                <c:pt idx="1771">
                  <c:v>1871</c:v>
                </c:pt>
                <c:pt idx="1772">
                  <c:v>1872</c:v>
                </c:pt>
                <c:pt idx="1773">
                  <c:v>1873</c:v>
                </c:pt>
                <c:pt idx="1774">
                  <c:v>1874</c:v>
                </c:pt>
                <c:pt idx="1775">
                  <c:v>1875</c:v>
                </c:pt>
                <c:pt idx="1776">
                  <c:v>1876</c:v>
                </c:pt>
                <c:pt idx="1777">
                  <c:v>1877</c:v>
                </c:pt>
                <c:pt idx="1778">
                  <c:v>1878</c:v>
                </c:pt>
                <c:pt idx="1779">
                  <c:v>1879</c:v>
                </c:pt>
                <c:pt idx="1780">
                  <c:v>1880</c:v>
                </c:pt>
                <c:pt idx="1781">
                  <c:v>1881</c:v>
                </c:pt>
                <c:pt idx="1782">
                  <c:v>1882</c:v>
                </c:pt>
                <c:pt idx="1783">
                  <c:v>1883</c:v>
                </c:pt>
                <c:pt idx="1784">
                  <c:v>1884</c:v>
                </c:pt>
                <c:pt idx="1785">
                  <c:v>1885</c:v>
                </c:pt>
                <c:pt idx="1786">
                  <c:v>1886</c:v>
                </c:pt>
                <c:pt idx="1787">
                  <c:v>1887</c:v>
                </c:pt>
                <c:pt idx="1788">
                  <c:v>1888</c:v>
                </c:pt>
                <c:pt idx="1789">
                  <c:v>1889</c:v>
                </c:pt>
                <c:pt idx="1790">
                  <c:v>1890</c:v>
                </c:pt>
                <c:pt idx="1791">
                  <c:v>1891</c:v>
                </c:pt>
                <c:pt idx="1792">
                  <c:v>1892</c:v>
                </c:pt>
                <c:pt idx="1793">
                  <c:v>1893</c:v>
                </c:pt>
                <c:pt idx="1794">
                  <c:v>1894</c:v>
                </c:pt>
                <c:pt idx="1795">
                  <c:v>1895</c:v>
                </c:pt>
                <c:pt idx="1796">
                  <c:v>1896</c:v>
                </c:pt>
                <c:pt idx="1797">
                  <c:v>1897</c:v>
                </c:pt>
                <c:pt idx="1798">
                  <c:v>1898</c:v>
                </c:pt>
                <c:pt idx="1799">
                  <c:v>1899</c:v>
                </c:pt>
                <c:pt idx="1800">
                  <c:v>1900</c:v>
                </c:pt>
                <c:pt idx="1801">
                  <c:v>1901</c:v>
                </c:pt>
                <c:pt idx="1802">
                  <c:v>1902</c:v>
                </c:pt>
                <c:pt idx="1803">
                  <c:v>1903</c:v>
                </c:pt>
                <c:pt idx="1804">
                  <c:v>1904</c:v>
                </c:pt>
                <c:pt idx="1805">
                  <c:v>1905</c:v>
                </c:pt>
                <c:pt idx="1806">
                  <c:v>1906</c:v>
                </c:pt>
                <c:pt idx="1807">
                  <c:v>1907</c:v>
                </c:pt>
                <c:pt idx="1808">
                  <c:v>1908</c:v>
                </c:pt>
                <c:pt idx="1809">
                  <c:v>1909</c:v>
                </c:pt>
                <c:pt idx="1810">
                  <c:v>1910</c:v>
                </c:pt>
                <c:pt idx="1811">
                  <c:v>1911</c:v>
                </c:pt>
                <c:pt idx="1812">
                  <c:v>1912</c:v>
                </c:pt>
                <c:pt idx="1813">
                  <c:v>1913</c:v>
                </c:pt>
                <c:pt idx="1814">
                  <c:v>1914</c:v>
                </c:pt>
                <c:pt idx="1815">
                  <c:v>1915</c:v>
                </c:pt>
                <c:pt idx="1816">
                  <c:v>1916</c:v>
                </c:pt>
                <c:pt idx="1817">
                  <c:v>1917</c:v>
                </c:pt>
                <c:pt idx="1818">
                  <c:v>1918</c:v>
                </c:pt>
                <c:pt idx="1819">
                  <c:v>1919</c:v>
                </c:pt>
                <c:pt idx="1820">
                  <c:v>1920</c:v>
                </c:pt>
                <c:pt idx="1821">
                  <c:v>1921</c:v>
                </c:pt>
                <c:pt idx="1822">
                  <c:v>1922</c:v>
                </c:pt>
                <c:pt idx="1823">
                  <c:v>1923</c:v>
                </c:pt>
                <c:pt idx="1824">
                  <c:v>1924</c:v>
                </c:pt>
                <c:pt idx="1825">
                  <c:v>1925</c:v>
                </c:pt>
                <c:pt idx="1826">
                  <c:v>1926</c:v>
                </c:pt>
                <c:pt idx="1827">
                  <c:v>1927</c:v>
                </c:pt>
                <c:pt idx="1828">
                  <c:v>1928</c:v>
                </c:pt>
                <c:pt idx="1829">
                  <c:v>1929</c:v>
                </c:pt>
                <c:pt idx="1830">
                  <c:v>1930</c:v>
                </c:pt>
                <c:pt idx="1831">
                  <c:v>1931</c:v>
                </c:pt>
                <c:pt idx="1832">
                  <c:v>1932</c:v>
                </c:pt>
                <c:pt idx="1833">
                  <c:v>1933</c:v>
                </c:pt>
                <c:pt idx="1834">
                  <c:v>1934</c:v>
                </c:pt>
                <c:pt idx="1835">
                  <c:v>1935</c:v>
                </c:pt>
                <c:pt idx="1836">
                  <c:v>1936</c:v>
                </c:pt>
                <c:pt idx="1837">
                  <c:v>1937</c:v>
                </c:pt>
                <c:pt idx="1838">
                  <c:v>1938</c:v>
                </c:pt>
                <c:pt idx="1839">
                  <c:v>1939</c:v>
                </c:pt>
                <c:pt idx="1840">
                  <c:v>1940</c:v>
                </c:pt>
                <c:pt idx="1841">
                  <c:v>1941</c:v>
                </c:pt>
                <c:pt idx="1842">
                  <c:v>1942</c:v>
                </c:pt>
                <c:pt idx="1843">
                  <c:v>1943</c:v>
                </c:pt>
                <c:pt idx="1844">
                  <c:v>1944</c:v>
                </c:pt>
                <c:pt idx="1845">
                  <c:v>1945</c:v>
                </c:pt>
                <c:pt idx="1846">
                  <c:v>1946</c:v>
                </c:pt>
                <c:pt idx="1847">
                  <c:v>1947</c:v>
                </c:pt>
                <c:pt idx="1848">
                  <c:v>1948</c:v>
                </c:pt>
                <c:pt idx="1849">
                  <c:v>1949</c:v>
                </c:pt>
                <c:pt idx="1850">
                  <c:v>1950</c:v>
                </c:pt>
                <c:pt idx="1851">
                  <c:v>1951</c:v>
                </c:pt>
                <c:pt idx="1852">
                  <c:v>1952</c:v>
                </c:pt>
                <c:pt idx="1853">
                  <c:v>1953</c:v>
                </c:pt>
                <c:pt idx="1854">
                  <c:v>1954</c:v>
                </c:pt>
                <c:pt idx="1855">
                  <c:v>1955</c:v>
                </c:pt>
                <c:pt idx="1856">
                  <c:v>1956</c:v>
                </c:pt>
                <c:pt idx="1857">
                  <c:v>1957</c:v>
                </c:pt>
                <c:pt idx="1858">
                  <c:v>1958</c:v>
                </c:pt>
                <c:pt idx="1859">
                  <c:v>1959</c:v>
                </c:pt>
                <c:pt idx="1860">
                  <c:v>1960</c:v>
                </c:pt>
                <c:pt idx="1861">
                  <c:v>1961</c:v>
                </c:pt>
                <c:pt idx="1862">
                  <c:v>1962</c:v>
                </c:pt>
                <c:pt idx="1863">
                  <c:v>1963</c:v>
                </c:pt>
                <c:pt idx="1864">
                  <c:v>1964</c:v>
                </c:pt>
                <c:pt idx="1865">
                  <c:v>1965</c:v>
                </c:pt>
                <c:pt idx="1866">
                  <c:v>1966</c:v>
                </c:pt>
                <c:pt idx="1867">
                  <c:v>1967</c:v>
                </c:pt>
                <c:pt idx="1868">
                  <c:v>1968</c:v>
                </c:pt>
                <c:pt idx="1869">
                  <c:v>1969</c:v>
                </c:pt>
                <c:pt idx="1870">
                  <c:v>1970</c:v>
                </c:pt>
                <c:pt idx="1871">
                  <c:v>1971</c:v>
                </c:pt>
                <c:pt idx="1872">
                  <c:v>1972</c:v>
                </c:pt>
                <c:pt idx="1873">
                  <c:v>1973</c:v>
                </c:pt>
                <c:pt idx="1874">
                  <c:v>1974</c:v>
                </c:pt>
                <c:pt idx="1875">
                  <c:v>1975</c:v>
                </c:pt>
                <c:pt idx="1876">
                  <c:v>1976</c:v>
                </c:pt>
                <c:pt idx="1877">
                  <c:v>1977</c:v>
                </c:pt>
                <c:pt idx="1878">
                  <c:v>1978</c:v>
                </c:pt>
                <c:pt idx="1879">
                  <c:v>1979</c:v>
                </c:pt>
                <c:pt idx="1880">
                  <c:v>1980</c:v>
                </c:pt>
                <c:pt idx="1881">
                  <c:v>1981</c:v>
                </c:pt>
                <c:pt idx="1882">
                  <c:v>1982</c:v>
                </c:pt>
                <c:pt idx="1883">
                  <c:v>1983</c:v>
                </c:pt>
                <c:pt idx="1884">
                  <c:v>1984</c:v>
                </c:pt>
                <c:pt idx="1885">
                  <c:v>1985</c:v>
                </c:pt>
                <c:pt idx="1886">
                  <c:v>1986</c:v>
                </c:pt>
                <c:pt idx="1887">
                  <c:v>1987</c:v>
                </c:pt>
                <c:pt idx="1888">
                  <c:v>1988</c:v>
                </c:pt>
                <c:pt idx="1889">
                  <c:v>1989</c:v>
                </c:pt>
                <c:pt idx="1890">
                  <c:v>1990</c:v>
                </c:pt>
                <c:pt idx="1891">
                  <c:v>1991</c:v>
                </c:pt>
                <c:pt idx="1892">
                  <c:v>1992</c:v>
                </c:pt>
                <c:pt idx="1893">
                  <c:v>1993</c:v>
                </c:pt>
                <c:pt idx="1894">
                  <c:v>1994</c:v>
                </c:pt>
                <c:pt idx="1895">
                  <c:v>1995</c:v>
                </c:pt>
                <c:pt idx="1896">
                  <c:v>1996</c:v>
                </c:pt>
                <c:pt idx="1897">
                  <c:v>1997</c:v>
                </c:pt>
                <c:pt idx="1898">
                  <c:v>1998</c:v>
                </c:pt>
                <c:pt idx="1899">
                  <c:v>1999</c:v>
                </c:pt>
                <c:pt idx="1900">
                  <c:v>2000</c:v>
                </c:pt>
                <c:pt idx="1901">
                  <c:v>2001</c:v>
                </c:pt>
                <c:pt idx="1902">
                  <c:v>2002</c:v>
                </c:pt>
                <c:pt idx="1903">
                  <c:v>2003</c:v>
                </c:pt>
                <c:pt idx="1904">
                  <c:v>2004</c:v>
                </c:pt>
                <c:pt idx="1905">
                  <c:v>2005</c:v>
                </c:pt>
                <c:pt idx="1906">
                  <c:v>2006</c:v>
                </c:pt>
                <c:pt idx="1907">
                  <c:v>2007</c:v>
                </c:pt>
                <c:pt idx="1908">
                  <c:v>2008</c:v>
                </c:pt>
                <c:pt idx="1909">
                  <c:v>2009</c:v>
                </c:pt>
                <c:pt idx="1910">
                  <c:v>2010</c:v>
                </c:pt>
                <c:pt idx="1911">
                  <c:v>2011</c:v>
                </c:pt>
                <c:pt idx="1912">
                  <c:v>2012</c:v>
                </c:pt>
                <c:pt idx="1913">
                  <c:v>2013</c:v>
                </c:pt>
                <c:pt idx="1914">
                  <c:v>2014</c:v>
                </c:pt>
                <c:pt idx="1915">
                  <c:v>2015</c:v>
                </c:pt>
                <c:pt idx="1916">
                  <c:v>2016</c:v>
                </c:pt>
                <c:pt idx="1917">
                  <c:v>2017</c:v>
                </c:pt>
                <c:pt idx="1918">
                  <c:v>2018</c:v>
                </c:pt>
                <c:pt idx="1919">
                  <c:v>2019</c:v>
                </c:pt>
                <c:pt idx="1920">
                  <c:v>2020</c:v>
                </c:pt>
                <c:pt idx="1921">
                  <c:v>2021</c:v>
                </c:pt>
                <c:pt idx="1922">
                  <c:v>2022</c:v>
                </c:pt>
                <c:pt idx="1923">
                  <c:v>2023</c:v>
                </c:pt>
                <c:pt idx="1924">
                  <c:v>2024</c:v>
                </c:pt>
                <c:pt idx="1925">
                  <c:v>2025</c:v>
                </c:pt>
                <c:pt idx="1926">
                  <c:v>2026</c:v>
                </c:pt>
                <c:pt idx="1927">
                  <c:v>2027</c:v>
                </c:pt>
                <c:pt idx="1928">
                  <c:v>2028</c:v>
                </c:pt>
                <c:pt idx="1929">
                  <c:v>2029</c:v>
                </c:pt>
                <c:pt idx="1930">
                  <c:v>2030</c:v>
                </c:pt>
                <c:pt idx="1931">
                  <c:v>2031</c:v>
                </c:pt>
                <c:pt idx="1932">
                  <c:v>2032</c:v>
                </c:pt>
                <c:pt idx="1933">
                  <c:v>2033</c:v>
                </c:pt>
                <c:pt idx="1934">
                  <c:v>2034</c:v>
                </c:pt>
                <c:pt idx="1935">
                  <c:v>2035</c:v>
                </c:pt>
                <c:pt idx="1936">
                  <c:v>2036</c:v>
                </c:pt>
                <c:pt idx="1937">
                  <c:v>2037</c:v>
                </c:pt>
                <c:pt idx="1938">
                  <c:v>2038</c:v>
                </c:pt>
                <c:pt idx="1939">
                  <c:v>2039</c:v>
                </c:pt>
                <c:pt idx="1940">
                  <c:v>2040</c:v>
                </c:pt>
                <c:pt idx="1941">
                  <c:v>2041</c:v>
                </c:pt>
                <c:pt idx="1942">
                  <c:v>2042</c:v>
                </c:pt>
                <c:pt idx="1943">
                  <c:v>2043</c:v>
                </c:pt>
                <c:pt idx="1944">
                  <c:v>2044</c:v>
                </c:pt>
                <c:pt idx="1945">
                  <c:v>2045</c:v>
                </c:pt>
                <c:pt idx="1946">
                  <c:v>2046</c:v>
                </c:pt>
                <c:pt idx="1947">
                  <c:v>2047</c:v>
                </c:pt>
                <c:pt idx="1948">
                  <c:v>2048</c:v>
                </c:pt>
                <c:pt idx="1949">
                  <c:v>2049</c:v>
                </c:pt>
                <c:pt idx="1950">
                  <c:v>2050</c:v>
                </c:pt>
                <c:pt idx="1951">
                  <c:v>2051</c:v>
                </c:pt>
                <c:pt idx="1952">
                  <c:v>2052</c:v>
                </c:pt>
                <c:pt idx="1953">
                  <c:v>2053</c:v>
                </c:pt>
                <c:pt idx="1954">
                  <c:v>2054</c:v>
                </c:pt>
                <c:pt idx="1955">
                  <c:v>2055</c:v>
                </c:pt>
                <c:pt idx="1956">
                  <c:v>2056</c:v>
                </c:pt>
                <c:pt idx="1957">
                  <c:v>2057</c:v>
                </c:pt>
                <c:pt idx="1958">
                  <c:v>2058</c:v>
                </c:pt>
                <c:pt idx="1959">
                  <c:v>2059</c:v>
                </c:pt>
                <c:pt idx="1960">
                  <c:v>2060</c:v>
                </c:pt>
                <c:pt idx="1961">
                  <c:v>2061</c:v>
                </c:pt>
                <c:pt idx="1962">
                  <c:v>2062</c:v>
                </c:pt>
                <c:pt idx="1963">
                  <c:v>2063</c:v>
                </c:pt>
                <c:pt idx="1964">
                  <c:v>2064</c:v>
                </c:pt>
                <c:pt idx="1965">
                  <c:v>2065</c:v>
                </c:pt>
                <c:pt idx="1966">
                  <c:v>2066</c:v>
                </c:pt>
                <c:pt idx="1967">
                  <c:v>2067</c:v>
                </c:pt>
                <c:pt idx="1968">
                  <c:v>2068</c:v>
                </c:pt>
                <c:pt idx="1969">
                  <c:v>2069</c:v>
                </c:pt>
                <c:pt idx="1970">
                  <c:v>2070</c:v>
                </c:pt>
                <c:pt idx="1971">
                  <c:v>2071</c:v>
                </c:pt>
                <c:pt idx="1972">
                  <c:v>2072</c:v>
                </c:pt>
                <c:pt idx="1973">
                  <c:v>2073</c:v>
                </c:pt>
                <c:pt idx="1974">
                  <c:v>2074</c:v>
                </c:pt>
                <c:pt idx="1975">
                  <c:v>2075</c:v>
                </c:pt>
                <c:pt idx="1976">
                  <c:v>2076</c:v>
                </c:pt>
                <c:pt idx="1977">
                  <c:v>2077</c:v>
                </c:pt>
                <c:pt idx="1978">
                  <c:v>2078</c:v>
                </c:pt>
                <c:pt idx="1979">
                  <c:v>2079</c:v>
                </c:pt>
                <c:pt idx="1980">
                  <c:v>2080</c:v>
                </c:pt>
                <c:pt idx="1981">
                  <c:v>2081</c:v>
                </c:pt>
                <c:pt idx="1982">
                  <c:v>2082</c:v>
                </c:pt>
                <c:pt idx="1983">
                  <c:v>2083</c:v>
                </c:pt>
                <c:pt idx="1984">
                  <c:v>2084</c:v>
                </c:pt>
                <c:pt idx="1985">
                  <c:v>2085</c:v>
                </c:pt>
                <c:pt idx="1986">
                  <c:v>2086</c:v>
                </c:pt>
                <c:pt idx="1987">
                  <c:v>2087</c:v>
                </c:pt>
                <c:pt idx="1988">
                  <c:v>2088</c:v>
                </c:pt>
                <c:pt idx="1989">
                  <c:v>2089</c:v>
                </c:pt>
                <c:pt idx="1990">
                  <c:v>2090</c:v>
                </c:pt>
                <c:pt idx="1991">
                  <c:v>2091</c:v>
                </c:pt>
                <c:pt idx="1992">
                  <c:v>2092</c:v>
                </c:pt>
                <c:pt idx="1993">
                  <c:v>2093</c:v>
                </c:pt>
                <c:pt idx="1994">
                  <c:v>2094</c:v>
                </c:pt>
                <c:pt idx="1995">
                  <c:v>2095</c:v>
                </c:pt>
                <c:pt idx="1996">
                  <c:v>2096</c:v>
                </c:pt>
                <c:pt idx="1997">
                  <c:v>2097</c:v>
                </c:pt>
                <c:pt idx="1998">
                  <c:v>2098</c:v>
                </c:pt>
                <c:pt idx="1999">
                  <c:v>2099</c:v>
                </c:pt>
                <c:pt idx="2000">
                  <c:v>2100</c:v>
                </c:pt>
                <c:pt idx="2001">
                  <c:v>2101</c:v>
                </c:pt>
                <c:pt idx="2002">
                  <c:v>2102</c:v>
                </c:pt>
                <c:pt idx="2003">
                  <c:v>2103</c:v>
                </c:pt>
                <c:pt idx="2004">
                  <c:v>2104</c:v>
                </c:pt>
                <c:pt idx="2005">
                  <c:v>2105</c:v>
                </c:pt>
                <c:pt idx="2006">
                  <c:v>2106</c:v>
                </c:pt>
                <c:pt idx="2007">
                  <c:v>2107</c:v>
                </c:pt>
                <c:pt idx="2008">
                  <c:v>2108</c:v>
                </c:pt>
                <c:pt idx="2009">
                  <c:v>2109</c:v>
                </c:pt>
                <c:pt idx="2010">
                  <c:v>2110</c:v>
                </c:pt>
                <c:pt idx="2011">
                  <c:v>2111</c:v>
                </c:pt>
                <c:pt idx="2012">
                  <c:v>2112</c:v>
                </c:pt>
                <c:pt idx="2013">
                  <c:v>2113</c:v>
                </c:pt>
                <c:pt idx="2014">
                  <c:v>2114</c:v>
                </c:pt>
                <c:pt idx="2015">
                  <c:v>2115</c:v>
                </c:pt>
                <c:pt idx="2016">
                  <c:v>2116</c:v>
                </c:pt>
                <c:pt idx="2017">
                  <c:v>2117</c:v>
                </c:pt>
                <c:pt idx="2018">
                  <c:v>2118</c:v>
                </c:pt>
                <c:pt idx="2019">
                  <c:v>2119</c:v>
                </c:pt>
                <c:pt idx="2020">
                  <c:v>2120</c:v>
                </c:pt>
                <c:pt idx="2021">
                  <c:v>2121</c:v>
                </c:pt>
                <c:pt idx="2022">
                  <c:v>2122</c:v>
                </c:pt>
                <c:pt idx="2023">
                  <c:v>2123</c:v>
                </c:pt>
                <c:pt idx="2024">
                  <c:v>2124</c:v>
                </c:pt>
                <c:pt idx="2025">
                  <c:v>2125</c:v>
                </c:pt>
                <c:pt idx="2026">
                  <c:v>2126</c:v>
                </c:pt>
                <c:pt idx="2027">
                  <c:v>2127</c:v>
                </c:pt>
                <c:pt idx="2028">
                  <c:v>2128</c:v>
                </c:pt>
                <c:pt idx="2029">
                  <c:v>2129</c:v>
                </c:pt>
                <c:pt idx="2030">
                  <c:v>2130</c:v>
                </c:pt>
                <c:pt idx="2031">
                  <c:v>2131</c:v>
                </c:pt>
                <c:pt idx="2032">
                  <c:v>2132</c:v>
                </c:pt>
                <c:pt idx="2033">
                  <c:v>2133</c:v>
                </c:pt>
                <c:pt idx="2034">
                  <c:v>2134</c:v>
                </c:pt>
                <c:pt idx="2035">
                  <c:v>2135</c:v>
                </c:pt>
                <c:pt idx="2036">
                  <c:v>2136</c:v>
                </c:pt>
                <c:pt idx="2037">
                  <c:v>2137</c:v>
                </c:pt>
                <c:pt idx="2038">
                  <c:v>2138</c:v>
                </c:pt>
                <c:pt idx="2039">
                  <c:v>2139</c:v>
                </c:pt>
                <c:pt idx="2040">
                  <c:v>2140</c:v>
                </c:pt>
                <c:pt idx="2041">
                  <c:v>2141</c:v>
                </c:pt>
                <c:pt idx="2042">
                  <c:v>2142</c:v>
                </c:pt>
                <c:pt idx="2043">
                  <c:v>2143</c:v>
                </c:pt>
                <c:pt idx="2044">
                  <c:v>2144</c:v>
                </c:pt>
                <c:pt idx="2045">
                  <c:v>2145</c:v>
                </c:pt>
                <c:pt idx="2046">
                  <c:v>2146</c:v>
                </c:pt>
                <c:pt idx="2047">
                  <c:v>2147</c:v>
                </c:pt>
                <c:pt idx="2048">
                  <c:v>2148</c:v>
                </c:pt>
                <c:pt idx="2049">
                  <c:v>2149</c:v>
                </c:pt>
                <c:pt idx="2050">
                  <c:v>2150</c:v>
                </c:pt>
                <c:pt idx="2051">
                  <c:v>2151</c:v>
                </c:pt>
                <c:pt idx="2052">
                  <c:v>2152</c:v>
                </c:pt>
                <c:pt idx="2053">
                  <c:v>2153</c:v>
                </c:pt>
                <c:pt idx="2054">
                  <c:v>2154</c:v>
                </c:pt>
                <c:pt idx="2055">
                  <c:v>2155</c:v>
                </c:pt>
                <c:pt idx="2056">
                  <c:v>2156</c:v>
                </c:pt>
                <c:pt idx="2057">
                  <c:v>2157</c:v>
                </c:pt>
                <c:pt idx="2058">
                  <c:v>2158</c:v>
                </c:pt>
                <c:pt idx="2059">
                  <c:v>2159</c:v>
                </c:pt>
                <c:pt idx="2060">
                  <c:v>2160</c:v>
                </c:pt>
                <c:pt idx="2061">
                  <c:v>2161</c:v>
                </c:pt>
                <c:pt idx="2062">
                  <c:v>2162</c:v>
                </c:pt>
                <c:pt idx="2063">
                  <c:v>2163</c:v>
                </c:pt>
                <c:pt idx="2064">
                  <c:v>2164</c:v>
                </c:pt>
                <c:pt idx="2065">
                  <c:v>2165</c:v>
                </c:pt>
                <c:pt idx="2066">
                  <c:v>2166</c:v>
                </c:pt>
                <c:pt idx="2067">
                  <c:v>2167</c:v>
                </c:pt>
                <c:pt idx="2068">
                  <c:v>2168</c:v>
                </c:pt>
                <c:pt idx="2069">
                  <c:v>2169</c:v>
                </c:pt>
                <c:pt idx="2070">
                  <c:v>2170</c:v>
                </c:pt>
                <c:pt idx="2071">
                  <c:v>2171</c:v>
                </c:pt>
                <c:pt idx="2072">
                  <c:v>2172</c:v>
                </c:pt>
                <c:pt idx="2073">
                  <c:v>2173</c:v>
                </c:pt>
                <c:pt idx="2074">
                  <c:v>2174</c:v>
                </c:pt>
                <c:pt idx="2075">
                  <c:v>2175</c:v>
                </c:pt>
                <c:pt idx="2076">
                  <c:v>2176</c:v>
                </c:pt>
                <c:pt idx="2077">
                  <c:v>2177</c:v>
                </c:pt>
                <c:pt idx="2078">
                  <c:v>2178</c:v>
                </c:pt>
                <c:pt idx="2079">
                  <c:v>2179</c:v>
                </c:pt>
                <c:pt idx="2080">
                  <c:v>2180</c:v>
                </c:pt>
                <c:pt idx="2081">
                  <c:v>2181</c:v>
                </c:pt>
                <c:pt idx="2082">
                  <c:v>2182</c:v>
                </c:pt>
                <c:pt idx="2083">
                  <c:v>2183</c:v>
                </c:pt>
                <c:pt idx="2084">
                  <c:v>2184</c:v>
                </c:pt>
                <c:pt idx="2085">
                  <c:v>2185</c:v>
                </c:pt>
                <c:pt idx="2086">
                  <c:v>2186</c:v>
                </c:pt>
                <c:pt idx="2087">
                  <c:v>2187</c:v>
                </c:pt>
                <c:pt idx="2088">
                  <c:v>2188</c:v>
                </c:pt>
                <c:pt idx="2089">
                  <c:v>2189</c:v>
                </c:pt>
                <c:pt idx="2090">
                  <c:v>2190</c:v>
                </c:pt>
                <c:pt idx="2091">
                  <c:v>2191</c:v>
                </c:pt>
                <c:pt idx="2092">
                  <c:v>2192</c:v>
                </c:pt>
                <c:pt idx="2093">
                  <c:v>2193</c:v>
                </c:pt>
                <c:pt idx="2094">
                  <c:v>2194</c:v>
                </c:pt>
                <c:pt idx="2095">
                  <c:v>2195</c:v>
                </c:pt>
                <c:pt idx="2096">
                  <c:v>2196</c:v>
                </c:pt>
                <c:pt idx="2097">
                  <c:v>2197</c:v>
                </c:pt>
                <c:pt idx="2098">
                  <c:v>2198</c:v>
                </c:pt>
                <c:pt idx="2099">
                  <c:v>2199</c:v>
                </c:pt>
                <c:pt idx="2100">
                  <c:v>2200</c:v>
                </c:pt>
                <c:pt idx="2101">
                  <c:v>2201</c:v>
                </c:pt>
                <c:pt idx="2102">
                  <c:v>2202</c:v>
                </c:pt>
                <c:pt idx="2103">
                  <c:v>2203</c:v>
                </c:pt>
                <c:pt idx="2104">
                  <c:v>2204</c:v>
                </c:pt>
                <c:pt idx="2105">
                  <c:v>2205</c:v>
                </c:pt>
                <c:pt idx="2106">
                  <c:v>2206</c:v>
                </c:pt>
                <c:pt idx="2107">
                  <c:v>2207</c:v>
                </c:pt>
                <c:pt idx="2108">
                  <c:v>2208</c:v>
                </c:pt>
                <c:pt idx="2109">
                  <c:v>2209</c:v>
                </c:pt>
                <c:pt idx="2110">
                  <c:v>2210</c:v>
                </c:pt>
                <c:pt idx="2111">
                  <c:v>2211</c:v>
                </c:pt>
                <c:pt idx="2112">
                  <c:v>2212</c:v>
                </c:pt>
                <c:pt idx="2113">
                  <c:v>2213</c:v>
                </c:pt>
                <c:pt idx="2114">
                  <c:v>2214</c:v>
                </c:pt>
                <c:pt idx="2115">
                  <c:v>2215</c:v>
                </c:pt>
                <c:pt idx="2116">
                  <c:v>2216</c:v>
                </c:pt>
                <c:pt idx="2117">
                  <c:v>2217</c:v>
                </c:pt>
                <c:pt idx="2118">
                  <c:v>2218</c:v>
                </c:pt>
                <c:pt idx="2119">
                  <c:v>2219</c:v>
                </c:pt>
                <c:pt idx="2120">
                  <c:v>2220</c:v>
                </c:pt>
                <c:pt idx="2121">
                  <c:v>2221</c:v>
                </c:pt>
                <c:pt idx="2122">
                  <c:v>2222</c:v>
                </c:pt>
                <c:pt idx="2123">
                  <c:v>2223</c:v>
                </c:pt>
                <c:pt idx="2124">
                  <c:v>2224</c:v>
                </c:pt>
                <c:pt idx="2125">
                  <c:v>2225</c:v>
                </c:pt>
                <c:pt idx="2126">
                  <c:v>2226</c:v>
                </c:pt>
                <c:pt idx="2127">
                  <c:v>2227</c:v>
                </c:pt>
                <c:pt idx="2128">
                  <c:v>2228</c:v>
                </c:pt>
                <c:pt idx="2129">
                  <c:v>2229</c:v>
                </c:pt>
                <c:pt idx="2130">
                  <c:v>2230</c:v>
                </c:pt>
                <c:pt idx="2131">
                  <c:v>2231</c:v>
                </c:pt>
                <c:pt idx="2132">
                  <c:v>2232</c:v>
                </c:pt>
                <c:pt idx="2133">
                  <c:v>2233</c:v>
                </c:pt>
                <c:pt idx="2134">
                  <c:v>2234</c:v>
                </c:pt>
                <c:pt idx="2135">
                  <c:v>2235</c:v>
                </c:pt>
                <c:pt idx="2136">
                  <c:v>2236</c:v>
                </c:pt>
                <c:pt idx="2137">
                  <c:v>2237</c:v>
                </c:pt>
                <c:pt idx="2138">
                  <c:v>2238</c:v>
                </c:pt>
                <c:pt idx="2139">
                  <c:v>2239</c:v>
                </c:pt>
                <c:pt idx="2140">
                  <c:v>2240</c:v>
                </c:pt>
                <c:pt idx="2141">
                  <c:v>2241</c:v>
                </c:pt>
                <c:pt idx="2142">
                  <c:v>2242</c:v>
                </c:pt>
                <c:pt idx="2143">
                  <c:v>2243</c:v>
                </c:pt>
                <c:pt idx="2144">
                  <c:v>2244</c:v>
                </c:pt>
                <c:pt idx="2145">
                  <c:v>2245</c:v>
                </c:pt>
                <c:pt idx="2146">
                  <c:v>2246</c:v>
                </c:pt>
                <c:pt idx="2147">
                  <c:v>2247</c:v>
                </c:pt>
                <c:pt idx="2148">
                  <c:v>2248</c:v>
                </c:pt>
                <c:pt idx="2149">
                  <c:v>2249</c:v>
                </c:pt>
                <c:pt idx="2150">
                  <c:v>2250</c:v>
                </c:pt>
                <c:pt idx="2151">
                  <c:v>2251</c:v>
                </c:pt>
                <c:pt idx="2152">
                  <c:v>2252</c:v>
                </c:pt>
                <c:pt idx="2153">
                  <c:v>2253</c:v>
                </c:pt>
                <c:pt idx="2154">
                  <c:v>2254</c:v>
                </c:pt>
                <c:pt idx="2155">
                  <c:v>2255</c:v>
                </c:pt>
                <c:pt idx="2156">
                  <c:v>2256</c:v>
                </c:pt>
                <c:pt idx="2157">
                  <c:v>2257</c:v>
                </c:pt>
                <c:pt idx="2158">
                  <c:v>2258</c:v>
                </c:pt>
                <c:pt idx="2159">
                  <c:v>2259</c:v>
                </c:pt>
                <c:pt idx="2160">
                  <c:v>2260</c:v>
                </c:pt>
                <c:pt idx="2161">
                  <c:v>2261</c:v>
                </c:pt>
                <c:pt idx="2162">
                  <c:v>2262</c:v>
                </c:pt>
                <c:pt idx="2163">
                  <c:v>2263</c:v>
                </c:pt>
                <c:pt idx="2164">
                  <c:v>2264</c:v>
                </c:pt>
                <c:pt idx="2165">
                  <c:v>2265</c:v>
                </c:pt>
                <c:pt idx="2166">
                  <c:v>2266</c:v>
                </c:pt>
                <c:pt idx="2167">
                  <c:v>2267</c:v>
                </c:pt>
                <c:pt idx="2168">
                  <c:v>2268</c:v>
                </c:pt>
                <c:pt idx="2169">
                  <c:v>2269</c:v>
                </c:pt>
                <c:pt idx="2170">
                  <c:v>2270</c:v>
                </c:pt>
                <c:pt idx="2171">
                  <c:v>2271</c:v>
                </c:pt>
                <c:pt idx="2172">
                  <c:v>2272</c:v>
                </c:pt>
                <c:pt idx="2173">
                  <c:v>2273</c:v>
                </c:pt>
                <c:pt idx="2174">
                  <c:v>2274</c:v>
                </c:pt>
                <c:pt idx="2175">
                  <c:v>2275</c:v>
                </c:pt>
                <c:pt idx="2176">
                  <c:v>2276</c:v>
                </c:pt>
                <c:pt idx="2177">
                  <c:v>2277</c:v>
                </c:pt>
                <c:pt idx="2178">
                  <c:v>2278</c:v>
                </c:pt>
                <c:pt idx="2179">
                  <c:v>2279</c:v>
                </c:pt>
                <c:pt idx="2180">
                  <c:v>2280</c:v>
                </c:pt>
                <c:pt idx="2181">
                  <c:v>2281</c:v>
                </c:pt>
                <c:pt idx="2182">
                  <c:v>2282</c:v>
                </c:pt>
                <c:pt idx="2183">
                  <c:v>2283</c:v>
                </c:pt>
                <c:pt idx="2184">
                  <c:v>2284</c:v>
                </c:pt>
                <c:pt idx="2185">
                  <c:v>2285</c:v>
                </c:pt>
                <c:pt idx="2186">
                  <c:v>2286</c:v>
                </c:pt>
                <c:pt idx="2187">
                  <c:v>2287</c:v>
                </c:pt>
                <c:pt idx="2188">
                  <c:v>2288</c:v>
                </c:pt>
                <c:pt idx="2189">
                  <c:v>2289</c:v>
                </c:pt>
                <c:pt idx="2190">
                  <c:v>2290</c:v>
                </c:pt>
                <c:pt idx="2191">
                  <c:v>2291</c:v>
                </c:pt>
                <c:pt idx="2192">
                  <c:v>2292</c:v>
                </c:pt>
                <c:pt idx="2193">
                  <c:v>2293</c:v>
                </c:pt>
                <c:pt idx="2194">
                  <c:v>2294</c:v>
                </c:pt>
                <c:pt idx="2195">
                  <c:v>2295</c:v>
                </c:pt>
                <c:pt idx="2196">
                  <c:v>2296</c:v>
                </c:pt>
                <c:pt idx="2197">
                  <c:v>2297</c:v>
                </c:pt>
                <c:pt idx="2198">
                  <c:v>2298</c:v>
                </c:pt>
                <c:pt idx="2199">
                  <c:v>2299</c:v>
                </c:pt>
                <c:pt idx="2200">
                  <c:v>2300</c:v>
                </c:pt>
                <c:pt idx="2201">
                  <c:v>2301</c:v>
                </c:pt>
                <c:pt idx="2202">
                  <c:v>2302</c:v>
                </c:pt>
                <c:pt idx="2203">
                  <c:v>2303</c:v>
                </c:pt>
                <c:pt idx="2204">
                  <c:v>2304</c:v>
                </c:pt>
                <c:pt idx="2205">
                  <c:v>2305</c:v>
                </c:pt>
                <c:pt idx="2206">
                  <c:v>2306</c:v>
                </c:pt>
                <c:pt idx="2207">
                  <c:v>2307</c:v>
                </c:pt>
                <c:pt idx="2208">
                  <c:v>2308</c:v>
                </c:pt>
                <c:pt idx="2209">
                  <c:v>2309</c:v>
                </c:pt>
                <c:pt idx="2210">
                  <c:v>2310</c:v>
                </c:pt>
                <c:pt idx="2211">
                  <c:v>2311</c:v>
                </c:pt>
                <c:pt idx="2212">
                  <c:v>2312</c:v>
                </c:pt>
                <c:pt idx="2213">
                  <c:v>2313</c:v>
                </c:pt>
                <c:pt idx="2214">
                  <c:v>2314</c:v>
                </c:pt>
                <c:pt idx="2215">
                  <c:v>2315</c:v>
                </c:pt>
                <c:pt idx="2216">
                  <c:v>2316</c:v>
                </c:pt>
                <c:pt idx="2217">
                  <c:v>2317</c:v>
                </c:pt>
                <c:pt idx="2218">
                  <c:v>2318</c:v>
                </c:pt>
                <c:pt idx="2219">
                  <c:v>2319</c:v>
                </c:pt>
                <c:pt idx="2220">
                  <c:v>2320</c:v>
                </c:pt>
                <c:pt idx="2221">
                  <c:v>2321</c:v>
                </c:pt>
                <c:pt idx="2222">
                  <c:v>2322</c:v>
                </c:pt>
                <c:pt idx="2223">
                  <c:v>2323</c:v>
                </c:pt>
                <c:pt idx="2224">
                  <c:v>2324</c:v>
                </c:pt>
                <c:pt idx="2225">
                  <c:v>2325</c:v>
                </c:pt>
                <c:pt idx="2226">
                  <c:v>2326</c:v>
                </c:pt>
                <c:pt idx="2227">
                  <c:v>2327</c:v>
                </c:pt>
                <c:pt idx="2228">
                  <c:v>2328</c:v>
                </c:pt>
                <c:pt idx="2229">
                  <c:v>2329</c:v>
                </c:pt>
                <c:pt idx="2230">
                  <c:v>2330</c:v>
                </c:pt>
                <c:pt idx="2231">
                  <c:v>2331</c:v>
                </c:pt>
                <c:pt idx="2232">
                  <c:v>2332</c:v>
                </c:pt>
                <c:pt idx="2233">
                  <c:v>2333</c:v>
                </c:pt>
                <c:pt idx="2234">
                  <c:v>2334</c:v>
                </c:pt>
                <c:pt idx="2235">
                  <c:v>2335</c:v>
                </c:pt>
                <c:pt idx="2236">
                  <c:v>2336</c:v>
                </c:pt>
                <c:pt idx="2237">
                  <c:v>2337</c:v>
                </c:pt>
                <c:pt idx="2238">
                  <c:v>2338</c:v>
                </c:pt>
                <c:pt idx="2239">
                  <c:v>2339</c:v>
                </c:pt>
                <c:pt idx="2240">
                  <c:v>2340</c:v>
                </c:pt>
                <c:pt idx="2241">
                  <c:v>2341</c:v>
                </c:pt>
                <c:pt idx="2242">
                  <c:v>2342</c:v>
                </c:pt>
                <c:pt idx="2243">
                  <c:v>2343</c:v>
                </c:pt>
                <c:pt idx="2244">
                  <c:v>2344</c:v>
                </c:pt>
                <c:pt idx="2245">
                  <c:v>2345</c:v>
                </c:pt>
                <c:pt idx="2246">
                  <c:v>2346</c:v>
                </c:pt>
                <c:pt idx="2247">
                  <c:v>2347</c:v>
                </c:pt>
                <c:pt idx="2248">
                  <c:v>2348</c:v>
                </c:pt>
                <c:pt idx="2249">
                  <c:v>2349</c:v>
                </c:pt>
                <c:pt idx="2250">
                  <c:v>2350</c:v>
                </c:pt>
                <c:pt idx="2251">
                  <c:v>2351</c:v>
                </c:pt>
                <c:pt idx="2252">
                  <c:v>2352</c:v>
                </c:pt>
                <c:pt idx="2253">
                  <c:v>2353</c:v>
                </c:pt>
                <c:pt idx="2254">
                  <c:v>2354</c:v>
                </c:pt>
                <c:pt idx="2255">
                  <c:v>2355</c:v>
                </c:pt>
                <c:pt idx="2256">
                  <c:v>2356</c:v>
                </c:pt>
                <c:pt idx="2257">
                  <c:v>2357</c:v>
                </c:pt>
                <c:pt idx="2258">
                  <c:v>2358</c:v>
                </c:pt>
                <c:pt idx="2259">
                  <c:v>2359</c:v>
                </c:pt>
                <c:pt idx="2260">
                  <c:v>2360</c:v>
                </c:pt>
                <c:pt idx="2261">
                  <c:v>2361</c:v>
                </c:pt>
                <c:pt idx="2262">
                  <c:v>2362</c:v>
                </c:pt>
                <c:pt idx="2263">
                  <c:v>2363</c:v>
                </c:pt>
                <c:pt idx="2264">
                  <c:v>2364</c:v>
                </c:pt>
                <c:pt idx="2265">
                  <c:v>2365</c:v>
                </c:pt>
                <c:pt idx="2266">
                  <c:v>2366</c:v>
                </c:pt>
                <c:pt idx="2267">
                  <c:v>2367</c:v>
                </c:pt>
                <c:pt idx="2268">
                  <c:v>2368</c:v>
                </c:pt>
              </c:numCache>
            </c:numRef>
          </c:xVal>
          <c:yVal>
            <c:numRef>
              <c:f>'PFW Graphs'!$O$2:$O$2270</c:f>
              <c:numCache>
                <c:formatCode>General</c:formatCode>
                <c:ptCount val="2269"/>
                <c:pt idx="0">
                  <c:v>-1.5625E-2</c:v>
                </c:pt>
                <c:pt idx="1">
                  <c:v>-3.125E-2</c:v>
                </c:pt>
                <c:pt idx="2">
                  <c:v>-1.5625E-2</c:v>
                </c:pt>
                <c:pt idx="3">
                  <c:v>-1.5625E-2</c:v>
                </c:pt>
                <c:pt idx="4">
                  <c:v>-3.125E-2</c:v>
                </c:pt>
                <c:pt idx="5">
                  <c:v>-1.5625E-2</c:v>
                </c:pt>
                <c:pt idx="6">
                  <c:v>-1.5625E-2</c:v>
                </c:pt>
                <c:pt idx="7">
                  <c:v>-1.5625E-2</c:v>
                </c:pt>
                <c:pt idx="8">
                  <c:v>-1.5625E-2</c:v>
                </c:pt>
                <c:pt idx="9">
                  <c:v>-1.5625E-2</c:v>
                </c:pt>
                <c:pt idx="10">
                  <c:v>-4.6874999999999986E-2</c:v>
                </c:pt>
                <c:pt idx="11">
                  <c:v>-3.125E-2</c:v>
                </c:pt>
                <c:pt idx="12">
                  <c:v>-3.125E-2</c:v>
                </c:pt>
                <c:pt idx="13">
                  <c:v>-4.6874999999999986E-2</c:v>
                </c:pt>
                <c:pt idx="14">
                  <c:v>-4.6874999999999986E-2</c:v>
                </c:pt>
                <c:pt idx="15">
                  <c:v>-6.25E-2</c:v>
                </c:pt>
                <c:pt idx="16">
                  <c:v>-4.6874999999999986E-2</c:v>
                </c:pt>
                <c:pt idx="17">
                  <c:v>-6.25E-2</c:v>
                </c:pt>
                <c:pt idx="18">
                  <c:v>-4.6874999999999986E-2</c:v>
                </c:pt>
                <c:pt idx="19">
                  <c:v>-4.6874999999999986E-2</c:v>
                </c:pt>
                <c:pt idx="20">
                  <c:v>-6.25E-2</c:v>
                </c:pt>
                <c:pt idx="21">
                  <c:v>-3.125E-2</c:v>
                </c:pt>
                <c:pt idx="22">
                  <c:v>-1.5625E-2</c:v>
                </c:pt>
                <c:pt idx="23">
                  <c:v>0</c:v>
                </c:pt>
                <c:pt idx="24">
                  <c:v>0</c:v>
                </c:pt>
                <c:pt idx="25">
                  <c:v>1.5625E-2</c:v>
                </c:pt>
                <c:pt idx="26">
                  <c:v>3.125E-2</c:v>
                </c:pt>
                <c:pt idx="27">
                  <c:v>1.5625E-2</c:v>
                </c:pt>
                <c:pt idx="28">
                  <c:v>0</c:v>
                </c:pt>
                <c:pt idx="29">
                  <c:v>1.5625E-2</c:v>
                </c:pt>
                <c:pt idx="30">
                  <c:v>1.5625E-2</c:v>
                </c:pt>
                <c:pt idx="31">
                  <c:v>-1.5625E-2</c:v>
                </c:pt>
                <c:pt idx="32">
                  <c:v>0</c:v>
                </c:pt>
                <c:pt idx="33">
                  <c:v>-1.5625E-2</c:v>
                </c:pt>
                <c:pt idx="34">
                  <c:v>-1.5625E-2</c:v>
                </c:pt>
                <c:pt idx="35">
                  <c:v>-1.5625E-2</c:v>
                </c:pt>
                <c:pt idx="36">
                  <c:v>-1.5625E-2</c:v>
                </c:pt>
                <c:pt idx="37">
                  <c:v>-1.5625E-2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-1.5625E-2</c:v>
                </c:pt>
                <c:pt idx="42">
                  <c:v>0</c:v>
                </c:pt>
                <c:pt idx="43">
                  <c:v>0</c:v>
                </c:pt>
                <c:pt idx="44">
                  <c:v>-3.125E-2</c:v>
                </c:pt>
                <c:pt idx="45">
                  <c:v>-1.5625E-2</c:v>
                </c:pt>
                <c:pt idx="46">
                  <c:v>0</c:v>
                </c:pt>
                <c:pt idx="47">
                  <c:v>-1.5625E-2</c:v>
                </c:pt>
                <c:pt idx="48">
                  <c:v>0</c:v>
                </c:pt>
                <c:pt idx="49">
                  <c:v>0</c:v>
                </c:pt>
                <c:pt idx="50">
                  <c:v>-1.5625E-2</c:v>
                </c:pt>
                <c:pt idx="51">
                  <c:v>-1.5625E-2</c:v>
                </c:pt>
                <c:pt idx="52">
                  <c:v>-3.125E-2</c:v>
                </c:pt>
                <c:pt idx="53">
                  <c:v>-1.5625E-2</c:v>
                </c:pt>
                <c:pt idx="54">
                  <c:v>-1.5625E-2</c:v>
                </c:pt>
                <c:pt idx="55">
                  <c:v>-1.5625E-2</c:v>
                </c:pt>
                <c:pt idx="56">
                  <c:v>-1.5625E-2</c:v>
                </c:pt>
                <c:pt idx="57">
                  <c:v>-1.5625E-2</c:v>
                </c:pt>
                <c:pt idx="58">
                  <c:v>-1.5625E-2</c:v>
                </c:pt>
                <c:pt idx="59">
                  <c:v>0</c:v>
                </c:pt>
                <c:pt idx="60">
                  <c:v>-1.5625E-2</c:v>
                </c:pt>
                <c:pt idx="61">
                  <c:v>-1.5625E-2</c:v>
                </c:pt>
                <c:pt idx="62">
                  <c:v>-1.5625E-2</c:v>
                </c:pt>
                <c:pt idx="63">
                  <c:v>-1.5625E-2</c:v>
                </c:pt>
                <c:pt idx="64">
                  <c:v>0</c:v>
                </c:pt>
                <c:pt idx="65">
                  <c:v>-1.5625E-2</c:v>
                </c:pt>
                <c:pt idx="66">
                  <c:v>-1.5625E-2</c:v>
                </c:pt>
                <c:pt idx="67">
                  <c:v>-1.5625E-2</c:v>
                </c:pt>
                <c:pt idx="68">
                  <c:v>-1.5625E-2</c:v>
                </c:pt>
                <c:pt idx="69">
                  <c:v>0</c:v>
                </c:pt>
                <c:pt idx="70">
                  <c:v>0</c:v>
                </c:pt>
                <c:pt idx="71">
                  <c:v>-1.5625E-2</c:v>
                </c:pt>
                <c:pt idx="72">
                  <c:v>-1.5625E-2</c:v>
                </c:pt>
                <c:pt idx="73">
                  <c:v>-1.5625E-2</c:v>
                </c:pt>
                <c:pt idx="74">
                  <c:v>-1.5625E-2</c:v>
                </c:pt>
                <c:pt idx="75">
                  <c:v>-1.5625E-2</c:v>
                </c:pt>
                <c:pt idx="76">
                  <c:v>0</c:v>
                </c:pt>
                <c:pt idx="77">
                  <c:v>-1.5625E-2</c:v>
                </c:pt>
                <c:pt idx="78">
                  <c:v>-1.5625E-2</c:v>
                </c:pt>
                <c:pt idx="79">
                  <c:v>-1.5625E-2</c:v>
                </c:pt>
                <c:pt idx="80">
                  <c:v>-1.5625E-2</c:v>
                </c:pt>
                <c:pt idx="81">
                  <c:v>-1.5625E-2</c:v>
                </c:pt>
                <c:pt idx="82">
                  <c:v>-1.5625E-2</c:v>
                </c:pt>
                <c:pt idx="83">
                  <c:v>-1.5625E-2</c:v>
                </c:pt>
                <c:pt idx="84">
                  <c:v>-1.5625E-2</c:v>
                </c:pt>
                <c:pt idx="85">
                  <c:v>0</c:v>
                </c:pt>
                <c:pt idx="86">
                  <c:v>-1.5625E-2</c:v>
                </c:pt>
                <c:pt idx="87">
                  <c:v>-1.5625E-2</c:v>
                </c:pt>
                <c:pt idx="88">
                  <c:v>-1.5625E-2</c:v>
                </c:pt>
                <c:pt idx="89">
                  <c:v>-1.5625E-2</c:v>
                </c:pt>
                <c:pt idx="90">
                  <c:v>-1.5625E-2</c:v>
                </c:pt>
                <c:pt idx="91">
                  <c:v>-1.5625E-2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-3.125E-2</c:v>
                </c:pt>
                <c:pt idx="96">
                  <c:v>0</c:v>
                </c:pt>
                <c:pt idx="97">
                  <c:v>-1.5625E-2</c:v>
                </c:pt>
                <c:pt idx="98">
                  <c:v>-1.5625E-2</c:v>
                </c:pt>
                <c:pt idx="99">
                  <c:v>-1.5625E-2</c:v>
                </c:pt>
                <c:pt idx="100">
                  <c:v>-1.5625E-2</c:v>
                </c:pt>
                <c:pt idx="101">
                  <c:v>-1.5625E-2</c:v>
                </c:pt>
                <c:pt idx="102">
                  <c:v>0</c:v>
                </c:pt>
                <c:pt idx="103">
                  <c:v>-1.5625E-2</c:v>
                </c:pt>
                <c:pt idx="104">
                  <c:v>0</c:v>
                </c:pt>
                <c:pt idx="105">
                  <c:v>-1.5625E-2</c:v>
                </c:pt>
                <c:pt idx="106">
                  <c:v>-1.5625E-2</c:v>
                </c:pt>
                <c:pt idx="107">
                  <c:v>-1.5625E-2</c:v>
                </c:pt>
                <c:pt idx="108">
                  <c:v>-1.5625E-2</c:v>
                </c:pt>
                <c:pt idx="109">
                  <c:v>-1.5625E-2</c:v>
                </c:pt>
                <c:pt idx="110">
                  <c:v>-1.5625E-2</c:v>
                </c:pt>
                <c:pt idx="111">
                  <c:v>0</c:v>
                </c:pt>
                <c:pt idx="112">
                  <c:v>0</c:v>
                </c:pt>
                <c:pt idx="113">
                  <c:v>-3.125E-2</c:v>
                </c:pt>
                <c:pt idx="114">
                  <c:v>-1.5625E-2</c:v>
                </c:pt>
                <c:pt idx="115">
                  <c:v>-1.5625E-2</c:v>
                </c:pt>
                <c:pt idx="116">
                  <c:v>-1.5625E-2</c:v>
                </c:pt>
                <c:pt idx="117">
                  <c:v>-1.5625E-2</c:v>
                </c:pt>
                <c:pt idx="118">
                  <c:v>-1.5625E-2</c:v>
                </c:pt>
                <c:pt idx="119">
                  <c:v>0</c:v>
                </c:pt>
                <c:pt idx="120">
                  <c:v>-1.5625E-2</c:v>
                </c:pt>
                <c:pt idx="121">
                  <c:v>-1.5625E-2</c:v>
                </c:pt>
                <c:pt idx="122">
                  <c:v>-1.5625E-2</c:v>
                </c:pt>
                <c:pt idx="123">
                  <c:v>-1.5625E-2</c:v>
                </c:pt>
                <c:pt idx="124">
                  <c:v>-1.5625E-2</c:v>
                </c:pt>
                <c:pt idx="125">
                  <c:v>-1.5625E-2</c:v>
                </c:pt>
                <c:pt idx="126">
                  <c:v>-3.125E-2</c:v>
                </c:pt>
                <c:pt idx="127">
                  <c:v>0</c:v>
                </c:pt>
                <c:pt idx="128">
                  <c:v>-1.5625E-2</c:v>
                </c:pt>
                <c:pt idx="129">
                  <c:v>-1.5625E-2</c:v>
                </c:pt>
                <c:pt idx="130">
                  <c:v>0</c:v>
                </c:pt>
                <c:pt idx="131">
                  <c:v>-1.5625E-2</c:v>
                </c:pt>
                <c:pt idx="132">
                  <c:v>-1.5625E-2</c:v>
                </c:pt>
                <c:pt idx="133">
                  <c:v>-1.5625E-2</c:v>
                </c:pt>
                <c:pt idx="134">
                  <c:v>-1.5625E-2</c:v>
                </c:pt>
                <c:pt idx="135">
                  <c:v>-1.5625E-2</c:v>
                </c:pt>
                <c:pt idx="136">
                  <c:v>-1.5625E-2</c:v>
                </c:pt>
                <c:pt idx="137">
                  <c:v>0</c:v>
                </c:pt>
                <c:pt idx="138">
                  <c:v>-1.5625E-2</c:v>
                </c:pt>
                <c:pt idx="139">
                  <c:v>-1.5625E-2</c:v>
                </c:pt>
                <c:pt idx="140">
                  <c:v>-1.5625E-2</c:v>
                </c:pt>
                <c:pt idx="141">
                  <c:v>0</c:v>
                </c:pt>
                <c:pt idx="142">
                  <c:v>-1.5625E-2</c:v>
                </c:pt>
                <c:pt idx="143">
                  <c:v>-1.5625E-2</c:v>
                </c:pt>
                <c:pt idx="144">
                  <c:v>-1.5625E-2</c:v>
                </c:pt>
                <c:pt idx="145">
                  <c:v>0</c:v>
                </c:pt>
                <c:pt idx="146">
                  <c:v>-1.5625E-2</c:v>
                </c:pt>
                <c:pt idx="147">
                  <c:v>-1.5625E-2</c:v>
                </c:pt>
                <c:pt idx="148">
                  <c:v>-1.5625E-2</c:v>
                </c:pt>
                <c:pt idx="149">
                  <c:v>-1.5625E-2</c:v>
                </c:pt>
                <c:pt idx="150">
                  <c:v>-1.5625E-2</c:v>
                </c:pt>
                <c:pt idx="151">
                  <c:v>0</c:v>
                </c:pt>
                <c:pt idx="152">
                  <c:v>-1.5625E-2</c:v>
                </c:pt>
                <c:pt idx="153">
                  <c:v>-1.5625E-2</c:v>
                </c:pt>
                <c:pt idx="154">
                  <c:v>0</c:v>
                </c:pt>
                <c:pt idx="155">
                  <c:v>0</c:v>
                </c:pt>
                <c:pt idx="156">
                  <c:v>-3.125E-2</c:v>
                </c:pt>
                <c:pt idx="157">
                  <c:v>-1.5625E-2</c:v>
                </c:pt>
                <c:pt idx="158">
                  <c:v>-1.5625E-2</c:v>
                </c:pt>
                <c:pt idx="159">
                  <c:v>-1.5625E-2</c:v>
                </c:pt>
                <c:pt idx="160">
                  <c:v>-1.5625E-2</c:v>
                </c:pt>
                <c:pt idx="161">
                  <c:v>-1.5625E-2</c:v>
                </c:pt>
                <c:pt idx="162">
                  <c:v>-1.5625E-2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-1.5625E-2</c:v>
                </c:pt>
                <c:pt idx="168">
                  <c:v>0</c:v>
                </c:pt>
                <c:pt idx="169">
                  <c:v>0</c:v>
                </c:pt>
                <c:pt idx="170">
                  <c:v>-1.5625E-2</c:v>
                </c:pt>
                <c:pt idx="171">
                  <c:v>-1.5625E-2</c:v>
                </c:pt>
                <c:pt idx="172">
                  <c:v>-1.5625E-2</c:v>
                </c:pt>
                <c:pt idx="173">
                  <c:v>-1.5625E-2</c:v>
                </c:pt>
                <c:pt idx="174">
                  <c:v>-1.5625E-2</c:v>
                </c:pt>
                <c:pt idx="175">
                  <c:v>-1.5625E-2</c:v>
                </c:pt>
                <c:pt idx="176">
                  <c:v>-1.5625E-2</c:v>
                </c:pt>
                <c:pt idx="177">
                  <c:v>-1.5625E-2</c:v>
                </c:pt>
                <c:pt idx="178">
                  <c:v>-1.5625E-2</c:v>
                </c:pt>
                <c:pt idx="179">
                  <c:v>-3.125E-2</c:v>
                </c:pt>
                <c:pt idx="180">
                  <c:v>-1.5625E-2</c:v>
                </c:pt>
                <c:pt idx="181">
                  <c:v>0</c:v>
                </c:pt>
                <c:pt idx="182">
                  <c:v>-1.5625E-2</c:v>
                </c:pt>
                <c:pt idx="183">
                  <c:v>-1.5625E-2</c:v>
                </c:pt>
                <c:pt idx="184">
                  <c:v>-1.5625E-2</c:v>
                </c:pt>
                <c:pt idx="185">
                  <c:v>-1.5625E-2</c:v>
                </c:pt>
                <c:pt idx="186">
                  <c:v>-1.5625E-2</c:v>
                </c:pt>
                <c:pt idx="187">
                  <c:v>0</c:v>
                </c:pt>
                <c:pt idx="188">
                  <c:v>-1.5625E-2</c:v>
                </c:pt>
                <c:pt idx="189">
                  <c:v>-1.5625E-2</c:v>
                </c:pt>
                <c:pt idx="190">
                  <c:v>-1.5625E-2</c:v>
                </c:pt>
                <c:pt idx="191">
                  <c:v>-1.5625E-2</c:v>
                </c:pt>
                <c:pt idx="192">
                  <c:v>0</c:v>
                </c:pt>
                <c:pt idx="193">
                  <c:v>-1.5625E-2</c:v>
                </c:pt>
                <c:pt idx="194">
                  <c:v>0</c:v>
                </c:pt>
                <c:pt idx="195">
                  <c:v>-1.5625E-2</c:v>
                </c:pt>
                <c:pt idx="196">
                  <c:v>0</c:v>
                </c:pt>
                <c:pt idx="197">
                  <c:v>0</c:v>
                </c:pt>
                <c:pt idx="198">
                  <c:v>-1.5625E-2</c:v>
                </c:pt>
                <c:pt idx="199">
                  <c:v>-1.5625E-2</c:v>
                </c:pt>
                <c:pt idx="200">
                  <c:v>-1.5625E-2</c:v>
                </c:pt>
                <c:pt idx="201">
                  <c:v>-1.5625E-2</c:v>
                </c:pt>
                <c:pt idx="202">
                  <c:v>-1.5625E-2</c:v>
                </c:pt>
                <c:pt idx="203">
                  <c:v>-1.5625E-2</c:v>
                </c:pt>
                <c:pt idx="204">
                  <c:v>0</c:v>
                </c:pt>
                <c:pt idx="205">
                  <c:v>0</c:v>
                </c:pt>
                <c:pt idx="206">
                  <c:v>-1.5625E-2</c:v>
                </c:pt>
                <c:pt idx="207">
                  <c:v>-1.5625E-2</c:v>
                </c:pt>
                <c:pt idx="208">
                  <c:v>0</c:v>
                </c:pt>
                <c:pt idx="209">
                  <c:v>0</c:v>
                </c:pt>
                <c:pt idx="210">
                  <c:v>-1.5625E-2</c:v>
                </c:pt>
                <c:pt idx="211">
                  <c:v>0</c:v>
                </c:pt>
                <c:pt idx="212">
                  <c:v>0</c:v>
                </c:pt>
                <c:pt idx="213">
                  <c:v>-1.5625E-2</c:v>
                </c:pt>
                <c:pt idx="214">
                  <c:v>0</c:v>
                </c:pt>
                <c:pt idx="215">
                  <c:v>0</c:v>
                </c:pt>
                <c:pt idx="216">
                  <c:v>0</c:v>
                </c:pt>
                <c:pt idx="217">
                  <c:v>-1.5625E-2</c:v>
                </c:pt>
                <c:pt idx="218">
                  <c:v>-1.5625E-2</c:v>
                </c:pt>
                <c:pt idx="219">
                  <c:v>-1.5625E-2</c:v>
                </c:pt>
                <c:pt idx="220">
                  <c:v>0</c:v>
                </c:pt>
                <c:pt idx="221">
                  <c:v>-1.5625E-2</c:v>
                </c:pt>
                <c:pt idx="222">
                  <c:v>-1.5625E-2</c:v>
                </c:pt>
                <c:pt idx="223">
                  <c:v>-1.5625E-2</c:v>
                </c:pt>
                <c:pt idx="224">
                  <c:v>0</c:v>
                </c:pt>
                <c:pt idx="225">
                  <c:v>-1.5625E-2</c:v>
                </c:pt>
                <c:pt idx="226">
                  <c:v>-1.5625E-2</c:v>
                </c:pt>
                <c:pt idx="227">
                  <c:v>0</c:v>
                </c:pt>
                <c:pt idx="228">
                  <c:v>0</c:v>
                </c:pt>
                <c:pt idx="229">
                  <c:v>0</c:v>
                </c:pt>
                <c:pt idx="230">
                  <c:v>-1.5625E-2</c:v>
                </c:pt>
                <c:pt idx="231">
                  <c:v>-1.5625E-2</c:v>
                </c:pt>
                <c:pt idx="232">
                  <c:v>-1.5625E-2</c:v>
                </c:pt>
                <c:pt idx="233">
                  <c:v>0</c:v>
                </c:pt>
                <c:pt idx="234">
                  <c:v>0</c:v>
                </c:pt>
                <c:pt idx="235">
                  <c:v>0</c:v>
                </c:pt>
                <c:pt idx="236">
                  <c:v>0</c:v>
                </c:pt>
                <c:pt idx="237">
                  <c:v>0</c:v>
                </c:pt>
                <c:pt idx="238">
                  <c:v>0</c:v>
                </c:pt>
                <c:pt idx="239">
                  <c:v>0</c:v>
                </c:pt>
                <c:pt idx="240">
                  <c:v>-1.5625E-2</c:v>
                </c:pt>
                <c:pt idx="241">
                  <c:v>0</c:v>
                </c:pt>
                <c:pt idx="242">
                  <c:v>0</c:v>
                </c:pt>
                <c:pt idx="243">
                  <c:v>0</c:v>
                </c:pt>
                <c:pt idx="244">
                  <c:v>0</c:v>
                </c:pt>
                <c:pt idx="245">
                  <c:v>-1.5625E-2</c:v>
                </c:pt>
                <c:pt idx="246">
                  <c:v>0</c:v>
                </c:pt>
                <c:pt idx="247">
                  <c:v>-1.5625E-2</c:v>
                </c:pt>
                <c:pt idx="248">
                  <c:v>0</c:v>
                </c:pt>
                <c:pt idx="249">
                  <c:v>-1.5625E-2</c:v>
                </c:pt>
                <c:pt idx="250">
                  <c:v>-1.5625E-2</c:v>
                </c:pt>
                <c:pt idx="251">
                  <c:v>-1.5625E-2</c:v>
                </c:pt>
                <c:pt idx="252">
                  <c:v>0</c:v>
                </c:pt>
                <c:pt idx="253">
                  <c:v>0</c:v>
                </c:pt>
                <c:pt idx="254">
                  <c:v>-1.5625E-2</c:v>
                </c:pt>
                <c:pt idx="255">
                  <c:v>0</c:v>
                </c:pt>
                <c:pt idx="256">
                  <c:v>0</c:v>
                </c:pt>
                <c:pt idx="257">
                  <c:v>0</c:v>
                </c:pt>
                <c:pt idx="258">
                  <c:v>-1.5625E-2</c:v>
                </c:pt>
                <c:pt idx="259">
                  <c:v>0</c:v>
                </c:pt>
                <c:pt idx="260">
                  <c:v>-1.5625E-2</c:v>
                </c:pt>
                <c:pt idx="261">
                  <c:v>0</c:v>
                </c:pt>
                <c:pt idx="262">
                  <c:v>0</c:v>
                </c:pt>
                <c:pt idx="263">
                  <c:v>-1.5625E-2</c:v>
                </c:pt>
                <c:pt idx="264">
                  <c:v>-1.5625E-2</c:v>
                </c:pt>
                <c:pt idx="265">
                  <c:v>-1.5625E-2</c:v>
                </c:pt>
                <c:pt idx="266">
                  <c:v>0</c:v>
                </c:pt>
                <c:pt idx="267">
                  <c:v>-1.5625E-2</c:v>
                </c:pt>
                <c:pt idx="268">
                  <c:v>-1.5625E-2</c:v>
                </c:pt>
                <c:pt idx="269">
                  <c:v>-1.5625E-2</c:v>
                </c:pt>
                <c:pt idx="270">
                  <c:v>0</c:v>
                </c:pt>
                <c:pt idx="271">
                  <c:v>-1.5625E-2</c:v>
                </c:pt>
                <c:pt idx="272">
                  <c:v>-1.5625E-2</c:v>
                </c:pt>
                <c:pt idx="273">
                  <c:v>-1.5625E-2</c:v>
                </c:pt>
                <c:pt idx="274">
                  <c:v>-1.5625E-2</c:v>
                </c:pt>
                <c:pt idx="275">
                  <c:v>-1.5625E-2</c:v>
                </c:pt>
                <c:pt idx="276">
                  <c:v>0</c:v>
                </c:pt>
                <c:pt idx="277">
                  <c:v>-1.5625E-2</c:v>
                </c:pt>
                <c:pt idx="278">
                  <c:v>-1.5625E-2</c:v>
                </c:pt>
                <c:pt idx="279">
                  <c:v>-1.5625E-2</c:v>
                </c:pt>
                <c:pt idx="280">
                  <c:v>-1.5625E-2</c:v>
                </c:pt>
                <c:pt idx="281">
                  <c:v>-1.5625E-2</c:v>
                </c:pt>
                <c:pt idx="282">
                  <c:v>-1.5625E-2</c:v>
                </c:pt>
                <c:pt idx="283">
                  <c:v>-1.5625E-2</c:v>
                </c:pt>
                <c:pt idx="284">
                  <c:v>0</c:v>
                </c:pt>
                <c:pt idx="285">
                  <c:v>-1.5625E-2</c:v>
                </c:pt>
                <c:pt idx="286">
                  <c:v>-1.5625E-2</c:v>
                </c:pt>
                <c:pt idx="287">
                  <c:v>-1.5625E-2</c:v>
                </c:pt>
                <c:pt idx="288">
                  <c:v>-1.5625E-2</c:v>
                </c:pt>
                <c:pt idx="289">
                  <c:v>-3.125E-2</c:v>
                </c:pt>
                <c:pt idx="290">
                  <c:v>-1.5625E-2</c:v>
                </c:pt>
                <c:pt idx="291">
                  <c:v>-1.5625E-2</c:v>
                </c:pt>
                <c:pt idx="292">
                  <c:v>-3.125E-2</c:v>
                </c:pt>
                <c:pt idx="293">
                  <c:v>-3.125E-2</c:v>
                </c:pt>
                <c:pt idx="294">
                  <c:v>-1.5625E-2</c:v>
                </c:pt>
                <c:pt idx="295">
                  <c:v>-1.5625E-2</c:v>
                </c:pt>
                <c:pt idx="296">
                  <c:v>-1.5625E-2</c:v>
                </c:pt>
                <c:pt idx="297">
                  <c:v>-1.5625E-2</c:v>
                </c:pt>
                <c:pt idx="298">
                  <c:v>-1.5625E-2</c:v>
                </c:pt>
                <c:pt idx="299">
                  <c:v>-1.5625E-2</c:v>
                </c:pt>
                <c:pt idx="300">
                  <c:v>0</c:v>
                </c:pt>
                <c:pt idx="301">
                  <c:v>0</c:v>
                </c:pt>
                <c:pt idx="302">
                  <c:v>-1.5625E-2</c:v>
                </c:pt>
                <c:pt idx="303">
                  <c:v>-1.5625E-2</c:v>
                </c:pt>
                <c:pt idx="304">
                  <c:v>-1.5625E-2</c:v>
                </c:pt>
                <c:pt idx="305">
                  <c:v>-1.5625E-2</c:v>
                </c:pt>
                <c:pt idx="306">
                  <c:v>0</c:v>
                </c:pt>
                <c:pt idx="307">
                  <c:v>0</c:v>
                </c:pt>
                <c:pt idx="308">
                  <c:v>-1.5625E-2</c:v>
                </c:pt>
                <c:pt idx="309">
                  <c:v>0</c:v>
                </c:pt>
                <c:pt idx="310">
                  <c:v>-1.5625E-2</c:v>
                </c:pt>
                <c:pt idx="311">
                  <c:v>0</c:v>
                </c:pt>
                <c:pt idx="312">
                  <c:v>0</c:v>
                </c:pt>
                <c:pt idx="313">
                  <c:v>-1.5625E-2</c:v>
                </c:pt>
                <c:pt idx="314">
                  <c:v>-1.5625E-2</c:v>
                </c:pt>
                <c:pt idx="315">
                  <c:v>0</c:v>
                </c:pt>
                <c:pt idx="316">
                  <c:v>-1.5625E-2</c:v>
                </c:pt>
                <c:pt idx="317">
                  <c:v>-1.5625E-2</c:v>
                </c:pt>
                <c:pt idx="318">
                  <c:v>0</c:v>
                </c:pt>
                <c:pt idx="319">
                  <c:v>-1.5625E-2</c:v>
                </c:pt>
                <c:pt idx="320">
                  <c:v>0</c:v>
                </c:pt>
                <c:pt idx="321">
                  <c:v>-1.5625E-2</c:v>
                </c:pt>
                <c:pt idx="322">
                  <c:v>-1.5625E-2</c:v>
                </c:pt>
                <c:pt idx="323">
                  <c:v>-1.5625E-2</c:v>
                </c:pt>
                <c:pt idx="324">
                  <c:v>-1.5625E-2</c:v>
                </c:pt>
                <c:pt idx="325">
                  <c:v>0</c:v>
                </c:pt>
                <c:pt idx="326">
                  <c:v>-1.5625E-2</c:v>
                </c:pt>
                <c:pt idx="327">
                  <c:v>-1.5625E-2</c:v>
                </c:pt>
                <c:pt idx="328">
                  <c:v>-1.5625E-2</c:v>
                </c:pt>
                <c:pt idx="329">
                  <c:v>-1.5625E-2</c:v>
                </c:pt>
                <c:pt idx="330">
                  <c:v>-1.5625E-2</c:v>
                </c:pt>
                <c:pt idx="331">
                  <c:v>-1.5625E-2</c:v>
                </c:pt>
                <c:pt idx="332">
                  <c:v>0</c:v>
                </c:pt>
                <c:pt idx="333">
                  <c:v>-3.125E-2</c:v>
                </c:pt>
                <c:pt idx="334">
                  <c:v>-1.5625E-2</c:v>
                </c:pt>
                <c:pt idx="335">
                  <c:v>-3.125E-2</c:v>
                </c:pt>
                <c:pt idx="336">
                  <c:v>-1.5625E-2</c:v>
                </c:pt>
                <c:pt idx="337">
                  <c:v>-1.5625E-2</c:v>
                </c:pt>
                <c:pt idx="338">
                  <c:v>-1.5625E-2</c:v>
                </c:pt>
                <c:pt idx="339">
                  <c:v>-1.5625E-2</c:v>
                </c:pt>
                <c:pt idx="340">
                  <c:v>-1.5625E-2</c:v>
                </c:pt>
                <c:pt idx="341">
                  <c:v>-1.5625E-2</c:v>
                </c:pt>
                <c:pt idx="342">
                  <c:v>-3.125E-2</c:v>
                </c:pt>
                <c:pt idx="343">
                  <c:v>-1.5625E-2</c:v>
                </c:pt>
                <c:pt idx="344">
                  <c:v>-1.5625E-2</c:v>
                </c:pt>
                <c:pt idx="345">
                  <c:v>-1.5625E-2</c:v>
                </c:pt>
                <c:pt idx="346">
                  <c:v>-1.5625E-2</c:v>
                </c:pt>
                <c:pt idx="347">
                  <c:v>-1.5625E-2</c:v>
                </c:pt>
                <c:pt idx="348">
                  <c:v>-1.5625E-2</c:v>
                </c:pt>
                <c:pt idx="349">
                  <c:v>-1.5625E-2</c:v>
                </c:pt>
                <c:pt idx="350">
                  <c:v>-1.5625E-2</c:v>
                </c:pt>
                <c:pt idx="351">
                  <c:v>-1.5625E-2</c:v>
                </c:pt>
                <c:pt idx="352">
                  <c:v>-1.5625E-2</c:v>
                </c:pt>
                <c:pt idx="353">
                  <c:v>-1.5625E-2</c:v>
                </c:pt>
                <c:pt idx="354">
                  <c:v>-1.5625E-2</c:v>
                </c:pt>
                <c:pt idx="355">
                  <c:v>-1.5625E-2</c:v>
                </c:pt>
                <c:pt idx="356">
                  <c:v>-1.5625E-2</c:v>
                </c:pt>
                <c:pt idx="357">
                  <c:v>0</c:v>
                </c:pt>
                <c:pt idx="358">
                  <c:v>-1.5625E-2</c:v>
                </c:pt>
                <c:pt idx="359">
                  <c:v>-1.5625E-2</c:v>
                </c:pt>
                <c:pt idx="360">
                  <c:v>-1.5625E-2</c:v>
                </c:pt>
                <c:pt idx="361">
                  <c:v>0</c:v>
                </c:pt>
                <c:pt idx="362">
                  <c:v>-1.5625E-2</c:v>
                </c:pt>
                <c:pt idx="363">
                  <c:v>0</c:v>
                </c:pt>
                <c:pt idx="364">
                  <c:v>-1.5625E-2</c:v>
                </c:pt>
                <c:pt idx="365">
                  <c:v>0</c:v>
                </c:pt>
                <c:pt idx="366">
                  <c:v>0</c:v>
                </c:pt>
                <c:pt idx="367">
                  <c:v>-1.5625E-2</c:v>
                </c:pt>
                <c:pt idx="368">
                  <c:v>0</c:v>
                </c:pt>
                <c:pt idx="369">
                  <c:v>0</c:v>
                </c:pt>
                <c:pt idx="370">
                  <c:v>-1.5625E-2</c:v>
                </c:pt>
                <c:pt idx="371">
                  <c:v>-1.5625E-2</c:v>
                </c:pt>
                <c:pt idx="372">
                  <c:v>-1.5625E-2</c:v>
                </c:pt>
                <c:pt idx="373">
                  <c:v>-1.5625E-2</c:v>
                </c:pt>
                <c:pt idx="374">
                  <c:v>-1.5625E-2</c:v>
                </c:pt>
                <c:pt idx="375">
                  <c:v>0</c:v>
                </c:pt>
                <c:pt idx="376">
                  <c:v>-1.5625E-2</c:v>
                </c:pt>
                <c:pt idx="377">
                  <c:v>0</c:v>
                </c:pt>
                <c:pt idx="378">
                  <c:v>-1.5625E-2</c:v>
                </c:pt>
                <c:pt idx="379">
                  <c:v>0</c:v>
                </c:pt>
                <c:pt idx="380">
                  <c:v>-1.5625E-2</c:v>
                </c:pt>
                <c:pt idx="381">
                  <c:v>-1.5625E-2</c:v>
                </c:pt>
                <c:pt idx="382">
                  <c:v>0</c:v>
                </c:pt>
                <c:pt idx="383">
                  <c:v>-1.5625E-2</c:v>
                </c:pt>
                <c:pt idx="384">
                  <c:v>-1.5625E-2</c:v>
                </c:pt>
                <c:pt idx="385">
                  <c:v>-1.5625E-2</c:v>
                </c:pt>
                <c:pt idx="386">
                  <c:v>-1.5625E-2</c:v>
                </c:pt>
                <c:pt idx="387">
                  <c:v>0</c:v>
                </c:pt>
                <c:pt idx="388">
                  <c:v>-1.5625E-2</c:v>
                </c:pt>
                <c:pt idx="389">
                  <c:v>0</c:v>
                </c:pt>
                <c:pt idx="390">
                  <c:v>-1.5625E-2</c:v>
                </c:pt>
                <c:pt idx="391">
                  <c:v>-3.125E-2</c:v>
                </c:pt>
                <c:pt idx="392">
                  <c:v>0</c:v>
                </c:pt>
                <c:pt idx="393">
                  <c:v>0</c:v>
                </c:pt>
                <c:pt idx="394">
                  <c:v>-1.5625E-2</c:v>
                </c:pt>
                <c:pt idx="395">
                  <c:v>-1.5625E-2</c:v>
                </c:pt>
                <c:pt idx="396">
                  <c:v>-1.5625E-2</c:v>
                </c:pt>
                <c:pt idx="397">
                  <c:v>-1.5625E-2</c:v>
                </c:pt>
                <c:pt idx="398">
                  <c:v>0</c:v>
                </c:pt>
                <c:pt idx="399">
                  <c:v>-1.5625E-2</c:v>
                </c:pt>
                <c:pt idx="400">
                  <c:v>-1.5625E-2</c:v>
                </c:pt>
                <c:pt idx="401">
                  <c:v>0</c:v>
                </c:pt>
                <c:pt idx="402">
                  <c:v>-1.5625E-2</c:v>
                </c:pt>
                <c:pt idx="403">
                  <c:v>-3.125E-2</c:v>
                </c:pt>
                <c:pt idx="404">
                  <c:v>-1.5625E-2</c:v>
                </c:pt>
                <c:pt idx="405">
                  <c:v>-1.5625E-2</c:v>
                </c:pt>
                <c:pt idx="406">
                  <c:v>-1.5625E-2</c:v>
                </c:pt>
                <c:pt idx="407">
                  <c:v>-1.5625E-2</c:v>
                </c:pt>
                <c:pt idx="408">
                  <c:v>-1.5625E-2</c:v>
                </c:pt>
                <c:pt idx="409">
                  <c:v>-1.5625E-2</c:v>
                </c:pt>
                <c:pt idx="410">
                  <c:v>-1.5625E-2</c:v>
                </c:pt>
                <c:pt idx="411">
                  <c:v>-1.5625E-2</c:v>
                </c:pt>
                <c:pt idx="412">
                  <c:v>-1.5625E-2</c:v>
                </c:pt>
                <c:pt idx="413">
                  <c:v>-1.5625E-2</c:v>
                </c:pt>
                <c:pt idx="414">
                  <c:v>-3.125E-2</c:v>
                </c:pt>
                <c:pt idx="415">
                  <c:v>0</c:v>
                </c:pt>
                <c:pt idx="416">
                  <c:v>-1.5625E-2</c:v>
                </c:pt>
                <c:pt idx="417">
                  <c:v>-1.5625E-2</c:v>
                </c:pt>
                <c:pt idx="418">
                  <c:v>-1.5625E-2</c:v>
                </c:pt>
                <c:pt idx="419">
                  <c:v>-1.5625E-2</c:v>
                </c:pt>
                <c:pt idx="420">
                  <c:v>-1.5625E-2</c:v>
                </c:pt>
                <c:pt idx="421">
                  <c:v>0</c:v>
                </c:pt>
                <c:pt idx="422">
                  <c:v>0</c:v>
                </c:pt>
                <c:pt idx="423">
                  <c:v>-1.5625E-2</c:v>
                </c:pt>
                <c:pt idx="424">
                  <c:v>-1.5625E-2</c:v>
                </c:pt>
                <c:pt idx="425">
                  <c:v>-1.5625E-2</c:v>
                </c:pt>
                <c:pt idx="426">
                  <c:v>0</c:v>
                </c:pt>
                <c:pt idx="427">
                  <c:v>0</c:v>
                </c:pt>
                <c:pt idx="428">
                  <c:v>-1.5625E-2</c:v>
                </c:pt>
                <c:pt idx="429">
                  <c:v>-1.5625E-2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-1.5625E-2</c:v>
                </c:pt>
                <c:pt idx="434">
                  <c:v>0</c:v>
                </c:pt>
                <c:pt idx="435">
                  <c:v>-1.5625E-2</c:v>
                </c:pt>
                <c:pt idx="436">
                  <c:v>-1.5625E-2</c:v>
                </c:pt>
                <c:pt idx="437">
                  <c:v>-1.5625E-2</c:v>
                </c:pt>
                <c:pt idx="438">
                  <c:v>0</c:v>
                </c:pt>
                <c:pt idx="439">
                  <c:v>-1.5625E-2</c:v>
                </c:pt>
                <c:pt idx="440">
                  <c:v>0</c:v>
                </c:pt>
                <c:pt idx="441">
                  <c:v>-1.5625E-2</c:v>
                </c:pt>
                <c:pt idx="442">
                  <c:v>0</c:v>
                </c:pt>
                <c:pt idx="443">
                  <c:v>-1.5625E-2</c:v>
                </c:pt>
                <c:pt idx="444">
                  <c:v>-1.5625E-2</c:v>
                </c:pt>
                <c:pt idx="445">
                  <c:v>0</c:v>
                </c:pt>
                <c:pt idx="446">
                  <c:v>-1.5625E-2</c:v>
                </c:pt>
                <c:pt idx="447">
                  <c:v>-1.5625E-2</c:v>
                </c:pt>
                <c:pt idx="448">
                  <c:v>-1.5625E-2</c:v>
                </c:pt>
                <c:pt idx="449">
                  <c:v>-1.5625E-2</c:v>
                </c:pt>
                <c:pt idx="450">
                  <c:v>0</c:v>
                </c:pt>
                <c:pt idx="451">
                  <c:v>-1.5625E-2</c:v>
                </c:pt>
                <c:pt idx="452">
                  <c:v>0</c:v>
                </c:pt>
                <c:pt idx="453">
                  <c:v>-1.5625E-2</c:v>
                </c:pt>
                <c:pt idx="454">
                  <c:v>-1.5625E-2</c:v>
                </c:pt>
                <c:pt idx="455">
                  <c:v>0</c:v>
                </c:pt>
                <c:pt idx="456">
                  <c:v>-1.5625E-2</c:v>
                </c:pt>
                <c:pt idx="457">
                  <c:v>0</c:v>
                </c:pt>
                <c:pt idx="458">
                  <c:v>-1.5625E-2</c:v>
                </c:pt>
                <c:pt idx="459">
                  <c:v>-1.5625E-2</c:v>
                </c:pt>
                <c:pt idx="460">
                  <c:v>-1.5625E-2</c:v>
                </c:pt>
                <c:pt idx="461">
                  <c:v>-1.5625E-2</c:v>
                </c:pt>
                <c:pt idx="462">
                  <c:v>-1.5625E-2</c:v>
                </c:pt>
                <c:pt idx="463">
                  <c:v>-1.5625E-2</c:v>
                </c:pt>
                <c:pt idx="464">
                  <c:v>-1.5625E-2</c:v>
                </c:pt>
                <c:pt idx="465">
                  <c:v>-3.125E-2</c:v>
                </c:pt>
                <c:pt idx="466">
                  <c:v>-1.5625E-2</c:v>
                </c:pt>
                <c:pt idx="467">
                  <c:v>-1.5625E-2</c:v>
                </c:pt>
                <c:pt idx="468">
                  <c:v>0</c:v>
                </c:pt>
                <c:pt idx="469">
                  <c:v>-1.5625E-2</c:v>
                </c:pt>
                <c:pt idx="470">
                  <c:v>-1.5625E-2</c:v>
                </c:pt>
                <c:pt idx="471">
                  <c:v>-1.5625E-2</c:v>
                </c:pt>
                <c:pt idx="472">
                  <c:v>-3.125E-2</c:v>
                </c:pt>
                <c:pt idx="473">
                  <c:v>-3.125E-2</c:v>
                </c:pt>
                <c:pt idx="474">
                  <c:v>-1.5625E-2</c:v>
                </c:pt>
                <c:pt idx="475">
                  <c:v>-1.5625E-2</c:v>
                </c:pt>
                <c:pt idx="476">
                  <c:v>-3.125E-2</c:v>
                </c:pt>
                <c:pt idx="477">
                  <c:v>0</c:v>
                </c:pt>
                <c:pt idx="478">
                  <c:v>-1.5625E-2</c:v>
                </c:pt>
                <c:pt idx="479">
                  <c:v>0</c:v>
                </c:pt>
                <c:pt idx="480">
                  <c:v>-1.5625E-2</c:v>
                </c:pt>
                <c:pt idx="481">
                  <c:v>0</c:v>
                </c:pt>
                <c:pt idx="482">
                  <c:v>-1.5625E-2</c:v>
                </c:pt>
                <c:pt idx="483">
                  <c:v>-1.5625E-2</c:v>
                </c:pt>
                <c:pt idx="484">
                  <c:v>-1.5625E-2</c:v>
                </c:pt>
                <c:pt idx="485">
                  <c:v>0</c:v>
                </c:pt>
                <c:pt idx="486">
                  <c:v>-1.5625E-2</c:v>
                </c:pt>
                <c:pt idx="487">
                  <c:v>-1.5625E-2</c:v>
                </c:pt>
                <c:pt idx="488">
                  <c:v>-1.5625E-2</c:v>
                </c:pt>
                <c:pt idx="489">
                  <c:v>-1.5625E-2</c:v>
                </c:pt>
                <c:pt idx="490">
                  <c:v>-1.5625E-2</c:v>
                </c:pt>
                <c:pt idx="491">
                  <c:v>-1.5625E-2</c:v>
                </c:pt>
                <c:pt idx="492">
                  <c:v>-1.5625E-2</c:v>
                </c:pt>
                <c:pt idx="493">
                  <c:v>-1.5625E-2</c:v>
                </c:pt>
                <c:pt idx="494">
                  <c:v>-1.5625E-2</c:v>
                </c:pt>
                <c:pt idx="495">
                  <c:v>-1.5625E-2</c:v>
                </c:pt>
                <c:pt idx="496">
                  <c:v>-1.5625E-2</c:v>
                </c:pt>
                <c:pt idx="497">
                  <c:v>0</c:v>
                </c:pt>
                <c:pt idx="498">
                  <c:v>-1.5625E-2</c:v>
                </c:pt>
                <c:pt idx="499">
                  <c:v>0</c:v>
                </c:pt>
                <c:pt idx="500">
                  <c:v>-1.5625E-2</c:v>
                </c:pt>
                <c:pt idx="501">
                  <c:v>0</c:v>
                </c:pt>
                <c:pt idx="502">
                  <c:v>0</c:v>
                </c:pt>
                <c:pt idx="503">
                  <c:v>-1.5625E-2</c:v>
                </c:pt>
                <c:pt idx="504">
                  <c:v>-1.5625E-2</c:v>
                </c:pt>
                <c:pt idx="505">
                  <c:v>0</c:v>
                </c:pt>
                <c:pt idx="506">
                  <c:v>-1.5625E-2</c:v>
                </c:pt>
                <c:pt idx="507">
                  <c:v>-1.5625E-2</c:v>
                </c:pt>
                <c:pt idx="508">
                  <c:v>-1.5625E-2</c:v>
                </c:pt>
                <c:pt idx="509">
                  <c:v>-1.5625E-2</c:v>
                </c:pt>
                <c:pt idx="510">
                  <c:v>-1.5625E-2</c:v>
                </c:pt>
                <c:pt idx="511">
                  <c:v>0</c:v>
                </c:pt>
                <c:pt idx="512">
                  <c:v>-1.5625E-2</c:v>
                </c:pt>
                <c:pt idx="513">
                  <c:v>0</c:v>
                </c:pt>
                <c:pt idx="514">
                  <c:v>0</c:v>
                </c:pt>
                <c:pt idx="515">
                  <c:v>-1.5625E-2</c:v>
                </c:pt>
                <c:pt idx="516">
                  <c:v>-1.5625E-2</c:v>
                </c:pt>
                <c:pt idx="517">
                  <c:v>-1.5625E-2</c:v>
                </c:pt>
                <c:pt idx="518">
                  <c:v>-1.5625E-2</c:v>
                </c:pt>
                <c:pt idx="519">
                  <c:v>-1.5625E-2</c:v>
                </c:pt>
                <c:pt idx="520">
                  <c:v>-1.5625E-2</c:v>
                </c:pt>
                <c:pt idx="521">
                  <c:v>-1.5625E-2</c:v>
                </c:pt>
                <c:pt idx="522">
                  <c:v>-1.5625E-2</c:v>
                </c:pt>
                <c:pt idx="523">
                  <c:v>-1.5625E-2</c:v>
                </c:pt>
                <c:pt idx="524">
                  <c:v>0</c:v>
                </c:pt>
                <c:pt idx="525">
                  <c:v>-1.5625E-2</c:v>
                </c:pt>
                <c:pt idx="526">
                  <c:v>0</c:v>
                </c:pt>
                <c:pt idx="527">
                  <c:v>-1.5625E-2</c:v>
                </c:pt>
                <c:pt idx="528">
                  <c:v>-1.5625E-2</c:v>
                </c:pt>
                <c:pt idx="529">
                  <c:v>-1.5625E-2</c:v>
                </c:pt>
                <c:pt idx="530">
                  <c:v>-1.5625E-2</c:v>
                </c:pt>
                <c:pt idx="531">
                  <c:v>-1.5625E-2</c:v>
                </c:pt>
                <c:pt idx="532">
                  <c:v>-1.5625E-2</c:v>
                </c:pt>
                <c:pt idx="533">
                  <c:v>-1.5625E-2</c:v>
                </c:pt>
                <c:pt idx="534">
                  <c:v>-1.5625E-2</c:v>
                </c:pt>
                <c:pt idx="535">
                  <c:v>-1.5625E-2</c:v>
                </c:pt>
                <c:pt idx="536">
                  <c:v>-1.5625E-2</c:v>
                </c:pt>
                <c:pt idx="537">
                  <c:v>-1.5625E-2</c:v>
                </c:pt>
                <c:pt idx="538">
                  <c:v>-1.5625E-2</c:v>
                </c:pt>
                <c:pt idx="539">
                  <c:v>-1.5625E-2</c:v>
                </c:pt>
                <c:pt idx="540">
                  <c:v>-1.5625E-2</c:v>
                </c:pt>
                <c:pt idx="541">
                  <c:v>-1.5625E-2</c:v>
                </c:pt>
                <c:pt idx="542">
                  <c:v>-1.5625E-2</c:v>
                </c:pt>
                <c:pt idx="543">
                  <c:v>-1.5625E-2</c:v>
                </c:pt>
                <c:pt idx="544">
                  <c:v>-1.5625E-2</c:v>
                </c:pt>
                <c:pt idx="545">
                  <c:v>-1.5625E-2</c:v>
                </c:pt>
                <c:pt idx="546">
                  <c:v>-1.5625E-2</c:v>
                </c:pt>
                <c:pt idx="547">
                  <c:v>0</c:v>
                </c:pt>
                <c:pt idx="548">
                  <c:v>0</c:v>
                </c:pt>
                <c:pt idx="549">
                  <c:v>0</c:v>
                </c:pt>
                <c:pt idx="550">
                  <c:v>-1.5625E-2</c:v>
                </c:pt>
                <c:pt idx="551">
                  <c:v>-1.5625E-2</c:v>
                </c:pt>
                <c:pt idx="552">
                  <c:v>-1.5625E-2</c:v>
                </c:pt>
                <c:pt idx="553">
                  <c:v>-1.5625E-2</c:v>
                </c:pt>
                <c:pt idx="554">
                  <c:v>-1.5625E-2</c:v>
                </c:pt>
                <c:pt idx="555">
                  <c:v>-1.5625E-2</c:v>
                </c:pt>
                <c:pt idx="556">
                  <c:v>0</c:v>
                </c:pt>
                <c:pt idx="557">
                  <c:v>-1.5625E-2</c:v>
                </c:pt>
                <c:pt idx="558">
                  <c:v>-1.5625E-2</c:v>
                </c:pt>
                <c:pt idx="559">
                  <c:v>-1.5625E-2</c:v>
                </c:pt>
                <c:pt idx="560">
                  <c:v>0</c:v>
                </c:pt>
                <c:pt idx="561">
                  <c:v>-1.5625E-2</c:v>
                </c:pt>
                <c:pt idx="562">
                  <c:v>-1.5625E-2</c:v>
                </c:pt>
                <c:pt idx="563">
                  <c:v>0</c:v>
                </c:pt>
                <c:pt idx="564">
                  <c:v>-1.5625E-2</c:v>
                </c:pt>
                <c:pt idx="565">
                  <c:v>0</c:v>
                </c:pt>
                <c:pt idx="566">
                  <c:v>-1.5625E-2</c:v>
                </c:pt>
                <c:pt idx="567">
                  <c:v>-1.5625E-2</c:v>
                </c:pt>
                <c:pt idx="568">
                  <c:v>0</c:v>
                </c:pt>
                <c:pt idx="569">
                  <c:v>-1.5625E-2</c:v>
                </c:pt>
                <c:pt idx="570">
                  <c:v>-1.5625E-2</c:v>
                </c:pt>
                <c:pt idx="571">
                  <c:v>0</c:v>
                </c:pt>
                <c:pt idx="572">
                  <c:v>-1.5625E-2</c:v>
                </c:pt>
                <c:pt idx="573">
                  <c:v>-1.5625E-2</c:v>
                </c:pt>
                <c:pt idx="574">
                  <c:v>-1.5625E-2</c:v>
                </c:pt>
                <c:pt idx="575">
                  <c:v>-1.5625E-2</c:v>
                </c:pt>
                <c:pt idx="576">
                  <c:v>-1.5625E-2</c:v>
                </c:pt>
                <c:pt idx="577">
                  <c:v>0</c:v>
                </c:pt>
                <c:pt idx="578">
                  <c:v>0</c:v>
                </c:pt>
                <c:pt idx="579">
                  <c:v>-1.5625E-2</c:v>
                </c:pt>
                <c:pt idx="580">
                  <c:v>0</c:v>
                </c:pt>
                <c:pt idx="581">
                  <c:v>-1.5625E-2</c:v>
                </c:pt>
                <c:pt idx="582">
                  <c:v>0</c:v>
                </c:pt>
                <c:pt idx="583">
                  <c:v>0</c:v>
                </c:pt>
                <c:pt idx="584">
                  <c:v>-1.5625E-2</c:v>
                </c:pt>
                <c:pt idx="585">
                  <c:v>0</c:v>
                </c:pt>
                <c:pt idx="586">
                  <c:v>-1.5625E-2</c:v>
                </c:pt>
                <c:pt idx="587">
                  <c:v>-1.5625E-2</c:v>
                </c:pt>
                <c:pt idx="588">
                  <c:v>0</c:v>
                </c:pt>
                <c:pt idx="589">
                  <c:v>-1.5625E-2</c:v>
                </c:pt>
                <c:pt idx="590">
                  <c:v>-1.5625E-2</c:v>
                </c:pt>
                <c:pt idx="591">
                  <c:v>-1.5625E-2</c:v>
                </c:pt>
                <c:pt idx="592">
                  <c:v>-1.5625E-2</c:v>
                </c:pt>
                <c:pt idx="593">
                  <c:v>-1.5625E-2</c:v>
                </c:pt>
                <c:pt idx="594">
                  <c:v>-1.5625E-2</c:v>
                </c:pt>
                <c:pt idx="595">
                  <c:v>0</c:v>
                </c:pt>
                <c:pt idx="596">
                  <c:v>-1.5625E-2</c:v>
                </c:pt>
                <c:pt idx="597">
                  <c:v>-1.5625E-2</c:v>
                </c:pt>
                <c:pt idx="598">
                  <c:v>0</c:v>
                </c:pt>
                <c:pt idx="599">
                  <c:v>0</c:v>
                </c:pt>
                <c:pt idx="600">
                  <c:v>-1.5625E-2</c:v>
                </c:pt>
                <c:pt idx="601">
                  <c:v>-1.5625E-2</c:v>
                </c:pt>
                <c:pt idx="602">
                  <c:v>-1.5625E-2</c:v>
                </c:pt>
                <c:pt idx="603">
                  <c:v>0</c:v>
                </c:pt>
                <c:pt idx="604">
                  <c:v>-1.5625E-2</c:v>
                </c:pt>
                <c:pt idx="605">
                  <c:v>-1.5625E-2</c:v>
                </c:pt>
                <c:pt idx="606">
                  <c:v>-1.5625E-2</c:v>
                </c:pt>
                <c:pt idx="607">
                  <c:v>-1.5625E-2</c:v>
                </c:pt>
                <c:pt idx="608">
                  <c:v>0</c:v>
                </c:pt>
                <c:pt idx="609">
                  <c:v>0</c:v>
                </c:pt>
                <c:pt idx="610">
                  <c:v>-1.5625E-2</c:v>
                </c:pt>
                <c:pt idx="611">
                  <c:v>-1.5625E-2</c:v>
                </c:pt>
                <c:pt idx="612">
                  <c:v>0</c:v>
                </c:pt>
                <c:pt idx="613">
                  <c:v>-1.5625E-2</c:v>
                </c:pt>
                <c:pt idx="614">
                  <c:v>-1.5625E-2</c:v>
                </c:pt>
                <c:pt idx="615">
                  <c:v>0</c:v>
                </c:pt>
                <c:pt idx="616">
                  <c:v>0</c:v>
                </c:pt>
                <c:pt idx="617">
                  <c:v>-3.125E-2</c:v>
                </c:pt>
                <c:pt idx="618">
                  <c:v>0</c:v>
                </c:pt>
                <c:pt idx="619">
                  <c:v>0</c:v>
                </c:pt>
                <c:pt idx="620">
                  <c:v>-1.5625E-2</c:v>
                </c:pt>
                <c:pt idx="621">
                  <c:v>-1.5625E-2</c:v>
                </c:pt>
                <c:pt idx="622">
                  <c:v>0</c:v>
                </c:pt>
                <c:pt idx="623">
                  <c:v>0</c:v>
                </c:pt>
                <c:pt idx="624">
                  <c:v>-1.5625E-2</c:v>
                </c:pt>
                <c:pt idx="625">
                  <c:v>0</c:v>
                </c:pt>
                <c:pt idx="626">
                  <c:v>0</c:v>
                </c:pt>
                <c:pt idx="627">
                  <c:v>-1.5625E-2</c:v>
                </c:pt>
                <c:pt idx="628">
                  <c:v>-1.5625E-2</c:v>
                </c:pt>
                <c:pt idx="629">
                  <c:v>-1.5625E-2</c:v>
                </c:pt>
                <c:pt idx="630">
                  <c:v>-1.5625E-2</c:v>
                </c:pt>
                <c:pt idx="631">
                  <c:v>0</c:v>
                </c:pt>
                <c:pt idx="632">
                  <c:v>-1.5625E-2</c:v>
                </c:pt>
                <c:pt idx="633">
                  <c:v>-1.5625E-2</c:v>
                </c:pt>
                <c:pt idx="634">
                  <c:v>1.5625E-2</c:v>
                </c:pt>
                <c:pt idx="635">
                  <c:v>-1.5625E-2</c:v>
                </c:pt>
                <c:pt idx="636">
                  <c:v>0</c:v>
                </c:pt>
                <c:pt idx="637">
                  <c:v>-1.5625E-2</c:v>
                </c:pt>
                <c:pt idx="638">
                  <c:v>0</c:v>
                </c:pt>
                <c:pt idx="639">
                  <c:v>0</c:v>
                </c:pt>
                <c:pt idx="640">
                  <c:v>-1.5625E-2</c:v>
                </c:pt>
                <c:pt idx="641">
                  <c:v>-1.5625E-2</c:v>
                </c:pt>
                <c:pt idx="642">
                  <c:v>0</c:v>
                </c:pt>
                <c:pt idx="643">
                  <c:v>-1.5625E-2</c:v>
                </c:pt>
                <c:pt idx="644">
                  <c:v>0</c:v>
                </c:pt>
                <c:pt idx="645">
                  <c:v>-1.5625E-2</c:v>
                </c:pt>
                <c:pt idx="646">
                  <c:v>-1.5625E-2</c:v>
                </c:pt>
                <c:pt idx="647">
                  <c:v>0</c:v>
                </c:pt>
                <c:pt idx="648">
                  <c:v>0</c:v>
                </c:pt>
                <c:pt idx="649">
                  <c:v>0</c:v>
                </c:pt>
                <c:pt idx="650">
                  <c:v>-1.5625E-2</c:v>
                </c:pt>
                <c:pt idx="651">
                  <c:v>-1.5625E-2</c:v>
                </c:pt>
                <c:pt idx="652">
                  <c:v>0</c:v>
                </c:pt>
                <c:pt idx="653">
                  <c:v>0</c:v>
                </c:pt>
                <c:pt idx="654">
                  <c:v>-1.5625E-2</c:v>
                </c:pt>
                <c:pt idx="655">
                  <c:v>-1.5625E-2</c:v>
                </c:pt>
                <c:pt idx="656">
                  <c:v>0</c:v>
                </c:pt>
                <c:pt idx="657">
                  <c:v>-1.5625E-2</c:v>
                </c:pt>
                <c:pt idx="658">
                  <c:v>0</c:v>
                </c:pt>
                <c:pt idx="659">
                  <c:v>0</c:v>
                </c:pt>
                <c:pt idx="660">
                  <c:v>0</c:v>
                </c:pt>
                <c:pt idx="661">
                  <c:v>0</c:v>
                </c:pt>
                <c:pt idx="662">
                  <c:v>0</c:v>
                </c:pt>
                <c:pt idx="663">
                  <c:v>0</c:v>
                </c:pt>
                <c:pt idx="664">
                  <c:v>-1.5625E-2</c:v>
                </c:pt>
                <c:pt idx="665">
                  <c:v>0</c:v>
                </c:pt>
                <c:pt idx="666">
                  <c:v>0</c:v>
                </c:pt>
                <c:pt idx="667">
                  <c:v>0</c:v>
                </c:pt>
                <c:pt idx="668">
                  <c:v>-1.5625E-2</c:v>
                </c:pt>
                <c:pt idx="669">
                  <c:v>0</c:v>
                </c:pt>
                <c:pt idx="670">
                  <c:v>0</c:v>
                </c:pt>
                <c:pt idx="671">
                  <c:v>0</c:v>
                </c:pt>
                <c:pt idx="672">
                  <c:v>-1.5625E-2</c:v>
                </c:pt>
                <c:pt idx="673">
                  <c:v>-1.5625E-2</c:v>
                </c:pt>
                <c:pt idx="674">
                  <c:v>-1.5625E-2</c:v>
                </c:pt>
                <c:pt idx="675">
                  <c:v>-1.5625E-2</c:v>
                </c:pt>
                <c:pt idx="676">
                  <c:v>0</c:v>
                </c:pt>
                <c:pt idx="677">
                  <c:v>0</c:v>
                </c:pt>
                <c:pt idx="678">
                  <c:v>0</c:v>
                </c:pt>
                <c:pt idx="679">
                  <c:v>0</c:v>
                </c:pt>
                <c:pt idx="680">
                  <c:v>-1.5625E-2</c:v>
                </c:pt>
                <c:pt idx="681">
                  <c:v>0</c:v>
                </c:pt>
                <c:pt idx="682">
                  <c:v>0</c:v>
                </c:pt>
                <c:pt idx="683">
                  <c:v>-1.5625E-2</c:v>
                </c:pt>
                <c:pt idx="684">
                  <c:v>0</c:v>
                </c:pt>
                <c:pt idx="685">
                  <c:v>-1.5625E-2</c:v>
                </c:pt>
                <c:pt idx="686">
                  <c:v>-1.5625E-2</c:v>
                </c:pt>
                <c:pt idx="687">
                  <c:v>0</c:v>
                </c:pt>
                <c:pt idx="688">
                  <c:v>0</c:v>
                </c:pt>
                <c:pt idx="689">
                  <c:v>0</c:v>
                </c:pt>
                <c:pt idx="690">
                  <c:v>0</c:v>
                </c:pt>
                <c:pt idx="691">
                  <c:v>0</c:v>
                </c:pt>
                <c:pt idx="692">
                  <c:v>0</c:v>
                </c:pt>
                <c:pt idx="693">
                  <c:v>0</c:v>
                </c:pt>
                <c:pt idx="694">
                  <c:v>0</c:v>
                </c:pt>
                <c:pt idx="695">
                  <c:v>0</c:v>
                </c:pt>
                <c:pt idx="696">
                  <c:v>0</c:v>
                </c:pt>
                <c:pt idx="697">
                  <c:v>-1.5625E-2</c:v>
                </c:pt>
                <c:pt idx="698">
                  <c:v>0</c:v>
                </c:pt>
                <c:pt idx="699">
                  <c:v>0</c:v>
                </c:pt>
                <c:pt idx="700">
                  <c:v>-1.5625E-2</c:v>
                </c:pt>
                <c:pt idx="701">
                  <c:v>0</c:v>
                </c:pt>
                <c:pt idx="702">
                  <c:v>0</c:v>
                </c:pt>
                <c:pt idx="703">
                  <c:v>0</c:v>
                </c:pt>
                <c:pt idx="704">
                  <c:v>0</c:v>
                </c:pt>
                <c:pt idx="705">
                  <c:v>0</c:v>
                </c:pt>
                <c:pt idx="706">
                  <c:v>0</c:v>
                </c:pt>
                <c:pt idx="707">
                  <c:v>-1.5625E-2</c:v>
                </c:pt>
                <c:pt idx="708">
                  <c:v>0</c:v>
                </c:pt>
                <c:pt idx="709">
                  <c:v>0</c:v>
                </c:pt>
                <c:pt idx="710">
                  <c:v>0</c:v>
                </c:pt>
                <c:pt idx="711">
                  <c:v>0</c:v>
                </c:pt>
                <c:pt idx="712">
                  <c:v>-1.5625E-2</c:v>
                </c:pt>
                <c:pt idx="713">
                  <c:v>0</c:v>
                </c:pt>
                <c:pt idx="714">
                  <c:v>0</c:v>
                </c:pt>
                <c:pt idx="715">
                  <c:v>0</c:v>
                </c:pt>
                <c:pt idx="716">
                  <c:v>0</c:v>
                </c:pt>
                <c:pt idx="717">
                  <c:v>0</c:v>
                </c:pt>
                <c:pt idx="718">
                  <c:v>0</c:v>
                </c:pt>
                <c:pt idx="719">
                  <c:v>1.5625E-2</c:v>
                </c:pt>
                <c:pt idx="720">
                  <c:v>-1.5625E-2</c:v>
                </c:pt>
                <c:pt idx="721">
                  <c:v>-1.5625E-2</c:v>
                </c:pt>
                <c:pt idx="722">
                  <c:v>0</c:v>
                </c:pt>
                <c:pt idx="723">
                  <c:v>0</c:v>
                </c:pt>
                <c:pt idx="724">
                  <c:v>-1.5625E-2</c:v>
                </c:pt>
                <c:pt idx="725">
                  <c:v>-1.5625E-2</c:v>
                </c:pt>
                <c:pt idx="726">
                  <c:v>-1.5625E-2</c:v>
                </c:pt>
                <c:pt idx="727">
                  <c:v>-1.5625E-2</c:v>
                </c:pt>
                <c:pt idx="728">
                  <c:v>0</c:v>
                </c:pt>
                <c:pt idx="729">
                  <c:v>0</c:v>
                </c:pt>
                <c:pt idx="730">
                  <c:v>0</c:v>
                </c:pt>
                <c:pt idx="731">
                  <c:v>-1.5625E-2</c:v>
                </c:pt>
                <c:pt idx="732">
                  <c:v>0</c:v>
                </c:pt>
                <c:pt idx="733">
                  <c:v>0</c:v>
                </c:pt>
                <c:pt idx="734">
                  <c:v>0</c:v>
                </c:pt>
                <c:pt idx="735">
                  <c:v>0</c:v>
                </c:pt>
                <c:pt idx="736">
                  <c:v>0</c:v>
                </c:pt>
                <c:pt idx="737">
                  <c:v>0</c:v>
                </c:pt>
                <c:pt idx="738">
                  <c:v>-1.5625E-2</c:v>
                </c:pt>
                <c:pt idx="739">
                  <c:v>0</c:v>
                </c:pt>
                <c:pt idx="740">
                  <c:v>0</c:v>
                </c:pt>
                <c:pt idx="741">
                  <c:v>0</c:v>
                </c:pt>
                <c:pt idx="742">
                  <c:v>0</c:v>
                </c:pt>
                <c:pt idx="743">
                  <c:v>0</c:v>
                </c:pt>
                <c:pt idx="744">
                  <c:v>0</c:v>
                </c:pt>
                <c:pt idx="745">
                  <c:v>0</c:v>
                </c:pt>
                <c:pt idx="746">
                  <c:v>-1.5625E-2</c:v>
                </c:pt>
                <c:pt idx="747">
                  <c:v>-1.5625E-2</c:v>
                </c:pt>
                <c:pt idx="748">
                  <c:v>-1.5625E-2</c:v>
                </c:pt>
                <c:pt idx="749">
                  <c:v>0</c:v>
                </c:pt>
                <c:pt idx="750">
                  <c:v>0</c:v>
                </c:pt>
                <c:pt idx="751">
                  <c:v>0</c:v>
                </c:pt>
                <c:pt idx="752">
                  <c:v>0</c:v>
                </c:pt>
                <c:pt idx="753">
                  <c:v>-3.125E-2</c:v>
                </c:pt>
                <c:pt idx="754">
                  <c:v>-1.5625E-2</c:v>
                </c:pt>
                <c:pt idx="755">
                  <c:v>-1.5625E-2</c:v>
                </c:pt>
                <c:pt idx="756">
                  <c:v>-3.125E-2</c:v>
                </c:pt>
                <c:pt idx="757">
                  <c:v>-4.6874999999999986E-2</c:v>
                </c:pt>
                <c:pt idx="758">
                  <c:v>-3.125E-2</c:v>
                </c:pt>
                <c:pt idx="759">
                  <c:v>-6.25E-2</c:v>
                </c:pt>
                <c:pt idx="760">
                  <c:v>-4.6874999999999986E-2</c:v>
                </c:pt>
                <c:pt idx="761">
                  <c:v>-6.25E-2</c:v>
                </c:pt>
                <c:pt idx="762">
                  <c:v>-7.8125E-2</c:v>
                </c:pt>
                <c:pt idx="763">
                  <c:v>-7.8125E-2</c:v>
                </c:pt>
                <c:pt idx="764">
                  <c:v>-6.25E-2</c:v>
                </c:pt>
                <c:pt idx="765">
                  <c:v>-7.8125E-2</c:v>
                </c:pt>
                <c:pt idx="766">
                  <c:v>-6.25E-2</c:v>
                </c:pt>
                <c:pt idx="767">
                  <c:v>-6.25E-2</c:v>
                </c:pt>
                <c:pt idx="768">
                  <c:v>-6.25E-2</c:v>
                </c:pt>
                <c:pt idx="769">
                  <c:v>-7.8125E-2</c:v>
                </c:pt>
                <c:pt idx="770">
                  <c:v>-6.25E-2</c:v>
                </c:pt>
                <c:pt idx="771">
                  <c:v>-7.8125E-2</c:v>
                </c:pt>
                <c:pt idx="772">
                  <c:v>-7.8125E-2</c:v>
                </c:pt>
                <c:pt idx="773">
                  <c:v>-7.8125E-2</c:v>
                </c:pt>
                <c:pt idx="774">
                  <c:v>-7.8125E-2</c:v>
                </c:pt>
                <c:pt idx="775">
                  <c:v>-9.3750000000000153E-2</c:v>
                </c:pt>
                <c:pt idx="776">
                  <c:v>-6.25E-2</c:v>
                </c:pt>
                <c:pt idx="777">
                  <c:v>-7.8125E-2</c:v>
                </c:pt>
                <c:pt idx="778">
                  <c:v>-7.8125E-2</c:v>
                </c:pt>
                <c:pt idx="779">
                  <c:v>-7.8125E-2</c:v>
                </c:pt>
                <c:pt idx="780">
                  <c:v>-6.25E-2</c:v>
                </c:pt>
                <c:pt idx="781">
                  <c:v>6.25E-2</c:v>
                </c:pt>
                <c:pt idx="782">
                  <c:v>0.234375</c:v>
                </c:pt>
                <c:pt idx="783">
                  <c:v>1.03125</c:v>
                </c:pt>
                <c:pt idx="784">
                  <c:v>1.703124999999998</c:v>
                </c:pt>
                <c:pt idx="785">
                  <c:v>2.25</c:v>
                </c:pt>
                <c:pt idx="786">
                  <c:v>2.84375</c:v>
                </c:pt>
                <c:pt idx="787">
                  <c:v>3.4375</c:v>
                </c:pt>
                <c:pt idx="788">
                  <c:v>3.984375</c:v>
                </c:pt>
                <c:pt idx="789">
                  <c:v>4.5624999999999956</c:v>
                </c:pt>
                <c:pt idx="790">
                  <c:v>5.171875</c:v>
                </c:pt>
                <c:pt idx="791">
                  <c:v>5.734375</c:v>
                </c:pt>
                <c:pt idx="792">
                  <c:v>6.296875</c:v>
                </c:pt>
                <c:pt idx="793">
                  <c:v>6.859375</c:v>
                </c:pt>
                <c:pt idx="794">
                  <c:v>7.421875</c:v>
                </c:pt>
                <c:pt idx="795">
                  <c:v>7.9375</c:v>
                </c:pt>
                <c:pt idx="796">
                  <c:v>8.46875</c:v>
                </c:pt>
                <c:pt idx="797">
                  <c:v>9.015625</c:v>
                </c:pt>
                <c:pt idx="798">
                  <c:v>9.546875</c:v>
                </c:pt>
                <c:pt idx="799">
                  <c:v>10.078125</c:v>
                </c:pt>
                <c:pt idx="800">
                  <c:v>10.625</c:v>
                </c:pt>
                <c:pt idx="801">
                  <c:v>11.046875</c:v>
                </c:pt>
                <c:pt idx="802">
                  <c:v>11.421875</c:v>
                </c:pt>
                <c:pt idx="803">
                  <c:v>11.203125</c:v>
                </c:pt>
                <c:pt idx="804">
                  <c:v>11.078125</c:v>
                </c:pt>
                <c:pt idx="805">
                  <c:v>11.109375</c:v>
                </c:pt>
                <c:pt idx="806">
                  <c:v>11.09375</c:v>
                </c:pt>
                <c:pt idx="807">
                  <c:v>11.046875</c:v>
                </c:pt>
                <c:pt idx="808">
                  <c:v>11.015625</c:v>
                </c:pt>
                <c:pt idx="809">
                  <c:v>11.015625</c:v>
                </c:pt>
                <c:pt idx="810">
                  <c:v>10.984375</c:v>
                </c:pt>
                <c:pt idx="811">
                  <c:v>10.96875</c:v>
                </c:pt>
                <c:pt idx="812">
                  <c:v>10.9375</c:v>
                </c:pt>
                <c:pt idx="813">
                  <c:v>10.953125</c:v>
                </c:pt>
                <c:pt idx="814">
                  <c:v>10.96875</c:v>
                </c:pt>
                <c:pt idx="815">
                  <c:v>10.96875</c:v>
                </c:pt>
                <c:pt idx="816">
                  <c:v>11.015625</c:v>
                </c:pt>
                <c:pt idx="817">
                  <c:v>11.046875</c:v>
                </c:pt>
                <c:pt idx="818">
                  <c:v>11.03125</c:v>
                </c:pt>
                <c:pt idx="819">
                  <c:v>11.062500000000011</c:v>
                </c:pt>
                <c:pt idx="820">
                  <c:v>11.09375</c:v>
                </c:pt>
                <c:pt idx="821">
                  <c:v>11.078125</c:v>
                </c:pt>
                <c:pt idx="822">
                  <c:v>11.078125</c:v>
                </c:pt>
                <c:pt idx="823">
                  <c:v>11.09375</c:v>
                </c:pt>
                <c:pt idx="824">
                  <c:v>11.062500000000011</c:v>
                </c:pt>
                <c:pt idx="825">
                  <c:v>11.078125</c:v>
                </c:pt>
                <c:pt idx="826">
                  <c:v>11.078125</c:v>
                </c:pt>
                <c:pt idx="827">
                  <c:v>11.062500000000011</c:v>
                </c:pt>
                <c:pt idx="828">
                  <c:v>11.062500000000011</c:v>
                </c:pt>
                <c:pt idx="829">
                  <c:v>11.062500000000011</c:v>
                </c:pt>
                <c:pt idx="830">
                  <c:v>11.062500000000011</c:v>
                </c:pt>
                <c:pt idx="831">
                  <c:v>11.078125</c:v>
                </c:pt>
                <c:pt idx="832">
                  <c:v>11.062500000000011</c:v>
                </c:pt>
                <c:pt idx="833">
                  <c:v>11.062500000000011</c:v>
                </c:pt>
                <c:pt idx="834">
                  <c:v>11.078125</c:v>
                </c:pt>
                <c:pt idx="835">
                  <c:v>11.062500000000011</c:v>
                </c:pt>
                <c:pt idx="836">
                  <c:v>11.062500000000011</c:v>
                </c:pt>
                <c:pt idx="837">
                  <c:v>11.062500000000011</c:v>
                </c:pt>
                <c:pt idx="838">
                  <c:v>11.062500000000011</c:v>
                </c:pt>
                <c:pt idx="839">
                  <c:v>11.078125</c:v>
                </c:pt>
                <c:pt idx="840">
                  <c:v>11.062500000000011</c:v>
                </c:pt>
                <c:pt idx="841">
                  <c:v>11.062500000000011</c:v>
                </c:pt>
                <c:pt idx="842">
                  <c:v>11.046875</c:v>
                </c:pt>
                <c:pt idx="843">
                  <c:v>11.078125</c:v>
                </c:pt>
                <c:pt idx="844">
                  <c:v>11.062500000000011</c:v>
                </c:pt>
                <c:pt idx="845">
                  <c:v>11.062500000000011</c:v>
                </c:pt>
                <c:pt idx="846">
                  <c:v>11.062500000000011</c:v>
                </c:pt>
                <c:pt idx="847">
                  <c:v>11.078125</c:v>
                </c:pt>
                <c:pt idx="848">
                  <c:v>11.078125</c:v>
                </c:pt>
                <c:pt idx="849">
                  <c:v>11.078125</c:v>
                </c:pt>
                <c:pt idx="850">
                  <c:v>11.062500000000011</c:v>
                </c:pt>
                <c:pt idx="851">
                  <c:v>11.062500000000011</c:v>
                </c:pt>
                <c:pt idx="852">
                  <c:v>11.062500000000011</c:v>
                </c:pt>
                <c:pt idx="853">
                  <c:v>11.062500000000011</c:v>
                </c:pt>
                <c:pt idx="854">
                  <c:v>11.078125</c:v>
                </c:pt>
                <c:pt idx="855">
                  <c:v>11.062500000000011</c:v>
                </c:pt>
                <c:pt idx="856">
                  <c:v>11.062500000000011</c:v>
                </c:pt>
                <c:pt idx="857">
                  <c:v>11.078125</c:v>
                </c:pt>
                <c:pt idx="858">
                  <c:v>11.046875</c:v>
                </c:pt>
                <c:pt idx="859">
                  <c:v>11.078125</c:v>
                </c:pt>
                <c:pt idx="860">
                  <c:v>11.062500000000011</c:v>
                </c:pt>
                <c:pt idx="861">
                  <c:v>11.046875</c:v>
                </c:pt>
                <c:pt idx="862">
                  <c:v>11.062500000000011</c:v>
                </c:pt>
                <c:pt idx="863">
                  <c:v>11.062500000000011</c:v>
                </c:pt>
                <c:pt idx="864">
                  <c:v>11.062500000000011</c:v>
                </c:pt>
                <c:pt idx="865">
                  <c:v>11.046875</c:v>
                </c:pt>
                <c:pt idx="866">
                  <c:v>11.062500000000011</c:v>
                </c:pt>
                <c:pt idx="867">
                  <c:v>11.062500000000011</c:v>
                </c:pt>
                <c:pt idx="868">
                  <c:v>11.062500000000011</c:v>
                </c:pt>
                <c:pt idx="869">
                  <c:v>11.062500000000011</c:v>
                </c:pt>
                <c:pt idx="870">
                  <c:v>11.062500000000011</c:v>
                </c:pt>
                <c:pt idx="871">
                  <c:v>11.046875</c:v>
                </c:pt>
                <c:pt idx="872">
                  <c:v>11.046875</c:v>
                </c:pt>
                <c:pt idx="873">
                  <c:v>11.078125</c:v>
                </c:pt>
                <c:pt idx="874">
                  <c:v>11.062500000000011</c:v>
                </c:pt>
                <c:pt idx="875">
                  <c:v>11.062500000000011</c:v>
                </c:pt>
                <c:pt idx="876">
                  <c:v>11.062500000000011</c:v>
                </c:pt>
                <c:pt idx="877">
                  <c:v>11.062500000000011</c:v>
                </c:pt>
                <c:pt idx="878">
                  <c:v>11.062500000000011</c:v>
                </c:pt>
                <c:pt idx="879">
                  <c:v>11.078125</c:v>
                </c:pt>
                <c:pt idx="880">
                  <c:v>11.062500000000011</c:v>
                </c:pt>
                <c:pt idx="881">
                  <c:v>11.062500000000011</c:v>
                </c:pt>
                <c:pt idx="882">
                  <c:v>11.062500000000011</c:v>
                </c:pt>
                <c:pt idx="883">
                  <c:v>11.062500000000011</c:v>
                </c:pt>
                <c:pt idx="884">
                  <c:v>11.046875</c:v>
                </c:pt>
                <c:pt idx="885">
                  <c:v>11.062500000000011</c:v>
                </c:pt>
                <c:pt idx="886">
                  <c:v>11.062500000000011</c:v>
                </c:pt>
                <c:pt idx="887">
                  <c:v>11.062500000000011</c:v>
                </c:pt>
                <c:pt idx="888">
                  <c:v>11.062500000000011</c:v>
                </c:pt>
                <c:pt idx="889">
                  <c:v>11.062500000000011</c:v>
                </c:pt>
                <c:pt idx="890">
                  <c:v>11.078125</c:v>
                </c:pt>
                <c:pt idx="891">
                  <c:v>11.062500000000011</c:v>
                </c:pt>
                <c:pt idx="892">
                  <c:v>11.062500000000011</c:v>
                </c:pt>
                <c:pt idx="893">
                  <c:v>11.062500000000011</c:v>
                </c:pt>
                <c:pt idx="894">
                  <c:v>11.062500000000011</c:v>
                </c:pt>
                <c:pt idx="895">
                  <c:v>11.078125</c:v>
                </c:pt>
                <c:pt idx="896">
                  <c:v>11.062500000000011</c:v>
                </c:pt>
                <c:pt idx="897">
                  <c:v>11.062500000000011</c:v>
                </c:pt>
                <c:pt idx="898">
                  <c:v>11.062500000000011</c:v>
                </c:pt>
                <c:pt idx="899">
                  <c:v>11.078125</c:v>
                </c:pt>
                <c:pt idx="900">
                  <c:v>11.062500000000011</c:v>
                </c:pt>
                <c:pt idx="901">
                  <c:v>11.062500000000011</c:v>
                </c:pt>
                <c:pt idx="902">
                  <c:v>11.062500000000011</c:v>
                </c:pt>
                <c:pt idx="903">
                  <c:v>11.062500000000011</c:v>
                </c:pt>
                <c:pt idx="904">
                  <c:v>11.062500000000011</c:v>
                </c:pt>
                <c:pt idx="905">
                  <c:v>11.046875</c:v>
                </c:pt>
                <c:pt idx="906">
                  <c:v>11.062500000000011</c:v>
                </c:pt>
                <c:pt idx="907">
                  <c:v>11.062500000000011</c:v>
                </c:pt>
                <c:pt idx="908">
                  <c:v>11.062500000000011</c:v>
                </c:pt>
                <c:pt idx="909">
                  <c:v>11.078125</c:v>
                </c:pt>
                <c:pt idx="910">
                  <c:v>11.062500000000011</c:v>
                </c:pt>
                <c:pt idx="911">
                  <c:v>11.046875</c:v>
                </c:pt>
                <c:pt idx="912">
                  <c:v>11.046875</c:v>
                </c:pt>
                <c:pt idx="913">
                  <c:v>11.062500000000011</c:v>
                </c:pt>
                <c:pt idx="914">
                  <c:v>11.078125</c:v>
                </c:pt>
                <c:pt idx="915">
                  <c:v>11.062500000000011</c:v>
                </c:pt>
                <c:pt idx="916">
                  <c:v>11.062500000000011</c:v>
                </c:pt>
                <c:pt idx="917">
                  <c:v>11.062500000000011</c:v>
                </c:pt>
                <c:pt idx="918">
                  <c:v>11.062500000000011</c:v>
                </c:pt>
                <c:pt idx="919">
                  <c:v>11.046875</c:v>
                </c:pt>
                <c:pt idx="920">
                  <c:v>11.062500000000011</c:v>
                </c:pt>
                <c:pt idx="921">
                  <c:v>11.062500000000011</c:v>
                </c:pt>
                <c:pt idx="922">
                  <c:v>11.062500000000011</c:v>
                </c:pt>
                <c:pt idx="923">
                  <c:v>11.062500000000011</c:v>
                </c:pt>
                <c:pt idx="924">
                  <c:v>11.078125</c:v>
                </c:pt>
                <c:pt idx="925">
                  <c:v>11.062500000000011</c:v>
                </c:pt>
                <c:pt idx="926">
                  <c:v>11.062500000000011</c:v>
                </c:pt>
                <c:pt idx="927">
                  <c:v>11.062500000000011</c:v>
                </c:pt>
                <c:pt idx="928">
                  <c:v>11.046875</c:v>
                </c:pt>
                <c:pt idx="929">
                  <c:v>11.046875</c:v>
                </c:pt>
                <c:pt idx="930">
                  <c:v>11.062500000000011</c:v>
                </c:pt>
                <c:pt idx="931">
                  <c:v>11.062500000000011</c:v>
                </c:pt>
                <c:pt idx="932">
                  <c:v>11.062500000000011</c:v>
                </c:pt>
                <c:pt idx="933">
                  <c:v>11.046875</c:v>
                </c:pt>
                <c:pt idx="934">
                  <c:v>11.062500000000011</c:v>
                </c:pt>
                <c:pt idx="935">
                  <c:v>11.062500000000011</c:v>
                </c:pt>
                <c:pt idx="936">
                  <c:v>11.062500000000011</c:v>
                </c:pt>
                <c:pt idx="937">
                  <c:v>11.062500000000011</c:v>
                </c:pt>
                <c:pt idx="938">
                  <c:v>11.062500000000011</c:v>
                </c:pt>
                <c:pt idx="939">
                  <c:v>11.062500000000011</c:v>
                </c:pt>
                <c:pt idx="940">
                  <c:v>11.046875</c:v>
                </c:pt>
                <c:pt idx="941">
                  <c:v>11.062500000000011</c:v>
                </c:pt>
                <c:pt idx="942">
                  <c:v>11.062500000000011</c:v>
                </c:pt>
                <c:pt idx="943">
                  <c:v>11.062500000000011</c:v>
                </c:pt>
                <c:pt idx="944">
                  <c:v>11.062500000000011</c:v>
                </c:pt>
                <c:pt idx="945">
                  <c:v>11.062500000000011</c:v>
                </c:pt>
                <c:pt idx="946">
                  <c:v>11.062500000000011</c:v>
                </c:pt>
                <c:pt idx="947">
                  <c:v>11.062500000000011</c:v>
                </c:pt>
                <c:pt idx="948">
                  <c:v>11.078125</c:v>
                </c:pt>
                <c:pt idx="949">
                  <c:v>11.062500000000011</c:v>
                </c:pt>
                <c:pt idx="950">
                  <c:v>11.062500000000011</c:v>
                </c:pt>
                <c:pt idx="951">
                  <c:v>11.062500000000011</c:v>
                </c:pt>
                <c:pt idx="952">
                  <c:v>11.046875</c:v>
                </c:pt>
                <c:pt idx="953">
                  <c:v>11.062500000000011</c:v>
                </c:pt>
                <c:pt idx="954">
                  <c:v>11.062500000000011</c:v>
                </c:pt>
                <c:pt idx="955">
                  <c:v>11.078125</c:v>
                </c:pt>
                <c:pt idx="956">
                  <c:v>11.062500000000011</c:v>
                </c:pt>
                <c:pt idx="957">
                  <c:v>11.062500000000011</c:v>
                </c:pt>
                <c:pt idx="958">
                  <c:v>11.062500000000011</c:v>
                </c:pt>
                <c:pt idx="959">
                  <c:v>11.078125</c:v>
                </c:pt>
                <c:pt idx="960">
                  <c:v>11.062500000000011</c:v>
                </c:pt>
                <c:pt idx="961">
                  <c:v>11.062500000000011</c:v>
                </c:pt>
                <c:pt idx="962">
                  <c:v>11.062500000000011</c:v>
                </c:pt>
                <c:pt idx="963">
                  <c:v>11.062500000000011</c:v>
                </c:pt>
                <c:pt idx="964">
                  <c:v>11.062500000000011</c:v>
                </c:pt>
                <c:pt idx="965">
                  <c:v>11.062500000000011</c:v>
                </c:pt>
                <c:pt idx="966">
                  <c:v>11.062500000000011</c:v>
                </c:pt>
                <c:pt idx="967">
                  <c:v>11.062500000000011</c:v>
                </c:pt>
                <c:pt idx="968">
                  <c:v>11.062500000000011</c:v>
                </c:pt>
                <c:pt idx="969">
                  <c:v>11.062500000000011</c:v>
                </c:pt>
                <c:pt idx="970">
                  <c:v>11.062500000000011</c:v>
                </c:pt>
                <c:pt idx="971">
                  <c:v>11.062500000000011</c:v>
                </c:pt>
                <c:pt idx="972">
                  <c:v>11.062500000000011</c:v>
                </c:pt>
                <c:pt idx="973">
                  <c:v>11.062500000000011</c:v>
                </c:pt>
                <c:pt idx="974">
                  <c:v>11.062500000000011</c:v>
                </c:pt>
                <c:pt idx="975">
                  <c:v>11.062500000000011</c:v>
                </c:pt>
                <c:pt idx="976">
                  <c:v>11.062500000000011</c:v>
                </c:pt>
                <c:pt idx="977">
                  <c:v>11.062500000000011</c:v>
                </c:pt>
                <c:pt idx="978">
                  <c:v>11.062500000000011</c:v>
                </c:pt>
                <c:pt idx="979">
                  <c:v>11.062500000000011</c:v>
                </c:pt>
                <c:pt idx="980">
                  <c:v>11.062500000000011</c:v>
                </c:pt>
                <c:pt idx="981">
                  <c:v>11.062500000000011</c:v>
                </c:pt>
                <c:pt idx="982">
                  <c:v>11.046875</c:v>
                </c:pt>
                <c:pt idx="983">
                  <c:v>11.046875</c:v>
                </c:pt>
                <c:pt idx="984">
                  <c:v>11.062500000000011</c:v>
                </c:pt>
                <c:pt idx="985">
                  <c:v>11.062500000000011</c:v>
                </c:pt>
                <c:pt idx="986">
                  <c:v>11.062500000000011</c:v>
                </c:pt>
                <c:pt idx="987">
                  <c:v>11.062500000000011</c:v>
                </c:pt>
                <c:pt idx="988">
                  <c:v>11.062500000000011</c:v>
                </c:pt>
                <c:pt idx="989">
                  <c:v>11.062500000000011</c:v>
                </c:pt>
                <c:pt idx="990">
                  <c:v>11.062500000000011</c:v>
                </c:pt>
                <c:pt idx="991">
                  <c:v>11.046875</c:v>
                </c:pt>
                <c:pt idx="992">
                  <c:v>11.062500000000011</c:v>
                </c:pt>
                <c:pt idx="993">
                  <c:v>11.062500000000011</c:v>
                </c:pt>
                <c:pt idx="994">
                  <c:v>11.062500000000011</c:v>
                </c:pt>
                <c:pt idx="995">
                  <c:v>11.062500000000011</c:v>
                </c:pt>
                <c:pt idx="996">
                  <c:v>11.062500000000011</c:v>
                </c:pt>
                <c:pt idx="997">
                  <c:v>11.078125</c:v>
                </c:pt>
                <c:pt idx="998">
                  <c:v>11.062500000000011</c:v>
                </c:pt>
                <c:pt idx="999">
                  <c:v>11.062500000000011</c:v>
                </c:pt>
                <c:pt idx="1000">
                  <c:v>11.062500000000011</c:v>
                </c:pt>
                <c:pt idx="1001">
                  <c:v>11.062500000000011</c:v>
                </c:pt>
                <c:pt idx="1002">
                  <c:v>11.062500000000011</c:v>
                </c:pt>
                <c:pt idx="1003">
                  <c:v>11.062500000000011</c:v>
                </c:pt>
                <c:pt idx="1004">
                  <c:v>11.046875</c:v>
                </c:pt>
                <c:pt idx="1005">
                  <c:v>11.062500000000011</c:v>
                </c:pt>
                <c:pt idx="1006">
                  <c:v>11.062500000000011</c:v>
                </c:pt>
                <c:pt idx="1007">
                  <c:v>11.062500000000011</c:v>
                </c:pt>
                <c:pt idx="1008">
                  <c:v>11.062500000000011</c:v>
                </c:pt>
                <c:pt idx="1009">
                  <c:v>11.062500000000011</c:v>
                </c:pt>
                <c:pt idx="1010">
                  <c:v>11.062500000000011</c:v>
                </c:pt>
                <c:pt idx="1011">
                  <c:v>11.062500000000011</c:v>
                </c:pt>
                <c:pt idx="1012">
                  <c:v>11.062500000000011</c:v>
                </c:pt>
                <c:pt idx="1013">
                  <c:v>11.062500000000011</c:v>
                </c:pt>
                <c:pt idx="1014">
                  <c:v>11.062500000000011</c:v>
                </c:pt>
                <c:pt idx="1015">
                  <c:v>11.046875</c:v>
                </c:pt>
                <c:pt idx="1016">
                  <c:v>11.062500000000011</c:v>
                </c:pt>
                <c:pt idx="1017">
                  <c:v>11.078125</c:v>
                </c:pt>
                <c:pt idx="1018">
                  <c:v>11.062500000000011</c:v>
                </c:pt>
                <c:pt idx="1019">
                  <c:v>11.062500000000011</c:v>
                </c:pt>
                <c:pt idx="1020">
                  <c:v>11.062500000000011</c:v>
                </c:pt>
                <c:pt idx="1021">
                  <c:v>11.062500000000011</c:v>
                </c:pt>
                <c:pt idx="1022">
                  <c:v>11.062500000000011</c:v>
                </c:pt>
                <c:pt idx="1023">
                  <c:v>11.046875</c:v>
                </c:pt>
                <c:pt idx="1024">
                  <c:v>11.062500000000011</c:v>
                </c:pt>
                <c:pt idx="1025">
                  <c:v>11.062500000000011</c:v>
                </c:pt>
                <c:pt idx="1026">
                  <c:v>11.062500000000011</c:v>
                </c:pt>
                <c:pt idx="1027">
                  <c:v>11.078125</c:v>
                </c:pt>
                <c:pt idx="1028">
                  <c:v>11.062500000000011</c:v>
                </c:pt>
                <c:pt idx="1029">
                  <c:v>11.062500000000011</c:v>
                </c:pt>
                <c:pt idx="1030">
                  <c:v>11.062500000000011</c:v>
                </c:pt>
                <c:pt idx="1031">
                  <c:v>11.078125</c:v>
                </c:pt>
                <c:pt idx="1032">
                  <c:v>11.062500000000011</c:v>
                </c:pt>
                <c:pt idx="1033">
                  <c:v>11.046875</c:v>
                </c:pt>
                <c:pt idx="1034">
                  <c:v>11.046875</c:v>
                </c:pt>
                <c:pt idx="1035">
                  <c:v>11.062500000000011</c:v>
                </c:pt>
                <c:pt idx="1036">
                  <c:v>11.062500000000011</c:v>
                </c:pt>
                <c:pt idx="1037">
                  <c:v>11.062500000000011</c:v>
                </c:pt>
                <c:pt idx="1038">
                  <c:v>11.062500000000011</c:v>
                </c:pt>
                <c:pt idx="1039">
                  <c:v>11.062500000000011</c:v>
                </c:pt>
                <c:pt idx="1040">
                  <c:v>11.062500000000011</c:v>
                </c:pt>
                <c:pt idx="1041">
                  <c:v>11.062500000000011</c:v>
                </c:pt>
                <c:pt idx="1042">
                  <c:v>11.062500000000011</c:v>
                </c:pt>
                <c:pt idx="1043">
                  <c:v>11.062500000000011</c:v>
                </c:pt>
                <c:pt idx="1044">
                  <c:v>11.062500000000011</c:v>
                </c:pt>
                <c:pt idx="1045">
                  <c:v>11.062500000000011</c:v>
                </c:pt>
                <c:pt idx="1046">
                  <c:v>11.078125</c:v>
                </c:pt>
                <c:pt idx="1047">
                  <c:v>11.062500000000011</c:v>
                </c:pt>
                <c:pt idx="1048">
                  <c:v>11.062500000000011</c:v>
                </c:pt>
                <c:pt idx="1049">
                  <c:v>11.062500000000011</c:v>
                </c:pt>
                <c:pt idx="1050">
                  <c:v>11.062500000000011</c:v>
                </c:pt>
                <c:pt idx="1051">
                  <c:v>11.062500000000011</c:v>
                </c:pt>
                <c:pt idx="1052">
                  <c:v>11.078125</c:v>
                </c:pt>
                <c:pt idx="1053">
                  <c:v>11.062500000000011</c:v>
                </c:pt>
                <c:pt idx="1054">
                  <c:v>11.062500000000011</c:v>
                </c:pt>
                <c:pt idx="1055">
                  <c:v>11.062500000000011</c:v>
                </c:pt>
                <c:pt idx="1056">
                  <c:v>11.062500000000011</c:v>
                </c:pt>
                <c:pt idx="1057">
                  <c:v>11.062500000000011</c:v>
                </c:pt>
                <c:pt idx="1058">
                  <c:v>11.062500000000011</c:v>
                </c:pt>
                <c:pt idx="1059">
                  <c:v>11.062500000000011</c:v>
                </c:pt>
                <c:pt idx="1060">
                  <c:v>11.062500000000011</c:v>
                </c:pt>
                <c:pt idx="1061">
                  <c:v>11.062500000000011</c:v>
                </c:pt>
                <c:pt idx="1062">
                  <c:v>11.062500000000011</c:v>
                </c:pt>
                <c:pt idx="1063">
                  <c:v>11.062500000000011</c:v>
                </c:pt>
                <c:pt idx="1064">
                  <c:v>11.078125</c:v>
                </c:pt>
                <c:pt idx="1065">
                  <c:v>11.062500000000011</c:v>
                </c:pt>
                <c:pt idx="1066">
                  <c:v>11.062500000000011</c:v>
                </c:pt>
                <c:pt idx="1067">
                  <c:v>11.062500000000011</c:v>
                </c:pt>
                <c:pt idx="1068">
                  <c:v>11.062500000000011</c:v>
                </c:pt>
                <c:pt idx="1069">
                  <c:v>11.078125</c:v>
                </c:pt>
                <c:pt idx="1070">
                  <c:v>11.062500000000011</c:v>
                </c:pt>
                <c:pt idx="1071">
                  <c:v>11.062500000000011</c:v>
                </c:pt>
                <c:pt idx="1072">
                  <c:v>11.062500000000011</c:v>
                </c:pt>
                <c:pt idx="1073">
                  <c:v>11.062500000000011</c:v>
                </c:pt>
                <c:pt idx="1074">
                  <c:v>11.062500000000011</c:v>
                </c:pt>
                <c:pt idx="1075">
                  <c:v>11.062500000000011</c:v>
                </c:pt>
                <c:pt idx="1076">
                  <c:v>11.062500000000011</c:v>
                </c:pt>
                <c:pt idx="1077">
                  <c:v>11.062500000000011</c:v>
                </c:pt>
                <c:pt idx="1078">
                  <c:v>11.062500000000011</c:v>
                </c:pt>
                <c:pt idx="1079">
                  <c:v>11.062500000000011</c:v>
                </c:pt>
                <c:pt idx="1080">
                  <c:v>11.062500000000011</c:v>
                </c:pt>
                <c:pt idx="1081">
                  <c:v>11.062500000000011</c:v>
                </c:pt>
                <c:pt idx="1082">
                  <c:v>11.062500000000011</c:v>
                </c:pt>
                <c:pt idx="1083">
                  <c:v>11.046875</c:v>
                </c:pt>
                <c:pt idx="1084">
                  <c:v>11.062500000000011</c:v>
                </c:pt>
                <c:pt idx="1085">
                  <c:v>11.062500000000011</c:v>
                </c:pt>
                <c:pt idx="1086">
                  <c:v>11.078125</c:v>
                </c:pt>
                <c:pt idx="1087">
                  <c:v>11.062500000000011</c:v>
                </c:pt>
                <c:pt idx="1088">
                  <c:v>11.062500000000011</c:v>
                </c:pt>
                <c:pt idx="1089">
                  <c:v>11.062500000000011</c:v>
                </c:pt>
                <c:pt idx="1090">
                  <c:v>11.062500000000011</c:v>
                </c:pt>
                <c:pt idx="1091">
                  <c:v>11.062500000000011</c:v>
                </c:pt>
                <c:pt idx="1092">
                  <c:v>11.062500000000011</c:v>
                </c:pt>
                <c:pt idx="1093">
                  <c:v>11.062500000000011</c:v>
                </c:pt>
                <c:pt idx="1094">
                  <c:v>11.062500000000011</c:v>
                </c:pt>
                <c:pt idx="1095">
                  <c:v>11.062500000000011</c:v>
                </c:pt>
                <c:pt idx="1096">
                  <c:v>11.062500000000011</c:v>
                </c:pt>
                <c:pt idx="1097">
                  <c:v>11.046875</c:v>
                </c:pt>
                <c:pt idx="1098">
                  <c:v>11.062500000000011</c:v>
                </c:pt>
                <c:pt idx="1099">
                  <c:v>11.062500000000011</c:v>
                </c:pt>
                <c:pt idx="1100">
                  <c:v>11.062500000000011</c:v>
                </c:pt>
                <c:pt idx="1101">
                  <c:v>11.062500000000011</c:v>
                </c:pt>
                <c:pt idx="1102">
                  <c:v>11.078125</c:v>
                </c:pt>
                <c:pt idx="1103">
                  <c:v>11.062500000000011</c:v>
                </c:pt>
                <c:pt idx="1104">
                  <c:v>11.062500000000011</c:v>
                </c:pt>
                <c:pt idx="1105">
                  <c:v>11.062500000000011</c:v>
                </c:pt>
                <c:pt idx="1106">
                  <c:v>11.062500000000011</c:v>
                </c:pt>
                <c:pt idx="1107">
                  <c:v>11.062500000000011</c:v>
                </c:pt>
                <c:pt idx="1108">
                  <c:v>11.078125</c:v>
                </c:pt>
                <c:pt idx="1109">
                  <c:v>11.062500000000011</c:v>
                </c:pt>
                <c:pt idx="1110">
                  <c:v>11.062500000000011</c:v>
                </c:pt>
                <c:pt idx="1111">
                  <c:v>11.062500000000011</c:v>
                </c:pt>
                <c:pt idx="1112">
                  <c:v>11.062500000000011</c:v>
                </c:pt>
                <c:pt idx="1113">
                  <c:v>11.062500000000011</c:v>
                </c:pt>
                <c:pt idx="1114">
                  <c:v>11.062500000000011</c:v>
                </c:pt>
                <c:pt idx="1115">
                  <c:v>11.062500000000011</c:v>
                </c:pt>
                <c:pt idx="1116">
                  <c:v>11.062500000000011</c:v>
                </c:pt>
                <c:pt idx="1117">
                  <c:v>11.062500000000011</c:v>
                </c:pt>
                <c:pt idx="1118">
                  <c:v>11.062500000000011</c:v>
                </c:pt>
                <c:pt idx="1119">
                  <c:v>11.046875</c:v>
                </c:pt>
                <c:pt idx="1120">
                  <c:v>11.078125</c:v>
                </c:pt>
                <c:pt idx="1121">
                  <c:v>11.062500000000011</c:v>
                </c:pt>
                <c:pt idx="1122">
                  <c:v>11.062500000000011</c:v>
                </c:pt>
                <c:pt idx="1123">
                  <c:v>11.062500000000011</c:v>
                </c:pt>
                <c:pt idx="1124">
                  <c:v>11.046875</c:v>
                </c:pt>
                <c:pt idx="1125">
                  <c:v>11.078125</c:v>
                </c:pt>
                <c:pt idx="1126">
                  <c:v>11.062500000000011</c:v>
                </c:pt>
                <c:pt idx="1127">
                  <c:v>11.078125</c:v>
                </c:pt>
                <c:pt idx="1128">
                  <c:v>11.062500000000011</c:v>
                </c:pt>
                <c:pt idx="1129">
                  <c:v>11.062500000000011</c:v>
                </c:pt>
                <c:pt idx="1130">
                  <c:v>11.062500000000011</c:v>
                </c:pt>
                <c:pt idx="1131">
                  <c:v>11.062500000000011</c:v>
                </c:pt>
                <c:pt idx="1132">
                  <c:v>11.062500000000011</c:v>
                </c:pt>
                <c:pt idx="1133">
                  <c:v>11.062500000000011</c:v>
                </c:pt>
                <c:pt idx="1134">
                  <c:v>11.062500000000011</c:v>
                </c:pt>
                <c:pt idx="1135">
                  <c:v>11.046875</c:v>
                </c:pt>
                <c:pt idx="1136">
                  <c:v>11.062500000000011</c:v>
                </c:pt>
                <c:pt idx="1137">
                  <c:v>11.062500000000011</c:v>
                </c:pt>
                <c:pt idx="1138">
                  <c:v>11.062500000000011</c:v>
                </c:pt>
                <c:pt idx="1139">
                  <c:v>11.062500000000011</c:v>
                </c:pt>
                <c:pt idx="1140">
                  <c:v>11.078125</c:v>
                </c:pt>
                <c:pt idx="1141">
                  <c:v>11.046875</c:v>
                </c:pt>
                <c:pt idx="1142">
                  <c:v>11.062500000000011</c:v>
                </c:pt>
                <c:pt idx="1143">
                  <c:v>11.062500000000011</c:v>
                </c:pt>
                <c:pt idx="1144">
                  <c:v>11.078125</c:v>
                </c:pt>
                <c:pt idx="1145">
                  <c:v>11.062500000000011</c:v>
                </c:pt>
                <c:pt idx="1146">
                  <c:v>11.062500000000011</c:v>
                </c:pt>
                <c:pt idx="1147">
                  <c:v>11.062500000000011</c:v>
                </c:pt>
                <c:pt idx="1148">
                  <c:v>11.062500000000011</c:v>
                </c:pt>
                <c:pt idx="1149">
                  <c:v>11.062500000000011</c:v>
                </c:pt>
                <c:pt idx="1150">
                  <c:v>11.078125</c:v>
                </c:pt>
                <c:pt idx="1151">
                  <c:v>11.062500000000011</c:v>
                </c:pt>
                <c:pt idx="1152">
                  <c:v>11.078125</c:v>
                </c:pt>
                <c:pt idx="1153">
                  <c:v>11.062500000000011</c:v>
                </c:pt>
                <c:pt idx="1154">
                  <c:v>11.062500000000011</c:v>
                </c:pt>
                <c:pt idx="1155">
                  <c:v>11.062500000000011</c:v>
                </c:pt>
                <c:pt idx="1156">
                  <c:v>11.062500000000011</c:v>
                </c:pt>
                <c:pt idx="1157">
                  <c:v>11.062500000000011</c:v>
                </c:pt>
                <c:pt idx="1158">
                  <c:v>11.062500000000011</c:v>
                </c:pt>
                <c:pt idx="1159">
                  <c:v>11.046875</c:v>
                </c:pt>
                <c:pt idx="1160">
                  <c:v>11.062500000000011</c:v>
                </c:pt>
                <c:pt idx="1161">
                  <c:v>11.062500000000011</c:v>
                </c:pt>
                <c:pt idx="1162">
                  <c:v>11.062500000000011</c:v>
                </c:pt>
                <c:pt idx="1163">
                  <c:v>11.062500000000011</c:v>
                </c:pt>
                <c:pt idx="1164">
                  <c:v>11.062500000000011</c:v>
                </c:pt>
                <c:pt idx="1165">
                  <c:v>11.062500000000011</c:v>
                </c:pt>
                <c:pt idx="1166">
                  <c:v>11.062500000000011</c:v>
                </c:pt>
                <c:pt idx="1167">
                  <c:v>11.062500000000011</c:v>
                </c:pt>
                <c:pt idx="1168">
                  <c:v>11.046875</c:v>
                </c:pt>
                <c:pt idx="1169">
                  <c:v>11.062500000000011</c:v>
                </c:pt>
                <c:pt idx="1170">
                  <c:v>11.062500000000011</c:v>
                </c:pt>
                <c:pt idx="1171">
                  <c:v>11.078125</c:v>
                </c:pt>
                <c:pt idx="1172">
                  <c:v>11.062500000000011</c:v>
                </c:pt>
                <c:pt idx="1173">
                  <c:v>11.078125</c:v>
                </c:pt>
                <c:pt idx="1174">
                  <c:v>11.062500000000011</c:v>
                </c:pt>
                <c:pt idx="1175">
                  <c:v>11.062500000000011</c:v>
                </c:pt>
                <c:pt idx="1176">
                  <c:v>11.062500000000011</c:v>
                </c:pt>
                <c:pt idx="1177">
                  <c:v>11.062500000000011</c:v>
                </c:pt>
                <c:pt idx="1178">
                  <c:v>11.078125</c:v>
                </c:pt>
                <c:pt idx="1179">
                  <c:v>11.046875</c:v>
                </c:pt>
                <c:pt idx="1180">
                  <c:v>11.062500000000011</c:v>
                </c:pt>
                <c:pt idx="1181">
                  <c:v>11.062500000000011</c:v>
                </c:pt>
                <c:pt idx="1182">
                  <c:v>11.062500000000011</c:v>
                </c:pt>
                <c:pt idx="1183">
                  <c:v>11.062500000000011</c:v>
                </c:pt>
                <c:pt idx="1184">
                  <c:v>11.062500000000011</c:v>
                </c:pt>
                <c:pt idx="1185">
                  <c:v>11.078125</c:v>
                </c:pt>
                <c:pt idx="1186">
                  <c:v>11.062500000000011</c:v>
                </c:pt>
                <c:pt idx="1187">
                  <c:v>11.062500000000011</c:v>
                </c:pt>
                <c:pt idx="1188">
                  <c:v>11.062500000000011</c:v>
                </c:pt>
                <c:pt idx="1189">
                  <c:v>11.062500000000011</c:v>
                </c:pt>
                <c:pt idx="1190">
                  <c:v>11.062500000000011</c:v>
                </c:pt>
                <c:pt idx="1191">
                  <c:v>11.062500000000011</c:v>
                </c:pt>
                <c:pt idx="1192">
                  <c:v>11.062500000000011</c:v>
                </c:pt>
                <c:pt idx="1193">
                  <c:v>11.062500000000011</c:v>
                </c:pt>
                <c:pt idx="1194">
                  <c:v>11.062500000000011</c:v>
                </c:pt>
                <c:pt idx="1195">
                  <c:v>11.062500000000011</c:v>
                </c:pt>
                <c:pt idx="1196">
                  <c:v>11.062500000000011</c:v>
                </c:pt>
                <c:pt idx="1197">
                  <c:v>11.062500000000011</c:v>
                </c:pt>
                <c:pt idx="1198">
                  <c:v>11.062500000000011</c:v>
                </c:pt>
                <c:pt idx="1199">
                  <c:v>11.062500000000011</c:v>
                </c:pt>
                <c:pt idx="1200">
                  <c:v>11.062500000000011</c:v>
                </c:pt>
                <c:pt idx="1201">
                  <c:v>11.062500000000011</c:v>
                </c:pt>
                <c:pt idx="1202">
                  <c:v>11.062500000000011</c:v>
                </c:pt>
                <c:pt idx="1203">
                  <c:v>11.062500000000011</c:v>
                </c:pt>
                <c:pt idx="1204">
                  <c:v>11.062500000000011</c:v>
                </c:pt>
                <c:pt idx="1205">
                  <c:v>11.062500000000011</c:v>
                </c:pt>
                <c:pt idx="1206">
                  <c:v>11.062500000000011</c:v>
                </c:pt>
                <c:pt idx="1207">
                  <c:v>11.062500000000011</c:v>
                </c:pt>
                <c:pt idx="1208">
                  <c:v>11.062500000000011</c:v>
                </c:pt>
                <c:pt idx="1209">
                  <c:v>11.062500000000011</c:v>
                </c:pt>
                <c:pt idx="1210">
                  <c:v>11.078125</c:v>
                </c:pt>
                <c:pt idx="1211">
                  <c:v>11.062500000000011</c:v>
                </c:pt>
                <c:pt idx="1212">
                  <c:v>11.062500000000011</c:v>
                </c:pt>
                <c:pt idx="1213">
                  <c:v>11.078125</c:v>
                </c:pt>
                <c:pt idx="1214">
                  <c:v>11.062500000000011</c:v>
                </c:pt>
                <c:pt idx="1215">
                  <c:v>11.062500000000011</c:v>
                </c:pt>
                <c:pt idx="1216">
                  <c:v>11.062500000000011</c:v>
                </c:pt>
                <c:pt idx="1217">
                  <c:v>11.046875</c:v>
                </c:pt>
                <c:pt idx="1218">
                  <c:v>11.062500000000011</c:v>
                </c:pt>
                <c:pt idx="1219">
                  <c:v>11.062500000000011</c:v>
                </c:pt>
                <c:pt idx="1220">
                  <c:v>11.062500000000011</c:v>
                </c:pt>
                <c:pt idx="1221">
                  <c:v>11.062500000000011</c:v>
                </c:pt>
                <c:pt idx="1222">
                  <c:v>11.062500000000011</c:v>
                </c:pt>
                <c:pt idx="1223">
                  <c:v>11.062500000000011</c:v>
                </c:pt>
                <c:pt idx="1224">
                  <c:v>11.062500000000011</c:v>
                </c:pt>
                <c:pt idx="1225">
                  <c:v>11.062500000000011</c:v>
                </c:pt>
                <c:pt idx="1226">
                  <c:v>11.062500000000011</c:v>
                </c:pt>
                <c:pt idx="1227">
                  <c:v>11.062500000000011</c:v>
                </c:pt>
                <c:pt idx="1228">
                  <c:v>11.062500000000011</c:v>
                </c:pt>
                <c:pt idx="1229">
                  <c:v>11.078125</c:v>
                </c:pt>
                <c:pt idx="1230">
                  <c:v>11.062500000000011</c:v>
                </c:pt>
                <c:pt idx="1231">
                  <c:v>11.046875</c:v>
                </c:pt>
                <c:pt idx="1232">
                  <c:v>11.078125</c:v>
                </c:pt>
                <c:pt idx="1233">
                  <c:v>11.062500000000011</c:v>
                </c:pt>
                <c:pt idx="1234">
                  <c:v>11.062500000000011</c:v>
                </c:pt>
                <c:pt idx="1235">
                  <c:v>11.062500000000011</c:v>
                </c:pt>
                <c:pt idx="1236">
                  <c:v>11.078125</c:v>
                </c:pt>
                <c:pt idx="1237">
                  <c:v>11.046875</c:v>
                </c:pt>
                <c:pt idx="1238">
                  <c:v>11.062500000000011</c:v>
                </c:pt>
                <c:pt idx="1239">
                  <c:v>11.062500000000011</c:v>
                </c:pt>
                <c:pt idx="1240">
                  <c:v>11.062500000000011</c:v>
                </c:pt>
                <c:pt idx="1241">
                  <c:v>11.062500000000011</c:v>
                </c:pt>
                <c:pt idx="1242">
                  <c:v>11.078125</c:v>
                </c:pt>
                <c:pt idx="1243">
                  <c:v>11.062500000000011</c:v>
                </c:pt>
                <c:pt idx="1244">
                  <c:v>11.062500000000011</c:v>
                </c:pt>
                <c:pt idx="1245">
                  <c:v>11.062500000000011</c:v>
                </c:pt>
                <c:pt idx="1246">
                  <c:v>11.062500000000011</c:v>
                </c:pt>
                <c:pt idx="1247">
                  <c:v>11.062500000000011</c:v>
                </c:pt>
                <c:pt idx="1248">
                  <c:v>11.062500000000011</c:v>
                </c:pt>
                <c:pt idx="1249">
                  <c:v>11.062500000000011</c:v>
                </c:pt>
                <c:pt idx="1250">
                  <c:v>11.078125</c:v>
                </c:pt>
                <c:pt idx="1251">
                  <c:v>11.046875</c:v>
                </c:pt>
                <c:pt idx="1252">
                  <c:v>11.062500000000011</c:v>
                </c:pt>
                <c:pt idx="1253">
                  <c:v>11.062500000000011</c:v>
                </c:pt>
                <c:pt idx="1254">
                  <c:v>11.062500000000011</c:v>
                </c:pt>
                <c:pt idx="1255">
                  <c:v>11.078125</c:v>
                </c:pt>
                <c:pt idx="1256">
                  <c:v>11.062500000000011</c:v>
                </c:pt>
                <c:pt idx="1257">
                  <c:v>11.062500000000011</c:v>
                </c:pt>
                <c:pt idx="1258">
                  <c:v>11.062500000000011</c:v>
                </c:pt>
                <c:pt idx="1259">
                  <c:v>11.062500000000011</c:v>
                </c:pt>
                <c:pt idx="1260">
                  <c:v>11.062500000000011</c:v>
                </c:pt>
                <c:pt idx="1261">
                  <c:v>11.062500000000011</c:v>
                </c:pt>
                <c:pt idx="1262">
                  <c:v>11.062500000000011</c:v>
                </c:pt>
                <c:pt idx="1263">
                  <c:v>11.062500000000011</c:v>
                </c:pt>
                <c:pt idx="1264">
                  <c:v>11.062500000000011</c:v>
                </c:pt>
                <c:pt idx="1265">
                  <c:v>11.062500000000011</c:v>
                </c:pt>
                <c:pt idx="1266">
                  <c:v>11.062500000000011</c:v>
                </c:pt>
                <c:pt idx="1267">
                  <c:v>11.078125</c:v>
                </c:pt>
                <c:pt idx="1268">
                  <c:v>11.062500000000011</c:v>
                </c:pt>
                <c:pt idx="1269">
                  <c:v>11.062500000000011</c:v>
                </c:pt>
                <c:pt idx="1270">
                  <c:v>11.062500000000011</c:v>
                </c:pt>
                <c:pt idx="1271">
                  <c:v>11.062500000000011</c:v>
                </c:pt>
                <c:pt idx="1272">
                  <c:v>11.062500000000011</c:v>
                </c:pt>
                <c:pt idx="1273">
                  <c:v>11.078125</c:v>
                </c:pt>
                <c:pt idx="1274">
                  <c:v>11.046875</c:v>
                </c:pt>
                <c:pt idx="1275">
                  <c:v>11.062500000000011</c:v>
                </c:pt>
                <c:pt idx="1276">
                  <c:v>11.062500000000011</c:v>
                </c:pt>
                <c:pt idx="1277">
                  <c:v>11.078125</c:v>
                </c:pt>
                <c:pt idx="1278">
                  <c:v>11.062500000000011</c:v>
                </c:pt>
                <c:pt idx="1279">
                  <c:v>11.062500000000011</c:v>
                </c:pt>
                <c:pt idx="1280">
                  <c:v>11.062500000000011</c:v>
                </c:pt>
                <c:pt idx="1281">
                  <c:v>11.062500000000011</c:v>
                </c:pt>
                <c:pt idx="1282">
                  <c:v>11.062500000000011</c:v>
                </c:pt>
                <c:pt idx="1283">
                  <c:v>11.062500000000011</c:v>
                </c:pt>
                <c:pt idx="1284">
                  <c:v>11.062500000000011</c:v>
                </c:pt>
                <c:pt idx="1285">
                  <c:v>11.062500000000011</c:v>
                </c:pt>
                <c:pt idx="1286">
                  <c:v>11.062500000000011</c:v>
                </c:pt>
                <c:pt idx="1287">
                  <c:v>11.078125</c:v>
                </c:pt>
                <c:pt idx="1288">
                  <c:v>11.062500000000011</c:v>
                </c:pt>
                <c:pt idx="1289">
                  <c:v>11.062500000000011</c:v>
                </c:pt>
                <c:pt idx="1290">
                  <c:v>11.062500000000011</c:v>
                </c:pt>
                <c:pt idx="1291">
                  <c:v>11.062500000000011</c:v>
                </c:pt>
                <c:pt idx="1292">
                  <c:v>11.062500000000011</c:v>
                </c:pt>
                <c:pt idx="1293">
                  <c:v>11.078125</c:v>
                </c:pt>
                <c:pt idx="1294">
                  <c:v>11.062500000000011</c:v>
                </c:pt>
                <c:pt idx="1295">
                  <c:v>11.062500000000011</c:v>
                </c:pt>
                <c:pt idx="1296">
                  <c:v>11.062500000000011</c:v>
                </c:pt>
                <c:pt idx="1297">
                  <c:v>11.062500000000011</c:v>
                </c:pt>
                <c:pt idx="1298">
                  <c:v>11.062500000000011</c:v>
                </c:pt>
                <c:pt idx="1299">
                  <c:v>11.062500000000011</c:v>
                </c:pt>
                <c:pt idx="1300">
                  <c:v>11.062500000000011</c:v>
                </c:pt>
                <c:pt idx="1301">
                  <c:v>11.062500000000011</c:v>
                </c:pt>
                <c:pt idx="1302">
                  <c:v>11.062500000000011</c:v>
                </c:pt>
                <c:pt idx="1303">
                  <c:v>11.062500000000011</c:v>
                </c:pt>
                <c:pt idx="1304">
                  <c:v>11.062500000000011</c:v>
                </c:pt>
                <c:pt idx="1305">
                  <c:v>11.062500000000011</c:v>
                </c:pt>
                <c:pt idx="1306">
                  <c:v>11.062500000000011</c:v>
                </c:pt>
                <c:pt idx="1307">
                  <c:v>11.078125</c:v>
                </c:pt>
                <c:pt idx="1308">
                  <c:v>11.062500000000011</c:v>
                </c:pt>
                <c:pt idx="1309">
                  <c:v>11.062500000000011</c:v>
                </c:pt>
                <c:pt idx="1310">
                  <c:v>11.062500000000011</c:v>
                </c:pt>
                <c:pt idx="1311">
                  <c:v>11.062500000000011</c:v>
                </c:pt>
                <c:pt idx="1312">
                  <c:v>11.062500000000011</c:v>
                </c:pt>
                <c:pt idx="1313">
                  <c:v>11.062500000000011</c:v>
                </c:pt>
                <c:pt idx="1314">
                  <c:v>11.062500000000011</c:v>
                </c:pt>
                <c:pt idx="1315">
                  <c:v>11.062500000000011</c:v>
                </c:pt>
                <c:pt idx="1316">
                  <c:v>11.062500000000011</c:v>
                </c:pt>
                <c:pt idx="1317">
                  <c:v>11.078125</c:v>
                </c:pt>
                <c:pt idx="1318">
                  <c:v>11.078125</c:v>
                </c:pt>
                <c:pt idx="1319">
                  <c:v>11.062500000000011</c:v>
                </c:pt>
                <c:pt idx="1320">
                  <c:v>11.062500000000011</c:v>
                </c:pt>
                <c:pt idx="1321">
                  <c:v>11.062500000000011</c:v>
                </c:pt>
                <c:pt idx="1322">
                  <c:v>11.062500000000011</c:v>
                </c:pt>
                <c:pt idx="1323">
                  <c:v>11.062500000000011</c:v>
                </c:pt>
                <c:pt idx="1324">
                  <c:v>11.062500000000011</c:v>
                </c:pt>
                <c:pt idx="1325">
                  <c:v>11.078125</c:v>
                </c:pt>
                <c:pt idx="1326">
                  <c:v>11.062500000000011</c:v>
                </c:pt>
                <c:pt idx="1327">
                  <c:v>11.046875</c:v>
                </c:pt>
                <c:pt idx="1328">
                  <c:v>11.062500000000011</c:v>
                </c:pt>
                <c:pt idx="1329">
                  <c:v>11.062500000000011</c:v>
                </c:pt>
                <c:pt idx="1330">
                  <c:v>11.062500000000011</c:v>
                </c:pt>
                <c:pt idx="1331">
                  <c:v>11.046875</c:v>
                </c:pt>
                <c:pt idx="1332">
                  <c:v>11.062500000000011</c:v>
                </c:pt>
                <c:pt idx="1333">
                  <c:v>11.062500000000011</c:v>
                </c:pt>
                <c:pt idx="1334">
                  <c:v>11.046875</c:v>
                </c:pt>
                <c:pt idx="1335">
                  <c:v>11.062500000000011</c:v>
                </c:pt>
                <c:pt idx="1336">
                  <c:v>11.062500000000011</c:v>
                </c:pt>
                <c:pt idx="1337">
                  <c:v>11.062500000000011</c:v>
                </c:pt>
                <c:pt idx="1338">
                  <c:v>11.062500000000011</c:v>
                </c:pt>
                <c:pt idx="1339">
                  <c:v>11.046875</c:v>
                </c:pt>
                <c:pt idx="1340">
                  <c:v>11.062500000000011</c:v>
                </c:pt>
                <c:pt idx="1341">
                  <c:v>11.062500000000011</c:v>
                </c:pt>
                <c:pt idx="1342">
                  <c:v>11.062500000000011</c:v>
                </c:pt>
                <c:pt idx="1343">
                  <c:v>11.062500000000011</c:v>
                </c:pt>
                <c:pt idx="1344">
                  <c:v>11.046875</c:v>
                </c:pt>
                <c:pt idx="1345">
                  <c:v>11.062500000000011</c:v>
                </c:pt>
                <c:pt idx="1346">
                  <c:v>11.062500000000011</c:v>
                </c:pt>
                <c:pt idx="1347">
                  <c:v>11.062500000000011</c:v>
                </c:pt>
                <c:pt idx="1348">
                  <c:v>11.062500000000011</c:v>
                </c:pt>
                <c:pt idx="1349">
                  <c:v>11.078125</c:v>
                </c:pt>
                <c:pt idx="1350">
                  <c:v>11.078125</c:v>
                </c:pt>
                <c:pt idx="1351">
                  <c:v>11.062500000000011</c:v>
                </c:pt>
                <c:pt idx="1352">
                  <c:v>11.062500000000011</c:v>
                </c:pt>
                <c:pt idx="1353">
                  <c:v>11.078125</c:v>
                </c:pt>
                <c:pt idx="1354">
                  <c:v>11.046875</c:v>
                </c:pt>
                <c:pt idx="1355">
                  <c:v>11.062500000000011</c:v>
                </c:pt>
                <c:pt idx="1356">
                  <c:v>11.062500000000011</c:v>
                </c:pt>
                <c:pt idx="1357">
                  <c:v>11.062500000000011</c:v>
                </c:pt>
                <c:pt idx="1358">
                  <c:v>11.046875</c:v>
                </c:pt>
                <c:pt idx="1359">
                  <c:v>11.062500000000011</c:v>
                </c:pt>
                <c:pt idx="1360">
                  <c:v>11.062500000000011</c:v>
                </c:pt>
                <c:pt idx="1361">
                  <c:v>11.062500000000011</c:v>
                </c:pt>
                <c:pt idx="1362">
                  <c:v>11.046875</c:v>
                </c:pt>
                <c:pt idx="1363">
                  <c:v>11.062500000000011</c:v>
                </c:pt>
                <c:pt idx="1364">
                  <c:v>11.062500000000011</c:v>
                </c:pt>
                <c:pt idx="1365">
                  <c:v>11.062500000000011</c:v>
                </c:pt>
                <c:pt idx="1366">
                  <c:v>11.062500000000011</c:v>
                </c:pt>
                <c:pt idx="1367">
                  <c:v>11.062500000000011</c:v>
                </c:pt>
                <c:pt idx="1368">
                  <c:v>11.062500000000011</c:v>
                </c:pt>
                <c:pt idx="1369">
                  <c:v>11.062500000000011</c:v>
                </c:pt>
                <c:pt idx="1370">
                  <c:v>11.046875</c:v>
                </c:pt>
                <c:pt idx="1371">
                  <c:v>11.062500000000011</c:v>
                </c:pt>
                <c:pt idx="1372">
                  <c:v>11.062500000000011</c:v>
                </c:pt>
                <c:pt idx="1373">
                  <c:v>11.062500000000011</c:v>
                </c:pt>
                <c:pt idx="1374">
                  <c:v>11.078125</c:v>
                </c:pt>
                <c:pt idx="1375">
                  <c:v>11.062500000000011</c:v>
                </c:pt>
                <c:pt idx="1376">
                  <c:v>11.062500000000011</c:v>
                </c:pt>
                <c:pt idx="1377">
                  <c:v>11.062500000000011</c:v>
                </c:pt>
                <c:pt idx="1378">
                  <c:v>11.046875</c:v>
                </c:pt>
                <c:pt idx="1379">
                  <c:v>11.062500000000011</c:v>
                </c:pt>
                <c:pt idx="1380">
                  <c:v>11.062500000000011</c:v>
                </c:pt>
                <c:pt idx="1381">
                  <c:v>11.062500000000011</c:v>
                </c:pt>
                <c:pt idx="1382">
                  <c:v>11.062500000000011</c:v>
                </c:pt>
                <c:pt idx="1383">
                  <c:v>11.062500000000011</c:v>
                </c:pt>
                <c:pt idx="1384">
                  <c:v>11.062500000000011</c:v>
                </c:pt>
                <c:pt idx="1385">
                  <c:v>11.062500000000011</c:v>
                </c:pt>
                <c:pt idx="1386">
                  <c:v>11.062500000000011</c:v>
                </c:pt>
                <c:pt idx="1387">
                  <c:v>11.062500000000011</c:v>
                </c:pt>
                <c:pt idx="1388">
                  <c:v>11.062500000000011</c:v>
                </c:pt>
                <c:pt idx="1389">
                  <c:v>11.062500000000011</c:v>
                </c:pt>
                <c:pt idx="1390">
                  <c:v>11.062500000000011</c:v>
                </c:pt>
                <c:pt idx="1391">
                  <c:v>11.062500000000011</c:v>
                </c:pt>
                <c:pt idx="1392">
                  <c:v>11.062500000000011</c:v>
                </c:pt>
                <c:pt idx="1393">
                  <c:v>11.062500000000011</c:v>
                </c:pt>
                <c:pt idx="1394">
                  <c:v>11.062500000000011</c:v>
                </c:pt>
                <c:pt idx="1395">
                  <c:v>11.078125</c:v>
                </c:pt>
                <c:pt idx="1396">
                  <c:v>11.062500000000011</c:v>
                </c:pt>
                <c:pt idx="1397">
                  <c:v>11.062500000000011</c:v>
                </c:pt>
                <c:pt idx="1398">
                  <c:v>11.062500000000011</c:v>
                </c:pt>
                <c:pt idx="1399">
                  <c:v>11.062500000000011</c:v>
                </c:pt>
                <c:pt idx="1400">
                  <c:v>11.078125</c:v>
                </c:pt>
                <c:pt idx="1401">
                  <c:v>11.062500000000011</c:v>
                </c:pt>
                <c:pt idx="1402">
                  <c:v>11.062500000000011</c:v>
                </c:pt>
                <c:pt idx="1403">
                  <c:v>11.062500000000011</c:v>
                </c:pt>
                <c:pt idx="1404">
                  <c:v>11.078125</c:v>
                </c:pt>
                <c:pt idx="1405">
                  <c:v>11.062500000000011</c:v>
                </c:pt>
                <c:pt idx="1406">
                  <c:v>11.062500000000011</c:v>
                </c:pt>
                <c:pt idx="1407">
                  <c:v>11.062500000000011</c:v>
                </c:pt>
                <c:pt idx="1408">
                  <c:v>11.062500000000011</c:v>
                </c:pt>
                <c:pt idx="1409">
                  <c:v>11.062500000000011</c:v>
                </c:pt>
                <c:pt idx="1410">
                  <c:v>11.062500000000011</c:v>
                </c:pt>
                <c:pt idx="1411">
                  <c:v>11.062500000000011</c:v>
                </c:pt>
                <c:pt idx="1412">
                  <c:v>11.062500000000011</c:v>
                </c:pt>
                <c:pt idx="1413">
                  <c:v>11.062500000000011</c:v>
                </c:pt>
                <c:pt idx="1414">
                  <c:v>11.062500000000011</c:v>
                </c:pt>
                <c:pt idx="1415">
                  <c:v>11.078125</c:v>
                </c:pt>
                <c:pt idx="1416">
                  <c:v>11.078125</c:v>
                </c:pt>
                <c:pt idx="1417">
                  <c:v>11.078125</c:v>
                </c:pt>
                <c:pt idx="1418">
                  <c:v>11.062500000000011</c:v>
                </c:pt>
                <c:pt idx="1419">
                  <c:v>11.062500000000011</c:v>
                </c:pt>
                <c:pt idx="1420">
                  <c:v>11.062500000000011</c:v>
                </c:pt>
                <c:pt idx="1421">
                  <c:v>11.062500000000011</c:v>
                </c:pt>
                <c:pt idx="1422">
                  <c:v>11.062500000000011</c:v>
                </c:pt>
                <c:pt idx="1423">
                  <c:v>11.062500000000011</c:v>
                </c:pt>
                <c:pt idx="1424">
                  <c:v>11.062500000000011</c:v>
                </c:pt>
                <c:pt idx="1425">
                  <c:v>11.078125</c:v>
                </c:pt>
                <c:pt idx="1426">
                  <c:v>11.062500000000011</c:v>
                </c:pt>
                <c:pt idx="1427">
                  <c:v>11.062500000000011</c:v>
                </c:pt>
                <c:pt idx="1428">
                  <c:v>11.062500000000011</c:v>
                </c:pt>
                <c:pt idx="1429">
                  <c:v>11.062500000000011</c:v>
                </c:pt>
                <c:pt idx="1430">
                  <c:v>11.062500000000011</c:v>
                </c:pt>
                <c:pt idx="1431">
                  <c:v>11.062500000000011</c:v>
                </c:pt>
                <c:pt idx="1432">
                  <c:v>11.062500000000011</c:v>
                </c:pt>
                <c:pt idx="1433">
                  <c:v>11.062500000000011</c:v>
                </c:pt>
                <c:pt idx="1434">
                  <c:v>11.062500000000011</c:v>
                </c:pt>
                <c:pt idx="1435">
                  <c:v>11.062500000000011</c:v>
                </c:pt>
                <c:pt idx="1436">
                  <c:v>11.062500000000011</c:v>
                </c:pt>
                <c:pt idx="1437">
                  <c:v>11.062500000000011</c:v>
                </c:pt>
                <c:pt idx="1438">
                  <c:v>11.078125</c:v>
                </c:pt>
                <c:pt idx="1439">
                  <c:v>11.062500000000011</c:v>
                </c:pt>
                <c:pt idx="1440">
                  <c:v>11.062500000000011</c:v>
                </c:pt>
                <c:pt idx="1441">
                  <c:v>11.062500000000011</c:v>
                </c:pt>
                <c:pt idx="1442">
                  <c:v>11.062500000000011</c:v>
                </c:pt>
                <c:pt idx="1443">
                  <c:v>11.062500000000011</c:v>
                </c:pt>
                <c:pt idx="1444">
                  <c:v>11.062500000000011</c:v>
                </c:pt>
                <c:pt idx="1445">
                  <c:v>11.062500000000011</c:v>
                </c:pt>
                <c:pt idx="1446">
                  <c:v>11.078125</c:v>
                </c:pt>
                <c:pt idx="1447">
                  <c:v>11.062500000000011</c:v>
                </c:pt>
                <c:pt idx="1448">
                  <c:v>11.062500000000011</c:v>
                </c:pt>
                <c:pt idx="1449">
                  <c:v>11.078125</c:v>
                </c:pt>
                <c:pt idx="1450">
                  <c:v>11.062500000000011</c:v>
                </c:pt>
                <c:pt idx="1451">
                  <c:v>11.062500000000011</c:v>
                </c:pt>
                <c:pt idx="1452">
                  <c:v>11.062500000000011</c:v>
                </c:pt>
                <c:pt idx="1453">
                  <c:v>11.062500000000011</c:v>
                </c:pt>
                <c:pt idx="1454">
                  <c:v>11.062500000000011</c:v>
                </c:pt>
                <c:pt idx="1455">
                  <c:v>11.062500000000011</c:v>
                </c:pt>
                <c:pt idx="1456">
                  <c:v>11.046875</c:v>
                </c:pt>
                <c:pt idx="1457">
                  <c:v>11.062500000000011</c:v>
                </c:pt>
                <c:pt idx="1458">
                  <c:v>11.062500000000011</c:v>
                </c:pt>
                <c:pt idx="1459">
                  <c:v>11.062500000000011</c:v>
                </c:pt>
                <c:pt idx="1460">
                  <c:v>11.062500000000011</c:v>
                </c:pt>
                <c:pt idx="1461">
                  <c:v>11.062500000000011</c:v>
                </c:pt>
                <c:pt idx="1462">
                  <c:v>11.062500000000011</c:v>
                </c:pt>
                <c:pt idx="1463">
                  <c:v>11.062500000000011</c:v>
                </c:pt>
                <c:pt idx="1464">
                  <c:v>11.062500000000011</c:v>
                </c:pt>
                <c:pt idx="1465">
                  <c:v>11.078125</c:v>
                </c:pt>
                <c:pt idx="1466">
                  <c:v>11.062500000000011</c:v>
                </c:pt>
                <c:pt idx="1467">
                  <c:v>11.078125</c:v>
                </c:pt>
                <c:pt idx="1468">
                  <c:v>11.062500000000011</c:v>
                </c:pt>
                <c:pt idx="1469">
                  <c:v>11.062500000000011</c:v>
                </c:pt>
                <c:pt idx="1470">
                  <c:v>11.078125</c:v>
                </c:pt>
                <c:pt idx="1471">
                  <c:v>11.062500000000011</c:v>
                </c:pt>
                <c:pt idx="1472">
                  <c:v>11.062500000000011</c:v>
                </c:pt>
                <c:pt idx="1473">
                  <c:v>11.062500000000011</c:v>
                </c:pt>
                <c:pt idx="1474">
                  <c:v>11.062500000000011</c:v>
                </c:pt>
                <c:pt idx="1475">
                  <c:v>11.046875</c:v>
                </c:pt>
                <c:pt idx="1476">
                  <c:v>11.062500000000011</c:v>
                </c:pt>
                <c:pt idx="1477">
                  <c:v>11.062500000000011</c:v>
                </c:pt>
                <c:pt idx="1478">
                  <c:v>11.062500000000011</c:v>
                </c:pt>
                <c:pt idx="1479">
                  <c:v>11.062500000000011</c:v>
                </c:pt>
                <c:pt idx="1480">
                  <c:v>11.062500000000011</c:v>
                </c:pt>
                <c:pt idx="1481">
                  <c:v>11.062500000000011</c:v>
                </c:pt>
                <c:pt idx="1482">
                  <c:v>11.046875</c:v>
                </c:pt>
                <c:pt idx="1483">
                  <c:v>11.078125</c:v>
                </c:pt>
                <c:pt idx="1484">
                  <c:v>11.062500000000011</c:v>
                </c:pt>
                <c:pt idx="1485">
                  <c:v>11.062500000000011</c:v>
                </c:pt>
                <c:pt idx="1486">
                  <c:v>11.062500000000011</c:v>
                </c:pt>
                <c:pt idx="1487">
                  <c:v>11.062500000000011</c:v>
                </c:pt>
                <c:pt idx="1488">
                  <c:v>11.078125</c:v>
                </c:pt>
                <c:pt idx="1489">
                  <c:v>11.062500000000011</c:v>
                </c:pt>
                <c:pt idx="1490">
                  <c:v>11.062500000000011</c:v>
                </c:pt>
                <c:pt idx="1491">
                  <c:v>11.062500000000011</c:v>
                </c:pt>
                <c:pt idx="1492">
                  <c:v>11.062500000000011</c:v>
                </c:pt>
                <c:pt idx="1493">
                  <c:v>11.062500000000011</c:v>
                </c:pt>
                <c:pt idx="1494">
                  <c:v>11.062500000000011</c:v>
                </c:pt>
                <c:pt idx="1495">
                  <c:v>11.062500000000011</c:v>
                </c:pt>
                <c:pt idx="1496">
                  <c:v>11.046875</c:v>
                </c:pt>
                <c:pt idx="1497">
                  <c:v>11.062500000000011</c:v>
                </c:pt>
                <c:pt idx="1498">
                  <c:v>11.046875</c:v>
                </c:pt>
                <c:pt idx="1499">
                  <c:v>11.078125</c:v>
                </c:pt>
                <c:pt idx="1500">
                  <c:v>11.062500000000011</c:v>
                </c:pt>
                <c:pt idx="1501">
                  <c:v>11.062500000000011</c:v>
                </c:pt>
                <c:pt idx="1502">
                  <c:v>11.062500000000011</c:v>
                </c:pt>
                <c:pt idx="1503">
                  <c:v>11.062500000000011</c:v>
                </c:pt>
                <c:pt idx="1504">
                  <c:v>11.062500000000011</c:v>
                </c:pt>
                <c:pt idx="1505">
                  <c:v>11.062500000000011</c:v>
                </c:pt>
                <c:pt idx="1506">
                  <c:v>11.062500000000011</c:v>
                </c:pt>
                <c:pt idx="1507">
                  <c:v>11.062500000000011</c:v>
                </c:pt>
                <c:pt idx="1508">
                  <c:v>11.062500000000011</c:v>
                </c:pt>
                <c:pt idx="1509">
                  <c:v>11.062500000000011</c:v>
                </c:pt>
                <c:pt idx="1510">
                  <c:v>11.078125</c:v>
                </c:pt>
                <c:pt idx="1511">
                  <c:v>11.062500000000011</c:v>
                </c:pt>
                <c:pt idx="1512">
                  <c:v>11.062500000000011</c:v>
                </c:pt>
                <c:pt idx="1513">
                  <c:v>11.046875</c:v>
                </c:pt>
                <c:pt idx="1514">
                  <c:v>11.062500000000011</c:v>
                </c:pt>
                <c:pt idx="1515">
                  <c:v>11.062500000000011</c:v>
                </c:pt>
                <c:pt idx="1516">
                  <c:v>11.046875</c:v>
                </c:pt>
                <c:pt idx="1517">
                  <c:v>11.062500000000011</c:v>
                </c:pt>
                <c:pt idx="1518">
                  <c:v>11.046875</c:v>
                </c:pt>
                <c:pt idx="1519">
                  <c:v>11.062500000000011</c:v>
                </c:pt>
                <c:pt idx="1520">
                  <c:v>11.062500000000011</c:v>
                </c:pt>
                <c:pt idx="1521">
                  <c:v>11.062500000000011</c:v>
                </c:pt>
                <c:pt idx="1522">
                  <c:v>11.062500000000011</c:v>
                </c:pt>
                <c:pt idx="1523">
                  <c:v>11.062500000000011</c:v>
                </c:pt>
                <c:pt idx="1524">
                  <c:v>11.062500000000011</c:v>
                </c:pt>
                <c:pt idx="1525">
                  <c:v>11.062500000000011</c:v>
                </c:pt>
                <c:pt idx="1526">
                  <c:v>11.078125</c:v>
                </c:pt>
                <c:pt idx="1527">
                  <c:v>11.062500000000011</c:v>
                </c:pt>
                <c:pt idx="1528">
                  <c:v>11.062500000000011</c:v>
                </c:pt>
                <c:pt idx="1529">
                  <c:v>11.062500000000011</c:v>
                </c:pt>
                <c:pt idx="1530">
                  <c:v>11.062500000000011</c:v>
                </c:pt>
                <c:pt idx="1531">
                  <c:v>11.062500000000011</c:v>
                </c:pt>
                <c:pt idx="1532">
                  <c:v>11.062500000000011</c:v>
                </c:pt>
                <c:pt idx="1533">
                  <c:v>11.062500000000011</c:v>
                </c:pt>
                <c:pt idx="1534">
                  <c:v>11.062500000000011</c:v>
                </c:pt>
                <c:pt idx="1535">
                  <c:v>11.062500000000011</c:v>
                </c:pt>
                <c:pt idx="1536">
                  <c:v>11.062500000000011</c:v>
                </c:pt>
                <c:pt idx="1537">
                  <c:v>11.062500000000011</c:v>
                </c:pt>
                <c:pt idx="1538">
                  <c:v>11.062500000000011</c:v>
                </c:pt>
                <c:pt idx="1539">
                  <c:v>11.062500000000011</c:v>
                </c:pt>
                <c:pt idx="1540">
                  <c:v>11.078125</c:v>
                </c:pt>
                <c:pt idx="1541">
                  <c:v>11.062500000000011</c:v>
                </c:pt>
                <c:pt idx="1542">
                  <c:v>11.062500000000011</c:v>
                </c:pt>
                <c:pt idx="1543">
                  <c:v>11.062500000000011</c:v>
                </c:pt>
                <c:pt idx="1544">
                  <c:v>11.062500000000011</c:v>
                </c:pt>
                <c:pt idx="1545">
                  <c:v>11.046875</c:v>
                </c:pt>
                <c:pt idx="1546">
                  <c:v>11.062500000000011</c:v>
                </c:pt>
                <c:pt idx="1547">
                  <c:v>11.078125</c:v>
                </c:pt>
                <c:pt idx="1548">
                  <c:v>11.062500000000011</c:v>
                </c:pt>
                <c:pt idx="1549">
                  <c:v>11.062500000000011</c:v>
                </c:pt>
                <c:pt idx="1550">
                  <c:v>11.078125</c:v>
                </c:pt>
                <c:pt idx="1551">
                  <c:v>11.062500000000011</c:v>
                </c:pt>
                <c:pt idx="1552">
                  <c:v>11.062500000000011</c:v>
                </c:pt>
                <c:pt idx="1553">
                  <c:v>11.062500000000011</c:v>
                </c:pt>
                <c:pt idx="1554">
                  <c:v>11.062500000000011</c:v>
                </c:pt>
                <c:pt idx="1555">
                  <c:v>11.062500000000011</c:v>
                </c:pt>
                <c:pt idx="1556">
                  <c:v>11.046875</c:v>
                </c:pt>
                <c:pt idx="1557">
                  <c:v>11.062500000000011</c:v>
                </c:pt>
                <c:pt idx="1558">
                  <c:v>11.062500000000011</c:v>
                </c:pt>
                <c:pt idx="1559">
                  <c:v>11.062500000000011</c:v>
                </c:pt>
                <c:pt idx="1560">
                  <c:v>11.062500000000011</c:v>
                </c:pt>
                <c:pt idx="1561">
                  <c:v>11.062500000000011</c:v>
                </c:pt>
                <c:pt idx="1562">
                  <c:v>11.062500000000011</c:v>
                </c:pt>
                <c:pt idx="1563">
                  <c:v>11.062500000000011</c:v>
                </c:pt>
                <c:pt idx="1564">
                  <c:v>11.062500000000011</c:v>
                </c:pt>
                <c:pt idx="1565">
                  <c:v>11.062500000000011</c:v>
                </c:pt>
                <c:pt idx="1566">
                  <c:v>11.062500000000011</c:v>
                </c:pt>
                <c:pt idx="1567">
                  <c:v>11.062500000000011</c:v>
                </c:pt>
                <c:pt idx="1568">
                  <c:v>11.062500000000011</c:v>
                </c:pt>
                <c:pt idx="1569">
                  <c:v>11.078125</c:v>
                </c:pt>
                <c:pt idx="1570">
                  <c:v>11.062500000000011</c:v>
                </c:pt>
                <c:pt idx="1571">
                  <c:v>11.062500000000011</c:v>
                </c:pt>
                <c:pt idx="1572">
                  <c:v>11.062500000000011</c:v>
                </c:pt>
                <c:pt idx="1573">
                  <c:v>11.062500000000011</c:v>
                </c:pt>
                <c:pt idx="1574">
                  <c:v>11.062500000000011</c:v>
                </c:pt>
                <c:pt idx="1575">
                  <c:v>11.062500000000011</c:v>
                </c:pt>
                <c:pt idx="1576">
                  <c:v>11.078125</c:v>
                </c:pt>
                <c:pt idx="1577">
                  <c:v>11.062500000000011</c:v>
                </c:pt>
                <c:pt idx="1578">
                  <c:v>11.062500000000011</c:v>
                </c:pt>
                <c:pt idx="1579">
                  <c:v>11.062500000000011</c:v>
                </c:pt>
                <c:pt idx="1580">
                  <c:v>11.062500000000011</c:v>
                </c:pt>
                <c:pt idx="1581">
                  <c:v>11.062500000000011</c:v>
                </c:pt>
                <c:pt idx="1582">
                  <c:v>11.062500000000011</c:v>
                </c:pt>
                <c:pt idx="1583">
                  <c:v>11.062500000000011</c:v>
                </c:pt>
                <c:pt idx="1584">
                  <c:v>11.062500000000011</c:v>
                </c:pt>
                <c:pt idx="1585">
                  <c:v>11.046875</c:v>
                </c:pt>
                <c:pt idx="1586">
                  <c:v>11.046875</c:v>
                </c:pt>
                <c:pt idx="1587">
                  <c:v>11.062500000000011</c:v>
                </c:pt>
                <c:pt idx="1588">
                  <c:v>11.062500000000011</c:v>
                </c:pt>
                <c:pt idx="1589">
                  <c:v>11.062500000000011</c:v>
                </c:pt>
                <c:pt idx="1590">
                  <c:v>11.046875</c:v>
                </c:pt>
                <c:pt idx="1591">
                  <c:v>11.062500000000011</c:v>
                </c:pt>
                <c:pt idx="1592">
                  <c:v>11.062500000000011</c:v>
                </c:pt>
                <c:pt idx="1593">
                  <c:v>11.062500000000011</c:v>
                </c:pt>
                <c:pt idx="1594">
                  <c:v>11.062500000000011</c:v>
                </c:pt>
                <c:pt idx="1595">
                  <c:v>11.062500000000011</c:v>
                </c:pt>
                <c:pt idx="1596">
                  <c:v>11.062500000000011</c:v>
                </c:pt>
                <c:pt idx="1597">
                  <c:v>11.062500000000011</c:v>
                </c:pt>
                <c:pt idx="1598">
                  <c:v>11.062500000000011</c:v>
                </c:pt>
                <c:pt idx="1599">
                  <c:v>11.078125</c:v>
                </c:pt>
                <c:pt idx="1600">
                  <c:v>11.062500000000011</c:v>
                </c:pt>
                <c:pt idx="1601">
                  <c:v>11.078125</c:v>
                </c:pt>
                <c:pt idx="1602">
                  <c:v>11.062500000000011</c:v>
                </c:pt>
                <c:pt idx="1603">
                  <c:v>11.062500000000011</c:v>
                </c:pt>
                <c:pt idx="1604">
                  <c:v>11.078125</c:v>
                </c:pt>
                <c:pt idx="1605">
                  <c:v>11.062500000000011</c:v>
                </c:pt>
                <c:pt idx="1606">
                  <c:v>11.062500000000011</c:v>
                </c:pt>
                <c:pt idx="1607">
                  <c:v>11.062500000000011</c:v>
                </c:pt>
                <c:pt idx="1608">
                  <c:v>11.046875</c:v>
                </c:pt>
                <c:pt idx="1609">
                  <c:v>11.062500000000011</c:v>
                </c:pt>
                <c:pt idx="1610">
                  <c:v>11.046875</c:v>
                </c:pt>
                <c:pt idx="1611">
                  <c:v>11.062500000000011</c:v>
                </c:pt>
                <c:pt idx="1612">
                  <c:v>11.062500000000011</c:v>
                </c:pt>
                <c:pt idx="1613">
                  <c:v>11.062500000000011</c:v>
                </c:pt>
                <c:pt idx="1614">
                  <c:v>11.062500000000011</c:v>
                </c:pt>
                <c:pt idx="1615">
                  <c:v>11.062500000000011</c:v>
                </c:pt>
                <c:pt idx="1616">
                  <c:v>11.078125</c:v>
                </c:pt>
                <c:pt idx="1617">
                  <c:v>11.062500000000011</c:v>
                </c:pt>
                <c:pt idx="1618">
                  <c:v>11.062500000000011</c:v>
                </c:pt>
                <c:pt idx="1619">
                  <c:v>11.062500000000011</c:v>
                </c:pt>
                <c:pt idx="1620">
                  <c:v>11.078125</c:v>
                </c:pt>
                <c:pt idx="1621">
                  <c:v>11.062500000000011</c:v>
                </c:pt>
                <c:pt idx="1622">
                  <c:v>11.078125</c:v>
                </c:pt>
                <c:pt idx="1623">
                  <c:v>11.062500000000011</c:v>
                </c:pt>
                <c:pt idx="1624">
                  <c:v>11.062500000000011</c:v>
                </c:pt>
                <c:pt idx="1625">
                  <c:v>11.078125</c:v>
                </c:pt>
                <c:pt idx="1626">
                  <c:v>11.062500000000011</c:v>
                </c:pt>
                <c:pt idx="1627">
                  <c:v>11.062500000000011</c:v>
                </c:pt>
                <c:pt idx="1628">
                  <c:v>11.062500000000011</c:v>
                </c:pt>
                <c:pt idx="1629">
                  <c:v>11.062500000000011</c:v>
                </c:pt>
                <c:pt idx="1630">
                  <c:v>11.062500000000011</c:v>
                </c:pt>
                <c:pt idx="1631">
                  <c:v>11.062500000000011</c:v>
                </c:pt>
                <c:pt idx="1632">
                  <c:v>11.062500000000011</c:v>
                </c:pt>
                <c:pt idx="1633">
                  <c:v>11.078125</c:v>
                </c:pt>
                <c:pt idx="1634">
                  <c:v>11.062500000000011</c:v>
                </c:pt>
                <c:pt idx="1635">
                  <c:v>11.062500000000011</c:v>
                </c:pt>
                <c:pt idx="1636">
                  <c:v>11.062500000000011</c:v>
                </c:pt>
                <c:pt idx="1637">
                  <c:v>11.062500000000011</c:v>
                </c:pt>
                <c:pt idx="1638">
                  <c:v>11.062500000000011</c:v>
                </c:pt>
                <c:pt idx="1639">
                  <c:v>11.046875</c:v>
                </c:pt>
                <c:pt idx="1640">
                  <c:v>11.062500000000011</c:v>
                </c:pt>
                <c:pt idx="1641">
                  <c:v>11.078125</c:v>
                </c:pt>
                <c:pt idx="1642">
                  <c:v>11.062500000000011</c:v>
                </c:pt>
                <c:pt idx="1643">
                  <c:v>11.062500000000011</c:v>
                </c:pt>
                <c:pt idx="1644">
                  <c:v>11.078125</c:v>
                </c:pt>
                <c:pt idx="1645">
                  <c:v>11.062500000000011</c:v>
                </c:pt>
                <c:pt idx="1646">
                  <c:v>11.078125</c:v>
                </c:pt>
                <c:pt idx="1647">
                  <c:v>11.078125</c:v>
                </c:pt>
                <c:pt idx="1648">
                  <c:v>11.062500000000011</c:v>
                </c:pt>
                <c:pt idx="1649">
                  <c:v>11.078125</c:v>
                </c:pt>
                <c:pt idx="1650">
                  <c:v>11.078125</c:v>
                </c:pt>
                <c:pt idx="1651">
                  <c:v>11.062500000000011</c:v>
                </c:pt>
                <c:pt idx="1652">
                  <c:v>11.062500000000011</c:v>
                </c:pt>
                <c:pt idx="1653">
                  <c:v>11.062500000000011</c:v>
                </c:pt>
                <c:pt idx="1654">
                  <c:v>11.062500000000011</c:v>
                </c:pt>
                <c:pt idx="1655">
                  <c:v>11.062500000000011</c:v>
                </c:pt>
                <c:pt idx="1656">
                  <c:v>11.062500000000011</c:v>
                </c:pt>
                <c:pt idx="1657">
                  <c:v>11.062500000000011</c:v>
                </c:pt>
                <c:pt idx="1658">
                  <c:v>11.062500000000011</c:v>
                </c:pt>
                <c:pt idx="1659">
                  <c:v>11.062500000000011</c:v>
                </c:pt>
                <c:pt idx="1660">
                  <c:v>11.062500000000011</c:v>
                </c:pt>
                <c:pt idx="1661">
                  <c:v>11.062500000000011</c:v>
                </c:pt>
                <c:pt idx="1662">
                  <c:v>11.062500000000011</c:v>
                </c:pt>
                <c:pt idx="1663">
                  <c:v>11.078125</c:v>
                </c:pt>
                <c:pt idx="1664">
                  <c:v>11.062500000000011</c:v>
                </c:pt>
                <c:pt idx="1665">
                  <c:v>11.062500000000011</c:v>
                </c:pt>
                <c:pt idx="1666">
                  <c:v>11.062500000000011</c:v>
                </c:pt>
                <c:pt idx="1667">
                  <c:v>11.062500000000011</c:v>
                </c:pt>
                <c:pt idx="1668">
                  <c:v>11.062500000000011</c:v>
                </c:pt>
                <c:pt idx="1669">
                  <c:v>11.062500000000011</c:v>
                </c:pt>
                <c:pt idx="1670">
                  <c:v>11.062500000000011</c:v>
                </c:pt>
                <c:pt idx="1671">
                  <c:v>11.062500000000011</c:v>
                </c:pt>
                <c:pt idx="1672">
                  <c:v>11.062500000000011</c:v>
                </c:pt>
                <c:pt idx="1673">
                  <c:v>11.062500000000011</c:v>
                </c:pt>
                <c:pt idx="1674">
                  <c:v>11.078125</c:v>
                </c:pt>
                <c:pt idx="1675">
                  <c:v>11.062500000000011</c:v>
                </c:pt>
                <c:pt idx="1676">
                  <c:v>11.062500000000011</c:v>
                </c:pt>
                <c:pt idx="1677">
                  <c:v>11.046875</c:v>
                </c:pt>
                <c:pt idx="1678">
                  <c:v>11.015625</c:v>
                </c:pt>
                <c:pt idx="1679">
                  <c:v>11.015625</c:v>
                </c:pt>
                <c:pt idx="1680">
                  <c:v>10.984375</c:v>
                </c:pt>
                <c:pt idx="1681">
                  <c:v>10.921875</c:v>
                </c:pt>
                <c:pt idx="1682">
                  <c:v>10.84375</c:v>
                </c:pt>
                <c:pt idx="1683">
                  <c:v>10.765625</c:v>
                </c:pt>
                <c:pt idx="1684">
                  <c:v>10.703125</c:v>
                </c:pt>
                <c:pt idx="1685">
                  <c:v>10.609375</c:v>
                </c:pt>
                <c:pt idx="1686">
                  <c:v>10.515625</c:v>
                </c:pt>
                <c:pt idx="1687">
                  <c:v>10.46875</c:v>
                </c:pt>
                <c:pt idx="1688">
                  <c:v>10.296875</c:v>
                </c:pt>
                <c:pt idx="1689">
                  <c:v>10.171875</c:v>
                </c:pt>
                <c:pt idx="1690">
                  <c:v>10.062500000000011</c:v>
                </c:pt>
                <c:pt idx="1691">
                  <c:v>9.921875</c:v>
                </c:pt>
                <c:pt idx="1692">
                  <c:v>9.8125000000000124</c:v>
                </c:pt>
                <c:pt idx="1693">
                  <c:v>9.6875</c:v>
                </c:pt>
                <c:pt idx="1694">
                  <c:v>9.5625000000000124</c:v>
                </c:pt>
                <c:pt idx="1695">
                  <c:v>9.4375</c:v>
                </c:pt>
                <c:pt idx="1696">
                  <c:v>9.3125000000000124</c:v>
                </c:pt>
                <c:pt idx="1697">
                  <c:v>9.203125</c:v>
                </c:pt>
                <c:pt idx="1698">
                  <c:v>9.078125</c:v>
                </c:pt>
                <c:pt idx="1699">
                  <c:v>8.96875</c:v>
                </c:pt>
                <c:pt idx="1700">
                  <c:v>8.859375</c:v>
                </c:pt>
                <c:pt idx="1701">
                  <c:v>8.75</c:v>
                </c:pt>
                <c:pt idx="1702">
                  <c:v>8.625</c:v>
                </c:pt>
                <c:pt idx="1703">
                  <c:v>8.5</c:v>
                </c:pt>
                <c:pt idx="1704">
                  <c:v>8.40625</c:v>
                </c:pt>
                <c:pt idx="1705">
                  <c:v>8.265625</c:v>
                </c:pt>
                <c:pt idx="1706">
                  <c:v>8.171875</c:v>
                </c:pt>
                <c:pt idx="1707">
                  <c:v>8.046875</c:v>
                </c:pt>
                <c:pt idx="1708">
                  <c:v>7.9375</c:v>
                </c:pt>
                <c:pt idx="1709">
                  <c:v>7.828124999999992</c:v>
                </c:pt>
                <c:pt idx="1710">
                  <c:v>7.703125</c:v>
                </c:pt>
                <c:pt idx="1711">
                  <c:v>7.578125</c:v>
                </c:pt>
                <c:pt idx="1712">
                  <c:v>7.46875</c:v>
                </c:pt>
                <c:pt idx="1713">
                  <c:v>7.34375</c:v>
                </c:pt>
                <c:pt idx="1714">
                  <c:v>7.234375</c:v>
                </c:pt>
                <c:pt idx="1715">
                  <c:v>7.109375</c:v>
                </c:pt>
                <c:pt idx="1716">
                  <c:v>6.984375</c:v>
                </c:pt>
                <c:pt idx="1717">
                  <c:v>6.875</c:v>
                </c:pt>
                <c:pt idx="1718">
                  <c:v>6.75</c:v>
                </c:pt>
                <c:pt idx="1719">
                  <c:v>6.640625</c:v>
                </c:pt>
                <c:pt idx="1720">
                  <c:v>6.515625</c:v>
                </c:pt>
                <c:pt idx="1721">
                  <c:v>6.4062500000000053</c:v>
                </c:pt>
                <c:pt idx="1722">
                  <c:v>6.2812500000000053</c:v>
                </c:pt>
                <c:pt idx="1723">
                  <c:v>6.171875</c:v>
                </c:pt>
                <c:pt idx="1724">
                  <c:v>6.046875</c:v>
                </c:pt>
                <c:pt idx="1725">
                  <c:v>5.9375</c:v>
                </c:pt>
                <c:pt idx="1726">
                  <c:v>5.8124999999999956</c:v>
                </c:pt>
                <c:pt idx="1727">
                  <c:v>5.703125</c:v>
                </c:pt>
                <c:pt idx="1728">
                  <c:v>5.578125</c:v>
                </c:pt>
                <c:pt idx="1729">
                  <c:v>5.46875</c:v>
                </c:pt>
                <c:pt idx="1730">
                  <c:v>5.34375</c:v>
                </c:pt>
                <c:pt idx="1731">
                  <c:v>5.234375</c:v>
                </c:pt>
                <c:pt idx="1732">
                  <c:v>5.109375</c:v>
                </c:pt>
                <c:pt idx="1733">
                  <c:v>5</c:v>
                </c:pt>
                <c:pt idx="1734">
                  <c:v>4.890625</c:v>
                </c:pt>
                <c:pt idx="1735">
                  <c:v>4.765625</c:v>
                </c:pt>
                <c:pt idx="1736">
                  <c:v>4.640625</c:v>
                </c:pt>
                <c:pt idx="1737">
                  <c:v>4.5312500000000053</c:v>
                </c:pt>
                <c:pt idx="1738">
                  <c:v>4.390625</c:v>
                </c:pt>
                <c:pt idx="1739">
                  <c:v>4.296875</c:v>
                </c:pt>
                <c:pt idx="1740">
                  <c:v>4.171875</c:v>
                </c:pt>
                <c:pt idx="1741">
                  <c:v>4.046875</c:v>
                </c:pt>
                <c:pt idx="1742">
                  <c:v>3.953125</c:v>
                </c:pt>
                <c:pt idx="1743">
                  <c:v>3.8124999999999964</c:v>
                </c:pt>
                <c:pt idx="1744">
                  <c:v>3.7031250000000027</c:v>
                </c:pt>
                <c:pt idx="1745">
                  <c:v>3.609375</c:v>
                </c:pt>
                <c:pt idx="1746">
                  <c:v>3.484375</c:v>
                </c:pt>
                <c:pt idx="1747">
                  <c:v>3.34375</c:v>
                </c:pt>
                <c:pt idx="1748">
                  <c:v>3.234375</c:v>
                </c:pt>
                <c:pt idx="1749">
                  <c:v>3.125</c:v>
                </c:pt>
                <c:pt idx="1750">
                  <c:v>3.0156249999999987</c:v>
                </c:pt>
                <c:pt idx="1751">
                  <c:v>2.9062499999999964</c:v>
                </c:pt>
                <c:pt idx="1752">
                  <c:v>2.765625</c:v>
                </c:pt>
                <c:pt idx="1753">
                  <c:v>2.6562499999999964</c:v>
                </c:pt>
                <c:pt idx="1754">
                  <c:v>2.5625</c:v>
                </c:pt>
                <c:pt idx="1755">
                  <c:v>2.4218749999999987</c:v>
                </c:pt>
                <c:pt idx="1756">
                  <c:v>2.328125</c:v>
                </c:pt>
                <c:pt idx="1757">
                  <c:v>2.2031250000000027</c:v>
                </c:pt>
                <c:pt idx="1758">
                  <c:v>2.09375</c:v>
                </c:pt>
                <c:pt idx="1759">
                  <c:v>1.9843750000000013</c:v>
                </c:pt>
                <c:pt idx="1760">
                  <c:v>1.84375</c:v>
                </c:pt>
                <c:pt idx="1761">
                  <c:v>1.734375</c:v>
                </c:pt>
                <c:pt idx="1762">
                  <c:v>1.609375</c:v>
                </c:pt>
                <c:pt idx="1763">
                  <c:v>1.5</c:v>
                </c:pt>
                <c:pt idx="1764">
                  <c:v>1.390625</c:v>
                </c:pt>
                <c:pt idx="1765">
                  <c:v>1.265624999999998</c:v>
                </c:pt>
                <c:pt idx="1766">
                  <c:v>1.140625</c:v>
                </c:pt>
                <c:pt idx="1767">
                  <c:v>1.03125</c:v>
                </c:pt>
                <c:pt idx="1768">
                  <c:v>0.89062500000000078</c:v>
                </c:pt>
                <c:pt idx="1769">
                  <c:v>0.79687500000000078</c:v>
                </c:pt>
                <c:pt idx="1770">
                  <c:v>0.67187500000000133</c:v>
                </c:pt>
                <c:pt idx="1771">
                  <c:v>0.5625</c:v>
                </c:pt>
                <c:pt idx="1772">
                  <c:v>0.453125</c:v>
                </c:pt>
                <c:pt idx="1773">
                  <c:v>0.31250000000000033</c:v>
                </c:pt>
                <c:pt idx="1774">
                  <c:v>0.203125</c:v>
                </c:pt>
                <c:pt idx="1775">
                  <c:v>7.8125E-2</c:v>
                </c:pt>
                <c:pt idx="1776">
                  <c:v>0</c:v>
                </c:pt>
                <c:pt idx="1777">
                  <c:v>-9.3750000000000153E-2</c:v>
                </c:pt>
                <c:pt idx="1778">
                  <c:v>-9.3750000000000153E-2</c:v>
                </c:pt>
                <c:pt idx="1779">
                  <c:v>-6.25E-2</c:v>
                </c:pt>
                <c:pt idx="1780">
                  <c:v>-3.125E-2</c:v>
                </c:pt>
                <c:pt idx="1781">
                  <c:v>-3.125E-2</c:v>
                </c:pt>
                <c:pt idx="1782">
                  <c:v>0</c:v>
                </c:pt>
                <c:pt idx="1783">
                  <c:v>0</c:v>
                </c:pt>
                <c:pt idx="1784">
                  <c:v>0</c:v>
                </c:pt>
                <c:pt idx="1785">
                  <c:v>1.5625E-2</c:v>
                </c:pt>
                <c:pt idx="1786">
                  <c:v>1.5625E-2</c:v>
                </c:pt>
                <c:pt idx="1787">
                  <c:v>1.5625E-2</c:v>
                </c:pt>
                <c:pt idx="1788">
                  <c:v>1.5625E-2</c:v>
                </c:pt>
                <c:pt idx="1789">
                  <c:v>0</c:v>
                </c:pt>
                <c:pt idx="1790">
                  <c:v>0</c:v>
                </c:pt>
                <c:pt idx="1791">
                  <c:v>0</c:v>
                </c:pt>
                <c:pt idx="1792">
                  <c:v>0</c:v>
                </c:pt>
                <c:pt idx="1793">
                  <c:v>0</c:v>
                </c:pt>
                <c:pt idx="1794">
                  <c:v>0</c:v>
                </c:pt>
                <c:pt idx="1795">
                  <c:v>0</c:v>
                </c:pt>
                <c:pt idx="1796">
                  <c:v>0</c:v>
                </c:pt>
                <c:pt idx="1797">
                  <c:v>0</c:v>
                </c:pt>
                <c:pt idx="1798">
                  <c:v>0</c:v>
                </c:pt>
                <c:pt idx="1799">
                  <c:v>0</c:v>
                </c:pt>
                <c:pt idx="1800">
                  <c:v>0</c:v>
                </c:pt>
                <c:pt idx="1801">
                  <c:v>0</c:v>
                </c:pt>
                <c:pt idx="1802">
                  <c:v>-1.5625E-2</c:v>
                </c:pt>
                <c:pt idx="1803">
                  <c:v>0</c:v>
                </c:pt>
                <c:pt idx="1804">
                  <c:v>0</c:v>
                </c:pt>
                <c:pt idx="1805">
                  <c:v>0</c:v>
                </c:pt>
                <c:pt idx="1806">
                  <c:v>0</c:v>
                </c:pt>
                <c:pt idx="1807">
                  <c:v>-1.5625E-2</c:v>
                </c:pt>
                <c:pt idx="1808">
                  <c:v>0</c:v>
                </c:pt>
                <c:pt idx="1809">
                  <c:v>0</c:v>
                </c:pt>
                <c:pt idx="1810">
                  <c:v>0</c:v>
                </c:pt>
                <c:pt idx="1811">
                  <c:v>0</c:v>
                </c:pt>
                <c:pt idx="1812">
                  <c:v>-1.5625E-2</c:v>
                </c:pt>
                <c:pt idx="1813">
                  <c:v>-1.5625E-2</c:v>
                </c:pt>
                <c:pt idx="1814">
                  <c:v>0</c:v>
                </c:pt>
                <c:pt idx="1815">
                  <c:v>-1.5625E-2</c:v>
                </c:pt>
                <c:pt idx="1816">
                  <c:v>0</c:v>
                </c:pt>
                <c:pt idx="1817">
                  <c:v>0</c:v>
                </c:pt>
                <c:pt idx="1818">
                  <c:v>0</c:v>
                </c:pt>
                <c:pt idx="1819">
                  <c:v>0</c:v>
                </c:pt>
                <c:pt idx="1820">
                  <c:v>-1.5625E-2</c:v>
                </c:pt>
                <c:pt idx="1821">
                  <c:v>0</c:v>
                </c:pt>
                <c:pt idx="1822">
                  <c:v>0</c:v>
                </c:pt>
                <c:pt idx="1823">
                  <c:v>0</c:v>
                </c:pt>
                <c:pt idx="1824">
                  <c:v>0</c:v>
                </c:pt>
                <c:pt idx="1825">
                  <c:v>0</c:v>
                </c:pt>
                <c:pt idx="1826">
                  <c:v>-1.5625E-2</c:v>
                </c:pt>
                <c:pt idx="1827">
                  <c:v>0</c:v>
                </c:pt>
                <c:pt idx="1828">
                  <c:v>-1.5625E-2</c:v>
                </c:pt>
                <c:pt idx="1829">
                  <c:v>0</c:v>
                </c:pt>
                <c:pt idx="1830">
                  <c:v>0</c:v>
                </c:pt>
                <c:pt idx="1831">
                  <c:v>0</c:v>
                </c:pt>
                <c:pt idx="1832">
                  <c:v>0</c:v>
                </c:pt>
                <c:pt idx="1833">
                  <c:v>0</c:v>
                </c:pt>
                <c:pt idx="1834">
                  <c:v>-1.5625E-2</c:v>
                </c:pt>
                <c:pt idx="1835">
                  <c:v>0</c:v>
                </c:pt>
                <c:pt idx="1836">
                  <c:v>0</c:v>
                </c:pt>
                <c:pt idx="1837">
                  <c:v>-1.5625E-2</c:v>
                </c:pt>
                <c:pt idx="1838">
                  <c:v>1.5625E-2</c:v>
                </c:pt>
                <c:pt idx="1839">
                  <c:v>-1.5625E-2</c:v>
                </c:pt>
                <c:pt idx="1840">
                  <c:v>-1.5625E-2</c:v>
                </c:pt>
                <c:pt idx="1841">
                  <c:v>0</c:v>
                </c:pt>
                <c:pt idx="1842">
                  <c:v>-1.5625E-2</c:v>
                </c:pt>
                <c:pt idx="1843">
                  <c:v>0</c:v>
                </c:pt>
                <c:pt idx="1844">
                  <c:v>-1.5625E-2</c:v>
                </c:pt>
                <c:pt idx="1845">
                  <c:v>-1.5625E-2</c:v>
                </c:pt>
                <c:pt idx="1846">
                  <c:v>-1.5625E-2</c:v>
                </c:pt>
                <c:pt idx="1847">
                  <c:v>-1.5625E-2</c:v>
                </c:pt>
                <c:pt idx="1848">
                  <c:v>0</c:v>
                </c:pt>
                <c:pt idx="1849">
                  <c:v>0</c:v>
                </c:pt>
                <c:pt idx="1850">
                  <c:v>-1.5625E-2</c:v>
                </c:pt>
                <c:pt idx="1851">
                  <c:v>0</c:v>
                </c:pt>
                <c:pt idx="1852">
                  <c:v>-1.5625E-2</c:v>
                </c:pt>
                <c:pt idx="1853">
                  <c:v>0</c:v>
                </c:pt>
                <c:pt idx="1854">
                  <c:v>0</c:v>
                </c:pt>
                <c:pt idx="1855">
                  <c:v>0</c:v>
                </c:pt>
                <c:pt idx="1856">
                  <c:v>0</c:v>
                </c:pt>
                <c:pt idx="1857">
                  <c:v>-1.5625E-2</c:v>
                </c:pt>
                <c:pt idx="1858">
                  <c:v>-1.5625E-2</c:v>
                </c:pt>
                <c:pt idx="1859">
                  <c:v>0</c:v>
                </c:pt>
                <c:pt idx="1860">
                  <c:v>0</c:v>
                </c:pt>
                <c:pt idx="1861">
                  <c:v>0</c:v>
                </c:pt>
                <c:pt idx="1862">
                  <c:v>0</c:v>
                </c:pt>
                <c:pt idx="1863">
                  <c:v>0</c:v>
                </c:pt>
                <c:pt idx="1864">
                  <c:v>-1.5625E-2</c:v>
                </c:pt>
                <c:pt idx="1865">
                  <c:v>0</c:v>
                </c:pt>
                <c:pt idx="1866">
                  <c:v>0</c:v>
                </c:pt>
                <c:pt idx="1867">
                  <c:v>-1.5625E-2</c:v>
                </c:pt>
                <c:pt idx="1868">
                  <c:v>-1.5625E-2</c:v>
                </c:pt>
                <c:pt idx="1869">
                  <c:v>0</c:v>
                </c:pt>
                <c:pt idx="1870">
                  <c:v>-1.5625E-2</c:v>
                </c:pt>
                <c:pt idx="1871">
                  <c:v>-1.5625E-2</c:v>
                </c:pt>
                <c:pt idx="1872">
                  <c:v>-1.5625E-2</c:v>
                </c:pt>
                <c:pt idx="1873">
                  <c:v>-1.5625E-2</c:v>
                </c:pt>
                <c:pt idx="1874">
                  <c:v>-1.5625E-2</c:v>
                </c:pt>
                <c:pt idx="1875">
                  <c:v>0</c:v>
                </c:pt>
                <c:pt idx="1876">
                  <c:v>0</c:v>
                </c:pt>
                <c:pt idx="1877">
                  <c:v>0</c:v>
                </c:pt>
                <c:pt idx="1878">
                  <c:v>0</c:v>
                </c:pt>
                <c:pt idx="1879">
                  <c:v>-1.5625E-2</c:v>
                </c:pt>
                <c:pt idx="1880">
                  <c:v>0</c:v>
                </c:pt>
                <c:pt idx="1881">
                  <c:v>0</c:v>
                </c:pt>
                <c:pt idx="1882">
                  <c:v>0</c:v>
                </c:pt>
                <c:pt idx="1883">
                  <c:v>-1.5625E-2</c:v>
                </c:pt>
                <c:pt idx="1884">
                  <c:v>0</c:v>
                </c:pt>
                <c:pt idx="1885">
                  <c:v>-1.5625E-2</c:v>
                </c:pt>
                <c:pt idx="1886">
                  <c:v>-1.5625E-2</c:v>
                </c:pt>
                <c:pt idx="1887">
                  <c:v>-1.5625E-2</c:v>
                </c:pt>
                <c:pt idx="1888">
                  <c:v>-1.5625E-2</c:v>
                </c:pt>
                <c:pt idx="1889">
                  <c:v>0</c:v>
                </c:pt>
                <c:pt idx="1890">
                  <c:v>0</c:v>
                </c:pt>
                <c:pt idx="1891">
                  <c:v>-1.5625E-2</c:v>
                </c:pt>
                <c:pt idx="1892">
                  <c:v>-1.5625E-2</c:v>
                </c:pt>
                <c:pt idx="1893">
                  <c:v>0</c:v>
                </c:pt>
                <c:pt idx="1894">
                  <c:v>-1.5625E-2</c:v>
                </c:pt>
                <c:pt idx="1895">
                  <c:v>0</c:v>
                </c:pt>
                <c:pt idx="1896">
                  <c:v>0</c:v>
                </c:pt>
                <c:pt idx="1897">
                  <c:v>-1.5625E-2</c:v>
                </c:pt>
                <c:pt idx="1898">
                  <c:v>0</c:v>
                </c:pt>
                <c:pt idx="1899">
                  <c:v>-3.125E-2</c:v>
                </c:pt>
                <c:pt idx="1900">
                  <c:v>0</c:v>
                </c:pt>
                <c:pt idx="1901">
                  <c:v>-1.5625E-2</c:v>
                </c:pt>
                <c:pt idx="1902">
                  <c:v>-1.5625E-2</c:v>
                </c:pt>
                <c:pt idx="1903">
                  <c:v>-1.5625E-2</c:v>
                </c:pt>
                <c:pt idx="1904">
                  <c:v>-1.5625E-2</c:v>
                </c:pt>
                <c:pt idx="1905">
                  <c:v>0</c:v>
                </c:pt>
                <c:pt idx="1906">
                  <c:v>-1.5625E-2</c:v>
                </c:pt>
                <c:pt idx="1907">
                  <c:v>-3.125E-2</c:v>
                </c:pt>
                <c:pt idx="1908">
                  <c:v>0</c:v>
                </c:pt>
                <c:pt idx="1909">
                  <c:v>-1.5625E-2</c:v>
                </c:pt>
                <c:pt idx="1910">
                  <c:v>0</c:v>
                </c:pt>
                <c:pt idx="1911">
                  <c:v>-1.5625E-2</c:v>
                </c:pt>
                <c:pt idx="1912">
                  <c:v>-1.5625E-2</c:v>
                </c:pt>
                <c:pt idx="1913">
                  <c:v>-1.5625E-2</c:v>
                </c:pt>
                <c:pt idx="1914">
                  <c:v>-1.5625E-2</c:v>
                </c:pt>
                <c:pt idx="1915">
                  <c:v>-1.5625E-2</c:v>
                </c:pt>
                <c:pt idx="1916">
                  <c:v>0</c:v>
                </c:pt>
                <c:pt idx="1917">
                  <c:v>-1.5625E-2</c:v>
                </c:pt>
                <c:pt idx="1918">
                  <c:v>0</c:v>
                </c:pt>
                <c:pt idx="1919">
                  <c:v>0</c:v>
                </c:pt>
                <c:pt idx="1920">
                  <c:v>0</c:v>
                </c:pt>
                <c:pt idx="1921">
                  <c:v>-1.5625E-2</c:v>
                </c:pt>
                <c:pt idx="1922">
                  <c:v>-1.5625E-2</c:v>
                </c:pt>
                <c:pt idx="1923">
                  <c:v>0</c:v>
                </c:pt>
                <c:pt idx="1924">
                  <c:v>0</c:v>
                </c:pt>
                <c:pt idx="1925">
                  <c:v>-1.5625E-2</c:v>
                </c:pt>
                <c:pt idx="1926">
                  <c:v>0</c:v>
                </c:pt>
                <c:pt idx="1927">
                  <c:v>-1.5625E-2</c:v>
                </c:pt>
                <c:pt idx="1928">
                  <c:v>-1.5625E-2</c:v>
                </c:pt>
                <c:pt idx="1929">
                  <c:v>-1.5625E-2</c:v>
                </c:pt>
                <c:pt idx="1930">
                  <c:v>-1.5625E-2</c:v>
                </c:pt>
                <c:pt idx="1931">
                  <c:v>0</c:v>
                </c:pt>
                <c:pt idx="1932">
                  <c:v>-1.5625E-2</c:v>
                </c:pt>
                <c:pt idx="1933">
                  <c:v>-1.5625E-2</c:v>
                </c:pt>
                <c:pt idx="1934">
                  <c:v>-1.5625E-2</c:v>
                </c:pt>
                <c:pt idx="1935">
                  <c:v>-1.5625E-2</c:v>
                </c:pt>
                <c:pt idx="1936">
                  <c:v>-1.5625E-2</c:v>
                </c:pt>
                <c:pt idx="1937">
                  <c:v>0</c:v>
                </c:pt>
                <c:pt idx="1938">
                  <c:v>-1.5625E-2</c:v>
                </c:pt>
                <c:pt idx="1939">
                  <c:v>-1.5625E-2</c:v>
                </c:pt>
                <c:pt idx="1940">
                  <c:v>-1.5625E-2</c:v>
                </c:pt>
                <c:pt idx="1941">
                  <c:v>0</c:v>
                </c:pt>
                <c:pt idx="1942">
                  <c:v>-1.5625E-2</c:v>
                </c:pt>
                <c:pt idx="1943">
                  <c:v>-1.5625E-2</c:v>
                </c:pt>
                <c:pt idx="1944">
                  <c:v>-1.5625E-2</c:v>
                </c:pt>
                <c:pt idx="1945">
                  <c:v>0</c:v>
                </c:pt>
                <c:pt idx="1946">
                  <c:v>0</c:v>
                </c:pt>
                <c:pt idx="1947">
                  <c:v>0</c:v>
                </c:pt>
                <c:pt idx="1948">
                  <c:v>-3.125E-2</c:v>
                </c:pt>
                <c:pt idx="1949">
                  <c:v>0</c:v>
                </c:pt>
                <c:pt idx="1950">
                  <c:v>-1.5625E-2</c:v>
                </c:pt>
                <c:pt idx="1951">
                  <c:v>-1.5625E-2</c:v>
                </c:pt>
                <c:pt idx="1952">
                  <c:v>-1.5625E-2</c:v>
                </c:pt>
                <c:pt idx="1953">
                  <c:v>-1.5625E-2</c:v>
                </c:pt>
                <c:pt idx="1954">
                  <c:v>-1.5625E-2</c:v>
                </c:pt>
                <c:pt idx="1955">
                  <c:v>-1.5625E-2</c:v>
                </c:pt>
                <c:pt idx="1956">
                  <c:v>-1.5625E-2</c:v>
                </c:pt>
                <c:pt idx="1957">
                  <c:v>-1.5625E-2</c:v>
                </c:pt>
                <c:pt idx="1958">
                  <c:v>-1.5625E-2</c:v>
                </c:pt>
                <c:pt idx="1959">
                  <c:v>-1.5625E-2</c:v>
                </c:pt>
                <c:pt idx="1960">
                  <c:v>0</c:v>
                </c:pt>
                <c:pt idx="1961">
                  <c:v>0</c:v>
                </c:pt>
                <c:pt idx="1962">
                  <c:v>0</c:v>
                </c:pt>
                <c:pt idx="1963">
                  <c:v>-1.5625E-2</c:v>
                </c:pt>
                <c:pt idx="1964">
                  <c:v>0</c:v>
                </c:pt>
                <c:pt idx="1965">
                  <c:v>0</c:v>
                </c:pt>
                <c:pt idx="1966">
                  <c:v>-1.5625E-2</c:v>
                </c:pt>
                <c:pt idx="1967">
                  <c:v>0</c:v>
                </c:pt>
                <c:pt idx="1968">
                  <c:v>-1.5625E-2</c:v>
                </c:pt>
                <c:pt idx="1969">
                  <c:v>-1.5625E-2</c:v>
                </c:pt>
                <c:pt idx="1970">
                  <c:v>0</c:v>
                </c:pt>
                <c:pt idx="1971">
                  <c:v>-1.5625E-2</c:v>
                </c:pt>
                <c:pt idx="1972">
                  <c:v>0</c:v>
                </c:pt>
                <c:pt idx="1973">
                  <c:v>0</c:v>
                </c:pt>
                <c:pt idx="1974">
                  <c:v>-1.5625E-2</c:v>
                </c:pt>
                <c:pt idx="1975">
                  <c:v>0</c:v>
                </c:pt>
                <c:pt idx="1976">
                  <c:v>-3.125E-2</c:v>
                </c:pt>
                <c:pt idx="1977">
                  <c:v>0</c:v>
                </c:pt>
                <c:pt idx="1978">
                  <c:v>-3.125E-2</c:v>
                </c:pt>
                <c:pt idx="1979">
                  <c:v>-1.5625E-2</c:v>
                </c:pt>
                <c:pt idx="1980">
                  <c:v>-1.5625E-2</c:v>
                </c:pt>
                <c:pt idx="1981">
                  <c:v>-1.5625E-2</c:v>
                </c:pt>
                <c:pt idx="1982">
                  <c:v>0</c:v>
                </c:pt>
                <c:pt idx="1983">
                  <c:v>-1.5625E-2</c:v>
                </c:pt>
                <c:pt idx="1984">
                  <c:v>-3.125E-2</c:v>
                </c:pt>
                <c:pt idx="1985">
                  <c:v>-1.5625E-2</c:v>
                </c:pt>
                <c:pt idx="1986">
                  <c:v>-1.5625E-2</c:v>
                </c:pt>
                <c:pt idx="1987">
                  <c:v>-3.125E-2</c:v>
                </c:pt>
                <c:pt idx="1988">
                  <c:v>-1.5625E-2</c:v>
                </c:pt>
                <c:pt idx="1989">
                  <c:v>-1.5625E-2</c:v>
                </c:pt>
                <c:pt idx="1990">
                  <c:v>-1.5625E-2</c:v>
                </c:pt>
                <c:pt idx="1991">
                  <c:v>-1.5625E-2</c:v>
                </c:pt>
                <c:pt idx="1992">
                  <c:v>-1.5625E-2</c:v>
                </c:pt>
                <c:pt idx="1993">
                  <c:v>-1.5625E-2</c:v>
                </c:pt>
                <c:pt idx="1994">
                  <c:v>-1.5625E-2</c:v>
                </c:pt>
                <c:pt idx="1995">
                  <c:v>-1.5625E-2</c:v>
                </c:pt>
                <c:pt idx="1996">
                  <c:v>0</c:v>
                </c:pt>
                <c:pt idx="1997">
                  <c:v>-1.5625E-2</c:v>
                </c:pt>
                <c:pt idx="1998">
                  <c:v>-1.5625E-2</c:v>
                </c:pt>
                <c:pt idx="1999">
                  <c:v>0</c:v>
                </c:pt>
                <c:pt idx="2000">
                  <c:v>-1.5625E-2</c:v>
                </c:pt>
                <c:pt idx="2001">
                  <c:v>-1.5625E-2</c:v>
                </c:pt>
                <c:pt idx="2002">
                  <c:v>0</c:v>
                </c:pt>
                <c:pt idx="2003">
                  <c:v>-1.5625E-2</c:v>
                </c:pt>
                <c:pt idx="2004">
                  <c:v>-1.5625E-2</c:v>
                </c:pt>
                <c:pt idx="2005">
                  <c:v>0</c:v>
                </c:pt>
                <c:pt idx="2006">
                  <c:v>-1.5625E-2</c:v>
                </c:pt>
                <c:pt idx="2007">
                  <c:v>-1.5625E-2</c:v>
                </c:pt>
                <c:pt idx="2008">
                  <c:v>-1.5625E-2</c:v>
                </c:pt>
                <c:pt idx="2009">
                  <c:v>-1.5625E-2</c:v>
                </c:pt>
                <c:pt idx="2010">
                  <c:v>0</c:v>
                </c:pt>
                <c:pt idx="2011">
                  <c:v>-1.5625E-2</c:v>
                </c:pt>
                <c:pt idx="2012">
                  <c:v>-1.5625E-2</c:v>
                </c:pt>
                <c:pt idx="2013">
                  <c:v>0</c:v>
                </c:pt>
                <c:pt idx="2014">
                  <c:v>-1.5625E-2</c:v>
                </c:pt>
                <c:pt idx="2015">
                  <c:v>0</c:v>
                </c:pt>
                <c:pt idx="2016">
                  <c:v>-1.5625E-2</c:v>
                </c:pt>
                <c:pt idx="2017">
                  <c:v>-1.5625E-2</c:v>
                </c:pt>
                <c:pt idx="2018">
                  <c:v>-1.5625E-2</c:v>
                </c:pt>
                <c:pt idx="2019">
                  <c:v>-1.5625E-2</c:v>
                </c:pt>
                <c:pt idx="2020">
                  <c:v>0</c:v>
                </c:pt>
                <c:pt idx="2021">
                  <c:v>-1.5625E-2</c:v>
                </c:pt>
                <c:pt idx="2022">
                  <c:v>-1.5625E-2</c:v>
                </c:pt>
                <c:pt idx="2023">
                  <c:v>-3.125E-2</c:v>
                </c:pt>
                <c:pt idx="2024">
                  <c:v>0</c:v>
                </c:pt>
                <c:pt idx="2025">
                  <c:v>0</c:v>
                </c:pt>
                <c:pt idx="2026">
                  <c:v>-1.5625E-2</c:v>
                </c:pt>
                <c:pt idx="2027">
                  <c:v>-1.5625E-2</c:v>
                </c:pt>
                <c:pt idx="2028">
                  <c:v>0</c:v>
                </c:pt>
                <c:pt idx="2029">
                  <c:v>0</c:v>
                </c:pt>
                <c:pt idx="2030">
                  <c:v>-1.5625E-2</c:v>
                </c:pt>
                <c:pt idx="2031">
                  <c:v>-1.5625E-2</c:v>
                </c:pt>
                <c:pt idx="2032">
                  <c:v>-1.5625E-2</c:v>
                </c:pt>
                <c:pt idx="2033">
                  <c:v>-1.5625E-2</c:v>
                </c:pt>
                <c:pt idx="2034">
                  <c:v>-1.5625E-2</c:v>
                </c:pt>
                <c:pt idx="2035">
                  <c:v>0</c:v>
                </c:pt>
                <c:pt idx="2036">
                  <c:v>-1.5625E-2</c:v>
                </c:pt>
                <c:pt idx="2037">
                  <c:v>-3.125E-2</c:v>
                </c:pt>
                <c:pt idx="2038">
                  <c:v>-1.5625E-2</c:v>
                </c:pt>
                <c:pt idx="2039">
                  <c:v>-1.5625E-2</c:v>
                </c:pt>
                <c:pt idx="2040">
                  <c:v>-1.5625E-2</c:v>
                </c:pt>
                <c:pt idx="2041">
                  <c:v>-1.5625E-2</c:v>
                </c:pt>
                <c:pt idx="2042">
                  <c:v>-3.125E-2</c:v>
                </c:pt>
                <c:pt idx="2043">
                  <c:v>0</c:v>
                </c:pt>
                <c:pt idx="2044">
                  <c:v>-1.5625E-2</c:v>
                </c:pt>
                <c:pt idx="2045">
                  <c:v>0</c:v>
                </c:pt>
                <c:pt idx="2046">
                  <c:v>0</c:v>
                </c:pt>
                <c:pt idx="2047">
                  <c:v>-1.5625E-2</c:v>
                </c:pt>
                <c:pt idx="2048">
                  <c:v>0</c:v>
                </c:pt>
                <c:pt idx="2049">
                  <c:v>0</c:v>
                </c:pt>
                <c:pt idx="2050">
                  <c:v>-1.5625E-2</c:v>
                </c:pt>
                <c:pt idx="2051">
                  <c:v>-1.5625E-2</c:v>
                </c:pt>
                <c:pt idx="2052">
                  <c:v>-1.5625E-2</c:v>
                </c:pt>
                <c:pt idx="2053">
                  <c:v>0</c:v>
                </c:pt>
                <c:pt idx="2054">
                  <c:v>-1.5625E-2</c:v>
                </c:pt>
                <c:pt idx="2055">
                  <c:v>-1.5625E-2</c:v>
                </c:pt>
                <c:pt idx="2056">
                  <c:v>-1.5625E-2</c:v>
                </c:pt>
                <c:pt idx="2057">
                  <c:v>-3.125E-2</c:v>
                </c:pt>
                <c:pt idx="2058">
                  <c:v>0</c:v>
                </c:pt>
                <c:pt idx="2059">
                  <c:v>0</c:v>
                </c:pt>
                <c:pt idx="2060">
                  <c:v>-1.5625E-2</c:v>
                </c:pt>
                <c:pt idx="2061">
                  <c:v>0</c:v>
                </c:pt>
                <c:pt idx="2062">
                  <c:v>0</c:v>
                </c:pt>
                <c:pt idx="2063">
                  <c:v>0</c:v>
                </c:pt>
                <c:pt idx="2064">
                  <c:v>0</c:v>
                </c:pt>
                <c:pt idx="2065">
                  <c:v>-1.5625E-2</c:v>
                </c:pt>
                <c:pt idx="2066">
                  <c:v>0</c:v>
                </c:pt>
                <c:pt idx="2067">
                  <c:v>-1.5625E-2</c:v>
                </c:pt>
                <c:pt idx="2068">
                  <c:v>-1.5625E-2</c:v>
                </c:pt>
                <c:pt idx="2069">
                  <c:v>-1.5625E-2</c:v>
                </c:pt>
                <c:pt idx="2070">
                  <c:v>-1.5625E-2</c:v>
                </c:pt>
                <c:pt idx="2071">
                  <c:v>-1.5625E-2</c:v>
                </c:pt>
                <c:pt idx="2072">
                  <c:v>0</c:v>
                </c:pt>
                <c:pt idx="2073">
                  <c:v>0</c:v>
                </c:pt>
                <c:pt idx="2074">
                  <c:v>-1.5625E-2</c:v>
                </c:pt>
                <c:pt idx="2075">
                  <c:v>0</c:v>
                </c:pt>
                <c:pt idx="2076">
                  <c:v>-1.5625E-2</c:v>
                </c:pt>
                <c:pt idx="2077">
                  <c:v>-3.125E-2</c:v>
                </c:pt>
                <c:pt idx="2078">
                  <c:v>0</c:v>
                </c:pt>
                <c:pt idx="2079">
                  <c:v>0</c:v>
                </c:pt>
                <c:pt idx="2080">
                  <c:v>0</c:v>
                </c:pt>
                <c:pt idx="2081">
                  <c:v>-1.5625E-2</c:v>
                </c:pt>
                <c:pt idx="2082">
                  <c:v>-1.5625E-2</c:v>
                </c:pt>
                <c:pt idx="2083">
                  <c:v>-1.5625E-2</c:v>
                </c:pt>
                <c:pt idx="2084">
                  <c:v>0</c:v>
                </c:pt>
                <c:pt idx="2085">
                  <c:v>0</c:v>
                </c:pt>
                <c:pt idx="2086">
                  <c:v>0</c:v>
                </c:pt>
                <c:pt idx="2087">
                  <c:v>0</c:v>
                </c:pt>
                <c:pt idx="2088">
                  <c:v>-1.5625E-2</c:v>
                </c:pt>
                <c:pt idx="2089">
                  <c:v>0</c:v>
                </c:pt>
                <c:pt idx="2090">
                  <c:v>-1.5625E-2</c:v>
                </c:pt>
                <c:pt idx="2091">
                  <c:v>0</c:v>
                </c:pt>
                <c:pt idx="2092">
                  <c:v>0</c:v>
                </c:pt>
                <c:pt idx="2093">
                  <c:v>-1.5625E-2</c:v>
                </c:pt>
                <c:pt idx="2094">
                  <c:v>-1.5625E-2</c:v>
                </c:pt>
                <c:pt idx="2095">
                  <c:v>-3.125E-2</c:v>
                </c:pt>
                <c:pt idx="2096">
                  <c:v>-1.5625E-2</c:v>
                </c:pt>
                <c:pt idx="2097">
                  <c:v>0</c:v>
                </c:pt>
                <c:pt idx="2098">
                  <c:v>-1.5625E-2</c:v>
                </c:pt>
                <c:pt idx="2099">
                  <c:v>-1.5625E-2</c:v>
                </c:pt>
                <c:pt idx="2100">
                  <c:v>-1.5625E-2</c:v>
                </c:pt>
                <c:pt idx="2101">
                  <c:v>-1.5625E-2</c:v>
                </c:pt>
                <c:pt idx="2102">
                  <c:v>-1.5625E-2</c:v>
                </c:pt>
                <c:pt idx="2103">
                  <c:v>0</c:v>
                </c:pt>
                <c:pt idx="2104">
                  <c:v>0</c:v>
                </c:pt>
                <c:pt idx="2105">
                  <c:v>-1.5625E-2</c:v>
                </c:pt>
                <c:pt idx="2106">
                  <c:v>0</c:v>
                </c:pt>
                <c:pt idx="2107">
                  <c:v>-1.5625E-2</c:v>
                </c:pt>
                <c:pt idx="2108">
                  <c:v>-1.5625E-2</c:v>
                </c:pt>
                <c:pt idx="2109">
                  <c:v>-1.5625E-2</c:v>
                </c:pt>
                <c:pt idx="2110">
                  <c:v>-1.5625E-2</c:v>
                </c:pt>
                <c:pt idx="2111">
                  <c:v>-1.5625E-2</c:v>
                </c:pt>
                <c:pt idx="2112">
                  <c:v>0</c:v>
                </c:pt>
                <c:pt idx="2113">
                  <c:v>-1.5625E-2</c:v>
                </c:pt>
                <c:pt idx="2114">
                  <c:v>-1.5625E-2</c:v>
                </c:pt>
                <c:pt idx="2115">
                  <c:v>0</c:v>
                </c:pt>
                <c:pt idx="2116">
                  <c:v>0</c:v>
                </c:pt>
                <c:pt idx="2117">
                  <c:v>-1.5625E-2</c:v>
                </c:pt>
                <c:pt idx="2118">
                  <c:v>-1.5625E-2</c:v>
                </c:pt>
                <c:pt idx="2119">
                  <c:v>-1.5625E-2</c:v>
                </c:pt>
                <c:pt idx="2120">
                  <c:v>-1.5625E-2</c:v>
                </c:pt>
                <c:pt idx="2121">
                  <c:v>0</c:v>
                </c:pt>
                <c:pt idx="2122">
                  <c:v>0</c:v>
                </c:pt>
                <c:pt idx="2123">
                  <c:v>-1.5625E-2</c:v>
                </c:pt>
                <c:pt idx="2124">
                  <c:v>-1.5625E-2</c:v>
                </c:pt>
                <c:pt idx="2125">
                  <c:v>-1.5625E-2</c:v>
                </c:pt>
                <c:pt idx="2126">
                  <c:v>-1.5625E-2</c:v>
                </c:pt>
                <c:pt idx="2127">
                  <c:v>-1.5625E-2</c:v>
                </c:pt>
                <c:pt idx="2128">
                  <c:v>-1.5625E-2</c:v>
                </c:pt>
                <c:pt idx="2129">
                  <c:v>0</c:v>
                </c:pt>
                <c:pt idx="2130">
                  <c:v>-1.5625E-2</c:v>
                </c:pt>
                <c:pt idx="2131">
                  <c:v>-1.5625E-2</c:v>
                </c:pt>
                <c:pt idx="2132">
                  <c:v>0</c:v>
                </c:pt>
                <c:pt idx="2133">
                  <c:v>-1.5625E-2</c:v>
                </c:pt>
                <c:pt idx="2134">
                  <c:v>0</c:v>
                </c:pt>
                <c:pt idx="2135">
                  <c:v>0</c:v>
                </c:pt>
                <c:pt idx="2136">
                  <c:v>-1.5625E-2</c:v>
                </c:pt>
                <c:pt idx="2137">
                  <c:v>-1.5625E-2</c:v>
                </c:pt>
                <c:pt idx="2138">
                  <c:v>-1.5625E-2</c:v>
                </c:pt>
                <c:pt idx="2139">
                  <c:v>0</c:v>
                </c:pt>
                <c:pt idx="2140">
                  <c:v>-1.5625E-2</c:v>
                </c:pt>
                <c:pt idx="2141">
                  <c:v>0</c:v>
                </c:pt>
                <c:pt idx="2142">
                  <c:v>0</c:v>
                </c:pt>
                <c:pt idx="2143">
                  <c:v>-1.5625E-2</c:v>
                </c:pt>
                <c:pt idx="2144">
                  <c:v>0</c:v>
                </c:pt>
                <c:pt idx="2145">
                  <c:v>-1.5625E-2</c:v>
                </c:pt>
                <c:pt idx="2146">
                  <c:v>-1.5625E-2</c:v>
                </c:pt>
                <c:pt idx="2147">
                  <c:v>-1.5625E-2</c:v>
                </c:pt>
                <c:pt idx="2148">
                  <c:v>0</c:v>
                </c:pt>
                <c:pt idx="2149">
                  <c:v>0</c:v>
                </c:pt>
                <c:pt idx="2150">
                  <c:v>0</c:v>
                </c:pt>
                <c:pt idx="2151">
                  <c:v>-1.5625E-2</c:v>
                </c:pt>
                <c:pt idx="2152">
                  <c:v>-1.5625E-2</c:v>
                </c:pt>
                <c:pt idx="2153">
                  <c:v>-1.5625E-2</c:v>
                </c:pt>
                <c:pt idx="2154">
                  <c:v>-1.5625E-2</c:v>
                </c:pt>
                <c:pt idx="2155">
                  <c:v>0</c:v>
                </c:pt>
                <c:pt idx="2156">
                  <c:v>0</c:v>
                </c:pt>
                <c:pt idx="2157">
                  <c:v>0</c:v>
                </c:pt>
                <c:pt idx="2158">
                  <c:v>0</c:v>
                </c:pt>
                <c:pt idx="2159">
                  <c:v>0</c:v>
                </c:pt>
                <c:pt idx="2160">
                  <c:v>-1.5625E-2</c:v>
                </c:pt>
                <c:pt idx="2161">
                  <c:v>0</c:v>
                </c:pt>
                <c:pt idx="2162">
                  <c:v>0</c:v>
                </c:pt>
                <c:pt idx="2163">
                  <c:v>0</c:v>
                </c:pt>
                <c:pt idx="2164">
                  <c:v>0</c:v>
                </c:pt>
                <c:pt idx="2165">
                  <c:v>-1.5625E-2</c:v>
                </c:pt>
                <c:pt idx="2166">
                  <c:v>-1.5625E-2</c:v>
                </c:pt>
                <c:pt idx="2167">
                  <c:v>-1.5625E-2</c:v>
                </c:pt>
                <c:pt idx="2168">
                  <c:v>-1.5625E-2</c:v>
                </c:pt>
                <c:pt idx="2169">
                  <c:v>0</c:v>
                </c:pt>
                <c:pt idx="2170">
                  <c:v>-1.5625E-2</c:v>
                </c:pt>
                <c:pt idx="2171">
                  <c:v>0</c:v>
                </c:pt>
                <c:pt idx="2172">
                  <c:v>-1.5625E-2</c:v>
                </c:pt>
                <c:pt idx="2173">
                  <c:v>0</c:v>
                </c:pt>
                <c:pt idx="2174">
                  <c:v>0</c:v>
                </c:pt>
                <c:pt idx="2175">
                  <c:v>-1.5625E-2</c:v>
                </c:pt>
                <c:pt idx="2176">
                  <c:v>0</c:v>
                </c:pt>
                <c:pt idx="2177">
                  <c:v>0</c:v>
                </c:pt>
                <c:pt idx="2178">
                  <c:v>-1.5625E-2</c:v>
                </c:pt>
                <c:pt idx="2179">
                  <c:v>0</c:v>
                </c:pt>
                <c:pt idx="2180">
                  <c:v>0</c:v>
                </c:pt>
                <c:pt idx="2181">
                  <c:v>0</c:v>
                </c:pt>
                <c:pt idx="2182">
                  <c:v>-1.5625E-2</c:v>
                </c:pt>
                <c:pt idx="2183">
                  <c:v>0</c:v>
                </c:pt>
                <c:pt idx="2184">
                  <c:v>-1.5625E-2</c:v>
                </c:pt>
                <c:pt idx="2185">
                  <c:v>-1.5625E-2</c:v>
                </c:pt>
                <c:pt idx="2186">
                  <c:v>-1.5625E-2</c:v>
                </c:pt>
                <c:pt idx="2187">
                  <c:v>-1.5625E-2</c:v>
                </c:pt>
                <c:pt idx="2188">
                  <c:v>0</c:v>
                </c:pt>
                <c:pt idx="2189">
                  <c:v>0</c:v>
                </c:pt>
                <c:pt idx="2190">
                  <c:v>-1.5625E-2</c:v>
                </c:pt>
                <c:pt idx="2191">
                  <c:v>0</c:v>
                </c:pt>
                <c:pt idx="2192">
                  <c:v>0</c:v>
                </c:pt>
                <c:pt idx="2193">
                  <c:v>0</c:v>
                </c:pt>
                <c:pt idx="2194">
                  <c:v>-1.5625E-2</c:v>
                </c:pt>
                <c:pt idx="2195">
                  <c:v>0</c:v>
                </c:pt>
                <c:pt idx="2196">
                  <c:v>0</c:v>
                </c:pt>
                <c:pt idx="2197">
                  <c:v>-1.5625E-2</c:v>
                </c:pt>
                <c:pt idx="2198">
                  <c:v>-1.5625E-2</c:v>
                </c:pt>
                <c:pt idx="2199">
                  <c:v>-1.5625E-2</c:v>
                </c:pt>
                <c:pt idx="2200">
                  <c:v>0</c:v>
                </c:pt>
                <c:pt idx="2201">
                  <c:v>0</c:v>
                </c:pt>
                <c:pt idx="2202">
                  <c:v>0</c:v>
                </c:pt>
                <c:pt idx="2203">
                  <c:v>0</c:v>
                </c:pt>
                <c:pt idx="2204">
                  <c:v>0</c:v>
                </c:pt>
                <c:pt idx="2205">
                  <c:v>-1.5625E-2</c:v>
                </c:pt>
                <c:pt idx="2206">
                  <c:v>-1.5625E-2</c:v>
                </c:pt>
                <c:pt idx="2207">
                  <c:v>0</c:v>
                </c:pt>
                <c:pt idx="2208">
                  <c:v>0</c:v>
                </c:pt>
                <c:pt idx="2209">
                  <c:v>0</c:v>
                </c:pt>
                <c:pt idx="2210">
                  <c:v>-1.5625E-2</c:v>
                </c:pt>
                <c:pt idx="2211">
                  <c:v>-1.5625E-2</c:v>
                </c:pt>
                <c:pt idx="2212">
                  <c:v>-1.5625E-2</c:v>
                </c:pt>
                <c:pt idx="2213">
                  <c:v>-1.5625E-2</c:v>
                </c:pt>
                <c:pt idx="2214">
                  <c:v>-1.5625E-2</c:v>
                </c:pt>
                <c:pt idx="2215">
                  <c:v>0</c:v>
                </c:pt>
                <c:pt idx="2216">
                  <c:v>0</c:v>
                </c:pt>
                <c:pt idx="2217">
                  <c:v>-1.5625E-2</c:v>
                </c:pt>
                <c:pt idx="2218">
                  <c:v>-1.5625E-2</c:v>
                </c:pt>
                <c:pt idx="2219">
                  <c:v>0</c:v>
                </c:pt>
                <c:pt idx="2220">
                  <c:v>-1.5625E-2</c:v>
                </c:pt>
                <c:pt idx="2221">
                  <c:v>0</c:v>
                </c:pt>
                <c:pt idx="2222">
                  <c:v>-1.5625E-2</c:v>
                </c:pt>
                <c:pt idx="2223">
                  <c:v>0</c:v>
                </c:pt>
                <c:pt idx="2224">
                  <c:v>0</c:v>
                </c:pt>
                <c:pt idx="2225">
                  <c:v>-1.5625E-2</c:v>
                </c:pt>
                <c:pt idx="2226">
                  <c:v>-1.5625E-2</c:v>
                </c:pt>
                <c:pt idx="2227">
                  <c:v>-1.5625E-2</c:v>
                </c:pt>
                <c:pt idx="2228">
                  <c:v>-1.5625E-2</c:v>
                </c:pt>
                <c:pt idx="2229">
                  <c:v>-1.5625E-2</c:v>
                </c:pt>
                <c:pt idx="2230">
                  <c:v>-1.5625E-2</c:v>
                </c:pt>
                <c:pt idx="2231">
                  <c:v>0</c:v>
                </c:pt>
                <c:pt idx="2232">
                  <c:v>-1.5625E-2</c:v>
                </c:pt>
                <c:pt idx="2233">
                  <c:v>0</c:v>
                </c:pt>
                <c:pt idx="2234">
                  <c:v>-1.5625E-2</c:v>
                </c:pt>
                <c:pt idx="2235">
                  <c:v>-1.5625E-2</c:v>
                </c:pt>
                <c:pt idx="2236">
                  <c:v>-1.5625E-2</c:v>
                </c:pt>
                <c:pt idx="2237">
                  <c:v>0</c:v>
                </c:pt>
                <c:pt idx="2238">
                  <c:v>-1.5625E-2</c:v>
                </c:pt>
                <c:pt idx="2239">
                  <c:v>-1.5625E-2</c:v>
                </c:pt>
                <c:pt idx="2240">
                  <c:v>-1.5625E-2</c:v>
                </c:pt>
                <c:pt idx="2241">
                  <c:v>-1.5625E-2</c:v>
                </c:pt>
                <c:pt idx="2242">
                  <c:v>0</c:v>
                </c:pt>
                <c:pt idx="2243">
                  <c:v>-1.5625E-2</c:v>
                </c:pt>
                <c:pt idx="2244">
                  <c:v>-1.5625E-2</c:v>
                </c:pt>
                <c:pt idx="2245">
                  <c:v>0</c:v>
                </c:pt>
                <c:pt idx="2246">
                  <c:v>-1.5625E-2</c:v>
                </c:pt>
                <c:pt idx="2247">
                  <c:v>-1.5625E-2</c:v>
                </c:pt>
                <c:pt idx="2248">
                  <c:v>0</c:v>
                </c:pt>
                <c:pt idx="2249">
                  <c:v>-1.5625E-2</c:v>
                </c:pt>
                <c:pt idx="2250">
                  <c:v>-1.5625E-2</c:v>
                </c:pt>
                <c:pt idx="2251">
                  <c:v>-1.5625E-2</c:v>
                </c:pt>
                <c:pt idx="2252">
                  <c:v>-1.5625E-2</c:v>
                </c:pt>
                <c:pt idx="2253">
                  <c:v>-6.25E-2</c:v>
                </c:pt>
                <c:pt idx="2254">
                  <c:v>-6.25E-2</c:v>
                </c:pt>
                <c:pt idx="2255">
                  <c:v>-3.125E-2</c:v>
                </c:pt>
                <c:pt idx="2256">
                  <c:v>-1.5625E-2</c:v>
                </c:pt>
                <c:pt idx="2257">
                  <c:v>-3.125E-2</c:v>
                </c:pt>
                <c:pt idx="2258">
                  <c:v>-4.6874999999999986E-2</c:v>
                </c:pt>
                <c:pt idx="2259">
                  <c:v>-6.25E-2</c:v>
                </c:pt>
                <c:pt idx="2260">
                  <c:v>-6.25E-2</c:v>
                </c:pt>
                <c:pt idx="2261">
                  <c:v>-6.25E-2</c:v>
                </c:pt>
                <c:pt idx="2262">
                  <c:v>-1.5625E-2</c:v>
                </c:pt>
                <c:pt idx="2263">
                  <c:v>3.125E-2</c:v>
                </c:pt>
                <c:pt idx="2264">
                  <c:v>7.8125E-2</c:v>
                </c:pt>
                <c:pt idx="2265">
                  <c:v>9.3750000000000153E-2</c:v>
                </c:pt>
                <c:pt idx="2266">
                  <c:v>9.3750000000000153E-2</c:v>
                </c:pt>
                <c:pt idx="2267">
                  <c:v>9.3750000000000153E-2</c:v>
                </c:pt>
                <c:pt idx="2268">
                  <c:v>4.6874999999999986E-2</c:v>
                </c:pt>
              </c:numCache>
            </c:numRef>
          </c:yVal>
        </c:ser>
        <c:ser>
          <c:idx val="5"/>
          <c:order val="5"/>
          <c:tx>
            <c:strRef>
              <c:f>'PFW Graphs'!$P$1</c:f>
              <c:strCache>
                <c:ptCount val="1"/>
                <c:pt idx="0">
                  <c:v>WDW_Fast</c:v>
                </c:pt>
              </c:strCache>
            </c:strRef>
          </c:tx>
          <c:spPr>
            <a:ln w="25400">
              <a:solidFill>
                <a:schemeClr val="bg2">
                  <a:lumMod val="60000"/>
                  <a:lumOff val="40000"/>
                </a:schemeClr>
              </a:solidFill>
              <a:prstDash val="solid"/>
            </a:ln>
          </c:spPr>
          <c:marker>
            <c:symbol val="none"/>
          </c:marker>
          <c:xVal>
            <c:numRef>
              <c:f>'PFW Graphs'!$B$2:$B$2270</c:f>
              <c:numCache>
                <c:formatCode>General</c:formatCode>
                <c:ptCount val="2269"/>
                <c:pt idx="0">
                  <c:v>100</c:v>
                </c:pt>
                <c:pt idx="1">
                  <c:v>101</c:v>
                </c:pt>
                <c:pt idx="2">
                  <c:v>102</c:v>
                </c:pt>
                <c:pt idx="3">
                  <c:v>103</c:v>
                </c:pt>
                <c:pt idx="4">
                  <c:v>104</c:v>
                </c:pt>
                <c:pt idx="5">
                  <c:v>105</c:v>
                </c:pt>
                <c:pt idx="6">
                  <c:v>106</c:v>
                </c:pt>
                <c:pt idx="7">
                  <c:v>107</c:v>
                </c:pt>
                <c:pt idx="8">
                  <c:v>108</c:v>
                </c:pt>
                <c:pt idx="9">
                  <c:v>109</c:v>
                </c:pt>
                <c:pt idx="10">
                  <c:v>110</c:v>
                </c:pt>
                <c:pt idx="11">
                  <c:v>111</c:v>
                </c:pt>
                <c:pt idx="12">
                  <c:v>112</c:v>
                </c:pt>
                <c:pt idx="13">
                  <c:v>113</c:v>
                </c:pt>
                <c:pt idx="14">
                  <c:v>114</c:v>
                </c:pt>
                <c:pt idx="15">
                  <c:v>115</c:v>
                </c:pt>
                <c:pt idx="16">
                  <c:v>116</c:v>
                </c:pt>
                <c:pt idx="17">
                  <c:v>117</c:v>
                </c:pt>
                <c:pt idx="18">
                  <c:v>118</c:v>
                </c:pt>
                <c:pt idx="19">
                  <c:v>119</c:v>
                </c:pt>
                <c:pt idx="20">
                  <c:v>120</c:v>
                </c:pt>
                <c:pt idx="21">
                  <c:v>121</c:v>
                </c:pt>
                <c:pt idx="22">
                  <c:v>122</c:v>
                </c:pt>
                <c:pt idx="23">
                  <c:v>123</c:v>
                </c:pt>
                <c:pt idx="24">
                  <c:v>124</c:v>
                </c:pt>
                <c:pt idx="25">
                  <c:v>125</c:v>
                </c:pt>
                <c:pt idx="26">
                  <c:v>126</c:v>
                </c:pt>
                <c:pt idx="27">
                  <c:v>127</c:v>
                </c:pt>
                <c:pt idx="28">
                  <c:v>128</c:v>
                </c:pt>
                <c:pt idx="29">
                  <c:v>129</c:v>
                </c:pt>
                <c:pt idx="30">
                  <c:v>130</c:v>
                </c:pt>
                <c:pt idx="31">
                  <c:v>131</c:v>
                </c:pt>
                <c:pt idx="32">
                  <c:v>132</c:v>
                </c:pt>
                <c:pt idx="33">
                  <c:v>133</c:v>
                </c:pt>
                <c:pt idx="34">
                  <c:v>134</c:v>
                </c:pt>
                <c:pt idx="35">
                  <c:v>135</c:v>
                </c:pt>
                <c:pt idx="36">
                  <c:v>136</c:v>
                </c:pt>
                <c:pt idx="37">
                  <c:v>137</c:v>
                </c:pt>
                <c:pt idx="38">
                  <c:v>138</c:v>
                </c:pt>
                <c:pt idx="39">
                  <c:v>139</c:v>
                </c:pt>
                <c:pt idx="40">
                  <c:v>140</c:v>
                </c:pt>
                <c:pt idx="41">
                  <c:v>141</c:v>
                </c:pt>
                <c:pt idx="42">
                  <c:v>142</c:v>
                </c:pt>
                <c:pt idx="43">
                  <c:v>143</c:v>
                </c:pt>
                <c:pt idx="44">
                  <c:v>144</c:v>
                </c:pt>
                <c:pt idx="45">
                  <c:v>145</c:v>
                </c:pt>
                <c:pt idx="46">
                  <c:v>146</c:v>
                </c:pt>
                <c:pt idx="47">
                  <c:v>147</c:v>
                </c:pt>
                <c:pt idx="48">
                  <c:v>148</c:v>
                </c:pt>
                <c:pt idx="49">
                  <c:v>149</c:v>
                </c:pt>
                <c:pt idx="50">
                  <c:v>150</c:v>
                </c:pt>
                <c:pt idx="51">
                  <c:v>151</c:v>
                </c:pt>
                <c:pt idx="52">
                  <c:v>152</c:v>
                </c:pt>
                <c:pt idx="53">
                  <c:v>153</c:v>
                </c:pt>
                <c:pt idx="54">
                  <c:v>154</c:v>
                </c:pt>
                <c:pt idx="55">
                  <c:v>155</c:v>
                </c:pt>
                <c:pt idx="56">
                  <c:v>156</c:v>
                </c:pt>
                <c:pt idx="57">
                  <c:v>157</c:v>
                </c:pt>
                <c:pt idx="58">
                  <c:v>158</c:v>
                </c:pt>
                <c:pt idx="59">
                  <c:v>159</c:v>
                </c:pt>
                <c:pt idx="60">
                  <c:v>160</c:v>
                </c:pt>
                <c:pt idx="61">
                  <c:v>161</c:v>
                </c:pt>
                <c:pt idx="62">
                  <c:v>162</c:v>
                </c:pt>
                <c:pt idx="63">
                  <c:v>163</c:v>
                </c:pt>
                <c:pt idx="64">
                  <c:v>164</c:v>
                </c:pt>
                <c:pt idx="65">
                  <c:v>165</c:v>
                </c:pt>
                <c:pt idx="66">
                  <c:v>166</c:v>
                </c:pt>
                <c:pt idx="67">
                  <c:v>167</c:v>
                </c:pt>
                <c:pt idx="68">
                  <c:v>168</c:v>
                </c:pt>
                <c:pt idx="69">
                  <c:v>169</c:v>
                </c:pt>
                <c:pt idx="70">
                  <c:v>170</c:v>
                </c:pt>
                <c:pt idx="71">
                  <c:v>171</c:v>
                </c:pt>
                <c:pt idx="72">
                  <c:v>172</c:v>
                </c:pt>
                <c:pt idx="73">
                  <c:v>173</c:v>
                </c:pt>
                <c:pt idx="74">
                  <c:v>174</c:v>
                </c:pt>
                <c:pt idx="75">
                  <c:v>175</c:v>
                </c:pt>
                <c:pt idx="76">
                  <c:v>176</c:v>
                </c:pt>
                <c:pt idx="77">
                  <c:v>177</c:v>
                </c:pt>
                <c:pt idx="78">
                  <c:v>178</c:v>
                </c:pt>
                <c:pt idx="79">
                  <c:v>179</c:v>
                </c:pt>
                <c:pt idx="80">
                  <c:v>180</c:v>
                </c:pt>
                <c:pt idx="81">
                  <c:v>181</c:v>
                </c:pt>
                <c:pt idx="82">
                  <c:v>182</c:v>
                </c:pt>
                <c:pt idx="83">
                  <c:v>183</c:v>
                </c:pt>
                <c:pt idx="84">
                  <c:v>184</c:v>
                </c:pt>
                <c:pt idx="85">
                  <c:v>185</c:v>
                </c:pt>
                <c:pt idx="86">
                  <c:v>186</c:v>
                </c:pt>
                <c:pt idx="87">
                  <c:v>187</c:v>
                </c:pt>
                <c:pt idx="88">
                  <c:v>188</c:v>
                </c:pt>
                <c:pt idx="89">
                  <c:v>189</c:v>
                </c:pt>
                <c:pt idx="90">
                  <c:v>190</c:v>
                </c:pt>
                <c:pt idx="91">
                  <c:v>191</c:v>
                </c:pt>
                <c:pt idx="92">
                  <c:v>192</c:v>
                </c:pt>
                <c:pt idx="93">
                  <c:v>193</c:v>
                </c:pt>
                <c:pt idx="94">
                  <c:v>194</c:v>
                </c:pt>
                <c:pt idx="95">
                  <c:v>195</c:v>
                </c:pt>
                <c:pt idx="96">
                  <c:v>196</c:v>
                </c:pt>
                <c:pt idx="97">
                  <c:v>197</c:v>
                </c:pt>
                <c:pt idx="98">
                  <c:v>198</c:v>
                </c:pt>
                <c:pt idx="99">
                  <c:v>199</c:v>
                </c:pt>
                <c:pt idx="100">
                  <c:v>200</c:v>
                </c:pt>
                <c:pt idx="101">
                  <c:v>201</c:v>
                </c:pt>
                <c:pt idx="102">
                  <c:v>202</c:v>
                </c:pt>
                <c:pt idx="103">
                  <c:v>203</c:v>
                </c:pt>
                <c:pt idx="104">
                  <c:v>204</c:v>
                </c:pt>
                <c:pt idx="105">
                  <c:v>205</c:v>
                </c:pt>
                <c:pt idx="106">
                  <c:v>206</c:v>
                </c:pt>
                <c:pt idx="107">
                  <c:v>207</c:v>
                </c:pt>
                <c:pt idx="108">
                  <c:v>208</c:v>
                </c:pt>
                <c:pt idx="109">
                  <c:v>209</c:v>
                </c:pt>
                <c:pt idx="110">
                  <c:v>210</c:v>
                </c:pt>
                <c:pt idx="111">
                  <c:v>211</c:v>
                </c:pt>
                <c:pt idx="112">
                  <c:v>212</c:v>
                </c:pt>
                <c:pt idx="113">
                  <c:v>213</c:v>
                </c:pt>
                <c:pt idx="114">
                  <c:v>214</c:v>
                </c:pt>
                <c:pt idx="115">
                  <c:v>215</c:v>
                </c:pt>
                <c:pt idx="116">
                  <c:v>216</c:v>
                </c:pt>
                <c:pt idx="117">
                  <c:v>217</c:v>
                </c:pt>
                <c:pt idx="118">
                  <c:v>218</c:v>
                </c:pt>
                <c:pt idx="119">
                  <c:v>219</c:v>
                </c:pt>
                <c:pt idx="120">
                  <c:v>220</c:v>
                </c:pt>
                <c:pt idx="121">
                  <c:v>221</c:v>
                </c:pt>
                <c:pt idx="122">
                  <c:v>222</c:v>
                </c:pt>
                <c:pt idx="123">
                  <c:v>223</c:v>
                </c:pt>
                <c:pt idx="124">
                  <c:v>224</c:v>
                </c:pt>
                <c:pt idx="125">
                  <c:v>225</c:v>
                </c:pt>
                <c:pt idx="126">
                  <c:v>226</c:v>
                </c:pt>
                <c:pt idx="127">
                  <c:v>227</c:v>
                </c:pt>
                <c:pt idx="128">
                  <c:v>228</c:v>
                </c:pt>
                <c:pt idx="129">
                  <c:v>229</c:v>
                </c:pt>
                <c:pt idx="130">
                  <c:v>230</c:v>
                </c:pt>
                <c:pt idx="131">
                  <c:v>231</c:v>
                </c:pt>
                <c:pt idx="132">
                  <c:v>232</c:v>
                </c:pt>
                <c:pt idx="133">
                  <c:v>233</c:v>
                </c:pt>
                <c:pt idx="134">
                  <c:v>234</c:v>
                </c:pt>
                <c:pt idx="135">
                  <c:v>235</c:v>
                </c:pt>
                <c:pt idx="136">
                  <c:v>236</c:v>
                </c:pt>
                <c:pt idx="137">
                  <c:v>237</c:v>
                </c:pt>
                <c:pt idx="138">
                  <c:v>238</c:v>
                </c:pt>
                <c:pt idx="139">
                  <c:v>239</c:v>
                </c:pt>
                <c:pt idx="140">
                  <c:v>240</c:v>
                </c:pt>
                <c:pt idx="141">
                  <c:v>241</c:v>
                </c:pt>
                <c:pt idx="142">
                  <c:v>242</c:v>
                </c:pt>
                <c:pt idx="143">
                  <c:v>243</c:v>
                </c:pt>
                <c:pt idx="144">
                  <c:v>244</c:v>
                </c:pt>
                <c:pt idx="145">
                  <c:v>245</c:v>
                </c:pt>
                <c:pt idx="146">
                  <c:v>246</c:v>
                </c:pt>
                <c:pt idx="147">
                  <c:v>247</c:v>
                </c:pt>
                <c:pt idx="148">
                  <c:v>248</c:v>
                </c:pt>
                <c:pt idx="149">
                  <c:v>249</c:v>
                </c:pt>
                <c:pt idx="150">
                  <c:v>250</c:v>
                </c:pt>
                <c:pt idx="151">
                  <c:v>251</c:v>
                </c:pt>
                <c:pt idx="152">
                  <c:v>252</c:v>
                </c:pt>
                <c:pt idx="153">
                  <c:v>253</c:v>
                </c:pt>
                <c:pt idx="154">
                  <c:v>254</c:v>
                </c:pt>
                <c:pt idx="155">
                  <c:v>255</c:v>
                </c:pt>
                <c:pt idx="156">
                  <c:v>256</c:v>
                </c:pt>
                <c:pt idx="157">
                  <c:v>257</c:v>
                </c:pt>
                <c:pt idx="158">
                  <c:v>258</c:v>
                </c:pt>
                <c:pt idx="159">
                  <c:v>259</c:v>
                </c:pt>
                <c:pt idx="160">
                  <c:v>260</c:v>
                </c:pt>
                <c:pt idx="161">
                  <c:v>261</c:v>
                </c:pt>
                <c:pt idx="162">
                  <c:v>262</c:v>
                </c:pt>
                <c:pt idx="163">
                  <c:v>263</c:v>
                </c:pt>
                <c:pt idx="164">
                  <c:v>264</c:v>
                </c:pt>
                <c:pt idx="165">
                  <c:v>265</c:v>
                </c:pt>
                <c:pt idx="166">
                  <c:v>266</c:v>
                </c:pt>
                <c:pt idx="167">
                  <c:v>267</c:v>
                </c:pt>
                <c:pt idx="168">
                  <c:v>268</c:v>
                </c:pt>
                <c:pt idx="169">
                  <c:v>269</c:v>
                </c:pt>
                <c:pt idx="170">
                  <c:v>270</c:v>
                </c:pt>
                <c:pt idx="171">
                  <c:v>271</c:v>
                </c:pt>
                <c:pt idx="172">
                  <c:v>272</c:v>
                </c:pt>
                <c:pt idx="173">
                  <c:v>273</c:v>
                </c:pt>
                <c:pt idx="174">
                  <c:v>274</c:v>
                </c:pt>
                <c:pt idx="175">
                  <c:v>275</c:v>
                </c:pt>
                <c:pt idx="176">
                  <c:v>276</c:v>
                </c:pt>
                <c:pt idx="177">
                  <c:v>277</c:v>
                </c:pt>
                <c:pt idx="178">
                  <c:v>278</c:v>
                </c:pt>
                <c:pt idx="179">
                  <c:v>279</c:v>
                </c:pt>
                <c:pt idx="180">
                  <c:v>280</c:v>
                </c:pt>
                <c:pt idx="181">
                  <c:v>281</c:v>
                </c:pt>
                <c:pt idx="182">
                  <c:v>282</c:v>
                </c:pt>
                <c:pt idx="183">
                  <c:v>283</c:v>
                </c:pt>
                <c:pt idx="184">
                  <c:v>284</c:v>
                </c:pt>
                <c:pt idx="185">
                  <c:v>285</c:v>
                </c:pt>
                <c:pt idx="186">
                  <c:v>286</c:v>
                </c:pt>
                <c:pt idx="187">
                  <c:v>287</c:v>
                </c:pt>
                <c:pt idx="188">
                  <c:v>288</c:v>
                </c:pt>
                <c:pt idx="189">
                  <c:v>289</c:v>
                </c:pt>
                <c:pt idx="190">
                  <c:v>290</c:v>
                </c:pt>
                <c:pt idx="191">
                  <c:v>291</c:v>
                </c:pt>
                <c:pt idx="192">
                  <c:v>292</c:v>
                </c:pt>
                <c:pt idx="193">
                  <c:v>293</c:v>
                </c:pt>
                <c:pt idx="194">
                  <c:v>294</c:v>
                </c:pt>
                <c:pt idx="195">
                  <c:v>295</c:v>
                </c:pt>
                <c:pt idx="196">
                  <c:v>296</c:v>
                </c:pt>
                <c:pt idx="197">
                  <c:v>297</c:v>
                </c:pt>
                <c:pt idx="198">
                  <c:v>298</c:v>
                </c:pt>
                <c:pt idx="199">
                  <c:v>299</c:v>
                </c:pt>
                <c:pt idx="200">
                  <c:v>300</c:v>
                </c:pt>
                <c:pt idx="201">
                  <c:v>301</c:v>
                </c:pt>
                <c:pt idx="202">
                  <c:v>302</c:v>
                </c:pt>
                <c:pt idx="203">
                  <c:v>303</c:v>
                </c:pt>
                <c:pt idx="204">
                  <c:v>304</c:v>
                </c:pt>
                <c:pt idx="205">
                  <c:v>305</c:v>
                </c:pt>
                <c:pt idx="206">
                  <c:v>306</c:v>
                </c:pt>
                <c:pt idx="207">
                  <c:v>307</c:v>
                </c:pt>
                <c:pt idx="208">
                  <c:v>308</c:v>
                </c:pt>
                <c:pt idx="209">
                  <c:v>309</c:v>
                </c:pt>
                <c:pt idx="210">
                  <c:v>310</c:v>
                </c:pt>
                <c:pt idx="211">
                  <c:v>311</c:v>
                </c:pt>
                <c:pt idx="212">
                  <c:v>312</c:v>
                </c:pt>
                <c:pt idx="213">
                  <c:v>313</c:v>
                </c:pt>
                <c:pt idx="214">
                  <c:v>314</c:v>
                </c:pt>
                <c:pt idx="215">
                  <c:v>315</c:v>
                </c:pt>
                <c:pt idx="216">
                  <c:v>316</c:v>
                </c:pt>
                <c:pt idx="217">
                  <c:v>317</c:v>
                </c:pt>
                <c:pt idx="218">
                  <c:v>318</c:v>
                </c:pt>
                <c:pt idx="219">
                  <c:v>319</c:v>
                </c:pt>
                <c:pt idx="220">
                  <c:v>320</c:v>
                </c:pt>
                <c:pt idx="221">
                  <c:v>321</c:v>
                </c:pt>
                <c:pt idx="222">
                  <c:v>322</c:v>
                </c:pt>
                <c:pt idx="223">
                  <c:v>323</c:v>
                </c:pt>
                <c:pt idx="224">
                  <c:v>324</c:v>
                </c:pt>
                <c:pt idx="225">
                  <c:v>325</c:v>
                </c:pt>
                <c:pt idx="226">
                  <c:v>326</c:v>
                </c:pt>
                <c:pt idx="227">
                  <c:v>327</c:v>
                </c:pt>
                <c:pt idx="228">
                  <c:v>328</c:v>
                </c:pt>
                <c:pt idx="229">
                  <c:v>329</c:v>
                </c:pt>
                <c:pt idx="230">
                  <c:v>330</c:v>
                </c:pt>
                <c:pt idx="231">
                  <c:v>331</c:v>
                </c:pt>
                <c:pt idx="232">
                  <c:v>332</c:v>
                </c:pt>
                <c:pt idx="233">
                  <c:v>333</c:v>
                </c:pt>
                <c:pt idx="234">
                  <c:v>334</c:v>
                </c:pt>
                <c:pt idx="235">
                  <c:v>335</c:v>
                </c:pt>
                <c:pt idx="236">
                  <c:v>336</c:v>
                </c:pt>
                <c:pt idx="237">
                  <c:v>337</c:v>
                </c:pt>
                <c:pt idx="238">
                  <c:v>338</c:v>
                </c:pt>
                <c:pt idx="239">
                  <c:v>339</c:v>
                </c:pt>
                <c:pt idx="240">
                  <c:v>340</c:v>
                </c:pt>
                <c:pt idx="241">
                  <c:v>341</c:v>
                </c:pt>
                <c:pt idx="242">
                  <c:v>342</c:v>
                </c:pt>
                <c:pt idx="243">
                  <c:v>343</c:v>
                </c:pt>
                <c:pt idx="244">
                  <c:v>344</c:v>
                </c:pt>
                <c:pt idx="245">
                  <c:v>345</c:v>
                </c:pt>
                <c:pt idx="246">
                  <c:v>346</c:v>
                </c:pt>
                <c:pt idx="247">
                  <c:v>347</c:v>
                </c:pt>
                <c:pt idx="248">
                  <c:v>348</c:v>
                </c:pt>
                <c:pt idx="249">
                  <c:v>349</c:v>
                </c:pt>
                <c:pt idx="250">
                  <c:v>350</c:v>
                </c:pt>
                <c:pt idx="251">
                  <c:v>351</c:v>
                </c:pt>
                <c:pt idx="252">
                  <c:v>352</c:v>
                </c:pt>
                <c:pt idx="253">
                  <c:v>353</c:v>
                </c:pt>
                <c:pt idx="254">
                  <c:v>354</c:v>
                </c:pt>
                <c:pt idx="255">
                  <c:v>355</c:v>
                </c:pt>
                <c:pt idx="256">
                  <c:v>356</c:v>
                </c:pt>
                <c:pt idx="257">
                  <c:v>357</c:v>
                </c:pt>
                <c:pt idx="258">
                  <c:v>358</c:v>
                </c:pt>
                <c:pt idx="259">
                  <c:v>359</c:v>
                </c:pt>
                <c:pt idx="260">
                  <c:v>360</c:v>
                </c:pt>
                <c:pt idx="261">
                  <c:v>361</c:v>
                </c:pt>
                <c:pt idx="262">
                  <c:v>362</c:v>
                </c:pt>
                <c:pt idx="263">
                  <c:v>363</c:v>
                </c:pt>
                <c:pt idx="264">
                  <c:v>364</c:v>
                </c:pt>
                <c:pt idx="265">
                  <c:v>365</c:v>
                </c:pt>
                <c:pt idx="266">
                  <c:v>366</c:v>
                </c:pt>
                <c:pt idx="267">
                  <c:v>367</c:v>
                </c:pt>
                <c:pt idx="268">
                  <c:v>368</c:v>
                </c:pt>
                <c:pt idx="269">
                  <c:v>369</c:v>
                </c:pt>
                <c:pt idx="270">
                  <c:v>370</c:v>
                </c:pt>
                <c:pt idx="271">
                  <c:v>371</c:v>
                </c:pt>
                <c:pt idx="272">
                  <c:v>372</c:v>
                </c:pt>
                <c:pt idx="273">
                  <c:v>373</c:v>
                </c:pt>
                <c:pt idx="274">
                  <c:v>374</c:v>
                </c:pt>
                <c:pt idx="275">
                  <c:v>375</c:v>
                </c:pt>
                <c:pt idx="276">
                  <c:v>376</c:v>
                </c:pt>
                <c:pt idx="277">
                  <c:v>377</c:v>
                </c:pt>
                <c:pt idx="278">
                  <c:v>378</c:v>
                </c:pt>
                <c:pt idx="279">
                  <c:v>379</c:v>
                </c:pt>
                <c:pt idx="280">
                  <c:v>380</c:v>
                </c:pt>
                <c:pt idx="281">
                  <c:v>381</c:v>
                </c:pt>
                <c:pt idx="282">
                  <c:v>382</c:v>
                </c:pt>
                <c:pt idx="283">
                  <c:v>383</c:v>
                </c:pt>
                <c:pt idx="284">
                  <c:v>384</c:v>
                </c:pt>
                <c:pt idx="285">
                  <c:v>385</c:v>
                </c:pt>
                <c:pt idx="286">
                  <c:v>386</c:v>
                </c:pt>
                <c:pt idx="287">
                  <c:v>387</c:v>
                </c:pt>
                <c:pt idx="288">
                  <c:v>388</c:v>
                </c:pt>
                <c:pt idx="289">
                  <c:v>389</c:v>
                </c:pt>
                <c:pt idx="290">
                  <c:v>390</c:v>
                </c:pt>
                <c:pt idx="291">
                  <c:v>391</c:v>
                </c:pt>
                <c:pt idx="292">
                  <c:v>392</c:v>
                </c:pt>
                <c:pt idx="293">
                  <c:v>393</c:v>
                </c:pt>
                <c:pt idx="294">
                  <c:v>394</c:v>
                </c:pt>
                <c:pt idx="295">
                  <c:v>395</c:v>
                </c:pt>
                <c:pt idx="296">
                  <c:v>396</c:v>
                </c:pt>
                <c:pt idx="297">
                  <c:v>397</c:v>
                </c:pt>
                <c:pt idx="298">
                  <c:v>398</c:v>
                </c:pt>
                <c:pt idx="299">
                  <c:v>399</c:v>
                </c:pt>
                <c:pt idx="300">
                  <c:v>400</c:v>
                </c:pt>
                <c:pt idx="301">
                  <c:v>401</c:v>
                </c:pt>
                <c:pt idx="302">
                  <c:v>402</c:v>
                </c:pt>
                <c:pt idx="303">
                  <c:v>403</c:v>
                </c:pt>
                <c:pt idx="304">
                  <c:v>404</c:v>
                </c:pt>
                <c:pt idx="305">
                  <c:v>405</c:v>
                </c:pt>
                <c:pt idx="306">
                  <c:v>406</c:v>
                </c:pt>
                <c:pt idx="307">
                  <c:v>407</c:v>
                </c:pt>
                <c:pt idx="308">
                  <c:v>408</c:v>
                </c:pt>
                <c:pt idx="309">
                  <c:v>409</c:v>
                </c:pt>
                <c:pt idx="310">
                  <c:v>410</c:v>
                </c:pt>
                <c:pt idx="311">
                  <c:v>411</c:v>
                </c:pt>
                <c:pt idx="312">
                  <c:v>412</c:v>
                </c:pt>
                <c:pt idx="313">
                  <c:v>413</c:v>
                </c:pt>
                <c:pt idx="314">
                  <c:v>414</c:v>
                </c:pt>
                <c:pt idx="315">
                  <c:v>415</c:v>
                </c:pt>
                <c:pt idx="316">
                  <c:v>416</c:v>
                </c:pt>
                <c:pt idx="317">
                  <c:v>417</c:v>
                </c:pt>
                <c:pt idx="318">
                  <c:v>418</c:v>
                </c:pt>
                <c:pt idx="319">
                  <c:v>419</c:v>
                </c:pt>
                <c:pt idx="320">
                  <c:v>420</c:v>
                </c:pt>
                <c:pt idx="321">
                  <c:v>421</c:v>
                </c:pt>
                <c:pt idx="322">
                  <c:v>422</c:v>
                </c:pt>
                <c:pt idx="323">
                  <c:v>423</c:v>
                </c:pt>
                <c:pt idx="324">
                  <c:v>424</c:v>
                </c:pt>
                <c:pt idx="325">
                  <c:v>425</c:v>
                </c:pt>
                <c:pt idx="326">
                  <c:v>426</c:v>
                </c:pt>
                <c:pt idx="327">
                  <c:v>427</c:v>
                </c:pt>
                <c:pt idx="328">
                  <c:v>428</c:v>
                </c:pt>
                <c:pt idx="329">
                  <c:v>429</c:v>
                </c:pt>
                <c:pt idx="330">
                  <c:v>430</c:v>
                </c:pt>
                <c:pt idx="331">
                  <c:v>431</c:v>
                </c:pt>
                <c:pt idx="332">
                  <c:v>432</c:v>
                </c:pt>
                <c:pt idx="333">
                  <c:v>433</c:v>
                </c:pt>
                <c:pt idx="334">
                  <c:v>434</c:v>
                </c:pt>
                <c:pt idx="335">
                  <c:v>435</c:v>
                </c:pt>
                <c:pt idx="336">
                  <c:v>436</c:v>
                </c:pt>
                <c:pt idx="337">
                  <c:v>437</c:v>
                </c:pt>
                <c:pt idx="338">
                  <c:v>438</c:v>
                </c:pt>
                <c:pt idx="339">
                  <c:v>439</c:v>
                </c:pt>
                <c:pt idx="340">
                  <c:v>440</c:v>
                </c:pt>
                <c:pt idx="341">
                  <c:v>441</c:v>
                </c:pt>
                <c:pt idx="342">
                  <c:v>442</c:v>
                </c:pt>
                <c:pt idx="343">
                  <c:v>443</c:v>
                </c:pt>
                <c:pt idx="344">
                  <c:v>444</c:v>
                </c:pt>
                <c:pt idx="345">
                  <c:v>445</c:v>
                </c:pt>
                <c:pt idx="346">
                  <c:v>446</c:v>
                </c:pt>
                <c:pt idx="347">
                  <c:v>447</c:v>
                </c:pt>
                <c:pt idx="348">
                  <c:v>448</c:v>
                </c:pt>
                <c:pt idx="349">
                  <c:v>449</c:v>
                </c:pt>
                <c:pt idx="350">
                  <c:v>450</c:v>
                </c:pt>
                <c:pt idx="351">
                  <c:v>451</c:v>
                </c:pt>
                <c:pt idx="352">
                  <c:v>452</c:v>
                </c:pt>
                <c:pt idx="353">
                  <c:v>453</c:v>
                </c:pt>
                <c:pt idx="354">
                  <c:v>454</c:v>
                </c:pt>
                <c:pt idx="355">
                  <c:v>455</c:v>
                </c:pt>
                <c:pt idx="356">
                  <c:v>456</c:v>
                </c:pt>
                <c:pt idx="357">
                  <c:v>457</c:v>
                </c:pt>
                <c:pt idx="358">
                  <c:v>458</c:v>
                </c:pt>
                <c:pt idx="359">
                  <c:v>459</c:v>
                </c:pt>
                <c:pt idx="360">
                  <c:v>460</c:v>
                </c:pt>
                <c:pt idx="361">
                  <c:v>461</c:v>
                </c:pt>
                <c:pt idx="362">
                  <c:v>462</c:v>
                </c:pt>
                <c:pt idx="363">
                  <c:v>463</c:v>
                </c:pt>
                <c:pt idx="364">
                  <c:v>464</c:v>
                </c:pt>
                <c:pt idx="365">
                  <c:v>465</c:v>
                </c:pt>
                <c:pt idx="366">
                  <c:v>466</c:v>
                </c:pt>
                <c:pt idx="367">
                  <c:v>467</c:v>
                </c:pt>
                <c:pt idx="368">
                  <c:v>468</c:v>
                </c:pt>
                <c:pt idx="369">
                  <c:v>469</c:v>
                </c:pt>
                <c:pt idx="370">
                  <c:v>470</c:v>
                </c:pt>
                <c:pt idx="371">
                  <c:v>471</c:v>
                </c:pt>
                <c:pt idx="372">
                  <c:v>472</c:v>
                </c:pt>
                <c:pt idx="373">
                  <c:v>473</c:v>
                </c:pt>
                <c:pt idx="374">
                  <c:v>474</c:v>
                </c:pt>
                <c:pt idx="375">
                  <c:v>475</c:v>
                </c:pt>
                <c:pt idx="376">
                  <c:v>476</c:v>
                </c:pt>
                <c:pt idx="377">
                  <c:v>477</c:v>
                </c:pt>
                <c:pt idx="378">
                  <c:v>478</c:v>
                </c:pt>
                <c:pt idx="379">
                  <c:v>479</c:v>
                </c:pt>
                <c:pt idx="380">
                  <c:v>480</c:v>
                </c:pt>
                <c:pt idx="381">
                  <c:v>481</c:v>
                </c:pt>
                <c:pt idx="382">
                  <c:v>482</c:v>
                </c:pt>
                <c:pt idx="383">
                  <c:v>483</c:v>
                </c:pt>
                <c:pt idx="384">
                  <c:v>484</c:v>
                </c:pt>
                <c:pt idx="385">
                  <c:v>485</c:v>
                </c:pt>
                <c:pt idx="386">
                  <c:v>486</c:v>
                </c:pt>
                <c:pt idx="387">
                  <c:v>487</c:v>
                </c:pt>
                <c:pt idx="388">
                  <c:v>488</c:v>
                </c:pt>
                <c:pt idx="389">
                  <c:v>489</c:v>
                </c:pt>
                <c:pt idx="390">
                  <c:v>490</c:v>
                </c:pt>
                <c:pt idx="391">
                  <c:v>491</c:v>
                </c:pt>
                <c:pt idx="392">
                  <c:v>492</c:v>
                </c:pt>
                <c:pt idx="393">
                  <c:v>493</c:v>
                </c:pt>
                <c:pt idx="394">
                  <c:v>494</c:v>
                </c:pt>
                <c:pt idx="395">
                  <c:v>495</c:v>
                </c:pt>
                <c:pt idx="396">
                  <c:v>496</c:v>
                </c:pt>
                <c:pt idx="397">
                  <c:v>497</c:v>
                </c:pt>
                <c:pt idx="398">
                  <c:v>498</c:v>
                </c:pt>
                <c:pt idx="399">
                  <c:v>499</c:v>
                </c:pt>
                <c:pt idx="400">
                  <c:v>500</c:v>
                </c:pt>
                <c:pt idx="401">
                  <c:v>501</c:v>
                </c:pt>
                <c:pt idx="402">
                  <c:v>502</c:v>
                </c:pt>
                <c:pt idx="403">
                  <c:v>503</c:v>
                </c:pt>
                <c:pt idx="404">
                  <c:v>504</c:v>
                </c:pt>
                <c:pt idx="405">
                  <c:v>505</c:v>
                </c:pt>
                <c:pt idx="406">
                  <c:v>506</c:v>
                </c:pt>
                <c:pt idx="407">
                  <c:v>507</c:v>
                </c:pt>
                <c:pt idx="408">
                  <c:v>508</c:v>
                </c:pt>
                <c:pt idx="409">
                  <c:v>509</c:v>
                </c:pt>
                <c:pt idx="410">
                  <c:v>510</c:v>
                </c:pt>
                <c:pt idx="411">
                  <c:v>511</c:v>
                </c:pt>
                <c:pt idx="412">
                  <c:v>512</c:v>
                </c:pt>
                <c:pt idx="413">
                  <c:v>513</c:v>
                </c:pt>
                <c:pt idx="414">
                  <c:v>514</c:v>
                </c:pt>
                <c:pt idx="415">
                  <c:v>515</c:v>
                </c:pt>
                <c:pt idx="416">
                  <c:v>516</c:v>
                </c:pt>
                <c:pt idx="417">
                  <c:v>517</c:v>
                </c:pt>
                <c:pt idx="418">
                  <c:v>518</c:v>
                </c:pt>
                <c:pt idx="419">
                  <c:v>519</c:v>
                </c:pt>
                <c:pt idx="420">
                  <c:v>520</c:v>
                </c:pt>
                <c:pt idx="421">
                  <c:v>521</c:v>
                </c:pt>
                <c:pt idx="422">
                  <c:v>522</c:v>
                </c:pt>
                <c:pt idx="423">
                  <c:v>523</c:v>
                </c:pt>
                <c:pt idx="424">
                  <c:v>524</c:v>
                </c:pt>
                <c:pt idx="425">
                  <c:v>525</c:v>
                </c:pt>
                <c:pt idx="426">
                  <c:v>526</c:v>
                </c:pt>
                <c:pt idx="427">
                  <c:v>527</c:v>
                </c:pt>
                <c:pt idx="428">
                  <c:v>528</c:v>
                </c:pt>
                <c:pt idx="429">
                  <c:v>529</c:v>
                </c:pt>
                <c:pt idx="430">
                  <c:v>530</c:v>
                </c:pt>
                <c:pt idx="431">
                  <c:v>531</c:v>
                </c:pt>
                <c:pt idx="432">
                  <c:v>532</c:v>
                </c:pt>
                <c:pt idx="433">
                  <c:v>533</c:v>
                </c:pt>
                <c:pt idx="434">
                  <c:v>534</c:v>
                </c:pt>
                <c:pt idx="435">
                  <c:v>535</c:v>
                </c:pt>
                <c:pt idx="436">
                  <c:v>536</c:v>
                </c:pt>
                <c:pt idx="437">
                  <c:v>537</c:v>
                </c:pt>
                <c:pt idx="438">
                  <c:v>538</c:v>
                </c:pt>
                <c:pt idx="439">
                  <c:v>539</c:v>
                </c:pt>
                <c:pt idx="440">
                  <c:v>540</c:v>
                </c:pt>
                <c:pt idx="441">
                  <c:v>541</c:v>
                </c:pt>
                <c:pt idx="442">
                  <c:v>542</c:v>
                </c:pt>
                <c:pt idx="443">
                  <c:v>543</c:v>
                </c:pt>
                <c:pt idx="444">
                  <c:v>544</c:v>
                </c:pt>
                <c:pt idx="445">
                  <c:v>545</c:v>
                </c:pt>
                <c:pt idx="446">
                  <c:v>546</c:v>
                </c:pt>
                <c:pt idx="447">
                  <c:v>547</c:v>
                </c:pt>
                <c:pt idx="448">
                  <c:v>548</c:v>
                </c:pt>
                <c:pt idx="449">
                  <c:v>549</c:v>
                </c:pt>
                <c:pt idx="450">
                  <c:v>550</c:v>
                </c:pt>
                <c:pt idx="451">
                  <c:v>551</c:v>
                </c:pt>
                <c:pt idx="452">
                  <c:v>552</c:v>
                </c:pt>
                <c:pt idx="453">
                  <c:v>553</c:v>
                </c:pt>
                <c:pt idx="454">
                  <c:v>554</c:v>
                </c:pt>
                <c:pt idx="455">
                  <c:v>555</c:v>
                </c:pt>
                <c:pt idx="456">
                  <c:v>556</c:v>
                </c:pt>
                <c:pt idx="457">
                  <c:v>557</c:v>
                </c:pt>
                <c:pt idx="458">
                  <c:v>558</c:v>
                </c:pt>
                <c:pt idx="459">
                  <c:v>559</c:v>
                </c:pt>
                <c:pt idx="460">
                  <c:v>560</c:v>
                </c:pt>
                <c:pt idx="461">
                  <c:v>561</c:v>
                </c:pt>
                <c:pt idx="462">
                  <c:v>562</c:v>
                </c:pt>
                <c:pt idx="463">
                  <c:v>563</c:v>
                </c:pt>
                <c:pt idx="464">
                  <c:v>564</c:v>
                </c:pt>
                <c:pt idx="465">
                  <c:v>565</c:v>
                </c:pt>
                <c:pt idx="466">
                  <c:v>566</c:v>
                </c:pt>
                <c:pt idx="467">
                  <c:v>567</c:v>
                </c:pt>
                <c:pt idx="468">
                  <c:v>568</c:v>
                </c:pt>
                <c:pt idx="469">
                  <c:v>569</c:v>
                </c:pt>
                <c:pt idx="470">
                  <c:v>570</c:v>
                </c:pt>
                <c:pt idx="471">
                  <c:v>571</c:v>
                </c:pt>
                <c:pt idx="472">
                  <c:v>572</c:v>
                </c:pt>
                <c:pt idx="473">
                  <c:v>573</c:v>
                </c:pt>
                <c:pt idx="474">
                  <c:v>574</c:v>
                </c:pt>
                <c:pt idx="475">
                  <c:v>575</c:v>
                </c:pt>
                <c:pt idx="476">
                  <c:v>576</c:v>
                </c:pt>
                <c:pt idx="477">
                  <c:v>577</c:v>
                </c:pt>
                <c:pt idx="478">
                  <c:v>578</c:v>
                </c:pt>
                <c:pt idx="479">
                  <c:v>579</c:v>
                </c:pt>
                <c:pt idx="480">
                  <c:v>580</c:v>
                </c:pt>
                <c:pt idx="481">
                  <c:v>581</c:v>
                </c:pt>
                <c:pt idx="482">
                  <c:v>582</c:v>
                </c:pt>
                <c:pt idx="483">
                  <c:v>583</c:v>
                </c:pt>
                <c:pt idx="484">
                  <c:v>584</c:v>
                </c:pt>
                <c:pt idx="485">
                  <c:v>585</c:v>
                </c:pt>
                <c:pt idx="486">
                  <c:v>586</c:v>
                </c:pt>
                <c:pt idx="487">
                  <c:v>587</c:v>
                </c:pt>
                <c:pt idx="488">
                  <c:v>588</c:v>
                </c:pt>
                <c:pt idx="489">
                  <c:v>589</c:v>
                </c:pt>
                <c:pt idx="490">
                  <c:v>590</c:v>
                </c:pt>
                <c:pt idx="491">
                  <c:v>591</c:v>
                </c:pt>
                <c:pt idx="492">
                  <c:v>592</c:v>
                </c:pt>
                <c:pt idx="493">
                  <c:v>593</c:v>
                </c:pt>
                <c:pt idx="494">
                  <c:v>594</c:v>
                </c:pt>
                <c:pt idx="495">
                  <c:v>595</c:v>
                </c:pt>
                <c:pt idx="496">
                  <c:v>596</c:v>
                </c:pt>
                <c:pt idx="497">
                  <c:v>597</c:v>
                </c:pt>
                <c:pt idx="498">
                  <c:v>598</c:v>
                </c:pt>
                <c:pt idx="499">
                  <c:v>599</c:v>
                </c:pt>
                <c:pt idx="500">
                  <c:v>600</c:v>
                </c:pt>
                <c:pt idx="501">
                  <c:v>601</c:v>
                </c:pt>
                <c:pt idx="502">
                  <c:v>602</c:v>
                </c:pt>
                <c:pt idx="503">
                  <c:v>603</c:v>
                </c:pt>
                <c:pt idx="504">
                  <c:v>604</c:v>
                </c:pt>
                <c:pt idx="505">
                  <c:v>605</c:v>
                </c:pt>
                <c:pt idx="506">
                  <c:v>606</c:v>
                </c:pt>
                <c:pt idx="507">
                  <c:v>607</c:v>
                </c:pt>
                <c:pt idx="508">
                  <c:v>608</c:v>
                </c:pt>
                <c:pt idx="509">
                  <c:v>609</c:v>
                </c:pt>
                <c:pt idx="510">
                  <c:v>610</c:v>
                </c:pt>
                <c:pt idx="511">
                  <c:v>611</c:v>
                </c:pt>
                <c:pt idx="512">
                  <c:v>612</c:v>
                </c:pt>
                <c:pt idx="513">
                  <c:v>613</c:v>
                </c:pt>
                <c:pt idx="514">
                  <c:v>614</c:v>
                </c:pt>
                <c:pt idx="515">
                  <c:v>615</c:v>
                </c:pt>
                <c:pt idx="516">
                  <c:v>616</c:v>
                </c:pt>
                <c:pt idx="517">
                  <c:v>617</c:v>
                </c:pt>
                <c:pt idx="518">
                  <c:v>618</c:v>
                </c:pt>
                <c:pt idx="519">
                  <c:v>619</c:v>
                </c:pt>
                <c:pt idx="520">
                  <c:v>620</c:v>
                </c:pt>
                <c:pt idx="521">
                  <c:v>621</c:v>
                </c:pt>
                <c:pt idx="522">
                  <c:v>622</c:v>
                </c:pt>
                <c:pt idx="523">
                  <c:v>623</c:v>
                </c:pt>
                <c:pt idx="524">
                  <c:v>624</c:v>
                </c:pt>
                <c:pt idx="525">
                  <c:v>625</c:v>
                </c:pt>
                <c:pt idx="526">
                  <c:v>626</c:v>
                </c:pt>
                <c:pt idx="527">
                  <c:v>627</c:v>
                </c:pt>
                <c:pt idx="528">
                  <c:v>628</c:v>
                </c:pt>
                <c:pt idx="529">
                  <c:v>629</c:v>
                </c:pt>
                <c:pt idx="530">
                  <c:v>630</c:v>
                </c:pt>
                <c:pt idx="531">
                  <c:v>631</c:v>
                </c:pt>
                <c:pt idx="532">
                  <c:v>632</c:v>
                </c:pt>
                <c:pt idx="533">
                  <c:v>633</c:v>
                </c:pt>
                <c:pt idx="534">
                  <c:v>634</c:v>
                </c:pt>
                <c:pt idx="535">
                  <c:v>635</c:v>
                </c:pt>
                <c:pt idx="536">
                  <c:v>636</c:v>
                </c:pt>
                <c:pt idx="537">
                  <c:v>637</c:v>
                </c:pt>
                <c:pt idx="538">
                  <c:v>638</c:v>
                </c:pt>
                <c:pt idx="539">
                  <c:v>639</c:v>
                </c:pt>
                <c:pt idx="540">
                  <c:v>640</c:v>
                </c:pt>
                <c:pt idx="541">
                  <c:v>641</c:v>
                </c:pt>
                <c:pt idx="542">
                  <c:v>642</c:v>
                </c:pt>
                <c:pt idx="543">
                  <c:v>643</c:v>
                </c:pt>
                <c:pt idx="544">
                  <c:v>644</c:v>
                </c:pt>
                <c:pt idx="545">
                  <c:v>645</c:v>
                </c:pt>
                <c:pt idx="546">
                  <c:v>646</c:v>
                </c:pt>
                <c:pt idx="547">
                  <c:v>647</c:v>
                </c:pt>
                <c:pt idx="548">
                  <c:v>648</c:v>
                </c:pt>
                <c:pt idx="549">
                  <c:v>649</c:v>
                </c:pt>
                <c:pt idx="550">
                  <c:v>650</c:v>
                </c:pt>
                <c:pt idx="551">
                  <c:v>651</c:v>
                </c:pt>
                <c:pt idx="552">
                  <c:v>652</c:v>
                </c:pt>
                <c:pt idx="553">
                  <c:v>653</c:v>
                </c:pt>
                <c:pt idx="554">
                  <c:v>654</c:v>
                </c:pt>
                <c:pt idx="555">
                  <c:v>655</c:v>
                </c:pt>
                <c:pt idx="556">
                  <c:v>656</c:v>
                </c:pt>
                <c:pt idx="557">
                  <c:v>657</c:v>
                </c:pt>
                <c:pt idx="558">
                  <c:v>658</c:v>
                </c:pt>
                <c:pt idx="559">
                  <c:v>659</c:v>
                </c:pt>
                <c:pt idx="560">
                  <c:v>660</c:v>
                </c:pt>
                <c:pt idx="561">
                  <c:v>661</c:v>
                </c:pt>
                <c:pt idx="562">
                  <c:v>662</c:v>
                </c:pt>
                <c:pt idx="563">
                  <c:v>663</c:v>
                </c:pt>
                <c:pt idx="564">
                  <c:v>664</c:v>
                </c:pt>
                <c:pt idx="565">
                  <c:v>665</c:v>
                </c:pt>
                <c:pt idx="566">
                  <c:v>666</c:v>
                </c:pt>
                <c:pt idx="567">
                  <c:v>667</c:v>
                </c:pt>
                <c:pt idx="568">
                  <c:v>668</c:v>
                </c:pt>
                <c:pt idx="569">
                  <c:v>669</c:v>
                </c:pt>
                <c:pt idx="570">
                  <c:v>670</c:v>
                </c:pt>
                <c:pt idx="571">
                  <c:v>671</c:v>
                </c:pt>
                <c:pt idx="572">
                  <c:v>672</c:v>
                </c:pt>
                <c:pt idx="573">
                  <c:v>673</c:v>
                </c:pt>
                <c:pt idx="574">
                  <c:v>674</c:v>
                </c:pt>
                <c:pt idx="575">
                  <c:v>675</c:v>
                </c:pt>
                <c:pt idx="576">
                  <c:v>676</c:v>
                </c:pt>
                <c:pt idx="577">
                  <c:v>677</c:v>
                </c:pt>
                <c:pt idx="578">
                  <c:v>678</c:v>
                </c:pt>
                <c:pt idx="579">
                  <c:v>679</c:v>
                </c:pt>
                <c:pt idx="580">
                  <c:v>680</c:v>
                </c:pt>
                <c:pt idx="581">
                  <c:v>681</c:v>
                </c:pt>
                <c:pt idx="582">
                  <c:v>682</c:v>
                </c:pt>
                <c:pt idx="583">
                  <c:v>683</c:v>
                </c:pt>
                <c:pt idx="584">
                  <c:v>684</c:v>
                </c:pt>
                <c:pt idx="585">
                  <c:v>685</c:v>
                </c:pt>
                <c:pt idx="586">
                  <c:v>686</c:v>
                </c:pt>
                <c:pt idx="587">
                  <c:v>687</c:v>
                </c:pt>
                <c:pt idx="588">
                  <c:v>688</c:v>
                </c:pt>
                <c:pt idx="589">
                  <c:v>689</c:v>
                </c:pt>
                <c:pt idx="590">
                  <c:v>690</c:v>
                </c:pt>
                <c:pt idx="591">
                  <c:v>691</c:v>
                </c:pt>
                <c:pt idx="592">
                  <c:v>692</c:v>
                </c:pt>
                <c:pt idx="593">
                  <c:v>693</c:v>
                </c:pt>
                <c:pt idx="594">
                  <c:v>694</c:v>
                </c:pt>
                <c:pt idx="595">
                  <c:v>695</c:v>
                </c:pt>
                <c:pt idx="596">
                  <c:v>696</c:v>
                </c:pt>
                <c:pt idx="597">
                  <c:v>697</c:v>
                </c:pt>
                <c:pt idx="598">
                  <c:v>698</c:v>
                </c:pt>
                <c:pt idx="599">
                  <c:v>699</c:v>
                </c:pt>
                <c:pt idx="600">
                  <c:v>700</c:v>
                </c:pt>
                <c:pt idx="601">
                  <c:v>701</c:v>
                </c:pt>
                <c:pt idx="602">
                  <c:v>702</c:v>
                </c:pt>
                <c:pt idx="603">
                  <c:v>703</c:v>
                </c:pt>
                <c:pt idx="604">
                  <c:v>704</c:v>
                </c:pt>
                <c:pt idx="605">
                  <c:v>705</c:v>
                </c:pt>
                <c:pt idx="606">
                  <c:v>706</c:v>
                </c:pt>
                <c:pt idx="607">
                  <c:v>707</c:v>
                </c:pt>
                <c:pt idx="608">
                  <c:v>708</c:v>
                </c:pt>
                <c:pt idx="609">
                  <c:v>709</c:v>
                </c:pt>
                <c:pt idx="610">
                  <c:v>710</c:v>
                </c:pt>
                <c:pt idx="611">
                  <c:v>711</c:v>
                </c:pt>
                <c:pt idx="612">
                  <c:v>712</c:v>
                </c:pt>
                <c:pt idx="613">
                  <c:v>713</c:v>
                </c:pt>
                <c:pt idx="614">
                  <c:v>714</c:v>
                </c:pt>
                <c:pt idx="615">
                  <c:v>715</c:v>
                </c:pt>
                <c:pt idx="616">
                  <c:v>716</c:v>
                </c:pt>
                <c:pt idx="617">
                  <c:v>717</c:v>
                </c:pt>
                <c:pt idx="618">
                  <c:v>718</c:v>
                </c:pt>
                <c:pt idx="619">
                  <c:v>719</c:v>
                </c:pt>
                <c:pt idx="620">
                  <c:v>720</c:v>
                </c:pt>
                <c:pt idx="621">
                  <c:v>721</c:v>
                </c:pt>
                <c:pt idx="622">
                  <c:v>722</c:v>
                </c:pt>
                <c:pt idx="623">
                  <c:v>723</c:v>
                </c:pt>
                <c:pt idx="624">
                  <c:v>724</c:v>
                </c:pt>
                <c:pt idx="625">
                  <c:v>725</c:v>
                </c:pt>
                <c:pt idx="626">
                  <c:v>726</c:v>
                </c:pt>
                <c:pt idx="627">
                  <c:v>727</c:v>
                </c:pt>
                <c:pt idx="628">
                  <c:v>728</c:v>
                </c:pt>
                <c:pt idx="629">
                  <c:v>729</c:v>
                </c:pt>
                <c:pt idx="630">
                  <c:v>730</c:v>
                </c:pt>
                <c:pt idx="631">
                  <c:v>731</c:v>
                </c:pt>
                <c:pt idx="632">
                  <c:v>732</c:v>
                </c:pt>
                <c:pt idx="633">
                  <c:v>733</c:v>
                </c:pt>
                <c:pt idx="634">
                  <c:v>734</c:v>
                </c:pt>
                <c:pt idx="635">
                  <c:v>735</c:v>
                </c:pt>
                <c:pt idx="636">
                  <c:v>736</c:v>
                </c:pt>
                <c:pt idx="637">
                  <c:v>737</c:v>
                </c:pt>
                <c:pt idx="638">
                  <c:v>738</c:v>
                </c:pt>
                <c:pt idx="639">
                  <c:v>739</c:v>
                </c:pt>
                <c:pt idx="640">
                  <c:v>740</c:v>
                </c:pt>
                <c:pt idx="641">
                  <c:v>741</c:v>
                </c:pt>
                <c:pt idx="642">
                  <c:v>742</c:v>
                </c:pt>
                <c:pt idx="643">
                  <c:v>743</c:v>
                </c:pt>
                <c:pt idx="644">
                  <c:v>744</c:v>
                </c:pt>
                <c:pt idx="645">
                  <c:v>745</c:v>
                </c:pt>
                <c:pt idx="646">
                  <c:v>746</c:v>
                </c:pt>
                <c:pt idx="647">
                  <c:v>747</c:v>
                </c:pt>
                <c:pt idx="648">
                  <c:v>748</c:v>
                </c:pt>
                <c:pt idx="649">
                  <c:v>749</c:v>
                </c:pt>
                <c:pt idx="650">
                  <c:v>750</c:v>
                </c:pt>
                <c:pt idx="651">
                  <c:v>751</c:v>
                </c:pt>
                <c:pt idx="652">
                  <c:v>752</c:v>
                </c:pt>
                <c:pt idx="653">
                  <c:v>753</c:v>
                </c:pt>
                <c:pt idx="654">
                  <c:v>754</c:v>
                </c:pt>
                <c:pt idx="655">
                  <c:v>755</c:v>
                </c:pt>
                <c:pt idx="656">
                  <c:v>756</c:v>
                </c:pt>
                <c:pt idx="657">
                  <c:v>757</c:v>
                </c:pt>
                <c:pt idx="658">
                  <c:v>758</c:v>
                </c:pt>
                <c:pt idx="659">
                  <c:v>759</c:v>
                </c:pt>
                <c:pt idx="660">
                  <c:v>760</c:v>
                </c:pt>
                <c:pt idx="661">
                  <c:v>761</c:v>
                </c:pt>
                <c:pt idx="662">
                  <c:v>762</c:v>
                </c:pt>
                <c:pt idx="663">
                  <c:v>763</c:v>
                </c:pt>
                <c:pt idx="664">
                  <c:v>764</c:v>
                </c:pt>
                <c:pt idx="665">
                  <c:v>765</c:v>
                </c:pt>
                <c:pt idx="666">
                  <c:v>766</c:v>
                </c:pt>
                <c:pt idx="667">
                  <c:v>767</c:v>
                </c:pt>
                <c:pt idx="668">
                  <c:v>768</c:v>
                </c:pt>
                <c:pt idx="669">
                  <c:v>769</c:v>
                </c:pt>
                <c:pt idx="670">
                  <c:v>770</c:v>
                </c:pt>
                <c:pt idx="671">
                  <c:v>771</c:v>
                </c:pt>
                <c:pt idx="672">
                  <c:v>772</c:v>
                </c:pt>
                <c:pt idx="673">
                  <c:v>773</c:v>
                </c:pt>
                <c:pt idx="674">
                  <c:v>774</c:v>
                </c:pt>
                <c:pt idx="675">
                  <c:v>775</c:v>
                </c:pt>
                <c:pt idx="676">
                  <c:v>776</c:v>
                </c:pt>
                <c:pt idx="677">
                  <c:v>777</c:v>
                </c:pt>
                <c:pt idx="678">
                  <c:v>778</c:v>
                </c:pt>
                <c:pt idx="679">
                  <c:v>779</c:v>
                </c:pt>
                <c:pt idx="680">
                  <c:v>780</c:v>
                </c:pt>
                <c:pt idx="681">
                  <c:v>781</c:v>
                </c:pt>
                <c:pt idx="682">
                  <c:v>782</c:v>
                </c:pt>
                <c:pt idx="683">
                  <c:v>783</c:v>
                </c:pt>
                <c:pt idx="684">
                  <c:v>784</c:v>
                </c:pt>
                <c:pt idx="685">
                  <c:v>785</c:v>
                </c:pt>
                <c:pt idx="686">
                  <c:v>786</c:v>
                </c:pt>
                <c:pt idx="687">
                  <c:v>787</c:v>
                </c:pt>
                <c:pt idx="688">
                  <c:v>788</c:v>
                </c:pt>
                <c:pt idx="689">
                  <c:v>789</c:v>
                </c:pt>
                <c:pt idx="690">
                  <c:v>790</c:v>
                </c:pt>
                <c:pt idx="691">
                  <c:v>791</c:v>
                </c:pt>
                <c:pt idx="692">
                  <c:v>792</c:v>
                </c:pt>
                <c:pt idx="693">
                  <c:v>793</c:v>
                </c:pt>
                <c:pt idx="694">
                  <c:v>794</c:v>
                </c:pt>
                <c:pt idx="695">
                  <c:v>795</c:v>
                </c:pt>
                <c:pt idx="696">
                  <c:v>796</c:v>
                </c:pt>
                <c:pt idx="697">
                  <c:v>797</c:v>
                </c:pt>
                <c:pt idx="698">
                  <c:v>798</c:v>
                </c:pt>
                <c:pt idx="699">
                  <c:v>799</c:v>
                </c:pt>
                <c:pt idx="700">
                  <c:v>800</c:v>
                </c:pt>
                <c:pt idx="701">
                  <c:v>801</c:v>
                </c:pt>
                <c:pt idx="702">
                  <c:v>802</c:v>
                </c:pt>
                <c:pt idx="703">
                  <c:v>803</c:v>
                </c:pt>
                <c:pt idx="704">
                  <c:v>804</c:v>
                </c:pt>
                <c:pt idx="705">
                  <c:v>805</c:v>
                </c:pt>
                <c:pt idx="706">
                  <c:v>806</c:v>
                </c:pt>
                <c:pt idx="707">
                  <c:v>807</c:v>
                </c:pt>
                <c:pt idx="708">
                  <c:v>808</c:v>
                </c:pt>
                <c:pt idx="709">
                  <c:v>809</c:v>
                </c:pt>
                <c:pt idx="710">
                  <c:v>810</c:v>
                </c:pt>
                <c:pt idx="711">
                  <c:v>811</c:v>
                </c:pt>
                <c:pt idx="712">
                  <c:v>812</c:v>
                </c:pt>
                <c:pt idx="713">
                  <c:v>813</c:v>
                </c:pt>
                <c:pt idx="714">
                  <c:v>814</c:v>
                </c:pt>
                <c:pt idx="715">
                  <c:v>815</c:v>
                </c:pt>
                <c:pt idx="716">
                  <c:v>816</c:v>
                </c:pt>
                <c:pt idx="717">
                  <c:v>817</c:v>
                </c:pt>
                <c:pt idx="718">
                  <c:v>818</c:v>
                </c:pt>
                <c:pt idx="719">
                  <c:v>819</c:v>
                </c:pt>
                <c:pt idx="720">
                  <c:v>820</c:v>
                </c:pt>
                <c:pt idx="721">
                  <c:v>821</c:v>
                </c:pt>
                <c:pt idx="722">
                  <c:v>822</c:v>
                </c:pt>
                <c:pt idx="723">
                  <c:v>823</c:v>
                </c:pt>
                <c:pt idx="724">
                  <c:v>824</c:v>
                </c:pt>
                <c:pt idx="725">
                  <c:v>825</c:v>
                </c:pt>
                <c:pt idx="726">
                  <c:v>826</c:v>
                </c:pt>
                <c:pt idx="727">
                  <c:v>827</c:v>
                </c:pt>
                <c:pt idx="728">
                  <c:v>828</c:v>
                </c:pt>
                <c:pt idx="729">
                  <c:v>829</c:v>
                </c:pt>
                <c:pt idx="730">
                  <c:v>830</c:v>
                </c:pt>
                <c:pt idx="731">
                  <c:v>831</c:v>
                </c:pt>
                <c:pt idx="732">
                  <c:v>832</c:v>
                </c:pt>
                <c:pt idx="733">
                  <c:v>833</c:v>
                </c:pt>
                <c:pt idx="734">
                  <c:v>834</c:v>
                </c:pt>
                <c:pt idx="735">
                  <c:v>835</c:v>
                </c:pt>
                <c:pt idx="736">
                  <c:v>836</c:v>
                </c:pt>
                <c:pt idx="737">
                  <c:v>837</c:v>
                </c:pt>
                <c:pt idx="738">
                  <c:v>838</c:v>
                </c:pt>
                <c:pt idx="739">
                  <c:v>839</c:v>
                </c:pt>
                <c:pt idx="740">
                  <c:v>840</c:v>
                </c:pt>
                <c:pt idx="741">
                  <c:v>841</c:v>
                </c:pt>
                <c:pt idx="742">
                  <c:v>842</c:v>
                </c:pt>
                <c:pt idx="743">
                  <c:v>843</c:v>
                </c:pt>
                <c:pt idx="744">
                  <c:v>844</c:v>
                </c:pt>
                <c:pt idx="745">
                  <c:v>845</c:v>
                </c:pt>
                <c:pt idx="746">
                  <c:v>846</c:v>
                </c:pt>
                <c:pt idx="747">
                  <c:v>847</c:v>
                </c:pt>
                <c:pt idx="748">
                  <c:v>848</c:v>
                </c:pt>
                <c:pt idx="749">
                  <c:v>849</c:v>
                </c:pt>
                <c:pt idx="750">
                  <c:v>850</c:v>
                </c:pt>
                <c:pt idx="751">
                  <c:v>851</c:v>
                </c:pt>
                <c:pt idx="752">
                  <c:v>852</c:v>
                </c:pt>
                <c:pt idx="753">
                  <c:v>853</c:v>
                </c:pt>
                <c:pt idx="754">
                  <c:v>854</c:v>
                </c:pt>
                <c:pt idx="755">
                  <c:v>855</c:v>
                </c:pt>
                <c:pt idx="756">
                  <c:v>856</c:v>
                </c:pt>
                <c:pt idx="757">
                  <c:v>857</c:v>
                </c:pt>
                <c:pt idx="758">
                  <c:v>858</c:v>
                </c:pt>
                <c:pt idx="759">
                  <c:v>859</c:v>
                </c:pt>
                <c:pt idx="760">
                  <c:v>860</c:v>
                </c:pt>
                <c:pt idx="761">
                  <c:v>861</c:v>
                </c:pt>
                <c:pt idx="762">
                  <c:v>862</c:v>
                </c:pt>
                <c:pt idx="763">
                  <c:v>863</c:v>
                </c:pt>
                <c:pt idx="764">
                  <c:v>864</c:v>
                </c:pt>
                <c:pt idx="765">
                  <c:v>865</c:v>
                </c:pt>
                <c:pt idx="766">
                  <c:v>866</c:v>
                </c:pt>
                <c:pt idx="767">
                  <c:v>867</c:v>
                </c:pt>
                <c:pt idx="768">
                  <c:v>868</c:v>
                </c:pt>
                <c:pt idx="769">
                  <c:v>869</c:v>
                </c:pt>
                <c:pt idx="770">
                  <c:v>870</c:v>
                </c:pt>
                <c:pt idx="771">
                  <c:v>871</c:v>
                </c:pt>
                <c:pt idx="772">
                  <c:v>872</c:v>
                </c:pt>
                <c:pt idx="773">
                  <c:v>873</c:v>
                </c:pt>
                <c:pt idx="774">
                  <c:v>874</c:v>
                </c:pt>
                <c:pt idx="775">
                  <c:v>875</c:v>
                </c:pt>
                <c:pt idx="776">
                  <c:v>876</c:v>
                </c:pt>
                <c:pt idx="777">
                  <c:v>877</c:v>
                </c:pt>
                <c:pt idx="778">
                  <c:v>878</c:v>
                </c:pt>
                <c:pt idx="779">
                  <c:v>879</c:v>
                </c:pt>
                <c:pt idx="780">
                  <c:v>880</c:v>
                </c:pt>
                <c:pt idx="781">
                  <c:v>881</c:v>
                </c:pt>
                <c:pt idx="782">
                  <c:v>882</c:v>
                </c:pt>
                <c:pt idx="783">
                  <c:v>883</c:v>
                </c:pt>
                <c:pt idx="784">
                  <c:v>884</c:v>
                </c:pt>
                <c:pt idx="785">
                  <c:v>885</c:v>
                </c:pt>
                <c:pt idx="786">
                  <c:v>886</c:v>
                </c:pt>
                <c:pt idx="787">
                  <c:v>887</c:v>
                </c:pt>
                <c:pt idx="788">
                  <c:v>888</c:v>
                </c:pt>
                <c:pt idx="789">
                  <c:v>889</c:v>
                </c:pt>
                <c:pt idx="790">
                  <c:v>890</c:v>
                </c:pt>
                <c:pt idx="791">
                  <c:v>891</c:v>
                </c:pt>
                <c:pt idx="792">
                  <c:v>892</c:v>
                </c:pt>
                <c:pt idx="793">
                  <c:v>893</c:v>
                </c:pt>
                <c:pt idx="794">
                  <c:v>894</c:v>
                </c:pt>
                <c:pt idx="795">
                  <c:v>895</c:v>
                </c:pt>
                <c:pt idx="796">
                  <c:v>896</c:v>
                </c:pt>
                <c:pt idx="797">
                  <c:v>897</c:v>
                </c:pt>
                <c:pt idx="798">
                  <c:v>898</c:v>
                </c:pt>
                <c:pt idx="799">
                  <c:v>899</c:v>
                </c:pt>
                <c:pt idx="800">
                  <c:v>900</c:v>
                </c:pt>
                <c:pt idx="801">
                  <c:v>901</c:v>
                </c:pt>
                <c:pt idx="802">
                  <c:v>902</c:v>
                </c:pt>
                <c:pt idx="803">
                  <c:v>903</c:v>
                </c:pt>
                <c:pt idx="804">
                  <c:v>904</c:v>
                </c:pt>
                <c:pt idx="805">
                  <c:v>905</c:v>
                </c:pt>
                <c:pt idx="806">
                  <c:v>906</c:v>
                </c:pt>
                <c:pt idx="807">
                  <c:v>907</c:v>
                </c:pt>
                <c:pt idx="808">
                  <c:v>908</c:v>
                </c:pt>
                <c:pt idx="809">
                  <c:v>909</c:v>
                </c:pt>
                <c:pt idx="810">
                  <c:v>910</c:v>
                </c:pt>
                <c:pt idx="811">
                  <c:v>911</c:v>
                </c:pt>
                <c:pt idx="812">
                  <c:v>912</c:v>
                </c:pt>
                <c:pt idx="813">
                  <c:v>913</c:v>
                </c:pt>
                <c:pt idx="814">
                  <c:v>914</c:v>
                </c:pt>
                <c:pt idx="815">
                  <c:v>915</c:v>
                </c:pt>
                <c:pt idx="816">
                  <c:v>916</c:v>
                </c:pt>
                <c:pt idx="817">
                  <c:v>917</c:v>
                </c:pt>
                <c:pt idx="818">
                  <c:v>918</c:v>
                </c:pt>
                <c:pt idx="819">
                  <c:v>919</c:v>
                </c:pt>
                <c:pt idx="820">
                  <c:v>920</c:v>
                </c:pt>
                <c:pt idx="821">
                  <c:v>921</c:v>
                </c:pt>
                <c:pt idx="822">
                  <c:v>922</c:v>
                </c:pt>
                <c:pt idx="823">
                  <c:v>923</c:v>
                </c:pt>
                <c:pt idx="824">
                  <c:v>924</c:v>
                </c:pt>
                <c:pt idx="825">
                  <c:v>925</c:v>
                </c:pt>
                <c:pt idx="826">
                  <c:v>926</c:v>
                </c:pt>
                <c:pt idx="827">
                  <c:v>927</c:v>
                </c:pt>
                <c:pt idx="828">
                  <c:v>928</c:v>
                </c:pt>
                <c:pt idx="829">
                  <c:v>929</c:v>
                </c:pt>
                <c:pt idx="830">
                  <c:v>930</c:v>
                </c:pt>
                <c:pt idx="831">
                  <c:v>931</c:v>
                </c:pt>
                <c:pt idx="832">
                  <c:v>932</c:v>
                </c:pt>
                <c:pt idx="833">
                  <c:v>933</c:v>
                </c:pt>
                <c:pt idx="834">
                  <c:v>934</c:v>
                </c:pt>
                <c:pt idx="835">
                  <c:v>935</c:v>
                </c:pt>
                <c:pt idx="836">
                  <c:v>936</c:v>
                </c:pt>
                <c:pt idx="837">
                  <c:v>937</c:v>
                </c:pt>
                <c:pt idx="838">
                  <c:v>938</c:v>
                </c:pt>
                <c:pt idx="839">
                  <c:v>939</c:v>
                </c:pt>
                <c:pt idx="840">
                  <c:v>940</c:v>
                </c:pt>
                <c:pt idx="841">
                  <c:v>941</c:v>
                </c:pt>
                <c:pt idx="842">
                  <c:v>942</c:v>
                </c:pt>
                <c:pt idx="843">
                  <c:v>943</c:v>
                </c:pt>
                <c:pt idx="844">
                  <c:v>944</c:v>
                </c:pt>
                <c:pt idx="845">
                  <c:v>945</c:v>
                </c:pt>
                <c:pt idx="846">
                  <c:v>946</c:v>
                </c:pt>
                <c:pt idx="847">
                  <c:v>947</c:v>
                </c:pt>
                <c:pt idx="848">
                  <c:v>948</c:v>
                </c:pt>
                <c:pt idx="849">
                  <c:v>949</c:v>
                </c:pt>
                <c:pt idx="850">
                  <c:v>950</c:v>
                </c:pt>
                <c:pt idx="851">
                  <c:v>951</c:v>
                </c:pt>
                <c:pt idx="852">
                  <c:v>952</c:v>
                </c:pt>
                <c:pt idx="853">
                  <c:v>953</c:v>
                </c:pt>
                <c:pt idx="854">
                  <c:v>954</c:v>
                </c:pt>
                <c:pt idx="855">
                  <c:v>955</c:v>
                </c:pt>
                <c:pt idx="856">
                  <c:v>956</c:v>
                </c:pt>
                <c:pt idx="857">
                  <c:v>957</c:v>
                </c:pt>
                <c:pt idx="858">
                  <c:v>958</c:v>
                </c:pt>
                <c:pt idx="859">
                  <c:v>959</c:v>
                </c:pt>
                <c:pt idx="860">
                  <c:v>960</c:v>
                </c:pt>
                <c:pt idx="861">
                  <c:v>961</c:v>
                </c:pt>
                <c:pt idx="862">
                  <c:v>962</c:v>
                </c:pt>
                <c:pt idx="863">
                  <c:v>963</c:v>
                </c:pt>
                <c:pt idx="864">
                  <c:v>964</c:v>
                </c:pt>
                <c:pt idx="865">
                  <c:v>965</c:v>
                </c:pt>
                <c:pt idx="866">
                  <c:v>966</c:v>
                </c:pt>
                <c:pt idx="867">
                  <c:v>967</c:v>
                </c:pt>
                <c:pt idx="868">
                  <c:v>968</c:v>
                </c:pt>
                <c:pt idx="869">
                  <c:v>969</c:v>
                </c:pt>
                <c:pt idx="870">
                  <c:v>970</c:v>
                </c:pt>
                <c:pt idx="871">
                  <c:v>971</c:v>
                </c:pt>
                <c:pt idx="872">
                  <c:v>972</c:v>
                </c:pt>
                <c:pt idx="873">
                  <c:v>973</c:v>
                </c:pt>
                <c:pt idx="874">
                  <c:v>974</c:v>
                </c:pt>
                <c:pt idx="875">
                  <c:v>975</c:v>
                </c:pt>
                <c:pt idx="876">
                  <c:v>976</c:v>
                </c:pt>
                <c:pt idx="877">
                  <c:v>977</c:v>
                </c:pt>
                <c:pt idx="878">
                  <c:v>978</c:v>
                </c:pt>
                <c:pt idx="879">
                  <c:v>979</c:v>
                </c:pt>
                <c:pt idx="880">
                  <c:v>980</c:v>
                </c:pt>
                <c:pt idx="881">
                  <c:v>981</c:v>
                </c:pt>
                <c:pt idx="882">
                  <c:v>982</c:v>
                </c:pt>
                <c:pt idx="883">
                  <c:v>983</c:v>
                </c:pt>
                <c:pt idx="884">
                  <c:v>984</c:v>
                </c:pt>
                <c:pt idx="885">
                  <c:v>985</c:v>
                </c:pt>
                <c:pt idx="886">
                  <c:v>986</c:v>
                </c:pt>
                <c:pt idx="887">
                  <c:v>987</c:v>
                </c:pt>
                <c:pt idx="888">
                  <c:v>988</c:v>
                </c:pt>
                <c:pt idx="889">
                  <c:v>989</c:v>
                </c:pt>
                <c:pt idx="890">
                  <c:v>990</c:v>
                </c:pt>
                <c:pt idx="891">
                  <c:v>991</c:v>
                </c:pt>
                <c:pt idx="892">
                  <c:v>992</c:v>
                </c:pt>
                <c:pt idx="893">
                  <c:v>993</c:v>
                </c:pt>
                <c:pt idx="894">
                  <c:v>994</c:v>
                </c:pt>
                <c:pt idx="895">
                  <c:v>995</c:v>
                </c:pt>
                <c:pt idx="896">
                  <c:v>996</c:v>
                </c:pt>
                <c:pt idx="897">
                  <c:v>997</c:v>
                </c:pt>
                <c:pt idx="898">
                  <c:v>998</c:v>
                </c:pt>
                <c:pt idx="899">
                  <c:v>999</c:v>
                </c:pt>
                <c:pt idx="900">
                  <c:v>1000</c:v>
                </c:pt>
                <c:pt idx="901">
                  <c:v>1001</c:v>
                </c:pt>
                <c:pt idx="902">
                  <c:v>1002</c:v>
                </c:pt>
                <c:pt idx="903">
                  <c:v>1003</c:v>
                </c:pt>
                <c:pt idx="904">
                  <c:v>1004</c:v>
                </c:pt>
                <c:pt idx="905">
                  <c:v>1005</c:v>
                </c:pt>
                <c:pt idx="906">
                  <c:v>1006</c:v>
                </c:pt>
                <c:pt idx="907">
                  <c:v>1007</c:v>
                </c:pt>
                <c:pt idx="908">
                  <c:v>1008</c:v>
                </c:pt>
                <c:pt idx="909">
                  <c:v>1009</c:v>
                </c:pt>
                <c:pt idx="910">
                  <c:v>1010</c:v>
                </c:pt>
                <c:pt idx="911">
                  <c:v>1011</c:v>
                </c:pt>
                <c:pt idx="912">
                  <c:v>1012</c:v>
                </c:pt>
                <c:pt idx="913">
                  <c:v>1013</c:v>
                </c:pt>
                <c:pt idx="914">
                  <c:v>1014</c:v>
                </c:pt>
                <c:pt idx="915">
                  <c:v>1015</c:v>
                </c:pt>
                <c:pt idx="916">
                  <c:v>1016</c:v>
                </c:pt>
                <c:pt idx="917">
                  <c:v>1017</c:v>
                </c:pt>
                <c:pt idx="918">
                  <c:v>1018</c:v>
                </c:pt>
                <c:pt idx="919">
                  <c:v>1019</c:v>
                </c:pt>
                <c:pt idx="920">
                  <c:v>1020</c:v>
                </c:pt>
                <c:pt idx="921">
                  <c:v>1021</c:v>
                </c:pt>
                <c:pt idx="922">
                  <c:v>1022</c:v>
                </c:pt>
                <c:pt idx="923">
                  <c:v>1023</c:v>
                </c:pt>
                <c:pt idx="924">
                  <c:v>1024</c:v>
                </c:pt>
                <c:pt idx="925">
                  <c:v>1025</c:v>
                </c:pt>
                <c:pt idx="926">
                  <c:v>1026</c:v>
                </c:pt>
                <c:pt idx="927">
                  <c:v>1027</c:v>
                </c:pt>
                <c:pt idx="928">
                  <c:v>1028</c:v>
                </c:pt>
                <c:pt idx="929">
                  <c:v>1029</c:v>
                </c:pt>
                <c:pt idx="930">
                  <c:v>1030</c:v>
                </c:pt>
                <c:pt idx="931">
                  <c:v>1031</c:v>
                </c:pt>
                <c:pt idx="932">
                  <c:v>1032</c:v>
                </c:pt>
                <c:pt idx="933">
                  <c:v>1033</c:v>
                </c:pt>
                <c:pt idx="934">
                  <c:v>1034</c:v>
                </c:pt>
                <c:pt idx="935">
                  <c:v>1035</c:v>
                </c:pt>
                <c:pt idx="936">
                  <c:v>1036</c:v>
                </c:pt>
                <c:pt idx="937">
                  <c:v>1037</c:v>
                </c:pt>
                <c:pt idx="938">
                  <c:v>1038</c:v>
                </c:pt>
                <c:pt idx="939">
                  <c:v>1039</c:v>
                </c:pt>
                <c:pt idx="940">
                  <c:v>1040</c:v>
                </c:pt>
                <c:pt idx="941">
                  <c:v>1041</c:v>
                </c:pt>
                <c:pt idx="942">
                  <c:v>1042</c:v>
                </c:pt>
                <c:pt idx="943">
                  <c:v>1043</c:v>
                </c:pt>
                <c:pt idx="944">
                  <c:v>1044</c:v>
                </c:pt>
                <c:pt idx="945">
                  <c:v>1045</c:v>
                </c:pt>
                <c:pt idx="946">
                  <c:v>1046</c:v>
                </c:pt>
                <c:pt idx="947">
                  <c:v>1047</c:v>
                </c:pt>
                <c:pt idx="948">
                  <c:v>1048</c:v>
                </c:pt>
                <c:pt idx="949">
                  <c:v>1049</c:v>
                </c:pt>
                <c:pt idx="950">
                  <c:v>1050</c:v>
                </c:pt>
                <c:pt idx="951">
                  <c:v>1051</c:v>
                </c:pt>
                <c:pt idx="952">
                  <c:v>1052</c:v>
                </c:pt>
                <c:pt idx="953">
                  <c:v>1053</c:v>
                </c:pt>
                <c:pt idx="954">
                  <c:v>1054</c:v>
                </c:pt>
                <c:pt idx="955">
                  <c:v>1055</c:v>
                </c:pt>
                <c:pt idx="956">
                  <c:v>1056</c:v>
                </c:pt>
                <c:pt idx="957">
                  <c:v>1057</c:v>
                </c:pt>
                <c:pt idx="958">
                  <c:v>1058</c:v>
                </c:pt>
                <c:pt idx="959">
                  <c:v>1059</c:v>
                </c:pt>
                <c:pt idx="960">
                  <c:v>1060</c:v>
                </c:pt>
                <c:pt idx="961">
                  <c:v>1061</c:v>
                </c:pt>
                <c:pt idx="962">
                  <c:v>1062</c:v>
                </c:pt>
                <c:pt idx="963">
                  <c:v>1063</c:v>
                </c:pt>
                <c:pt idx="964">
                  <c:v>1064</c:v>
                </c:pt>
                <c:pt idx="965">
                  <c:v>1065</c:v>
                </c:pt>
                <c:pt idx="966">
                  <c:v>1066</c:v>
                </c:pt>
                <c:pt idx="967">
                  <c:v>1067</c:v>
                </c:pt>
                <c:pt idx="968">
                  <c:v>1068</c:v>
                </c:pt>
                <c:pt idx="969">
                  <c:v>1069</c:v>
                </c:pt>
                <c:pt idx="970">
                  <c:v>1070</c:v>
                </c:pt>
                <c:pt idx="971">
                  <c:v>1071</c:v>
                </c:pt>
                <c:pt idx="972">
                  <c:v>1072</c:v>
                </c:pt>
                <c:pt idx="973">
                  <c:v>1073</c:v>
                </c:pt>
                <c:pt idx="974">
                  <c:v>1074</c:v>
                </c:pt>
                <c:pt idx="975">
                  <c:v>1075</c:v>
                </c:pt>
                <c:pt idx="976">
                  <c:v>1076</c:v>
                </c:pt>
                <c:pt idx="977">
                  <c:v>1077</c:v>
                </c:pt>
                <c:pt idx="978">
                  <c:v>1078</c:v>
                </c:pt>
                <c:pt idx="979">
                  <c:v>1079</c:v>
                </c:pt>
                <c:pt idx="980">
                  <c:v>1080</c:v>
                </c:pt>
                <c:pt idx="981">
                  <c:v>1081</c:v>
                </c:pt>
                <c:pt idx="982">
                  <c:v>1082</c:v>
                </c:pt>
                <c:pt idx="983">
                  <c:v>1083</c:v>
                </c:pt>
                <c:pt idx="984">
                  <c:v>1084</c:v>
                </c:pt>
                <c:pt idx="985">
                  <c:v>1085</c:v>
                </c:pt>
                <c:pt idx="986">
                  <c:v>1086</c:v>
                </c:pt>
                <c:pt idx="987">
                  <c:v>1087</c:v>
                </c:pt>
                <c:pt idx="988">
                  <c:v>1088</c:v>
                </c:pt>
                <c:pt idx="989">
                  <c:v>1089</c:v>
                </c:pt>
                <c:pt idx="990">
                  <c:v>1090</c:v>
                </c:pt>
                <c:pt idx="991">
                  <c:v>1091</c:v>
                </c:pt>
                <c:pt idx="992">
                  <c:v>1092</c:v>
                </c:pt>
                <c:pt idx="993">
                  <c:v>1093</c:v>
                </c:pt>
                <c:pt idx="994">
                  <c:v>1094</c:v>
                </c:pt>
                <c:pt idx="995">
                  <c:v>1095</c:v>
                </c:pt>
                <c:pt idx="996">
                  <c:v>1096</c:v>
                </c:pt>
                <c:pt idx="997">
                  <c:v>1097</c:v>
                </c:pt>
                <c:pt idx="998">
                  <c:v>1098</c:v>
                </c:pt>
                <c:pt idx="999">
                  <c:v>1099</c:v>
                </c:pt>
                <c:pt idx="1000">
                  <c:v>1100</c:v>
                </c:pt>
                <c:pt idx="1001">
                  <c:v>1101</c:v>
                </c:pt>
                <c:pt idx="1002">
                  <c:v>1102</c:v>
                </c:pt>
                <c:pt idx="1003">
                  <c:v>1103</c:v>
                </c:pt>
                <c:pt idx="1004">
                  <c:v>1104</c:v>
                </c:pt>
                <c:pt idx="1005">
                  <c:v>1105</c:v>
                </c:pt>
                <c:pt idx="1006">
                  <c:v>1106</c:v>
                </c:pt>
                <c:pt idx="1007">
                  <c:v>1107</c:v>
                </c:pt>
                <c:pt idx="1008">
                  <c:v>1108</c:v>
                </c:pt>
                <c:pt idx="1009">
                  <c:v>1109</c:v>
                </c:pt>
                <c:pt idx="1010">
                  <c:v>1110</c:v>
                </c:pt>
                <c:pt idx="1011">
                  <c:v>1111</c:v>
                </c:pt>
                <c:pt idx="1012">
                  <c:v>1112</c:v>
                </c:pt>
                <c:pt idx="1013">
                  <c:v>1113</c:v>
                </c:pt>
                <c:pt idx="1014">
                  <c:v>1114</c:v>
                </c:pt>
                <c:pt idx="1015">
                  <c:v>1115</c:v>
                </c:pt>
                <c:pt idx="1016">
                  <c:v>1116</c:v>
                </c:pt>
                <c:pt idx="1017">
                  <c:v>1117</c:v>
                </c:pt>
                <c:pt idx="1018">
                  <c:v>1118</c:v>
                </c:pt>
                <c:pt idx="1019">
                  <c:v>1119</c:v>
                </c:pt>
                <c:pt idx="1020">
                  <c:v>1120</c:v>
                </c:pt>
                <c:pt idx="1021">
                  <c:v>1121</c:v>
                </c:pt>
                <c:pt idx="1022">
                  <c:v>1122</c:v>
                </c:pt>
                <c:pt idx="1023">
                  <c:v>1123</c:v>
                </c:pt>
                <c:pt idx="1024">
                  <c:v>1124</c:v>
                </c:pt>
                <c:pt idx="1025">
                  <c:v>1125</c:v>
                </c:pt>
                <c:pt idx="1026">
                  <c:v>1126</c:v>
                </c:pt>
                <c:pt idx="1027">
                  <c:v>1127</c:v>
                </c:pt>
                <c:pt idx="1028">
                  <c:v>1128</c:v>
                </c:pt>
                <c:pt idx="1029">
                  <c:v>1129</c:v>
                </c:pt>
                <c:pt idx="1030">
                  <c:v>1130</c:v>
                </c:pt>
                <c:pt idx="1031">
                  <c:v>1131</c:v>
                </c:pt>
                <c:pt idx="1032">
                  <c:v>1132</c:v>
                </c:pt>
                <c:pt idx="1033">
                  <c:v>1133</c:v>
                </c:pt>
                <c:pt idx="1034">
                  <c:v>1134</c:v>
                </c:pt>
                <c:pt idx="1035">
                  <c:v>1135</c:v>
                </c:pt>
                <c:pt idx="1036">
                  <c:v>1136</c:v>
                </c:pt>
                <c:pt idx="1037">
                  <c:v>1137</c:v>
                </c:pt>
                <c:pt idx="1038">
                  <c:v>1138</c:v>
                </c:pt>
                <c:pt idx="1039">
                  <c:v>1139</c:v>
                </c:pt>
                <c:pt idx="1040">
                  <c:v>1140</c:v>
                </c:pt>
                <c:pt idx="1041">
                  <c:v>1141</c:v>
                </c:pt>
                <c:pt idx="1042">
                  <c:v>1142</c:v>
                </c:pt>
                <c:pt idx="1043">
                  <c:v>1143</c:v>
                </c:pt>
                <c:pt idx="1044">
                  <c:v>1144</c:v>
                </c:pt>
                <c:pt idx="1045">
                  <c:v>1145</c:v>
                </c:pt>
                <c:pt idx="1046">
                  <c:v>1146</c:v>
                </c:pt>
                <c:pt idx="1047">
                  <c:v>1147</c:v>
                </c:pt>
                <c:pt idx="1048">
                  <c:v>1148</c:v>
                </c:pt>
                <c:pt idx="1049">
                  <c:v>1149</c:v>
                </c:pt>
                <c:pt idx="1050">
                  <c:v>1150</c:v>
                </c:pt>
                <c:pt idx="1051">
                  <c:v>1151</c:v>
                </c:pt>
                <c:pt idx="1052">
                  <c:v>1152</c:v>
                </c:pt>
                <c:pt idx="1053">
                  <c:v>1153</c:v>
                </c:pt>
                <c:pt idx="1054">
                  <c:v>1154</c:v>
                </c:pt>
                <c:pt idx="1055">
                  <c:v>1155</c:v>
                </c:pt>
                <c:pt idx="1056">
                  <c:v>1156</c:v>
                </c:pt>
                <c:pt idx="1057">
                  <c:v>1157</c:v>
                </c:pt>
                <c:pt idx="1058">
                  <c:v>1158</c:v>
                </c:pt>
                <c:pt idx="1059">
                  <c:v>1159</c:v>
                </c:pt>
                <c:pt idx="1060">
                  <c:v>1160</c:v>
                </c:pt>
                <c:pt idx="1061">
                  <c:v>1161</c:v>
                </c:pt>
                <c:pt idx="1062">
                  <c:v>1162</c:v>
                </c:pt>
                <c:pt idx="1063">
                  <c:v>1163</c:v>
                </c:pt>
                <c:pt idx="1064">
                  <c:v>1164</c:v>
                </c:pt>
                <c:pt idx="1065">
                  <c:v>1165</c:v>
                </c:pt>
                <c:pt idx="1066">
                  <c:v>1166</c:v>
                </c:pt>
                <c:pt idx="1067">
                  <c:v>1167</c:v>
                </c:pt>
                <c:pt idx="1068">
                  <c:v>1168</c:v>
                </c:pt>
                <c:pt idx="1069">
                  <c:v>1169</c:v>
                </c:pt>
                <c:pt idx="1070">
                  <c:v>1170</c:v>
                </c:pt>
                <c:pt idx="1071">
                  <c:v>1171</c:v>
                </c:pt>
                <c:pt idx="1072">
                  <c:v>1172</c:v>
                </c:pt>
                <c:pt idx="1073">
                  <c:v>1173</c:v>
                </c:pt>
                <c:pt idx="1074">
                  <c:v>1174</c:v>
                </c:pt>
                <c:pt idx="1075">
                  <c:v>1175</c:v>
                </c:pt>
                <c:pt idx="1076">
                  <c:v>1176</c:v>
                </c:pt>
                <c:pt idx="1077">
                  <c:v>1177</c:v>
                </c:pt>
                <c:pt idx="1078">
                  <c:v>1178</c:v>
                </c:pt>
                <c:pt idx="1079">
                  <c:v>1179</c:v>
                </c:pt>
                <c:pt idx="1080">
                  <c:v>1180</c:v>
                </c:pt>
                <c:pt idx="1081">
                  <c:v>1181</c:v>
                </c:pt>
                <c:pt idx="1082">
                  <c:v>1182</c:v>
                </c:pt>
                <c:pt idx="1083">
                  <c:v>1183</c:v>
                </c:pt>
                <c:pt idx="1084">
                  <c:v>1184</c:v>
                </c:pt>
                <c:pt idx="1085">
                  <c:v>1185</c:v>
                </c:pt>
                <c:pt idx="1086">
                  <c:v>1186</c:v>
                </c:pt>
                <c:pt idx="1087">
                  <c:v>1187</c:v>
                </c:pt>
                <c:pt idx="1088">
                  <c:v>1188</c:v>
                </c:pt>
                <c:pt idx="1089">
                  <c:v>1189</c:v>
                </c:pt>
                <c:pt idx="1090">
                  <c:v>1190</c:v>
                </c:pt>
                <c:pt idx="1091">
                  <c:v>1191</c:v>
                </c:pt>
                <c:pt idx="1092">
                  <c:v>1192</c:v>
                </c:pt>
                <c:pt idx="1093">
                  <c:v>1193</c:v>
                </c:pt>
                <c:pt idx="1094">
                  <c:v>1194</c:v>
                </c:pt>
                <c:pt idx="1095">
                  <c:v>1195</c:v>
                </c:pt>
                <c:pt idx="1096">
                  <c:v>1196</c:v>
                </c:pt>
                <c:pt idx="1097">
                  <c:v>1197</c:v>
                </c:pt>
                <c:pt idx="1098">
                  <c:v>1198</c:v>
                </c:pt>
                <c:pt idx="1099">
                  <c:v>1199</c:v>
                </c:pt>
                <c:pt idx="1100">
                  <c:v>1200</c:v>
                </c:pt>
                <c:pt idx="1101">
                  <c:v>1201</c:v>
                </c:pt>
                <c:pt idx="1102">
                  <c:v>1202</c:v>
                </c:pt>
                <c:pt idx="1103">
                  <c:v>1203</c:v>
                </c:pt>
                <c:pt idx="1104">
                  <c:v>1204</c:v>
                </c:pt>
                <c:pt idx="1105">
                  <c:v>1205</c:v>
                </c:pt>
                <c:pt idx="1106">
                  <c:v>1206</c:v>
                </c:pt>
                <c:pt idx="1107">
                  <c:v>1207</c:v>
                </c:pt>
                <c:pt idx="1108">
                  <c:v>1208</c:v>
                </c:pt>
                <c:pt idx="1109">
                  <c:v>1209</c:v>
                </c:pt>
                <c:pt idx="1110">
                  <c:v>1210</c:v>
                </c:pt>
                <c:pt idx="1111">
                  <c:v>1211</c:v>
                </c:pt>
                <c:pt idx="1112">
                  <c:v>1212</c:v>
                </c:pt>
                <c:pt idx="1113">
                  <c:v>1213</c:v>
                </c:pt>
                <c:pt idx="1114">
                  <c:v>1214</c:v>
                </c:pt>
                <c:pt idx="1115">
                  <c:v>1215</c:v>
                </c:pt>
                <c:pt idx="1116">
                  <c:v>1216</c:v>
                </c:pt>
                <c:pt idx="1117">
                  <c:v>1217</c:v>
                </c:pt>
                <c:pt idx="1118">
                  <c:v>1218</c:v>
                </c:pt>
                <c:pt idx="1119">
                  <c:v>1219</c:v>
                </c:pt>
                <c:pt idx="1120">
                  <c:v>1220</c:v>
                </c:pt>
                <c:pt idx="1121">
                  <c:v>1221</c:v>
                </c:pt>
                <c:pt idx="1122">
                  <c:v>1222</c:v>
                </c:pt>
                <c:pt idx="1123">
                  <c:v>1223</c:v>
                </c:pt>
                <c:pt idx="1124">
                  <c:v>1224</c:v>
                </c:pt>
                <c:pt idx="1125">
                  <c:v>1225</c:v>
                </c:pt>
                <c:pt idx="1126">
                  <c:v>1226</c:v>
                </c:pt>
                <c:pt idx="1127">
                  <c:v>1227</c:v>
                </c:pt>
                <c:pt idx="1128">
                  <c:v>1228</c:v>
                </c:pt>
                <c:pt idx="1129">
                  <c:v>1229</c:v>
                </c:pt>
                <c:pt idx="1130">
                  <c:v>1230</c:v>
                </c:pt>
                <c:pt idx="1131">
                  <c:v>1231</c:v>
                </c:pt>
                <c:pt idx="1132">
                  <c:v>1232</c:v>
                </c:pt>
                <c:pt idx="1133">
                  <c:v>1233</c:v>
                </c:pt>
                <c:pt idx="1134">
                  <c:v>1234</c:v>
                </c:pt>
                <c:pt idx="1135">
                  <c:v>1235</c:v>
                </c:pt>
                <c:pt idx="1136">
                  <c:v>1236</c:v>
                </c:pt>
                <c:pt idx="1137">
                  <c:v>1237</c:v>
                </c:pt>
                <c:pt idx="1138">
                  <c:v>1238</c:v>
                </c:pt>
                <c:pt idx="1139">
                  <c:v>1239</c:v>
                </c:pt>
                <c:pt idx="1140">
                  <c:v>1240</c:v>
                </c:pt>
                <c:pt idx="1141">
                  <c:v>1241</c:v>
                </c:pt>
                <c:pt idx="1142">
                  <c:v>1242</c:v>
                </c:pt>
                <c:pt idx="1143">
                  <c:v>1243</c:v>
                </c:pt>
                <c:pt idx="1144">
                  <c:v>1244</c:v>
                </c:pt>
                <c:pt idx="1145">
                  <c:v>1245</c:v>
                </c:pt>
                <c:pt idx="1146">
                  <c:v>1246</c:v>
                </c:pt>
                <c:pt idx="1147">
                  <c:v>1247</c:v>
                </c:pt>
                <c:pt idx="1148">
                  <c:v>1248</c:v>
                </c:pt>
                <c:pt idx="1149">
                  <c:v>1249</c:v>
                </c:pt>
                <c:pt idx="1150">
                  <c:v>1250</c:v>
                </c:pt>
                <c:pt idx="1151">
                  <c:v>1251</c:v>
                </c:pt>
                <c:pt idx="1152">
                  <c:v>1252</c:v>
                </c:pt>
                <c:pt idx="1153">
                  <c:v>1253</c:v>
                </c:pt>
                <c:pt idx="1154">
                  <c:v>1254</c:v>
                </c:pt>
                <c:pt idx="1155">
                  <c:v>1255</c:v>
                </c:pt>
                <c:pt idx="1156">
                  <c:v>1256</c:v>
                </c:pt>
                <c:pt idx="1157">
                  <c:v>1257</c:v>
                </c:pt>
                <c:pt idx="1158">
                  <c:v>1258</c:v>
                </c:pt>
                <c:pt idx="1159">
                  <c:v>1259</c:v>
                </c:pt>
                <c:pt idx="1160">
                  <c:v>1260</c:v>
                </c:pt>
                <c:pt idx="1161">
                  <c:v>1261</c:v>
                </c:pt>
                <c:pt idx="1162">
                  <c:v>1262</c:v>
                </c:pt>
                <c:pt idx="1163">
                  <c:v>1263</c:v>
                </c:pt>
                <c:pt idx="1164">
                  <c:v>1264</c:v>
                </c:pt>
                <c:pt idx="1165">
                  <c:v>1265</c:v>
                </c:pt>
                <c:pt idx="1166">
                  <c:v>1266</c:v>
                </c:pt>
                <c:pt idx="1167">
                  <c:v>1267</c:v>
                </c:pt>
                <c:pt idx="1168">
                  <c:v>1268</c:v>
                </c:pt>
                <c:pt idx="1169">
                  <c:v>1269</c:v>
                </c:pt>
                <c:pt idx="1170">
                  <c:v>1270</c:v>
                </c:pt>
                <c:pt idx="1171">
                  <c:v>1271</c:v>
                </c:pt>
                <c:pt idx="1172">
                  <c:v>1272</c:v>
                </c:pt>
                <c:pt idx="1173">
                  <c:v>1273</c:v>
                </c:pt>
                <c:pt idx="1174">
                  <c:v>1274</c:v>
                </c:pt>
                <c:pt idx="1175">
                  <c:v>1275</c:v>
                </c:pt>
                <c:pt idx="1176">
                  <c:v>1276</c:v>
                </c:pt>
                <c:pt idx="1177">
                  <c:v>1277</c:v>
                </c:pt>
                <c:pt idx="1178">
                  <c:v>1278</c:v>
                </c:pt>
                <c:pt idx="1179">
                  <c:v>1279</c:v>
                </c:pt>
                <c:pt idx="1180">
                  <c:v>1280</c:v>
                </c:pt>
                <c:pt idx="1181">
                  <c:v>1281</c:v>
                </c:pt>
                <c:pt idx="1182">
                  <c:v>1282</c:v>
                </c:pt>
                <c:pt idx="1183">
                  <c:v>1283</c:v>
                </c:pt>
                <c:pt idx="1184">
                  <c:v>1284</c:v>
                </c:pt>
                <c:pt idx="1185">
                  <c:v>1285</c:v>
                </c:pt>
                <c:pt idx="1186">
                  <c:v>1286</c:v>
                </c:pt>
                <c:pt idx="1187">
                  <c:v>1287</c:v>
                </c:pt>
                <c:pt idx="1188">
                  <c:v>1288</c:v>
                </c:pt>
                <c:pt idx="1189">
                  <c:v>1289</c:v>
                </c:pt>
                <c:pt idx="1190">
                  <c:v>1290</c:v>
                </c:pt>
                <c:pt idx="1191">
                  <c:v>1291</c:v>
                </c:pt>
                <c:pt idx="1192">
                  <c:v>1292</c:v>
                </c:pt>
                <c:pt idx="1193">
                  <c:v>1293</c:v>
                </c:pt>
                <c:pt idx="1194">
                  <c:v>1294</c:v>
                </c:pt>
                <c:pt idx="1195">
                  <c:v>1295</c:v>
                </c:pt>
                <c:pt idx="1196">
                  <c:v>1296</c:v>
                </c:pt>
                <c:pt idx="1197">
                  <c:v>1297</c:v>
                </c:pt>
                <c:pt idx="1198">
                  <c:v>1298</c:v>
                </c:pt>
                <c:pt idx="1199">
                  <c:v>1299</c:v>
                </c:pt>
                <c:pt idx="1200">
                  <c:v>1300</c:v>
                </c:pt>
                <c:pt idx="1201">
                  <c:v>1301</c:v>
                </c:pt>
                <c:pt idx="1202">
                  <c:v>1302</c:v>
                </c:pt>
                <c:pt idx="1203">
                  <c:v>1303</c:v>
                </c:pt>
                <c:pt idx="1204">
                  <c:v>1304</c:v>
                </c:pt>
                <c:pt idx="1205">
                  <c:v>1305</c:v>
                </c:pt>
                <c:pt idx="1206">
                  <c:v>1306</c:v>
                </c:pt>
                <c:pt idx="1207">
                  <c:v>1307</c:v>
                </c:pt>
                <c:pt idx="1208">
                  <c:v>1308</c:v>
                </c:pt>
                <c:pt idx="1209">
                  <c:v>1309</c:v>
                </c:pt>
                <c:pt idx="1210">
                  <c:v>1310</c:v>
                </c:pt>
                <c:pt idx="1211">
                  <c:v>1311</c:v>
                </c:pt>
                <c:pt idx="1212">
                  <c:v>1312</c:v>
                </c:pt>
                <c:pt idx="1213">
                  <c:v>1313</c:v>
                </c:pt>
                <c:pt idx="1214">
                  <c:v>1314</c:v>
                </c:pt>
                <c:pt idx="1215">
                  <c:v>1315</c:v>
                </c:pt>
                <c:pt idx="1216">
                  <c:v>1316</c:v>
                </c:pt>
                <c:pt idx="1217">
                  <c:v>1317</c:v>
                </c:pt>
                <c:pt idx="1218">
                  <c:v>1318</c:v>
                </c:pt>
                <c:pt idx="1219">
                  <c:v>1319</c:v>
                </c:pt>
                <c:pt idx="1220">
                  <c:v>1320</c:v>
                </c:pt>
                <c:pt idx="1221">
                  <c:v>1321</c:v>
                </c:pt>
                <c:pt idx="1222">
                  <c:v>1322</c:v>
                </c:pt>
                <c:pt idx="1223">
                  <c:v>1323</c:v>
                </c:pt>
                <c:pt idx="1224">
                  <c:v>1324</c:v>
                </c:pt>
                <c:pt idx="1225">
                  <c:v>1325</c:v>
                </c:pt>
                <c:pt idx="1226">
                  <c:v>1326</c:v>
                </c:pt>
                <c:pt idx="1227">
                  <c:v>1327</c:v>
                </c:pt>
                <c:pt idx="1228">
                  <c:v>1328</c:v>
                </c:pt>
                <c:pt idx="1229">
                  <c:v>1329</c:v>
                </c:pt>
                <c:pt idx="1230">
                  <c:v>1330</c:v>
                </c:pt>
                <c:pt idx="1231">
                  <c:v>1331</c:v>
                </c:pt>
                <c:pt idx="1232">
                  <c:v>1332</c:v>
                </c:pt>
                <c:pt idx="1233">
                  <c:v>1333</c:v>
                </c:pt>
                <c:pt idx="1234">
                  <c:v>1334</c:v>
                </c:pt>
                <c:pt idx="1235">
                  <c:v>1335</c:v>
                </c:pt>
                <c:pt idx="1236">
                  <c:v>1336</c:v>
                </c:pt>
                <c:pt idx="1237">
                  <c:v>1337</c:v>
                </c:pt>
                <c:pt idx="1238">
                  <c:v>1338</c:v>
                </c:pt>
                <c:pt idx="1239">
                  <c:v>1339</c:v>
                </c:pt>
                <c:pt idx="1240">
                  <c:v>1340</c:v>
                </c:pt>
                <c:pt idx="1241">
                  <c:v>1341</c:v>
                </c:pt>
                <c:pt idx="1242">
                  <c:v>1342</c:v>
                </c:pt>
                <c:pt idx="1243">
                  <c:v>1343</c:v>
                </c:pt>
                <c:pt idx="1244">
                  <c:v>1344</c:v>
                </c:pt>
                <c:pt idx="1245">
                  <c:v>1345</c:v>
                </c:pt>
                <c:pt idx="1246">
                  <c:v>1346</c:v>
                </c:pt>
                <c:pt idx="1247">
                  <c:v>1347</c:v>
                </c:pt>
                <c:pt idx="1248">
                  <c:v>1348</c:v>
                </c:pt>
                <c:pt idx="1249">
                  <c:v>1349</c:v>
                </c:pt>
                <c:pt idx="1250">
                  <c:v>1350</c:v>
                </c:pt>
                <c:pt idx="1251">
                  <c:v>1351</c:v>
                </c:pt>
                <c:pt idx="1252">
                  <c:v>1352</c:v>
                </c:pt>
                <c:pt idx="1253">
                  <c:v>1353</c:v>
                </c:pt>
                <c:pt idx="1254">
                  <c:v>1354</c:v>
                </c:pt>
                <c:pt idx="1255">
                  <c:v>1355</c:v>
                </c:pt>
                <c:pt idx="1256">
                  <c:v>1356</c:v>
                </c:pt>
                <c:pt idx="1257">
                  <c:v>1357</c:v>
                </c:pt>
                <c:pt idx="1258">
                  <c:v>1358</c:v>
                </c:pt>
                <c:pt idx="1259">
                  <c:v>1359</c:v>
                </c:pt>
                <c:pt idx="1260">
                  <c:v>1360</c:v>
                </c:pt>
                <c:pt idx="1261">
                  <c:v>1361</c:v>
                </c:pt>
                <c:pt idx="1262">
                  <c:v>1362</c:v>
                </c:pt>
                <c:pt idx="1263">
                  <c:v>1363</c:v>
                </c:pt>
                <c:pt idx="1264">
                  <c:v>1364</c:v>
                </c:pt>
                <c:pt idx="1265">
                  <c:v>1365</c:v>
                </c:pt>
                <c:pt idx="1266">
                  <c:v>1366</c:v>
                </c:pt>
                <c:pt idx="1267">
                  <c:v>1367</c:v>
                </c:pt>
                <c:pt idx="1268">
                  <c:v>1368</c:v>
                </c:pt>
                <c:pt idx="1269">
                  <c:v>1369</c:v>
                </c:pt>
                <c:pt idx="1270">
                  <c:v>1370</c:v>
                </c:pt>
                <c:pt idx="1271">
                  <c:v>1371</c:v>
                </c:pt>
                <c:pt idx="1272">
                  <c:v>1372</c:v>
                </c:pt>
                <c:pt idx="1273">
                  <c:v>1373</c:v>
                </c:pt>
                <c:pt idx="1274">
                  <c:v>1374</c:v>
                </c:pt>
                <c:pt idx="1275">
                  <c:v>1375</c:v>
                </c:pt>
                <c:pt idx="1276">
                  <c:v>1376</c:v>
                </c:pt>
                <c:pt idx="1277">
                  <c:v>1377</c:v>
                </c:pt>
                <c:pt idx="1278">
                  <c:v>1378</c:v>
                </c:pt>
                <c:pt idx="1279">
                  <c:v>1379</c:v>
                </c:pt>
                <c:pt idx="1280">
                  <c:v>1380</c:v>
                </c:pt>
                <c:pt idx="1281">
                  <c:v>1381</c:v>
                </c:pt>
                <c:pt idx="1282">
                  <c:v>1382</c:v>
                </c:pt>
                <c:pt idx="1283">
                  <c:v>1383</c:v>
                </c:pt>
                <c:pt idx="1284">
                  <c:v>1384</c:v>
                </c:pt>
                <c:pt idx="1285">
                  <c:v>1385</c:v>
                </c:pt>
                <c:pt idx="1286">
                  <c:v>1386</c:v>
                </c:pt>
                <c:pt idx="1287">
                  <c:v>1387</c:v>
                </c:pt>
                <c:pt idx="1288">
                  <c:v>1388</c:v>
                </c:pt>
                <c:pt idx="1289">
                  <c:v>1389</c:v>
                </c:pt>
                <c:pt idx="1290">
                  <c:v>1390</c:v>
                </c:pt>
                <c:pt idx="1291">
                  <c:v>1391</c:v>
                </c:pt>
                <c:pt idx="1292">
                  <c:v>1392</c:v>
                </c:pt>
                <c:pt idx="1293">
                  <c:v>1393</c:v>
                </c:pt>
                <c:pt idx="1294">
                  <c:v>1394</c:v>
                </c:pt>
                <c:pt idx="1295">
                  <c:v>1395</c:v>
                </c:pt>
                <c:pt idx="1296">
                  <c:v>1396</c:v>
                </c:pt>
                <c:pt idx="1297">
                  <c:v>1397</c:v>
                </c:pt>
                <c:pt idx="1298">
                  <c:v>1398</c:v>
                </c:pt>
                <c:pt idx="1299">
                  <c:v>1399</c:v>
                </c:pt>
                <c:pt idx="1300">
                  <c:v>1400</c:v>
                </c:pt>
                <c:pt idx="1301">
                  <c:v>1401</c:v>
                </c:pt>
                <c:pt idx="1302">
                  <c:v>1402</c:v>
                </c:pt>
                <c:pt idx="1303">
                  <c:v>1403</c:v>
                </c:pt>
                <c:pt idx="1304">
                  <c:v>1404</c:v>
                </c:pt>
                <c:pt idx="1305">
                  <c:v>1405</c:v>
                </c:pt>
                <c:pt idx="1306">
                  <c:v>1406</c:v>
                </c:pt>
                <c:pt idx="1307">
                  <c:v>1407</c:v>
                </c:pt>
                <c:pt idx="1308">
                  <c:v>1408</c:v>
                </c:pt>
                <c:pt idx="1309">
                  <c:v>1409</c:v>
                </c:pt>
                <c:pt idx="1310">
                  <c:v>1410</c:v>
                </c:pt>
                <c:pt idx="1311">
                  <c:v>1411</c:v>
                </c:pt>
                <c:pt idx="1312">
                  <c:v>1412</c:v>
                </c:pt>
                <c:pt idx="1313">
                  <c:v>1413</c:v>
                </c:pt>
                <c:pt idx="1314">
                  <c:v>1414</c:v>
                </c:pt>
                <c:pt idx="1315">
                  <c:v>1415</c:v>
                </c:pt>
                <c:pt idx="1316">
                  <c:v>1416</c:v>
                </c:pt>
                <c:pt idx="1317">
                  <c:v>1417</c:v>
                </c:pt>
                <c:pt idx="1318">
                  <c:v>1418</c:v>
                </c:pt>
                <c:pt idx="1319">
                  <c:v>1419</c:v>
                </c:pt>
                <c:pt idx="1320">
                  <c:v>1420</c:v>
                </c:pt>
                <c:pt idx="1321">
                  <c:v>1421</c:v>
                </c:pt>
                <c:pt idx="1322">
                  <c:v>1422</c:v>
                </c:pt>
                <c:pt idx="1323">
                  <c:v>1423</c:v>
                </c:pt>
                <c:pt idx="1324">
                  <c:v>1424</c:v>
                </c:pt>
                <c:pt idx="1325">
                  <c:v>1425</c:v>
                </c:pt>
                <c:pt idx="1326">
                  <c:v>1426</c:v>
                </c:pt>
                <c:pt idx="1327">
                  <c:v>1427</c:v>
                </c:pt>
                <c:pt idx="1328">
                  <c:v>1428</c:v>
                </c:pt>
                <c:pt idx="1329">
                  <c:v>1429</c:v>
                </c:pt>
                <c:pt idx="1330">
                  <c:v>1430</c:v>
                </c:pt>
                <c:pt idx="1331">
                  <c:v>1431</c:v>
                </c:pt>
                <c:pt idx="1332">
                  <c:v>1432</c:v>
                </c:pt>
                <c:pt idx="1333">
                  <c:v>1433</c:v>
                </c:pt>
                <c:pt idx="1334">
                  <c:v>1434</c:v>
                </c:pt>
                <c:pt idx="1335">
                  <c:v>1435</c:v>
                </c:pt>
                <c:pt idx="1336">
                  <c:v>1436</c:v>
                </c:pt>
                <c:pt idx="1337">
                  <c:v>1437</c:v>
                </c:pt>
                <c:pt idx="1338">
                  <c:v>1438</c:v>
                </c:pt>
                <c:pt idx="1339">
                  <c:v>1439</c:v>
                </c:pt>
                <c:pt idx="1340">
                  <c:v>1440</c:v>
                </c:pt>
                <c:pt idx="1341">
                  <c:v>1441</c:v>
                </c:pt>
                <c:pt idx="1342">
                  <c:v>1442</c:v>
                </c:pt>
                <c:pt idx="1343">
                  <c:v>1443</c:v>
                </c:pt>
                <c:pt idx="1344">
                  <c:v>1444</c:v>
                </c:pt>
                <c:pt idx="1345">
                  <c:v>1445</c:v>
                </c:pt>
                <c:pt idx="1346">
                  <c:v>1446</c:v>
                </c:pt>
                <c:pt idx="1347">
                  <c:v>1447</c:v>
                </c:pt>
                <c:pt idx="1348">
                  <c:v>1448</c:v>
                </c:pt>
                <c:pt idx="1349">
                  <c:v>1449</c:v>
                </c:pt>
                <c:pt idx="1350">
                  <c:v>1450</c:v>
                </c:pt>
                <c:pt idx="1351">
                  <c:v>1451</c:v>
                </c:pt>
                <c:pt idx="1352">
                  <c:v>1452</c:v>
                </c:pt>
                <c:pt idx="1353">
                  <c:v>1453</c:v>
                </c:pt>
                <c:pt idx="1354">
                  <c:v>1454</c:v>
                </c:pt>
                <c:pt idx="1355">
                  <c:v>1455</c:v>
                </c:pt>
                <c:pt idx="1356">
                  <c:v>1456</c:v>
                </c:pt>
                <c:pt idx="1357">
                  <c:v>1457</c:v>
                </c:pt>
                <c:pt idx="1358">
                  <c:v>1458</c:v>
                </c:pt>
                <c:pt idx="1359">
                  <c:v>1459</c:v>
                </c:pt>
                <c:pt idx="1360">
                  <c:v>1460</c:v>
                </c:pt>
                <c:pt idx="1361">
                  <c:v>1461</c:v>
                </c:pt>
                <c:pt idx="1362">
                  <c:v>1462</c:v>
                </c:pt>
                <c:pt idx="1363">
                  <c:v>1463</c:v>
                </c:pt>
                <c:pt idx="1364">
                  <c:v>1464</c:v>
                </c:pt>
                <c:pt idx="1365">
                  <c:v>1465</c:v>
                </c:pt>
                <c:pt idx="1366">
                  <c:v>1466</c:v>
                </c:pt>
                <c:pt idx="1367">
                  <c:v>1467</c:v>
                </c:pt>
                <c:pt idx="1368">
                  <c:v>1468</c:v>
                </c:pt>
                <c:pt idx="1369">
                  <c:v>1469</c:v>
                </c:pt>
                <c:pt idx="1370">
                  <c:v>1470</c:v>
                </c:pt>
                <c:pt idx="1371">
                  <c:v>1471</c:v>
                </c:pt>
                <c:pt idx="1372">
                  <c:v>1472</c:v>
                </c:pt>
                <c:pt idx="1373">
                  <c:v>1473</c:v>
                </c:pt>
                <c:pt idx="1374">
                  <c:v>1474</c:v>
                </c:pt>
                <c:pt idx="1375">
                  <c:v>1475</c:v>
                </c:pt>
                <c:pt idx="1376">
                  <c:v>1476</c:v>
                </c:pt>
                <c:pt idx="1377">
                  <c:v>1477</c:v>
                </c:pt>
                <c:pt idx="1378">
                  <c:v>1478</c:v>
                </c:pt>
                <c:pt idx="1379">
                  <c:v>1479</c:v>
                </c:pt>
                <c:pt idx="1380">
                  <c:v>1480</c:v>
                </c:pt>
                <c:pt idx="1381">
                  <c:v>1481</c:v>
                </c:pt>
                <c:pt idx="1382">
                  <c:v>1482</c:v>
                </c:pt>
                <c:pt idx="1383">
                  <c:v>1483</c:v>
                </c:pt>
                <c:pt idx="1384">
                  <c:v>1484</c:v>
                </c:pt>
                <c:pt idx="1385">
                  <c:v>1485</c:v>
                </c:pt>
                <c:pt idx="1386">
                  <c:v>1486</c:v>
                </c:pt>
                <c:pt idx="1387">
                  <c:v>1487</c:v>
                </c:pt>
                <c:pt idx="1388">
                  <c:v>1488</c:v>
                </c:pt>
                <c:pt idx="1389">
                  <c:v>1489</c:v>
                </c:pt>
                <c:pt idx="1390">
                  <c:v>1490</c:v>
                </c:pt>
                <c:pt idx="1391">
                  <c:v>1491</c:v>
                </c:pt>
                <c:pt idx="1392">
                  <c:v>1492</c:v>
                </c:pt>
                <c:pt idx="1393">
                  <c:v>1493</c:v>
                </c:pt>
                <c:pt idx="1394">
                  <c:v>1494</c:v>
                </c:pt>
                <c:pt idx="1395">
                  <c:v>1495</c:v>
                </c:pt>
                <c:pt idx="1396">
                  <c:v>1496</c:v>
                </c:pt>
                <c:pt idx="1397">
                  <c:v>1497</c:v>
                </c:pt>
                <c:pt idx="1398">
                  <c:v>1498</c:v>
                </c:pt>
                <c:pt idx="1399">
                  <c:v>1499</c:v>
                </c:pt>
                <c:pt idx="1400">
                  <c:v>1500</c:v>
                </c:pt>
                <c:pt idx="1401">
                  <c:v>1501</c:v>
                </c:pt>
                <c:pt idx="1402">
                  <c:v>1502</c:v>
                </c:pt>
                <c:pt idx="1403">
                  <c:v>1503</c:v>
                </c:pt>
                <c:pt idx="1404">
                  <c:v>1504</c:v>
                </c:pt>
                <c:pt idx="1405">
                  <c:v>1505</c:v>
                </c:pt>
                <c:pt idx="1406">
                  <c:v>1506</c:v>
                </c:pt>
                <c:pt idx="1407">
                  <c:v>1507</c:v>
                </c:pt>
                <c:pt idx="1408">
                  <c:v>1508</c:v>
                </c:pt>
                <c:pt idx="1409">
                  <c:v>1509</c:v>
                </c:pt>
                <c:pt idx="1410">
                  <c:v>1510</c:v>
                </c:pt>
                <c:pt idx="1411">
                  <c:v>1511</c:v>
                </c:pt>
                <c:pt idx="1412">
                  <c:v>1512</c:v>
                </c:pt>
                <c:pt idx="1413">
                  <c:v>1513</c:v>
                </c:pt>
                <c:pt idx="1414">
                  <c:v>1514</c:v>
                </c:pt>
                <c:pt idx="1415">
                  <c:v>1515</c:v>
                </c:pt>
                <c:pt idx="1416">
                  <c:v>1516</c:v>
                </c:pt>
                <c:pt idx="1417">
                  <c:v>1517</c:v>
                </c:pt>
                <c:pt idx="1418">
                  <c:v>1518</c:v>
                </c:pt>
                <c:pt idx="1419">
                  <c:v>1519</c:v>
                </c:pt>
                <c:pt idx="1420">
                  <c:v>1520</c:v>
                </c:pt>
                <c:pt idx="1421">
                  <c:v>1521</c:v>
                </c:pt>
                <c:pt idx="1422">
                  <c:v>1522</c:v>
                </c:pt>
                <c:pt idx="1423">
                  <c:v>1523</c:v>
                </c:pt>
                <c:pt idx="1424">
                  <c:v>1524</c:v>
                </c:pt>
                <c:pt idx="1425">
                  <c:v>1525</c:v>
                </c:pt>
                <c:pt idx="1426">
                  <c:v>1526</c:v>
                </c:pt>
                <c:pt idx="1427">
                  <c:v>1527</c:v>
                </c:pt>
                <c:pt idx="1428">
                  <c:v>1528</c:v>
                </c:pt>
                <c:pt idx="1429">
                  <c:v>1529</c:v>
                </c:pt>
                <c:pt idx="1430">
                  <c:v>1530</c:v>
                </c:pt>
                <c:pt idx="1431">
                  <c:v>1531</c:v>
                </c:pt>
                <c:pt idx="1432">
                  <c:v>1532</c:v>
                </c:pt>
                <c:pt idx="1433">
                  <c:v>1533</c:v>
                </c:pt>
                <c:pt idx="1434">
                  <c:v>1534</c:v>
                </c:pt>
                <c:pt idx="1435">
                  <c:v>1535</c:v>
                </c:pt>
                <c:pt idx="1436">
                  <c:v>1536</c:v>
                </c:pt>
                <c:pt idx="1437">
                  <c:v>1537</c:v>
                </c:pt>
                <c:pt idx="1438">
                  <c:v>1538</c:v>
                </c:pt>
                <c:pt idx="1439">
                  <c:v>1539</c:v>
                </c:pt>
                <c:pt idx="1440">
                  <c:v>1540</c:v>
                </c:pt>
                <c:pt idx="1441">
                  <c:v>1541</c:v>
                </c:pt>
                <c:pt idx="1442">
                  <c:v>1542</c:v>
                </c:pt>
                <c:pt idx="1443">
                  <c:v>1543</c:v>
                </c:pt>
                <c:pt idx="1444">
                  <c:v>1544</c:v>
                </c:pt>
                <c:pt idx="1445">
                  <c:v>1545</c:v>
                </c:pt>
                <c:pt idx="1446">
                  <c:v>1546</c:v>
                </c:pt>
                <c:pt idx="1447">
                  <c:v>1547</c:v>
                </c:pt>
                <c:pt idx="1448">
                  <c:v>1548</c:v>
                </c:pt>
                <c:pt idx="1449">
                  <c:v>1549</c:v>
                </c:pt>
                <c:pt idx="1450">
                  <c:v>1550</c:v>
                </c:pt>
                <c:pt idx="1451">
                  <c:v>1551</c:v>
                </c:pt>
                <c:pt idx="1452">
                  <c:v>1552</c:v>
                </c:pt>
                <c:pt idx="1453">
                  <c:v>1553</c:v>
                </c:pt>
                <c:pt idx="1454">
                  <c:v>1554</c:v>
                </c:pt>
                <c:pt idx="1455">
                  <c:v>1555</c:v>
                </c:pt>
                <c:pt idx="1456">
                  <c:v>1556</c:v>
                </c:pt>
                <c:pt idx="1457">
                  <c:v>1557</c:v>
                </c:pt>
                <c:pt idx="1458">
                  <c:v>1558</c:v>
                </c:pt>
                <c:pt idx="1459">
                  <c:v>1559</c:v>
                </c:pt>
                <c:pt idx="1460">
                  <c:v>1560</c:v>
                </c:pt>
                <c:pt idx="1461">
                  <c:v>1561</c:v>
                </c:pt>
                <c:pt idx="1462">
                  <c:v>1562</c:v>
                </c:pt>
                <c:pt idx="1463">
                  <c:v>1563</c:v>
                </c:pt>
                <c:pt idx="1464">
                  <c:v>1564</c:v>
                </c:pt>
                <c:pt idx="1465">
                  <c:v>1565</c:v>
                </c:pt>
                <c:pt idx="1466">
                  <c:v>1566</c:v>
                </c:pt>
                <c:pt idx="1467">
                  <c:v>1567</c:v>
                </c:pt>
                <c:pt idx="1468">
                  <c:v>1568</c:v>
                </c:pt>
                <c:pt idx="1469">
                  <c:v>1569</c:v>
                </c:pt>
                <c:pt idx="1470">
                  <c:v>1570</c:v>
                </c:pt>
                <c:pt idx="1471">
                  <c:v>1571</c:v>
                </c:pt>
                <c:pt idx="1472">
                  <c:v>1572</c:v>
                </c:pt>
                <c:pt idx="1473">
                  <c:v>1573</c:v>
                </c:pt>
                <c:pt idx="1474">
                  <c:v>1574</c:v>
                </c:pt>
                <c:pt idx="1475">
                  <c:v>1575</c:v>
                </c:pt>
                <c:pt idx="1476">
                  <c:v>1576</c:v>
                </c:pt>
                <c:pt idx="1477">
                  <c:v>1577</c:v>
                </c:pt>
                <c:pt idx="1478">
                  <c:v>1578</c:v>
                </c:pt>
                <c:pt idx="1479">
                  <c:v>1579</c:v>
                </c:pt>
                <c:pt idx="1480">
                  <c:v>1580</c:v>
                </c:pt>
                <c:pt idx="1481">
                  <c:v>1581</c:v>
                </c:pt>
                <c:pt idx="1482">
                  <c:v>1582</c:v>
                </c:pt>
                <c:pt idx="1483">
                  <c:v>1583</c:v>
                </c:pt>
                <c:pt idx="1484">
                  <c:v>1584</c:v>
                </c:pt>
                <c:pt idx="1485">
                  <c:v>1585</c:v>
                </c:pt>
                <c:pt idx="1486">
                  <c:v>1586</c:v>
                </c:pt>
                <c:pt idx="1487">
                  <c:v>1587</c:v>
                </c:pt>
                <c:pt idx="1488">
                  <c:v>1588</c:v>
                </c:pt>
                <c:pt idx="1489">
                  <c:v>1589</c:v>
                </c:pt>
                <c:pt idx="1490">
                  <c:v>1590</c:v>
                </c:pt>
                <c:pt idx="1491">
                  <c:v>1591</c:v>
                </c:pt>
                <c:pt idx="1492">
                  <c:v>1592</c:v>
                </c:pt>
                <c:pt idx="1493">
                  <c:v>1593</c:v>
                </c:pt>
                <c:pt idx="1494">
                  <c:v>1594</c:v>
                </c:pt>
                <c:pt idx="1495">
                  <c:v>1595</c:v>
                </c:pt>
                <c:pt idx="1496">
                  <c:v>1596</c:v>
                </c:pt>
                <c:pt idx="1497">
                  <c:v>1597</c:v>
                </c:pt>
                <c:pt idx="1498">
                  <c:v>1598</c:v>
                </c:pt>
                <c:pt idx="1499">
                  <c:v>1599</c:v>
                </c:pt>
                <c:pt idx="1500">
                  <c:v>1600</c:v>
                </c:pt>
                <c:pt idx="1501">
                  <c:v>1601</c:v>
                </c:pt>
                <c:pt idx="1502">
                  <c:v>1602</c:v>
                </c:pt>
                <c:pt idx="1503">
                  <c:v>1603</c:v>
                </c:pt>
                <c:pt idx="1504">
                  <c:v>1604</c:v>
                </c:pt>
                <c:pt idx="1505">
                  <c:v>1605</c:v>
                </c:pt>
                <c:pt idx="1506">
                  <c:v>1606</c:v>
                </c:pt>
                <c:pt idx="1507">
                  <c:v>1607</c:v>
                </c:pt>
                <c:pt idx="1508">
                  <c:v>1608</c:v>
                </c:pt>
                <c:pt idx="1509">
                  <c:v>1609</c:v>
                </c:pt>
                <c:pt idx="1510">
                  <c:v>1610</c:v>
                </c:pt>
                <c:pt idx="1511">
                  <c:v>1611</c:v>
                </c:pt>
                <c:pt idx="1512">
                  <c:v>1612</c:v>
                </c:pt>
                <c:pt idx="1513">
                  <c:v>1613</c:v>
                </c:pt>
                <c:pt idx="1514">
                  <c:v>1614</c:v>
                </c:pt>
                <c:pt idx="1515">
                  <c:v>1615</c:v>
                </c:pt>
                <c:pt idx="1516">
                  <c:v>1616</c:v>
                </c:pt>
                <c:pt idx="1517">
                  <c:v>1617</c:v>
                </c:pt>
                <c:pt idx="1518">
                  <c:v>1618</c:v>
                </c:pt>
                <c:pt idx="1519">
                  <c:v>1619</c:v>
                </c:pt>
                <c:pt idx="1520">
                  <c:v>1620</c:v>
                </c:pt>
                <c:pt idx="1521">
                  <c:v>1621</c:v>
                </c:pt>
                <c:pt idx="1522">
                  <c:v>1622</c:v>
                </c:pt>
                <c:pt idx="1523">
                  <c:v>1623</c:v>
                </c:pt>
                <c:pt idx="1524">
                  <c:v>1624</c:v>
                </c:pt>
                <c:pt idx="1525">
                  <c:v>1625</c:v>
                </c:pt>
                <c:pt idx="1526">
                  <c:v>1626</c:v>
                </c:pt>
                <c:pt idx="1527">
                  <c:v>1627</c:v>
                </c:pt>
                <c:pt idx="1528">
                  <c:v>1628</c:v>
                </c:pt>
                <c:pt idx="1529">
                  <c:v>1629</c:v>
                </c:pt>
                <c:pt idx="1530">
                  <c:v>1630</c:v>
                </c:pt>
                <c:pt idx="1531">
                  <c:v>1631</c:v>
                </c:pt>
                <c:pt idx="1532">
                  <c:v>1632</c:v>
                </c:pt>
                <c:pt idx="1533">
                  <c:v>1633</c:v>
                </c:pt>
                <c:pt idx="1534">
                  <c:v>1634</c:v>
                </c:pt>
                <c:pt idx="1535">
                  <c:v>1635</c:v>
                </c:pt>
                <c:pt idx="1536">
                  <c:v>1636</c:v>
                </c:pt>
                <c:pt idx="1537">
                  <c:v>1637</c:v>
                </c:pt>
                <c:pt idx="1538">
                  <c:v>1638</c:v>
                </c:pt>
                <c:pt idx="1539">
                  <c:v>1639</c:v>
                </c:pt>
                <c:pt idx="1540">
                  <c:v>1640</c:v>
                </c:pt>
                <c:pt idx="1541">
                  <c:v>1641</c:v>
                </c:pt>
                <c:pt idx="1542">
                  <c:v>1642</c:v>
                </c:pt>
                <c:pt idx="1543">
                  <c:v>1643</c:v>
                </c:pt>
                <c:pt idx="1544">
                  <c:v>1644</c:v>
                </c:pt>
                <c:pt idx="1545">
                  <c:v>1645</c:v>
                </c:pt>
                <c:pt idx="1546">
                  <c:v>1646</c:v>
                </c:pt>
                <c:pt idx="1547">
                  <c:v>1647</c:v>
                </c:pt>
                <c:pt idx="1548">
                  <c:v>1648</c:v>
                </c:pt>
                <c:pt idx="1549">
                  <c:v>1649</c:v>
                </c:pt>
                <c:pt idx="1550">
                  <c:v>1650</c:v>
                </c:pt>
                <c:pt idx="1551">
                  <c:v>1651</c:v>
                </c:pt>
                <c:pt idx="1552">
                  <c:v>1652</c:v>
                </c:pt>
                <c:pt idx="1553">
                  <c:v>1653</c:v>
                </c:pt>
                <c:pt idx="1554">
                  <c:v>1654</c:v>
                </c:pt>
                <c:pt idx="1555">
                  <c:v>1655</c:v>
                </c:pt>
                <c:pt idx="1556">
                  <c:v>1656</c:v>
                </c:pt>
                <c:pt idx="1557">
                  <c:v>1657</c:v>
                </c:pt>
                <c:pt idx="1558">
                  <c:v>1658</c:v>
                </c:pt>
                <c:pt idx="1559">
                  <c:v>1659</c:v>
                </c:pt>
                <c:pt idx="1560">
                  <c:v>1660</c:v>
                </c:pt>
                <c:pt idx="1561">
                  <c:v>1661</c:v>
                </c:pt>
                <c:pt idx="1562">
                  <c:v>1662</c:v>
                </c:pt>
                <c:pt idx="1563">
                  <c:v>1663</c:v>
                </c:pt>
                <c:pt idx="1564">
                  <c:v>1664</c:v>
                </c:pt>
                <c:pt idx="1565">
                  <c:v>1665</c:v>
                </c:pt>
                <c:pt idx="1566">
                  <c:v>1666</c:v>
                </c:pt>
                <c:pt idx="1567">
                  <c:v>1667</c:v>
                </c:pt>
                <c:pt idx="1568">
                  <c:v>1668</c:v>
                </c:pt>
                <c:pt idx="1569">
                  <c:v>1669</c:v>
                </c:pt>
                <c:pt idx="1570">
                  <c:v>1670</c:v>
                </c:pt>
                <c:pt idx="1571">
                  <c:v>1671</c:v>
                </c:pt>
                <c:pt idx="1572">
                  <c:v>1672</c:v>
                </c:pt>
                <c:pt idx="1573">
                  <c:v>1673</c:v>
                </c:pt>
                <c:pt idx="1574">
                  <c:v>1674</c:v>
                </c:pt>
                <c:pt idx="1575">
                  <c:v>1675</c:v>
                </c:pt>
                <c:pt idx="1576">
                  <c:v>1676</c:v>
                </c:pt>
                <c:pt idx="1577">
                  <c:v>1677</c:v>
                </c:pt>
                <c:pt idx="1578">
                  <c:v>1678</c:v>
                </c:pt>
                <c:pt idx="1579">
                  <c:v>1679</c:v>
                </c:pt>
                <c:pt idx="1580">
                  <c:v>1680</c:v>
                </c:pt>
                <c:pt idx="1581">
                  <c:v>1681</c:v>
                </c:pt>
                <c:pt idx="1582">
                  <c:v>1682</c:v>
                </c:pt>
                <c:pt idx="1583">
                  <c:v>1683</c:v>
                </c:pt>
                <c:pt idx="1584">
                  <c:v>1684</c:v>
                </c:pt>
                <c:pt idx="1585">
                  <c:v>1685</c:v>
                </c:pt>
                <c:pt idx="1586">
                  <c:v>1686</c:v>
                </c:pt>
                <c:pt idx="1587">
                  <c:v>1687</c:v>
                </c:pt>
                <c:pt idx="1588">
                  <c:v>1688</c:v>
                </c:pt>
                <c:pt idx="1589">
                  <c:v>1689</c:v>
                </c:pt>
                <c:pt idx="1590">
                  <c:v>1690</c:v>
                </c:pt>
                <c:pt idx="1591">
                  <c:v>1691</c:v>
                </c:pt>
                <c:pt idx="1592">
                  <c:v>1692</c:v>
                </c:pt>
                <c:pt idx="1593">
                  <c:v>1693</c:v>
                </c:pt>
                <c:pt idx="1594">
                  <c:v>1694</c:v>
                </c:pt>
                <c:pt idx="1595">
                  <c:v>1695</c:v>
                </c:pt>
                <c:pt idx="1596">
                  <c:v>1696</c:v>
                </c:pt>
                <c:pt idx="1597">
                  <c:v>1697</c:v>
                </c:pt>
                <c:pt idx="1598">
                  <c:v>1698</c:v>
                </c:pt>
                <c:pt idx="1599">
                  <c:v>1699</c:v>
                </c:pt>
                <c:pt idx="1600">
                  <c:v>1700</c:v>
                </c:pt>
                <c:pt idx="1601">
                  <c:v>1701</c:v>
                </c:pt>
                <c:pt idx="1602">
                  <c:v>1702</c:v>
                </c:pt>
                <c:pt idx="1603">
                  <c:v>1703</c:v>
                </c:pt>
                <c:pt idx="1604">
                  <c:v>1704</c:v>
                </c:pt>
                <c:pt idx="1605">
                  <c:v>1705</c:v>
                </c:pt>
                <c:pt idx="1606">
                  <c:v>1706</c:v>
                </c:pt>
                <c:pt idx="1607">
                  <c:v>1707</c:v>
                </c:pt>
                <c:pt idx="1608">
                  <c:v>1708</c:v>
                </c:pt>
                <c:pt idx="1609">
                  <c:v>1709</c:v>
                </c:pt>
                <c:pt idx="1610">
                  <c:v>1710</c:v>
                </c:pt>
                <c:pt idx="1611">
                  <c:v>1711</c:v>
                </c:pt>
                <c:pt idx="1612">
                  <c:v>1712</c:v>
                </c:pt>
                <c:pt idx="1613">
                  <c:v>1713</c:v>
                </c:pt>
                <c:pt idx="1614">
                  <c:v>1714</c:v>
                </c:pt>
                <c:pt idx="1615">
                  <c:v>1715</c:v>
                </c:pt>
                <c:pt idx="1616">
                  <c:v>1716</c:v>
                </c:pt>
                <c:pt idx="1617">
                  <c:v>1717</c:v>
                </c:pt>
                <c:pt idx="1618">
                  <c:v>1718</c:v>
                </c:pt>
                <c:pt idx="1619">
                  <c:v>1719</c:v>
                </c:pt>
                <c:pt idx="1620">
                  <c:v>1720</c:v>
                </c:pt>
                <c:pt idx="1621">
                  <c:v>1721</c:v>
                </c:pt>
                <c:pt idx="1622">
                  <c:v>1722</c:v>
                </c:pt>
                <c:pt idx="1623">
                  <c:v>1723</c:v>
                </c:pt>
                <c:pt idx="1624">
                  <c:v>1724</c:v>
                </c:pt>
                <c:pt idx="1625">
                  <c:v>1725</c:v>
                </c:pt>
                <c:pt idx="1626">
                  <c:v>1726</c:v>
                </c:pt>
                <c:pt idx="1627">
                  <c:v>1727</c:v>
                </c:pt>
                <c:pt idx="1628">
                  <c:v>1728</c:v>
                </c:pt>
                <c:pt idx="1629">
                  <c:v>1729</c:v>
                </c:pt>
                <c:pt idx="1630">
                  <c:v>1730</c:v>
                </c:pt>
                <c:pt idx="1631">
                  <c:v>1731</c:v>
                </c:pt>
                <c:pt idx="1632">
                  <c:v>1732</c:v>
                </c:pt>
                <c:pt idx="1633">
                  <c:v>1733</c:v>
                </c:pt>
                <c:pt idx="1634">
                  <c:v>1734</c:v>
                </c:pt>
                <c:pt idx="1635">
                  <c:v>1735</c:v>
                </c:pt>
                <c:pt idx="1636">
                  <c:v>1736</c:v>
                </c:pt>
                <c:pt idx="1637">
                  <c:v>1737</c:v>
                </c:pt>
                <c:pt idx="1638">
                  <c:v>1738</c:v>
                </c:pt>
                <c:pt idx="1639">
                  <c:v>1739</c:v>
                </c:pt>
                <c:pt idx="1640">
                  <c:v>1740</c:v>
                </c:pt>
                <c:pt idx="1641">
                  <c:v>1741</c:v>
                </c:pt>
                <c:pt idx="1642">
                  <c:v>1742</c:v>
                </c:pt>
                <c:pt idx="1643">
                  <c:v>1743</c:v>
                </c:pt>
                <c:pt idx="1644">
                  <c:v>1744</c:v>
                </c:pt>
                <c:pt idx="1645">
                  <c:v>1745</c:v>
                </c:pt>
                <c:pt idx="1646">
                  <c:v>1746</c:v>
                </c:pt>
                <c:pt idx="1647">
                  <c:v>1747</c:v>
                </c:pt>
                <c:pt idx="1648">
                  <c:v>1748</c:v>
                </c:pt>
                <c:pt idx="1649">
                  <c:v>1749</c:v>
                </c:pt>
                <c:pt idx="1650">
                  <c:v>1750</c:v>
                </c:pt>
                <c:pt idx="1651">
                  <c:v>1751</c:v>
                </c:pt>
                <c:pt idx="1652">
                  <c:v>1752</c:v>
                </c:pt>
                <c:pt idx="1653">
                  <c:v>1753</c:v>
                </c:pt>
                <c:pt idx="1654">
                  <c:v>1754</c:v>
                </c:pt>
                <c:pt idx="1655">
                  <c:v>1755</c:v>
                </c:pt>
                <c:pt idx="1656">
                  <c:v>1756</c:v>
                </c:pt>
                <c:pt idx="1657">
                  <c:v>1757</c:v>
                </c:pt>
                <c:pt idx="1658">
                  <c:v>1758</c:v>
                </c:pt>
                <c:pt idx="1659">
                  <c:v>1759</c:v>
                </c:pt>
                <c:pt idx="1660">
                  <c:v>1760</c:v>
                </c:pt>
                <c:pt idx="1661">
                  <c:v>1761</c:v>
                </c:pt>
                <c:pt idx="1662">
                  <c:v>1762</c:v>
                </c:pt>
                <c:pt idx="1663">
                  <c:v>1763</c:v>
                </c:pt>
                <c:pt idx="1664">
                  <c:v>1764</c:v>
                </c:pt>
                <c:pt idx="1665">
                  <c:v>1765</c:v>
                </c:pt>
                <c:pt idx="1666">
                  <c:v>1766</c:v>
                </c:pt>
                <c:pt idx="1667">
                  <c:v>1767</c:v>
                </c:pt>
                <c:pt idx="1668">
                  <c:v>1768</c:v>
                </c:pt>
                <c:pt idx="1669">
                  <c:v>1769</c:v>
                </c:pt>
                <c:pt idx="1670">
                  <c:v>1770</c:v>
                </c:pt>
                <c:pt idx="1671">
                  <c:v>1771</c:v>
                </c:pt>
                <c:pt idx="1672">
                  <c:v>1772</c:v>
                </c:pt>
                <c:pt idx="1673">
                  <c:v>1773</c:v>
                </c:pt>
                <c:pt idx="1674">
                  <c:v>1774</c:v>
                </c:pt>
                <c:pt idx="1675">
                  <c:v>1775</c:v>
                </c:pt>
                <c:pt idx="1676">
                  <c:v>1776</c:v>
                </c:pt>
                <c:pt idx="1677">
                  <c:v>1777</c:v>
                </c:pt>
                <c:pt idx="1678">
                  <c:v>1778</c:v>
                </c:pt>
                <c:pt idx="1679">
                  <c:v>1779</c:v>
                </c:pt>
                <c:pt idx="1680">
                  <c:v>1780</c:v>
                </c:pt>
                <c:pt idx="1681">
                  <c:v>1781</c:v>
                </c:pt>
                <c:pt idx="1682">
                  <c:v>1782</c:v>
                </c:pt>
                <c:pt idx="1683">
                  <c:v>1783</c:v>
                </c:pt>
                <c:pt idx="1684">
                  <c:v>1784</c:v>
                </c:pt>
                <c:pt idx="1685">
                  <c:v>1785</c:v>
                </c:pt>
                <c:pt idx="1686">
                  <c:v>1786</c:v>
                </c:pt>
                <c:pt idx="1687">
                  <c:v>1787</c:v>
                </c:pt>
                <c:pt idx="1688">
                  <c:v>1788</c:v>
                </c:pt>
                <c:pt idx="1689">
                  <c:v>1789</c:v>
                </c:pt>
                <c:pt idx="1690">
                  <c:v>1790</c:v>
                </c:pt>
                <c:pt idx="1691">
                  <c:v>1791</c:v>
                </c:pt>
                <c:pt idx="1692">
                  <c:v>1792</c:v>
                </c:pt>
                <c:pt idx="1693">
                  <c:v>1793</c:v>
                </c:pt>
                <c:pt idx="1694">
                  <c:v>1794</c:v>
                </c:pt>
                <c:pt idx="1695">
                  <c:v>1795</c:v>
                </c:pt>
                <c:pt idx="1696">
                  <c:v>1796</c:v>
                </c:pt>
                <c:pt idx="1697">
                  <c:v>1797</c:v>
                </c:pt>
                <c:pt idx="1698">
                  <c:v>1798</c:v>
                </c:pt>
                <c:pt idx="1699">
                  <c:v>1799</c:v>
                </c:pt>
                <c:pt idx="1700">
                  <c:v>1800</c:v>
                </c:pt>
                <c:pt idx="1701">
                  <c:v>1801</c:v>
                </c:pt>
                <c:pt idx="1702">
                  <c:v>1802</c:v>
                </c:pt>
                <c:pt idx="1703">
                  <c:v>1803</c:v>
                </c:pt>
                <c:pt idx="1704">
                  <c:v>1804</c:v>
                </c:pt>
                <c:pt idx="1705">
                  <c:v>1805</c:v>
                </c:pt>
                <c:pt idx="1706">
                  <c:v>1806</c:v>
                </c:pt>
                <c:pt idx="1707">
                  <c:v>1807</c:v>
                </c:pt>
                <c:pt idx="1708">
                  <c:v>1808</c:v>
                </c:pt>
                <c:pt idx="1709">
                  <c:v>1809</c:v>
                </c:pt>
                <c:pt idx="1710">
                  <c:v>1810</c:v>
                </c:pt>
                <c:pt idx="1711">
                  <c:v>1811</c:v>
                </c:pt>
                <c:pt idx="1712">
                  <c:v>1812</c:v>
                </c:pt>
                <c:pt idx="1713">
                  <c:v>1813</c:v>
                </c:pt>
                <c:pt idx="1714">
                  <c:v>1814</c:v>
                </c:pt>
                <c:pt idx="1715">
                  <c:v>1815</c:v>
                </c:pt>
                <c:pt idx="1716">
                  <c:v>1816</c:v>
                </c:pt>
                <c:pt idx="1717">
                  <c:v>1817</c:v>
                </c:pt>
                <c:pt idx="1718">
                  <c:v>1818</c:v>
                </c:pt>
                <c:pt idx="1719">
                  <c:v>1819</c:v>
                </c:pt>
                <c:pt idx="1720">
                  <c:v>1820</c:v>
                </c:pt>
                <c:pt idx="1721">
                  <c:v>1821</c:v>
                </c:pt>
                <c:pt idx="1722">
                  <c:v>1822</c:v>
                </c:pt>
                <c:pt idx="1723">
                  <c:v>1823</c:v>
                </c:pt>
                <c:pt idx="1724">
                  <c:v>1824</c:v>
                </c:pt>
                <c:pt idx="1725">
                  <c:v>1825</c:v>
                </c:pt>
                <c:pt idx="1726">
                  <c:v>1826</c:v>
                </c:pt>
                <c:pt idx="1727">
                  <c:v>1827</c:v>
                </c:pt>
                <c:pt idx="1728">
                  <c:v>1828</c:v>
                </c:pt>
                <c:pt idx="1729">
                  <c:v>1829</c:v>
                </c:pt>
                <c:pt idx="1730">
                  <c:v>1830</c:v>
                </c:pt>
                <c:pt idx="1731">
                  <c:v>1831</c:v>
                </c:pt>
                <c:pt idx="1732">
                  <c:v>1832</c:v>
                </c:pt>
                <c:pt idx="1733">
                  <c:v>1833</c:v>
                </c:pt>
                <c:pt idx="1734">
                  <c:v>1834</c:v>
                </c:pt>
                <c:pt idx="1735">
                  <c:v>1835</c:v>
                </c:pt>
                <c:pt idx="1736">
                  <c:v>1836</c:v>
                </c:pt>
                <c:pt idx="1737">
                  <c:v>1837</c:v>
                </c:pt>
                <c:pt idx="1738">
                  <c:v>1838</c:v>
                </c:pt>
                <c:pt idx="1739">
                  <c:v>1839</c:v>
                </c:pt>
                <c:pt idx="1740">
                  <c:v>1840</c:v>
                </c:pt>
                <c:pt idx="1741">
                  <c:v>1841</c:v>
                </c:pt>
                <c:pt idx="1742">
                  <c:v>1842</c:v>
                </c:pt>
                <c:pt idx="1743">
                  <c:v>1843</c:v>
                </c:pt>
                <c:pt idx="1744">
                  <c:v>1844</c:v>
                </c:pt>
                <c:pt idx="1745">
                  <c:v>1845</c:v>
                </c:pt>
                <c:pt idx="1746">
                  <c:v>1846</c:v>
                </c:pt>
                <c:pt idx="1747">
                  <c:v>1847</c:v>
                </c:pt>
                <c:pt idx="1748">
                  <c:v>1848</c:v>
                </c:pt>
                <c:pt idx="1749">
                  <c:v>1849</c:v>
                </c:pt>
                <c:pt idx="1750">
                  <c:v>1850</c:v>
                </c:pt>
                <c:pt idx="1751">
                  <c:v>1851</c:v>
                </c:pt>
                <c:pt idx="1752">
                  <c:v>1852</c:v>
                </c:pt>
                <c:pt idx="1753">
                  <c:v>1853</c:v>
                </c:pt>
                <c:pt idx="1754">
                  <c:v>1854</c:v>
                </c:pt>
                <c:pt idx="1755">
                  <c:v>1855</c:v>
                </c:pt>
                <c:pt idx="1756">
                  <c:v>1856</c:v>
                </c:pt>
                <c:pt idx="1757">
                  <c:v>1857</c:v>
                </c:pt>
                <c:pt idx="1758">
                  <c:v>1858</c:v>
                </c:pt>
                <c:pt idx="1759">
                  <c:v>1859</c:v>
                </c:pt>
                <c:pt idx="1760">
                  <c:v>1860</c:v>
                </c:pt>
                <c:pt idx="1761">
                  <c:v>1861</c:v>
                </c:pt>
                <c:pt idx="1762">
                  <c:v>1862</c:v>
                </c:pt>
                <c:pt idx="1763">
                  <c:v>1863</c:v>
                </c:pt>
                <c:pt idx="1764">
                  <c:v>1864</c:v>
                </c:pt>
                <c:pt idx="1765">
                  <c:v>1865</c:v>
                </c:pt>
                <c:pt idx="1766">
                  <c:v>1866</c:v>
                </c:pt>
                <c:pt idx="1767">
                  <c:v>1867</c:v>
                </c:pt>
                <c:pt idx="1768">
                  <c:v>1868</c:v>
                </c:pt>
                <c:pt idx="1769">
                  <c:v>1869</c:v>
                </c:pt>
                <c:pt idx="1770">
                  <c:v>1870</c:v>
                </c:pt>
                <c:pt idx="1771">
                  <c:v>1871</c:v>
                </c:pt>
                <c:pt idx="1772">
                  <c:v>1872</c:v>
                </c:pt>
                <c:pt idx="1773">
                  <c:v>1873</c:v>
                </c:pt>
                <c:pt idx="1774">
                  <c:v>1874</c:v>
                </c:pt>
                <c:pt idx="1775">
                  <c:v>1875</c:v>
                </c:pt>
                <c:pt idx="1776">
                  <c:v>1876</c:v>
                </c:pt>
                <c:pt idx="1777">
                  <c:v>1877</c:v>
                </c:pt>
                <c:pt idx="1778">
                  <c:v>1878</c:v>
                </c:pt>
                <c:pt idx="1779">
                  <c:v>1879</c:v>
                </c:pt>
                <c:pt idx="1780">
                  <c:v>1880</c:v>
                </c:pt>
                <c:pt idx="1781">
                  <c:v>1881</c:v>
                </c:pt>
                <c:pt idx="1782">
                  <c:v>1882</c:v>
                </c:pt>
                <c:pt idx="1783">
                  <c:v>1883</c:v>
                </c:pt>
                <c:pt idx="1784">
                  <c:v>1884</c:v>
                </c:pt>
                <c:pt idx="1785">
                  <c:v>1885</c:v>
                </c:pt>
                <c:pt idx="1786">
                  <c:v>1886</c:v>
                </c:pt>
                <c:pt idx="1787">
                  <c:v>1887</c:v>
                </c:pt>
                <c:pt idx="1788">
                  <c:v>1888</c:v>
                </c:pt>
                <c:pt idx="1789">
                  <c:v>1889</c:v>
                </c:pt>
                <c:pt idx="1790">
                  <c:v>1890</c:v>
                </c:pt>
                <c:pt idx="1791">
                  <c:v>1891</c:v>
                </c:pt>
                <c:pt idx="1792">
                  <c:v>1892</c:v>
                </c:pt>
                <c:pt idx="1793">
                  <c:v>1893</c:v>
                </c:pt>
                <c:pt idx="1794">
                  <c:v>1894</c:v>
                </c:pt>
                <c:pt idx="1795">
                  <c:v>1895</c:v>
                </c:pt>
                <c:pt idx="1796">
                  <c:v>1896</c:v>
                </c:pt>
                <c:pt idx="1797">
                  <c:v>1897</c:v>
                </c:pt>
                <c:pt idx="1798">
                  <c:v>1898</c:v>
                </c:pt>
                <c:pt idx="1799">
                  <c:v>1899</c:v>
                </c:pt>
                <c:pt idx="1800">
                  <c:v>1900</c:v>
                </c:pt>
                <c:pt idx="1801">
                  <c:v>1901</c:v>
                </c:pt>
                <c:pt idx="1802">
                  <c:v>1902</c:v>
                </c:pt>
                <c:pt idx="1803">
                  <c:v>1903</c:v>
                </c:pt>
                <c:pt idx="1804">
                  <c:v>1904</c:v>
                </c:pt>
                <c:pt idx="1805">
                  <c:v>1905</c:v>
                </c:pt>
                <c:pt idx="1806">
                  <c:v>1906</c:v>
                </c:pt>
                <c:pt idx="1807">
                  <c:v>1907</c:v>
                </c:pt>
                <c:pt idx="1808">
                  <c:v>1908</c:v>
                </c:pt>
                <c:pt idx="1809">
                  <c:v>1909</c:v>
                </c:pt>
                <c:pt idx="1810">
                  <c:v>1910</c:v>
                </c:pt>
                <c:pt idx="1811">
                  <c:v>1911</c:v>
                </c:pt>
                <c:pt idx="1812">
                  <c:v>1912</c:v>
                </c:pt>
                <c:pt idx="1813">
                  <c:v>1913</c:v>
                </c:pt>
                <c:pt idx="1814">
                  <c:v>1914</c:v>
                </c:pt>
                <c:pt idx="1815">
                  <c:v>1915</c:v>
                </c:pt>
                <c:pt idx="1816">
                  <c:v>1916</c:v>
                </c:pt>
                <c:pt idx="1817">
                  <c:v>1917</c:v>
                </c:pt>
                <c:pt idx="1818">
                  <c:v>1918</c:v>
                </c:pt>
                <c:pt idx="1819">
                  <c:v>1919</c:v>
                </c:pt>
                <c:pt idx="1820">
                  <c:v>1920</c:v>
                </c:pt>
                <c:pt idx="1821">
                  <c:v>1921</c:v>
                </c:pt>
                <c:pt idx="1822">
                  <c:v>1922</c:v>
                </c:pt>
                <c:pt idx="1823">
                  <c:v>1923</c:v>
                </c:pt>
                <c:pt idx="1824">
                  <c:v>1924</c:v>
                </c:pt>
                <c:pt idx="1825">
                  <c:v>1925</c:v>
                </c:pt>
                <c:pt idx="1826">
                  <c:v>1926</c:v>
                </c:pt>
                <c:pt idx="1827">
                  <c:v>1927</c:v>
                </c:pt>
                <c:pt idx="1828">
                  <c:v>1928</c:v>
                </c:pt>
                <c:pt idx="1829">
                  <c:v>1929</c:v>
                </c:pt>
                <c:pt idx="1830">
                  <c:v>1930</c:v>
                </c:pt>
                <c:pt idx="1831">
                  <c:v>1931</c:v>
                </c:pt>
                <c:pt idx="1832">
                  <c:v>1932</c:v>
                </c:pt>
                <c:pt idx="1833">
                  <c:v>1933</c:v>
                </c:pt>
                <c:pt idx="1834">
                  <c:v>1934</c:v>
                </c:pt>
                <c:pt idx="1835">
                  <c:v>1935</c:v>
                </c:pt>
                <c:pt idx="1836">
                  <c:v>1936</c:v>
                </c:pt>
                <c:pt idx="1837">
                  <c:v>1937</c:v>
                </c:pt>
                <c:pt idx="1838">
                  <c:v>1938</c:v>
                </c:pt>
                <c:pt idx="1839">
                  <c:v>1939</c:v>
                </c:pt>
                <c:pt idx="1840">
                  <c:v>1940</c:v>
                </c:pt>
                <c:pt idx="1841">
                  <c:v>1941</c:v>
                </c:pt>
                <c:pt idx="1842">
                  <c:v>1942</c:v>
                </c:pt>
                <c:pt idx="1843">
                  <c:v>1943</c:v>
                </c:pt>
                <c:pt idx="1844">
                  <c:v>1944</c:v>
                </c:pt>
                <c:pt idx="1845">
                  <c:v>1945</c:v>
                </c:pt>
                <c:pt idx="1846">
                  <c:v>1946</c:v>
                </c:pt>
                <c:pt idx="1847">
                  <c:v>1947</c:v>
                </c:pt>
                <c:pt idx="1848">
                  <c:v>1948</c:v>
                </c:pt>
                <c:pt idx="1849">
                  <c:v>1949</c:v>
                </c:pt>
                <c:pt idx="1850">
                  <c:v>1950</c:v>
                </c:pt>
                <c:pt idx="1851">
                  <c:v>1951</c:v>
                </c:pt>
                <c:pt idx="1852">
                  <c:v>1952</c:v>
                </c:pt>
                <c:pt idx="1853">
                  <c:v>1953</c:v>
                </c:pt>
                <c:pt idx="1854">
                  <c:v>1954</c:v>
                </c:pt>
                <c:pt idx="1855">
                  <c:v>1955</c:v>
                </c:pt>
                <c:pt idx="1856">
                  <c:v>1956</c:v>
                </c:pt>
                <c:pt idx="1857">
                  <c:v>1957</c:v>
                </c:pt>
                <c:pt idx="1858">
                  <c:v>1958</c:v>
                </c:pt>
                <c:pt idx="1859">
                  <c:v>1959</c:v>
                </c:pt>
                <c:pt idx="1860">
                  <c:v>1960</c:v>
                </c:pt>
                <c:pt idx="1861">
                  <c:v>1961</c:v>
                </c:pt>
                <c:pt idx="1862">
                  <c:v>1962</c:v>
                </c:pt>
                <c:pt idx="1863">
                  <c:v>1963</c:v>
                </c:pt>
                <c:pt idx="1864">
                  <c:v>1964</c:v>
                </c:pt>
                <c:pt idx="1865">
                  <c:v>1965</c:v>
                </c:pt>
                <c:pt idx="1866">
                  <c:v>1966</c:v>
                </c:pt>
                <c:pt idx="1867">
                  <c:v>1967</c:v>
                </c:pt>
                <c:pt idx="1868">
                  <c:v>1968</c:v>
                </c:pt>
                <c:pt idx="1869">
                  <c:v>1969</c:v>
                </c:pt>
                <c:pt idx="1870">
                  <c:v>1970</c:v>
                </c:pt>
                <c:pt idx="1871">
                  <c:v>1971</c:v>
                </c:pt>
                <c:pt idx="1872">
                  <c:v>1972</c:v>
                </c:pt>
                <c:pt idx="1873">
                  <c:v>1973</c:v>
                </c:pt>
                <c:pt idx="1874">
                  <c:v>1974</c:v>
                </c:pt>
                <c:pt idx="1875">
                  <c:v>1975</c:v>
                </c:pt>
                <c:pt idx="1876">
                  <c:v>1976</c:v>
                </c:pt>
                <c:pt idx="1877">
                  <c:v>1977</c:v>
                </c:pt>
                <c:pt idx="1878">
                  <c:v>1978</c:v>
                </c:pt>
                <c:pt idx="1879">
                  <c:v>1979</c:v>
                </c:pt>
                <c:pt idx="1880">
                  <c:v>1980</c:v>
                </c:pt>
                <c:pt idx="1881">
                  <c:v>1981</c:v>
                </c:pt>
                <c:pt idx="1882">
                  <c:v>1982</c:v>
                </c:pt>
                <c:pt idx="1883">
                  <c:v>1983</c:v>
                </c:pt>
                <c:pt idx="1884">
                  <c:v>1984</c:v>
                </c:pt>
                <c:pt idx="1885">
                  <c:v>1985</c:v>
                </c:pt>
                <c:pt idx="1886">
                  <c:v>1986</c:v>
                </c:pt>
                <c:pt idx="1887">
                  <c:v>1987</c:v>
                </c:pt>
                <c:pt idx="1888">
                  <c:v>1988</c:v>
                </c:pt>
                <c:pt idx="1889">
                  <c:v>1989</c:v>
                </c:pt>
                <c:pt idx="1890">
                  <c:v>1990</c:v>
                </c:pt>
                <c:pt idx="1891">
                  <c:v>1991</c:v>
                </c:pt>
                <c:pt idx="1892">
                  <c:v>1992</c:v>
                </c:pt>
                <c:pt idx="1893">
                  <c:v>1993</c:v>
                </c:pt>
                <c:pt idx="1894">
                  <c:v>1994</c:v>
                </c:pt>
                <c:pt idx="1895">
                  <c:v>1995</c:v>
                </c:pt>
                <c:pt idx="1896">
                  <c:v>1996</c:v>
                </c:pt>
                <c:pt idx="1897">
                  <c:v>1997</c:v>
                </c:pt>
                <c:pt idx="1898">
                  <c:v>1998</c:v>
                </c:pt>
                <c:pt idx="1899">
                  <c:v>1999</c:v>
                </c:pt>
                <c:pt idx="1900">
                  <c:v>2000</c:v>
                </c:pt>
                <c:pt idx="1901">
                  <c:v>2001</c:v>
                </c:pt>
                <c:pt idx="1902">
                  <c:v>2002</c:v>
                </c:pt>
                <c:pt idx="1903">
                  <c:v>2003</c:v>
                </c:pt>
                <c:pt idx="1904">
                  <c:v>2004</c:v>
                </c:pt>
                <c:pt idx="1905">
                  <c:v>2005</c:v>
                </c:pt>
                <c:pt idx="1906">
                  <c:v>2006</c:v>
                </c:pt>
                <c:pt idx="1907">
                  <c:v>2007</c:v>
                </c:pt>
                <c:pt idx="1908">
                  <c:v>2008</c:v>
                </c:pt>
                <c:pt idx="1909">
                  <c:v>2009</c:v>
                </c:pt>
                <c:pt idx="1910">
                  <c:v>2010</c:v>
                </c:pt>
                <c:pt idx="1911">
                  <c:v>2011</c:v>
                </c:pt>
                <c:pt idx="1912">
                  <c:v>2012</c:v>
                </c:pt>
                <c:pt idx="1913">
                  <c:v>2013</c:v>
                </c:pt>
                <c:pt idx="1914">
                  <c:v>2014</c:v>
                </c:pt>
                <c:pt idx="1915">
                  <c:v>2015</c:v>
                </c:pt>
                <c:pt idx="1916">
                  <c:v>2016</c:v>
                </c:pt>
                <c:pt idx="1917">
                  <c:v>2017</c:v>
                </c:pt>
                <c:pt idx="1918">
                  <c:v>2018</c:v>
                </c:pt>
                <c:pt idx="1919">
                  <c:v>2019</c:v>
                </c:pt>
                <c:pt idx="1920">
                  <c:v>2020</c:v>
                </c:pt>
                <c:pt idx="1921">
                  <c:v>2021</c:v>
                </c:pt>
                <c:pt idx="1922">
                  <c:v>2022</c:v>
                </c:pt>
                <c:pt idx="1923">
                  <c:v>2023</c:v>
                </c:pt>
                <c:pt idx="1924">
                  <c:v>2024</c:v>
                </c:pt>
                <c:pt idx="1925">
                  <c:v>2025</c:v>
                </c:pt>
                <c:pt idx="1926">
                  <c:v>2026</c:v>
                </c:pt>
                <c:pt idx="1927">
                  <c:v>2027</c:v>
                </c:pt>
                <c:pt idx="1928">
                  <c:v>2028</c:v>
                </c:pt>
                <c:pt idx="1929">
                  <c:v>2029</c:v>
                </c:pt>
                <c:pt idx="1930">
                  <c:v>2030</c:v>
                </c:pt>
                <c:pt idx="1931">
                  <c:v>2031</c:v>
                </c:pt>
                <c:pt idx="1932">
                  <c:v>2032</c:v>
                </c:pt>
                <c:pt idx="1933">
                  <c:v>2033</c:v>
                </c:pt>
                <c:pt idx="1934">
                  <c:v>2034</c:v>
                </c:pt>
                <c:pt idx="1935">
                  <c:v>2035</c:v>
                </c:pt>
                <c:pt idx="1936">
                  <c:v>2036</c:v>
                </c:pt>
                <c:pt idx="1937">
                  <c:v>2037</c:v>
                </c:pt>
                <c:pt idx="1938">
                  <c:v>2038</c:v>
                </c:pt>
                <c:pt idx="1939">
                  <c:v>2039</c:v>
                </c:pt>
                <c:pt idx="1940">
                  <c:v>2040</c:v>
                </c:pt>
                <c:pt idx="1941">
                  <c:v>2041</c:v>
                </c:pt>
                <c:pt idx="1942">
                  <c:v>2042</c:v>
                </c:pt>
                <c:pt idx="1943">
                  <c:v>2043</c:v>
                </c:pt>
                <c:pt idx="1944">
                  <c:v>2044</c:v>
                </c:pt>
                <c:pt idx="1945">
                  <c:v>2045</c:v>
                </c:pt>
                <c:pt idx="1946">
                  <c:v>2046</c:v>
                </c:pt>
                <c:pt idx="1947">
                  <c:v>2047</c:v>
                </c:pt>
                <c:pt idx="1948">
                  <c:v>2048</c:v>
                </c:pt>
                <c:pt idx="1949">
                  <c:v>2049</c:v>
                </c:pt>
                <c:pt idx="1950">
                  <c:v>2050</c:v>
                </c:pt>
                <c:pt idx="1951">
                  <c:v>2051</c:v>
                </c:pt>
                <c:pt idx="1952">
                  <c:v>2052</c:v>
                </c:pt>
                <c:pt idx="1953">
                  <c:v>2053</c:v>
                </c:pt>
                <c:pt idx="1954">
                  <c:v>2054</c:v>
                </c:pt>
                <c:pt idx="1955">
                  <c:v>2055</c:v>
                </c:pt>
                <c:pt idx="1956">
                  <c:v>2056</c:v>
                </c:pt>
                <c:pt idx="1957">
                  <c:v>2057</c:v>
                </c:pt>
                <c:pt idx="1958">
                  <c:v>2058</c:v>
                </c:pt>
                <c:pt idx="1959">
                  <c:v>2059</c:v>
                </c:pt>
                <c:pt idx="1960">
                  <c:v>2060</c:v>
                </c:pt>
                <c:pt idx="1961">
                  <c:v>2061</c:v>
                </c:pt>
                <c:pt idx="1962">
                  <c:v>2062</c:v>
                </c:pt>
                <c:pt idx="1963">
                  <c:v>2063</c:v>
                </c:pt>
                <c:pt idx="1964">
                  <c:v>2064</c:v>
                </c:pt>
                <c:pt idx="1965">
                  <c:v>2065</c:v>
                </c:pt>
                <c:pt idx="1966">
                  <c:v>2066</c:v>
                </c:pt>
                <c:pt idx="1967">
                  <c:v>2067</c:v>
                </c:pt>
                <c:pt idx="1968">
                  <c:v>2068</c:v>
                </c:pt>
                <c:pt idx="1969">
                  <c:v>2069</c:v>
                </c:pt>
                <c:pt idx="1970">
                  <c:v>2070</c:v>
                </c:pt>
                <c:pt idx="1971">
                  <c:v>2071</c:v>
                </c:pt>
                <c:pt idx="1972">
                  <c:v>2072</c:v>
                </c:pt>
                <c:pt idx="1973">
                  <c:v>2073</c:v>
                </c:pt>
                <c:pt idx="1974">
                  <c:v>2074</c:v>
                </c:pt>
                <c:pt idx="1975">
                  <c:v>2075</c:v>
                </c:pt>
                <c:pt idx="1976">
                  <c:v>2076</c:v>
                </c:pt>
                <c:pt idx="1977">
                  <c:v>2077</c:v>
                </c:pt>
                <c:pt idx="1978">
                  <c:v>2078</c:v>
                </c:pt>
                <c:pt idx="1979">
                  <c:v>2079</c:v>
                </c:pt>
                <c:pt idx="1980">
                  <c:v>2080</c:v>
                </c:pt>
                <c:pt idx="1981">
                  <c:v>2081</c:v>
                </c:pt>
                <c:pt idx="1982">
                  <c:v>2082</c:v>
                </c:pt>
                <c:pt idx="1983">
                  <c:v>2083</c:v>
                </c:pt>
                <c:pt idx="1984">
                  <c:v>2084</c:v>
                </c:pt>
                <c:pt idx="1985">
                  <c:v>2085</c:v>
                </c:pt>
                <c:pt idx="1986">
                  <c:v>2086</c:v>
                </c:pt>
                <c:pt idx="1987">
                  <c:v>2087</c:v>
                </c:pt>
                <c:pt idx="1988">
                  <c:v>2088</c:v>
                </c:pt>
                <c:pt idx="1989">
                  <c:v>2089</c:v>
                </c:pt>
                <c:pt idx="1990">
                  <c:v>2090</c:v>
                </c:pt>
                <c:pt idx="1991">
                  <c:v>2091</c:v>
                </c:pt>
                <c:pt idx="1992">
                  <c:v>2092</c:v>
                </c:pt>
                <c:pt idx="1993">
                  <c:v>2093</c:v>
                </c:pt>
                <c:pt idx="1994">
                  <c:v>2094</c:v>
                </c:pt>
                <c:pt idx="1995">
                  <c:v>2095</c:v>
                </c:pt>
                <c:pt idx="1996">
                  <c:v>2096</c:v>
                </c:pt>
                <c:pt idx="1997">
                  <c:v>2097</c:v>
                </c:pt>
                <c:pt idx="1998">
                  <c:v>2098</c:v>
                </c:pt>
                <c:pt idx="1999">
                  <c:v>2099</c:v>
                </c:pt>
                <c:pt idx="2000">
                  <c:v>2100</c:v>
                </c:pt>
                <c:pt idx="2001">
                  <c:v>2101</c:v>
                </c:pt>
                <c:pt idx="2002">
                  <c:v>2102</c:v>
                </c:pt>
                <c:pt idx="2003">
                  <c:v>2103</c:v>
                </c:pt>
                <c:pt idx="2004">
                  <c:v>2104</c:v>
                </c:pt>
                <c:pt idx="2005">
                  <c:v>2105</c:v>
                </c:pt>
                <c:pt idx="2006">
                  <c:v>2106</c:v>
                </c:pt>
                <c:pt idx="2007">
                  <c:v>2107</c:v>
                </c:pt>
                <c:pt idx="2008">
                  <c:v>2108</c:v>
                </c:pt>
                <c:pt idx="2009">
                  <c:v>2109</c:v>
                </c:pt>
                <c:pt idx="2010">
                  <c:v>2110</c:v>
                </c:pt>
                <c:pt idx="2011">
                  <c:v>2111</c:v>
                </c:pt>
                <c:pt idx="2012">
                  <c:v>2112</c:v>
                </c:pt>
                <c:pt idx="2013">
                  <c:v>2113</c:v>
                </c:pt>
                <c:pt idx="2014">
                  <c:v>2114</c:v>
                </c:pt>
                <c:pt idx="2015">
                  <c:v>2115</c:v>
                </c:pt>
                <c:pt idx="2016">
                  <c:v>2116</c:v>
                </c:pt>
                <c:pt idx="2017">
                  <c:v>2117</c:v>
                </c:pt>
                <c:pt idx="2018">
                  <c:v>2118</c:v>
                </c:pt>
                <c:pt idx="2019">
                  <c:v>2119</c:v>
                </c:pt>
                <c:pt idx="2020">
                  <c:v>2120</c:v>
                </c:pt>
                <c:pt idx="2021">
                  <c:v>2121</c:v>
                </c:pt>
                <c:pt idx="2022">
                  <c:v>2122</c:v>
                </c:pt>
                <c:pt idx="2023">
                  <c:v>2123</c:v>
                </c:pt>
                <c:pt idx="2024">
                  <c:v>2124</c:v>
                </c:pt>
                <c:pt idx="2025">
                  <c:v>2125</c:v>
                </c:pt>
                <c:pt idx="2026">
                  <c:v>2126</c:v>
                </c:pt>
                <c:pt idx="2027">
                  <c:v>2127</c:v>
                </c:pt>
                <c:pt idx="2028">
                  <c:v>2128</c:v>
                </c:pt>
                <c:pt idx="2029">
                  <c:v>2129</c:v>
                </c:pt>
                <c:pt idx="2030">
                  <c:v>2130</c:v>
                </c:pt>
                <c:pt idx="2031">
                  <c:v>2131</c:v>
                </c:pt>
                <c:pt idx="2032">
                  <c:v>2132</c:v>
                </c:pt>
                <c:pt idx="2033">
                  <c:v>2133</c:v>
                </c:pt>
                <c:pt idx="2034">
                  <c:v>2134</c:v>
                </c:pt>
                <c:pt idx="2035">
                  <c:v>2135</c:v>
                </c:pt>
                <c:pt idx="2036">
                  <c:v>2136</c:v>
                </c:pt>
                <c:pt idx="2037">
                  <c:v>2137</c:v>
                </c:pt>
                <c:pt idx="2038">
                  <c:v>2138</c:v>
                </c:pt>
                <c:pt idx="2039">
                  <c:v>2139</c:v>
                </c:pt>
                <c:pt idx="2040">
                  <c:v>2140</c:v>
                </c:pt>
                <c:pt idx="2041">
                  <c:v>2141</c:v>
                </c:pt>
                <c:pt idx="2042">
                  <c:v>2142</c:v>
                </c:pt>
                <c:pt idx="2043">
                  <c:v>2143</c:v>
                </c:pt>
                <c:pt idx="2044">
                  <c:v>2144</c:v>
                </c:pt>
                <c:pt idx="2045">
                  <c:v>2145</c:v>
                </c:pt>
                <c:pt idx="2046">
                  <c:v>2146</c:v>
                </c:pt>
                <c:pt idx="2047">
                  <c:v>2147</c:v>
                </c:pt>
                <c:pt idx="2048">
                  <c:v>2148</c:v>
                </c:pt>
                <c:pt idx="2049">
                  <c:v>2149</c:v>
                </c:pt>
                <c:pt idx="2050">
                  <c:v>2150</c:v>
                </c:pt>
                <c:pt idx="2051">
                  <c:v>2151</c:v>
                </c:pt>
                <c:pt idx="2052">
                  <c:v>2152</c:v>
                </c:pt>
                <c:pt idx="2053">
                  <c:v>2153</c:v>
                </c:pt>
                <c:pt idx="2054">
                  <c:v>2154</c:v>
                </c:pt>
                <c:pt idx="2055">
                  <c:v>2155</c:v>
                </c:pt>
                <c:pt idx="2056">
                  <c:v>2156</c:v>
                </c:pt>
                <c:pt idx="2057">
                  <c:v>2157</c:v>
                </c:pt>
                <c:pt idx="2058">
                  <c:v>2158</c:v>
                </c:pt>
                <c:pt idx="2059">
                  <c:v>2159</c:v>
                </c:pt>
                <c:pt idx="2060">
                  <c:v>2160</c:v>
                </c:pt>
                <c:pt idx="2061">
                  <c:v>2161</c:v>
                </c:pt>
                <c:pt idx="2062">
                  <c:v>2162</c:v>
                </c:pt>
                <c:pt idx="2063">
                  <c:v>2163</c:v>
                </c:pt>
                <c:pt idx="2064">
                  <c:v>2164</c:v>
                </c:pt>
                <c:pt idx="2065">
                  <c:v>2165</c:v>
                </c:pt>
                <c:pt idx="2066">
                  <c:v>2166</c:v>
                </c:pt>
                <c:pt idx="2067">
                  <c:v>2167</c:v>
                </c:pt>
                <c:pt idx="2068">
                  <c:v>2168</c:v>
                </c:pt>
                <c:pt idx="2069">
                  <c:v>2169</c:v>
                </c:pt>
                <c:pt idx="2070">
                  <c:v>2170</c:v>
                </c:pt>
                <c:pt idx="2071">
                  <c:v>2171</c:v>
                </c:pt>
                <c:pt idx="2072">
                  <c:v>2172</c:v>
                </c:pt>
                <c:pt idx="2073">
                  <c:v>2173</c:v>
                </c:pt>
                <c:pt idx="2074">
                  <c:v>2174</c:v>
                </c:pt>
                <c:pt idx="2075">
                  <c:v>2175</c:v>
                </c:pt>
                <c:pt idx="2076">
                  <c:v>2176</c:v>
                </c:pt>
                <c:pt idx="2077">
                  <c:v>2177</c:v>
                </c:pt>
                <c:pt idx="2078">
                  <c:v>2178</c:v>
                </c:pt>
                <c:pt idx="2079">
                  <c:v>2179</c:v>
                </c:pt>
                <c:pt idx="2080">
                  <c:v>2180</c:v>
                </c:pt>
                <c:pt idx="2081">
                  <c:v>2181</c:v>
                </c:pt>
                <c:pt idx="2082">
                  <c:v>2182</c:v>
                </c:pt>
                <c:pt idx="2083">
                  <c:v>2183</c:v>
                </c:pt>
                <c:pt idx="2084">
                  <c:v>2184</c:v>
                </c:pt>
                <c:pt idx="2085">
                  <c:v>2185</c:v>
                </c:pt>
                <c:pt idx="2086">
                  <c:v>2186</c:v>
                </c:pt>
                <c:pt idx="2087">
                  <c:v>2187</c:v>
                </c:pt>
                <c:pt idx="2088">
                  <c:v>2188</c:v>
                </c:pt>
                <c:pt idx="2089">
                  <c:v>2189</c:v>
                </c:pt>
                <c:pt idx="2090">
                  <c:v>2190</c:v>
                </c:pt>
                <c:pt idx="2091">
                  <c:v>2191</c:v>
                </c:pt>
                <c:pt idx="2092">
                  <c:v>2192</c:v>
                </c:pt>
                <c:pt idx="2093">
                  <c:v>2193</c:v>
                </c:pt>
                <c:pt idx="2094">
                  <c:v>2194</c:v>
                </c:pt>
                <c:pt idx="2095">
                  <c:v>2195</c:v>
                </c:pt>
                <c:pt idx="2096">
                  <c:v>2196</c:v>
                </c:pt>
                <c:pt idx="2097">
                  <c:v>2197</c:v>
                </c:pt>
                <c:pt idx="2098">
                  <c:v>2198</c:v>
                </c:pt>
                <c:pt idx="2099">
                  <c:v>2199</c:v>
                </c:pt>
                <c:pt idx="2100">
                  <c:v>2200</c:v>
                </c:pt>
                <c:pt idx="2101">
                  <c:v>2201</c:v>
                </c:pt>
                <c:pt idx="2102">
                  <c:v>2202</c:v>
                </c:pt>
                <c:pt idx="2103">
                  <c:v>2203</c:v>
                </c:pt>
                <c:pt idx="2104">
                  <c:v>2204</c:v>
                </c:pt>
                <c:pt idx="2105">
                  <c:v>2205</c:v>
                </c:pt>
                <c:pt idx="2106">
                  <c:v>2206</c:v>
                </c:pt>
                <c:pt idx="2107">
                  <c:v>2207</c:v>
                </c:pt>
                <c:pt idx="2108">
                  <c:v>2208</c:v>
                </c:pt>
                <c:pt idx="2109">
                  <c:v>2209</c:v>
                </c:pt>
                <c:pt idx="2110">
                  <c:v>2210</c:v>
                </c:pt>
                <c:pt idx="2111">
                  <c:v>2211</c:v>
                </c:pt>
                <c:pt idx="2112">
                  <c:v>2212</c:v>
                </c:pt>
                <c:pt idx="2113">
                  <c:v>2213</c:v>
                </c:pt>
                <c:pt idx="2114">
                  <c:v>2214</c:v>
                </c:pt>
                <c:pt idx="2115">
                  <c:v>2215</c:v>
                </c:pt>
                <c:pt idx="2116">
                  <c:v>2216</c:v>
                </c:pt>
                <c:pt idx="2117">
                  <c:v>2217</c:v>
                </c:pt>
                <c:pt idx="2118">
                  <c:v>2218</c:v>
                </c:pt>
                <c:pt idx="2119">
                  <c:v>2219</c:v>
                </c:pt>
                <c:pt idx="2120">
                  <c:v>2220</c:v>
                </c:pt>
                <c:pt idx="2121">
                  <c:v>2221</c:v>
                </c:pt>
                <c:pt idx="2122">
                  <c:v>2222</c:v>
                </c:pt>
                <c:pt idx="2123">
                  <c:v>2223</c:v>
                </c:pt>
                <c:pt idx="2124">
                  <c:v>2224</c:v>
                </c:pt>
                <c:pt idx="2125">
                  <c:v>2225</c:v>
                </c:pt>
                <c:pt idx="2126">
                  <c:v>2226</c:v>
                </c:pt>
                <c:pt idx="2127">
                  <c:v>2227</c:v>
                </c:pt>
                <c:pt idx="2128">
                  <c:v>2228</c:v>
                </c:pt>
                <c:pt idx="2129">
                  <c:v>2229</c:v>
                </c:pt>
                <c:pt idx="2130">
                  <c:v>2230</c:v>
                </c:pt>
                <c:pt idx="2131">
                  <c:v>2231</c:v>
                </c:pt>
                <c:pt idx="2132">
                  <c:v>2232</c:v>
                </c:pt>
                <c:pt idx="2133">
                  <c:v>2233</c:v>
                </c:pt>
                <c:pt idx="2134">
                  <c:v>2234</c:v>
                </c:pt>
                <c:pt idx="2135">
                  <c:v>2235</c:v>
                </c:pt>
                <c:pt idx="2136">
                  <c:v>2236</c:v>
                </c:pt>
                <c:pt idx="2137">
                  <c:v>2237</c:v>
                </c:pt>
                <c:pt idx="2138">
                  <c:v>2238</c:v>
                </c:pt>
                <c:pt idx="2139">
                  <c:v>2239</c:v>
                </c:pt>
                <c:pt idx="2140">
                  <c:v>2240</c:v>
                </c:pt>
                <c:pt idx="2141">
                  <c:v>2241</c:v>
                </c:pt>
                <c:pt idx="2142">
                  <c:v>2242</c:v>
                </c:pt>
                <c:pt idx="2143">
                  <c:v>2243</c:v>
                </c:pt>
                <c:pt idx="2144">
                  <c:v>2244</c:v>
                </c:pt>
                <c:pt idx="2145">
                  <c:v>2245</c:v>
                </c:pt>
                <c:pt idx="2146">
                  <c:v>2246</c:v>
                </c:pt>
                <c:pt idx="2147">
                  <c:v>2247</c:v>
                </c:pt>
                <c:pt idx="2148">
                  <c:v>2248</c:v>
                </c:pt>
                <c:pt idx="2149">
                  <c:v>2249</c:v>
                </c:pt>
                <c:pt idx="2150">
                  <c:v>2250</c:v>
                </c:pt>
                <c:pt idx="2151">
                  <c:v>2251</c:v>
                </c:pt>
                <c:pt idx="2152">
                  <c:v>2252</c:v>
                </c:pt>
                <c:pt idx="2153">
                  <c:v>2253</c:v>
                </c:pt>
                <c:pt idx="2154">
                  <c:v>2254</c:v>
                </c:pt>
                <c:pt idx="2155">
                  <c:v>2255</c:v>
                </c:pt>
                <c:pt idx="2156">
                  <c:v>2256</c:v>
                </c:pt>
                <c:pt idx="2157">
                  <c:v>2257</c:v>
                </c:pt>
                <c:pt idx="2158">
                  <c:v>2258</c:v>
                </c:pt>
                <c:pt idx="2159">
                  <c:v>2259</c:v>
                </c:pt>
                <c:pt idx="2160">
                  <c:v>2260</c:v>
                </c:pt>
                <c:pt idx="2161">
                  <c:v>2261</c:v>
                </c:pt>
                <c:pt idx="2162">
                  <c:v>2262</c:v>
                </c:pt>
                <c:pt idx="2163">
                  <c:v>2263</c:v>
                </c:pt>
                <c:pt idx="2164">
                  <c:v>2264</c:v>
                </c:pt>
                <c:pt idx="2165">
                  <c:v>2265</c:v>
                </c:pt>
                <c:pt idx="2166">
                  <c:v>2266</c:v>
                </c:pt>
                <c:pt idx="2167">
                  <c:v>2267</c:v>
                </c:pt>
                <c:pt idx="2168">
                  <c:v>2268</c:v>
                </c:pt>
                <c:pt idx="2169">
                  <c:v>2269</c:v>
                </c:pt>
                <c:pt idx="2170">
                  <c:v>2270</c:v>
                </c:pt>
                <c:pt idx="2171">
                  <c:v>2271</c:v>
                </c:pt>
                <c:pt idx="2172">
                  <c:v>2272</c:v>
                </c:pt>
                <c:pt idx="2173">
                  <c:v>2273</c:v>
                </c:pt>
                <c:pt idx="2174">
                  <c:v>2274</c:v>
                </c:pt>
                <c:pt idx="2175">
                  <c:v>2275</c:v>
                </c:pt>
                <c:pt idx="2176">
                  <c:v>2276</c:v>
                </c:pt>
                <c:pt idx="2177">
                  <c:v>2277</c:v>
                </c:pt>
                <c:pt idx="2178">
                  <c:v>2278</c:v>
                </c:pt>
                <c:pt idx="2179">
                  <c:v>2279</c:v>
                </c:pt>
                <c:pt idx="2180">
                  <c:v>2280</c:v>
                </c:pt>
                <c:pt idx="2181">
                  <c:v>2281</c:v>
                </c:pt>
                <c:pt idx="2182">
                  <c:v>2282</c:v>
                </c:pt>
                <c:pt idx="2183">
                  <c:v>2283</c:v>
                </c:pt>
                <c:pt idx="2184">
                  <c:v>2284</c:v>
                </c:pt>
                <c:pt idx="2185">
                  <c:v>2285</c:v>
                </c:pt>
                <c:pt idx="2186">
                  <c:v>2286</c:v>
                </c:pt>
                <c:pt idx="2187">
                  <c:v>2287</c:v>
                </c:pt>
                <c:pt idx="2188">
                  <c:v>2288</c:v>
                </c:pt>
                <c:pt idx="2189">
                  <c:v>2289</c:v>
                </c:pt>
                <c:pt idx="2190">
                  <c:v>2290</c:v>
                </c:pt>
                <c:pt idx="2191">
                  <c:v>2291</c:v>
                </c:pt>
                <c:pt idx="2192">
                  <c:v>2292</c:v>
                </c:pt>
                <c:pt idx="2193">
                  <c:v>2293</c:v>
                </c:pt>
                <c:pt idx="2194">
                  <c:v>2294</c:v>
                </c:pt>
                <c:pt idx="2195">
                  <c:v>2295</c:v>
                </c:pt>
                <c:pt idx="2196">
                  <c:v>2296</c:v>
                </c:pt>
                <c:pt idx="2197">
                  <c:v>2297</c:v>
                </c:pt>
                <c:pt idx="2198">
                  <c:v>2298</c:v>
                </c:pt>
                <c:pt idx="2199">
                  <c:v>2299</c:v>
                </c:pt>
                <c:pt idx="2200">
                  <c:v>2300</c:v>
                </c:pt>
                <c:pt idx="2201">
                  <c:v>2301</c:v>
                </c:pt>
                <c:pt idx="2202">
                  <c:v>2302</c:v>
                </c:pt>
                <c:pt idx="2203">
                  <c:v>2303</c:v>
                </c:pt>
                <c:pt idx="2204">
                  <c:v>2304</c:v>
                </c:pt>
                <c:pt idx="2205">
                  <c:v>2305</c:v>
                </c:pt>
                <c:pt idx="2206">
                  <c:v>2306</c:v>
                </c:pt>
                <c:pt idx="2207">
                  <c:v>2307</c:v>
                </c:pt>
                <c:pt idx="2208">
                  <c:v>2308</c:v>
                </c:pt>
                <c:pt idx="2209">
                  <c:v>2309</c:v>
                </c:pt>
                <c:pt idx="2210">
                  <c:v>2310</c:v>
                </c:pt>
                <c:pt idx="2211">
                  <c:v>2311</c:v>
                </c:pt>
                <c:pt idx="2212">
                  <c:v>2312</c:v>
                </c:pt>
                <c:pt idx="2213">
                  <c:v>2313</c:v>
                </c:pt>
                <c:pt idx="2214">
                  <c:v>2314</c:v>
                </c:pt>
                <c:pt idx="2215">
                  <c:v>2315</c:v>
                </c:pt>
                <c:pt idx="2216">
                  <c:v>2316</c:v>
                </c:pt>
                <c:pt idx="2217">
                  <c:v>2317</c:v>
                </c:pt>
                <c:pt idx="2218">
                  <c:v>2318</c:v>
                </c:pt>
                <c:pt idx="2219">
                  <c:v>2319</c:v>
                </c:pt>
                <c:pt idx="2220">
                  <c:v>2320</c:v>
                </c:pt>
                <c:pt idx="2221">
                  <c:v>2321</c:v>
                </c:pt>
                <c:pt idx="2222">
                  <c:v>2322</c:v>
                </c:pt>
                <c:pt idx="2223">
                  <c:v>2323</c:v>
                </c:pt>
                <c:pt idx="2224">
                  <c:v>2324</c:v>
                </c:pt>
                <c:pt idx="2225">
                  <c:v>2325</c:v>
                </c:pt>
                <c:pt idx="2226">
                  <c:v>2326</c:v>
                </c:pt>
                <c:pt idx="2227">
                  <c:v>2327</c:v>
                </c:pt>
                <c:pt idx="2228">
                  <c:v>2328</c:v>
                </c:pt>
                <c:pt idx="2229">
                  <c:v>2329</c:v>
                </c:pt>
                <c:pt idx="2230">
                  <c:v>2330</c:v>
                </c:pt>
                <c:pt idx="2231">
                  <c:v>2331</c:v>
                </c:pt>
                <c:pt idx="2232">
                  <c:v>2332</c:v>
                </c:pt>
                <c:pt idx="2233">
                  <c:v>2333</c:v>
                </c:pt>
                <c:pt idx="2234">
                  <c:v>2334</c:v>
                </c:pt>
                <c:pt idx="2235">
                  <c:v>2335</c:v>
                </c:pt>
                <c:pt idx="2236">
                  <c:v>2336</c:v>
                </c:pt>
                <c:pt idx="2237">
                  <c:v>2337</c:v>
                </c:pt>
                <c:pt idx="2238">
                  <c:v>2338</c:v>
                </c:pt>
                <c:pt idx="2239">
                  <c:v>2339</c:v>
                </c:pt>
                <c:pt idx="2240">
                  <c:v>2340</c:v>
                </c:pt>
                <c:pt idx="2241">
                  <c:v>2341</c:v>
                </c:pt>
                <c:pt idx="2242">
                  <c:v>2342</c:v>
                </c:pt>
                <c:pt idx="2243">
                  <c:v>2343</c:v>
                </c:pt>
                <c:pt idx="2244">
                  <c:v>2344</c:v>
                </c:pt>
                <c:pt idx="2245">
                  <c:v>2345</c:v>
                </c:pt>
                <c:pt idx="2246">
                  <c:v>2346</c:v>
                </c:pt>
                <c:pt idx="2247">
                  <c:v>2347</c:v>
                </c:pt>
                <c:pt idx="2248">
                  <c:v>2348</c:v>
                </c:pt>
                <c:pt idx="2249">
                  <c:v>2349</c:v>
                </c:pt>
                <c:pt idx="2250">
                  <c:v>2350</c:v>
                </c:pt>
                <c:pt idx="2251">
                  <c:v>2351</c:v>
                </c:pt>
                <c:pt idx="2252">
                  <c:v>2352</c:v>
                </c:pt>
                <c:pt idx="2253">
                  <c:v>2353</c:v>
                </c:pt>
                <c:pt idx="2254">
                  <c:v>2354</c:v>
                </c:pt>
                <c:pt idx="2255">
                  <c:v>2355</c:v>
                </c:pt>
                <c:pt idx="2256">
                  <c:v>2356</c:v>
                </c:pt>
                <c:pt idx="2257">
                  <c:v>2357</c:v>
                </c:pt>
                <c:pt idx="2258">
                  <c:v>2358</c:v>
                </c:pt>
                <c:pt idx="2259">
                  <c:v>2359</c:v>
                </c:pt>
                <c:pt idx="2260">
                  <c:v>2360</c:v>
                </c:pt>
                <c:pt idx="2261">
                  <c:v>2361</c:v>
                </c:pt>
                <c:pt idx="2262">
                  <c:v>2362</c:v>
                </c:pt>
                <c:pt idx="2263">
                  <c:v>2363</c:v>
                </c:pt>
                <c:pt idx="2264">
                  <c:v>2364</c:v>
                </c:pt>
                <c:pt idx="2265">
                  <c:v>2365</c:v>
                </c:pt>
                <c:pt idx="2266">
                  <c:v>2366</c:v>
                </c:pt>
                <c:pt idx="2267">
                  <c:v>2367</c:v>
                </c:pt>
                <c:pt idx="2268">
                  <c:v>2368</c:v>
                </c:pt>
              </c:numCache>
            </c:numRef>
          </c:xVal>
          <c:yVal>
            <c:numRef>
              <c:f>'PFW Graphs'!$P$2:$P$2270</c:f>
              <c:numCache>
                <c:formatCode>General</c:formatCode>
                <c:ptCount val="2269"/>
                <c:pt idx="0">
                  <c:v>-0.171875</c:v>
                </c:pt>
                <c:pt idx="1">
                  <c:v>-0.140625</c:v>
                </c:pt>
                <c:pt idx="2">
                  <c:v>-0.140625</c:v>
                </c:pt>
                <c:pt idx="3">
                  <c:v>-0.140625</c:v>
                </c:pt>
                <c:pt idx="4">
                  <c:v>-9.3750000000000153E-2</c:v>
                </c:pt>
                <c:pt idx="5">
                  <c:v>-9.3750000000000153E-2</c:v>
                </c:pt>
                <c:pt idx="6">
                  <c:v>-0.10937500000000008</c:v>
                </c:pt>
                <c:pt idx="7">
                  <c:v>-9.3750000000000153E-2</c:v>
                </c:pt>
                <c:pt idx="8">
                  <c:v>-9.3750000000000153E-2</c:v>
                </c:pt>
                <c:pt idx="9">
                  <c:v>-9.3750000000000153E-2</c:v>
                </c:pt>
                <c:pt idx="10">
                  <c:v>-3.125E-2</c:v>
                </c:pt>
                <c:pt idx="11">
                  <c:v>-4.6874999999999986E-2</c:v>
                </c:pt>
                <c:pt idx="12">
                  <c:v>-6.25E-2</c:v>
                </c:pt>
                <c:pt idx="13">
                  <c:v>0</c:v>
                </c:pt>
                <c:pt idx="14">
                  <c:v>6.25E-2</c:v>
                </c:pt>
                <c:pt idx="15">
                  <c:v>7.8125E-2</c:v>
                </c:pt>
                <c:pt idx="16">
                  <c:v>0.125</c:v>
                </c:pt>
                <c:pt idx="17">
                  <c:v>0.18750000000000017</c:v>
                </c:pt>
                <c:pt idx="18">
                  <c:v>0.25</c:v>
                </c:pt>
                <c:pt idx="19">
                  <c:v>0.21875000000000017</c:v>
                </c:pt>
                <c:pt idx="20">
                  <c:v>0.265625</c:v>
                </c:pt>
                <c:pt idx="21">
                  <c:v>0.28125</c:v>
                </c:pt>
                <c:pt idx="22">
                  <c:v>0.265625</c:v>
                </c:pt>
                <c:pt idx="23">
                  <c:v>0.234375</c:v>
                </c:pt>
                <c:pt idx="24">
                  <c:v>0.18750000000000017</c:v>
                </c:pt>
                <c:pt idx="25">
                  <c:v>0.171875</c:v>
                </c:pt>
                <c:pt idx="26">
                  <c:v>9.3750000000000153E-2</c:v>
                </c:pt>
                <c:pt idx="27">
                  <c:v>6.25E-2</c:v>
                </c:pt>
                <c:pt idx="28">
                  <c:v>6.25E-2</c:v>
                </c:pt>
                <c:pt idx="29">
                  <c:v>4.6874999999999986E-2</c:v>
                </c:pt>
                <c:pt idx="30">
                  <c:v>0</c:v>
                </c:pt>
                <c:pt idx="31">
                  <c:v>1.5625E-2</c:v>
                </c:pt>
                <c:pt idx="32">
                  <c:v>3.125E-2</c:v>
                </c:pt>
                <c:pt idx="33">
                  <c:v>1.5625E-2</c:v>
                </c:pt>
                <c:pt idx="34">
                  <c:v>3.125E-2</c:v>
                </c:pt>
                <c:pt idx="35">
                  <c:v>6.25E-2</c:v>
                </c:pt>
                <c:pt idx="36">
                  <c:v>7.8125E-2</c:v>
                </c:pt>
                <c:pt idx="37">
                  <c:v>7.8125E-2</c:v>
                </c:pt>
                <c:pt idx="38">
                  <c:v>6.25E-2</c:v>
                </c:pt>
                <c:pt idx="39">
                  <c:v>6.25E-2</c:v>
                </c:pt>
                <c:pt idx="40">
                  <c:v>4.6874999999999986E-2</c:v>
                </c:pt>
                <c:pt idx="41">
                  <c:v>3.125E-2</c:v>
                </c:pt>
                <c:pt idx="42">
                  <c:v>3.125E-2</c:v>
                </c:pt>
                <c:pt idx="43">
                  <c:v>1.5625E-2</c:v>
                </c:pt>
                <c:pt idx="44">
                  <c:v>1.5625E-2</c:v>
                </c:pt>
                <c:pt idx="45">
                  <c:v>1.5625E-2</c:v>
                </c:pt>
                <c:pt idx="46">
                  <c:v>1.5625E-2</c:v>
                </c:pt>
                <c:pt idx="47">
                  <c:v>3.125E-2</c:v>
                </c:pt>
                <c:pt idx="48">
                  <c:v>1.5625E-2</c:v>
                </c:pt>
                <c:pt idx="49">
                  <c:v>3.125E-2</c:v>
                </c:pt>
                <c:pt idx="50">
                  <c:v>1.5625E-2</c:v>
                </c:pt>
                <c:pt idx="51">
                  <c:v>3.125E-2</c:v>
                </c:pt>
                <c:pt idx="52">
                  <c:v>3.125E-2</c:v>
                </c:pt>
                <c:pt idx="53">
                  <c:v>1.5625E-2</c:v>
                </c:pt>
                <c:pt idx="54">
                  <c:v>3.125E-2</c:v>
                </c:pt>
                <c:pt idx="55">
                  <c:v>1.5625E-2</c:v>
                </c:pt>
                <c:pt idx="56">
                  <c:v>1.5625E-2</c:v>
                </c:pt>
                <c:pt idx="57">
                  <c:v>1.5625E-2</c:v>
                </c:pt>
                <c:pt idx="58">
                  <c:v>1.5625E-2</c:v>
                </c:pt>
                <c:pt idx="59">
                  <c:v>3.125E-2</c:v>
                </c:pt>
                <c:pt idx="60">
                  <c:v>1.5625E-2</c:v>
                </c:pt>
                <c:pt idx="61">
                  <c:v>1.5625E-2</c:v>
                </c:pt>
                <c:pt idx="62">
                  <c:v>1.5625E-2</c:v>
                </c:pt>
                <c:pt idx="63">
                  <c:v>0</c:v>
                </c:pt>
                <c:pt idx="64">
                  <c:v>1.5625E-2</c:v>
                </c:pt>
                <c:pt idx="65">
                  <c:v>1.5625E-2</c:v>
                </c:pt>
                <c:pt idx="66">
                  <c:v>0</c:v>
                </c:pt>
                <c:pt idx="67">
                  <c:v>1.5625E-2</c:v>
                </c:pt>
                <c:pt idx="68">
                  <c:v>1.5625E-2</c:v>
                </c:pt>
                <c:pt idx="69">
                  <c:v>1.5625E-2</c:v>
                </c:pt>
                <c:pt idx="70">
                  <c:v>1.5625E-2</c:v>
                </c:pt>
                <c:pt idx="71">
                  <c:v>1.5625E-2</c:v>
                </c:pt>
                <c:pt idx="72">
                  <c:v>1.5625E-2</c:v>
                </c:pt>
                <c:pt idx="73">
                  <c:v>1.5625E-2</c:v>
                </c:pt>
                <c:pt idx="74">
                  <c:v>1.5625E-2</c:v>
                </c:pt>
                <c:pt idx="75">
                  <c:v>1.5625E-2</c:v>
                </c:pt>
                <c:pt idx="76">
                  <c:v>1.5625E-2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1.5625E-2</c:v>
                </c:pt>
                <c:pt idx="81">
                  <c:v>1.5625E-2</c:v>
                </c:pt>
                <c:pt idx="82">
                  <c:v>0</c:v>
                </c:pt>
                <c:pt idx="83">
                  <c:v>1.5625E-2</c:v>
                </c:pt>
                <c:pt idx="84">
                  <c:v>0</c:v>
                </c:pt>
                <c:pt idx="85">
                  <c:v>1.5625E-2</c:v>
                </c:pt>
                <c:pt idx="86">
                  <c:v>0</c:v>
                </c:pt>
                <c:pt idx="87">
                  <c:v>0</c:v>
                </c:pt>
                <c:pt idx="88">
                  <c:v>1.5625E-2</c:v>
                </c:pt>
                <c:pt idx="89">
                  <c:v>0</c:v>
                </c:pt>
                <c:pt idx="90">
                  <c:v>1.5625E-2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1.5625E-2</c:v>
                </c:pt>
                <c:pt idx="96">
                  <c:v>0</c:v>
                </c:pt>
                <c:pt idx="97">
                  <c:v>1.5625E-2</c:v>
                </c:pt>
                <c:pt idx="98">
                  <c:v>0</c:v>
                </c:pt>
                <c:pt idx="99">
                  <c:v>0</c:v>
                </c:pt>
                <c:pt idx="100">
                  <c:v>-3.125E-2</c:v>
                </c:pt>
                <c:pt idx="101">
                  <c:v>1.5625E-2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1.5625E-2</c:v>
                </c:pt>
                <c:pt idx="108">
                  <c:v>1.5625E-2</c:v>
                </c:pt>
                <c:pt idx="109">
                  <c:v>0</c:v>
                </c:pt>
                <c:pt idx="110">
                  <c:v>0</c:v>
                </c:pt>
                <c:pt idx="111">
                  <c:v>1.5625E-2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-1.5625E-2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1.5625E-2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-1.5625E-2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-1.5625E-2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1.5625E-2</c:v>
                </c:pt>
                <c:pt idx="155">
                  <c:v>0</c:v>
                </c:pt>
                <c:pt idx="156">
                  <c:v>1.5625E-2</c:v>
                </c:pt>
                <c:pt idx="157">
                  <c:v>1.5625E-2</c:v>
                </c:pt>
                <c:pt idx="158">
                  <c:v>3.125E-2</c:v>
                </c:pt>
                <c:pt idx="159">
                  <c:v>4.6874999999999986E-2</c:v>
                </c:pt>
                <c:pt idx="160">
                  <c:v>3.125E-2</c:v>
                </c:pt>
                <c:pt idx="161">
                  <c:v>4.6874999999999986E-2</c:v>
                </c:pt>
                <c:pt idx="162">
                  <c:v>4.6874999999999986E-2</c:v>
                </c:pt>
                <c:pt idx="163">
                  <c:v>1.5625E-2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-1.5625E-2</c:v>
                </c:pt>
                <c:pt idx="169">
                  <c:v>-3.125E-2</c:v>
                </c:pt>
                <c:pt idx="170">
                  <c:v>-1.5625E-2</c:v>
                </c:pt>
                <c:pt idx="171">
                  <c:v>-1.5625E-2</c:v>
                </c:pt>
                <c:pt idx="172">
                  <c:v>0</c:v>
                </c:pt>
                <c:pt idx="173">
                  <c:v>0</c:v>
                </c:pt>
                <c:pt idx="174">
                  <c:v>-1.5625E-2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-1.5625E-2</c:v>
                </c:pt>
                <c:pt idx="181">
                  <c:v>-1.5625E-2</c:v>
                </c:pt>
                <c:pt idx="182">
                  <c:v>-3.125E-2</c:v>
                </c:pt>
                <c:pt idx="183">
                  <c:v>-3.125E-2</c:v>
                </c:pt>
                <c:pt idx="184">
                  <c:v>-3.125E-2</c:v>
                </c:pt>
                <c:pt idx="185">
                  <c:v>-3.125E-2</c:v>
                </c:pt>
                <c:pt idx="186">
                  <c:v>-3.125E-2</c:v>
                </c:pt>
                <c:pt idx="187">
                  <c:v>-3.125E-2</c:v>
                </c:pt>
                <c:pt idx="188">
                  <c:v>-3.125E-2</c:v>
                </c:pt>
                <c:pt idx="189">
                  <c:v>-3.125E-2</c:v>
                </c:pt>
                <c:pt idx="190">
                  <c:v>-3.125E-2</c:v>
                </c:pt>
                <c:pt idx="191">
                  <c:v>-3.125E-2</c:v>
                </c:pt>
                <c:pt idx="192">
                  <c:v>-3.125E-2</c:v>
                </c:pt>
                <c:pt idx="193">
                  <c:v>-3.125E-2</c:v>
                </c:pt>
                <c:pt idx="194">
                  <c:v>-3.125E-2</c:v>
                </c:pt>
                <c:pt idx="195">
                  <c:v>-4.6874999999999986E-2</c:v>
                </c:pt>
                <c:pt idx="196">
                  <c:v>-4.6874999999999986E-2</c:v>
                </c:pt>
                <c:pt idx="197">
                  <c:v>-4.6874999999999986E-2</c:v>
                </c:pt>
                <c:pt idx="198">
                  <c:v>-3.125E-2</c:v>
                </c:pt>
                <c:pt idx="199">
                  <c:v>-4.6874999999999986E-2</c:v>
                </c:pt>
                <c:pt idx="200">
                  <c:v>-4.6874999999999986E-2</c:v>
                </c:pt>
                <c:pt idx="201">
                  <c:v>-4.6874999999999986E-2</c:v>
                </c:pt>
                <c:pt idx="202">
                  <c:v>-4.6874999999999986E-2</c:v>
                </c:pt>
                <c:pt idx="203">
                  <c:v>-4.6874999999999986E-2</c:v>
                </c:pt>
                <c:pt idx="204">
                  <c:v>-3.125E-2</c:v>
                </c:pt>
                <c:pt idx="205">
                  <c:v>-3.125E-2</c:v>
                </c:pt>
                <c:pt idx="206">
                  <c:v>-3.125E-2</c:v>
                </c:pt>
                <c:pt idx="207">
                  <c:v>-4.6874999999999986E-2</c:v>
                </c:pt>
                <c:pt idx="208">
                  <c:v>-4.6874999999999986E-2</c:v>
                </c:pt>
                <c:pt idx="209">
                  <c:v>-6.25E-2</c:v>
                </c:pt>
                <c:pt idx="210">
                  <c:v>-6.25E-2</c:v>
                </c:pt>
                <c:pt idx="211">
                  <c:v>-6.25E-2</c:v>
                </c:pt>
                <c:pt idx="212">
                  <c:v>-4.6874999999999986E-2</c:v>
                </c:pt>
                <c:pt idx="213">
                  <c:v>-4.6874999999999986E-2</c:v>
                </c:pt>
                <c:pt idx="214">
                  <c:v>-4.6874999999999986E-2</c:v>
                </c:pt>
                <c:pt idx="215">
                  <c:v>-4.6874999999999986E-2</c:v>
                </c:pt>
                <c:pt idx="216">
                  <c:v>-6.25E-2</c:v>
                </c:pt>
                <c:pt idx="217">
                  <c:v>-6.25E-2</c:v>
                </c:pt>
                <c:pt idx="218">
                  <c:v>-4.6874999999999986E-2</c:v>
                </c:pt>
                <c:pt idx="219">
                  <c:v>-6.25E-2</c:v>
                </c:pt>
                <c:pt idx="220">
                  <c:v>-6.25E-2</c:v>
                </c:pt>
                <c:pt idx="221">
                  <c:v>-4.6874999999999986E-2</c:v>
                </c:pt>
                <c:pt idx="222">
                  <c:v>-6.25E-2</c:v>
                </c:pt>
                <c:pt idx="223">
                  <c:v>-6.25E-2</c:v>
                </c:pt>
                <c:pt idx="224">
                  <c:v>-6.25E-2</c:v>
                </c:pt>
                <c:pt idx="225">
                  <c:v>-4.6874999999999986E-2</c:v>
                </c:pt>
                <c:pt idx="226">
                  <c:v>-6.25E-2</c:v>
                </c:pt>
                <c:pt idx="227">
                  <c:v>-7.8125E-2</c:v>
                </c:pt>
                <c:pt idx="228">
                  <c:v>-4.6874999999999986E-2</c:v>
                </c:pt>
                <c:pt idx="229">
                  <c:v>-6.25E-2</c:v>
                </c:pt>
                <c:pt idx="230">
                  <c:v>-7.8125E-2</c:v>
                </c:pt>
                <c:pt idx="231">
                  <c:v>-6.25E-2</c:v>
                </c:pt>
                <c:pt idx="232">
                  <c:v>-4.6874999999999986E-2</c:v>
                </c:pt>
                <c:pt idx="233">
                  <c:v>-6.25E-2</c:v>
                </c:pt>
                <c:pt idx="234">
                  <c:v>-4.6874999999999986E-2</c:v>
                </c:pt>
                <c:pt idx="235">
                  <c:v>-6.25E-2</c:v>
                </c:pt>
                <c:pt idx="236">
                  <c:v>-6.25E-2</c:v>
                </c:pt>
                <c:pt idx="237">
                  <c:v>-6.25E-2</c:v>
                </c:pt>
                <c:pt idx="238">
                  <c:v>-7.8125E-2</c:v>
                </c:pt>
                <c:pt idx="239">
                  <c:v>-7.8125E-2</c:v>
                </c:pt>
                <c:pt idx="240">
                  <c:v>-7.8125E-2</c:v>
                </c:pt>
                <c:pt idx="241">
                  <c:v>-7.8125E-2</c:v>
                </c:pt>
                <c:pt idx="242">
                  <c:v>-7.8125E-2</c:v>
                </c:pt>
                <c:pt idx="243">
                  <c:v>-7.8125E-2</c:v>
                </c:pt>
                <c:pt idx="244">
                  <c:v>-6.25E-2</c:v>
                </c:pt>
                <c:pt idx="245">
                  <c:v>-6.25E-2</c:v>
                </c:pt>
                <c:pt idx="246">
                  <c:v>-7.8125E-2</c:v>
                </c:pt>
                <c:pt idx="247">
                  <c:v>-6.25E-2</c:v>
                </c:pt>
                <c:pt idx="248">
                  <c:v>-6.25E-2</c:v>
                </c:pt>
                <c:pt idx="249">
                  <c:v>-7.8125E-2</c:v>
                </c:pt>
                <c:pt idx="250">
                  <c:v>-6.25E-2</c:v>
                </c:pt>
                <c:pt idx="251">
                  <c:v>-6.25E-2</c:v>
                </c:pt>
                <c:pt idx="252">
                  <c:v>-6.25E-2</c:v>
                </c:pt>
                <c:pt idx="253">
                  <c:v>-6.25E-2</c:v>
                </c:pt>
                <c:pt idx="254">
                  <c:v>-6.25E-2</c:v>
                </c:pt>
                <c:pt idx="255">
                  <c:v>-6.25E-2</c:v>
                </c:pt>
                <c:pt idx="256">
                  <c:v>-6.25E-2</c:v>
                </c:pt>
                <c:pt idx="257">
                  <c:v>-6.25E-2</c:v>
                </c:pt>
                <c:pt idx="258">
                  <c:v>-6.25E-2</c:v>
                </c:pt>
                <c:pt idx="259">
                  <c:v>-0.140625</c:v>
                </c:pt>
                <c:pt idx="260">
                  <c:v>-7.8125E-2</c:v>
                </c:pt>
                <c:pt idx="261">
                  <c:v>-4.6874999999999986E-2</c:v>
                </c:pt>
                <c:pt idx="262">
                  <c:v>-4.6874999999999986E-2</c:v>
                </c:pt>
                <c:pt idx="263">
                  <c:v>-6.25E-2</c:v>
                </c:pt>
                <c:pt idx="264">
                  <c:v>-4.6874999999999986E-2</c:v>
                </c:pt>
                <c:pt idx="265">
                  <c:v>-4.6874999999999986E-2</c:v>
                </c:pt>
                <c:pt idx="266">
                  <c:v>-6.25E-2</c:v>
                </c:pt>
                <c:pt idx="267">
                  <c:v>-4.6874999999999986E-2</c:v>
                </c:pt>
                <c:pt idx="268">
                  <c:v>-6.25E-2</c:v>
                </c:pt>
                <c:pt idx="269">
                  <c:v>-4.6874999999999986E-2</c:v>
                </c:pt>
                <c:pt idx="270">
                  <c:v>-4.6874999999999986E-2</c:v>
                </c:pt>
                <c:pt idx="271">
                  <c:v>-6.25E-2</c:v>
                </c:pt>
                <c:pt idx="272">
                  <c:v>-4.6874999999999986E-2</c:v>
                </c:pt>
                <c:pt idx="273">
                  <c:v>-4.6874999999999986E-2</c:v>
                </c:pt>
                <c:pt idx="274">
                  <c:v>-4.6874999999999986E-2</c:v>
                </c:pt>
                <c:pt idx="275">
                  <c:v>-4.6874999999999986E-2</c:v>
                </c:pt>
                <c:pt idx="276">
                  <c:v>-3.125E-2</c:v>
                </c:pt>
                <c:pt idx="277">
                  <c:v>-3.125E-2</c:v>
                </c:pt>
                <c:pt idx="278">
                  <c:v>-4.6874999999999986E-2</c:v>
                </c:pt>
                <c:pt idx="279">
                  <c:v>-3.125E-2</c:v>
                </c:pt>
                <c:pt idx="280">
                  <c:v>-3.125E-2</c:v>
                </c:pt>
                <c:pt idx="281">
                  <c:v>-4.6874999999999986E-2</c:v>
                </c:pt>
                <c:pt idx="282">
                  <c:v>-4.6874999999999986E-2</c:v>
                </c:pt>
                <c:pt idx="283">
                  <c:v>-4.6874999999999986E-2</c:v>
                </c:pt>
                <c:pt idx="284">
                  <c:v>-3.125E-2</c:v>
                </c:pt>
                <c:pt idx="285">
                  <c:v>-3.125E-2</c:v>
                </c:pt>
                <c:pt idx="286">
                  <c:v>-3.125E-2</c:v>
                </c:pt>
                <c:pt idx="287">
                  <c:v>-3.125E-2</c:v>
                </c:pt>
                <c:pt idx="288">
                  <c:v>-1.5625E-2</c:v>
                </c:pt>
                <c:pt idx="289">
                  <c:v>-4.6874999999999986E-2</c:v>
                </c:pt>
                <c:pt idx="290">
                  <c:v>-3.125E-2</c:v>
                </c:pt>
                <c:pt idx="291">
                  <c:v>-3.125E-2</c:v>
                </c:pt>
                <c:pt idx="292">
                  <c:v>-3.125E-2</c:v>
                </c:pt>
                <c:pt idx="293">
                  <c:v>-3.125E-2</c:v>
                </c:pt>
                <c:pt idx="294">
                  <c:v>-1.5625E-2</c:v>
                </c:pt>
                <c:pt idx="295">
                  <c:v>-1.5625E-2</c:v>
                </c:pt>
                <c:pt idx="296">
                  <c:v>-1.5625E-2</c:v>
                </c:pt>
                <c:pt idx="297">
                  <c:v>-3.125E-2</c:v>
                </c:pt>
                <c:pt idx="298">
                  <c:v>-3.125E-2</c:v>
                </c:pt>
                <c:pt idx="299">
                  <c:v>-3.125E-2</c:v>
                </c:pt>
                <c:pt idx="300">
                  <c:v>-3.125E-2</c:v>
                </c:pt>
                <c:pt idx="301">
                  <c:v>-3.125E-2</c:v>
                </c:pt>
                <c:pt idx="302">
                  <c:v>-3.125E-2</c:v>
                </c:pt>
                <c:pt idx="303">
                  <c:v>-3.125E-2</c:v>
                </c:pt>
                <c:pt idx="304">
                  <c:v>-1.5625E-2</c:v>
                </c:pt>
                <c:pt idx="305">
                  <c:v>-1.5625E-2</c:v>
                </c:pt>
                <c:pt idx="306">
                  <c:v>-3.125E-2</c:v>
                </c:pt>
                <c:pt idx="307">
                  <c:v>-3.125E-2</c:v>
                </c:pt>
                <c:pt idx="308">
                  <c:v>-1.5625E-2</c:v>
                </c:pt>
                <c:pt idx="309">
                  <c:v>-3.125E-2</c:v>
                </c:pt>
                <c:pt idx="310">
                  <c:v>-1.5625E-2</c:v>
                </c:pt>
                <c:pt idx="311">
                  <c:v>-4.6874999999999986E-2</c:v>
                </c:pt>
                <c:pt idx="312">
                  <c:v>-1.5625E-2</c:v>
                </c:pt>
                <c:pt idx="313">
                  <c:v>-3.125E-2</c:v>
                </c:pt>
                <c:pt idx="314">
                  <c:v>-4.6874999999999986E-2</c:v>
                </c:pt>
                <c:pt idx="315">
                  <c:v>-1.5625E-2</c:v>
                </c:pt>
                <c:pt idx="316">
                  <c:v>-1.5625E-2</c:v>
                </c:pt>
                <c:pt idx="317">
                  <c:v>-1.5625E-2</c:v>
                </c:pt>
                <c:pt idx="318">
                  <c:v>-4.6874999999999986E-2</c:v>
                </c:pt>
                <c:pt idx="319">
                  <c:v>-3.125E-2</c:v>
                </c:pt>
                <c:pt idx="320">
                  <c:v>-1.5625E-2</c:v>
                </c:pt>
                <c:pt idx="321">
                  <c:v>-1.5625E-2</c:v>
                </c:pt>
                <c:pt idx="322">
                  <c:v>-1.5625E-2</c:v>
                </c:pt>
                <c:pt idx="323">
                  <c:v>-1.5625E-2</c:v>
                </c:pt>
                <c:pt idx="324">
                  <c:v>-1.5625E-2</c:v>
                </c:pt>
                <c:pt idx="325">
                  <c:v>-1.5625E-2</c:v>
                </c:pt>
                <c:pt idx="326">
                  <c:v>-3.125E-2</c:v>
                </c:pt>
                <c:pt idx="327">
                  <c:v>-1.5625E-2</c:v>
                </c:pt>
                <c:pt idx="328">
                  <c:v>-1.5625E-2</c:v>
                </c:pt>
                <c:pt idx="329">
                  <c:v>-1.5625E-2</c:v>
                </c:pt>
                <c:pt idx="330">
                  <c:v>-1.5625E-2</c:v>
                </c:pt>
                <c:pt idx="331">
                  <c:v>-1.5625E-2</c:v>
                </c:pt>
                <c:pt idx="332">
                  <c:v>0</c:v>
                </c:pt>
                <c:pt idx="333">
                  <c:v>-1.5625E-2</c:v>
                </c:pt>
                <c:pt idx="334">
                  <c:v>-1.5625E-2</c:v>
                </c:pt>
                <c:pt idx="335">
                  <c:v>-3.125E-2</c:v>
                </c:pt>
                <c:pt idx="336">
                  <c:v>-1.5625E-2</c:v>
                </c:pt>
                <c:pt idx="337">
                  <c:v>-1.5625E-2</c:v>
                </c:pt>
                <c:pt idx="338">
                  <c:v>-1.5625E-2</c:v>
                </c:pt>
                <c:pt idx="339">
                  <c:v>-3.125E-2</c:v>
                </c:pt>
                <c:pt idx="340">
                  <c:v>-1.5625E-2</c:v>
                </c:pt>
                <c:pt idx="341">
                  <c:v>0</c:v>
                </c:pt>
                <c:pt idx="342">
                  <c:v>-1.5625E-2</c:v>
                </c:pt>
                <c:pt idx="343">
                  <c:v>-1.5625E-2</c:v>
                </c:pt>
                <c:pt idx="344">
                  <c:v>-3.125E-2</c:v>
                </c:pt>
                <c:pt idx="345">
                  <c:v>-1.5625E-2</c:v>
                </c:pt>
                <c:pt idx="346">
                  <c:v>-1.5625E-2</c:v>
                </c:pt>
                <c:pt idx="347">
                  <c:v>-1.5625E-2</c:v>
                </c:pt>
                <c:pt idx="348">
                  <c:v>-1.5625E-2</c:v>
                </c:pt>
                <c:pt idx="349">
                  <c:v>-1.5625E-2</c:v>
                </c:pt>
                <c:pt idx="350">
                  <c:v>-1.5625E-2</c:v>
                </c:pt>
                <c:pt idx="351">
                  <c:v>0</c:v>
                </c:pt>
                <c:pt idx="352">
                  <c:v>0</c:v>
                </c:pt>
                <c:pt idx="353">
                  <c:v>-1.5625E-2</c:v>
                </c:pt>
                <c:pt idx="354">
                  <c:v>-1.5625E-2</c:v>
                </c:pt>
                <c:pt idx="355">
                  <c:v>-1.5625E-2</c:v>
                </c:pt>
                <c:pt idx="356">
                  <c:v>-1.5625E-2</c:v>
                </c:pt>
                <c:pt idx="357">
                  <c:v>-1.5625E-2</c:v>
                </c:pt>
                <c:pt idx="358">
                  <c:v>0</c:v>
                </c:pt>
                <c:pt idx="359">
                  <c:v>-1.5625E-2</c:v>
                </c:pt>
                <c:pt idx="360">
                  <c:v>-1.5625E-2</c:v>
                </c:pt>
                <c:pt idx="361">
                  <c:v>-3.125E-2</c:v>
                </c:pt>
                <c:pt idx="362">
                  <c:v>-1.5625E-2</c:v>
                </c:pt>
                <c:pt idx="363">
                  <c:v>-1.5625E-2</c:v>
                </c:pt>
                <c:pt idx="364">
                  <c:v>-1.5625E-2</c:v>
                </c:pt>
                <c:pt idx="365">
                  <c:v>-1.5625E-2</c:v>
                </c:pt>
                <c:pt idx="366">
                  <c:v>-1.5625E-2</c:v>
                </c:pt>
                <c:pt idx="367">
                  <c:v>0</c:v>
                </c:pt>
                <c:pt idx="368">
                  <c:v>-3.125E-2</c:v>
                </c:pt>
                <c:pt idx="369">
                  <c:v>-1.5625E-2</c:v>
                </c:pt>
                <c:pt idx="370">
                  <c:v>0</c:v>
                </c:pt>
                <c:pt idx="371">
                  <c:v>-1.5625E-2</c:v>
                </c:pt>
                <c:pt idx="372">
                  <c:v>-1.5625E-2</c:v>
                </c:pt>
                <c:pt idx="373">
                  <c:v>-1.5625E-2</c:v>
                </c:pt>
                <c:pt idx="374">
                  <c:v>-1.5625E-2</c:v>
                </c:pt>
                <c:pt idx="375">
                  <c:v>-1.5625E-2</c:v>
                </c:pt>
                <c:pt idx="376">
                  <c:v>0</c:v>
                </c:pt>
                <c:pt idx="377">
                  <c:v>0</c:v>
                </c:pt>
                <c:pt idx="378">
                  <c:v>-1.5625E-2</c:v>
                </c:pt>
                <c:pt idx="379">
                  <c:v>-1.5625E-2</c:v>
                </c:pt>
                <c:pt idx="380">
                  <c:v>-1.5625E-2</c:v>
                </c:pt>
                <c:pt idx="381">
                  <c:v>-1.5625E-2</c:v>
                </c:pt>
                <c:pt idx="382">
                  <c:v>-1.5625E-2</c:v>
                </c:pt>
                <c:pt idx="383">
                  <c:v>0</c:v>
                </c:pt>
                <c:pt idx="384">
                  <c:v>0</c:v>
                </c:pt>
                <c:pt idx="385">
                  <c:v>-1.5625E-2</c:v>
                </c:pt>
                <c:pt idx="386">
                  <c:v>-1.5625E-2</c:v>
                </c:pt>
                <c:pt idx="387">
                  <c:v>0</c:v>
                </c:pt>
                <c:pt idx="388">
                  <c:v>-1.5625E-2</c:v>
                </c:pt>
                <c:pt idx="389">
                  <c:v>-1.5625E-2</c:v>
                </c:pt>
                <c:pt idx="390">
                  <c:v>-1.5625E-2</c:v>
                </c:pt>
                <c:pt idx="391">
                  <c:v>-1.5625E-2</c:v>
                </c:pt>
                <c:pt idx="392">
                  <c:v>-1.5625E-2</c:v>
                </c:pt>
                <c:pt idx="393">
                  <c:v>-1.5625E-2</c:v>
                </c:pt>
                <c:pt idx="394">
                  <c:v>0</c:v>
                </c:pt>
                <c:pt idx="395">
                  <c:v>-1.5625E-2</c:v>
                </c:pt>
                <c:pt idx="396">
                  <c:v>-1.5625E-2</c:v>
                </c:pt>
                <c:pt idx="397">
                  <c:v>0</c:v>
                </c:pt>
                <c:pt idx="398">
                  <c:v>-1.5625E-2</c:v>
                </c:pt>
                <c:pt idx="399">
                  <c:v>0</c:v>
                </c:pt>
                <c:pt idx="400">
                  <c:v>0</c:v>
                </c:pt>
                <c:pt idx="401">
                  <c:v>-1.5625E-2</c:v>
                </c:pt>
                <c:pt idx="402">
                  <c:v>0</c:v>
                </c:pt>
                <c:pt idx="403">
                  <c:v>0</c:v>
                </c:pt>
                <c:pt idx="404">
                  <c:v>-1.5625E-2</c:v>
                </c:pt>
                <c:pt idx="405">
                  <c:v>-1.5625E-2</c:v>
                </c:pt>
                <c:pt idx="406">
                  <c:v>-1.5625E-2</c:v>
                </c:pt>
                <c:pt idx="407">
                  <c:v>-1.5625E-2</c:v>
                </c:pt>
                <c:pt idx="408">
                  <c:v>-1.5625E-2</c:v>
                </c:pt>
                <c:pt idx="409">
                  <c:v>0</c:v>
                </c:pt>
                <c:pt idx="410">
                  <c:v>0</c:v>
                </c:pt>
                <c:pt idx="411">
                  <c:v>-1.5625E-2</c:v>
                </c:pt>
                <c:pt idx="412">
                  <c:v>-1.5625E-2</c:v>
                </c:pt>
                <c:pt idx="413">
                  <c:v>-1.5625E-2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-4.6874999999999986E-2</c:v>
                </c:pt>
                <c:pt idx="419">
                  <c:v>-3.125E-2</c:v>
                </c:pt>
                <c:pt idx="420">
                  <c:v>0</c:v>
                </c:pt>
                <c:pt idx="421">
                  <c:v>-1.5625E-2</c:v>
                </c:pt>
                <c:pt idx="422">
                  <c:v>1.5625E-2</c:v>
                </c:pt>
                <c:pt idx="423">
                  <c:v>0</c:v>
                </c:pt>
                <c:pt idx="424">
                  <c:v>-1.5625E-2</c:v>
                </c:pt>
                <c:pt idx="425">
                  <c:v>0</c:v>
                </c:pt>
                <c:pt idx="426">
                  <c:v>0</c:v>
                </c:pt>
                <c:pt idx="427">
                  <c:v>-1.5625E-2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1.5625E-2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-1.5625E-2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1.5625E-2</c:v>
                </c:pt>
                <c:pt idx="445">
                  <c:v>-1.5625E-2</c:v>
                </c:pt>
                <c:pt idx="446">
                  <c:v>0</c:v>
                </c:pt>
                <c:pt idx="447">
                  <c:v>-1.5625E-2</c:v>
                </c:pt>
                <c:pt idx="448">
                  <c:v>0</c:v>
                </c:pt>
                <c:pt idx="449">
                  <c:v>0</c:v>
                </c:pt>
                <c:pt idx="450">
                  <c:v>-1.5625E-2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-1.5625E-2</c:v>
                </c:pt>
                <c:pt idx="458">
                  <c:v>0</c:v>
                </c:pt>
                <c:pt idx="459">
                  <c:v>0</c:v>
                </c:pt>
                <c:pt idx="460">
                  <c:v>1.5625E-2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-1.5625E-2</c:v>
                </c:pt>
                <c:pt idx="465">
                  <c:v>0</c:v>
                </c:pt>
                <c:pt idx="466">
                  <c:v>-1.5625E-2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-1.5625E-2</c:v>
                </c:pt>
                <c:pt idx="478">
                  <c:v>0</c:v>
                </c:pt>
                <c:pt idx="479">
                  <c:v>-1.5625E-2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-1.5625E-2</c:v>
                </c:pt>
                <c:pt idx="486">
                  <c:v>0</c:v>
                </c:pt>
                <c:pt idx="487">
                  <c:v>0</c:v>
                </c:pt>
                <c:pt idx="488">
                  <c:v>0</c:v>
                </c:pt>
                <c:pt idx="489">
                  <c:v>-1.5625E-2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-1.5625E-2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-1.5625E-2</c:v>
                </c:pt>
                <c:pt idx="498">
                  <c:v>0</c:v>
                </c:pt>
                <c:pt idx="499">
                  <c:v>-1.5625E-2</c:v>
                </c:pt>
                <c:pt idx="500">
                  <c:v>-1.5625E-2</c:v>
                </c:pt>
                <c:pt idx="501">
                  <c:v>-1.5625E-2</c:v>
                </c:pt>
                <c:pt idx="502">
                  <c:v>0</c:v>
                </c:pt>
                <c:pt idx="503">
                  <c:v>-1.5625E-2</c:v>
                </c:pt>
                <c:pt idx="504">
                  <c:v>1.5625E-2</c:v>
                </c:pt>
                <c:pt idx="505">
                  <c:v>-1.5625E-2</c:v>
                </c:pt>
                <c:pt idx="506">
                  <c:v>0</c:v>
                </c:pt>
                <c:pt idx="507">
                  <c:v>-1.5625E-2</c:v>
                </c:pt>
                <c:pt idx="508">
                  <c:v>0</c:v>
                </c:pt>
                <c:pt idx="509">
                  <c:v>-1.5625E-2</c:v>
                </c:pt>
                <c:pt idx="510">
                  <c:v>1.5625E-2</c:v>
                </c:pt>
                <c:pt idx="511">
                  <c:v>0</c:v>
                </c:pt>
                <c:pt idx="512">
                  <c:v>0</c:v>
                </c:pt>
                <c:pt idx="513">
                  <c:v>0</c:v>
                </c:pt>
                <c:pt idx="514">
                  <c:v>0</c:v>
                </c:pt>
                <c:pt idx="515">
                  <c:v>0</c:v>
                </c:pt>
                <c:pt idx="516">
                  <c:v>0</c:v>
                </c:pt>
                <c:pt idx="517">
                  <c:v>0</c:v>
                </c:pt>
                <c:pt idx="518">
                  <c:v>-1.5625E-2</c:v>
                </c:pt>
                <c:pt idx="519">
                  <c:v>0</c:v>
                </c:pt>
                <c:pt idx="520">
                  <c:v>-1.5625E-2</c:v>
                </c:pt>
                <c:pt idx="521">
                  <c:v>0</c:v>
                </c:pt>
                <c:pt idx="522">
                  <c:v>0</c:v>
                </c:pt>
                <c:pt idx="523">
                  <c:v>1.5625E-2</c:v>
                </c:pt>
                <c:pt idx="524">
                  <c:v>-1.5625E-2</c:v>
                </c:pt>
                <c:pt idx="525">
                  <c:v>0</c:v>
                </c:pt>
                <c:pt idx="526">
                  <c:v>-1.5625E-2</c:v>
                </c:pt>
                <c:pt idx="527">
                  <c:v>0</c:v>
                </c:pt>
                <c:pt idx="528">
                  <c:v>-1.5625E-2</c:v>
                </c:pt>
                <c:pt idx="529">
                  <c:v>0</c:v>
                </c:pt>
                <c:pt idx="530">
                  <c:v>0</c:v>
                </c:pt>
                <c:pt idx="531">
                  <c:v>-1.5625E-2</c:v>
                </c:pt>
                <c:pt idx="532">
                  <c:v>1.5625E-2</c:v>
                </c:pt>
                <c:pt idx="533">
                  <c:v>-1.5625E-2</c:v>
                </c:pt>
                <c:pt idx="534">
                  <c:v>0</c:v>
                </c:pt>
                <c:pt idx="535">
                  <c:v>0</c:v>
                </c:pt>
                <c:pt idx="536">
                  <c:v>-1.5625E-2</c:v>
                </c:pt>
                <c:pt idx="537">
                  <c:v>0</c:v>
                </c:pt>
                <c:pt idx="538">
                  <c:v>-1.5625E-2</c:v>
                </c:pt>
                <c:pt idx="539">
                  <c:v>0</c:v>
                </c:pt>
                <c:pt idx="540">
                  <c:v>-1.5625E-2</c:v>
                </c:pt>
                <c:pt idx="541">
                  <c:v>-1.5625E-2</c:v>
                </c:pt>
                <c:pt idx="542">
                  <c:v>0</c:v>
                </c:pt>
                <c:pt idx="543">
                  <c:v>0</c:v>
                </c:pt>
                <c:pt idx="544">
                  <c:v>0</c:v>
                </c:pt>
                <c:pt idx="545">
                  <c:v>-1.5625E-2</c:v>
                </c:pt>
                <c:pt idx="546">
                  <c:v>0</c:v>
                </c:pt>
                <c:pt idx="547">
                  <c:v>-1.5625E-2</c:v>
                </c:pt>
                <c:pt idx="548">
                  <c:v>0</c:v>
                </c:pt>
                <c:pt idx="549">
                  <c:v>0</c:v>
                </c:pt>
                <c:pt idx="550">
                  <c:v>-1.5625E-2</c:v>
                </c:pt>
                <c:pt idx="551">
                  <c:v>0</c:v>
                </c:pt>
                <c:pt idx="552">
                  <c:v>-1.5625E-2</c:v>
                </c:pt>
                <c:pt idx="553">
                  <c:v>0</c:v>
                </c:pt>
                <c:pt idx="554">
                  <c:v>0</c:v>
                </c:pt>
                <c:pt idx="555">
                  <c:v>0</c:v>
                </c:pt>
                <c:pt idx="556">
                  <c:v>0</c:v>
                </c:pt>
                <c:pt idx="557">
                  <c:v>0</c:v>
                </c:pt>
                <c:pt idx="558">
                  <c:v>0</c:v>
                </c:pt>
                <c:pt idx="559">
                  <c:v>0</c:v>
                </c:pt>
                <c:pt idx="560">
                  <c:v>-1.5625E-2</c:v>
                </c:pt>
                <c:pt idx="561">
                  <c:v>0</c:v>
                </c:pt>
                <c:pt idx="562">
                  <c:v>0</c:v>
                </c:pt>
                <c:pt idx="563">
                  <c:v>0</c:v>
                </c:pt>
                <c:pt idx="564">
                  <c:v>0</c:v>
                </c:pt>
                <c:pt idx="565">
                  <c:v>0</c:v>
                </c:pt>
                <c:pt idx="566">
                  <c:v>-1.5625E-2</c:v>
                </c:pt>
                <c:pt idx="567">
                  <c:v>0</c:v>
                </c:pt>
                <c:pt idx="568">
                  <c:v>-1.5625E-2</c:v>
                </c:pt>
                <c:pt idx="569">
                  <c:v>0</c:v>
                </c:pt>
                <c:pt idx="570">
                  <c:v>0</c:v>
                </c:pt>
                <c:pt idx="571">
                  <c:v>-1.5625E-2</c:v>
                </c:pt>
                <c:pt idx="572">
                  <c:v>0</c:v>
                </c:pt>
                <c:pt idx="573">
                  <c:v>0</c:v>
                </c:pt>
                <c:pt idx="574">
                  <c:v>-1.5625E-2</c:v>
                </c:pt>
                <c:pt idx="575">
                  <c:v>0</c:v>
                </c:pt>
                <c:pt idx="576">
                  <c:v>0</c:v>
                </c:pt>
                <c:pt idx="577">
                  <c:v>-1.5625E-2</c:v>
                </c:pt>
                <c:pt idx="578">
                  <c:v>-6.25E-2</c:v>
                </c:pt>
                <c:pt idx="579">
                  <c:v>0</c:v>
                </c:pt>
                <c:pt idx="580">
                  <c:v>-3.125E-2</c:v>
                </c:pt>
                <c:pt idx="581">
                  <c:v>-1.5625E-2</c:v>
                </c:pt>
                <c:pt idx="582">
                  <c:v>0</c:v>
                </c:pt>
                <c:pt idx="583">
                  <c:v>-1.5625E-2</c:v>
                </c:pt>
                <c:pt idx="584">
                  <c:v>0</c:v>
                </c:pt>
                <c:pt idx="585">
                  <c:v>-1.5625E-2</c:v>
                </c:pt>
                <c:pt idx="586">
                  <c:v>-1.5625E-2</c:v>
                </c:pt>
                <c:pt idx="587">
                  <c:v>0</c:v>
                </c:pt>
                <c:pt idx="588">
                  <c:v>-1.5625E-2</c:v>
                </c:pt>
                <c:pt idx="589">
                  <c:v>0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0</c:v>
                </c:pt>
                <c:pt idx="594">
                  <c:v>0</c:v>
                </c:pt>
                <c:pt idx="595">
                  <c:v>-1.5625E-2</c:v>
                </c:pt>
                <c:pt idx="596">
                  <c:v>0</c:v>
                </c:pt>
                <c:pt idx="597">
                  <c:v>0</c:v>
                </c:pt>
                <c:pt idx="598">
                  <c:v>0</c:v>
                </c:pt>
                <c:pt idx="599">
                  <c:v>0</c:v>
                </c:pt>
                <c:pt idx="600">
                  <c:v>0</c:v>
                </c:pt>
                <c:pt idx="601">
                  <c:v>0</c:v>
                </c:pt>
                <c:pt idx="602">
                  <c:v>0</c:v>
                </c:pt>
                <c:pt idx="603">
                  <c:v>0</c:v>
                </c:pt>
                <c:pt idx="604">
                  <c:v>0</c:v>
                </c:pt>
                <c:pt idx="605">
                  <c:v>-1.5625E-2</c:v>
                </c:pt>
                <c:pt idx="606">
                  <c:v>1.5625E-2</c:v>
                </c:pt>
                <c:pt idx="607">
                  <c:v>0</c:v>
                </c:pt>
                <c:pt idx="608">
                  <c:v>-3.125E-2</c:v>
                </c:pt>
                <c:pt idx="609">
                  <c:v>0</c:v>
                </c:pt>
                <c:pt idx="610">
                  <c:v>0</c:v>
                </c:pt>
                <c:pt idx="611">
                  <c:v>-1.5625E-2</c:v>
                </c:pt>
                <c:pt idx="612">
                  <c:v>-1.5625E-2</c:v>
                </c:pt>
                <c:pt idx="613">
                  <c:v>0</c:v>
                </c:pt>
                <c:pt idx="614">
                  <c:v>0</c:v>
                </c:pt>
                <c:pt idx="615">
                  <c:v>-1.5625E-2</c:v>
                </c:pt>
                <c:pt idx="616">
                  <c:v>0</c:v>
                </c:pt>
                <c:pt idx="617">
                  <c:v>0</c:v>
                </c:pt>
                <c:pt idx="618">
                  <c:v>-1.5625E-2</c:v>
                </c:pt>
                <c:pt idx="619">
                  <c:v>-1.5625E-2</c:v>
                </c:pt>
                <c:pt idx="620">
                  <c:v>-1.5625E-2</c:v>
                </c:pt>
                <c:pt idx="621">
                  <c:v>0</c:v>
                </c:pt>
                <c:pt idx="622">
                  <c:v>-1.5625E-2</c:v>
                </c:pt>
                <c:pt idx="623">
                  <c:v>-1.5625E-2</c:v>
                </c:pt>
                <c:pt idx="624">
                  <c:v>0</c:v>
                </c:pt>
                <c:pt idx="625">
                  <c:v>0</c:v>
                </c:pt>
                <c:pt idx="626">
                  <c:v>-1.5625E-2</c:v>
                </c:pt>
                <c:pt idx="627">
                  <c:v>-1.5625E-2</c:v>
                </c:pt>
                <c:pt idx="628">
                  <c:v>0</c:v>
                </c:pt>
                <c:pt idx="629">
                  <c:v>-1.5625E-2</c:v>
                </c:pt>
                <c:pt idx="630">
                  <c:v>-1.5625E-2</c:v>
                </c:pt>
                <c:pt idx="631">
                  <c:v>-1.5625E-2</c:v>
                </c:pt>
                <c:pt idx="632">
                  <c:v>1.5625E-2</c:v>
                </c:pt>
                <c:pt idx="633">
                  <c:v>0</c:v>
                </c:pt>
                <c:pt idx="634">
                  <c:v>-1.5625E-2</c:v>
                </c:pt>
                <c:pt idx="635">
                  <c:v>-1.5625E-2</c:v>
                </c:pt>
                <c:pt idx="636">
                  <c:v>-1.5625E-2</c:v>
                </c:pt>
                <c:pt idx="637">
                  <c:v>0</c:v>
                </c:pt>
                <c:pt idx="638">
                  <c:v>-1.5625E-2</c:v>
                </c:pt>
                <c:pt idx="639">
                  <c:v>-1.5625E-2</c:v>
                </c:pt>
                <c:pt idx="640">
                  <c:v>-1.5625E-2</c:v>
                </c:pt>
                <c:pt idx="641">
                  <c:v>-1.5625E-2</c:v>
                </c:pt>
                <c:pt idx="642">
                  <c:v>0</c:v>
                </c:pt>
                <c:pt idx="643">
                  <c:v>0</c:v>
                </c:pt>
                <c:pt idx="644">
                  <c:v>0</c:v>
                </c:pt>
                <c:pt idx="645">
                  <c:v>0</c:v>
                </c:pt>
                <c:pt idx="646">
                  <c:v>0</c:v>
                </c:pt>
                <c:pt idx="647">
                  <c:v>-1.5625E-2</c:v>
                </c:pt>
                <c:pt idx="648">
                  <c:v>-3.125E-2</c:v>
                </c:pt>
                <c:pt idx="649">
                  <c:v>-1.5625E-2</c:v>
                </c:pt>
                <c:pt idx="650">
                  <c:v>0</c:v>
                </c:pt>
                <c:pt idx="651">
                  <c:v>0</c:v>
                </c:pt>
                <c:pt idx="652">
                  <c:v>-1.5625E-2</c:v>
                </c:pt>
                <c:pt idx="653">
                  <c:v>-3.125E-2</c:v>
                </c:pt>
                <c:pt idx="654">
                  <c:v>0</c:v>
                </c:pt>
                <c:pt idx="655">
                  <c:v>0</c:v>
                </c:pt>
                <c:pt idx="656">
                  <c:v>0</c:v>
                </c:pt>
                <c:pt idx="657">
                  <c:v>0</c:v>
                </c:pt>
                <c:pt idx="658">
                  <c:v>-3.125E-2</c:v>
                </c:pt>
                <c:pt idx="659">
                  <c:v>-1.5625E-2</c:v>
                </c:pt>
                <c:pt idx="660">
                  <c:v>0</c:v>
                </c:pt>
                <c:pt idx="661">
                  <c:v>-1.5625E-2</c:v>
                </c:pt>
                <c:pt idx="662">
                  <c:v>-1.5625E-2</c:v>
                </c:pt>
                <c:pt idx="663">
                  <c:v>0</c:v>
                </c:pt>
                <c:pt idx="664">
                  <c:v>0</c:v>
                </c:pt>
                <c:pt idx="665">
                  <c:v>-1.5625E-2</c:v>
                </c:pt>
                <c:pt idx="666">
                  <c:v>-1.5625E-2</c:v>
                </c:pt>
                <c:pt idx="667">
                  <c:v>-1.5625E-2</c:v>
                </c:pt>
                <c:pt idx="668">
                  <c:v>0</c:v>
                </c:pt>
                <c:pt idx="669">
                  <c:v>0</c:v>
                </c:pt>
                <c:pt idx="670">
                  <c:v>-1.5625E-2</c:v>
                </c:pt>
                <c:pt idx="671">
                  <c:v>-1.5625E-2</c:v>
                </c:pt>
                <c:pt idx="672">
                  <c:v>-1.5625E-2</c:v>
                </c:pt>
                <c:pt idx="673">
                  <c:v>0</c:v>
                </c:pt>
                <c:pt idx="674">
                  <c:v>0</c:v>
                </c:pt>
                <c:pt idx="675">
                  <c:v>0</c:v>
                </c:pt>
                <c:pt idx="676">
                  <c:v>-1.5625E-2</c:v>
                </c:pt>
                <c:pt idx="677">
                  <c:v>-1.5625E-2</c:v>
                </c:pt>
                <c:pt idx="678">
                  <c:v>-1.5625E-2</c:v>
                </c:pt>
                <c:pt idx="679">
                  <c:v>-1.5625E-2</c:v>
                </c:pt>
                <c:pt idx="680">
                  <c:v>0</c:v>
                </c:pt>
                <c:pt idx="681">
                  <c:v>-3.125E-2</c:v>
                </c:pt>
                <c:pt idx="682">
                  <c:v>-1.5625E-2</c:v>
                </c:pt>
                <c:pt idx="683">
                  <c:v>-1.5625E-2</c:v>
                </c:pt>
                <c:pt idx="684">
                  <c:v>0</c:v>
                </c:pt>
                <c:pt idx="685">
                  <c:v>0</c:v>
                </c:pt>
                <c:pt idx="686">
                  <c:v>0</c:v>
                </c:pt>
                <c:pt idx="687">
                  <c:v>-1.5625E-2</c:v>
                </c:pt>
                <c:pt idx="688">
                  <c:v>-3.125E-2</c:v>
                </c:pt>
                <c:pt idx="689">
                  <c:v>-1.5625E-2</c:v>
                </c:pt>
                <c:pt idx="690">
                  <c:v>0</c:v>
                </c:pt>
                <c:pt idx="691">
                  <c:v>0</c:v>
                </c:pt>
                <c:pt idx="692">
                  <c:v>0</c:v>
                </c:pt>
                <c:pt idx="693">
                  <c:v>-1.5625E-2</c:v>
                </c:pt>
                <c:pt idx="694">
                  <c:v>-1.5625E-2</c:v>
                </c:pt>
                <c:pt idx="695">
                  <c:v>-1.5625E-2</c:v>
                </c:pt>
                <c:pt idx="696">
                  <c:v>-1.5625E-2</c:v>
                </c:pt>
                <c:pt idx="697">
                  <c:v>0</c:v>
                </c:pt>
                <c:pt idx="698">
                  <c:v>0</c:v>
                </c:pt>
                <c:pt idx="699">
                  <c:v>-1.5625E-2</c:v>
                </c:pt>
                <c:pt idx="700">
                  <c:v>0</c:v>
                </c:pt>
                <c:pt idx="701">
                  <c:v>-1.5625E-2</c:v>
                </c:pt>
                <c:pt idx="702">
                  <c:v>-1.5625E-2</c:v>
                </c:pt>
                <c:pt idx="703">
                  <c:v>-1.5625E-2</c:v>
                </c:pt>
                <c:pt idx="704">
                  <c:v>-1.5625E-2</c:v>
                </c:pt>
                <c:pt idx="705">
                  <c:v>-1.5625E-2</c:v>
                </c:pt>
                <c:pt idx="706">
                  <c:v>0</c:v>
                </c:pt>
                <c:pt idx="707">
                  <c:v>0</c:v>
                </c:pt>
                <c:pt idx="708">
                  <c:v>0</c:v>
                </c:pt>
                <c:pt idx="709">
                  <c:v>-1.5625E-2</c:v>
                </c:pt>
                <c:pt idx="710">
                  <c:v>-1.5625E-2</c:v>
                </c:pt>
                <c:pt idx="711">
                  <c:v>-1.5625E-2</c:v>
                </c:pt>
                <c:pt idx="712">
                  <c:v>0</c:v>
                </c:pt>
                <c:pt idx="713">
                  <c:v>0</c:v>
                </c:pt>
                <c:pt idx="714">
                  <c:v>0</c:v>
                </c:pt>
                <c:pt idx="715">
                  <c:v>0</c:v>
                </c:pt>
                <c:pt idx="716">
                  <c:v>-1.5625E-2</c:v>
                </c:pt>
                <c:pt idx="717">
                  <c:v>0</c:v>
                </c:pt>
                <c:pt idx="718">
                  <c:v>0</c:v>
                </c:pt>
                <c:pt idx="719">
                  <c:v>-1.5625E-2</c:v>
                </c:pt>
                <c:pt idx="720">
                  <c:v>-1.5625E-2</c:v>
                </c:pt>
                <c:pt idx="721">
                  <c:v>-1.5625E-2</c:v>
                </c:pt>
                <c:pt idx="722">
                  <c:v>0</c:v>
                </c:pt>
                <c:pt idx="723">
                  <c:v>0</c:v>
                </c:pt>
                <c:pt idx="724">
                  <c:v>0</c:v>
                </c:pt>
                <c:pt idx="725">
                  <c:v>-1.5625E-2</c:v>
                </c:pt>
                <c:pt idx="726">
                  <c:v>-1.5625E-2</c:v>
                </c:pt>
                <c:pt idx="727">
                  <c:v>0</c:v>
                </c:pt>
                <c:pt idx="728">
                  <c:v>0</c:v>
                </c:pt>
                <c:pt idx="729">
                  <c:v>-1.5625E-2</c:v>
                </c:pt>
                <c:pt idx="730">
                  <c:v>-3.125E-2</c:v>
                </c:pt>
                <c:pt idx="731">
                  <c:v>-1.5625E-2</c:v>
                </c:pt>
                <c:pt idx="732">
                  <c:v>-1.5625E-2</c:v>
                </c:pt>
                <c:pt idx="733">
                  <c:v>0</c:v>
                </c:pt>
                <c:pt idx="734">
                  <c:v>0</c:v>
                </c:pt>
                <c:pt idx="735">
                  <c:v>-1.5625E-2</c:v>
                </c:pt>
                <c:pt idx="736">
                  <c:v>0</c:v>
                </c:pt>
                <c:pt idx="737">
                  <c:v>-6.25E-2</c:v>
                </c:pt>
                <c:pt idx="738">
                  <c:v>-1.5625E-2</c:v>
                </c:pt>
                <c:pt idx="739">
                  <c:v>1.5625E-2</c:v>
                </c:pt>
                <c:pt idx="740">
                  <c:v>1.5625E-2</c:v>
                </c:pt>
                <c:pt idx="741">
                  <c:v>1.5625E-2</c:v>
                </c:pt>
                <c:pt idx="742">
                  <c:v>0</c:v>
                </c:pt>
                <c:pt idx="743">
                  <c:v>0</c:v>
                </c:pt>
                <c:pt idx="744">
                  <c:v>0</c:v>
                </c:pt>
                <c:pt idx="745">
                  <c:v>-1.5625E-2</c:v>
                </c:pt>
                <c:pt idx="746">
                  <c:v>-1.5625E-2</c:v>
                </c:pt>
                <c:pt idx="747">
                  <c:v>0</c:v>
                </c:pt>
                <c:pt idx="748">
                  <c:v>-1.5625E-2</c:v>
                </c:pt>
                <c:pt idx="749">
                  <c:v>0</c:v>
                </c:pt>
                <c:pt idx="750">
                  <c:v>0</c:v>
                </c:pt>
                <c:pt idx="751">
                  <c:v>-1.5625E-2</c:v>
                </c:pt>
                <c:pt idx="752">
                  <c:v>-3.125E-2</c:v>
                </c:pt>
                <c:pt idx="753">
                  <c:v>-4.6874999999999986E-2</c:v>
                </c:pt>
                <c:pt idx="754">
                  <c:v>-4.6874999999999986E-2</c:v>
                </c:pt>
                <c:pt idx="755">
                  <c:v>-6.25E-2</c:v>
                </c:pt>
                <c:pt idx="756">
                  <c:v>-7.8125E-2</c:v>
                </c:pt>
                <c:pt idx="757">
                  <c:v>-4.6874999999999986E-2</c:v>
                </c:pt>
                <c:pt idx="758">
                  <c:v>-4.6874999999999986E-2</c:v>
                </c:pt>
                <c:pt idx="759">
                  <c:v>-4.6874999999999986E-2</c:v>
                </c:pt>
                <c:pt idx="760">
                  <c:v>-1.5625E-2</c:v>
                </c:pt>
                <c:pt idx="761">
                  <c:v>-4.6874999999999986E-2</c:v>
                </c:pt>
                <c:pt idx="762">
                  <c:v>-3.125E-2</c:v>
                </c:pt>
                <c:pt idx="763">
                  <c:v>-1.5625E-2</c:v>
                </c:pt>
                <c:pt idx="764">
                  <c:v>-3.125E-2</c:v>
                </c:pt>
                <c:pt idx="765">
                  <c:v>-3.125E-2</c:v>
                </c:pt>
                <c:pt idx="766">
                  <c:v>0</c:v>
                </c:pt>
                <c:pt idx="767">
                  <c:v>-1.5625E-2</c:v>
                </c:pt>
                <c:pt idx="768">
                  <c:v>-1.5625E-2</c:v>
                </c:pt>
                <c:pt idx="769">
                  <c:v>0</c:v>
                </c:pt>
                <c:pt idx="770">
                  <c:v>-1.5625E-2</c:v>
                </c:pt>
                <c:pt idx="771">
                  <c:v>0</c:v>
                </c:pt>
                <c:pt idx="772">
                  <c:v>1.5625E-2</c:v>
                </c:pt>
                <c:pt idx="773">
                  <c:v>3.125E-2</c:v>
                </c:pt>
                <c:pt idx="774">
                  <c:v>1.5625E-2</c:v>
                </c:pt>
                <c:pt idx="775">
                  <c:v>3.125E-2</c:v>
                </c:pt>
                <c:pt idx="776">
                  <c:v>4.6874999999999986E-2</c:v>
                </c:pt>
                <c:pt idx="777">
                  <c:v>4.6874999999999986E-2</c:v>
                </c:pt>
                <c:pt idx="778">
                  <c:v>6.25E-2</c:v>
                </c:pt>
                <c:pt idx="779">
                  <c:v>9.3750000000000153E-2</c:v>
                </c:pt>
                <c:pt idx="780">
                  <c:v>0.125</c:v>
                </c:pt>
                <c:pt idx="781">
                  <c:v>0.171875</c:v>
                </c:pt>
                <c:pt idx="782">
                  <c:v>1.640625</c:v>
                </c:pt>
                <c:pt idx="783">
                  <c:v>3.34375</c:v>
                </c:pt>
                <c:pt idx="784">
                  <c:v>3.8124999999999964</c:v>
                </c:pt>
                <c:pt idx="785">
                  <c:v>4.265625</c:v>
                </c:pt>
                <c:pt idx="786">
                  <c:v>4.828124999999992</c:v>
                </c:pt>
                <c:pt idx="787">
                  <c:v>5.34375</c:v>
                </c:pt>
                <c:pt idx="788">
                  <c:v>5.9375</c:v>
                </c:pt>
                <c:pt idx="789">
                  <c:v>6.546875</c:v>
                </c:pt>
                <c:pt idx="790">
                  <c:v>7.046875</c:v>
                </c:pt>
                <c:pt idx="791">
                  <c:v>7.5312500000000053</c:v>
                </c:pt>
                <c:pt idx="792">
                  <c:v>8</c:v>
                </c:pt>
                <c:pt idx="793">
                  <c:v>8.484375</c:v>
                </c:pt>
                <c:pt idx="794">
                  <c:v>8.921875</c:v>
                </c:pt>
                <c:pt idx="795">
                  <c:v>9.40625</c:v>
                </c:pt>
                <c:pt idx="796">
                  <c:v>9.921875</c:v>
                </c:pt>
                <c:pt idx="797">
                  <c:v>10.390625</c:v>
                </c:pt>
                <c:pt idx="798">
                  <c:v>10.875000000000011</c:v>
                </c:pt>
                <c:pt idx="799">
                  <c:v>11.40625</c:v>
                </c:pt>
                <c:pt idx="800">
                  <c:v>11.921875</c:v>
                </c:pt>
                <c:pt idx="801">
                  <c:v>12.40625</c:v>
                </c:pt>
                <c:pt idx="802">
                  <c:v>11.453125</c:v>
                </c:pt>
                <c:pt idx="803">
                  <c:v>10.28125</c:v>
                </c:pt>
                <c:pt idx="804">
                  <c:v>10.390625</c:v>
                </c:pt>
                <c:pt idx="805">
                  <c:v>10.4375</c:v>
                </c:pt>
                <c:pt idx="806">
                  <c:v>10.390625</c:v>
                </c:pt>
                <c:pt idx="807">
                  <c:v>10.359375</c:v>
                </c:pt>
                <c:pt idx="808">
                  <c:v>10.375000000000011</c:v>
                </c:pt>
                <c:pt idx="809">
                  <c:v>10.359375</c:v>
                </c:pt>
                <c:pt idx="810">
                  <c:v>10.328125</c:v>
                </c:pt>
                <c:pt idx="811">
                  <c:v>10.375000000000011</c:v>
                </c:pt>
                <c:pt idx="812">
                  <c:v>10.40625</c:v>
                </c:pt>
                <c:pt idx="813">
                  <c:v>10.46875</c:v>
                </c:pt>
                <c:pt idx="814">
                  <c:v>10.515625</c:v>
                </c:pt>
                <c:pt idx="815">
                  <c:v>10.59375</c:v>
                </c:pt>
                <c:pt idx="816">
                  <c:v>10.640625</c:v>
                </c:pt>
                <c:pt idx="817">
                  <c:v>10.625</c:v>
                </c:pt>
                <c:pt idx="818">
                  <c:v>10.671875</c:v>
                </c:pt>
                <c:pt idx="819">
                  <c:v>10.703125</c:v>
                </c:pt>
                <c:pt idx="820">
                  <c:v>10.671875</c:v>
                </c:pt>
                <c:pt idx="821">
                  <c:v>10.671875</c:v>
                </c:pt>
                <c:pt idx="822">
                  <c:v>10.671875</c:v>
                </c:pt>
                <c:pt idx="823">
                  <c:v>10.671875</c:v>
                </c:pt>
                <c:pt idx="824">
                  <c:v>10.65625</c:v>
                </c:pt>
                <c:pt idx="825">
                  <c:v>10.671875</c:v>
                </c:pt>
                <c:pt idx="826">
                  <c:v>10.6875</c:v>
                </c:pt>
                <c:pt idx="827">
                  <c:v>10.6875</c:v>
                </c:pt>
                <c:pt idx="828">
                  <c:v>10.6875</c:v>
                </c:pt>
                <c:pt idx="829">
                  <c:v>10.71875</c:v>
                </c:pt>
                <c:pt idx="830">
                  <c:v>10.71875</c:v>
                </c:pt>
                <c:pt idx="831">
                  <c:v>10.71875</c:v>
                </c:pt>
                <c:pt idx="832">
                  <c:v>10.734374999999995</c:v>
                </c:pt>
                <c:pt idx="833">
                  <c:v>10.734374999999995</c:v>
                </c:pt>
                <c:pt idx="834">
                  <c:v>10.734374999999995</c:v>
                </c:pt>
                <c:pt idx="835">
                  <c:v>10.734374999999995</c:v>
                </c:pt>
                <c:pt idx="836">
                  <c:v>10.75</c:v>
                </c:pt>
                <c:pt idx="837">
                  <c:v>10.75</c:v>
                </c:pt>
                <c:pt idx="838">
                  <c:v>10.75</c:v>
                </c:pt>
                <c:pt idx="839">
                  <c:v>10.765625</c:v>
                </c:pt>
                <c:pt idx="840">
                  <c:v>10.78125</c:v>
                </c:pt>
                <c:pt idx="841">
                  <c:v>10.78125</c:v>
                </c:pt>
                <c:pt idx="842">
                  <c:v>10.796875</c:v>
                </c:pt>
                <c:pt idx="843">
                  <c:v>10.796875</c:v>
                </c:pt>
                <c:pt idx="844">
                  <c:v>10.796875</c:v>
                </c:pt>
                <c:pt idx="845">
                  <c:v>10.812500000000011</c:v>
                </c:pt>
                <c:pt idx="846">
                  <c:v>10.812500000000011</c:v>
                </c:pt>
                <c:pt idx="847">
                  <c:v>10.812500000000011</c:v>
                </c:pt>
                <c:pt idx="848">
                  <c:v>10.828125</c:v>
                </c:pt>
                <c:pt idx="849">
                  <c:v>10.828125</c:v>
                </c:pt>
                <c:pt idx="850">
                  <c:v>10.84375</c:v>
                </c:pt>
                <c:pt idx="851">
                  <c:v>10.828125</c:v>
                </c:pt>
                <c:pt idx="852">
                  <c:v>10.828125</c:v>
                </c:pt>
                <c:pt idx="853">
                  <c:v>10.84375</c:v>
                </c:pt>
                <c:pt idx="854">
                  <c:v>10.84375</c:v>
                </c:pt>
                <c:pt idx="855">
                  <c:v>10.859375</c:v>
                </c:pt>
                <c:pt idx="856">
                  <c:v>10.84375</c:v>
                </c:pt>
                <c:pt idx="857">
                  <c:v>10.84375</c:v>
                </c:pt>
                <c:pt idx="858">
                  <c:v>10.875000000000011</c:v>
                </c:pt>
                <c:pt idx="859">
                  <c:v>10.875000000000011</c:v>
                </c:pt>
                <c:pt idx="860">
                  <c:v>10.875000000000011</c:v>
                </c:pt>
                <c:pt idx="861">
                  <c:v>10.875000000000011</c:v>
                </c:pt>
                <c:pt idx="862">
                  <c:v>10.875000000000011</c:v>
                </c:pt>
                <c:pt idx="863">
                  <c:v>10.875000000000011</c:v>
                </c:pt>
                <c:pt idx="864">
                  <c:v>10.890625</c:v>
                </c:pt>
                <c:pt idx="865">
                  <c:v>10.890625</c:v>
                </c:pt>
                <c:pt idx="866">
                  <c:v>10.90625</c:v>
                </c:pt>
                <c:pt idx="867">
                  <c:v>10.890625</c:v>
                </c:pt>
                <c:pt idx="868">
                  <c:v>10.90625</c:v>
                </c:pt>
                <c:pt idx="869">
                  <c:v>10.90625</c:v>
                </c:pt>
                <c:pt idx="870">
                  <c:v>10.90625</c:v>
                </c:pt>
                <c:pt idx="871">
                  <c:v>10.90625</c:v>
                </c:pt>
                <c:pt idx="872">
                  <c:v>10.921875</c:v>
                </c:pt>
                <c:pt idx="873">
                  <c:v>10.9375</c:v>
                </c:pt>
                <c:pt idx="874">
                  <c:v>10.921875</c:v>
                </c:pt>
                <c:pt idx="875">
                  <c:v>10.9375</c:v>
                </c:pt>
                <c:pt idx="876">
                  <c:v>10.921875</c:v>
                </c:pt>
                <c:pt idx="877">
                  <c:v>10.9375</c:v>
                </c:pt>
                <c:pt idx="878">
                  <c:v>10.9375</c:v>
                </c:pt>
                <c:pt idx="879">
                  <c:v>10.9375</c:v>
                </c:pt>
                <c:pt idx="880">
                  <c:v>10.9375</c:v>
                </c:pt>
                <c:pt idx="881">
                  <c:v>10.953125</c:v>
                </c:pt>
                <c:pt idx="882">
                  <c:v>10.9375</c:v>
                </c:pt>
                <c:pt idx="883">
                  <c:v>10.953125</c:v>
                </c:pt>
                <c:pt idx="884">
                  <c:v>10.953125</c:v>
                </c:pt>
                <c:pt idx="885">
                  <c:v>10.953125</c:v>
                </c:pt>
                <c:pt idx="886">
                  <c:v>10.96875</c:v>
                </c:pt>
                <c:pt idx="887">
                  <c:v>10.953125</c:v>
                </c:pt>
                <c:pt idx="888">
                  <c:v>10.96875</c:v>
                </c:pt>
                <c:pt idx="889">
                  <c:v>10.96875</c:v>
                </c:pt>
                <c:pt idx="890">
                  <c:v>10.96875</c:v>
                </c:pt>
                <c:pt idx="891">
                  <c:v>10.96875</c:v>
                </c:pt>
                <c:pt idx="892">
                  <c:v>10.96875</c:v>
                </c:pt>
                <c:pt idx="893">
                  <c:v>10.96875</c:v>
                </c:pt>
                <c:pt idx="894">
                  <c:v>10.984375</c:v>
                </c:pt>
                <c:pt idx="895">
                  <c:v>10.96875</c:v>
                </c:pt>
                <c:pt idx="896">
                  <c:v>10.953125</c:v>
                </c:pt>
                <c:pt idx="897">
                  <c:v>10.9375</c:v>
                </c:pt>
                <c:pt idx="898">
                  <c:v>10.984375</c:v>
                </c:pt>
                <c:pt idx="899">
                  <c:v>11</c:v>
                </c:pt>
                <c:pt idx="900">
                  <c:v>10.984375</c:v>
                </c:pt>
                <c:pt idx="901">
                  <c:v>11</c:v>
                </c:pt>
                <c:pt idx="902">
                  <c:v>11</c:v>
                </c:pt>
                <c:pt idx="903">
                  <c:v>10.984375</c:v>
                </c:pt>
                <c:pt idx="904">
                  <c:v>11</c:v>
                </c:pt>
                <c:pt idx="905">
                  <c:v>11</c:v>
                </c:pt>
                <c:pt idx="906">
                  <c:v>11</c:v>
                </c:pt>
                <c:pt idx="907">
                  <c:v>11</c:v>
                </c:pt>
                <c:pt idx="908">
                  <c:v>11.015625</c:v>
                </c:pt>
                <c:pt idx="909">
                  <c:v>11</c:v>
                </c:pt>
                <c:pt idx="910">
                  <c:v>11.015625</c:v>
                </c:pt>
                <c:pt idx="911">
                  <c:v>11</c:v>
                </c:pt>
                <c:pt idx="912">
                  <c:v>11.015625</c:v>
                </c:pt>
                <c:pt idx="913">
                  <c:v>11.015625</c:v>
                </c:pt>
                <c:pt idx="914">
                  <c:v>11</c:v>
                </c:pt>
                <c:pt idx="915">
                  <c:v>11.015625</c:v>
                </c:pt>
                <c:pt idx="916">
                  <c:v>11.015625</c:v>
                </c:pt>
                <c:pt idx="917">
                  <c:v>11.015625</c:v>
                </c:pt>
                <c:pt idx="918">
                  <c:v>11.015625</c:v>
                </c:pt>
                <c:pt idx="919">
                  <c:v>11.03125</c:v>
                </c:pt>
                <c:pt idx="920">
                  <c:v>11.015625</c:v>
                </c:pt>
                <c:pt idx="921">
                  <c:v>11.015625</c:v>
                </c:pt>
                <c:pt idx="922">
                  <c:v>11.03125</c:v>
                </c:pt>
                <c:pt idx="923">
                  <c:v>11.015625</c:v>
                </c:pt>
                <c:pt idx="924">
                  <c:v>11.03125</c:v>
                </c:pt>
                <c:pt idx="925">
                  <c:v>11.03125</c:v>
                </c:pt>
                <c:pt idx="926">
                  <c:v>11.015625</c:v>
                </c:pt>
                <c:pt idx="927">
                  <c:v>11.03125</c:v>
                </c:pt>
                <c:pt idx="928">
                  <c:v>11.03125</c:v>
                </c:pt>
                <c:pt idx="929">
                  <c:v>11.03125</c:v>
                </c:pt>
                <c:pt idx="930">
                  <c:v>11.03125</c:v>
                </c:pt>
                <c:pt idx="931">
                  <c:v>11.03125</c:v>
                </c:pt>
                <c:pt idx="932">
                  <c:v>11.03125</c:v>
                </c:pt>
                <c:pt idx="933">
                  <c:v>11.046875</c:v>
                </c:pt>
                <c:pt idx="934">
                  <c:v>11.03125</c:v>
                </c:pt>
                <c:pt idx="935">
                  <c:v>11.03125</c:v>
                </c:pt>
                <c:pt idx="936">
                  <c:v>11.03125</c:v>
                </c:pt>
                <c:pt idx="937">
                  <c:v>11.03125</c:v>
                </c:pt>
                <c:pt idx="938">
                  <c:v>11.03125</c:v>
                </c:pt>
                <c:pt idx="939">
                  <c:v>11.046875</c:v>
                </c:pt>
                <c:pt idx="940">
                  <c:v>11.03125</c:v>
                </c:pt>
                <c:pt idx="941">
                  <c:v>11.046875</c:v>
                </c:pt>
                <c:pt idx="942">
                  <c:v>11.046875</c:v>
                </c:pt>
                <c:pt idx="943">
                  <c:v>11.03125</c:v>
                </c:pt>
                <c:pt idx="944">
                  <c:v>11.046875</c:v>
                </c:pt>
                <c:pt idx="945">
                  <c:v>11.046875</c:v>
                </c:pt>
                <c:pt idx="946">
                  <c:v>11.046875</c:v>
                </c:pt>
                <c:pt idx="947">
                  <c:v>11.046875</c:v>
                </c:pt>
                <c:pt idx="948">
                  <c:v>11.046875</c:v>
                </c:pt>
                <c:pt idx="949">
                  <c:v>11.046875</c:v>
                </c:pt>
                <c:pt idx="950">
                  <c:v>11.046875</c:v>
                </c:pt>
                <c:pt idx="951">
                  <c:v>11.046875</c:v>
                </c:pt>
                <c:pt idx="952">
                  <c:v>11.046875</c:v>
                </c:pt>
                <c:pt idx="953">
                  <c:v>11.046875</c:v>
                </c:pt>
                <c:pt idx="954">
                  <c:v>11.046875</c:v>
                </c:pt>
                <c:pt idx="955">
                  <c:v>11.046875</c:v>
                </c:pt>
                <c:pt idx="956">
                  <c:v>11.046875</c:v>
                </c:pt>
                <c:pt idx="957">
                  <c:v>11.046875</c:v>
                </c:pt>
                <c:pt idx="958">
                  <c:v>11.062500000000011</c:v>
                </c:pt>
                <c:pt idx="959">
                  <c:v>11.046875</c:v>
                </c:pt>
                <c:pt idx="960">
                  <c:v>11.046875</c:v>
                </c:pt>
                <c:pt idx="961">
                  <c:v>11.046875</c:v>
                </c:pt>
                <c:pt idx="962">
                  <c:v>11.046875</c:v>
                </c:pt>
                <c:pt idx="963">
                  <c:v>11.046875</c:v>
                </c:pt>
                <c:pt idx="964">
                  <c:v>11.062500000000011</c:v>
                </c:pt>
                <c:pt idx="965">
                  <c:v>11.062500000000011</c:v>
                </c:pt>
                <c:pt idx="966">
                  <c:v>11.062500000000011</c:v>
                </c:pt>
                <c:pt idx="967">
                  <c:v>11.046875</c:v>
                </c:pt>
                <c:pt idx="968">
                  <c:v>11.062500000000011</c:v>
                </c:pt>
                <c:pt idx="969">
                  <c:v>11.046875</c:v>
                </c:pt>
                <c:pt idx="970">
                  <c:v>11.046875</c:v>
                </c:pt>
                <c:pt idx="971">
                  <c:v>11.062500000000011</c:v>
                </c:pt>
                <c:pt idx="972">
                  <c:v>11.062500000000011</c:v>
                </c:pt>
                <c:pt idx="973">
                  <c:v>11.062500000000011</c:v>
                </c:pt>
                <c:pt idx="974">
                  <c:v>11.046875</c:v>
                </c:pt>
                <c:pt idx="975">
                  <c:v>11.062500000000011</c:v>
                </c:pt>
                <c:pt idx="976">
                  <c:v>11.062500000000011</c:v>
                </c:pt>
                <c:pt idx="977">
                  <c:v>11.062500000000011</c:v>
                </c:pt>
                <c:pt idx="978">
                  <c:v>11.062500000000011</c:v>
                </c:pt>
                <c:pt idx="979">
                  <c:v>11.062500000000011</c:v>
                </c:pt>
                <c:pt idx="980">
                  <c:v>11.046875</c:v>
                </c:pt>
                <c:pt idx="981">
                  <c:v>11.062500000000011</c:v>
                </c:pt>
                <c:pt idx="982">
                  <c:v>11.062500000000011</c:v>
                </c:pt>
                <c:pt idx="983">
                  <c:v>11.062500000000011</c:v>
                </c:pt>
                <c:pt idx="984">
                  <c:v>11.046875</c:v>
                </c:pt>
                <c:pt idx="985">
                  <c:v>11.062500000000011</c:v>
                </c:pt>
                <c:pt idx="986">
                  <c:v>11.062500000000011</c:v>
                </c:pt>
                <c:pt idx="987">
                  <c:v>11.046875</c:v>
                </c:pt>
                <c:pt idx="988">
                  <c:v>11.062500000000011</c:v>
                </c:pt>
                <c:pt idx="989">
                  <c:v>11.062500000000011</c:v>
                </c:pt>
                <c:pt idx="990">
                  <c:v>11.062500000000011</c:v>
                </c:pt>
                <c:pt idx="991">
                  <c:v>11.062500000000011</c:v>
                </c:pt>
                <c:pt idx="992">
                  <c:v>11.062500000000011</c:v>
                </c:pt>
                <c:pt idx="993">
                  <c:v>11.046875</c:v>
                </c:pt>
                <c:pt idx="994">
                  <c:v>11.062500000000011</c:v>
                </c:pt>
                <c:pt idx="995">
                  <c:v>11.078125</c:v>
                </c:pt>
                <c:pt idx="996">
                  <c:v>11.062500000000011</c:v>
                </c:pt>
                <c:pt idx="997">
                  <c:v>11.062500000000011</c:v>
                </c:pt>
                <c:pt idx="998">
                  <c:v>11.062500000000011</c:v>
                </c:pt>
                <c:pt idx="999">
                  <c:v>11.062500000000011</c:v>
                </c:pt>
                <c:pt idx="1000">
                  <c:v>11.062500000000011</c:v>
                </c:pt>
                <c:pt idx="1001">
                  <c:v>11.062500000000011</c:v>
                </c:pt>
                <c:pt idx="1002">
                  <c:v>11.062500000000011</c:v>
                </c:pt>
                <c:pt idx="1003">
                  <c:v>11.046875</c:v>
                </c:pt>
                <c:pt idx="1004">
                  <c:v>11.078125</c:v>
                </c:pt>
                <c:pt idx="1005">
                  <c:v>11.078125</c:v>
                </c:pt>
                <c:pt idx="1006">
                  <c:v>11.062500000000011</c:v>
                </c:pt>
                <c:pt idx="1007">
                  <c:v>11.078125</c:v>
                </c:pt>
                <c:pt idx="1008">
                  <c:v>11.062500000000011</c:v>
                </c:pt>
                <c:pt idx="1009">
                  <c:v>11.062500000000011</c:v>
                </c:pt>
                <c:pt idx="1010">
                  <c:v>11.062500000000011</c:v>
                </c:pt>
                <c:pt idx="1011">
                  <c:v>11.062500000000011</c:v>
                </c:pt>
                <c:pt idx="1012">
                  <c:v>11.062500000000011</c:v>
                </c:pt>
                <c:pt idx="1013">
                  <c:v>11.062500000000011</c:v>
                </c:pt>
                <c:pt idx="1014">
                  <c:v>11.062500000000011</c:v>
                </c:pt>
                <c:pt idx="1015">
                  <c:v>11.062500000000011</c:v>
                </c:pt>
                <c:pt idx="1016">
                  <c:v>11.062500000000011</c:v>
                </c:pt>
                <c:pt idx="1017">
                  <c:v>11.078125</c:v>
                </c:pt>
                <c:pt idx="1018">
                  <c:v>11.078125</c:v>
                </c:pt>
                <c:pt idx="1019">
                  <c:v>11.062500000000011</c:v>
                </c:pt>
                <c:pt idx="1020">
                  <c:v>11.078125</c:v>
                </c:pt>
                <c:pt idx="1021">
                  <c:v>11.078125</c:v>
                </c:pt>
                <c:pt idx="1022">
                  <c:v>11.062500000000011</c:v>
                </c:pt>
                <c:pt idx="1023">
                  <c:v>11.062500000000011</c:v>
                </c:pt>
                <c:pt idx="1024">
                  <c:v>11.062500000000011</c:v>
                </c:pt>
                <c:pt idx="1025">
                  <c:v>11.078125</c:v>
                </c:pt>
                <c:pt idx="1026">
                  <c:v>11.062500000000011</c:v>
                </c:pt>
                <c:pt idx="1027">
                  <c:v>11.078125</c:v>
                </c:pt>
                <c:pt idx="1028">
                  <c:v>11.062500000000011</c:v>
                </c:pt>
                <c:pt idx="1029">
                  <c:v>11.062500000000011</c:v>
                </c:pt>
                <c:pt idx="1030">
                  <c:v>11.062500000000011</c:v>
                </c:pt>
                <c:pt idx="1031">
                  <c:v>11.078125</c:v>
                </c:pt>
                <c:pt idx="1032">
                  <c:v>11.062500000000011</c:v>
                </c:pt>
                <c:pt idx="1033">
                  <c:v>11.078125</c:v>
                </c:pt>
                <c:pt idx="1034">
                  <c:v>11.078125</c:v>
                </c:pt>
                <c:pt idx="1035">
                  <c:v>11.062500000000011</c:v>
                </c:pt>
                <c:pt idx="1036">
                  <c:v>11.062500000000011</c:v>
                </c:pt>
                <c:pt idx="1037">
                  <c:v>11.062500000000011</c:v>
                </c:pt>
                <c:pt idx="1038">
                  <c:v>11.062500000000011</c:v>
                </c:pt>
                <c:pt idx="1039">
                  <c:v>11.062500000000011</c:v>
                </c:pt>
                <c:pt idx="1040">
                  <c:v>11.078125</c:v>
                </c:pt>
                <c:pt idx="1041">
                  <c:v>11.078125</c:v>
                </c:pt>
                <c:pt idx="1042">
                  <c:v>11.062500000000011</c:v>
                </c:pt>
                <c:pt idx="1043">
                  <c:v>11.062500000000011</c:v>
                </c:pt>
                <c:pt idx="1044">
                  <c:v>11.062500000000011</c:v>
                </c:pt>
                <c:pt idx="1045">
                  <c:v>11.078125</c:v>
                </c:pt>
                <c:pt idx="1046">
                  <c:v>11.078125</c:v>
                </c:pt>
                <c:pt idx="1047">
                  <c:v>11.062500000000011</c:v>
                </c:pt>
                <c:pt idx="1048">
                  <c:v>11.078125</c:v>
                </c:pt>
                <c:pt idx="1049">
                  <c:v>11.062500000000011</c:v>
                </c:pt>
                <c:pt idx="1050">
                  <c:v>11.062500000000011</c:v>
                </c:pt>
                <c:pt idx="1051">
                  <c:v>11.062500000000011</c:v>
                </c:pt>
                <c:pt idx="1052">
                  <c:v>11.062500000000011</c:v>
                </c:pt>
                <c:pt idx="1053">
                  <c:v>11.062500000000011</c:v>
                </c:pt>
                <c:pt idx="1054">
                  <c:v>11.062500000000011</c:v>
                </c:pt>
                <c:pt idx="1055">
                  <c:v>11.062500000000011</c:v>
                </c:pt>
                <c:pt idx="1056">
                  <c:v>11</c:v>
                </c:pt>
                <c:pt idx="1057">
                  <c:v>11.062500000000011</c:v>
                </c:pt>
                <c:pt idx="1058">
                  <c:v>11.078125</c:v>
                </c:pt>
                <c:pt idx="1059">
                  <c:v>11.062500000000011</c:v>
                </c:pt>
                <c:pt idx="1060">
                  <c:v>11.078125</c:v>
                </c:pt>
                <c:pt idx="1061">
                  <c:v>11.062500000000011</c:v>
                </c:pt>
                <c:pt idx="1062">
                  <c:v>11.078125</c:v>
                </c:pt>
                <c:pt idx="1063">
                  <c:v>11.062500000000011</c:v>
                </c:pt>
                <c:pt idx="1064">
                  <c:v>11.078125</c:v>
                </c:pt>
                <c:pt idx="1065">
                  <c:v>11.062500000000011</c:v>
                </c:pt>
                <c:pt idx="1066">
                  <c:v>11.078125</c:v>
                </c:pt>
                <c:pt idx="1067">
                  <c:v>11.062500000000011</c:v>
                </c:pt>
                <c:pt idx="1068">
                  <c:v>11.078125</c:v>
                </c:pt>
                <c:pt idx="1069">
                  <c:v>11.062500000000011</c:v>
                </c:pt>
                <c:pt idx="1070">
                  <c:v>11.078125</c:v>
                </c:pt>
                <c:pt idx="1071">
                  <c:v>11.078125</c:v>
                </c:pt>
                <c:pt idx="1072">
                  <c:v>11.078125</c:v>
                </c:pt>
                <c:pt idx="1073">
                  <c:v>11.062500000000011</c:v>
                </c:pt>
                <c:pt idx="1074">
                  <c:v>11.062500000000011</c:v>
                </c:pt>
                <c:pt idx="1075">
                  <c:v>11.062500000000011</c:v>
                </c:pt>
                <c:pt idx="1076">
                  <c:v>11.078125</c:v>
                </c:pt>
                <c:pt idx="1077">
                  <c:v>11.078125</c:v>
                </c:pt>
                <c:pt idx="1078">
                  <c:v>11.062500000000011</c:v>
                </c:pt>
                <c:pt idx="1079">
                  <c:v>11.062500000000011</c:v>
                </c:pt>
                <c:pt idx="1080">
                  <c:v>11.078125</c:v>
                </c:pt>
                <c:pt idx="1081">
                  <c:v>11.078125</c:v>
                </c:pt>
                <c:pt idx="1082">
                  <c:v>11.062500000000011</c:v>
                </c:pt>
                <c:pt idx="1083">
                  <c:v>11.078125</c:v>
                </c:pt>
                <c:pt idx="1084">
                  <c:v>11.078125</c:v>
                </c:pt>
                <c:pt idx="1085">
                  <c:v>11.078125</c:v>
                </c:pt>
                <c:pt idx="1086">
                  <c:v>11.078125</c:v>
                </c:pt>
                <c:pt idx="1087">
                  <c:v>11.078125</c:v>
                </c:pt>
                <c:pt idx="1088">
                  <c:v>11.062500000000011</c:v>
                </c:pt>
                <c:pt idx="1089">
                  <c:v>11.078125</c:v>
                </c:pt>
                <c:pt idx="1090">
                  <c:v>11.062500000000011</c:v>
                </c:pt>
                <c:pt idx="1091">
                  <c:v>11.09375</c:v>
                </c:pt>
                <c:pt idx="1092">
                  <c:v>11.078125</c:v>
                </c:pt>
                <c:pt idx="1093">
                  <c:v>11.062500000000011</c:v>
                </c:pt>
                <c:pt idx="1094">
                  <c:v>11.078125</c:v>
                </c:pt>
                <c:pt idx="1095">
                  <c:v>11.062500000000011</c:v>
                </c:pt>
                <c:pt idx="1096">
                  <c:v>11.062500000000011</c:v>
                </c:pt>
                <c:pt idx="1097">
                  <c:v>11.078125</c:v>
                </c:pt>
                <c:pt idx="1098">
                  <c:v>11.062500000000011</c:v>
                </c:pt>
                <c:pt idx="1099">
                  <c:v>11.062500000000011</c:v>
                </c:pt>
                <c:pt idx="1100">
                  <c:v>11.062500000000011</c:v>
                </c:pt>
                <c:pt idx="1101">
                  <c:v>11.078125</c:v>
                </c:pt>
                <c:pt idx="1102">
                  <c:v>11.078125</c:v>
                </c:pt>
                <c:pt idx="1103">
                  <c:v>11.078125</c:v>
                </c:pt>
                <c:pt idx="1104">
                  <c:v>11.062500000000011</c:v>
                </c:pt>
                <c:pt idx="1105">
                  <c:v>11.078125</c:v>
                </c:pt>
                <c:pt idx="1106">
                  <c:v>11.078125</c:v>
                </c:pt>
                <c:pt idx="1107">
                  <c:v>11.062500000000011</c:v>
                </c:pt>
                <c:pt idx="1108">
                  <c:v>11.078125</c:v>
                </c:pt>
                <c:pt idx="1109">
                  <c:v>11.078125</c:v>
                </c:pt>
                <c:pt idx="1110">
                  <c:v>11.078125</c:v>
                </c:pt>
                <c:pt idx="1111">
                  <c:v>11.078125</c:v>
                </c:pt>
                <c:pt idx="1112">
                  <c:v>11.078125</c:v>
                </c:pt>
                <c:pt idx="1113">
                  <c:v>11.078125</c:v>
                </c:pt>
                <c:pt idx="1114">
                  <c:v>11.078125</c:v>
                </c:pt>
                <c:pt idx="1115">
                  <c:v>11.046875</c:v>
                </c:pt>
                <c:pt idx="1116">
                  <c:v>11.078125</c:v>
                </c:pt>
                <c:pt idx="1117">
                  <c:v>11.09375</c:v>
                </c:pt>
                <c:pt idx="1118">
                  <c:v>11.062500000000011</c:v>
                </c:pt>
                <c:pt idx="1119">
                  <c:v>11.078125</c:v>
                </c:pt>
                <c:pt idx="1120">
                  <c:v>11.078125</c:v>
                </c:pt>
                <c:pt idx="1121">
                  <c:v>11.078125</c:v>
                </c:pt>
                <c:pt idx="1122">
                  <c:v>11.078125</c:v>
                </c:pt>
                <c:pt idx="1123">
                  <c:v>11.078125</c:v>
                </c:pt>
                <c:pt idx="1124">
                  <c:v>11.062500000000011</c:v>
                </c:pt>
                <c:pt idx="1125">
                  <c:v>11.078125</c:v>
                </c:pt>
                <c:pt idx="1126">
                  <c:v>11.078125</c:v>
                </c:pt>
                <c:pt idx="1127">
                  <c:v>11.046875</c:v>
                </c:pt>
                <c:pt idx="1128">
                  <c:v>11.078125</c:v>
                </c:pt>
                <c:pt idx="1129">
                  <c:v>11.078125</c:v>
                </c:pt>
                <c:pt idx="1130">
                  <c:v>11.078125</c:v>
                </c:pt>
                <c:pt idx="1131">
                  <c:v>11.078125</c:v>
                </c:pt>
                <c:pt idx="1132">
                  <c:v>11.078125</c:v>
                </c:pt>
                <c:pt idx="1133">
                  <c:v>11.062500000000011</c:v>
                </c:pt>
                <c:pt idx="1134">
                  <c:v>11.078125</c:v>
                </c:pt>
                <c:pt idx="1135">
                  <c:v>11.078125</c:v>
                </c:pt>
                <c:pt idx="1136">
                  <c:v>11.078125</c:v>
                </c:pt>
                <c:pt idx="1137">
                  <c:v>11.062500000000011</c:v>
                </c:pt>
                <c:pt idx="1138">
                  <c:v>11.078125</c:v>
                </c:pt>
                <c:pt idx="1139">
                  <c:v>11.078125</c:v>
                </c:pt>
                <c:pt idx="1140">
                  <c:v>11.078125</c:v>
                </c:pt>
                <c:pt idx="1141">
                  <c:v>11.078125</c:v>
                </c:pt>
                <c:pt idx="1142">
                  <c:v>11.078125</c:v>
                </c:pt>
                <c:pt idx="1143">
                  <c:v>11.078125</c:v>
                </c:pt>
                <c:pt idx="1144">
                  <c:v>11.062500000000011</c:v>
                </c:pt>
                <c:pt idx="1145">
                  <c:v>11.078125</c:v>
                </c:pt>
                <c:pt idx="1146">
                  <c:v>11.078125</c:v>
                </c:pt>
                <c:pt idx="1147">
                  <c:v>11.062500000000011</c:v>
                </c:pt>
                <c:pt idx="1148">
                  <c:v>11.078125</c:v>
                </c:pt>
                <c:pt idx="1149">
                  <c:v>11.078125</c:v>
                </c:pt>
                <c:pt idx="1150">
                  <c:v>11.062500000000011</c:v>
                </c:pt>
                <c:pt idx="1151">
                  <c:v>11.062500000000011</c:v>
                </c:pt>
                <c:pt idx="1152">
                  <c:v>11.062500000000011</c:v>
                </c:pt>
                <c:pt idx="1153">
                  <c:v>11.078125</c:v>
                </c:pt>
                <c:pt idx="1154">
                  <c:v>11.078125</c:v>
                </c:pt>
                <c:pt idx="1155">
                  <c:v>11.062500000000011</c:v>
                </c:pt>
                <c:pt idx="1156">
                  <c:v>11.078125</c:v>
                </c:pt>
                <c:pt idx="1157">
                  <c:v>11.078125</c:v>
                </c:pt>
                <c:pt idx="1158">
                  <c:v>11.062500000000011</c:v>
                </c:pt>
                <c:pt idx="1159">
                  <c:v>11.062500000000011</c:v>
                </c:pt>
                <c:pt idx="1160">
                  <c:v>11.09375</c:v>
                </c:pt>
                <c:pt idx="1161">
                  <c:v>11.078125</c:v>
                </c:pt>
                <c:pt idx="1162">
                  <c:v>11.078125</c:v>
                </c:pt>
                <c:pt idx="1163">
                  <c:v>11.062500000000011</c:v>
                </c:pt>
                <c:pt idx="1164">
                  <c:v>11.078125</c:v>
                </c:pt>
                <c:pt idx="1165">
                  <c:v>11.062500000000011</c:v>
                </c:pt>
                <c:pt idx="1166">
                  <c:v>11.078125</c:v>
                </c:pt>
                <c:pt idx="1167">
                  <c:v>11.062500000000011</c:v>
                </c:pt>
                <c:pt idx="1168">
                  <c:v>11.078125</c:v>
                </c:pt>
                <c:pt idx="1169">
                  <c:v>11.078125</c:v>
                </c:pt>
                <c:pt idx="1170">
                  <c:v>11.078125</c:v>
                </c:pt>
                <c:pt idx="1171">
                  <c:v>11.062500000000011</c:v>
                </c:pt>
                <c:pt idx="1172">
                  <c:v>11.09375</c:v>
                </c:pt>
                <c:pt idx="1173">
                  <c:v>11.062500000000011</c:v>
                </c:pt>
                <c:pt idx="1174">
                  <c:v>11.062500000000011</c:v>
                </c:pt>
                <c:pt idx="1175">
                  <c:v>11.078125</c:v>
                </c:pt>
                <c:pt idx="1176">
                  <c:v>11.078125</c:v>
                </c:pt>
                <c:pt idx="1177">
                  <c:v>11.078125</c:v>
                </c:pt>
                <c:pt idx="1178">
                  <c:v>11.078125</c:v>
                </c:pt>
                <c:pt idx="1179">
                  <c:v>11.078125</c:v>
                </c:pt>
                <c:pt idx="1180">
                  <c:v>11.078125</c:v>
                </c:pt>
                <c:pt idx="1181">
                  <c:v>11.062500000000011</c:v>
                </c:pt>
                <c:pt idx="1182">
                  <c:v>11.078125</c:v>
                </c:pt>
                <c:pt idx="1183">
                  <c:v>11.062500000000011</c:v>
                </c:pt>
                <c:pt idx="1184">
                  <c:v>11.078125</c:v>
                </c:pt>
                <c:pt idx="1185">
                  <c:v>11.078125</c:v>
                </c:pt>
                <c:pt idx="1186">
                  <c:v>11.078125</c:v>
                </c:pt>
                <c:pt idx="1187">
                  <c:v>11.062500000000011</c:v>
                </c:pt>
                <c:pt idx="1188">
                  <c:v>11.062500000000011</c:v>
                </c:pt>
                <c:pt idx="1189">
                  <c:v>11.078125</c:v>
                </c:pt>
                <c:pt idx="1190">
                  <c:v>11.078125</c:v>
                </c:pt>
                <c:pt idx="1191">
                  <c:v>11.062500000000011</c:v>
                </c:pt>
                <c:pt idx="1192">
                  <c:v>11.078125</c:v>
                </c:pt>
                <c:pt idx="1193">
                  <c:v>11.078125</c:v>
                </c:pt>
                <c:pt idx="1194">
                  <c:v>11.078125</c:v>
                </c:pt>
                <c:pt idx="1195">
                  <c:v>11.062500000000011</c:v>
                </c:pt>
                <c:pt idx="1196">
                  <c:v>11.078125</c:v>
                </c:pt>
                <c:pt idx="1197">
                  <c:v>11.078125</c:v>
                </c:pt>
                <c:pt idx="1198">
                  <c:v>11.062500000000011</c:v>
                </c:pt>
                <c:pt idx="1199">
                  <c:v>11.062500000000011</c:v>
                </c:pt>
                <c:pt idx="1200">
                  <c:v>11.078125</c:v>
                </c:pt>
                <c:pt idx="1201">
                  <c:v>11.078125</c:v>
                </c:pt>
                <c:pt idx="1202">
                  <c:v>11.078125</c:v>
                </c:pt>
                <c:pt idx="1203">
                  <c:v>11.078125</c:v>
                </c:pt>
                <c:pt idx="1204">
                  <c:v>11.062500000000011</c:v>
                </c:pt>
                <c:pt idx="1205">
                  <c:v>11.062500000000011</c:v>
                </c:pt>
                <c:pt idx="1206">
                  <c:v>11.078125</c:v>
                </c:pt>
                <c:pt idx="1207">
                  <c:v>11.062500000000011</c:v>
                </c:pt>
                <c:pt idx="1208">
                  <c:v>11.062500000000011</c:v>
                </c:pt>
                <c:pt idx="1209">
                  <c:v>11.062500000000011</c:v>
                </c:pt>
                <c:pt idx="1210">
                  <c:v>11.078125</c:v>
                </c:pt>
                <c:pt idx="1211">
                  <c:v>11.078125</c:v>
                </c:pt>
                <c:pt idx="1212">
                  <c:v>11.078125</c:v>
                </c:pt>
                <c:pt idx="1213">
                  <c:v>11.078125</c:v>
                </c:pt>
                <c:pt idx="1214">
                  <c:v>11.078125</c:v>
                </c:pt>
                <c:pt idx="1215">
                  <c:v>11.015625</c:v>
                </c:pt>
                <c:pt idx="1216">
                  <c:v>11.046875</c:v>
                </c:pt>
                <c:pt idx="1217">
                  <c:v>11.078125</c:v>
                </c:pt>
                <c:pt idx="1218">
                  <c:v>11.062500000000011</c:v>
                </c:pt>
                <c:pt idx="1219">
                  <c:v>11.078125</c:v>
                </c:pt>
                <c:pt idx="1220">
                  <c:v>11.062500000000011</c:v>
                </c:pt>
                <c:pt idx="1221">
                  <c:v>11.078125</c:v>
                </c:pt>
                <c:pt idx="1222">
                  <c:v>11.078125</c:v>
                </c:pt>
                <c:pt idx="1223">
                  <c:v>11.078125</c:v>
                </c:pt>
                <c:pt idx="1224">
                  <c:v>11.078125</c:v>
                </c:pt>
                <c:pt idx="1225">
                  <c:v>11.09375</c:v>
                </c:pt>
                <c:pt idx="1226">
                  <c:v>11.062500000000011</c:v>
                </c:pt>
                <c:pt idx="1227">
                  <c:v>11.078125</c:v>
                </c:pt>
                <c:pt idx="1228">
                  <c:v>11.078125</c:v>
                </c:pt>
                <c:pt idx="1229">
                  <c:v>11.078125</c:v>
                </c:pt>
                <c:pt idx="1230">
                  <c:v>11.078125</c:v>
                </c:pt>
                <c:pt idx="1231">
                  <c:v>11.078125</c:v>
                </c:pt>
                <c:pt idx="1232">
                  <c:v>11.078125</c:v>
                </c:pt>
                <c:pt idx="1233">
                  <c:v>11.078125</c:v>
                </c:pt>
                <c:pt idx="1234">
                  <c:v>11.078125</c:v>
                </c:pt>
                <c:pt idx="1235">
                  <c:v>11.078125</c:v>
                </c:pt>
                <c:pt idx="1236">
                  <c:v>11.078125</c:v>
                </c:pt>
                <c:pt idx="1237">
                  <c:v>11.078125</c:v>
                </c:pt>
                <c:pt idx="1238">
                  <c:v>11.078125</c:v>
                </c:pt>
                <c:pt idx="1239">
                  <c:v>11.062500000000011</c:v>
                </c:pt>
                <c:pt idx="1240">
                  <c:v>11.078125</c:v>
                </c:pt>
                <c:pt idx="1241">
                  <c:v>11.078125</c:v>
                </c:pt>
                <c:pt idx="1242">
                  <c:v>11.078125</c:v>
                </c:pt>
                <c:pt idx="1243">
                  <c:v>11.078125</c:v>
                </c:pt>
                <c:pt idx="1244">
                  <c:v>11.078125</c:v>
                </c:pt>
                <c:pt idx="1245">
                  <c:v>11.078125</c:v>
                </c:pt>
                <c:pt idx="1246">
                  <c:v>11.078125</c:v>
                </c:pt>
                <c:pt idx="1247">
                  <c:v>11.078125</c:v>
                </c:pt>
                <c:pt idx="1248">
                  <c:v>11.078125</c:v>
                </c:pt>
                <c:pt idx="1249">
                  <c:v>11.078125</c:v>
                </c:pt>
                <c:pt idx="1250">
                  <c:v>11.078125</c:v>
                </c:pt>
                <c:pt idx="1251">
                  <c:v>11.078125</c:v>
                </c:pt>
                <c:pt idx="1252">
                  <c:v>11.078125</c:v>
                </c:pt>
                <c:pt idx="1253">
                  <c:v>11.078125</c:v>
                </c:pt>
                <c:pt idx="1254">
                  <c:v>11.078125</c:v>
                </c:pt>
                <c:pt idx="1255">
                  <c:v>11.078125</c:v>
                </c:pt>
                <c:pt idx="1256">
                  <c:v>11.078125</c:v>
                </c:pt>
                <c:pt idx="1257">
                  <c:v>11.062500000000011</c:v>
                </c:pt>
                <c:pt idx="1258">
                  <c:v>11.078125</c:v>
                </c:pt>
                <c:pt idx="1259">
                  <c:v>11.062500000000011</c:v>
                </c:pt>
                <c:pt idx="1260">
                  <c:v>11.09375</c:v>
                </c:pt>
                <c:pt idx="1261">
                  <c:v>11.078125</c:v>
                </c:pt>
                <c:pt idx="1262">
                  <c:v>11.078125</c:v>
                </c:pt>
                <c:pt idx="1263">
                  <c:v>11.078125</c:v>
                </c:pt>
                <c:pt idx="1264">
                  <c:v>11.078125</c:v>
                </c:pt>
                <c:pt idx="1265">
                  <c:v>11.078125</c:v>
                </c:pt>
                <c:pt idx="1266">
                  <c:v>11.078125</c:v>
                </c:pt>
                <c:pt idx="1267">
                  <c:v>11.062500000000011</c:v>
                </c:pt>
                <c:pt idx="1268">
                  <c:v>11.078125</c:v>
                </c:pt>
                <c:pt idx="1269">
                  <c:v>11.078125</c:v>
                </c:pt>
                <c:pt idx="1270">
                  <c:v>11.078125</c:v>
                </c:pt>
                <c:pt idx="1271">
                  <c:v>11.078125</c:v>
                </c:pt>
                <c:pt idx="1272">
                  <c:v>11.078125</c:v>
                </c:pt>
                <c:pt idx="1273">
                  <c:v>11.078125</c:v>
                </c:pt>
                <c:pt idx="1274">
                  <c:v>11.062500000000011</c:v>
                </c:pt>
                <c:pt idx="1275">
                  <c:v>11.078125</c:v>
                </c:pt>
                <c:pt idx="1276">
                  <c:v>11.078125</c:v>
                </c:pt>
                <c:pt idx="1277">
                  <c:v>11.078125</c:v>
                </c:pt>
                <c:pt idx="1278">
                  <c:v>11.062500000000011</c:v>
                </c:pt>
                <c:pt idx="1279">
                  <c:v>11.078125</c:v>
                </c:pt>
                <c:pt idx="1280">
                  <c:v>11.078125</c:v>
                </c:pt>
                <c:pt idx="1281">
                  <c:v>11.078125</c:v>
                </c:pt>
                <c:pt idx="1282">
                  <c:v>11.062500000000011</c:v>
                </c:pt>
                <c:pt idx="1283">
                  <c:v>11.078125</c:v>
                </c:pt>
                <c:pt idx="1284">
                  <c:v>11.078125</c:v>
                </c:pt>
                <c:pt idx="1285">
                  <c:v>11.078125</c:v>
                </c:pt>
                <c:pt idx="1286">
                  <c:v>11.078125</c:v>
                </c:pt>
                <c:pt idx="1287">
                  <c:v>11.078125</c:v>
                </c:pt>
                <c:pt idx="1288">
                  <c:v>11.078125</c:v>
                </c:pt>
                <c:pt idx="1289">
                  <c:v>11.078125</c:v>
                </c:pt>
                <c:pt idx="1290">
                  <c:v>11.062500000000011</c:v>
                </c:pt>
                <c:pt idx="1291">
                  <c:v>11.078125</c:v>
                </c:pt>
                <c:pt idx="1292">
                  <c:v>11.078125</c:v>
                </c:pt>
                <c:pt idx="1293">
                  <c:v>11.062500000000011</c:v>
                </c:pt>
                <c:pt idx="1294">
                  <c:v>11.078125</c:v>
                </c:pt>
                <c:pt idx="1295">
                  <c:v>11.078125</c:v>
                </c:pt>
                <c:pt idx="1296">
                  <c:v>11.078125</c:v>
                </c:pt>
                <c:pt idx="1297">
                  <c:v>11.078125</c:v>
                </c:pt>
                <c:pt idx="1298">
                  <c:v>11.062500000000011</c:v>
                </c:pt>
                <c:pt idx="1299">
                  <c:v>11.078125</c:v>
                </c:pt>
                <c:pt idx="1300">
                  <c:v>11.078125</c:v>
                </c:pt>
                <c:pt idx="1301">
                  <c:v>11.062500000000011</c:v>
                </c:pt>
                <c:pt idx="1302">
                  <c:v>11.062500000000011</c:v>
                </c:pt>
                <c:pt idx="1303">
                  <c:v>11.062500000000011</c:v>
                </c:pt>
                <c:pt idx="1304">
                  <c:v>11.062500000000011</c:v>
                </c:pt>
                <c:pt idx="1305">
                  <c:v>11.062500000000011</c:v>
                </c:pt>
                <c:pt idx="1306">
                  <c:v>11.062500000000011</c:v>
                </c:pt>
                <c:pt idx="1307">
                  <c:v>11.078125</c:v>
                </c:pt>
                <c:pt idx="1308">
                  <c:v>11.078125</c:v>
                </c:pt>
                <c:pt idx="1309">
                  <c:v>11.062500000000011</c:v>
                </c:pt>
                <c:pt idx="1310">
                  <c:v>11.078125</c:v>
                </c:pt>
                <c:pt idx="1311">
                  <c:v>11.078125</c:v>
                </c:pt>
                <c:pt idx="1312">
                  <c:v>11.078125</c:v>
                </c:pt>
                <c:pt idx="1313">
                  <c:v>11.078125</c:v>
                </c:pt>
                <c:pt idx="1314">
                  <c:v>11.078125</c:v>
                </c:pt>
                <c:pt idx="1315">
                  <c:v>11.062500000000011</c:v>
                </c:pt>
                <c:pt idx="1316">
                  <c:v>11.078125</c:v>
                </c:pt>
                <c:pt idx="1317">
                  <c:v>11.078125</c:v>
                </c:pt>
                <c:pt idx="1318">
                  <c:v>11.078125</c:v>
                </c:pt>
                <c:pt idx="1319">
                  <c:v>11.078125</c:v>
                </c:pt>
                <c:pt idx="1320">
                  <c:v>11.078125</c:v>
                </c:pt>
                <c:pt idx="1321">
                  <c:v>11.078125</c:v>
                </c:pt>
                <c:pt idx="1322">
                  <c:v>11.078125</c:v>
                </c:pt>
                <c:pt idx="1323">
                  <c:v>11.078125</c:v>
                </c:pt>
                <c:pt idx="1324">
                  <c:v>11.078125</c:v>
                </c:pt>
                <c:pt idx="1325">
                  <c:v>11.078125</c:v>
                </c:pt>
                <c:pt idx="1326">
                  <c:v>11.078125</c:v>
                </c:pt>
                <c:pt idx="1327">
                  <c:v>11.062500000000011</c:v>
                </c:pt>
                <c:pt idx="1328">
                  <c:v>11.062500000000011</c:v>
                </c:pt>
                <c:pt idx="1329">
                  <c:v>11.078125</c:v>
                </c:pt>
                <c:pt idx="1330">
                  <c:v>11.062500000000011</c:v>
                </c:pt>
                <c:pt idx="1331">
                  <c:v>11.078125</c:v>
                </c:pt>
                <c:pt idx="1332">
                  <c:v>11.062500000000011</c:v>
                </c:pt>
                <c:pt idx="1333">
                  <c:v>11.062500000000011</c:v>
                </c:pt>
                <c:pt idx="1334">
                  <c:v>11.078125</c:v>
                </c:pt>
                <c:pt idx="1335">
                  <c:v>11.078125</c:v>
                </c:pt>
                <c:pt idx="1336">
                  <c:v>11.078125</c:v>
                </c:pt>
                <c:pt idx="1337">
                  <c:v>11.078125</c:v>
                </c:pt>
                <c:pt idx="1338">
                  <c:v>11.062500000000011</c:v>
                </c:pt>
                <c:pt idx="1339">
                  <c:v>11.078125</c:v>
                </c:pt>
                <c:pt idx="1340">
                  <c:v>11.078125</c:v>
                </c:pt>
                <c:pt idx="1341">
                  <c:v>11.078125</c:v>
                </c:pt>
                <c:pt idx="1342">
                  <c:v>11.078125</c:v>
                </c:pt>
                <c:pt idx="1343">
                  <c:v>11.078125</c:v>
                </c:pt>
                <c:pt idx="1344">
                  <c:v>11.078125</c:v>
                </c:pt>
                <c:pt idx="1345">
                  <c:v>11.078125</c:v>
                </c:pt>
                <c:pt idx="1346">
                  <c:v>11.078125</c:v>
                </c:pt>
                <c:pt idx="1347">
                  <c:v>11.062500000000011</c:v>
                </c:pt>
                <c:pt idx="1348">
                  <c:v>11.078125</c:v>
                </c:pt>
                <c:pt idx="1349">
                  <c:v>11.062500000000011</c:v>
                </c:pt>
                <c:pt idx="1350">
                  <c:v>11.078125</c:v>
                </c:pt>
                <c:pt idx="1351">
                  <c:v>11.062500000000011</c:v>
                </c:pt>
                <c:pt idx="1352">
                  <c:v>11.078125</c:v>
                </c:pt>
                <c:pt idx="1353">
                  <c:v>11.062500000000011</c:v>
                </c:pt>
                <c:pt idx="1354">
                  <c:v>11.062500000000011</c:v>
                </c:pt>
                <c:pt idx="1355">
                  <c:v>11.062500000000011</c:v>
                </c:pt>
                <c:pt idx="1356">
                  <c:v>11.062500000000011</c:v>
                </c:pt>
                <c:pt idx="1357">
                  <c:v>11.078125</c:v>
                </c:pt>
                <c:pt idx="1358">
                  <c:v>11.078125</c:v>
                </c:pt>
                <c:pt idx="1359">
                  <c:v>11.078125</c:v>
                </c:pt>
                <c:pt idx="1360">
                  <c:v>11.078125</c:v>
                </c:pt>
                <c:pt idx="1361">
                  <c:v>11.078125</c:v>
                </c:pt>
                <c:pt idx="1362">
                  <c:v>11.062500000000011</c:v>
                </c:pt>
                <c:pt idx="1363">
                  <c:v>11.078125</c:v>
                </c:pt>
                <c:pt idx="1364">
                  <c:v>11.062500000000011</c:v>
                </c:pt>
                <c:pt idx="1365">
                  <c:v>11.078125</c:v>
                </c:pt>
                <c:pt idx="1366">
                  <c:v>11.062500000000011</c:v>
                </c:pt>
                <c:pt idx="1367">
                  <c:v>11.078125</c:v>
                </c:pt>
                <c:pt idx="1368">
                  <c:v>11.078125</c:v>
                </c:pt>
                <c:pt idx="1369">
                  <c:v>11.078125</c:v>
                </c:pt>
                <c:pt idx="1370">
                  <c:v>11.062500000000011</c:v>
                </c:pt>
                <c:pt idx="1371">
                  <c:v>11.078125</c:v>
                </c:pt>
                <c:pt idx="1372">
                  <c:v>11.078125</c:v>
                </c:pt>
                <c:pt idx="1373">
                  <c:v>11.062500000000011</c:v>
                </c:pt>
                <c:pt idx="1374">
                  <c:v>11.046875</c:v>
                </c:pt>
                <c:pt idx="1375">
                  <c:v>11.015625</c:v>
                </c:pt>
                <c:pt idx="1376">
                  <c:v>11.062500000000011</c:v>
                </c:pt>
                <c:pt idx="1377">
                  <c:v>11.062500000000011</c:v>
                </c:pt>
                <c:pt idx="1378">
                  <c:v>11.078125</c:v>
                </c:pt>
                <c:pt idx="1379">
                  <c:v>11.078125</c:v>
                </c:pt>
                <c:pt idx="1380">
                  <c:v>11.078125</c:v>
                </c:pt>
                <c:pt idx="1381">
                  <c:v>11.078125</c:v>
                </c:pt>
                <c:pt idx="1382">
                  <c:v>11.078125</c:v>
                </c:pt>
                <c:pt idx="1383">
                  <c:v>11.078125</c:v>
                </c:pt>
                <c:pt idx="1384">
                  <c:v>11.078125</c:v>
                </c:pt>
                <c:pt idx="1385">
                  <c:v>11.078125</c:v>
                </c:pt>
                <c:pt idx="1386">
                  <c:v>11.078125</c:v>
                </c:pt>
                <c:pt idx="1387">
                  <c:v>11.062500000000011</c:v>
                </c:pt>
                <c:pt idx="1388">
                  <c:v>11.078125</c:v>
                </c:pt>
                <c:pt idx="1389">
                  <c:v>11.078125</c:v>
                </c:pt>
                <c:pt idx="1390">
                  <c:v>11.078125</c:v>
                </c:pt>
                <c:pt idx="1391">
                  <c:v>11.078125</c:v>
                </c:pt>
                <c:pt idx="1392">
                  <c:v>11.078125</c:v>
                </c:pt>
                <c:pt idx="1393">
                  <c:v>11.062500000000011</c:v>
                </c:pt>
                <c:pt idx="1394">
                  <c:v>11.078125</c:v>
                </c:pt>
                <c:pt idx="1395">
                  <c:v>11.062500000000011</c:v>
                </c:pt>
                <c:pt idx="1396">
                  <c:v>11.062500000000011</c:v>
                </c:pt>
                <c:pt idx="1397">
                  <c:v>11.078125</c:v>
                </c:pt>
                <c:pt idx="1398">
                  <c:v>11.078125</c:v>
                </c:pt>
                <c:pt idx="1399">
                  <c:v>11.078125</c:v>
                </c:pt>
                <c:pt idx="1400">
                  <c:v>11.062500000000011</c:v>
                </c:pt>
                <c:pt idx="1401">
                  <c:v>11.078125</c:v>
                </c:pt>
                <c:pt idx="1402">
                  <c:v>11.062500000000011</c:v>
                </c:pt>
                <c:pt idx="1403">
                  <c:v>11.078125</c:v>
                </c:pt>
                <c:pt idx="1404">
                  <c:v>11.078125</c:v>
                </c:pt>
                <c:pt idx="1405">
                  <c:v>11.078125</c:v>
                </c:pt>
                <c:pt idx="1406">
                  <c:v>11.062500000000011</c:v>
                </c:pt>
                <c:pt idx="1407">
                  <c:v>11.078125</c:v>
                </c:pt>
                <c:pt idx="1408">
                  <c:v>11.078125</c:v>
                </c:pt>
                <c:pt idx="1409">
                  <c:v>11.062500000000011</c:v>
                </c:pt>
                <c:pt idx="1410">
                  <c:v>11.078125</c:v>
                </c:pt>
                <c:pt idx="1411">
                  <c:v>11.078125</c:v>
                </c:pt>
                <c:pt idx="1412">
                  <c:v>11.078125</c:v>
                </c:pt>
                <c:pt idx="1413">
                  <c:v>11.078125</c:v>
                </c:pt>
                <c:pt idx="1414">
                  <c:v>11.078125</c:v>
                </c:pt>
                <c:pt idx="1415">
                  <c:v>11.078125</c:v>
                </c:pt>
                <c:pt idx="1416">
                  <c:v>11.062500000000011</c:v>
                </c:pt>
                <c:pt idx="1417">
                  <c:v>11.062500000000011</c:v>
                </c:pt>
                <c:pt idx="1418">
                  <c:v>11.078125</c:v>
                </c:pt>
                <c:pt idx="1419">
                  <c:v>11.078125</c:v>
                </c:pt>
                <c:pt idx="1420">
                  <c:v>11.062500000000011</c:v>
                </c:pt>
                <c:pt idx="1421">
                  <c:v>11.078125</c:v>
                </c:pt>
                <c:pt idx="1422">
                  <c:v>11.078125</c:v>
                </c:pt>
                <c:pt idx="1423">
                  <c:v>11.078125</c:v>
                </c:pt>
                <c:pt idx="1424">
                  <c:v>11.062500000000011</c:v>
                </c:pt>
                <c:pt idx="1425">
                  <c:v>11.078125</c:v>
                </c:pt>
                <c:pt idx="1426">
                  <c:v>11.078125</c:v>
                </c:pt>
                <c:pt idx="1427">
                  <c:v>11.078125</c:v>
                </c:pt>
                <c:pt idx="1428">
                  <c:v>11.062500000000011</c:v>
                </c:pt>
                <c:pt idx="1429">
                  <c:v>11.078125</c:v>
                </c:pt>
                <c:pt idx="1430">
                  <c:v>11.062500000000011</c:v>
                </c:pt>
                <c:pt idx="1431">
                  <c:v>11.078125</c:v>
                </c:pt>
                <c:pt idx="1432">
                  <c:v>11.062500000000011</c:v>
                </c:pt>
                <c:pt idx="1433">
                  <c:v>11.09375</c:v>
                </c:pt>
                <c:pt idx="1434">
                  <c:v>11.078125</c:v>
                </c:pt>
                <c:pt idx="1435">
                  <c:v>11.078125</c:v>
                </c:pt>
                <c:pt idx="1436">
                  <c:v>11.078125</c:v>
                </c:pt>
                <c:pt idx="1437">
                  <c:v>11.078125</c:v>
                </c:pt>
                <c:pt idx="1438">
                  <c:v>11.078125</c:v>
                </c:pt>
                <c:pt idx="1439">
                  <c:v>11.078125</c:v>
                </c:pt>
                <c:pt idx="1440">
                  <c:v>11.062500000000011</c:v>
                </c:pt>
                <c:pt idx="1441">
                  <c:v>11.078125</c:v>
                </c:pt>
                <c:pt idx="1442">
                  <c:v>11.078125</c:v>
                </c:pt>
                <c:pt idx="1443">
                  <c:v>11.078125</c:v>
                </c:pt>
                <c:pt idx="1444">
                  <c:v>11.062500000000011</c:v>
                </c:pt>
                <c:pt idx="1445">
                  <c:v>11.062500000000011</c:v>
                </c:pt>
                <c:pt idx="1446">
                  <c:v>11.078125</c:v>
                </c:pt>
                <c:pt idx="1447">
                  <c:v>11.078125</c:v>
                </c:pt>
                <c:pt idx="1448">
                  <c:v>11.078125</c:v>
                </c:pt>
                <c:pt idx="1449">
                  <c:v>11.062500000000011</c:v>
                </c:pt>
                <c:pt idx="1450">
                  <c:v>11.062500000000011</c:v>
                </c:pt>
                <c:pt idx="1451">
                  <c:v>11.078125</c:v>
                </c:pt>
                <c:pt idx="1452">
                  <c:v>11.078125</c:v>
                </c:pt>
                <c:pt idx="1453">
                  <c:v>11.078125</c:v>
                </c:pt>
                <c:pt idx="1454">
                  <c:v>11.062500000000011</c:v>
                </c:pt>
                <c:pt idx="1455">
                  <c:v>11.062500000000011</c:v>
                </c:pt>
                <c:pt idx="1456">
                  <c:v>11.078125</c:v>
                </c:pt>
                <c:pt idx="1457">
                  <c:v>11.078125</c:v>
                </c:pt>
                <c:pt idx="1458">
                  <c:v>11.078125</c:v>
                </c:pt>
                <c:pt idx="1459">
                  <c:v>11.078125</c:v>
                </c:pt>
                <c:pt idx="1460">
                  <c:v>11.078125</c:v>
                </c:pt>
                <c:pt idx="1461">
                  <c:v>11.062500000000011</c:v>
                </c:pt>
                <c:pt idx="1462">
                  <c:v>11.078125</c:v>
                </c:pt>
                <c:pt idx="1463">
                  <c:v>11.078125</c:v>
                </c:pt>
                <c:pt idx="1464">
                  <c:v>11.078125</c:v>
                </c:pt>
                <c:pt idx="1465">
                  <c:v>11.078125</c:v>
                </c:pt>
                <c:pt idx="1466">
                  <c:v>11.078125</c:v>
                </c:pt>
                <c:pt idx="1467">
                  <c:v>11.078125</c:v>
                </c:pt>
                <c:pt idx="1468">
                  <c:v>11.078125</c:v>
                </c:pt>
                <c:pt idx="1469">
                  <c:v>11.078125</c:v>
                </c:pt>
                <c:pt idx="1470">
                  <c:v>11.078125</c:v>
                </c:pt>
                <c:pt idx="1471">
                  <c:v>11.062500000000011</c:v>
                </c:pt>
                <c:pt idx="1472">
                  <c:v>11.078125</c:v>
                </c:pt>
                <c:pt idx="1473">
                  <c:v>11.078125</c:v>
                </c:pt>
                <c:pt idx="1474">
                  <c:v>11.078125</c:v>
                </c:pt>
                <c:pt idx="1475">
                  <c:v>11.062500000000011</c:v>
                </c:pt>
                <c:pt idx="1476">
                  <c:v>11.078125</c:v>
                </c:pt>
                <c:pt idx="1477">
                  <c:v>11.078125</c:v>
                </c:pt>
                <c:pt idx="1478">
                  <c:v>11.062500000000011</c:v>
                </c:pt>
                <c:pt idx="1479">
                  <c:v>11.078125</c:v>
                </c:pt>
                <c:pt idx="1480">
                  <c:v>11.062500000000011</c:v>
                </c:pt>
                <c:pt idx="1481">
                  <c:v>11.078125</c:v>
                </c:pt>
                <c:pt idx="1482">
                  <c:v>11.078125</c:v>
                </c:pt>
                <c:pt idx="1483">
                  <c:v>11.078125</c:v>
                </c:pt>
                <c:pt idx="1484">
                  <c:v>11.078125</c:v>
                </c:pt>
                <c:pt idx="1485">
                  <c:v>11.078125</c:v>
                </c:pt>
                <c:pt idx="1486">
                  <c:v>11.078125</c:v>
                </c:pt>
                <c:pt idx="1487">
                  <c:v>11.062500000000011</c:v>
                </c:pt>
                <c:pt idx="1488">
                  <c:v>11.062500000000011</c:v>
                </c:pt>
                <c:pt idx="1489">
                  <c:v>11.062500000000011</c:v>
                </c:pt>
                <c:pt idx="1490">
                  <c:v>11.078125</c:v>
                </c:pt>
                <c:pt idx="1491">
                  <c:v>11.062500000000011</c:v>
                </c:pt>
                <c:pt idx="1492">
                  <c:v>11.078125</c:v>
                </c:pt>
                <c:pt idx="1493">
                  <c:v>11.078125</c:v>
                </c:pt>
                <c:pt idx="1494">
                  <c:v>11.062500000000011</c:v>
                </c:pt>
                <c:pt idx="1495">
                  <c:v>11.078125</c:v>
                </c:pt>
                <c:pt idx="1496">
                  <c:v>11.078125</c:v>
                </c:pt>
                <c:pt idx="1497">
                  <c:v>11.062500000000011</c:v>
                </c:pt>
                <c:pt idx="1498">
                  <c:v>11.078125</c:v>
                </c:pt>
                <c:pt idx="1499">
                  <c:v>11.078125</c:v>
                </c:pt>
                <c:pt idx="1500">
                  <c:v>11.078125</c:v>
                </c:pt>
                <c:pt idx="1501">
                  <c:v>11.078125</c:v>
                </c:pt>
                <c:pt idx="1502">
                  <c:v>11.062500000000011</c:v>
                </c:pt>
                <c:pt idx="1503">
                  <c:v>11.078125</c:v>
                </c:pt>
                <c:pt idx="1504">
                  <c:v>11.062500000000011</c:v>
                </c:pt>
                <c:pt idx="1505">
                  <c:v>11.078125</c:v>
                </c:pt>
                <c:pt idx="1506">
                  <c:v>11.062500000000011</c:v>
                </c:pt>
                <c:pt idx="1507">
                  <c:v>11.062500000000011</c:v>
                </c:pt>
                <c:pt idx="1508">
                  <c:v>11.078125</c:v>
                </c:pt>
                <c:pt idx="1509">
                  <c:v>11.078125</c:v>
                </c:pt>
                <c:pt idx="1510">
                  <c:v>11.078125</c:v>
                </c:pt>
                <c:pt idx="1511">
                  <c:v>11.078125</c:v>
                </c:pt>
                <c:pt idx="1512">
                  <c:v>11.062500000000011</c:v>
                </c:pt>
                <c:pt idx="1513">
                  <c:v>11.062500000000011</c:v>
                </c:pt>
                <c:pt idx="1514">
                  <c:v>11.078125</c:v>
                </c:pt>
                <c:pt idx="1515">
                  <c:v>11.078125</c:v>
                </c:pt>
                <c:pt idx="1516">
                  <c:v>11.062500000000011</c:v>
                </c:pt>
                <c:pt idx="1517">
                  <c:v>11.062500000000011</c:v>
                </c:pt>
                <c:pt idx="1518">
                  <c:v>11.078125</c:v>
                </c:pt>
                <c:pt idx="1519">
                  <c:v>11.078125</c:v>
                </c:pt>
                <c:pt idx="1520">
                  <c:v>11.062500000000011</c:v>
                </c:pt>
                <c:pt idx="1521">
                  <c:v>11.062500000000011</c:v>
                </c:pt>
                <c:pt idx="1522">
                  <c:v>11.078125</c:v>
                </c:pt>
                <c:pt idx="1523">
                  <c:v>11.078125</c:v>
                </c:pt>
                <c:pt idx="1524">
                  <c:v>11.078125</c:v>
                </c:pt>
                <c:pt idx="1525">
                  <c:v>11.078125</c:v>
                </c:pt>
                <c:pt idx="1526">
                  <c:v>11.078125</c:v>
                </c:pt>
                <c:pt idx="1527">
                  <c:v>11.078125</c:v>
                </c:pt>
                <c:pt idx="1528">
                  <c:v>11.062500000000011</c:v>
                </c:pt>
                <c:pt idx="1529">
                  <c:v>11.078125</c:v>
                </c:pt>
                <c:pt idx="1530">
                  <c:v>11.062500000000011</c:v>
                </c:pt>
                <c:pt idx="1531">
                  <c:v>11.062500000000011</c:v>
                </c:pt>
                <c:pt idx="1532">
                  <c:v>11.078125</c:v>
                </c:pt>
                <c:pt idx="1533">
                  <c:v>11.078125</c:v>
                </c:pt>
                <c:pt idx="1534">
                  <c:v>11.03125</c:v>
                </c:pt>
                <c:pt idx="1535">
                  <c:v>11.062500000000011</c:v>
                </c:pt>
                <c:pt idx="1536">
                  <c:v>11.078125</c:v>
                </c:pt>
                <c:pt idx="1537">
                  <c:v>11.078125</c:v>
                </c:pt>
                <c:pt idx="1538">
                  <c:v>11.078125</c:v>
                </c:pt>
                <c:pt idx="1539">
                  <c:v>11.078125</c:v>
                </c:pt>
                <c:pt idx="1540">
                  <c:v>11.062500000000011</c:v>
                </c:pt>
                <c:pt idx="1541">
                  <c:v>11.078125</c:v>
                </c:pt>
                <c:pt idx="1542">
                  <c:v>11.062500000000011</c:v>
                </c:pt>
                <c:pt idx="1543">
                  <c:v>11.078125</c:v>
                </c:pt>
                <c:pt idx="1544">
                  <c:v>11.078125</c:v>
                </c:pt>
                <c:pt idx="1545">
                  <c:v>11.078125</c:v>
                </c:pt>
                <c:pt idx="1546">
                  <c:v>11.062500000000011</c:v>
                </c:pt>
                <c:pt idx="1547">
                  <c:v>11.062500000000011</c:v>
                </c:pt>
                <c:pt idx="1548">
                  <c:v>11.078125</c:v>
                </c:pt>
                <c:pt idx="1549">
                  <c:v>11.078125</c:v>
                </c:pt>
                <c:pt idx="1550">
                  <c:v>11.078125</c:v>
                </c:pt>
                <c:pt idx="1551">
                  <c:v>11.078125</c:v>
                </c:pt>
                <c:pt idx="1552">
                  <c:v>11.078125</c:v>
                </c:pt>
                <c:pt idx="1553">
                  <c:v>11.078125</c:v>
                </c:pt>
                <c:pt idx="1554">
                  <c:v>11.078125</c:v>
                </c:pt>
                <c:pt idx="1555">
                  <c:v>11.078125</c:v>
                </c:pt>
                <c:pt idx="1556">
                  <c:v>11.062500000000011</c:v>
                </c:pt>
                <c:pt idx="1557">
                  <c:v>11.062500000000011</c:v>
                </c:pt>
                <c:pt idx="1558">
                  <c:v>11.078125</c:v>
                </c:pt>
                <c:pt idx="1559">
                  <c:v>11.062500000000011</c:v>
                </c:pt>
                <c:pt idx="1560">
                  <c:v>11.078125</c:v>
                </c:pt>
                <c:pt idx="1561">
                  <c:v>11.078125</c:v>
                </c:pt>
                <c:pt idx="1562">
                  <c:v>11.078125</c:v>
                </c:pt>
                <c:pt idx="1563">
                  <c:v>11.078125</c:v>
                </c:pt>
                <c:pt idx="1564">
                  <c:v>11.062500000000011</c:v>
                </c:pt>
                <c:pt idx="1565">
                  <c:v>11.078125</c:v>
                </c:pt>
                <c:pt idx="1566">
                  <c:v>11.078125</c:v>
                </c:pt>
                <c:pt idx="1567">
                  <c:v>11.078125</c:v>
                </c:pt>
                <c:pt idx="1568">
                  <c:v>11.062500000000011</c:v>
                </c:pt>
                <c:pt idx="1569">
                  <c:v>11.078125</c:v>
                </c:pt>
                <c:pt idx="1570">
                  <c:v>11.078125</c:v>
                </c:pt>
                <c:pt idx="1571">
                  <c:v>11.078125</c:v>
                </c:pt>
                <c:pt idx="1572">
                  <c:v>11.078125</c:v>
                </c:pt>
                <c:pt idx="1573">
                  <c:v>11.062500000000011</c:v>
                </c:pt>
                <c:pt idx="1574">
                  <c:v>11.078125</c:v>
                </c:pt>
                <c:pt idx="1575">
                  <c:v>11.078125</c:v>
                </c:pt>
                <c:pt idx="1576">
                  <c:v>11.062500000000011</c:v>
                </c:pt>
                <c:pt idx="1577">
                  <c:v>11.078125</c:v>
                </c:pt>
                <c:pt idx="1578">
                  <c:v>11.078125</c:v>
                </c:pt>
                <c:pt idx="1579">
                  <c:v>11.078125</c:v>
                </c:pt>
                <c:pt idx="1580">
                  <c:v>11.062500000000011</c:v>
                </c:pt>
                <c:pt idx="1581">
                  <c:v>11.062500000000011</c:v>
                </c:pt>
                <c:pt idx="1582">
                  <c:v>11.078125</c:v>
                </c:pt>
                <c:pt idx="1583">
                  <c:v>11.078125</c:v>
                </c:pt>
                <c:pt idx="1584">
                  <c:v>11.062500000000011</c:v>
                </c:pt>
                <c:pt idx="1585">
                  <c:v>11.062500000000011</c:v>
                </c:pt>
                <c:pt idx="1586">
                  <c:v>11.062500000000011</c:v>
                </c:pt>
                <c:pt idx="1587">
                  <c:v>11.078125</c:v>
                </c:pt>
                <c:pt idx="1588">
                  <c:v>11.062500000000011</c:v>
                </c:pt>
                <c:pt idx="1589">
                  <c:v>11.062500000000011</c:v>
                </c:pt>
                <c:pt idx="1590">
                  <c:v>11.078125</c:v>
                </c:pt>
                <c:pt idx="1591">
                  <c:v>11.078125</c:v>
                </c:pt>
                <c:pt idx="1592">
                  <c:v>11.078125</c:v>
                </c:pt>
                <c:pt idx="1593">
                  <c:v>11.062500000000011</c:v>
                </c:pt>
                <c:pt idx="1594">
                  <c:v>11.078125</c:v>
                </c:pt>
                <c:pt idx="1595">
                  <c:v>11.062500000000011</c:v>
                </c:pt>
                <c:pt idx="1596">
                  <c:v>11.078125</c:v>
                </c:pt>
                <c:pt idx="1597">
                  <c:v>11.062500000000011</c:v>
                </c:pt>
                <c:pt idx="1598">
                  <c:v>11.078125</c:v>
                </c:pt>
                <c:pt idx="1599">
                  <c:v>11.078125</c:v>
                </c:pt>
                <c:pt idx="1600">
                  <c:v>11.078125</c:v>
                </c:pt>
                <c:pt idx="1601">
                  <c:v>11.078125</c:v>
                </c:pt>
                <c:pt idx="1602">
                  <c:v>11.078125</c:v>
                </c:pt>
                <c:pt idx="1603">
                  <c:v>11.062500000000011</c:v>
                </c:pt>
                <c:pt idx="1604">
                  <c:v>11.062500000000011</c:v>
                </c:pt>
                <c:pt idx="1605">
                  <c:v>11.078125</c:v>
                </c:pt>
                <c:pt idx="1606">
                  <c:v>11.062500000000011</c:v>
                </c:pt>
                <c:pt idx="1607">
                  <c:v>11.078125</c:v>
                </c:pt>
                <c:pt idx="1608">
                  <c:v>11.062500000000011</c:v>
                </c:pt>
                <c:pt idx="1609">
                  <c:v>11.078125</c:v>
                </c:pt>
                <c:pt idx="1610">
                  <c:v>11.078125</c:v>
                </c:pt>
                <c:pt idx="1611">
                  <c:v>11.078125</c:v>
                </c:pt>
                <c:pt idx="1612">
                  <c:v>11.062500000000011</c:v>
                </c:pt>
                <c:pt idx="1613">
                  <c:v>11.078125</c:v>
                </c:pt>
                <c:pt idx="1614">
                  <c:v>11.078125</c:v>
                </c:pt>
                <c:pt idx="1615">
                  <c:v>11.078125</c:v>
                </c:pt>
                <c:pt idx="1616">
                  <c:v>11.078125</c:v>
                </c:pt>
                <c:pt idx="1617">
                  <c:v>11.062500000000011</c:v>
                </c:pt>
                <c:pt idx="1618">
                  <c:v>11.078125</c:v>
                </c:pt>
                <c:pt idx="1619">
                  <c:v>11.078125</c:v>
                </c:pt>
                <c:pt idx="1620">
                  <c:v>11.078125</c:v>
                </c:pt>
                <c:pt idx="1621">
                  <c:v>11.078125</c:v>
                </c:pt>
                <c:pt idx="1622">
                  <c:v>11.078125</c:v>
                </c:pt>
                <c:pt idx="1623">
                  <c:v>11.062500000000011</c:v>
                </c:pt>
                <c:pt idx="1624">
                  <c:v>11.078125</c:v>
                </c:pt>
                <c:pt idx="1625">
                  <c:v>11.062500000000011</c:v>
                </c:pt>
                <c:pt idx="1626">
                  <c:v>11.078125</c:v>
                </c:pt>
                <c:pt idx="1627">
                  <c:v>11.062500000000011</c:v>
                </c:pt>
                <c:pt idx="1628">
                  <c:v>11.078125</c:v>
                </c:pt>
                <c:pt idx="1629">
                  <c:v>11.078125</c:v>
                </c:pt>
                <c:pt idx="1630">
                  <c:v>11.062500000000011</c:v>
                </c:pt>
                <c:pt idx="1631">
                  <c:v>11.078125</c:v>
                </c:pt>
                <c:pt idx="1632">
                  <c:v>11.078125</c:v>
                </c:pt>
                <c:pt idx="1633">
                  <c:v>11.062500000000011</c:v>
                </c:pt>
                <c:pt idx="1634">
                  <c:v>11.078125</c:v>
                </c:pt>
                <c:pt idx="1635">
                  <c:v>11.062500000000011</c:v>
                </c:pt>
                <c:pt idx="1636">
                  <c:v>11.078125</c:v>
                </c:pt>
                <c:pt idx="1637">
                  <c:v>11.078125</c:v>
                </c:pt>
                <c:pt idx="1638">
                  <c:v>11.062500000000011</c:v>
                </c:pt>
                <c:pt idx="1639">
                  <c:v>11.062500000000011</c:v>
                </c:pt>
                <c:pt idx="1640">
                  <c:v>11.062500000000011</c:v>
                </c:pt>
                <c:pt idx="1641">
                  <c:v>11.062500000000011</c:v>
                </c:pt>
                <c:pt idx="1642">
                  <c:v>11.09375</c:v>
                </c:pt>
                <c:pt idx="1643">
                  <c:v>11.078125</c:v>
                </c:pt>
                <c:pt idx="1644">
                  <c:v>11.062500000000011</c:v>
                </c:pt>
                <c:pt idx="1645">
                  <c:v>11.078125</c:v>
                </c:pt>
                <c:pt idx="1646">
                  <c:v>11.078125</c:v>
                </c:pt>
                <c:pt idx="1647">
                  <c:v>11.078125</c:v>
                </c:pt>
                <c:pt idx="1648">
                  <c:v>11.062500000000011</c:v>
                </c:pt>
                <c:pt idx="1649">
                  <c:v>11.078125</c:v>
                </c:pt>
                <c:pt idx="1650">
                  <c:v>11.09375</c:v>
                </c:pt>
                <c:pt idx="1651">
                  <c:v>11.062500000000011</c:v>
                </c:pt>
                <c:pt idx="1652">
                  <c:v>11.078125</c:v>
                </c:pt>
                <c:pt idx="1653">
                  <c:v>11.078125</c:v>
                </c:pt>
                <c:pt idx="1654">
                  <c:v>11.078125</c:v>
                </c:pt>
                <c:pt idx="1655">
                  <c:v>11.078125</c:v>
                </c:pt>
                <c:pt idx="1656">
                  <c:v>11.062500000000011</c:v>
                </c:pt>
                <c:pt idx="1657">
                  <c:v>11.062500000000011</c:v>
                </c:pt>
                <c:pt idx="1658">
                  <c:v>11.078125</c:v>
                </c:pt>
                <c:pt idx="1659">
                  <c:v>11.062500000000011</c:v>
                </c:pt>
                <c:pt idx="1660">
                  <c:v>11.078125</c:v>
                </c:pt>
                <c:pt idx="1661">
                  <c:v>11.062500000000011</c:v>
                </c:pt>
                <c:pt idx="1662">
                  <c:v>11.062500000000011</c:v>
                </c:pt>
                <c:pt idx="1663">
                  <c:v>11.078125</c:v>
                </c:pt>
                <c:pt idx="1664">
                  <c:v>11.062500000000011</c:v>
                </c:pt>
                <c:pt idx="1665">
                  <c:v>11.062500000000011</c:v>
                </c:pt>
                <c:pt idx="1666">
                  <c:v>11.078125</c:v>
                </c:pt>
                <c:pt idx="1667">
                  <c:v>11.062500000000011</c:v>
                </c:pt>
                <c:pt idx="1668">
                  <c:v>11.078125</c:v>
                </c:pt>
                <c:pt idx="1669">
                  <c:v>11.062500000000011</c:v>
                </c:pt>
                <c:pt idx="1670">
                  <c:v>11.09375</c:v>
                </c:pt>
                <c:pt idx="1671">
                  <c:v>11.062500000000011</c:v>
                </c:pt>
                <c:pt idx="1672">
                  <c:v>11.062500000000011</c:v>
                </c:pt>
                <c:pt idx="1673">
                  <c:v>11.078125</c:v>
                </c:pt>
                <c:pt idx="1674">
                  <c:v>11.062500000000011</c:v>
                </c:pt>
                <c:pt idx="1675">
                  <c:v>11.078125</c:v>
                </c:pt>
                <c:pt idx="1676">
                  <c:v>11.062500000000011</c:v>
                </c:pt>
                <c:pt idx="1677">
                  <c:v>11.062500000000011</c:v>
                </c:pt>
                <c:pt idx="1678">
                  <c:v>11.03125</c:v>
                </c:pt>
                <c:pt idx="1679">
                  <c:v>11</c:v>
                </c:pt>
                <c:pt idx="1680">
                  <c:v>10.953125</c:v>
                </c:pt>
                <c:pt idx="1681">
                  <c:v>10.921875</c:v>
                </c:pt>
                <c:pt idx="1682">
                  <c:v>10.875000000000011</c:v>
                </c:pt>
                <c:pt idx="1683">
                  <c:v>10.78125</c:v>
                </c:pt>
                <c:pt idx="1684">
                  <c:v>10.71875</c:v>
                </c:pt>
                <c:pt idx="1685">
                  <c:v>10.640625</c:v>
                </c:pt>
                <c:pt idx="1686">
                  <c:v>10.562500000000011</c:v>
                </c:pt>
                <c:pt idx="1687">
                  <c:v>10.234374999999995</c:v>
                </c:pt>
                <c:pt idx="1688">
                  <c:v>9.890625</c:v>
                </c:pt>
                <c:pt idx="1689">
                  <c:v>9.828125</c:v>
                </c:pt>
                <c:pt idx="1690">
                  <c:v>9.71875</c:v>
                </c:pt>
                <c:pt idx="1691">
                  <c:v>9.59375</c:v>
                </c:pt>
                <c:pt idx="1692">
                  <c:v>9.46875</c:v>
                </c:pt>
                <c:pt idx="1693">
                  <c:v>9.34375</c:v>
                </c:pt>
                <c:pt idx="1694">
                  <c:v>9.21875</c:v>
                </c:pt>
                <c:pt idx="1695">
                  <c:v>9.125</c:v>
                </c:pt>
                <c:pt idx="1696">
                  <c:v>9.0625000000000124</c:v>
                </c:pt>
                <c:pt idx="1697">
                  <c:v>8.96875</c:v>
                </c:pt>
                <c:pt idx="1698">
                  <c:v>8.859375</c:v>
                </c:pt>
                <c:pt idx="1699">
                  <c:v>8.78125</c:v>
                </c:pt>
                <c:pt idx="1700">
                  <c:v>8.6875</c:v>
                </c:pt>
                <c:pt idx="1701">
                  <c:v>8.5625000000000124</c:v>
                </c:pt>
                <c:pt idx="1702">
                  <c:v>8.453125</c:v>
                </c:pt>
                <c:pt idx="1703">
                  <c:v>8.359375</c:v>
                </c:pt>
                <c:pt idx="1704">
                  <c:v>8.25</c:v>
                </c:pt>
                <c:pt idx="1705">
                  <c:v>8.125</c:v>
                </c:pt>
                <c:pt idx="1706">
                  <c:v>8.015625</c:v>
                </c:pt>
                <c:pt idx="1707">
                  <c:v>7.921875</c:v>
                </c:pt>
                <c:pt idx="1708">
                  <c:v>7.796875</c:v>
                </c:pt>
                <c:pt idx="1709">
                  <c:v>7.6874999999999956</c:v>
                </c:pt>
                <c:pt idx="1710">
                  <c:v>7.578125</c:v>
                </c:pt>
                <c:pt idx="1711">
                  <c:v>7.46875</c:v>
                </c:pt>
                <c:pt idx="1712">
                  <c:v>7.359375</c:v>
                </c:pt>
                <c:pt idx="1713">
                  <c:v>7.234375</c:v>
                </c:pt>
                <c:pt idx="1714">
                  <c:v>7.124999999999992</c:v>
                </c:pt>
                <c:pt idx="1715">
                  <c:v>7</c:v>
                </c:pt>
                <c:pt idx="1716">
                  <c:v>6.875</c:v>
                </c:pt>
                <c:pt idx="1717">
                  <c:v>6.7812500000000053</c:v>
                </c:pt>
                <c:pt idx="1718">
                  <c:v>6.671875</c:v>
                </c:pt>
                <c:pt idx="1719">
                  <c:v>6.546875</c:v>
                </c:pt>
                <c:pt idx="1720">
                  <c:v>6.453125</c:v>
                </c:pt>
                <c:pt idx="1721">
                  <c:v>6.328124999999992</c:v>
                </c:pt>
                <c:pt idx="1722">
                  <c:v>6.21875</c:v>
                </c:pt>
                <c:pt idx="1723">
                  <c:v>6.124999999999992</c:v>
                </c:pt>
                <c:pt idx="1724">
                  <c:v>6</c:v>
                </c:pt>
                <c:pt idx="1725">
                  <c:v>5.875</c:v>
                </c:pt>
                <c:pt idx="1726">
                  <c:v>5.7812500000000053</c:v>
                </c:pt>
                <c:pt idx="1727">
                  <c:v>5.65625</c:v>
                </c:pt>
                <c:pt idx="1728">
                  <c:v>5.5312500000000053</c:v>
                </c:pt>
                <c:pt idx="1729">
                  <c:v>5.4375</c:v>
                </c:pt>
                <c:pt idx="1730">
                  <c:v>5.3124999999999956</c:v>
                </c:pt>
                <c:pt idx="1731">
                  <c:v>5.1874999999999956</c:v>
                </c:pt>
                <c:pt idx="1732">
                  <c:v>5.09375</c:v>
                </c:pt>
                <c:pt idx="1733">
                  <c:v>4.96875</c:v>
                </c:pt>
                <c:pt idx="1734">
                  <c:v>4.84375</c:v>
                </c:pt>
                <c:pt idx="1735">
                  <c:v>4.734375</c:v>
                </c:pt>
                <c:pt idx="1736">
                  <c:v>4.609375</c:v>
                </c:pt>
                <c:pt idx="1737">
                  <c:v>4.484375</c:v>
                </c:pt>
                <c:pt idx="1738">
                  <c:v>4.4062500000000053</c:v>
                </c:pt>
                <c:pt idx="1739">
                  <c:v>4.2812500000000053</c:v>
                </c:pt>
                <c:pt idx="1740">
                  <c:v>4.15625</c:v>
                </c:pt>
                <c:pt idx="1741">
                  <c:v>4.0624999999999956</c:v>
                </c:pt>
                <c:pt idx="1742">
                  <c:v>3.9218749999999987</c:v>
                </c:pt>
                <c:pt idx="1743">
                  <c:v>3.8124999999999964</c:v>
                </c:pt>
                <c:pt idx="1744">
                  <c:v>3.7031250000000027</c:v>
                </c:pt>
                <c:pt idx="1745">
                  <c:v>3.578125</c:v>
                </c:pt>
                <c:pt idx="1746">
                  <c:v>3.453125</c:v>
                </c:pt>
                <c:pt idx="1747">
                  <c:v>3.34375</c:v>
                </c:pt>
                <c:pt idx="1748">
                  <c:v>3.25</c:v>
                </c:pt>
                <c:pt idx="1749">
                  <c:v>3.140625</c:v>
                </c:pt>
                <c:pt idx="1750">
                  <c:v>3.0468749999999987</c:v>
                </c:pt>
                <c:pt idx="1751">
                  <c:v>2.9218749999999987</c:v>
                </c:pt>
                <c:pt idx="1752">
                  <c:v>2.8124999999999964</c:v>
                </c:pt>
                <c:pt idx="1753">
                  <c:v>2.6875000000000027</c:v>
                </c:pt>
                <c:pt idx="1754">
                  <c:v>2.5468749999999987</c:v>
                </c:pt>
                <c:pt idx="1755">
                  <c:v>2.4375</c:v>
                </c:pt>
                <c:pt idx="1756">
                  <c:v>2.328125</c:v>
                </c:pt>
                <c:pt idx="1757">
                  <c:v>2.21875</c:v>
                </c:pt>
                <c:pt idx="1758">
                  <c:v>2.09375</c:v>
                </c:pt>
                <c:pt idx="1759">
                  <c:v>1.9687500000000013</c:v>
                </c:pt>
                <c:pt idx="1760">
                  <c:v>1.84375</c:v>
                </c:pt>
                <c:pt idx="1761">
                  <c:v>1.703124999999998</c:v>
                </c:pt>
                <c:pt idx="1762">
                  <c:v>1.59375</c:v>
                </c:pt>
                <c:pt idx="1763">
                  <c:v>1.5</c:v>
                </c:pt>
                <c:pt idx="1764">
                  <c:v>1.390625</c:v>
                </c:pt>
                <c:pt idx="1765">
                  <c:v>1.265624999999998</c:v>
                </c:pt>
                <c:pt idx="1766">
                  <c:v>1.140625</c:v>
                </c:pt>
                <c:pt idx="1767">
                  <c:v>1.03125</c:v>
                </c:pt>
                <c:pt idx="1768">
                  <c:v>0.92187500000000078</c:v>
                </c:pt>
                <c:pt idx="1769">
                  <c:v>0.78125</c:v>
                </c:pt>
                <c:pt idx="1770">
                  <c:v>0.67187500000000133</c:v>
                </c:pt>
                <c:pt idx="1771">
                  <c:v>0.5625</c:v>
                </c:pt>
                <c:pt idx="1772">
                  <c:v>0.42187500000000033</c:v>
                </c:pt>
                <c:pt idx="1773">
                  <c:v>0.31250000000000033</c:v>
                </c:pt>
                <c:pt idx="1774">
                  <c:v>0.18750000000000017</c:v>
                </c:pt>
                <c:pt idx="1775">
                  <c:v>7.8125E-2</c:v>
                </c:pt>
                <c:pt idx="1776">
                  <c:v>-3.125E-2</c:v>
                </c:pt>
                <c:pt idx="1777">
                  <c:v>0.15625000000000017</c:v>
                </c:pt>
                <c:pt idx="1778">
                  <c:v>0.48437500000000033</c:v>
                </c:pt>
                <c:pt idx="1779">
                  <c:v>0.53125</c:v>
                </c:pt>
                <c:pt idx="1780">
                  <c:v>0.5</c:v>
                </c:pt>
                <c:pt idx="1781">
                  <c:v>0.5</c:v>
                </c:pt>
                <c:pt idx="1782">
                  <c:v>0.5</c:v>
                </c:pt>
                <c:pt idx="1783">
                  <c:v>0.48437500000000033</c:v>
                </c:pt>
                <c:pt idx="1784">
                  <c:v>0.5</c:v>
                </c:pt>
                <c:pt idx="1785">
                  <c:v>0.48437500000000033</c:v>
                </c:pt>
                <c:pt idx="1786">
                  <c:v>0.453125</c:v>
                </c:pt>
                <c:pt idx="1787">
                  <c:v>0.43750000000000033</c:v>
                </c:pt>
                <c:pt idx="1788">
                  <c:v>0.42187500000000033</c:v>
                </c:pt>
                <c:pt idx="1789">
                  <c:v>0.40625</c:v>
                </c:pt>
                <c:pt idx="1790">
                  <c:v>0.39062500000000033</c:v>
                </c:pt>
                <c:pt idx="1791">
                  <c:v>0.37500000000000033</c:v>
                </c:pt>
                <c:pt idx="1792">
                  <c:v>0.35937500000000033</c:v>
                </c:pt>
                <c:pt idx="1793">
                  <c:v>0.34375</c:v>
                </c:pt>
                <c:pt idx="1794">
                  <c:v>0.34375</c:v>
                </c:pt>
                <c:pt idx="1795">
                  <c:v>0.32812500000000033</c:v>
                </c:pt>
                <c:pt idx="1796">
                  <c:v>0.32812500000000033</c:v>
                </c:pt>
                <c:pt idx="1797">
                  <c:v>0.32812500000000033</c:v>
                </c:pt>
                <c:pt idx="1798">
                  <c:v>0.31250000000000033</c:v>
                </c:pt>
                <c:pt idx="1799">
                  <c:v>0.31250000000000033</c:v>
                </c:pt>
                <c:pt idx="1800">
                  <c:v>0.29687500000000033</c:v>
                </c:pt>
                <c:pt idx="1801">
                  <c:v>0.29687500000000033</c:v>
                </c:pt>
                <c:pt idx="1802">
                  <c:v>0.29687500000000033</c:v>
                </c:pt>
                <c:pt idx="1803">
                  <c:v>0.28125</c:v>
                </c:pt>
                <c:pt idx="1804">
                  <c:v>0.28125</c:v>
                </c:pt>
                <c:pt idx="1805">
                  <c:v>0.28125</c:v>
                </c:pt>
                <c:pt idx="1806">
                  <c:v>0.25</c:v>
                </c:pt>
                <c:pt idx="1807">
                  <c:v>0.265625</c:v>
                </c:pt>
                <c:pt idx="1808">
                  <c:v>0.25</c:v>
                </c:pt>
                <c:pt idx="1809">
                  <c:v>0.25</c:v>
                </c:pt>
                <c:pt idx="1810">
                  <c:v>0.25</c:v>
                </c:pt>
                <c:pt idx="1811">
                  <c:v>0.21875000000000017</c:v>
                </c:pt>
                <c:pt idx="1812">
                  <c:v>0.234375</c:v>
                </c:pt>
                <c:pt idx="1813">
                  <c:v>0.234375</c:v>
                </c:pt>
                <c:pt idx="1814">
                  <c:v>0.234375</c:v>
                </c:pt>
                <c:pt idx="1815">
                  <c:v>0.21875000000000017</c:v>
                </c:pt>
                <c:pt idx="1816">
                  <c:v>0.21875000000000017</c:v>
                </c:pt>
                <c:pt idx="1817">
                  <c:v>0.203125</c:v>
                </c:pt>
                <c:pt idx="1818">
                  <c:v>0.21875000000000017</c:v>
                </c:pt>
                <c:pt idx="1819">
                  <c:v>0.18750000000000017</c:v>
                </c:pt>
                <c:pt idx="1820">
                  <c:v>0.18750000000000017</c:v>
                </c:pt>
                <c:pt idx="1821">
                  <c:v>0.203125</c:v>
                </c:pt>
                <c:pt idx="1822">
                  <c:v>0.18750000000000017</c:v>
                </c:pt>
                <c:pt idx="1823">
                  <c:v>0.203125</c:v>
                </c:pt>
                <c:pt idx="1824">
                  <c:v>0.18750000000000017</c:v>
                </c:pt>
                <c:pt idx="1825">
                  <c:v>0.18750000000000017</c:v>
                </c:pt>
                <c:pt idx="1826">
                  <c:v>0.171875</c:v>
                </c:pt>
                <c:pt idx="1827">
                  <c:v>0.171875</c:v>
                </c:pt>
                <c:pt idx="1828">
                  <c:v>0.171875</c:v>
                </c:pt>
                <c:pt idx="1829">
                  <c:v>0.140625</c:v>
                </c:pt>
                <c:pt idx="1830">
                  <c:v>0.140625</c:v>
                </c:pt>
                <c:pt idx="1831">
                  <c:v>0.15625000000000017</c:v>
                </c:pt>
                <c:pt idx="1832">
                  <c:v>0.140625</c:v>
                </c:pt>
                <c:pt idx="1833">
                  <c:v>0.140625</c:v>
                </c:pt>
                <c:pt idx="1834">
                  <c:v>0.15625000000000017</c:v>
                </c:pt>
                <c:pt idx="1835">
                  <c:v>0.125</c:v>
                </c:pt>
                <c:pt idx="1836">
                  <c:v>0.140625</c:v>
                </c:pt>
                <c:pt idx="1837">
                  <c:v>0.140625</c:v>
                </c:pt>
                <c:pt idx="1838">
                  <c:v>0.125</c:v>
                </c:pt>
                <c:pt idx="1839">
                  <c:v>0.125</c:v>
                </c:pt>
                <c:pt idx="1840">
                  <c:v>0.10937500000000008</c:v>
                </c:pt>
                <c:pt idx="1841">
                  <c:v>0.125</c:v>
                </c:pt>
                <c:pt idx="1842">
                  <c:v>0.10937500000000008</c:v>
                </c:pt>
                <c:pt idx="1843">
                  <c:v>9.3750000000000153E-2</c:v>
                </c:pt>
                <c:pt idx="1844">
                  <c:v>0.10937500000000008</c:v>
                </c:pt>
                <c:pt idx="1845">
                  <c:v>0.10937500000000008</c:v>
                </c:pt>
                <c:pt idx="1846">
                  <c:v>9.3750000000000153E-2</c:v>
                </c:pt>
                <c:pt idx="1847">
                  <c:v>0.125</c:v>
                </c:pt>
                <c:pt idx="1848">
                  <c:v>9.3750000000000153E-2</c:v>
                </c:pt>
                <c:pt idx="1849">
                  <c:v>9.3750000000000153E-2</c:v>
                </c:pt>
                <c:pt idx="1850">
                  <c:v>9.3750000000000153E-2</c:v>
                </c:pt>
                <c:pt idx="1851">
                  <c:v>7.8125E-2</c:v>
                </c:pt>
                <c:pt idx="1852">
                  <c:v>9.3750000000000153E-2</c:v>
                </c:pt>
                <c:pt idx="1853">
                  <c:v>9.3750000000000153E-2</c:v>
                </c:pt>
                <c:pt idx="1854">
                  <c:v>7.8125E-2</c:v>
                </c:pt>
                <c:pt idx="1855">
                  <c:v>9.3750000000000153E-2</c:v>
                </c:pt>
                <c:pt idx="1856">
                  <c:v>7.8125E-2</c:v>
                </c:pt>
                <c:pt idx="1857">
                  <c:v>9.3750000000000153E-2</c:v>
                </c:pt>
                <c:pt idx="1858">
                  <c:v>9.3750000000000153E-2</c:v>
                </c:pt>
                <c:pt idx="1859">
                  <c:v>7.8125E-2</c:v>
                </c:pt>
                <c:pt idx="1860">
                  <c:v>7.8125E-2</c:v>
                </c:pt>
                <c:pt idx="1861">
                  <c:v>6.25E-2</c:v>
                </c:pt>
                <c:pt idx="1862">
                  <c:v>4.6874999999999986E-2</c:v>
                </c:pt>
                <c:pt idx="1863">
                  <c:v>6.25E-2</c:v>
                </c:pt>
                <c:pt idx="1864">
                  <c:v>6.25E-2</c:v>
                </c:pt>
                <c:pt idx="1865">
                  <c:v>7.8125E-2</c:v>
                </c:pt>
                <c:pt idx="1866">
                  <c:v>6.25E-2</c:v>
                </c:pt>
                <c:pt idx="1867">
                  <c:v>6.25E-2</c:v>
                </c:pt>
                <c:pt idx="1868">
                  <c:v>7.8125E-2</c:v>
                </c:pt>
                <c:pt idx="1869">
                  <c:v>4.6874999999999986E-2</c:v>
                </c:pt>
                <c:pt idx="1870">
                  <c:v>6.25E-2</c:v>
                </c:pt>
                <c:pt idx="1871">
                  <c:v>7.8125E-2</c:v>
                </c:pt>
                <c:pt idx="1872">
                  <c:v>4.6874999999999986E-2</c:v>
                </c:pt>
                <c:pt idx="1873">
                  <c:v>6.25E-2</c:v>
                </c:pt>
                <c:pt idx="1874">
                  <c:v>4.6874999999999986E-2</c:v>
                </c:pt>
                <c:pt idx="1875">
                  <c:v>3.125E-2</c:v>
                </c:pt>
                <c:pt idx="1876">
                  <c:v>3.125E-2</c:v>
                </c:pt>
                <c:pt idx="1877">
                  <c:v>4.6874999999999986E-2</c:v>
                </c:pt>
                <c:pt idx="1878">
                  <c:v>4.6874999999999986E-2</c:v>
                </c:pt>
                <c:pt idx="1879">
                  <c:v>4.6874999999999986E-2</c:v>
                </c:pt>
                <c:pt idx="1880">
                  <c:v>4.6874999999999986E-2</c:v>
                </c:pt>
                <c:pt idx="1881">
                  <c:v>4.6874999999999986E-2</c:v>
                </c:pt>
                <c:pt idx="1882">
                  <c:v>3.125E-2</c:v>
                </c:pt>
                <c:pt idx="1883">
                  <c:v>4.6874999999999986E-2</c:v>
                </c:pt>
                <c:pt idx="1884">
                  <c:v>3.125E-2</c:v>
                </c:pt>
                <c:pt idx="1885">
                  <c:v>4.6874999999999986E-2</c:v>
                </c:pt>
                <c:pt idx="1886">
                  <c:v>3.125E-2</c:v>
                </c:pt>
                <c:pt idx="1887">
                  <c:v>3.125E-2</c:v>
                </c:pt>
                <c:pt idx="1888">
                  <c:v>4.6874999999999986E-2</c:v>
                </c:pt>
                <c:pt idx="1889">
                  <c:v>3.125E-2</c:v>
                </c:pt>
                <c:pt idx="1890">
                  <c:v>1.5625E-2</c:v>
                </c:pt>
                <c:pt idx="1891">
                  <c:v>3.125E-2</c:v>
                </c:pt>
                <c:pt idx="1892">
                  <c:v>3.125E-2</c:v>
                </c:pt>
                <c:pt idx="1893">
                  <c:v>4.6874999999999986E-2</c:v>
                </c:pt>
                <c:pt idx="1894">
                  <c:v>3.125E-2</c:v>
                </c:pt>
                <c:pt idx="1895">
                  <c:v>1.5625E-2</c:v>
                </c:pt>
                <c:pt idx="1896">
                  <c:v>3.125E-2</c:v>
                </c:pt>
                <c:pt idx="1897">
                  <c:v>3.125E-2</c:v>
                </c:pt>
                <c:pt idx="1898">
                  <c:v>1.5625E-2</c:v>
                </c:pt>
                <c:pt idx="1899">
                  <c:v>1.5625E-2</c:v>
                </c:pt>
                <c:pt idx="1900">
                  <c:v>1.5625E-2</c:v>
                </c:pt>
                <c:pt idx="1901">
                  <c:v>1.5625E-2</c:v>
                </c:pt>
                <c:pt idx="1902">
                  <c:v>1.5625E-2</c:v>
                </c:pt>
                <c:pt idx="1903">
                  <c:v>1.5625E-2</c:v>
                </c:pt>
                <c:pt idx="1904">
                  <c:v>4.6874999999999986E-2</c:v>
                </c:pt>
                <c:pt idx="1905">
                  <c:v>1.5625E-2</c:v>
                </c:pt>
                <c:pt idx="1906">
                  <c:v>3.125E-2</c:v>
                </c:pt>
                <c:pt idx="1907">
                  <c:v>1.5625E-2</c:v>
                </c:pt>
                <c:pt idx="1908">
                  <c:v>1.5625E-2</c:v>
                </c:pt>
                <c:pt idx="1909">
                  <c:v>1.5625E-2</c:v>
                </c:pt>
                <c:pt idx="1910">
                  <c:v>0</c:v>
                </c:pt>
                <c:pt idx="1911">
                  <c:v>1.5625E-2</c:v>
                </c:pt>
                <c:pt idx="1912">
                  <c:v>3.125E-2</c:v>
                </c:pt>
                <c:pt idx="1913">
                  <c:v>1.5625E-2</c:v>
                </c:pt>
                <c:pt idx="1914">
                  <c:v>3.125E-2</c:v>
                </c:pt>
                <c:pt idx="1915">
                  <c:v>1.5625E-2</c:v>
                </c:pt>
                <c:pt idx="1916">
                  <c:v>1.5625E-2</c:v>
                </c:pt>
                <c:pt idx="1917">
                  <c:v>3.125E-2</c:v>
                </c:pt>
                <c:pt idx="1918">
                  <c:v>0</c:v>
                </c:pt>
                <c:pt idx="1919">
                  <c:v>1.5625E-2</c:v>
                </c:pt>
                <c:pt idx="1920">
                  <c:v>1.5625E-2</c:v>
                </c:pt>
                <c:pt idx="1921">
                  <c:v>1.5625E-2</c:v>
                </c:pt>
                <c:pt idx="1922">
                  <c:v>1.5625E-2</c:v>
                </c:pt>
                <c:pt idx="1923">
                  <c:v>0</c:v>
                </c:pt>
                <c:pt idx="1924">
                  <c:v>0</c:v>
                </c:pt>
                <c:pt idx="1925">
                  <c:v>3.125E-2</c:v>
                </c:pt>
                <c:pt idx="1926">
                  <c:v>0</c:v>
                </c:pt>
                <c:pt idx="1927">
                  <c:v>0</c:v>
                </c:pt>
                <c:pt idx="1928">
                  <c:v>1.5625E-2</c:v>
                </c:pt>
                <c:pt idx="1929">
                  <c:v>0</c:v>
                </c:pt>
                <c:pt idx="1930">
                  <c:v>1.5625E-2</c:v>
                </c:pt>
                <c:pt idx="1931">
                  <c:v>0</c:v>
                </c:pt>
                <c:pt idx="1932">
                  <c:v>1.5625E-2</c:v>
                </c:pt>
                <c:pt idx="1933">
                  <c:v>1.5625E-2</c:v>
                </c:pt>
                <c:pt idx="1934">
                  <c:v>1.5625E-2</c:v>
                </c:pt>
                <c:pt idx="1935">
                  <c:v>1.5625E-2</c:v>
                </c:pt>
                <c:pt idx="1936">
                  <c:v>0</c:v>
                </c:pt>
                <c:pt idx="1937">
                  <c:v>0</c:v>
                </c:pt>
                <c:pt idx="1938">
                  <c:v>0</c:v>
                </c:pt>
                <c:pt idx="1939">
                  <c:v>0</c:v>
                </c:pt>
                <c:pt idx="1940">
                  <c:v>1.5625E-2</c:v>
                </c:pt>
                <c:pt idx="1941">
                  <c:v>0</c:v>
                </c:pt>
                <c:pt idx="1942">
                  <c:v>0</c:v>
                </c:pt>
                <c:pt idx="1943">
                  <c:v>1.5625E-2</c:v>
                </c:pt>
                <c:pt idx="1944">
                  <c:v>1.5625E-2</c:v>
                </c:pt>
                <c:pt idx="1945">
                  <c:v>0</c:v>
                </c:pt>
                <c:pt idx="1946">
                  <c:v>0</c:v>
                </c:pt>
                <c:pt idx="1947">
                  <c:v>1.5625E-2</c:v>
                </c:pt>
                <c:pt idx="1948">
                  <c:v>1.5625E-2</c:v>
                </c:pt>
                <c:pt idx="1949">
                  <c:v>0</c:v>
                </c:pt>
                <c:pt idx="1950">
                  <c:v>1.5625E-2</c:v>
                </c:pt>
                <c:pt idx="1951">
                  <c:v>0</c:v>
                </c:pt>
                <c:pt idx="1952">
                  <c:v>-1.5625E-2</c:v>
                </c:pt>
                <c:pt idx="1953">
                  <c:v>1.5625E-2</c:v>
                </c:pt>
                <c:pt idx="1954">
                  <c:v>0</c:v>
                </c:pt>
                <c:pt idx="1955">
                  <c:v>0</c:v>
                </c:pt>
                <c:pt idx="1956">
                  <c:v>0</c:v>
                </c:pt>
                <c:pt idx="1957">
                  <c:v>0</c:v>
                </c:pt>
                <c:pt idx="1958">
                  <c:v>1.5625E-2</c:v>
                </c:pt>
                <c:pt idx="1959">
                  <c:v>1.5625E-2</c:v>
                </c:pt>
                <c:pt idx="1960">
                  <c:v>0</c:v>
                </c:pt>
                <c:pt idx="1961">
                  <c:v>1.5625E-2</c:v>
                </c:pt>
                <c:pt idx="1962">
                  <c:v>0</c:v>
                </c:pt>
                <c:pt idx="1963">
                  <c:v>0</c:v>
                </c:pt>
                <c:pt idx="1964">
                  <c:v>-1.5625E-2</c:v>
                </c:pt>
                <c:pt idx="1965">
                  <c:v>0</c:v>
                </c:pt>
                <c:pt idx="1966">
                  <c:v>1.5625E-2</c:v>
                </c:pt>
                <c:pt idx="1967">
                  <c:v>0</c:v>
                </c:pt>
                <c:pt idx="1968">
                  <c:v>1.5625E-2</c:v>
                </c:pt>
                <c:pt idx="1969">
                  <c:v>0</c:v>
                </c:pt>
                <c:pt idx="1970">
                  <c:v>0</c:v>
                </c:pt>
                <c:pt idx="1971">
                  <c:v>0</c:v>
                </c:pt>
                <c:pt idx="1972">
                  <c:v>0</c:v>
                </c:pt>
                <c:pt idx="1973">
                  <c:v>0</c:v>
                </c:pt>
                <c:pt idx="1974">
                  <c:v>0</c:v>
                </c:pt>
                <c:pt idx="1975">
                  <c:v>0</c:v>
                </c:pt>
                <c:pt idx="1976">
                  <c:v>1.5625E-2</c:v>
                </c:pt>
                <c:pt idx="1977">
                  <c:v>0</c:v>
                </c:pt>
                <c:pt idx="1978">
                  <c:v>1.5625E-2</c:v>
                </c:pt>
                <c:pt idx="1979">
                  <c:v>0</c:v>
                </c:pt>
                <c:pt idx="1980">
                  <c:v>0</c:v>
                </c:pt>
                <c:pt idx="1981">
                  <c:v>0</c:v>
                </c:pt>
                <c:pt idx="1982">
                  <c:v>-1.5625E-2</c:v>
                </c:pt>
                <c:pt idx="1983">
                  <c:v>0</c:v>
                </c:pt>
                <c:pt idx="1984">
                  <c:v>0</c:v>
                </c:pt>
                <c:pt idx="1985">
                  <c:v>0</c:v>
                </c:pt>
                <c:pt idx="1986">
                  <c:v>0</c:v>
                </c:pt>
                <c:pt idx="1987">
                  <c:v>0</c:v>
                </c:pt>
                <c:pt idx="1988">
                  <c:v>0</c:v>
                </c:pt>
                <c:pt idx="1989">
                  <c:v>0</c:v>
                </c:pt>
                <c:pt idx="1990">
                  <c:v>0</c:v>
                </c:pt>
                <c:pt idx="1991">
                  <c:v>0</c:v>
                </c:pt>
                <c:pt idx="1992">
                  <c:v>0</c:v>
                </c:pt>
                <c:pt idx="1993">
                  <c:v>0</c:v>
                </c:pt>
                <c:pt idx="1994">
                  <c:v>1.5625E-2</c:v>
                </c:pt>
                <c:pt idx="1995">
                  <c:v>0</c:v>
                </c:pt>
                <c:pt idx="1996">
                  <c:v>0</c:v>
                </c:pt>
                <c:pt idx="1997">
                  <c:v>-1.5625E-2</c:v>
                </c:pt>
                <c:pt idx="1998">
                  <c:v>-1.5625E-2</c:v>
                </c:pt>
                <c:pt idx="1999">
                  <c:v>0</c:v>
                </c:pt>
                <c:pt idx="2000">
                  <c:v>0</c:v>
                </c:pt>
                <c:pt idx="2001">
                  <c:v>1.5625E-2</c:v>
                </c:pt>
                <c:pt idx="2002">
                  <c:v>-1.5625E-2</c:v>
                </c:pt>
                <c:pt idx="2003">
                  <c:v>-1.5625E-2</c:v>
                </c:pt>
                <c:pt idx="2004">
                  <c:v>0</c:v>
                </c:pt>
                <c:pt idx="2005">
                  <c:v>-1.5625E-2</c:v>
                </c:pt>
                <c:pt idx="2006">
                  <c:v>0</c:v>
                </c:pt>
                <c:pt idx="2007">
                  <c:v>-1.5625E-2</c:v>
                </c:pt>
                <c:pt idx="2008">
                  <c:v>0</c:v>
                </c:pt>
                <c:pt idx="2009">
                  <c:v>1.5625E-2</c:v>
                </c:pt>
                <c:pt idx="2010">
                  <c:v>-1.5625E-2</c:v>
                </c:pt>
                <c:pt idx="2011">
                  <c:v>0</c:v>
                </c:pt>
                <c:pt idx="2012">
                  <c:v>0</c:v>
                </c:pt>
                <c:pt idx="2013">
                  <c:v>-1.5625E-2</c:v>
                </c:pt>
                <c:pt idx="2014">
                  <c:v>0</c:v>
                </c:pt>
                <c:pt idx="2015">
                  <c:v>-1.5625E-2</c:v>
                </c:pt>
                <c:pt idx="2016">
                  <c:v>0</c:v>
                </c:pt>
                <c:pt idx="2017">
                  <c:v>0</c:v>
                </c:pt>
                <c:pt idx="2018">
                  <c:v>0</c:v>
                </c:pt>
                <c:pt idx="2019">
                  <c:v>0</c:v>
                </c:pt>
                <c:pt idx="2020">
                  <c:v>-1.5625E-2</c:v>
                </c:pt>
                <c:pt idx="2021">
                  <c:v>0</c:v>
                </c:pt>
                <c:pt idx="2022">
                  <c:v>0</c:v>
                </c:pt>
                <c:pt idx="2023">
                  <c:v>-1.5625E-2</c:v>
                </c:pt>
                <c:pt idx="2024">
                  <c:v>0</c:v>
                </c:pt>
                <c:pt idx="2025">
                  <c:v>-1.5625E-2</c:v>
                </c:pt>
                <c:pt idx="2026">
                  <c:v>0</c:v>
                </c:pt>
                <c:pt idx="2027">
                  <c:v>0</c:v>
                </c:pt>
                <c:pt idx="2028">
                  <c:v>0</c:v>
                </c:pt>
                <c:pt idx="2029">
                  <c:v>-1.5625E-2</c:v>
                </c:pt>
                <c:pt idx="2030">
                  <c:v>0</c:v>
                </c:pt>
                <c:pt idx="2031">
                  <c:v>-1.5625E-2</c:v>
                </c:pt>
                <c:pt idx="2032">
                  <c:v>0</c:v>
                </c:pt>
                <c:pt idx="2033">
                  <c:v>-1.5625E-2</c:v>
                </c:pt>
                <c:pt idx="2034">
                  <c:v>0</c:v>
                </c:pt>
                <c:pt idx="2035">
                  <c:v>0</c:v>
                </c:pt>
                <c:pt idx="2036">
                  <c:v>-1.5625E-2</c:v>
                </c:pt>
                <c:pt idx="2037">
                  <c:v>0</c:v>
                </c:pt>
                <c:pt idx="2038">
                  <c:v>0</c:v>
                </c:pt>
                <c:pt idx="2039">
                  <c:v>0</c:v>
                </c:pt>
                <c:pt idx="2040">
                  <c:v>-1.5625E-2</c:v>
                </c:pt>
                <c:pt idx="2041">
                  <c:v>0</c:v>
                </c:pt>
                <c:pt idx="2042">
                  <c:v>1.5625E-2</c:v>
                </c:pt>
                <c:pt idx="2043">
                  <c:v>-1.5625E-2</c:v>
                </c:pt>
                <c:pt idx="2044">
                  <c:v>0</c:v>
                </c:pt>
                <c:pt idx="2045">
                  <c:v>0</c:v>
                </c:pt>
                <c:pt idx="2046">
                  <c:v>-1.5625E-2</c:v>
                </c:pt>
                <c:pt idx="2047">
                  <c:v>0</c:v>
                </c:pt>
                <c:pt idx="2048">
                  <c:v>-1.5625E-2</c:v>
                </c:pt>
                <c:pt idx="2049">
                  <c:v>1.5625E-2</c:v>
                </c:pt>
                <c:pt idx="2050">
                  <c:v>0</c:v>
                </c:pt>
                <c:pt idx="2051">
                  <c:v>0</c:v>
                </c:pt>
                <c:pt idx="2052">
                  <c:v>0</c:v>
                </c:pt>
                <c:pt idx="2053">
                  <c:v>0</c:v>
                </c:pt>
                <c:pt idx="2054">
                  <c:v>0</c:v>
                </c:pt>
                <c:pt idx="2055">
                  <c:v>-1.5625E-2</c:v>
                </c:pt>
                <c:pt idx="2056">
                  <c:v>-1.5625E-2</c:v>
                </c:pt>
                <c:pt idx="2057">
                  <c:v>0</c:v>
                </c:pt>
                <c:pt idx="2058">
                  <c:v>0</c:v>
                </c:pt>
                <c:pt idx="2059">
                  <c:v>-1.5625E-2</c:v>
                </c:pt>
                <c:pt idx="2060">
                  <c:v>0</c:v>
                </c:pt>
                <c:pt idx="2061">
                  <c:v>-1.5625E-2</c:v>
                </c:pt>
                <c:pt idx="2062">
                  <c:v>0</c:v>
                </c:pt>
                <c:pt idx="2063">
                  <c:v>-1.5625E-2</c:v>
                </c:pt>
                <c:pt idx="2064">
                  <c:v>-1.5625E-2</c:v>
                </c:pt>
                <c:pt idx="2065">
                  <c:v>-1.5625E-2</c:v>
                </c:pt>
                <c:pt idx="2066">
                  <c:v>0</c:v>
                </c:pt>
                <c:pt idx="2067">
                  <c:v>1.5625E-2</c:v>
                </c:pt>
                <c:pt idx="2068">
                  <c:v>1.5625E-2</c:v>
                </c:pt>
                <c:pt idx="2069">
                  <c:v>0</c:v>
                </c:pt>
                <c:pt idx="2070">
                  <c:v>0</c:v>
                </c:pt>
                <c:pt idx="2071">
                  <c:v>-1.5625E-2</c:v>
                </c:pt>
                <c:pt idx="2072">
                  <c:v>-1.5625E-2</c:v>
                </c:pt>
                <c:pt idx="2073">
                  <c:v>-1.5625E-2</c:v>
                </c:pt>
                <c:pt idx="2074">
                  <c:v>-1.5625E-2</c:v>
                </c:pt>
                <c:pt idx="2075">
                  <c:v>-1.5625E-2</c:v>
                </c:pt>
                <c:pt idx="2076">
                  <c:v>0</c:v>
                </c:pt>
                <c:pt idx="2077">
                  <c:v>1.5625E-2</c:v>
                </c:pt>
                <c:pt idx="2078">
                  <c:v>0</c:v>
                </c:pt>
                <c:pt idx="2079">
                  <c:v>0</c:v>
                </c:pt>
                <c:pt idx="2080">
                  <c:v>0</c:v>
                </c:pt>
                <c:pt idx="2081">
                  <c:v>0</c:v>
                </c:pt>
                <c:pt idx="2082">
                  <c:v>0</c:v>
                </c:pt>
                <c:pt idx="2083">
                  <c:v>1.5625E-2</c:v>
                </c:pt>
                <c:pt idx="2084">
                  <c:v>-1.5625E-2</c:v>
                </c:pt>
                <c:pt idx="2085">
                  <c:v>0</c:v>
                </c:pt>
                <c:pt idx="2086">
                  <c:v>-1.5625E-2</c:v>
                </c:pt>
                <c:pt idx="2087">
                  <c:v>-1.5625E-2</c:v>
                </c:pt>
                <c:pt idx="2088">
                  <c:v>-1.5625E-2</c:v>
                </c:pt>
                <c:pt idx="2089">
                  <c:v>-1.5625E-2</c:v>
                </c:pt>
                <c:pt idx="2090">
                  <c:v>0</c:v>
                </c:pt>
                <c:pt idx="2091">
                  <c:v>-3.125E-2</c:v>
                </c:pt>
                <c:pt idx="2092">
                  <c:v>0</c:v>
                </c:pt>
                <c:pt idx="2093">
                  <c:v>-1.5625E-2</c:v>
                </c:pt>
                <c:pt idx="2094">
                  <c:v>-1.5625E-2</c:v>
                </c:pt>
                <c:pt idx="2095">
                  <c:v>1.5625E-2</c:v>
                </c:pt>
                <c:pt idx="2096">
                  <c:v>-1.5625E-2</c:v>
                </c:pt>
                <c:pt idx="2097">
                  <c:v>0</c:v>
                </c:pt>
                <c:pt idx="2098">
                  <c:v>0</c:v>
                </c:pt>
                <c:pt idx="2099">
                  <c:v>-1.5625E-2</c:v>
                </c:pt>
                <c:pt idx="2100">
                  <c:v>-1.5625E-2</c:v>
                </c:pt>
                <c:pt idx="2101">
                  <c:v>-1.5625E-2</c:v>
                </c:pt>
                <c:pt idx="2102">
                  <c:v>0</c:v>
                </c:pt>
                <c:pt idx="2103">
                  <c:v>-1.5625E-2</c:v>
                </c:pt>
                <c:pt idx="2104">
                  <c:v>-1.5625E-2</c:v>
                </c:pt>
                <c:pt idx="2105">
                  <c:v>0</c:v>
                </c:pt>
                <c:pt idx="2106">
                  <c:v>-1.5625E-2</c:v>
                </c:pt>
                <c:pt idx="2107">
                  <c:v>0</c:v>
                </c:pt>
                <c:pt idx="2108">
                  <c:v>-1.5625E-2</c:v>
                </c:pt>
                <c:pt idx="2109">
                  <c:v>0</c:v>
                </c:pt>
                <c:pt idx="2110">
                  <c:v>0</c:v>
                </c:pt>
                <c:pt idx="2111">
                  <c:v>0</c:v>
                </c:pt>
                <c:pt idx="2112">
                  <c:v>1.5625E-2</c:v>
                </c:pt>
                <c:pt idx="2113">
                  <c:v>0</c:v>
                </c:pt>
                <c:pt idx="2114">
                  <c:v>0</c:v>
                </c:pt>
                <c:pt idx="2115">
                  <c:v>0</c:v>
                </c:pt>
                <c:pt idx="2116">
                  <c:v>-1.5625E-2</c:v>
                </c:pt>
                <c:pt idx="2117">
                  <c:v>0</c:v>
                </c:pt>
                <c:pt idx="2118">
                  <c:v>0</c:v>
                </c:pt>
                <c:pt idx="2119">
                  <c:v>-1.5625E-2</c:v>
                </c:pt>
                <c:pt idx="2120">
                  <c:v>0</c:v>
                </c:pt>
                <c:pt idx="2121">
                  <c:v>-1.5625E-2</c:v>
                </c:pt>
                <c:pt idx="2122">
                  <c:v>0</c:v>
                </c:pt>
                <c:pt idx="2123">
                  <c:v>0</c:v>
                </c:pt>
                <c:pt idx="2124">
                  <c:v>0</c:v>
                </c:pt>
                <c:pt idx="2125">
                  <c:v>0</c:v>
                </c:pt>
                <c:pt idx="2126">
                  <c:v>-1.5625E-2</c:v>
                </c:pt>
                <c:pt idx="2127">
                  <c:v>-1.5625E-2</c:v>
                </c:pt>
                <c:pt idx="2128">
                  <c:v>0</c:v>
                </c:pt>
                <c:pt idx="2129">
                  <c:v>-1.5625E-2</c:v>
                </c:pt>
                <c:pt idx="2130">
                  <c:v>1.5625E-2</c:v>
                </c:pt>
                <c:pt idx="2131">
                  <c:v>0</c:v>
                </c:pt>
                <c:pt idx="2132">
                  <c:v>0</c:v>
                </c:pt>
                <c:pt idx="2133">
                  <c:v>0</c:v>
                </c:pt>
                <c:pt idx="2134">
                  <c:v>-1.5625E-2</c:v>
                </c:pt>
                <c:pt idx="2135">
                  <c:v>0</c:v>
                </c:pt>
                <c:pt idx="2136">
                  <c:v>-1.5625E-2</c:v>
                </c:pt>
                <c:pt idx="2137">
                  <c:v>0</c:v>
                </c:pt>
                <c:pt idx="2138">
                  <c:v>1.5625E-2</c:v>
                </c:pt>
                <c:pt idx="2139">
                  <c:v>-1.5625E-2</c:v>
                </c:pt>
                <c:pt idx="2140">
                  <c:v>0</c:v>
                </c:pt>
                <c:pt idx="2141">
                  <c:v>-1.5625E-2</c:v>
                </c:pt>
                <c:pt idx="2142">
                  <c:v>0</c:v>
                </c:pt>
                <c:pt idx="2143">
                  <c:v>0</c:v>
                </c:pt>
                <c:pt idx="2144">
                  <c:v>-1.5625E-2</c:v>
                </c:pt>
                <c:pt idx="2145">
                  <c:v>0</c:v>
                </c:pt>
                <c:pt idx="2146">
                  <c:v>0</c:v>
                </c:pt>
                <c:pt idx="2147">
                  <c:v>-1.5625E-2</c:v>
                </c:pt>
                <c:pt idx="2148">
                  <c:v>0</c:v>
                </c:pt>
                <c:pt idx="2149">
                  <c:v>-1.5625E-2</c:v>
                </c:pt>
                <c:pt idx="2150">
                  <c:v>1.5625E-2</c:v>
                </c:pt>
                <c:pt idx="2151">
                  <c:v>-1.5625E-2</c:v>
                </c:pt>
                <c:pt idx="2152">
                  <c:v>0</c:v>
                </c:pt>
                <c:pt idx="2153">
                  <c:v>-1.5625E-2</c:v>
                </c:pt>
                <c:pt idx="2154">
                  <c:v>-1.5625E-2</c:v>
                </c:pt>
                <c:pt idx="2155">
                  <c:v>0</c:v>
                </c:pt>
                <c:pt idx="2156">
                  <c:v>0</c:v>
                </c:pt>
                <c:pt idx="2157">
                  <c:v>0</c:v>
                </c:pt>
                <c:pt idx="2158">
                  <c:v>0</c:v>
                </c:pt>
                <c:pt idx="2159">
                  <c:v>-1.5625E-2</c:v>
                </c:pt>
                <c:pt idx="2160">
                  <c:v>0</c:v>
                </c:pt>
                <c:pt idx="2161">
                  <c:v>-1.5625E-2</c:v>
                </c:pt>
                <c:pt idx="2162">
                  <c:v>0</c:v>
                </c:pt>
                <c:pt idx="2163">
                  <c:v>0</c:v>
                </c:pt>
                <c:pt idx="2164">
                  <c:v>0</c:v>
                </c:pt>
                <c:pt idx="2165">
                  <c:v>0</c:v>
                </c:pt>
                <c:pt idx="2166">
                  <c:v>-1.5625E-2</c:v>
                </c:pt>
                <c:pt idx="2167">
                  <c:v>-1.5625E-2</c:v>
                </c:pt>
                <c:pt idx="2168">
                  <c:v>-1.5625E-2</c:v>
                </c:pt>
                <c:pt idx="2169">
                  <c:v>0</c:v>
                </c:pt>
                <c:pt idx="2170">
                  <c:v>0</c:v>
                </c:pt>
                <c:pt idx="2171">
                  <c:v>-1.5625E-2</c:v>
                </c:pt>
                <c:pt idx="2172">
                  <c:v>1.5625E-2</c:v>
                </c:pt>
                <c:pt idx="2173">
                  <c:v>-1.5625E-2</c:v>
                </c:pt>
                <c:pt idx="2174">
                  <c:v>0</c:v>
                </c:pt>
                <c:pt idx="2175">
                  <c:v>-1.5625E-2</c:v>
                </c:pt>
                <c:pt idx="2176">
                  <c:v>-1.5625E-2</c:v>
                </c:pt>
                <c:pt idx="2177">
                  <c:v>0</c:v>
                </c:pt>
                <c:pt idx="2178">
                  <c:v>0</c:v>
                </c:pt>
                <c:pt idx="2179">
                  <c:v>0</c:v>
                </c:pt>
                <c:pt idx="2180">
                  <c:v>0</c:v>
                </c:pt>
                <c:pt idx="2181">
                  <c:v>-1.5625E-2</c:v>
                </c:pt>
                <c:pt idx="2182">
                  <c:v>0</c:v>
                </c:pt>
                <c:pt idx="2183">
                  <c:v>-1.5625E-2</c:v>
                </c:pt>
                <c:pt idx="2184">
                  <c:v>0</c:v>
                </c:pt>
                <c:pt idx="2185">
                  <c:v>0</c:v>
                </c:pt>
                <c:pt idx="2186">
                  <c:v>0</c:v>
                </c:pt>
                <c:pt idx="2187">
                  <c:v>0</c:v>
                </c:pt>
                <c:pt idx="2188">
                  <c:v>-1.5625E-2</c:v>
                </c:pt>
                <c:pt idx="2189">
                  <c:v>0</c:v>
                </c:pt>
                <c:pt idx="2190">
                  <c:v>-1.5625E-2</c:v>
                </c:pt>
                <c:pt idx="2191">
                  <c:v>0</c:v>
                </c:pt>
                <c:pt idx="2192">
                  <c:v>1.5625E-2</c:v>
                </c:pt>
                <c:pt idx="2193">
                  <c:v>-1.5625E-2</c:v>
                </c:pt>
                <c:pt idx="2194">
                  <c:v>0</c:v>
                </c:pt>
                <c:pt idx="2195">
                  <c:v>-1.5625E-2</c:v>
                </c:pt>
                <c:pt idx="2196">
                  <c:v>0</c:v>
                </c:pt>
                <c:pt idx="2197">
                  <c:v>0</c:v>
                </c:pt>
                <c:pt idx="2198">
                  <c:v>0</c:v>
                </c:pt>
                <c:pt idx="2199">
                  <c:v>0</c:v>
                </c:pt>
                <c:pt idx="2200">
                  <c:v>-1.5625E-2</c:v>
                </c:pt>
                <c:pt idx="2201">
                  <c:v>-1.5625E-2</c:v>
                </c:pt>
                <c:pt idx="2202">
                  <c:v>-1.5625E-2</c:v>
                </c:pt>
                <c:pt idx="2203">
                  <c:v>0</c:v>
                </c:pt>
                <c:pt idx="2204">
                  <c:v>0</c:v>
                </c:pt>
                <c:pt idx="2205">
                  <c:v>0</c:v>
                </c:pt>
                <c:pt idx="2206">
                  <c:v>0</c:v>
                </c:pt>
                <c:pt idx="2207">
                  <c:v>0</c:v>
                </c:pt>
                <c:pt idx="2208">
                  <c:v>-1.5625E-2</c:v>
                </c:pt>
                <c:pt idx="2209">
                  <c:v>0</c:v>
                </c:pt>
                <c:pt idx="2210">
                  <c:v>-1.5625E-2</c:v>
                </c:pt>
                <c:pt idx="2211">
                  <c:v>0</c:v>
                </c:pt>
                <c:pt idx="2212">
                  <c:v>0</c:v>
                </c:pt>
                <c:pt idx="2213">
                  <c:v>0</c:v>
                </c:pt>
                <c:pt idx="2214">
                  <c:v>0</c:v>
                </c:pt>
                <c:pt idx="2215">
                  <c:v>-1.5625E-2</c:v>
                </c:pt>
                <c:pt idx="2216">
                  <c:v>-1.5625E-2</c:v>
                </c:pt>
                <c:pt idx="2217">
                  <c:v>-3.125E-2</c:v>
                </c:pt>
                <c:pt idx="2218">
                  <c:v>-1.5625E-2</c:v>
                </c:pt>
                <c:pt idx="2219">
                  <c:v>-1.5625E-2</c:v>
                </c:pt>
                <c:pt idx="2220">
                  <c:v>-3.125E-2</c:v>
                </c:pt>
                <c:pt idx="2221">
                  <c:v>0</c:v>
                </c:pt>
                <c:pt idx="2222">
                  <c:v>-1.5625E-2</c:v>
                </c:pt>
                <c:pt idx="2223">
                  <c:v>-1.5625E-2</c:v>
                </c:pt>
                <c:pt idx="2224">
                  <c:v>0</c:v>
                </c:pt>
                <c:pt idx="2225">
                  <c:v>0</c:v>
                </c:pt>
                <c:pt idx="2226">
                  <c:v>0</c:v>
                </c:pt>
                <c:pt idx="2227">
                  <c:v>0</c:v>
                </c:pt>
                <c:pt idx="2228">
                  <c:v>0</c:v>
                </c:pt>
                <c:pt idx="2229">
                  <c:v>1.5625E-2</c:v>
                </c:pt>
                <c:pt idx="2230">
                  <c:v>0</c:v>
                </c:pt>
                <c:pt idx="2231">
                  <c:v>-1.5625E-2</c:v>
                </c:pt>
                <c:pt idx="2232">
                  <c:v>-1.5625E-2</c:v>
                </c:pt>
                <c:pt idx="2233">
                  <c:v>-1.5625E-2</c:v>
                </c:pt>
                <c:pt idx="2234">
                  <c:v>1.5625E-2</c:v>
                </c:pt>
                <c:pt idx="2235">
                  <c:v>0</c:v>
                </c:pt>
                <c:pt idx="2236">
                  <c:v>0</c:v>
                </c:pt>
                <c:pt idx="2237">
                  <c:v>-1.5625E-2</c:v>
                </c:pt>
                <c:pt idx="2238">
                  <c:v>-1.5625E-2</c:v>
                </c:pt>
                <c:pt idx="2239">
                  <c:v>0</c:v>
                </c:pt>
                <c:pt idx="2240">
                  <c:v>-1.5625E-2</c:v>
                </c:pt>
                <c:pt idx="2241">
                  <c:v>0</c:v>
                </c:pt>
                <c:pt idx="2242">
                  <c:v>-3.125E-2</c:v>
                </c:pt>
                <c:pt idx="2243">
                  <c:v>0</c:v>
                </c:pt>
                <c:pt idx="2244">
                  <c:v>-1.5625E-2</c:v>
                </c:pt>
                <c:pt idx="2245">
                  <c:v>0</c:v>
                </c:pt>
                <c:pt idx="2246">
                  <c:v>1.5625E-2</c:v>
                </c:pt>
                <c:pt idx="2247">
                  <c:v>-1.5625E-2</c:v>
                </c:pt>
                <c:pt idx="2248">
                  <c:v>-1.5625E-2</c:v>
                </c:pt>
                <c:pt idx="2249">
                  <c:v>0</c:v>
                </c:pt>
                <c:pt idx="2250">
                  <c:v>1.5625E-2</c:v>
                </c:pt>
                <c:pt idx="2251">
                  <c:v>-1.5625E-2</c:v>
                </c:pt>
                <c:pt idx="2252">
                  <c:v>7.8125E-2</c:v>
                </c:pt>
                <c:pt idx="2253">
                  <c:v>0.171875</c:v>
                </c:pt>
                <c:pt idx="2254">
                  <c:v>0.18750000000000017</c:v>
                </c:pt>
                <c:pt idx="2255">
                  <c:v>0.125</c:v>
                </c:pt>
                <c:pt idx="2256">
                  <c:v>7.8125E-2</c:v>
                </c:pt>
                <c:pt idx="2257">
                  <c:v>0.171875</c:v>
                </c:pt>
                <c:pt idx="2258">
                  <c:v>0.265625</c:v>
                </c:pt>
                <c:pt idx="2259">
                  <c:v>0.32812500000000033</c:v>
                </c:pt>
                <c:pt idx="2260">
                  <c:v>0.34375</c:v>
                </c:pt>
                <c:pt idx="2261">
                  <c:v>0.34375</c:v>
                </c:pt>
                <c:pt idx="2262">
                  <c:v>0.28125</c:v>
                </c:pt>
                <c:pt idx="2263">
                  <c:v>0.15625000000000017</c:v>
                </c:pt>
                <c:pt idx="2264">
                  <c:v>1.5625E-2</c:v>
                </c:pt>
                <c:pt idx="2265">
                  <c:v>-0.140625</c:v>
                </c:pt>
                <c:pt idx="2266">
                  <c:v>-0.265625</c:v>
                </c:pt>
                <c:pt idx="2267">
                  <c:v>-0.34375</c:v>
                </c:pt>
                <c:pt idx="2268">
                  <c:v>-0.32812500000000033</c:v>
                </c:pt>
              </c:numCache>
            </c:numRef>
          </c:yVal>
        </c:ser>
        <c:axId val="69462656"/>
        <c:axId val="70328704"/>
      </c:scatterChart>
      <c:valAx>
        <c:axId val="69462656"/>
        <c:scaling>
          <c:orientation val="minMax"/>
          <c:max val="1150"/>
          <c:min val="850"/>
        </c:scaling>
        <c:axPos val="b"/>
        <c:numFmt formatCode="General" sourceLinked="1"/>
        <c:tickLblPos val="nextTo"/>
        <c:spPr>
          <a:ln>
            <a:solidFill>
              <a:schemeClr val="bg1"/>
            </a:solidFill>
          </a:ln>
        </c:spPr>
        <c:crossAx val="70328704"/>
        <c:crosses val="autoZero"/>
        <c:crossBetween val="midCat"/>
      </c:valAx>
      <c:valAx>
        <c:axId val="70328704"/>
        <c:scaling>
          <c:orientation val="minMax"/>
          <c:max val="12.5"/>
          <c:min val="10"/>
        </c:scaling>
        <c:axPos val="l"/>
        <c:majorGridlines>
          <c:spPr>
            <a:ln>
              <a:solidFill>
                <a:schemeClr val="bg1"/>
              </a:solidFill>
              <a:prstDash val="dash"/>
            </a:ln>
          </c:spPr>
        </c:majorGridlines>
        <c:numFmt formatCode="General" sourceLinked="1"/>
        <c:tickLblPos val="nextTo"/>
        <c:spPr>
          <a:ln>
            <a:solidFill>
              <a:schemeClr val="bg1"/>
            </a:solidFill>
          </a:ln>
        </c:spPr>
        <c:crossAx val="69462656"/>
        <c:crosses val="autoZero"/>
        <c:crossBetween val="midCat"/>
      </c:valAx>
    </c:plotArea>
    <c:legend>
      <c:legendPos val="t"/>
      <c:layout>
        <c:manualLayout>
          <c:xMode val="edge"/>
          <c:yMode val="edge"/>
          <c:x val="5.3086419753086513E-2"/>
          <c:y val="3.7681159420289907E-3"/>
          <c:w val="0.83580246913580269"/>
          <c:h val="0.21156738559853958"/>
        </c:manualLayout>
      </c:layout>
    </c:legend>
    <c:plotVisOnly val="1"/>
  </c:chart>
  <c:spPr>
    <a:solidFill>
      <a:schemeClr val="accent1">
        <a:lumMod val="20000"/>
        <a:lumOff val="80000"/>
      </a:schemeClr>
    </a:solidFill>
    <a:ln>
      <a:solidFill>
        <a:schemeClr val="accent1">
          <a:lumMod val="50000"/>
        </a:schemeClr>
      </a:solidFill>
    </a:ln>
  </c:spPr>
  <c:txPr>
    <a:bodyPr/>
    <a:lstStyle/>
    <a:p>
      <a:pPr>
        <a:defRPr>
          <a:solidFill>
            <a:schemeClr val="bg1"/>
          </a:solidFill>
        </a:defRPr>
      </a:pPr>
      <a:endParaRPr lang="en-US"/>
    </a:p>
  </c:txPr>
  <c:externalData r:id="rId1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plotArea>
      <c:layout/>
      <c:scatterChart>
        <c:scatterStyle val="lineMarker"/>
        <c:ser>
          <c:idx val="0"/>
          <c:order val="0"/>
          <c:tx>
            <c:strRef>
              <c:f>'PFW Graphs'!$I$1</c:f>
              <c:strCache>
                <c:ptCount val="1"/>
                <c:pt idx="0">
                  <c:v>W8L_Basic</c:v>
                </c:pt>
              </c:strCache>
            </c:strRef>
          </c:tx>
          <c:spPr>
            <a:ln w="25400">
              <a:solidFill>
                <a:schemeClr val="accent4">
                  <a:lumMod val="40000"/>
                  <a:lumOff val="60000"/>
                </a:schemeClr>
              </a:solidFill>
            </a:ln>
          </c:spPr>
          <c:marker>
            <c:symbol val="none"/>
          </c:marker>
          <c:xVal>
            <c:numRef>
              <c:f>'PFW Graphs'!$B$2:$B$2270</c:f>
              <c:numCache>
                <c:formatCode>General</c:formatCode>
                <c:ptCount val="2269"/>
                <c:pt idx="0">
                  <c:v>100</c:v>
                </c:pt>
                <c:pt idx="1">
                  <c:v>101</c:v>
                </c:pt>
                <c:pt idx="2">
                  <c:v>102</c:v>
                </c:pt>
                <c:pt idx="3">
                  <c:v>103</c:v>
                </c:pt>
                <c:pt idx="4">
                  <c:v>104</c:v>
                </c:pt>
                <c:pt idx="5">
                  <c:v>105</c:v>
                </c:pt>
                <c:pt idx="6">
                  <c:v>106</c:v>
                </c:pt>
                <c:pt idx="7">
                  <c:v>107</c:v>
                </c:pt>
                <c:pt idx="8">
                  <c:v>108</c:v>
                </c:pt>
                <c:pt idx="9">
                  <c:v>109</c:v>
                </c:pt>
                <c:pt idx="10">
                  <c:v>110</c:v>
                </c:pt>
                <c:pt idx="11">
                  <c:v>111</c:v>
                </c:pt>
                <c:pt idx="12">
                  <c:v>112</c:v>
                </c:pt>
                <c:pt idx="13">
                  <c:v>113</c:v>
                </c:pt>
                <c:pt idx="14">
                  <c:v>114</c:v>
                </c:pt>
                <c:pt idx="15">
                  <c:v>115</c:v>
                </c:pt>
                <c:pt idx="16">
                  <c:v>116</c:v>
                </c:pt>
                <c:pt idx="17">
                  <c:v>117</c:v>
                </c:pt>
                <c:pt idx="18">
                  <c:v>118</c:v>
                </c:pt>
                <c:pt idx="19">
                  <c:v>119</c:v>
                </c:pt>
                <c:pt idx="20">
                  <c:v>120</c:v>
                </c:pt>
                <c:pt idx="21">
                  <c:v>121</c:v>
                </c:pt>
                <c:pt idx="22">
                  <c:v>122</c:v>
                </c:pt>
                <c:pt idx="23">
                  <c:v>123</c:v>
                </c:pt>
                <c:pt idx="24">
                  <c:v>124</c:v>
                </c:pt>
                <c:pt idx="25">
                  <c:v>125</c:v>
                </c:pt>
                <c:pt idx="26">
                  <c:v>126</c:v>
                </c:pt>
                <c:pt idx="27">
                  <c:v>127</c:v>
                </c:pt>
                <c:pt idx="28">
                  <c:v>128</c:v>
                </c:pt>
                <c:pt idx="29">
                  <c:v>129</c:v>
                </c:pt>
                <c:pt idx="30">
                  <c:v>130</c:v>
                </c:pt>
                <c:pt idx="31">
                  <c:v>131</c:v>
                </c:pt>
                <c:pt idx="32">
                  <c:v>132</c:v>
                </c:pt>
                <c:pt idx="33">
                  <c:v>133</c:v>
                </c:pt>
                <c:pt idx="34">
                  <c:v>134</c:v>
                </c:pt>
                <c:pt idx="35">
                  <c:v>135</c:v>
                </c:pt>
                <c:pt idx="36">
                  <c:v>136</c:v>
                </c:pt>
                <c:pt idx="37">
                  <c:v>137</c:v>
                </c:pt>
                <c:pt idx="38">
                  <c:v>138</c:v>
                </c:pt>
                <c:pt idx="39">
                  <c:v>139</c:v>
                </c:pt>
                <c:pt idx="40">
                  <c:v>140</c:v>
                </c:pt>
                <c:pt idx="41">
                  <c:v>141</c:v>
                </c:pt>
                <c:pt idx="42">
                  <c:v>142</c:v>
                </c:pt>
                <c:pt idx="43">
                  <c:v>143</c:v>
                </c:pt>
                <c:pt idx="44">
                  <c:v>144</c:v>
                </c:pt>
                <c:pt idx="45">
                  <c:v>145</c:v>
                </c:pt>
                <c:pt idx="46">
                  <c:v>146</c:v>
                </c:pt>
                <c:pt idx="47">
                  <c:v>147</c:v>
                </c:pt>
                <c:pt idx="48">
                  <c:v>148</c:v>
                </c:pt>
                <c:pt idx="49">
                  <c:v>149</c:v>
                </c:pt>
                <c:pt idx="50">
                  <c:v>150</c:v>
                </c:pt>
                <c:pt idx="51">
                  <c:v>151</c:v>
                </c:pt>
                <c:pt idx="52">
                  <c:v>152</c:v>
                </c:pt>
                <c:pt idx="53">
                  <c:v>153</c:v>
                </c:pt>
                <c:pt idx="54">
                  <c:v>154</c:v>
                </c:pt>
                <c:pt idx="55">
                  <c:v>155</c:v>
                </c:pt>
                <c:pt idx="56">
                  <c:v>156</c:v>
                </c:pt>
                <c:pt idx="57">
                  <c:v>157</c:v>
                </c:pt>
                <c:pt idx="58">
                  <c:v>158</c:v>
                </c:pt>
                <c:pt idx="59">
                  <c:v>159</c:v>
                </c:pt>
                <c:pt idx="60">
                  <c:v>160</c:v>
                </c:pt>
                <c:pt idx="61">
                  <c:v>161</c:v>
                </c:pt>
                <c:pt idx="62">
                  <c:v>162</c:v>
                </c:pt>
                <c:pt idx="63">
                  <c:v>163</c:v>
                </c:pt>
                <c:pt idx="64">
                  <c:v>164</c:v>
                </c:pt>
                <c:pt idx="65">
                  <c:v>165</c:v>
                </c:pt>
                <c:pt idx="66">
                  <c:v>166</c:v>
                </c:pt>
                <c:pt idx="67">
                  <c:v>167</c:v>
                </c:pt>
                <c:pt idx="68">
                  <c:v>168</c:v>
                </c:pt>
                <c:pt idx="69">
                  <c:v>169</c:v>
                </c:pt>
                <c:pt idx="70">
                  <c:v>170</c:v>
                </c:pt>
                <c:pt idx="71">
                  <c:v>171</c:v>
                </c:pt>
                <c:pt idx="72">
                  <c:v>172</c:v>
                </c:pt>
                <c:pt idx="73">
                  <c:v>173</c:v>
                </c:pt>
                <c:pt idx="74">
                  <c:v>174</c:v>
                </c:pt>
                <c:pt idx="75">
                  <c:v>175</c:v>
                </c:pt>
                <c:pt idx="76">
                  <c:v>176</c:v>
                </c:pt>
                <c:pt idx="77">
                  <c:v>177</c:v>
                </c:pt>
                <c:pt idx="78">
                  <c:v>178</c:v>
                </c:pt>
                <c:pt idx="79">
                  <c:v>179</c:v>
                </c:pt>
                <c:pt idx="80">
                  <c:v>180</c:v>
                </c:pt>
                <c:pt idx="81">
                  <c:v>181</c:v>
                </c:pt>
                <c:pt idx="82">
                  <c:v>182</c:v>
                </c:pt>
                <c:pt idx="83">
                  <c:v>183</c:v>
                </c:pt>
                <c:pt idx="84">
                  <c:v>184</c:v>
                </c:pt>
                <c:pt idx="85">
                  <c:v>185</c:v>
                </c:pt>
                <c:pt idx="86">
                  <c:v>186</c:v>
                </c:pt>
                <c:pt idx="87">
                  <c:v>187</c:v>
                </c:pt>
                <c:pt idx="88">
                  <c:v>188</c:v>
                </c:pt>
                <c:pt idx="89">
                  <c:v>189</c:v>
                </c:pt>
                <c:pt idx="90">
                  <c:v>190</c:v>
                </c:pt>
                <c:pt idx="91">
                  <c:v>191</c:v>
                </c:pt>
                <c:pt idx="92">
                  <c:v>192</c:v>
                </c:pt>
                <c:pt idx="93">
                  <c:v>193</c:v>
                </c:pt>
                <c:pt idx="94">
                  <c:v>194</c:v>
                </c:pt>
                <c:pt idx="95">
                  <c:v>195</c:v>
                </c:pt>
                <c:pt idx="96">
                  <c:v>196</c:v>
                </c:pt>
                <c:pt idx="97">
                  <c:v>197</c:v>
                </c:pt>
                <c:pt idx="98">
                  <c:v>198</c:v>
                </c:pt>
                <c:pt idx="99">
                  <c:v>199</c:v>
                </c:pt>
                <c:pt idx="100">
                  <c:v>200</c:v>
                </c:pt>
                <c:pt idx="101">
                  <c:v>201</c:v>
                </c:pt>
                <c:pt idx="102">
                  <c:v>202</c:v>
                </c:pt>
                <c:pt idx="103">
                  <c:v>203</c:v>
                </c:pt>
                <c:pt idx="104">
                  <c:v>204</c:v>
                </c:pt>
                <c:pt idx="105">
                  <c:v>205</c:v>
                </c:pt>
                <c:pt idx="106">
                  <c:v>206</c:v>
                </c:pt>
                <c:pt idx="107">
                  <c:v>207</c:v>
                </c:pt>
                <c:pt idx="108">
                  <c:v>208</c:v>
                </c:pt>
                <c:pt idx="109">
                  <c:v>209</c:v>
                </c:pt>
                <c:pt idx="110">
                  <c:v>210</c:v>
                </c:pt>
                <c:pt idx="111">
                  <c:v>211</c:v>
                </c:pt>
                <c:pt idx="112">
                  <c:v>212</c:v>
                </c:pt>
                <c:pt idx="113">
                  <c:v>213</c:v>
                </c:pt>
                <c:pt idx="114">
                  <c:v>214</c:v>
                </c:pt>
                <c:pt idx="115">
                  <c:v>215</c:v>
                </c:pt>
                <c:pt idx="116">
                  <c:v>216</c:v>
                </c:pt>
                <c:pt idx="117">
                  <c:v>217</c:v>
                </c:pt>
                <c:pt idx="118">
                  <c:v>218</c:v>
                </c:pt>
                <c:pt idx="119">
                  <c:v>219</c:v>
                </c:pt>
                <c:pt idx="120">
                  <c:v>220</c:v>
                </c:pt>
                <c:pt idx="121">
                  <c:v>221</c:v>
                </c:pt>
                <c:pt idx="122">
                  <c:v>222</c:v>
                </c:pt>
                <c:pt idx="123">
                  <c:v>223</c:v>
                </c:pt>
                <c:pt idx="124">
                  <c:v>224</c:v>
                </c:pt>
                <c:pt idx="125">
                  <c:v>225</c:v>
                </c:pt>
                <c:pt idx="126">
                  <c:v>226</c:v>
                </c:pt>
                <c:pt idx="127">
                  <c:v>227</c:v>
                </c:pt>
                <c:pt idx="128">
                  <c:v>228</c:v>
                </c:pt>
                <c:pt idx="129">
                  <c:v>229</c:v>
                </c:pt>
                <c:pt idx="130">
                  <c:v>230</c:v>
                </c:pt>
                <c:pt idx="131">
                  <c:v>231</c:v>
                </c:pt>
                <c:pt idx="132">
                  <c:v>232</c:v>
                </c:pt>
                <c:pt idx="133">
                  <c:v>233</c:v>
                </c:pt>
                <c:pt idx="134">
                  <c:v>234</c:v>
                </c:pt>
                <c:pt idx="135">
                  <c:v>235</c:v>
                </c:pt>
                <c:pt idx="136">
                  <c:v>236</c:v>
                </c:pt>
                <c:pt idx="137">
                  <c:v>237</c:v>
                </c:pt>
                <c:pt idx="138">
                  <c:v>238</c:v>
                </c:pt>
                <c:pt idx="139">
                  <c:v>239</c:v>
                </c:pt>
                <c:pt idx="140">
                  <c:v>240</c:v>
                </c:pt>
                <c:pt idx="141">
                  <c:v>241</c:v>
                </c:pt>
                <c:pt idx="142">
                  <c:v>242</c:v>
                </c:pt>
                <c:pt idx="143">
                  <c:v>243</c:v>
                </c:pt>
                <c:pt idx="144">
                  <c:v>244</c:v>
                </c:pt>
                <c:pt idx="145">
                  <c:v>245</c:v>
                </c:pt>
                <c:pt idx="146">
                  <c:v>246</c:v>
                </c:pt>
                <c:pt idx="147">
                  <c:v>247</c:v>
                </c:pt>
                <c:pt idx="148">
                  <c:v>248</c:v>
                </c:pt>
                <c:pt idx="149">
                  <c:v>249</c:v>
                </c:pt>
                <c:pt idx="150">
                  <c:v>250</c:v>
                </c:pt>
                <c:pt idx="151">
                  <c:v>251</c:v>
                </c:pt>
                <c:pt idx="152">
                  <c:v>252</c:v>
                </c:pt>
                <c:pt idx="153">
                  <c:v>253</c:v>
                </c:pt>
                <c:pt idx="154">
                  <c:v>254</c:v>
                </c:pt>
                <c:pt idx="155">
                  <c:v>255</c:v>
                </c:pt>
                <c:pt idx="156">
                  <c:v>256</c:v>
                </c:pt>
                <c:pt idx="157">
                  <c:v>257</c:v>
                </c:pt>
                <c:pt idx="158">
                  <c:v>258</c:v>
                </c:pt>
                <c:pt idx="159">
                  <c:v>259</c:v>
                </c:pt>
                <c:pt idx="160">
                  <c:v>260</c:v>
                </c:pt>
                <c:pt idx="161">
                  <c:v>261</c:v>
                </c:pt>
                <c:pt idx="162">
                  <c:v>262</c:v>
                </c:pt>
                <c:pt idx="163">
                  <c:v>263</c:v>
                </c:pt>
                <c:pt idx="164">
                  <c:v>264</c:v>
                </c:pt>
                <c:pt idx="165">
                  <c:v>265</c:v>
                </c:pt>
                <c:pt idx="166">
                  <c:v>266</c:v>
                </c:pt>
                <c:pt idx="167">
                  <c:v>267</c:v>
                </c:pt>
                <c:pt idx="168">
                  <c:v>268</c:v>
                </c:pt>
                <c:pt idx="169">
                  <c:v>269</c:v>
                </c:pt>
                <c:pt idx="170">
                  <c:v>270</c:v>
                </c:pt>
                <c:pt idx="171">
                  <c:v>271</c:v>
                </c:pt>
                <c:pt idx="172">
                  <c:v>272</c:v>
                </c:pt>
                <c:pt idx="173">
                  <c:v>273</c:v>
                </c:pt>
                <c:pt idx="174">
                  <c:v>274</c:v>
                </c:pt>
                <c:pt idx="175">
                  <c:v>275</c:v>
                </c:pt>
                <c:pt idx="176">
                  <c:v>276</c:v>
                </c:pt>
                <c:pt idx="177">
                  <c:v>277</c:v>
                </c:pt>
                <c:pt idx="178">
                  <c:v>278</c:v>
                </c:pt>
                <c:pt idx="179">
                  <c:v>279</c:v>
                </c:pt>
                <c:pt idx="180">
                  <c:v>280</c:v>
                </c:pt>
                <c:pt idx="181">
                  <c:v>281</c:v>
                </c:pt>
                <c:pt idx="182">
                  <c:v>282</c:v>
                </c:pt>
                <c:pt idx="183">
                  <c:v>283</c:v>
                </c:pt>
                <c:pt idx="184">
                  <c:v>284</c:v>
                </c:pt>
                <c:pt idx="185">
                  <c:v>285</c:v>
                </c:pt>
                <c:pt idx="186">
                  <c:v>286</c:v>
                </c:pt>
                <c:pt idx="187">
                  <c:v>287</c:v>
                </c:pt>
                <c:pt idx="188">
                  <c:v>288</c:v>
                </c:pt>
                <c:pt idx="189">
                  <c:v>289</c:v>
                </c:pt>
                <c:pt idx="190">
                  <c:v>290</c:v>
                </c:pt>
                <c:pt idx="191">
                  <c:v>291</c:v>
                </c:pt>
                <c:pt idx="192">
                  <c:v>292</c:v>
                </c:pt>
                <c:pt idx="193">
                  <c:v>293</c:v>
                </c:pt>
                <c:pt idx="194">
                  <c:v>294</c:v>
                </c:pt>
                <c:pt idx="195">
                  <c:v>295</c:v>
                </c:pt>
                <c:pt idx="196">
                  <c:v>296</c:v>
                </c:pt>
                <c:pt idx="197">
                  <c:v>297</c:v>
                </c:pt>
                <c:pt idx="198">
                  <c:v>298</c:v>
                </c:pt>
                <c:pt idx="199">
                  <c:v>299</c:v>
                </c:pt>
                <c:pt idx="200">
                  <c:v>300</c:v>
                </c:pt>
                <c:pt idx="201">
                  <c:v>301</c:v>
                </c:pt>
                <c:pt idx="202">
                  <c:v>302</c:v>
                </c:pt>
                <c:pt idx="203">
                  <c:v>303</c:v>
                </c:pt>
                <c:pt idx="204">
                  <c:v>304</c:v>
                </c:pt>
                <c:pt idx="205">
                  <c:v>305</c:v>
                </c:pt>
                <c:pt idx="206">
                  <c:v>306</c:v>
                </c:pt>
                <c:pt idx="207">
                  <c:v>307</c:v>
                </c:pt>
                <c:pt idx="208">
                  <c:v>308</c:v>
                </c:pt>
                <c:pt idx="209">
                  <c:v>309</c:v>
                </c:pt>
                <c:pt idx="210">
                  <c:v>310</c:v>
                </c:pt>
                <c:pt idx="211">
                  <c:v>311</c:v>
                </c:pt>
                <c:pt idx="212">
                  <c:v>312</c:v>
                </c:pt>
                <c:pt idx="213">
                  <c:v>313</c:v>
                </c:pt>
                <c:pt idx="214">
                  <c:v>314</c:v>
                </c:pt>
                <c:pt idx="215">
                  <c:v>315</c:v>
                </c:pt>
                <c:pt idx="216">
                  <c:v>316</c:v>
                </c:pt>
                <c:pt idx="217">
                  <c:v>317</c:v>
                </c:pt>
                <c:pt idx="218">
                  <c:v>318</c:v>
                </c:pt>
                <c:pt idx="219">
                  <c:v>319</c:v>
                </c:pt>
                <c:pt idx="220">
                  <c:v>320</c:v>
                </c:pt>
                <c:pt idx="221">
                  <c:v>321</c:v>
                </c:pt>
                <c:pt idx="222">
                  <c:v>322</c:v>
                </c:pt>
                <c:pt idx="223">
                  <c:v>323</c:v>
                </c:pt>
                <c:pt idx="224">
                  <c:v>324</c:v>
                </c:pt>
                <c:pt idx="225">
                  <c:v>325</c:v>
                </c:pt>
                <c:pt idx="226">
                  <c:v>326</c:v>
                </c:pt>
                <c:pt idx="227">
                  <c:v>327</c:v>
                </c:pt>
                <c:pt idx="228">
                  <c:v>328</c:v>
                </c:pt>
                <c:pt idx="229">
                  <c:v>329</c:v>
                </c:pt>
                <c:pt idx="230">
                  <c:v>330</c:v>
                </c:pt>
                <c:pt idx="231">
                  <c:v>331</c:v>
                </c:pt>
                <c:pt idx="232">
                  <c:v>332</c:v>
                </c:pt>
                <c:pt idx="233">
                  <c:v>333</c:v>
                </c:pt>
                <c:pt idx="234">
                  <c:v>334</c:v>
                </c:pt>
                <c:pt idx="235">
                  <c:v>335</c:v>
                </c:pt>
                <c:pt idx="236">
                  <c:v>336</c:v>
                </c:pt>
                <c:pt idx="237">
                  <c:v>337</c:v>
                </c:pt>
                <c:pt idx="238">
                  <c:v>338</c:v>
                </c:pt>
                <c:pt idx="239">
                  <c:v>339</c:v>
                </c:pt>
                <c:pt idx="240">
                  <c:v>340</c:v>
                </c:pt>
                <c:pt idx="241">
                  <c:v>341</c:v>
                </c:pt>
                <c:pt idx="242">
                  <c:v>342</c:v>
                </c:pt>
                <c:pt idx="243">
                  <c:v>343</c:v>
                </c:pt>
                <c:pt idx="244">
                  <c:v>344</c:v>
                </c:pt>
                <c:pt idx="245">
                  <c:v>345</c:v>
                </c:pt>
                <c:pt idx="246">
                  <c:v>346</c:v>
                </c:pt>
                <c:pt idx="247">
                  <c:v>347</c:v>
                </c:pt>
                <c:pt idx="248">
                  <c:v>348</c:v>
                </c:pt>
                <c:pt idx="249">
                  <c:v>349</c:v>
                </c:pt>
                <c:pt idx="250">
                  <c:v>350</c:v>
                </c:pt>
                <c:pt idx="251">
                  <c:v>351</c:v>
                </c:pt>
                <c:pt idx="252">
                  <c:v>352</c:v>
                </c:pt>
                <c:pt idx="253">
                  <c:v>353</c:v>
                </c:pt>
                <c:pt idx="254">
                  <c:v>354</c:v>
                </c:pt>
                <c:pt idx="255">
                  <c:v>355</c:v>
                </c:pt>
                <c:pt idx="256">
                  <c:v>356</c:v>
                </c:pt>
                <c:pt idx="257">
                  <c:v>357</c:v>
                </c:pt>
                <c:pt idx="258">
                  <c:v>358</c:v>
                </c:pt>
                <c:pt idx="259">
                  <c:v>359</c:v>
                </c:pt>
                <c:pt idx="260">
                  <c:v>360</c:v>
                </c:pt>
                <c:pt idx="261">
                  <c:v>361</c:v>
                </c:pt>
                <c:pt idx="262">
                  <c:v>362</c:v>
                </c:pt>
                <c:pt idx="263">
                  <c:v>363</c:v>
                </c:pt>
                <c:pt idx="264">
                  <c:v>364</c:v>
                </c:pt>
                <c:pt idx="265">
                  <c:v>365</c:v>
                </c:pt>
                <c:pt idx="266">
                  <c:v>366</c:v>
                </c:pt>
                <c:pt idx="267">
                  <c:v>367</c:v>
                </c:pt>
                <c:pt idx="268">
                  <c:v>368</c:v>
                </c:pt>
                <c:pt idx="269">
                  <c:v>369</c:v>
                </c:pt>
                <c:pt idx="270">
                  <c:v>370</c:v>
                </c:pt>
                <c:pt idx="271">
                  <c:v>371</c:v>
                </c:pt>
                <c:pt idx="272">
                  <c:v>372</c:v>
                </c:pt>
                <c:pt idx="273">
                  <c:v>373</c:v>
                </c:pt>
                <c:pt idx="274">
                  <c:v>374</c:v>
                </c:pt>
                <c:pt idx="275">
                  <c:v>375</c:v>
                </c:pt>
                <c:pt idx="276">
                  <c:v>376</c:v>
                </c:pt>
                <c:pt idx="277">
                  <c:v>377</c:v>
                </c:pt>
                <c:pt idx="278">
                  <c:v>378</c:v>
                </c:pt>
                <c:pt idx="279">
                  <c:v>379</c:v>
                </c:pt>
                <c:pt idx="280">
                  <c:v>380</c:v>
                </c:pt>
                <c:pt idx="281">
                  <c:v>381</c:v>
                </c:pt>
                <c:pt idx="282">
                  <c:v>382</c:v>
                </c:pt>
                <c:pt idx="283">
                  <c:v>383</c:v>
                </c:pt>
                <c:pt idx="284">
                  <c:v>384</c:v>
                </c:pt>
                <c:pt idx="285">
                  <c:v>385</c:v>
                </c:pt>
                <c:pt idx="286">
                  <c:v>386</c:v>
                </c:pt>
                <c:pt idx="287">
                  <c:v>387</c:v>
                </c:pt>
                <c:pt idx="288">
                  <c:v>388</c:v>
                </c:pt>
                <c:pt idx="289">
                  <c:v>389</c:v>
                </c:pt>
                <c:pt idx="290">
                  <c:v>390</c:v>
                </c:pt>
                <c:pt idx="291">
                  <c:v>391</c:v>
                </c:pt>
                <c:pt idx="292">
                  <c:v>392</c:v>
                </c:pt>
                <c:pt idx="293">
                  <c:v>393</c:v>
                </c:pt>
                <c:pt idx="294">
                  <c:v>394</c:v>
                </c:pt>
                <c:pt idx="295">
                  <c:v>395</c:v>
                </c:pt>
                <c:pt idx="296">
                  <c:v>396</c:v>
                </c:pt>
                <c:pt idx="297">
                  <c:v>397</c:v>
                </c:pt>
                <c:pt idx="298">
                  <c:v>398</c:v>
                </c:pt>
                <c:pt idx="299">
                  <c:v>399</c:v>
                </c:pt>
                <c:pt idx="300">
                  <c:v>400</c:v>
                </c:pt>
                <c:pt idx="301">
                  <c:v>401</c:v>
                </c:pt>
                <c:pt idx="302">
                  <c:v>402</c:v>
                </c:pt>
                <c:pt idx="303">
                  <c:v>403</c:v>
                </c:pt>
                <c:pt idx="304">
                  <c:v>404</c:v>
                </c:pt>
                <c:pt idx="305">
                  <c:v>405</c:v>
                </c:pt>
                <c:pt idx="306">
                  <c:v>406</c:v>
                </c:pt>
                <c:pt idx="307">
                  <c:v>407</c:v>
                </c:pt>
                <c:pt idx="308">
                  <c:v>408</c:v>
                </c:pt>
                <c:pt idx="309">
                  <c:v>409</c:v>
                </c:pt>
                <c:pt idx="310">
                  <c:v>410</c:v>
                </c:pt>
                <c:pt idx="311">
                  <c:v>411</c:v>
                </c:pt>
                <c:pt idx="312">
                  <c:v>412</c:v>
                </c:pt>
                <c:pt idx="313">
                  <c:v>413</c:v>
                </c:pt>
                <c:pt idx="314">
                  <c:v>414</c:v>
                </c:pt>
                <c:pt idx="315">
                  <c:v>415</c:v>
                </c:pt>
                <c:pt idx="316">
                  <c:v>416</c:v>
                </c:pt>
                <c:pt idx="317">
                  <c:v>417</c:v>
                </c:pt>
                <c:pt idx="318">
                  <c:v>418</c:v>
                </c:pt>
                <c:pt idx="319">
                  <c:v>419</c:v>
                </c:pt>
                <c:pt idx="320">
                  <c:v>420</c:v>
                </c:pt>
                <c:pt idx="321">
                  <c:v>421</c:v>
                </c:pt>
                <c:pt idx="322">
                  <c:v>422</c:v>
                </c:pt>
                <c:pt idx="323">
                  <c:v>423</c:v>
                </c:pt>
                <c:pt idx="324">
                  <c:v>424</c:v>
                </c:pt>
                <c:pt idx="325">
                  <c:v>425</c:v>
                </c:pt>
                <c:pt idx="326">
                  <c:v>426</c:v>
                </c:pt>
                <c:pt idx="327">
                  <c:v>427</c:v>
                </c:pt>
                <c:pt idx="328">
                  <c:v>428</c:v>
                </c:pt>
                <c:pt idx="329">
                  <c:v>429</c:v>
                </c:pt>
                <c:pt idx="330">
                  <c:v>430</c:v>
                </c:pt>
                <c:pt idx="331">
                  <c:v>431</c:v>
                </c:pt>
                <c:pt idx="332">
                  <c:v>432</c:v>
                </c:pt>
                <c:pt idx="333">
                  <c:v>433</c:v>
                </c:pt>
                <c:pt idx="334">
                  <c:v>434</c:v>
                </c:pt>
                <c:pt idx="335">
                  <c:v>435</c:v>
                </c:pt>
                <c:pt idx="336">
                  <c:v>436</c:v>
                </c:pt>
                <c:pt idx="337">
                  <c:v>437</c:v>
                </c:pt>
                <c:pt idx="338">
                  <c:v>438</c:v>
                </c:pt>
                <c:pt idx="339">
                  <c:v>439</c:v>
                </c:pt>
                <c:pt idx="340">
                  <c:v>440</c:v>
                </c:pt>
                <c:pt idx="341">
                  <c:v>441</c:v>
                </c:pt>
                <c:pt idx="342">
                  <c:v>442</c:v>
                </c:pt>
                <c:pt idx="343">
                  <c:v>443</c:v>
                </c:pt>
                <c:pt idx="344">
                  <c:v>444</c:v>
                </c:pt>
                <c:pt idx="345">
                  <c:v>445</c:v>
                </c:pt>
                <c:pt idx="346">
                  <c:v>446</c:v>
                </c:pt>
                <c:pt idx="347">
                  <c:v>447</c:v>
                </c:pt>
                <c:pt idx="348">
                  <c:v>448</c:v>
                </c:pt>
                <c:pt idx="349">
                  <c:v>449</c:v>
                </c:pt>
                <c:pt idx="350">
                  <c:v>450</c:v>
                </c:pt>
                <c:pt idx="351">
                  <c:v>451</c:v>
                </c:pt>
                <c:pt idx="352">
                  <c:v>452</c:v>
                </c:pt>
                <c:pt idx="353">
                  <c:v>453</c:v>
                </c:pt>
                <c:pt idx="354">
                  <c:v>454</c:v>
                </c:pt>
                <c:pt idx="355">
                  <c:v>455</c:v>
                </c:pt>
                <c:pt idx="356">
                  <c:v>456</c:v>
                </c:pt>
                <c:pt idx="357">
                  <c:v>457</c:v>
                </c:pt>
                <c:pt idx="358">
                  <c:v>458</c:v>
                </c:pt>
                <c:pt idx="359">
                  <c:v>459</c:v>
                </c:pt>
                <c:pt idx="360">
                  <c:v>460</c:v>
                </c:pt>
                <c:pt idx="361">
                  <c:v>461</c:v>
                </c:pt>
                <c:pt idx="362">
                  <c:v>462</c:v>
                </c:pt>
                <c:pt idx="363">
                  <c:v>463</c:v>
                </c:pt>
                <c:pt idx="364">
                  <c:v>464</c:v>
                </c:pt>
                <c:pt idx="365">
                  <c:v>465</c:v>
                </c:pt>
                <c:pt idx="366">
                  <c:v>466</c:v>
                </c:pt>
                <c:pt idx="367">
                  <c:v>467</c:v>
                </c:pt>
                <c:pt idx="368">
                  <c:v>468</c:v>
                </c:pt>
                <c:pt idx="369">
                  <c:v>469</c:v>
                </c:pt>
                <c:pt idx="370">
                  <c:v>470</c:v>
                </c:pt>
                <c:pt idx="371">
                  <c:v>471</c:v>
                </c:pt>
                <c:pt idx="372">
                  <c:v>472</c:v>
                </c:pt>
                <c:pt idx="373">
                  <c:v>473</c:v>
                </c:pt>
                <c:pt idx="374">
                  <c:v>474</c:v>
                </c:pt>
                <c:pt idx="375">
                  <c:v>475</c:v>
                </c:pt>
                <c:pt idx="376">
                  <c:v>476</c:v>
                </c:pt>
                <c:pt idx="377">
                  <c:v>477</c:v>
                </c:pt>
                <c:pt idx="378">
                  <c:v>478</c:v>
                </c:pt>
                <c:pt idx="379">
                  <c:v>479</c:v>
                </c:pt>
                <c:pt idx="380">
                  <c:v>480</c:v>
                </c:pt>
                <c:pt idx="381">
                  <c:v>481</c:v>
                </c:pt>
                <c:pt idx="382">
                  <c:v>482</c:v>
                </c:pt>
                <c:pt idx="383">
                  <c:v>483</c:v>
                </c:pt>
                <c:pt idx="384">
                  <c:v>484</c:v>
                </c:pt>
                <c:pt idx="385">
                  <c:v>485</c:v>
                </c:pt>
                <c:pt idx="386">
                  <c:v>486</c:v>
                </c:pt>
                <c:pt idx="387">
                  <c:v>487</c:v>
                </c:pt>
                <c:pt idx="388">
                  <c:v>488</c:v>
                </c:pt>
                <c:pt idx="389">
                  <c:v>489</c:v>
                </c:pt>
                <c:pt idx="390">
                  <c:v>490</c:v>
                </c:pt>
                <c:pt idx="391">
                  <c:v>491</c:v>
                </c:pt>
                <c:pt idx="392">
                  <c:v>492</c:v>
                </c:pt>
                <c:pt idx="393">
                  <c:v>493</c:v>
                </c:pt>
                <c:pt idx="394">
                  <c:v>494</c:v>
                </c:pt>
                <c:pt idx="395">
                  <c:v>495</c:v>
                </c:pt>
                <c:pt idx="396">
                  <c:v>496</c:v>
                </c:pt>
                <c:pt idx="397">
                  <c:v>497</c:v>
                </c:pt>
                <c:pt idx="398">
                  <c:v>498</c:v>
                </c:pt>
                <c:pt idx="399">
                  <c:v>499</c:v>
                </c:pt>
                <c:pt idx="400">
                  <c:v>500</c:v>
                </c:pt>
                <c:pt idx="401">
                  <c:v>501</c:v>
                </c:pt>
                <c:pt idx="402">
                  <c:v>502</c:v>
                </c:pt>
                <c:pt idx="403">
                  <c:v>503</c:v>
                </c:pt>
                <c:pt idx="404">
                  <c:v>504</c:v>
                </c:pt>
                <c:pt idx="405">
                  <c:v>505</c:v>
                </c:pt>
                <c:pt idx="406">
                  <c:v>506</c:v>
                </c:pt>
                <c:pt idx="407">
                  <c:v>507</c:v>
                </c:pt>
                <c:pt idx="408">
                  <c:v>508</c:v>
                </c:pt>
                <c:pt idx="409">
                  <c:v>509</c:v>
                </c:pt>
                <c:pt idx="410">
                  <c:v>510</c:v>
                </c:pt>
                <c:pt idx="411">
                  <c:v>511</c:v>
                </c:pt>
                <c:pt idx="412">
                  <c:v>512</c:v>
                </c:pt>
                <c:pt idx="413">
                  <c:v>513</c:v>
                </c:pt>
                <c:pt idx="414">
                  <c:v>514</c:v>
                </c:pt>
                <c:pt idx="415">
                  <c:v>515</c:v>
                </c:pt>
                <c:pt idx="416">
                  <c:v>516</c:v>
                </c:pt>
                <c:pt idx="417">
                  <c:v>517</c:v>
                </c:pt>
                <c:pt idx="418">
                  <c:v>518</c:v>
                </c:pt>
                <c:pt idx="419">
                  <c:v>519</c:v>
                </c:pt>
                <c:pt idx="420">
                  <c:v>520</c:v>
                </c:pt>
                <c:pt idx="421">
                  <c:v>521</c:v>
                </c:pt>
                <c:pt idx="422">
                  <c:v>522</c:v>
                </c:pt>
                <c:pt idx="423">
                  <c:v>523</c:v>
                </c:pt>
                <c:pt idx="424">
                  <c:v>524</c:v>
                </c:pt>
                <c:pt idx="425">
                  <c:v>525</c:v>
                </c:pt>
                <c:pt idx="426">
                  <c:v>526</c:v>
                </c:pt>
                <c:pt idx="427">
                  <c:v>527</c:v>
                </c:pt>
                <c:pt idx="428">
                  <c:v>528</c:v>
                </c:pt>
                <c:pt idx="429">
                  <c:v>529</c:v>
                </c:pt>
                <c:pt idx="430">
                  <c:v>530</c:v>
                </c:pt>
                <c:pt idx="431">
                  <c:v>531</c:v>
                </c:pt>
                <c:pt idx="432">
                  <c:v>532</c:v>
                </c:pt>
                <c:pt idx="433">
                  <c:v>533</c:v>
                </c:pt>
                <c:pt idx="434">
                  <c:v>534</c:v>
                </c:pt>
                <c:pt idx="435">
                  <c:v>535</c:v>
                </c:pt>
                <c:pt idx="436">
                  <c:v>536</c:v>
                </c:pt>
                <c:pt idx="437">
                  <c:v>537</c:v>
                </c:pt>
                <c:pt idx="438">
                  <c:v>538</c:v>
                </c:pt>
                <c:pt idx="439">
                  <c:v>539</c:v>
                </c:pt>
                <c:pt idx="440">
                  <c:v>540</c:v>
                </c:pt>
                <c:pt idx="441">
                  <c:v>541</c:v>
                </c:pt>
                <c:pt idx="442">
                  <c:v>542</c:v>
                </c:pt>
                <c:pt idx="443">
                  <c:v>543</c:v>
                </c:pt>
                <c:pt idx="444">
                  <c:v>544</c:v>
                </c:pt>
                <c:pt idx="445">
                  <c:v>545</c:v>
                </c:pt>
                <c:pt idx="446">
                  <c:v>546</c:v>
                </c:pt>
                <c:pt idx="447">
                  <c:v>547</c:v>
                </c:pt>
                <c:pt idx="448">
                  <c:v>548</c:v>
                </c:pt>
                <c:pt idx="449">
                  <c:v>549</c:v>
                </c:pt>
                <c:pt idx="450">
                  <c:v>550</c:v>
                </c:pt>
                <c:pt idx="451">
                  <c:v>551</c:v>
                </c:pt>
                <c:pt idx="452">
                  <c:v>552</c:v>
                </c:pt>
                <c:pt idx="453">
                  <c:v>553</c:v>
                </c:pt>
                <c:pt idx="454">
                  <c:v>554</c:v>
                </c:pt>
                <c:pt idx="455">
                  <c:v>555</c:v>
                </c:pt>
                <c:pt idx="456">
                  <c:v>556</c:v>
                </c:pt>
                <c:pt idx="457">
                  <c:v>557</c:v>
                </c:pt>
                <c:pt idx="458">
                  <c:v>558</c:v>
                </c:pt>
                <c:pt idx="459">
                  <c:v>559</c:v>
                </c:pt>
                <c:pt idx="460">
                  <c:v>560</c:v>
                </c:pt>
                <c:pt idx="461">
                  <c:v>561</c:v>
                </c:pt>
                <c:pt idx="462">
                  <c:v>562</c:v>
                </c:pt>
                <c:pt idx="463">
                  <c:v>563</c:v>
                </c:pt>
                <c:pt idx="464">
                  <c:v>564</c:v>
                </c:pt>
                <c:pt idx="465">
                  <c:v>565</c:v>
                </c:pt>
                <c:pt idx="466">
                  <c:v>566</c:v>
                </c:pt>
                <c:pt idx="467">
                  <c:v>567</c:v>
                </c:pt>
                <c:pt idx="468">
                  <c:v>568</c:v>
                </c:pt>
                <c:pt idx="469">
                  <c:v>569</c:v>
                </c:pt>
                <c:pt idx="470">
                  <c:v>570</c:v>
                </c:pt>
                <c:pt idx="471">
                  <c:v>571</c:v>
                </c:pt>
                <c:pt idx="472">
                  <c:v>572</c:v>
                </c:pt>
                <c:pt idx="473">
                  <c:v>573</c:v>
                </c:pt>
                <c:pt idx="474">
                  <c:v>574</c:v>
                </c:pt>
                <c:pt idx="475">
                  <c:v>575</c:v>
                </c:pt>
                <c:pt idx="476">
                  <c:v>576</c:v>
                </c:pt>
                <c:pt idx="477">
                  <c:v>577</c:v>
                </c:pt>
                <c:pt idx="478">
                  <c:v>578</c:v>
                </c:pt>
                <c:pt idx="479">
                  <c:v>579</c:v>
                </c:pt>
                <c:pt idx="480">
                  <c:v>580</c:v>
                </c:pt>
                <c:pt idx="481">
                  <c:v>581</c:v>
                </c:pt>
                <c:pt idx="482">
                  <c:v>582</c:v>
                </c:pt>
                <c:pt idx="483">
                  <c:v>583</c:v>
                </c:pt>
                <c:pt idx="484">
                  <c:v>584</c:v>
                </c:pt>
                <c:pt idx="485">
                  <c:v>585</c:v>
                </c:pt>
                <c:pt idx="486">
                  <c:v>586</c:v>
                </c:pt>
                <c:pt idx="487">
                  <c:v>587</c:v>
                </c:pt>
                <c:pt idx="488">
                  <c:v>588</c:v>
                </c:pt>
                <c:pt idx="489">
                  <c:v>589</c:v>
                </c:pt>
                <c:pt idx="490">
                  <c:v>590</c:v>
                </c:pt>
                <c:pt idx="491">
                  <c:v>591</c:v>
                </c:pt>
                <c:pt idx="492">
                  <c:v>592</c:v>
                </c:pt>
                <c:pt idx="493">
                  <c:v>593</c:v>
                </c:pt>
                <c:pt idx="494">
                  <c:v>594</c:v>
                </c:pt>
                <c:pt idx="495">
                  <c:v>595</c:v>
                </c:pt>
                <c:pt idx="496">
                  <c:v>596</c:v>
                </c:pt>
                <c:pt idx="497">
                  <c:v>597</c:v>
                </c:pt>
                <c:pt idx="498">
                  <c:v>598</c:v>
                </c:pt>
                <c:pt idx="499">
                  <c:v>599</c:v>
                </c:pt>
                <c:pt idx="500">
                  <c:v>600</c:v>
                </c:pt>
                <c:pt idx="501">
                  <c:v>601</c:v>
                </c:pt>
                <c:pt idx="502">
                  <c:v>602</c:v>
                </c:pt>
                <c:pt idx="503">
                  <c:v>603</c:v>
                </c:pt>
                <c:pt idx="504">
                  <c:v>604</c:v>
                </c:pt>
                <c:pt idx="505">
                  <c:v>605</c:v>
                </c:pt>
                <c:pt idx="506">
                  <c:v>606</c:v>
                </c:pt>
                <c:pt idx="507">
                  <c:v>607</c:v>
                </c:pt>
                <c:pt idx="508">
                  <c:v>608</c:v>
                </c:pt>
                <c:pt idx="509">
                  <c:v>609</c:v>
                </c:pt>
                <c:pt idx="510">
                  <c:v>610</c:v>
                </c:pt>
                <c:pt idx="511">
                  <c:v>611</c:v>
                </c:pt>
                <c:pt idx="512">
                  <c:v>612</c:v>
                </c:pt>
                <c:pt idx="513">
                  <c:v>613</c:v>
                </c:pt>
                <c:pt idx="514">
                  <c:v>614</c:v>
                </c:pt>
                <c:pt idx="515">
                  <c:v>615</c:v>
                </c:pt>
                <c:pt idx="516">
                  <c:v>616</c:v>
                </c:pt>
                <c:pt idx="517">
                  <c:v>617</c:v>
                </c:pt>
                <c:pt idx="518">
                  <c:v>618</c:v>
                </c:pt>
                <c:pt idx="519">
                  <c:v>619</c:v>
                </c:pt>
                <c:pt idx="520">
                  <c:v>620</c:v>
                </c:pt>
                <c:pt idx="521">
                  <c:v>621</c:v>
                </c:pt>
                <c:pt idx="522">
                  <c:v>622</c:v>
                </c:pt>
                <c:pt idx="523">
                  <c:v>623</c:v>
                </c:pt>
                <c:pt idx="524">
                  <c:v>624</c:v>
                </c:pt>
                <c:pt idx="525">
                  <c:v>625</c:v>
                </c:pt>
                <c:pt idx="526">
                  <c:v>626</c:v>
                </c:pt>
                <c:pt idx="527">
                  <c:v>627</c:v>
                </c:pt>
                <c:pt idx="528">
                  <c:v>628</c:v>
                </c:pt>
                <c:pt idx="529">
                  <c:v>629</c:v>
                </c:pt>
                <c:pt idx="530">
                  <c:v>630</c:v>
                </c:pt>
                <c:pt idx="531">
                  <c:v>631</c:v>
                </c:pt>
                <c:pt idx="532">
                  <c:v>632</c:v>
                </c:pt>
                <c:pt idx="533">
                  <c:v>633</c:v>
                </c:pt>
                <c:pt idx="534">
                  <c:v>634</c:v>
                </c:pt>
                <c:pt idx="535">
                  <c:v>635</c:v>
                </c:pt>
                <c:pt idx="536">
                  <c:v>636</c:v>
                </c:pt>
                <c:pt idx="537">
                  <c:v>637</c:v>
                </c:pt>
                <c:pt idx="538">
                  <c:v>638</c:v>
                </c:pt>
                <c:pt idx="539">
                  <c:v>639</c:v>
                </c:pt>
                <c:pt idx="540">
                  <c:v>640</c:v>
                </c:pt>
                <c:pt idx="541">
                  <c:v>641</c:v>
                </c:pt>
                <c:pt idx="542">
                  <c:v>642</c:v>
                </c:pt>
                <c:pt idx="543">
                  <c:v>643</c:v>
                </c:pt>
                <c:pt idx="544">
                  <c:v>644</c:v>
                </c:pt>
                <c:pt idx="545">
                  <c:v>645</c:v>
                </c:pt>
                <c:pt idx="546">
                  <c:v>646</c:v>
                </c:pt>
                <c:pt idx="547">
                  <c:v>647</c:v>
                </c:pt>
                <c:pt idx="548">
                  <c:v>648</c:v>
                </c:pt>
                <c:pt idx="549">
                  <c:v>649</c:v>
                </c:pt>
                <c:pt idx="550">
                  <c:v>650</c:v>
                </c:pt>
                <c:pt idx="551">
                  <c:v>651</c:v>
                </c:pt>
                <c:pt idx="552">
                  <c:v>652</c:v>
                </c:pt>
                <c:pt idx="553">
                  <c:v>653</c:v>
                </c:pt>
                <c:pt idx="554">
                  <c:v>654</c:v>
                </c:pt>
                <c:pt idx="555">
                  <c:v>655</c:v>
                </c:pt>
                <c:pt idx="556">
                  <c:v>656</c:v>
                </c:pt>
                <c:pt idx="557">
                  <c:v>657</c:v>
                </c:pt>
                <c:pt idx="558">
                  <c:v>658</c:v>
                </c:pt>
                <c:pt idx="559">
                  <c:v>659</c:v>
                </c:pt>
                <c:pt idx="560">
                  <c:v>660</c:v>
                </c:pt>
                <c:pt idx="561">
                  <c:v>661</c:v>
                </c:pt>
                <c:pt idx="562">
                  <c:v>662</c:v>
                </c:pt>
                <c:pt idx="563">
                  <c:v>663</c:v>
                </c:pt>
                <c:pt idx="564">
                  <c:v>664</c:v>
                </c:pt>
                <c:pt idx="565">
                  <c:v>665</c:v>
                </c:pt>
                <c:pt idx="566">
                  <c:v>666</c:v>
                </c:pt>
                <c:pt idx="567">
                  <c:v>667</c:v>
                </c:pt>
                <c:pt idx="568">
                  <c:v>668</c:v>
                </c:pt>
                <c:pt idx="569">
                  <c:v>669</c:v>
                </c:pt>
                <c:pt idx="570">
                  <c:v>670</c:v>
                </c:pt>
                <c:pt idx="571">
                  <c:v>671</c:v>
                </c:pt>
                <c:pt idx="572">
                  <c:v>672</c:v>
                </c:pt>
                <c:pt idx="573">
                  <c:v>673</c:v>
                </c:pt>
                <c:pt idx="574">
                  <c:v>674</c:v>
                </c:pt>
                <c:pt idx="575">
                  <c:v>675</c:v>
                </c:pt>
                <c:pt idx="576">
                  <c:v>676</c:v>
                </c:pt>
                <c:pt idx="577">
                  <c:v>677</c:v>
                </c:pt>
                <c:pt idx="578">
                  <c:v>678</c:v>
                </c:pt>
                <c:pt idx="579">
                  <c:v>679</c:v>
                </c:pt>
                <c:pt idx="580">
                  <c:v>680</c:v>
                </c:pt>
                <c:pt idx="581">
                  <c:v>681</c:v>
                </c:pt>
                <c:pt idx="582">
                  <c:v>682</c:v>
                </c:pt>
                <c:pt idx="583">
                  <c:v>683</c:v>
                </c:pt>
                <c:pt idx="584">
                  <c:v>684</c:v>
                </c:pt>
                <c:pt idx="585">
                  <c:v>685</c:v>
                </c:pt>
                <c:pt idx="586">
                  <c:v>686</c:v>
                </c:pt>
                <c:pt idx="587">
                  <c:v>687</c:v>
                </c:pt>
                <c:pt idx="588">
                  <c:v>688</c:v>
                </c:pt>
                <c:pt idx="589">
                  <c:v>689</c:v>
                </c:pt>
                <c:pt idx="590">
                  <c:v>690</c:v>
                </c:pt>
                <c:pt idx="591">
                  <c:v>691</c:v>
                </c:pt>
                <c:pt idx="592">
                  <c:v>692</c:v>
                </c:pt>
                <c:pt idx="593">
                  <c:v>693</c:v>
                </c:pt>
                <c:pt idx="594">
                  <c:v>694</c:v>
                </c:pt>
                <c:pt idx="595">
                  <c:v>695</c:v>
                </c:pt>
                <c:pt idx="596">
                  <c:v>696</c:v>
                </c:pt>
                <c:pt idx="597">
                  <c:v>697</c:v>
                </c:pt>
                <c:pt idx="598">
                  <c:v>698</c:v>
                </c:pt>
                <c:pt idx="599">
                  <c:v>699</c:v>
                </c:pt>
                <c:pt idx="600">
                  <c:v>700</c:v>
                </c:pt>
                <c:pt idx="601">
                  <c:v>701</c:v>
                </c:pt>
                <c:pt idx="602">
                  <c:v>702</c:v>
                </c:pt>
                <c:pt idx="603">
                  <c:v>703</c:v>
                </c:pt>
                <c:pt idx="604">
                  <c:v>704</c:v>
                </c:pt>
                <c:pt idx="605">
                  <c:v>705</c:v>
                </c:pt>
                <c:pt idx="606">
                  <c:v>706</c:v>
                </c:pt>
                <c:pt idx="607">
                  <c:v>707</c:v>
                </c:pt>
                <c:pt idx="608">
                  <c:v>708</c:v>
                </c:pt>
                <c:pt idx="609">
                  <c:v>709</c:v>
                </c:pt>
                <c:pt idx="610">
                  <c:v>710</c:v>
                </c:pt>
                <c:pt idx="611">
                  <c:v>711</c:v>
                </c:pt>
                <c:pt idx="612">
                  <c:v>712</c:v>
                </c:pt>
                <c:pt idx="613">
                  <c:v>713</c:v>
                </c:pt>
                <c:pt idx="614">
                  <c:v>714</c:v>
                </c:pt>
                <c:pt idx="615">
                  <c:v>715</c:v>
                </c:pt>
                <c:pt idx="616">
                  <c:v>716</c:v>
                </c:pt>
                <c:pt idx="617">
                  <c:v>717</c:v>
                </c:pt>
                <c:pt idx="618">
                  <c:v>718</c:v>
                </c:pt>
                <c:pt idx="619">
                  <c:v>719</c:v>
                </c:pt>
                <c:pt idx="620">
                  <c:v>720</c:v>
                </c:pt>
                <c:pt idx="621">
                  <c:v>721</c:v>
                </c:pt>
                <c:pt idx="622">
                  <c:v>722</c:v>
                </c:pt>
                <c:pt idx="623">
                  <c:v>723</c:v>
                </c:pt>
                <c:pt idx="624">
                  <c:v>724</c:v>
                </c:pt>
                <c:pt idx="625">
                  <c:v>725</c:v>
                </c:pt>
                <c:pt idx="626">
                  <c:v>726</c:v>
                </c:pt>
                <c:pt idx="627">
                  <c:v>727</c:v>
                </c:pt>
                <c:pt idx="628">
                  <c:v>728</c:v>
                </c:pt>
                <c:pt idx="629">
                  <c:v>729</c:v>
                </c:pt>
                <c:pt idx="630">
                  <c:v>730</c:v>
                </c:pt>
                <c:pt idx="631">
                  <c:v>731</c:v>
                </c:pt>
                <c:pt idx="632">
                  <c:v>732</c:v>
                </c:pt>
                <c:pt idx="633">
                  <c:v>733</c:v>
                </c:pt>
                <c:pt idx="634">
                  <c:v>734</c:v>
                </c:pt>
                <c:pt idx="635">
                  <c:v>735</c:v>
                </c:pt>
                <c:pt idx="636">
                  <c:v>736</c:v>
                </c:pt>
                <c:pt idx="637">
                  <c:v>737</c:v>
                </c:pt>
                <c:pt idx="638">
                  <c:v>738</c:v>
                </c:pt>
                <c:pt idx="639">
                  <c:v>739</c:v>
                </c:pt>
                <c:pt idx="640">
                  <c:v>740</c:v>
                </c:pt>
                <c:pt idx="641">
                  <c:v>741</c:v>
                </c:pt>
                <c:pt idx="642">
                  <c:v>742</c:v>
                </c:pt>
                <c:pt idx="643">
                  <c:v>743</c:v>
                </c:pt>
                <c:pt idx="644">
                  <c:v>744</c:v>
                </c:pt>
                <c:pt idx="645">
                  <c:v>745</c:v>
                </c:pt>
                <c:pt idx="646">
                  <c:v>746</c:v>
                </c:pt>
                <c:pt idx="647">
                  <c:v>747</c:v>
                </c:pt>
                <c:pt idx="648">
                  <c:v>748</c:v>
                </c:pt>
                <c:pt idx="649">
                  <c:v>749</c:v>
                </c:pt>
                <c:pt idx="650">
                  <c:v>750</c:v>
                </c:pt>
                <c:pt idx="651">
                  <c:v>751</c:v>
                </c:pt>
                <c:pt idx="652">
                  <c:v>752</c:v>
                </c:pt>
                <c:pt idx="653">
                  <c:v>753</c:v>
                </c:pt>
                <c:pt idx="654">
                  <c:v>754</c:v>
                </c:pt>
                <c:pt idx="655">
                  <c:v>755</c:v>
                </c:pt>
                <c:pt idx="656">
                  <c:v>756</c:v>
                </c:pt>
                <c:pt idx="657">
                  <c:v>757</c:v>
                </c:pt>
                <c:pt idx="658">
                  <c:v>758</c:v>
                </c:pt>
                <c:pt idx="659">
                  <c:v>759</c:v>
                </c:pt>
                <c:pt idx="660">
                  <c:v>760</c:v>
                </c:pt>
                <c:pt idx="661">
                  <c:v>761</c:v>
                </c:pt>
                <c:pt idx="662">
                  <c:v>762</c:v>
                </c:pt>
                <c:pt idx="663">
                  <c:v>763</c:v>
                </c:pt>
                <c:pt idx="664">
                  <c:v>764</c:v>
                </c:pt>
                <c:pt idx="665">
                  <c:v>765</c:v>
                </c:pt>
                <c:pt idx="666">
                  <c:v>766</c:v>
                </c:pt>
                <c:pt idx="667">
                  <c:v>767</c:v>
                </c:pt>
                <c:pt idx="668">
                  <c:v>768</c:v>
                </c:pt>
                <c:pt idx="669">
                  <c:v>769</c:v>
                </c:pt>
                <c:pt idx="670">
                  <c:v>770</c:v>
                </c:pt>
                <c:pt idx="671">
                  <c:v>771</c:v>
                </c:pt>
                <c:pt idx="672">
                  <c:v>772</c:v>
                </c:pt>
                <c:pt idx="673">
                  <c:v>773</c:v>
                </c:pt>
                <c:pt idx="674">
                  <c:v>774</c:v>
                </c:pt>
                <c:pt idx="675">
                  <c:v>775</c:v>
                </c:pt>
                <c:pt idx="676">
                  <c:v>776</c:v>
                </c:pt>
                <c:pt idx="677">
                  <c:v>777</c:v>
                </c:pt>
                <c:pt idx="678">
                  <c:v>778</c:v>
                </c:pt>
                <c:pt idx="679">
                  <c:v>779</c:v>
                </c:pt>
                <c:pt idx="680">
                  <c:v>780</c:v>
                </c:pt>
                <c:pt idx="681">
                  <c:v>781</c:v>
                </c:pt>
                <c:pt idx="682">
                  <c:v>782</c:v>
                </c:pt>
                <c:pt idx="683">
                  <c:v>783</c:v>
                </c:pt>
                <c:pt idx="684">
                  <c:v>784</c:v>
                </c:pt>
                <c:pt idx="685">
                  <c:v>785</c:v>
                </c:pt>
                <c:pt idx="686">
                  <c:v>786</c:v>
                </c:pt>
                <c:pt idx="687">
                  <c:v>787</c:v>
                </c:pt>
                <c:pt idx="688">
                  <c:v>788</c:v>
                </c:pt>
                <c:pt idx="689">
                  <c:v>789</c:v>
                </c:pt>
                <c:pt idx="690">
                  <c:v>790</c:v>
                </c:pt>
                <c:pt idx="691">
                  <c:v>791</c:v>
                </c:pt>
                <c:pt idx="692">
                  <c:v>792</c:v>
                </c:pt>
                <c:pt idx="693">
                  <c:v>793</c:v>
                </c:pt>
                <c:pt idx="694">
                  <c:v>794</c:v>
                </c:pt>
                <c:pt idx="695">
                  <c:v>795</c:v>
                </c:pt>
                <c:pt idx="696">
                  <c:v>796</c:v>
                </c:pt>
                <c:pt idx="697">
                  <c:v>797</c:v>
                </c:pt>
                <c:pt idx="698">
                  <c:v>798</c:v>
                </c:pt>
                <c:pt idx="699">
                  <c:v>799</c:v>
                </c:pt>
                <c:pt idx="700">
                  <c:v>800</c:v>
                </c:pt>
                <c:pt idx="701">
                  <c:v>801</c:v>
                </c:pt>
                <c:pt idx="702">
                  <c:v>802</c:v>
                </c:pt>
                <c:pt idx="703">
                  <c:v>803</c:v>
                </c:pt>
                <c:pt idx="704">
                  <c:v>804</c:v>
                </c:pt>
                <c:pt idx="705">
                  <c:v>805</c:v>
                </c:pt>
                <c:pt idx="706">
                  <c:v>806</c:v>
                </c:pt>
                <c:pt idx="707">
                  <c:v>807</c:v>
                </c:pt>
                <c:pt idx="708">
                  <c:v>808</c:v>
                </c:pt>
                <c:pt idx="709">
                  <c:v>809</c:v>
                </c:pt>
                <c:pt idx="710">
                  <c:v>810</c:v>
                </c:pt>
                <c:pt idx="711">
                  <c:v>811</c:v>
                </c:pt>
                <c:pt idx="712">
                  <c:v>812</c:v>
                </c:pt>
                <c:pt idx="713">
                  <c:v>813</c:v>
                </c:pt>
                <c:pt idx="714">
                  <c:v>814</c:v>
                </c:pt>
                <c:pt idx="715">
                  <c:v>815</c:v>
                </c:pt>
                <c:pt idx="716">
                  <c:v>816</c:v>
                </c:pt>
                <c:pt idx="717">
                  <c:v>817</c:v>
                </c:pt>
                <c:pt idx="718">
                  <c:v>818</c:v>
                </c:pt>
                <c:pt idx="719">
                  <c:v>819</c:v>
                </c:pt>
                <c:pt idx="720">
                  <c:v>820</c:v>
                </c:pt>
                <c:pt idx="721">
                  <c:v>821</c:v>
                </c:pt>
                <c:pt idx="722">
                  <c:v>822</c:v>
                </c:pt>
                <c:pt idx="723">
                  <c:v>823</c:v>
                </c:pt>
                <c:pt idx="724">
                  <c:v>824</c:v>
                </c:pt>
                <c:pt idx="725">
                  <c:v>825</c:v>
                </c:pt>
                <c:pt idx="726">
                  <c:v>826</c:v>
                </c:pt>
                <c:pt idx="727">
                  <c:v>827</c:v>
                </c:pt>
                <c:pt idx="728">
                  <c:v>828</c:v>
                </c:pt>
                <c:pt idx="729">
                  <c:v>829</c:v>
                </c:pt>
                <c:pt idx="730">
                  <c:v>830</c:v>
                </c:pt>
                <c:pt idx="731">
                  <c:v>831</c:v>
                </c:pt>
                <c:pt idx="732">
                  <c:v>832</c:v>
                </c:pt>
                <c:pt idx="733">
                  <c:v>833</c:v>
                </c:pt>
                <c:pt idx="734">
                  <c:v>834</c:v>
                </c:pt>
                <c:pt idx="735">
                  <c:v>835</c:v>
                </c:pt>
                <c:pt idx="736">
                  <c:v>836</c:v>
                </c:pt>
                <c:pt idx="737">
                  <c:v>837</c:v>
                </c:pt>
                <c:pt idx="738">
                  <c:v>838</c:v>
                </c:pt>
                <c:pt idx="739">
                  <c:v>839</c:v>
                </c:pt>
                <c:pt idx="740">
                  <c:v>840</c:v>
                </c:pt>
                <c:pt idx="741">
                  <c:v>841</c:v>
                </c:pt>
                <c:pt idx="742">
                  <c:v>842</c:v>
                </c:pt>
                <c:pt idx="743">
                  <c:v>843</c:v>
                </c:pt>
                <c:pt idx="744">
                  <c:v>844</c:v>
                </c:pt>
                <c:pt idx="745">
                  <c:v>845</c:v>
                </c:pt>
                <c:pt idx="746">
                  <c:v>846</c:v>
                </c:pt>
                <c:pt idx="747">
                  <c:v>847</c:v>
                </c:pt>
                <c:pt idx="748">
                  <c:v>848</c:v>
                </c:pt>
                <c:pt idx="749">
                  <c:v>849</c:v>
                </c:pt>
                <c:pt idx="750">
                  <c:v>850</c:v>
                </c:pt>
                <c:pt idx="751">
                  <c:v>851</c:v>
                </c:pt>
                <c:pt idx="752">
                  <c:v>852</c:v>
                </c:pt>
                <c:pt idx="753">
                  <c:v>853</c:v>
                </c:pt>
                <c:pt idx="754">
                  <c:v>854</c:v>
                </c:pt>
                <c:pt idx="755">
                  <c:v>855</c:v>
                </c:pt>
                <c:pt idx="756">
                  <c:v>856</c:v>
                </c:pt>
                <c:pt idx="757">
                  <c:v>857</c:v>
                </c:pt>
                <c:pt idx="758">
                  <c:v>858</c:v>
                </c:pt>
                <c:pt idx="759">
                  <c:v>859</c:v>
                </c:pt>
                <c:pt idx="760">
                  <c:v>860</c:v>
                </c:pt>
                <c:pt idx="761">
                  <c:v>861</c:v>
                </c:pt>
                <c:pt idx="762">
                  <c:v>862</c:v>
                </c:pt>
                <c:pt idx="763">
                  <c:v>863</c:v>
                </c:pt>
                <c:pt idx="764">
                  <c:v>864</c:v>
                </c:pt>
                <c:pt idx="765">
                  <c:v>865</c:v>
                </c:pt>
                <c:pt idx="766">
                  <c:v>866</c:v>
                </c:pt>
                <c:pt idx="767">
                  <c:v>867</c:v>
                </c:pt>
                <c:pt idx="768">
                  <c:v>868</c:v>
                </c:pt>
                <c:pt idx="769">
                  <c:v>869</c:v>
                </c:pt>
                <c:pt idx="770">
                  <c:v>870</c:v>
                </c:pt>
                <c:pt idx="771">
                  <c:v>871</c:v>
                </c:pt>
                <c:pt idx="772">
                  <c:v>872</c:v>
                </c:pt>
                <c:pt idx="773">
                  <c:v>873</c:v>
                </c:pt>
                <c:pt idx="774">
                  <c:v>874</c:v>
                </c:pt>
                <c:pt idx="775">
                  <c:v>875</c:v>
                </c:pt>
                <c:pt idx="776">
                  <c:v>876</c:v>
                </c:pt>
                <c:pt idx="777">
                  <c:v>877</c:v>
                </c:pt>
                <c:pt idx="778">
                  <c:v>878</c:v>
                </c:pt>
                <c:pt idx="779">
                  <c:v>879</c:v>
                </c:pt>
                <c:pt idx="780">
                  <c:v>880</c:v>
                </c:pt>
                <c:pt idx="781">
                  <c:v>881</c:v>
                </c:pt>
                <c:pt idx="782">
                  <c:v>882</c:v>
                </c:pt>
                <c:pt idx="783">
                  <c:v>883</c:v>
                </c:pt>
                <c:pt idx="784">
                  <c:v>884</c:v>
                </c:pt>
                <c:pt idx="785">
                  <c:v>885</c:v>
                </c:pt>
                <c:pt idx="786">
                  <c:v>886</c:v>
                </c:pt>
                <c:pt idx="787">
                  <c:v>887</c:v>
                </c:pt>
                <c:pt idx="788">
                  <c:v>888</c:v>
                </c:pt>
                <c:pt idx="789">
                  <c:v>889</c:v>
                </c:pt>
                <c:pt idx="790">
                  <c:v>890</c:v>
                </c:pt>
                <c:pt idx="791">
                  <c:v>891</c:v>
                </c:pt>
                <c:pt idx="792">
                  <c:v>892</c:v>
                </c:pt>
                <c:pt idx="793">
                  <c:v>893</c:v>
                </c:pt>
                <c:pt idx="794">
                  <c:v>894</c:v>
                </c:pt>
                <c:pt idx="795">
                  <c:v>895</c:v>
                </c:pt>
                <c:pt idx="796">
                  <c:v>896</c:v>
                </c:pt>
                <c:pt idx="797">
                  <c:v>897</c:v>
                </c:pt>
                <c:pt idx="798">
                  <c:v>898</c:v>
                </c:pt>
                <c:pt idx="799">
                  <c:v>899</c:v>
                </c:pt>
                <c:pt idx="800">
                  <c:v>900</c:v>
                </c:pt>
                <c:pt idx="801">
                  <c:v>901</c:v>
                </c:pt>
                <c:pt idx="802">
                  <c:v>902</c:v>
                </c:pt>
                <c:pt idx="803">
                  <c:v>903</c:v>
                </c:pt>
                <c:pt idx="804">
                  <c:v>904</c:v>
                </c:pt>
                <c:pt idx="805">
                  <c:v>905</c:v>
                </c:pt>
                <c:pt idx="806">
                  <c:v>906</c:v>
                </c:pt>
                <c:pt idx="807">
                  <c:v>907</c:v>
                </c:pt>
                <c:pt idx="808">
                  <c:v>908</c:v>
                </c:pt>
                <c:pt idx="809">
                  <c:v>909</c:v>
                </c:pt>
                <c:pt idx="810">
                  <c:v>910</c:v>
                </c:pt>
                <c:pt idx="811">
                  <c:v>911</c:v>
                </c:pt>
                <c:pt idx="812">
                  <c:v>912</c:v>
                </c:pt>
                <c:pt idx="813">
                  <c:v>913</c:v>
                </c:pt>
                <c:pt idx="814">
                  <c:v>914</c:v>
                </c:pt>
                <c:pt idx="815">
                  <c:v>915</c:v>
                </c:pt>
                <c:pt idx="816">
                  <c:v>916</c:v>
                </c:pt>
                <c:pt idx="817">
                  <c:v>917</c:v>
                </c:pt>
                <c:pt idx="818">
                  <c:v>918</c:v>
                </c:pt>
                <c:pt idx="819">
                  <c:v>919</c:v>
                </c:pt>
                <c:pt idx="820">
                  <c:v>920</c:v>
                </c:pt>
                <c:pt idx="821">
                  <c:v>921</c:v>
                </c:pt>
                <c:pt idx="822">
                  <c:v>922</c:v>
                </c:pt>
                <c:pt idx="823">
                  <c:v>923</c:v>
                </c:pt>
                <c:pt idx="824">
                  <c:v>924</c:v>
                </c:pt>
                <c:pt idx="825">
                  <c:v>925</c:v>
                </c:pt>
                <c:pt idx="826">
                  <c:v>926</c:v>
                </c:pt>
                <c:pt idx="827">
                  <c:v>927</c:v>
                </c:pt>
                <c:pt idx="828">
                  <c:v>928</c:v>
                </c:pt>
                <c:pt idx="829">
                  <c:v>929</c:v>
                </c:pt>
                <c:pt idx="830">
                  <c:v>930</c:v>
                </c:pt>
                <c:pt idx="831">
                  <c:v>931</c:v>
                </c:pt>
                <c:pt idx="832">
                  <c:v>932</c:v>
                </c:pt>
                <c:pt idx="833">
                  <c:v>933</c:v>
                </c:pt>
                <c:pt idx="834">
                  <c:v>934</c:v>
                </c:pt>
                <c:pt idx="835">
                  <c:v>935</c:v>
                </c:pt>
                <c:pt idx="836">
                  <c:v>936</c:v>
                </c:pt>
                <c:pt idx="837">
                  <c:v>937</c:v>
                </c:pt>
                <c:pt idx="838">
                  <c:v>938</c:v>
                </c:pt>
                <c:pt idx="839">
                  <c:v>939</c:v>
                </c:pt>
                <c:pt idx="840">
                  <c:v>940</c:v>
                </c:pt>
                <c:pt idx="841">
                  <c:v>941</c:v>
                </c:pt>
                <c:pt idx="842">
                  <c:v>942</c:v>
                </c:pt>
                <c:pt idx="843">
                  <c:v>943</c:v>
                </c:pt>
                <c:pt idx="844">
                  <c:v>944</c:v>
                </c:pt>
                <c:pt idx="845">
                  <c:v>945</c:v>
                </c:pt>
                <c:pt idx="846">
                  <c:v>946</c:v>
                </c:pt>
                <c:pt idx="847">
                  <c:v>947</c:v>
                </c:pt>
                <c:pt idx="848">
                  <c:v>948</c:v>
                </c:pt>
                <c:pt idx="849">
                  <c:v>949</c:v>
                </c:pt>
                <c:pt idx="850">
                  <c:v>950</c:v>
                </c:pt>
                <c:pt idx="851">
                  <c:v>951</c:v>
                </c:pt>
                <c:pt idx="852">
                  <c:v>952</c:v>
                </c:pt>
                <c:pt idx="853">
                  <c:v>953</c:v>
                </c:pt>
                <c:pt idx="854">
                  <c:v>954</c:v>
                </c:pt>
                <c:pt idx="855">
                  <c:v>955</c:v>
                </c:pt>
                <c:pt idx="856">
                  <c:v>956</c:v>
                </c:pt>
                <c:pt idx="857">
                  <c:v>957</c:v>
                </c:pt>
                <c:pt idx="858">
                  <c:v>958</c:v>
                </c:pt>
                <c:pt idx="859">
                  <c:v>959</c:v>
                </c:pt>
                <c:pt idx="860">
                  <c:v>960</c:v>
                </c:pt>
                <c:pt idx="861">
                  <c:v>961</c:v>
                </c:pt>
                <c:pt idx="862">
                  <c:v>962</c:v>
                </c:pt>
                <c:pt idx="863">
                  <c:v>963</c:v>
                </c:pt>
                <c:pt idx="864">
                  <c:v>964</c:v>
                </c:pt>
                <c:pt idx="865">
                  <c:v>965</c:v>
                </c:pt>
                <c:pt idx="866">
                  <c:v>966</c:v>
                </c:pt>
                <c:pt idx="867">
                  <c:v>967</c:v>
                </c:pt>
                <c:pt idx="868">
                  <c:v>968</c:v>
                </c:pt>
                <c:pt idx="869">
                  <c:v>969</c:v>
                </c:pt>
                <c:pt idx="870">
                  <c:v>970</c:v>
                </c:pt>
                <c:pt idx="871">
                  <c:v>971</c:v>
                </c:pt>
                <c:pt idx="872">
                  <c:v>972</c:v>
                </c:pt>
                <c:pt idx="873">
                  <c:v>973</c:v>
                </c:pt>
                <c:pt idx="874">
                  <c:v>974</c:v>
                </c:pt>
                <c:pt idx="875">
                  <c:v>975</c:v>
                </c:pt>
                <c:pt idx="876">
                  <c:v>976</c:v>
                </c:pt>
                <c:pt idx="877">
                  <c:v>977</c:v>
                </c:pt>
                <c:pt idx="878">
                  <c:v>978</c:v>
                </c:pt>
                <c:pt idx="879">
                  <c:v>979</c:v>
                </c:pt>
                <c:pt idx="880">
                  <c:v>980</c:v>
                </c:pt>
                <c:pt idx="881">
                  <c:v>981</c:v>
                </c:pt>
                <c:pt idx="882">
                  <c:v>982</c:v>
                </c:pt>
                <c:pt idx="883">
                  <c:v>983</c:v>
                </c:pt>
                <c:pt idx="884">
                  <c:v>984</c:v>
                </c:pt>
                <c:pt idx="885">
                  <c:v>985</c:v>
                </c:pt>
                <c:pt idx="886">
                  <c:v>986</c:v>
                </c:pt>
                <c:pt idx="887">
                  <c:v>987</c:v>
                </c:pt>
                <c:pt idx="888">
                  <c:v>988</c:v>
                </c:pt>
                <c:pt idx="889">
                  <c:v>989</c:v>
                </c:pt>
                <c:pt idx="890">
                  <c:v>990</c:v>
                </c:pt>
                <c:pt idx="891">
                  <c:v>991</c:v>
                </c:pt>
                <c:pt idx="892">
                  <c:v>992</c:v>
                </c:pt>
                <c:pt idx="893">
                  <c:v>993</c:v>
                </c:pt>
                <c:pt idx="894">
                  <c:v>994</c:v>
                </c:pt>
                <c:pt idx="895">
                  <c:v>995</c:v>
                </c:pt>
                <c:pt idx="896">
                  <c:v>996</c:v>
                </c:pt>
                <c:pt idx="897">
                  <c:v>997</c:v>
                </c:pt>
                <c:pt idx="898">
                  <c:v>998</c:v>
                </c:pt>
                <c:pt idx="899">
                  <c:v>999</c:v>
                </c:pt>
                <c:pt idx="900">
                  <c:v>1000</c:v>
                </c:pt>
                <c:pt idx="901">
                  <c:v>1001</c:v>
                </c:pt>
                <c:pt idx="902">
                  <c:v>1002</c:v>
                </c:pt>
                <c:pt idx="903">
                  <c:v>1003</c:v>
                </c:pt>
                <c:pt idx="904">
                  <c:v>1004</c:v>
                </c:pt>
                <c:pt idx="905">
                  <c:v>1005</c:v>
                </c:pt>
                <c:pt idx="906">
                  <c:v>1006</c:v>
                </c:pt>
                <c:pt idx="907">
                  <c:v>1007</c:v>
                </c:pt>
                <c:pt idx="908">
                  <c:v>1008</c:v>
                </c:pt>
                <c:pt idx="909">
                  <c:v>1009</c:v>
                </c:pt>
                <c:pt idx="910">
                  <c:v>1010</c:v>
                </c:pt>
                <c:pt idx="911">
                  <c:v>1011</c:v>
                </c:pt>
                <c:pt idx="912">
                  <c:v>1012</c:v>
                </c:pt>
                <c:pt idx="913">
                  <c:v>1013</c:v>
                </c:pt>
                <c:pt idx="914">
                  <c:v>1014</c:v>
                </c:pt>
                <c:pt idx="915">
                  <c:v>1015</c:v>
                </c:pt>
                <c:pt idx="916">
                  <c:v>1016</c:v>
                </c:pt>
                <c:pt idx="917">
                  <c:v>1017</c:v>
                </c:pt>
                <c:pt idx="918">
                  <c:v>1018</c:v>
                </c:pt>
                <c:pt idx="919">
                  <c:v>1019</c:v>
                </c:pt>
                <c:pt idx="920">
                  <c:v>1020</c:v>
                </c:pt>
                <c:pt idx="921">
                  <c:v>1021</c:v>
                </c:pt>
                <c:pt idx="922">
                  <c:v>1022</c:v>
                </c:pt>
                <c:pt idx="923">
                  <c:v>1023</c:v>
                </c:pt>
                <c:pt idx="924">
                  <c:v>1024</c:v>
                </c:pt>
                <c:pt idx="925">
                  <c:v>1025</c:v>
                </c:pt>
                <c:pt idx="926">
                  <c:v>1026</c:v>
                </c:pt>
                <c:pt idx="927">
                  <c:v>1027</c:v>
                </c:pt>
                <c:pt idx="928">
                  <c:v>1028</c:v>
                </c:pt>
                <c:pt idx="929">
                  <c:v>1029</c:v>
                </c:pt>
                <c:pt idx="930">
                  <c:v>1030</c:v>
                </c:pt>
                <c:pt idx="931">
                  <c:v>1031</c:v>
                </c:pt>
                <c:pt idx="932">
                  <c:v>1032</c:v>
                </c:pt>
                <c:pt idx="933">
                  <c:v>1033</c:v>
                </c:pt>
                <c:pt idx="934">
                  <c:v>1034</c:v>
                </c:pt>
                <c:pt idx="935">
                  <c:v>1035</c:v>
                </c:pt>
                <c:pt idx="936">
                  <c:v>1036</c:v>
                </c:pt>
                <c:pt idx="937">
                  <c:v>1037</c:v>
                </c:pt>
                <c:pt idx="938">
                  <c:v>1038</c:v>
                </c:pt>
                <c:pt idx="939">
                  <c:v>1039</c:v>
                </c:pt>
                <c:pt idx="940">
                  <c:v>1040</c:v>
                </c:pt>
                <c:pt idx="941">
                  <c:v>1041</c:v>
                </c:pt>
                <c:pt idx="942">
                  <c:v>1042</c:v>
                </c:pt>
                <c:pt idx="943">
                  <c:v>1043</c:v>
                </c:pt>
                <c:pt idx="944">
                  <c:v>1044</c:v>
                </c:pt>
                <c:pt idx="945">
                  <c:v>1045</c:v>
                </c:pt>
                <c:pt idx="946">
                  <c:v>1046</c:v>
                </c:pt>
                <c:pt idx="947">
                  <c:v>1047</c:v>
                </c:pt>
                <c:pt idx="948">
                  <c:v>1048</c:v>
                </c:pt>
                <c:pt idx="949">
                  <c:v>1049</c:v>
                </c:pt>
                <c:pt idx="950">
                  <c:v>1050</c:v>
                </c:pt>
                <c:pt idx="951">
                  <c:v>1051</c:v>
                </c:pt>
                <c:pt idx="952">
                  <c:v>1052</c:v>
                </c:pt>
                <c:pt idx="953">
                  <c:v>1053</c:v>
                </c:pt>
                <c:pt idx="954">
                  <c:v>1054</c:v>
                </c:pt>
                <c:pt idx="955">
                  <c:v>1055</c:v>
                </c:pt>
                <c:pt idx="956">
                  <c:v>1056</c:v>
                </c:pt>
                <c:pt idx="957">
                  <c:v>1057</c:v>
                </c:pt>
                <c:pt idx="958">
                  <c:v>1058</c:v>
                </c:pt>
                <c:pt idx="959">
                  <c:v>1059</c:v>
                </c:pt>
                <c:pt idx="960">
                  <c:v>1060</c:v>
                </c:pt>
                <c:pt idx="961">
                  <c:v>1061</c:v>
                </c:pt>
                <c:pt idx="962">
                  <c:v>1062</c:v>
                </c:pt>
                <c:pt idx="963">
                  <c:v>1063</c:v>
                </c:pt>
                <c:pt idx="964">
                  <c:v>1064</c:v>
                </c:pt>
                <c:pt idx="965">
                  <c:v>1065</c:v>
                </c:pt>
                <c:pt idx="966">
                  <c:v>1066</c:v>
                </c:pt>
                <c:pt idx="967">
                  <c:v>1067</c:v>
                </c:pt>
                <c:pt idx="968">
                  <c:v>1068</c:v>
                </c:pt>
                <c:pt idx="969">
                  <c:v>1069</c:v>
                </c:pt>
                <c:pt idx="970">
                  <c:v>1070</c:v>
                </c:pt>
                <c:pt idx="971">
                  <c:v>1071</c:v>
                </c:pt>
                <c:pt idx="972">
                  <c:v>1072</c:v>
                </c:pt>
                <c:pt idx="973">
                  <c:v>1073</c:v>
                </c:pt>
                <c:pt idx="974">
                  <c:v>1074</c:v>
                </c:pt>
                <c:pt idx="975">
                  <c:v>1075</c:v>
                </c:pt>
                <c:pt idx="976">
                  <c:v>1076</c:v>
                </c:pt>
                <c:pt idx="977">
                  <c:v>1077</c:v>
                </c:pt>
                <c:pt idx="978">
                  <c:v>1078</c:v>
                </c:pt>
                <c:pt idx="979">
                  <c:v>1079</c:v>
                </c:pt>
                <c:pt idx="980">
                  <c:v>1080</c:v>
                </c:pt>
                <c:pt idx="981">
                  <c:v>1081</c:v>
                </c:pt>
                <c:pt idx="982">
                  <c:v>1082</c:v>
                </c:pt>
                <c:pt idx="983">
                  <c:v>1083</c:v>
                </c:pt>
                <c:pt idx="984">
                  <c:v>1084</c:v>
                </c:pt>
                <c:pt idx="985">
                  <c:v>1085</c:v>
                </c:pt>
                <c:pt idx="986">
                  <c:v>1086</c:v>
                </c:pt>
                <c:pt idx="987">
                  <c:v>1087</c:v>
                </c:pt>
                <c:pt idx="988">
                  <c:v>1088</c:v>
                </c:pt>
                <c:pt idx="989">
                  <c:v>1089</c:v>
                </c:pt>
                <c:pt idx="990">
                  <c:v>1090</c:v>
                </c:pt>
                <c:pt idx="991">
                  <c:v>1091</c:v>
                </c:pt>
                <c:pt idx="992">
                  <c:v>1092</c:v>
                </c:pt>
                <c:pt idx="993">
                  <c:v>1093</c:v>
                </c:pt>
                <c:pt idx="994">
                  <c:v>1094</c:v>
                </c:pt>
                <c:pt idx="995">
                  <c:v>1095</c:v>
                </c:pt>
                <c:pt idx="996">
                  <c:v>1096</c:v>
                </c:pt>
                <c:pt idx="997">
                  <c:v>1097</c:v>
                </c:pt>
                <c:pt idx="998">
                  <c:v>1098</c:v>
                </c:pt>
                <c:pt idx="999">
                  <c:v>1099</c:v>
                </c:pt>
                <c:pt idx="1000">
                  <c:v>1100</c:v>
                </c:pt>
                <c:pt idx="1001">
                  <c:v>1101</c:v>
                </c:pt>
                <c:pt idx="1002">
                  <c:v>1102</c:v>
                </c:pt>
                <c:pt idx="1003">
                  <c:v>1103</c:v>
                </c:pt>
                <c:pt idx="1004">
                  <c:v>1104</c:v>
                </c:pt>
                <c:pt idx="1005">
                  <c:v>1105</c:v>
                </c:pt>
                <c:pt idx="1006">
                  <c:v>1106</c:v>
                </c:pt>
                <c:pt idx="1007">
                  <c:v>1107</c:v>
                </c:pt>
                <c:pt idx="1008">
                  <c:v>1108</c:v>
                </c:pt>
                <c:pt idx="1009">
                  <c:v>1109</c:v>
                </c:pt>
                <c:pt idx="1010">
                  <c:v>1110</c:v>
                </c:pt>
                <c:pt idx="1011">
                  <c:v>1111</c:v>
                </c:pt>
                <c:pt idx="1012">
                  <c:v>1112</c:v>
                </c:pt>
                <c:pt idx="1013">
                  <c:v>1113</c:v>
                </c:pt>
                <c:pt idx="1014">
                  <c:v>1114</c:v>
                </c:pt>
                <c:pt idx="1015">
                  <c:v>1115</c:v>
                </c:pt>
                <c:pt idx="1016">
                  <c:v>1116</c:v>
                </c:pt>
                <c:pt idx="1017">
                  <c:v>1117</c:v>
                </c:pt>
                <c:pt idx="1018">
                  <c:v>1118</c:v>
                </c:pt>
                <c:pt idx="1019">
                  <c:v>1119</c:v>
                </c:pt>
                <c:pt idx="1020">
                  <c:v>1120</c:v>
                </c:pt>
                <c:pt idx="1021">
                  <c:v>1121</c:v>
                </c:pt>
                <c:pt idx="1022">
                  <c:v>1122</c:v>
                </c:pt>
                <c:pt idx="1023">
                  <c:v>1123</c:v>
                </c:pt>
                <c:pt idx="1024">
                  <c:v>1124</c:v>
                </c:pt>
                <c:pt idx="1025">
                  <c:v>1125</c:v>
                </c:pt>
                <c:pt idx="1026">
                  <c:v>1126</c:v>
                </c:pt>
                <c:pt idx="1027">
                  <c:v>1127</c:v>
                </c:pt>
                <c:pt idx="1028">
                  <c:v>1128</c:v>
                </c:pt>
                <c:pt idx="1029">
                  <c:v>1129</c:v>
                </c:pt>
                <c:pt idx="1030">
                  <c:v>1130</c:v>
                </c:pt>
                <c:pt idx="1031">
                  <c:v>1131</c:v>
                </c:pt>
                <c:pt idx="1032">
                  <c:v>1132</c:v>
                </c:pt>
                <c:pt idx="1033">
                  <c:v>1133</c:v>
                </c:pt>
                <c:pt idx="1034">
                  <c:v>1134</c:v>
                </c:pt>
                <c:pt idx="1035">
                  <c:v>1135</c:v>
                </c:pt>
                <c:pt idx="1036">
                  <c:v>1136</c:v>
                </c:pt>
                <c:pt idx="1037">
                  <c:v>1137</c:v>
                </c:pt>
                <c:pt idx="1038">
                  <c:v>1138</c:v>
                </c:pt>
                <c:pt idx="1039">
                  <c:v>1139</c:v>
                </c:pt>
                <c:pt idx="1040">
                  <c:v>1140</c:v>
                </c:pt>
                <c:pt idx="1041">
                  <c:v>1141</c:v>
                </c:pt>
                <c:pt idx="1042">
                  <c:v>1142</c:v>
                </c:pt>
                <c:pt idx="1043">
                  <c:v>1143</c:v>
                </c:pt>
                <c:pt idx="1044">
                  <c:v>1144</c:v>
                </c:pt>
                <c:pt idx="1045">
                  <c:v>1145</c:v>
                </c:pt>
                <c:pt idx="1046">
                  <c:v>1146</c:v>
                </c:pt>
                <c:pt idx="1047">
                  <c:v>1147</c:v>
                </c:pt>
                <c:pt idx="1048">
                  <c:v>1148</c:v>
                </c:pt>
                <c:pt idx="1049">
                  <c:v>1149</c:v>
                </c:pt>
                <c:pt idx="1050">
                  <c:v>1150</c:v>
                </c:pt>
                <c:pt idx="1051">
                  <c:v>1151</c:v>
                </c:pt>
                <c:pt idx="1052">
                  <c:v>1152</c:v>
                </c:pt>
                <c:pt idx="1053">
                  <c:v>1153</c:v>
                </c:pt>
                <c:pt idx="1054">
                  <c:v>1154</c:v>
                </c:pt>
                <c:pt idx="1055">
                  <c:v>1155</c:v>
                </c:pt>
                <c:pt idx="1056">
                  <c:v>1156</c:v>
                </c:pt>
                <c:pt idx="1057">
                  <c:v>1157</c:v>
                </c:pt>
                <c:pt idx="1058">
                  <c:v>1158</c:v>
                </c:pt>
                <c:pt idx="1059">
                  <c:v>1159</c:v>
                </c:pt>
                <c:pt idx="1060">
                  <c:v>1160</c:v>
                </c:pt>
                <c:pt idx="1061">
                  <c:v>1161</c:v>
                </c:pt>
                <c:pt idx="1062">
                  <c:v>1162</c:v>
                </c:pt>
                <c:pt idx="1063">
                  <c:v>1163</c:v>
                </c:pt>
                <c:pt idx="1064">
                  <c:v>1164</c:v>
                </c:pt>
                <c:pt idx="1065">
                  <c:v>1165</c:v>
                </c:pt>
                <c:pt idx="1066">
                  <c:v>1166</c:v>
                </c:pt>
                <c:pt idx="1067">
                  <c:v>1167</c:v>
                </c:pt>
                <c:pt idx="1068">
                  <c:v>1168</c:v>
                </c:pt>
                <c:pt idx="1069">
                  <c:v>1169</c:v>
                </c:pt>
                <c:pt idx="1070">
                  <c:v>1170</c:v>
                </c:pt>
                <c:pt idx="1071">
                  <c:v>1171</c:v>
                </c:pt>
                <c:pt idx="1072">
                  <c:v>1172</c:v>
                </c:pt>
                <c:pt idx="1073">
                  <c:v>1173</c:v>
                </c:pt>
                <c:pt idx="1074">
                  <c:v>1174</c:v>
                </c:pt>
                <c:pt idx="1075">
                  <c:v>1175</c:v>
                </c:pt>
                <c:pt idx="1076">
                  <c:v>1176</c:v>
                </c:pt>
                <c:pt idx="1077">
                  <c:v>1177</c:v>
                </c:pt>
                <c:pt idx="1078">
                  <c:v>1178</c:v>
                </c:pt>
                <c:pt idx="1079">
                  <c:v>1179</c:v>
                </c:pt>
                <c:pt idx="1080">
                  <c:v>1180</c:v>
                </c:pt>
                <c:pt idx="1081">
                  <c:v>1181</c:v>
                </c:pt>
                <c:pt idx="1082">
                  <c:v>1182</c:v>
                </c:pt>
                <c:pt idx="1083">
                  <c:v>1183</c:v>
                </c:pt>
                <c:pt idx="1084">
                  <c:v>1184</c:v>
                </c:pt>
                <c:pt idx="1085">
                  <c:v>1185</c:v>
                </c:pt>
                <c:pt idx="1086">
                  <c:v>1186</c:v>
                </c:pt>
                <c:pt idx="1087">
                  <c:v>1187</c:v>
                </c:pt>
                <c:pt idx="1088">
                  <c:v>1188</c:v>
                </c:pt>
                <c:pt idx="1089">
                  <c:v>1189</c:v>
                </c:pt>
                <c:pt idx="1090">
                  <c:v>1190</c:v>
                </c:pt>
                <c:pt idx="1091">
                  <c:v>1191</c:v>
                </c:pt>
                <c:pt idx="1092">
                  <c:v>1192</c:v>
                </c:pt>
                <c:pt idx="1093">
                  <c:v>1193</c:v>
                </c:pt>
                <c:pt idx="1094">
                  <c:v>1194</c:v>
                </c:pt>
                <c:pt idx="1095">
                  <c:v>1195</c:v>
                </c:pt>
                <c:pt idx="1096">
                  <c:v>1196</c:v>
                </c:pt>
                <c:pt idx="1097">
                  <c:v>1197</c:v>
                </c:pt>
                <c:pt idx="1098">
                  <c:v>1198</c:v>
                </c:pt>
                <c:pt idx="1099">
                  <c:v>1199</c:v>
                </c:pt>
                <c:pt idx="1100">
                  <c:v>1200</c:v>
                </c:pt>
                <c:pt idx="1101">
                  <c:v>1201</c:v>
                </c:pt>
                <c:pt idx="1102">
                  <c:v>1202</c:v>
                </c:pt>
                <c:pt idx="1103">
                  <c:v>1203</c:v>
                </c:pt>
                <c:pt idx="1104">
                  <c:v>1204</c:v>
                </c:pt>
                <c:pt idx="1105">
                  <c:v>1205</c:v>
                </c:pt>
                <c:pt idx="1106">
                  <c:v>1206</c:v>
                </c:pt>
                <c:pt idx="1107">
                  <c:v>1207</c:v>
                </c:pt>
                <c:pt idx="1108">
                  <c:v>1208</c:v>
                </c:pt>
                <c:pt idx="1109">
                  <c:v>1209</c:v>
                </c:pt>
                <c:pt idx="1110">
                  <c:v>1210</c:v>
                </c:pt>
                <c:pt idx="1111">
                  <c:v>1211</c:v>
                </c:pt>
                <c:pt idx="1112">
                  <c:v>1212</c:v>
                </c:pt>
                <c:pt idx="1113">
                  <c:v>1213</c:v>
                </c:pt>
                <c:pt idx="1114">
                  <c:v>1214</c:v>
                </c:pt>
                <c:pt idx="1115">
                  <c:v>1215</c:v>
                </c:pt>
                <c:pt idx="1116">
                  <c:v>1216</c:v>
                </c:pt>
                <c:pt idx="1117">
                  <c:v>1217</c:v>
                </c:pt>
                <c:pt idx="1118">
                  <c:v>1218</c:v>
                </c:pt>
                <c:pt idx="1119">
                  <c:v>1219</c:v>
                </c:pt>
                <c:pt idx="1120">
                  <c:v>1220</c:v>
                </c:pt>
                <c:pt idx="1121">
                  <c:v>1221</c:v>
                </c:pt>
                <c:pt idx="1122">
                  <c:v>1222</c:v>
                </c:pt>
                <c:pt idx="1123">
                  <c:v>1223</c:v>
                </c:pt>
                <c:pt idx="1124">
                  <c:v>1224</c:v>
                </c:pt>
                <c:pt idx="1125">
                  <c:v>1225</c:v>
                </c:pt>
                <c:pt idx="1126">
                  <c:v>1226</c:v>
                </c:pt>
                <c:pt idx="1127">
                  <c:v>1227</c:v>
                </c:pt>
                <c:pt idx="1128">
                  <c:v>1228</c:v>
                </c:pt>
                <c:pt idx="1129">
                  <c:v>1229</c:v>
                </c:pt>
                <c:pt idx="1130">
                  <c:v>1230</c:v>
                </c:pt>
                <c:pt idx="1131">
                  <c:v>1231</c:v>
                </c:pt>
                <c:pt idx="1132">
                  <c:v>1232</c:v>
                </c:pt>
                <c:pt idx="1133">
                  <c:v>1233</c:v>
                </c:pt>
                <c:pt idx="1134">
                  <c:v>1234</c:v>
                </c:pt>
                <c:pt idx="1135">
                  <c:v>1235</c:v>
                </c:pt>
                <c:pt idx="1136">
                  <c:v>1236</c:v>
                </c:pt>
                <c:pt idx="1137">
                  <c:v>1237</c:v>
                </c:pt>
                <c:pt idx="1138">
                  <c:v>1238</c:v>
                </c:pt>
                <c:pt idx="1139">
                  <c:v>1239</c:v>
                </c:pt>
                <c:pt idx="1140">
                  <c:v>1240</c:v>
                </c:pt>
                <c:pt idx="1141">
                  <c:v>1241</c:v>
                </c:pt>
                <c:pt idx="1142">
                  <c:v>1242</c:v>
                </c:pt>
                <c:pt idx="1143">
                  <c:v>1243</c:v>
                </c:pt>
                <c:pt idx="1144">
                  <c:v>1244</c:v>
                </c:pt>
                <c:pt idx="1145">
                  <c:v>1245</c:v>
                </c:pt>
                <c:pt idx="1146">
                  <c:v>1246</c:v>
                </c:pt>
                <c:pt idx="1147">
                  <c:v>1247</c:v>
                </c:pt>
                <c:pt idx="1148">
                  <c:v>1248</c:v>
                </c:pt>
                <c:pt idx="1149">
                  <c:v>1249</c:v>
                </c:pt>
                <c:pt idx="1150">
                  <c:v>1250</c:v>
                </c:pt>
                <c:pt idx="1151">
                  <c:v>1251</c:v>
                </c:pt>
                <c:pt idx="1152">
                  <c:v>1252</c:v>
                </c:pt>
                <c:pt idx="1153">
                  <c:v>1253</c:v>
                </c:pt>
                <c:pt idx="1154">
                  <c:v>1254</c:v>
                </c:pt>
                <c:pt idx="1155">
                  <c:v>1255</c:v>
                </c:pt>
                <c:pt idx="1156">
                  <c:v>1256</c:v>
                </c:pt>
                <c:pt idx="1157">
                  <c:v>1257</c:v>
                </c:pt>
                <c:pt idx="1158">
                  <c:v>1258</c:v>
                </c:pt>
                <c:pt idx="1159">
                  <c:v>1259</c:v>
                </c:pt>
                <c:pt idx="1160">
                  <c:v>1260</c:v>
                </c:pt>
                <c:pt idx="1161">
                  <c:v>1261</c:v>
                </c:pt>
                <c:pt idx="1162">
                  <c:v>1262</c:v>
                </c:pt>
                <c:pt idx="1163">
                  <c:v>1263</c:v>
                </c:pt>
                <c:pt idx="1164">
                  <c:v>1264</c:v>
                </c:pt>
                <c:pt idx="1165">
                  <c:v>1265</c:v>
                </c:pt>
                <c:pt idx="1166">
                  <c:v>1266</c:v>
                </c:pt>
                <c:pt idx="1167">
                  <c:v>1267</c:v>
                </c:pt>
                <c:pt idx="1168">
                  <c:v>1268</c:v>
                </c:pt>
                <c:pt idx="1169">
                  <c:v>1269</c:v>
                </c:pt>
                <c:pt idx="1170">
                  <c:v>1270</c:v>
                </c:pt>
                <c:pt idx="1171">
                  <c:v>1271</c:v>
                </c:pt>
                <c:pt idx="1172">
                  <c:v>1272</c:v>
                </c:pt>
                <c:pt idx="1173">
                  <c:v>1273</c:v>
                </c:pt>
                <c:pt idx="1174">
                  <c:v>1274</c:v>
                </c:pt>
                <c:pt idx="1175">
                  <c:v>1275</c:v>
                </c:pt>
                <c:pt idx="1176">
                  <c:v>1276</c:v>
                </c:pt>
                <c:pt idx="1177">
                  <c:v>1277</c:v>
                </c:pt>
                <c:pt idx="1178">
                  <c:v>1278</c:v>
                </c:pt>
                <c:pt idx="1179">
                  <c:v>1279</c:v>
                </c:pt>
                <c:pt idx="1180">
                  <c:v>1280</c:v>
                </c:pt>
                <c:pt idx="1181">
                  <c:v>1281</c:v>
                </c:pt>
                <c:pt idx="1182">
                  <c:v>1282</c:v>
                </c:pt>
                <c:pt idx="1183">
                  <c:v>1283</c:v>
                </c:pt>
                <c:pt idx="1184">
                  <c:v>1284</c:v>
                </c:pt>
                <c:pt idx="1185">
                  <c:v>1285</c:v>
                </c:pt>
                <c:pt idx="1186">
                  <c:v>1286</c:v>
                </c:pt>
                <c:pt idx="1187">
                  <c:v>1287</c:v>
                </c:pt>
                <c:pt idx="1188">
                  <c:v>1288</c:v>
                </c:pt>
                <c:pt idx="1189">
                  <c:v>1289</c:v>
                </c:pt>
                <c:pt idx="1190">
                  <c:v>1290</c:v>
                </c:pt>
                <c:pt idx="1191">
                  <c:v>1291</c:v>
                </c:pt>
                <c:pt idx="1192">
                  <c:v>1292</c:v>
                </c:pt>
                <c:pt idx="1193">
                  <c:v>1293</c:v>
                </c:pt>
                <c:pt idx="1194">
                  <c:v>1294</c:v>
                </c:pt>
                <c:pt idx="1195">
                  <c:v>1295</c:v>
                </c:pt>
                <c:pt idx="1196">
                  <c:v>1296</c:v>
                </c:pt>
                <c:pt idx="1197">
                  <c:v>1297</c:v>
                </c:pt>
                <c:pt idx="1198">
                  <c:v>1298</c:v>
                </c:pt>
                <c:pt idx="1199">
                  <c:v>1299</c:v>
                </c:pt>
                <c:pt idx="1200">
                  <c:v>1300</c:v>
                </c:pt>
                <c:pt idx="1201">
                  <c:v>1301</c:v>
                </c:pt>
                <c:pt idx="1202">
                  <c:v>1302</c:v>
                </c:pt>
                <c:pt idx="1203">
                  <c:v>1303</c:v>
                </c:pt>
                <c:pt idx="1204">
                  <c:v>1304</c:v>
                </c:pt>
                <c:pt idx="1205">
                  <c:v>1305</c:v>
                </c:pt>
                <c:pt idx="1206">
                  <c:v>1306</c:v>
                </c:pt>
                <c:pt idx="1207">
                  <c:v>1307</c:v>
                </c:pt>
                <c:pt idx="1208">
                  <c:v>1308</c:v>
                </c:pt>
                <c:pt idx="1209">
                  <c:v>1309</c:v>
                </c:pt>
                <c:pt idx="1210">
                  <c:v>1310</c:v>
                </c:pt>
                <c:pt idx="1211">
                  <c:v>1311</c:v>
                </c:pt>
                <c:pt idx="1212">
                  <c:v>1312</c:v>
                </c:pt>
                <c:pt idx="1213">
                  <c:v>1313</c:v>
                </c:pt>
                <c:pt idx="1214">
                  <c:v>1314</c:v>
                </c:pt>
                <c:pt idx="1215">
                  <c:v>1315</c:v>
                </c:pt>
                <c:pt idx="1216">
                  <c:v>1316</c:v>
                </c:pt>
                <c:pt idx="1217">
                  <c:v>1317</c:v>
                </c:pt>
                <c:pt idx="1218">
                  <c:v>1318</c:v>
                </c:pt>
                <c:pt idx="1219">
                  <c:v>1319</c:v>
                </c:pt>
                <c:pt idx="1220">
                  <c:v>1320</c:v>
                </c:pt>
                <c:pt idx="1221">
                  <c:v>1321</c:v>
                </c:pt>
                <c:pt idx="1222">
                  <c:v>1322</c:v>
                </c:pt>
                <c:pt idx="1223">
                  <c:v>1323</c:v>
                </c:pt>
                <c:pt idx="1224">
                  <c:v>1324</c:v>
                </c:pt>
                <c:pt idx="1225">
                  <c:v>1325</c:v>
                </c:pt>
                <c:pt idx="1226">
                  <c:v>1326</c:v>
                </c:pt>
                <c:pt idx="1227">
                  <c:v>1327</c:v>
                </c:pt>
                <c:pt idx="1228">
                  <c:v>1328</c:v>
                </c:pt>
                <c:pt idx="1229">
                  <c:v>1329</c:v>
                </c:pt>
                <c:pt idx="1230">
                  <c:v>1330</c:v>
                </c:pt>
                <c:pt idx="1231">
                  <c:v>1331</c:v>
                </c:pt>
                <c:pt idx="1232">
                  <c:v>1332</c:v>
                </c:pt>
                <c:pt idx="1233">
                  <c:v>1333</c:v>
                </c:pt>
                <c:pt idx="1234">
                  <c:v>1334</c:v>
                </c:pt>
                <c:pt idx="1235">
                  <c:v>1335</c:v>
                </c:pt>
                <c:pt idx="1236">
                  <c:v>1336</c:v>
                </c:pt>
                <c:pt idx="1237">
                  <c:v>1337</c:v>
                </c:pt>
                <c:pt idx="1238">
                  <c:v>1338</c:v>
                </c:pt>
                <c:pt idx="1239">
                  <c:v>1339</c:v>
                </c:pt>
                <c:pt idx="1240">
                  <c:v>1340</c:v>
                </c:pt>
                <c:pt idx="1241">
                  <c:v>1341</c:v>
                </c:pt>
                <c:pt idx="1242">
                  <c:v>1342</c:v>
                </c:pt>
                <c:pt idx="1243">
                  <c:v>1343</c:v>
                </c:pt>
                <c:pt idx="1244">
                  <c:v>1344</c:v>
                </c:pt>
                <c:pt idx="1245">
                  <c:v>1345</c:v>
                </c:pt>
                <c:pt idx="1246">
                  <c:v>1346</c:v>
                </c:pt>
                <c:pt idx="1247">
                  <c:v>1347</c:v>
                </c:pt>
                <c:pt idx="1248">
                  <c:v>1348</c:v>
                </c:pt>
                <c:pt idx="1249">
                  <c:v>1349</c:v>
                </c:pt>
                <c:pt idx="1250">
                  <c:v>1350</c:v>
                </c:pt>
                <c:pt idx="1251">
                  <c:v>1351</c:v>
                </c:pt>
                <c:pt idx="1252">
                  <c:v>1352</c:v>
                </c:pt>
                <c:pt idx="1253">
                  <c:v>1353</c:v>
                </c:pt>
                <c:pt idx="1254">
                  <c:v>1354</c:v>
                </c:pt>
                <c:pt idx="1255">
                  <c:v>1355</c:v>
                </c:pt>
                <c:pt idx="1256">
                  <c:v>1356</c:v>
                </c:pt>
                <c:pt idx="1257">
                  <c:v>1357</c:v>
                </c:pt>
                <c:pt idx="1258">
                  <c:v>1358</c:v>
                </c:pt>
                <c:pt idx="1259">
                  <c:v>1359</c:v>
                </c:pt>
                <c:pt idx="1260">
                  <c:v>1360</c:v>
                </c:pt>
                <c:pt idx="1261">
                  <c:v>1361</c:v>
                </c:pt>
                <c:pt idx="1262">
                  <c:v>1362</c:v>
                </c:pt>
                <c:pt idx="1263">
                  <c:v>1363</c:v>
                </c:pt>
                <c:pt idx="1264">
                  <c:v>1364</c:v>
                </c:pt>
                <c:pt idx="1265">
                  <c:v>1365</c:v>
                </c:pt>
                <c:pt idx="1266">
                  <c:v>1366</c:v>
                </c:pt>
                <c:pt idx="1267">
                  <c:v>1367</c:v>
                </c:pt>
                <c:pt idx="1268">
                  <c:v>1368</c:v>
                </c:pt>
                <c:pt idx="1269">
                  <c:v>1369</c:v>
                </c:pt>
                <c:pt idx="1270">
                  <c:v>1370</c:v>
                </c:pt>
                <c:pt idx="1271">
                  <c:v>1371</c:v>
                </c:pt>
                <c:pt idx="1272">
                  <c:v>1372</c:v>
                </c:pt>
                <c:pt idx="1273">
                  <c:v>1373</c:v>
                </c:pt>
                <c:pt idx="1274">
                  <c:v>1374</c:v>
                </c:pt>
                <c:pt idx="1275">
                  <c:v>1375</c:v>
                </c:pt>
                <c:pt idx="1276">
                  <c:v>1376</c:v>
                </c:pt>
                <c:pt idx="1277">
                  <c:v>1377</c:v>
                </c:pt>
                <c:pt idx="1278">
                  <c:v>1378</c:v>
                </c:pt>
                <c:pt idx="1279">
                  <c:v>1379</c:v>
                </c:pt>
                <c:pt idx="1280">
                  <c:v>1380</c:v>
                </c:pt>
                <c:pt idx="1281">
                  <c:v>1381</c:v>
                </c:pt>
                <c:pt idx="1282">
                  <c:v>1382</c:v>
                </c:pt>
                <c:pt idx="1283">
                  <c:v>1383</c:v>
                </c:pt>
                <c:pt idx="1284">
                  <c:v>1384</c:v>
                </c:pt>
                <c:pt idx="1285">
                  <c:v>1385</c:v>
                </c:pt>
                <c:pt idx="1286">
                  <c:v>1386</c:v>
                </c:pt>
                <c:pt idx="1287">
                  <c:v>1387</c:v>
                </c:pt>
                <c:pt idx="1288">
                  <c:v>1388</c:v>
                </c:pt>
                <c:pt idx="1289">
                  <c:v>1389</c:v>
                </c:pt>
                <c:pt idx="1290">
                  <c:v>1390</c:v>
                </c:pt>
                <c:pt idx="1291">
                  <c:v>1391</c:v>
                </c:pt>
                <c:pt idx="1292">
                  <c:v>1392</c:v>
                </c:pt>
                <c:pt idx="1293">
                  <c:v>1393</c:v>
                </c:pt>
                <c:pt idx="1294">
                  <c:v>1394</c:v>
                </c:pt>
                <c:pt idx="1295">
                  <c:v>1395</c:v>
                </c:pt>
                <c:pt idx="1296">
                  <c:v>1396</c:v>
                </c:pt>
                <c:pt idx="1297">
                  <c:v>1397</c:v>
                </c:pt>
                <c:pt idx="1298">
                  <c:v>1398</c:v>
                </c:pt>
                <c:pt idx="1299">
                  <c:v>1399</c:v>
                </c:pt>
                <c:pt idx="1300">
                  <c:v>1400</c:v>
                </c:pt>
                <c:pt idx="1301">
                  <c:v>1401</c:v>
                </c:pt>
                <c:pt idx="1302">
                  <c:v>1402</c:v>
                </c:pt>
                <c:pt idx="1303">
                  <c:v>1403</c:v>
                </c:pt>
                <c:pt idx="1304">
                  <c:v>1404</c:v>
                </c:pt>
                <c:pt idx="1305">
                  <c:v>1405</c:v>
                </c:pt>
                <c:pt idx="1306">
                  <c:v>1406</c:v>
                </c:pt>
                <c:pt idx="1307">
                  <c:v>1407</c:v>
                </c:pt>
                <c:pt idx="1308">
                  <c:v>1408</c:v>
                </c:pt>
                <c:pt idx="1309">
                  <c:v>1409</c:v>
                </c:pt>
                <c:pt idx="1310">
                  <c:v>1410</c:v>
                </c:pt>
                <c:pt idx="1311">
                  <c:v>1411</c:v>
                </c:pt>
                <c:pt idx="1312">
                  <c:v>1412</c:v>
                </c:pt>
                <c:pt idx="1313">
                  <c:v>1413</c:v>
                </c:pt>
                <c:pt idx="1314">
                  <c:v>1414</c:v>
                </c:pt>
                <c:pt idx="1315">
                  <c:v>1415</c:v>
                </c:pt>
                <c:pt idx="1316">
                  <c:v>1416</c:v>
                </c:pt>
                <c:pt idx="1317">
                  <c:v>1417</c:v>
                </c:pt>
                <c:pt idx="1318">
                  <c:v>1418</c:v>
                </c:pt>
                <c:pt idx="1319">
                  <c:v>1419</c:v>
                </c:pt>
                <c:pt idx="1320">
                  <c:v>1420</c:v>
                </c:pt>
                <c:pt idx="1321">
                  <c:v>1421</c:v>
                </c:pt>
                <c:pt idx="1322">
                  <c:v>1422</c:v>
                </c:pt>
                <c:pt idx="1323">
                  <c:v>1423</c:v>
                </c:pt>
                <c:pt idx="1324">
                  <c:v>1424</c:v>
                </c:pt>
                <c:pt idx="1325">
                  <c:v>1425</c:v>
                </c:pt>
                <c:pt idx="1326">
                  <c:v>1426</c:v>
                </c:pt>
                <c:pt idx="1327">
                  <c:v>1427</c:v>
                </c:pt>
                <c:pt idx="1328">
                  <c:v>1428</c:v>
                </c:pt>
                <c:pt idx="1329">
                  <c:v>1429</c:v>
                </c:pt>
                <c:pt idx="1330">
                  <c:v>1430</c:v>
                </c:pt>
                <c:pt idx="1331">
                  <c:v>1431</c:v>
                </c:pt>
                <c:pt idx="1332">
                  <c:v>1432</c:v>
                </c:pt>
                <c:pt idx="1333">
                  <c:v>1433</c:v>
                </c:pt>
                <c:pt idx="1334">
                  <c:v>1434</c:v>
                </c:pt>
                <c:pt idx="1335">
                  <c:v>1435</c:v>
                </c:pt>
                <c:pt idx="1336">
                  <c:v>1436</c:v>
                </c:pt>
                <c:pt idx="1337">
                  <c:v>1437</c:v>
                </c:pt>
                <c:pt idx="1338">
                  <c:v>1438</c:v>
                </c:pt>
                <c:pt idx="1339">
                  <c:v>1439</c:v>
                </c:pt>
                <c:pt idx="1340">
                  <c:v>1440</c:v>
                </c:pt>
                <c:pt idx="1341">
                  <c:v>1441</c:v>
                </c:pt>
                <c:pt idx="1342">
                  <c:v>1442</c:v>
                </c:pt>
                <c:pt idx="1343">
                  <c:v>1443</c:v>
                </c:pt>
                <c:pt idx="1344">
                  <c:v>1444</c:v>
                </c:pt>
                <c:pt idx="1345">
                  <c:v>1445</c:v>
                </c:pt>
                <c:pt idx="1346">
                  <c:v>1446</c:v>
                </c:pt>
                <c:pt idx="1347">
                  <c:v>1447</c:v>
                </c:pt>
                <c:pt idx="1348">
                  <c:v>1448</c:v>
                </c:pt>
                <c:pt idx="1349">
                  <c:v>1449</c:v>
                </c:pt>
                <c:pt idx="1350">
                  <c:v>1450</c:v>
                </c:pt>
                <c:pt idx="1351">
                  <c:v>1451</c:v>
                </c:pt>
                <c:pt idx="1352">
                  <c:v>1452</c:v>
                </c:pt>
                <c:pt idx="1353">
                  <c:v>1453</c:v>
                </c:pt>
                <c:pt idx="1354">
                  <c:v>1454</c:v>
                </c:pt>
                <c:pt idx="1355">
                  <c:v>1455</c:v>
                </c:pt>
                <c:pt idx="1356">
                  <c:v>1456</c:v>
                </c:pt>
                <c:pt idx="1357">
                  <c:v>1457</c:v>
                </c:pt>
                <c:pt idx="1358">
                  <c:v>1458</c:v>
                </c:pt>
                <c:pt idx="1359">
                  <c:v>1459</c:v>
                </c:pt>
                <c:pt idx="1360">
                  <c:v>1460</c:v>
                </c:pt>
                <c:pt idx="1361">
                  <c:v>1461</c:v>
                </c:pt>
                <c:pt idx="1362">
                  <c:v>1462</c:v>
                </c:pt>
                <c:pt idx="1363">
                  <c:v>1463</c:v>
                </c:pt>
                <c:pt idx="1364">
                  <c:v>1464</c:v>
                </c:pt>
                <c:pt idx="1365">
                  <c:v>1465</c:v>
                </c:pt>
                <c:pt idx="1366">
                  <c:v>1466</c:v>
                </c:pt>
                <c:pt idx="1367">
                  <c:v>1467</c:v>
                </c:pt>
                <c:pt idx="1368">
                  <c:v>1468</c:v>
                </c:pt>
                <c:pt idx="1369">
                  <c:v>1469</c:v>
                </c:pt>
                <c:pt idx="1370">
                  <c:v>1470</c:v>
                </c:pt>
                <c:pt idx="1371">
                  <c:v>1471</c:v>
                </c:pt>
                <c:pt idx="1372">
                  <c:v>1472</c:v>
                </c:pt>
                <c:pt idx="1373">
                  <c:v>1473</c:v>
                </c:pt>
                <c:pt idx="1374">
                  <c:v>1474</c:v>
                </c:pt>
                <c:pt idx="1375">
                  <c:v>1475</c:v>
                </c:pt>
                <c:pt idx="1376">
                  <c:v>1476</c:v>
                </c:pt>
                <c:pt idx="1377">
                  <c:v>1477</c:v>
                </c:pt>
                <c:pt idx="1378">
                  <c:v>1478</c:v>
                </c:pt>
                <c:pt idx="1379">
                  <c:v>1479</c:v>
                </c:pt>
                <c:pt idx="1380">
                  <c:v>1480</c:v>
                </c:pt>
                <c:pt idx="1381">
                  <c:v>1481</c:v>
                </c:pt>
                <c:pt idx="1382">
                  <c:v>1482</c:v>
                </c:pt>
                <c:pt idx="1383">
                  <c:v>1483</c:v>
                </c:pt>
                <c:pt idx="1384">
                  <c:v>1484</c:v>
                </c:pt>
                <c:pt idx="1385">
                  <c:v>1485</c:v>
                </c:pt>
                <c:pt idx="1386">
                  <c:v>1486</c:v>
                </c:pt>
                <c:pt idx="1387">
                  <c:v>1487</c:v>
                </c:pt>
                <c:pt idx="1388">
                  <c:v>1488</c:v>
                </c:pt>
                <c:pt idx="1389">
                  <c:v>1489</c:v>
                </c:pt>
                <c:pt idx="1390">
                  <c:v>1490</c:v>
                </c:pt>
                <c:pt idx="1391">
                  <c:v>1491</c:v>
                </c:pt>
                <c:pt idx="1392">
                  <c:v>1492</c:v>
                </c:pt>
                <c:pt idx="1393">
                  <c:v>1493</c:v>
                </c:pt>
                <c:pt idx="1394">
                  <c:v>1494</c:v>
                </c:pt>
                <c:pt idx="1395">
                  <c:v>1495</c:v>
                </c:pt>
                <c:pt idx="1396">
                  <c:v>1496</c:v>
                </c:pt>
                <c:pt idx="1397">
                  <c:v>1497</c:v>
                </c:pt>
                <c:pt idx="1398">
                  <c:v>1498</c:v>
                </c:pt>
                <c:pt idx="1399">
                  <c:v>1499</c:v>
                </c:pt>
                <c:pt idx="1400">
                  <c:v>1500</c:v>
                </c:pt>
                <c:pt idx="1401">
                  <c:v>1501</c:v>
                </c:pt>
                <c:pt idx="1402">
                  <c:v>1502</c:v>
                </c:pt>
                <c:pt idx="1403">
                  <c:v>1503</c:v>
                </c:pt>
                <c:pt idx="1404">
                  <c:v>1504</c:v>
                </c:pt>
                <c:pt idx="1405">
                  <c:v>1505</c:v>
                </c:pt>
                <c:pt idx="1406">
                  <c:v>1506</c:v>
                </c:pt>
                <c:pt idx="1407">
                  <c:v>1507</c:v>
                </c:pt>
                <c:pt idx="1408">
                  <c:v>1508</c:v>
                </c:pt>
                <c:pt idx="1409">
                  <c:v>1509</c:v>
                </c:pt>
                <c:pt idx="1410">
                  <c:v>1510</c:v>
                </c:pt>
                <c:pt idx="1411">
                  <c:v>1511</c:v>
                </c:pt>
                <c:pt idx="1412">
                  <c:v>1512</c:v>
                </c:pt>
                <c:pt idx="1413">
                  <c:v>1513</c:v>
                </c:pt>
                <c:pt idx="1414">
                  <c:v>1514</c:v>
                </c:pt>
                <c:pt idx="1415">
                  <c:v>1515</c:v>
                </c:pt>
                <c:pt idx="1416">
                  <c:v>1516</c:v>
                </c:pt>
                <c:pt idx="1417">
                  <c:v>1517</c:v>
                </c:pt>
                <c:pt idx="1418">
                  <c:v>1518</c:v>
                </c:pt>
                <c:pt idx="1419">
                  <c:v>1519</c:v>
                </c:pt>
                <c:pt idx="1420">
                  <c:v>1520</c:v>
                </c:pt>
                <c:pt idx="1421">
                  <c:v>1521</c:v>
                </c:pt>
                <c:pt idx="1422">
                  <c:v>1522</c:v>
                </c:pt>
                <c:pt idx="1423">
                  <c:v>1523</c:v>
                </c:pt>
                <c:pt idx="1424">
                  <c:v>1524</c:v>
                </c:pt>
                <c:pt idx="1425">
                  <c:v>1525</c:v>
                </c:pt>
                <c:pt idx="1426">
                  <c:v>1526</c:v>
                </c:pt>
                <c:pt idx="1427">
                  <c:v>1527</c:v>
                </c:pt>
                <c:pt idx="1428">
                  <c:v>1528</c:v>
                </c:pt>
                <c:pt idx="1429">
                  <c:v>1529</c:v>
                </c:pt>
                <c:pt idx="1430">
                  <c:v>1530</c:v>
                </c:pt>
                <c:pt idx="1431">
                  <c:v>1531</c:v>
                </c:pt>
                <c:pt idx="1432">
                  <c:v>1532</c:v>
                </c:pt>
                <c:pt idx="1433">
                  <c:v>1533</c:v>
                </c:pt>
                <c:pt idx="1434">
                  <c:v>1534</c:v>
                </c:pt>
                <c:pt idx="1435">
                  <c:v>1535</c:v>
                </c:pt>
                <c:pt idx="1436">
                  <c:v>1536</c:v>
                </c:pt>
                <c:pt idx="1437">
                  <c:v>1537</c:v>
                </c:pt>
                <c:pt idx="1438">
                  <c:v>1538</c:v>
                </c:pt>
                <c:pt idx="1439">
                  <c:v>1539</c:v>
                </c:pt>
                <c:pt idx="1440">
                  <c:v>1540</c:v>
                </c:pt>
                <c:pt idx="1441">
                  <c:v>1541</c:v>
                </c:pt>
                <c:pt idx="1442">
                  <c:v>1542</c:v>
                </c:pt>
                <c:pt idx="1443">
                  <c:v>1543</c:v>
                </c:pt>
                <c:pt idx="1444">
                  <c:v>1544</c:v>
                </c:pt>
                <c:pt idx="1445">
                  <c:v>1545</c:v>
                </c:pt>
                <c:pt idx="1446">
                  <c:v>1546</c:v>
                </c:pt>
                <c:pt idx="1447">
                  <c:v>1547</c:v>
                </c:pt>
                <c:pt idx="1448">
                  <c:v>1548</c:v>
                </c:pt>
                <c:pt idx="1449">
                  <c:v>1549</c:v>
                </c:pt>
                <c:pt idx="1450">
                  <c:v>1550</c:v>
                </c:pt>
                <c:pt idx="1451">
                  <c:v>1551</c:v>
                </c:pt>
                <c:pt idx="1452">
                  <c:v>1552</c:v>
                </c:pt>
                <c:pt idx="1453">
                  <c:v>1553</c:v>
                </c:pt>
                <c:pt idx="1454">
                  <c:v>1554</c:v>
                </c:pt>
                <c:pt idx="1455">
                  <c:v>1555</c:v>
                </c:pt>
                <c:pt idx="1456">
                  <c:v>1556</c:v>
                </c:pt>
                <c:pt idx="1457">
                  <c:v>1557</c:v>
                </c:pt>
                <c:pt idx="1458">
                  <c:v>1558</c:v>
                </c:pt>
                <c:pt idx="1459">
                  <c:v>1559</c:v>
                </c:pt>
                <c:pt idx="1460">
                  <c:v>1560</c:v>
                </c:pt>
                <c:pt idx="1461">
                  <c:v>1561</c:v>
                </c:pt>
                <c:pt idx="1462">
                  <c:v>1562</c:v>
                </c:pt>
                <c:pt idx="1463">
                  <c:v>1563</c:v>
                </c:pt>
                <c:pt idx="1464">
                  <c:v>1564</c:v>
                </c:pt>
                <c:pt idx="1465">
                  <c:v>1565</c:v>
                </c:pt>
                <c:pt idx="1466">
                  <c:v>1566</c:v>
                </c:pt>
                <c:pt idx="1467">
                  <c:v>1567</c:v>
                </c:pt>
                <c:pt idx="1468">
                  <c:v>1568</c:v>
                </c:pt>
                <c:pt idx="1469">
                  <c:v>1569</c:v>
                </c:pt>
                <c:pt idx="1470">
                  <c:v>1570</c:v>
                </c:pt>
                <c:pt idx="1471">
                  <c:v>1571</c:v>
                </c:pt>
                <c:pt idx="1472">
                  <c:v>1572</c:v>
                </c:pt>
                <c:pt idx="1473">
                  <c:v>1573</c:v>
                </c:pt>
                <c:pt idx="1474">
                  <c:v>1574</c:v>
                </c:pt>
                <c:pt idx="1475">
                  <c:v>1575</c:v>
                </c:pt>
                <c:pt idx="1476">
                  <c:v>1576</c:v>
                </c:pt>
                <c:pt idx="1477">
                  <c:v>1577</c:v>
                </c:pt>
                <c:pt idx="1478">
                  <c:v>1578</c:v>
                </c:pt>
                <c:pt idx="1479">
                  <c:v>1579</c:v>
                </c:pt>
                <c:pt idx="1480">
                  <c:v>1580</c:v>
                </c:pt>
                <c:pt idx="1481">
                  <c:v>1581</c:v>
                </c:pt>
                <c:pt idx="1482">
                  <c:v>1582</c:v>
                </c:pt>
                <c:pt idx="1483">
                  <c:v>1583</c:v>
                </c:pt>
                <c:pt idx="1484">
                  <c:v>1584</c:v>
                </c:pt>
                <c:pt idx="1485">
                  <c:v>1585</c:v>
                </c:pt>
                <c:pt idx="1486">
                  <c:v>1586</c:v>
                </c:pt>
                <c:pt idx="1487">
                  <c:v>1587</c:v>
                </c:pt>
                <c:pt idx="1488">
                  <c:v>1588</c:v>
                </c:pt>
                <c:pt idx="1489">
                  <c:v>1589</c:v>
                </c:pt>
                <c:pt idx="1490">
                  <c:v>1590</c:v>
                </c:pt>
                <c:pt idx="1491">
                  <c:v>1591</c:v>
                </c:pt>
                <c:pt idx="1492">
                  <c:v>1592</c:v>
                </c:pt>
                <c:pt idx="1493">
                  <c:v>1593</c:v>
                </c:pt>
                <c:pt idx="1494">
                  <c:v>1594</c:v>
                </c:pt>
                <c:pt idx="1495">
                  <c:v>1595</c:v>
                </c:pt>
                <c:pt idx="1496">
                  <c:v>1596</c:v>
                </c:pt>
                <c:pt idx="1497">
                  <c:v>1597</c:v>
                </c:pt>
                <c:pt idx="1498">
                  <c:v>1598</c:v>
                </c:pt>
                <c:pt idx="1499">
                  <c:v>1599</c:v>
                </c:pt>
                <c:pt idx="1500">
                  <c:v>1600</c:v>
                </c:pt>
                <c:pt idx="1501">
                  <c:v>1601</c:v>
                </c:pt>
                <c:pt idx="1502">
                  <c:v>1602</c:v>
                </c:pt>
                <c:pt idx="1503">
                  <c:v>1603</c:v>
                </c:pt>
                <c:pt idx="1504">
                  <c:v>1604</c:v>
                </c:pt>
                <c:pt idx="1505">
                  <c:v>1605</c:v>
                </c:pt>
                <c:pt idx="1506">
                  <c:v>1606</c:v>
                </c:pt>
                <c:pt idx="1507">
                  <c:v>1607</c:v>
                </c:pt>
                <c:pt idx="1508">
                  <c:v>1608</c:v>
                </c:pt>
                <c:pt idx="1509">
                  <c:v>1609</c:v>
                </c:pt>
                <c:pt idx="1510">
                  <c:v>1610</c:v>
                </c:pt>
                <c:pt idx="1511">
                  <c:v>1611</c:v>
                </c:pt>
                <c:pt idx="1512">
                  <c:v>1612</c:v>
                </c:pt>
                <c:pt idx="1513">
                  <c:v>1613</c:v>
                </c:pt>
                <c:pt idx="1514">
                  <c:v>1614</c:v>
                </c:pt>
                <c:pt idx="1515">
                  <c:v>1615</c:v>
                </c:pt>
                <c:pt idx="1516">
                  <c:v>1616</c:v>
                </c:pt>
                <c:pt idx="1517">
                  <c:v>1617</c:v>
                </c:pt>
                <c:pt idx="1518">
                  <c:v>1618</c:v>
                </c:pt>
                <c:pt idx="1519">
                  <c:v>1619</c:v>
                </c:pt>
                <c:pt idx="1520">
                  <c:v>1620</c:v>
                </c:pt>
                <c:pt idx="1521">
                  <c:v>1621</c:v>
                </c:pt>
                <c:pt idx="1522">
                  <c:v>1622</c:v>
                </c:pt>
                <c:pt idx="1523">
                  <c:v>1623</c:v>
                </c:pt>
                <c:pt idx="1524">
                  <c:v>1624</c:v>
                </c:pt>
                <c:pt idx="1525">
                  <c:v>1625</c:v>
                </c:pt>
                <c:pt idx="1526">
                  <c:v>1626</c:v>
                </c:pt>
                <c:pt idx="1527">
                  <c:v>1627</c:v>
                </c:pt>
                <c:pt idx="1528">
                  <c:v>1628</c:v>
                </c:pt>
                <c:pt idx="1529">
                  <c:v>1629</c:v>
                </c:pt>
                <c:pt idx="1530">
                  <c:v>1630</c:v>
                </c:pt>
                <c:pt idx="1531">
                  <c:v>1631</c:v>
                </c:pt>
                <c:pt idx="1532">
                  <c:v>1632</c:v>
                </c:pt>
                <c:pt idx="1533">
                  <c:v>1633</c:v>
                </c:pt>
                <c:pt idx="1534">
                  <c:v>1634</c:v>
                </c:pt>
                <c:pt idx="1535">
                  <c:v>1635</c:v>
                </c:pt>
                <c:pt idx="1536">
                  <c:v>1636</c:v>
                </c:pt>
                <c:pt idx="1537">
                  <c:v>1637</c:v>
                </c:pt>
                <c:pt idx="1538">
                  <c:v>1638</c:v>
                </c:pt>
                <c:pt idx="1539">
                  <c:v>1639</c:v>
                </c:pt>
                <c:pt idx="1540">
                  <c:v>1640</c:v>
                </c:pt>
                <c:pt idx="1541">
                  <c:v>1641</c:v>
                </c:pt>
                <c:pt idx="1542">
                  <c:v>1642</c:v>
                </c:pt>
                <c:pt idx="1543">
                  <c:v>1643</c:v>
                </c:pt>
                <c:pt idx="1544">
                  <c:v>1644</c:v>
                </c:pt>
                <c:pt idx="1545">
                  <c:v>1645</c:v>
                </c:pt>
                <c:pt idx="1546">
                  <c:v>1646</c:v>
                </c:pt>
                <c:pt idx="1547">
                  <c:v>1647</c:v>
                </c:pt>
                <c:pt idx="1548">
                  <c:v>1648</c:v>
                </c:pt>
                <c:pt idx="1549">
                  <c:v>1649</c:v>
                </c:pt>
                <c:pt idx="1550">
                  <c:v>1650</c:v>
                </c:pt>
                <c:pt idx="1551">
                  <c:v>1651</c:v>
                </c:pt>
                <c:pt idx="1552">
                  <c:v>1652</c:v>
                </c:pt>
                <c:pt idx="1553">
                  <c:v>1653</c:v>
                </c:pt>
                <c:pt idx="1554">
                  <c:v>1654</c:v>
                </c:pt>
                <c:pt idx="1555">
                  <c:v>1655</c:v>
                </c:pt>
                <c:pt idx="1556">
                  <c:v>1656</c:v>
                </c:pt>
                <c:pt idx="1557">
                  <c:v>1657</c:v>
                </c:pt>
                <c:pt idx="1558">
                  <c:v>1658</c:v>
                </c:pt>
                <c:pt idx="1559">
                  <c:v>1659</c:v>
                </c:pt>
                <c:pt idx="1560">
                  <c:v>1660</c:v>
                </c:pt>
                <c:pt idx="1561">
                  <c:v>1661</c:v>
                </c:pt>
                <c:pt idx="1562">
                  <c:v>1662</c:v>
                </c:pt>
                <c:pt idx="1563">
                  <c:v>1663</c:v>
                </c:pt>
                <c:pt idx="1564">
                  <c:v>1664</c:v>
                </c:pt>
                <c:pt idx="1565">
                  <c:v>1665</c:v>
                </c:pt>
                <c:pt idx="1566">
                  <c:v>1666</c:v>
                </c:pt>
                <c:pt idx="1567">
                  <c:v>1667</c:v>
                </c:pt>
                <c:pt idx="1568">
                  <c:v>1668</c:v>
                </c:pt>
                <c:pt idx="1569">
                  <c:v>1669</c:v>
                </c:pt>
                <c:pt idx="1570">
                  <c:v>1670</c:v>
                </c:pt>
                <c:pt idx="1571">
                  <c:v>1671</c:v>
                </c:pt>
                <c:pt idx="1572">
                  <c:v>1672</c:v>
                </c:pt>
                <c:pt idx="1573">
                  <c:v>1673</c:v>
                </c:pt>
                <c:pt idx="1574">
                  <c:v>1674</c:v>
                </c:pt>
                <c:pt idx="1575">
                  <c:v>1675</c:v>
                </c:pt>
                <c:pt idx="1576">
                  <c:v>1676</c:v>
                </c:pt>
                <c:pt idx="1577">
                  <c:v>1677</c:v>
                </c:pt>
                <c:pt idx="1578">
                  <c:v>1678</c:v>
                </c:pt>
                <c:pt idx="1579">
                  <c:v>1679</c:v>
                </c:pt>
                <c:pt idx="1580">
                  <c:v>1680</c:v>
                </c:pt>
                <c:pt idx="1581">
                  <c:v>1681</c:v>
                </c:pt>
                <c:pt idx="1582">
                  <c:v>1682</c:v>
                </c:pt>
                <c:pt idx="1583">
                  <c:v>1683</c:v>
                </c:pt>
                <c:pt idx="1584">
                  <c:v>1684</c:v>
                </c:pt>
                <c:pt idx="1585">
                  <c:v>1685</c:v>
                </c:pt>
                <c:pt idx="1586">
                  <c:v>1686</c:v>
                </c:pt>
                <c:pt idx="1587">
                  <c:v>1687</c:v>
                </c:pt>
                <c:pt idx="1588">
                  <c:v>1688</c:v>
                </c:pt>
                <c:pt idx="1589">
                  <c:v>1689</c:v>
                </c:pt>
                <c:pt idx="1590">
                  <c:v>1690</c:v>
                </c:pt>
                <c:pt idx="1591">
                  <c:v>1691</c:v>
                </c:pt>
                <c:pt idx="1592">
                  <c:v>1692</c:v>
                </c:pt>
                <c:pt idx="1593">
                  <c:v>1693</c:v>
                </c:pt>
                <c:pt idx="1594">
                  <c:v>1694</c:v>
                </c:pt>
                <c:pt idx="1595">
                  <c:v>1695</c:v>
                </c:pt>
                <c:pt idx="1596">
                  <c:v>1696</c:v>
                </c:pt>
                <c:pt idx="1597">
                  <c:v>1697</c:v>
                </c:pt>
                <c:pt idx="1598">
                  <c:v>1698</c:v>
                </c:pt>
                <c:pt idx="1599">
                  <c:v>1699</c:v>
                </c:pt>
                <c:pt idx="1600">
                  <c:v>1700</c:v>
                </c:pt>
                <c:pt idx="1601">
                  <c:v>1701</c:v>
                </c:pt>
                <c:pt idx="1602">
                  <c:v>1702</c:v>
                </c:pt>
                <c:pt idx="1603">
                  <c:v>1703</c:v>
                </c:pt>
                <c:pt idx="1604">
                  <c:v>1704</c:v>
                </c:pt>
                <c:pt idx="1605">
                  <c:v>1705</c:v>
                </c:pt>
                <c:pt idx="1606">
                  <c:v>1706</c:v>
                </c:pt>
                <c:pt idx="1607">
                  <c:v>1707</c:v>
                </c:pt>
                <c:pt idx="1608">
                  <c:v>1708</c:v>
                </c:pt>
                <c:pt idx="1609">
                  <c:v>1709</c:v>
                </c:pt>
                <c:pt idx="1610">
                  <c:v>1710</c:v>
                </c:pt>
                <c:pt idx="1611">
                  <c:v>1711</c:v>
                </c:pt>
                <c:pt idx="1612">
                  <c:v>1712</c:v>
                </c:pt>
                <c:pt idx="1613">
                  <c:v>1713</c:v>
                </c:pt>
                <c:pt idx="1614">
                  <c:v>1714</c:v>
                </c:pt>
                <c:pt idx="1615">
                  <c:v>1715</c:v>
                </c:pt>
                <c:pt idx="1616">
                  <c:v>1716</c:v>
                </c:pt>
                <c:pt idx="1617">
                  <c:v>1717</c:v>
                </c:pt>
                <c:pt idx="1618">
                  <c:v>1718</c:v>
                </c:pt>
                <c:pt idx="1619">
                  <c:v>1719</c:v>
                </c:pt>
                <c:pt idx="1620">
                  <c:v>1720</c:v>
                </c:pt>
                <c:pt idx="1621">
                  <c:v>1721</c:v>
                </c:pt>
                <c:pt idx="1622">
                  <c:v>1722</c:v>
                </c:pt>
                <c:pt idx="1623">
                  <c:v>1723</c:v>
                </c:pt>
                <c:pt idx="1624">
                  <c:v>1724</c:v>
                </c:pt>
                <c:pt idx="1625">
                  <c:v>1725</c:v>
                </c:pt>
                <c:pt idx="1626">
                  <c:v>1726</c:v>
                </c:pt>
                <c:pt idx="1627">
                  <c:v>1727</c:v>
                </c:pt>
                <c:pt idx="1628">
                  <c:v>1728</c:v>
                </c:pt>
                <c:pt idx="1629">
                  <c:v>1729</c:v>
                </c:pt>
                <c:pt idx="1630">
                  <c:v>1730</c:v>
                </c:pt>
                <c:pt idx="1631">
                  <c:v>1731</c:v>
                </c:pt>
                <c:pt idx="1632">
                  <c:v>1732</c:v>
                </c:pt>
                <c:pt idx="1633">
                  <c:v>1733</c:v>
                </c:pt>
                <c:pt idx="1634">
                  <c:v>1734</c:v>
                </c:pt>
                <c:pt idx="1635">
                  <c:v>1735</c:v>
                </c:pt>
                <c:pt idx="1636">
                  <c:v>1736</c:v>
                </c:pt>
                <c:pt idx="1637">
                  <c:v>1737</c:v>
                </c:pt>
                <c:pt idx="1638">
                  <c:v>1738</c:v>
                </c:pt>
                <c:pt idx="1639">
                  <c:v>1739</c:v>
                </c:pt>
                <c:pt idx="1640">
                  <c:v>1740</c:v>
                </c:pt>
                <c:pt idx="1641">
                  <c:v>1741</c:v>
                </c:pt>
                <c:pt idx="1642">
                  <c:v>1742</c:v>
                </c:pt>
                <c:pt idx="1643">
                  <c:v>1743</c:v>
                </c:pt>
                <c:pt idx="1644">
                  <c:v>1744</c:v>
                </c:pt>
                <c:pt idx="1645">
                  <c:v>1745</c:v>
                </c:pt>
                <c:pt idx="1646">
                  <c:v>1746</c:v>
                </c:pt>
                <c:pt idx="1647">
                  <c:v>1747</c:v>
                </c:pt>
                <c:pt idx="1648">
                  <c:v>1748</c:v>
                </c:pt>
                <c:pt idx="1649">
                  <c:v>1749</c:v>
                </c:pt>
                <c:pt idx="1650">
                  <c:v>1750</c:v>
                </c:pt>
                <c:pt idx="1651">
                  <c:v>1751</c:v>
                </c:pt>
                <c:pt idx="1652">
                  <c:v>1752</c:v>
                </c:pt>
                <c:pt idx="1653">
                  <c:v>1753</c:v>
                </c:pt>
                <c:pt idx="1654">
                  <c:v>1754</c:v>
                </c:pt>
                <c:pt idx="1655">
                  <c:v>1755</c:v>
                </c:pt>
                <c:pt idx="1656">
                  <c:v>1756</c:v>
                </c:pt>
                <c:pt idx="1657">
                  <c:v>1757</c:v>
                </c:pt>
                <c:pt idx="1658">
                  <c:v>1758</c:v>
                </c:pt>
                <c:pt idx="1659">
                  <c:v>1759</c:v>
                </c:pt>
                <c:pt idx="1660">
                  <c:v>1760</c:v>
                </c:pt>
                <c:pt idx="1661">
                  <c:v>1761</c:v>
                </c:pt>
                <c:pt idx="1662">
                  <c:v>1762</c:v>
                </c:pt>
                <c:pt idx="1663">
                  <c:v>1763</c:v>
                </c:pt>
                <c:pt idx="1664">
                  <c:v>1764</c:v>
                </c:pt>
                <c:pt idx="1665">
                  <c:v>1765</c:v>
                </c:pt>
                <c:pt idx="1666">
                  <c:v>1766</c:v>
                </c:pt>
                <c:pt idx="1667">
                  <c:v>1767</c:v>
                </c:pt>
                <c:pt idx="1668">
                  <c:v>1768</c:v>
                </c:pt>
                <c:pt idx="1669">
                  <c:v>1769</c:v>
                </c:pt>
                <c:pt idx="1670">
                  <c:v>1770</c:v>
                </c:pt>
                <c:pt idx="1671">
                  <c:v>1771</c:v>
                </c:pt>
                <c:pt idx="1672">
                  <c:v>1772</c:v>
                </c:pt>
                <c:pt idx="1673">
                  <c:v>1773</c:v>
                </c:pt>
                <c:pt idx="1674">
                  <c:v>1774</c:v>
                </c:pt>
                <c:pt idx="1675">
                  <c:v>1775</c:v>
                </c:pt>
                <c:pt idx="1676">
                  <c:v>1776</c:v>
                </c:pt>
                <c:pt idx="1677">
                  <c:v>1777</c:v>
                </c:pt>
                <c:pt idx="1678">
                  <c:v>1778</c:v>
                </c:pt>
                <c:pt idx="1679">
                  <c:v>1779</c:v>
                </c:pt>
                <c:pt idx="1680">
                  <c:v>1780</c:v>
                </c:pt>
                <c:pt idx="1681">
                  <c:v>1781</c:v>
                </c:pt>
                <c:pt idx="1682">
                  <c:v>1782</c:v>
                </c:pt>
                <c:pt idx="1683">
                  <c:v>1783</c:v>
                </c:pt>
                <c:pt idx="1684">
                  <c:v>1784</c:v>
                </c:pt>
                <c:pt idx="1685">
                  <c:v>1785</c:v>
                </c:pt>
                <c:pt idx="1686">
                  <c:v>1786</c:v>
                </c:pt>
                <c:pt idx="1687">
                  <c:v>1787</c:v>
                </c:pt>
                <c:pt idx="1688">
                  <c:v>1788</c:v>
                </c:pt>
                <c:pt idx="1689">
                  <c:v>1789</c:v>
                </c:pt>
                <c:pt idx="1690">
                  <c:v>1790</c:v>
                </c:pt>
                <c:pt idx="1691">
                  <c:v>1791</c:v>
                </c:pt>
                <c:pt idx="1692">
                  <c:v>1792</c:v>
                </c:pt>
                <c:pt idx="1693">
                  <c:v>1793</c:v>
                </c:pt>
                <c:pt idx="1694">
                  <c:v>1794</c:v>
                </c:pt>
                <c:pt idx="1695">
                  <c:v>1795</c:v>
                </c:pt>
                <c:pt idx="1696">
                  <c:v>1796</c:v>
                </c:pt>
                <c:pt idx="1697">
                  <c:v>1797</c:v>
                </c:pt>
                <c:pt idx="1698">
                  <c:v>1798</c:v>
                </c:pt>
                <c:pt idx="1699">
                  <c:v>1799</c:v>
                </c:pt>
                <c:pt idx="1700">
                  <c:v>1800</c:v>
                </c:pt>
                <c:pt idx="1701">
                  <c:v>1801</c:v>
                </c:pt>
                <c:pt idx="1702">
                  <c:v>1802</c:v>
                </c:pt>
                <c:pt idx="1703">
                  <c:v>1803</c:v>
                </c:pt>
                <c:pt idx="1704">
                  <c:v>1804</c:v>
                </c:pt>
                <c:pt idx="1705">
                  <c:v>1805</c:v>
                </c:pt>
                <c:pt idx="1706">
                  <c:v>1806</c:v>
                </c:pt>
                <c:pt idx="1707">
                  <c:v>1807</c:v>
                </c:pt>
                <c:pt idx="1708">
                  <c:v>1808</c:v>
                </c:pt>
                <c:pt idx="1709">
                  <c:v>1809</c:v>
                </c:pt>
                <c:pt idx="1710">
                  <c:v>1810</c:v>
                </c:pt>
                <c:pt idx="1711">
                  <c:v>1811</c:v>
                </c:pt>
                <c:pt idx="1712">
                  <c:v>1812</c:v>
                </c:pt>
                <c:pt idx="1713">
                  <c:v>1813</c:v>
                </c:pt>
                <c:pt idx="1714">
                  <c:v>1814</c:v>
                </c:pt>
                <c:pt idx="1715">
                  <c:v>1815</c:v>
                </c:pt>
                <c:pt idx="1716">
                  <c:v>1816</c:v>
                </c:pt>
                <c:pt idx="1717">
                  <c:v>1817</c:v>
                </c:pt>
                <c:pt idx="1718">
                  <c:v>1818</c:v>
                </c:pt>
                <c:pt idx="1719">
                  <c:v>1819</c:v>
                </c:pt>
                <c:pt idx="1720">
                  <c:v>1820</c:v>
                </c:pt>
                <c:pt idx="1721">
                  <c:v>1821</c:v>
                </c:pt>
                <c:pt idx="1722">
                  <c:v>1822</c:v>
                </c:pt>
                <c:pt idx="1723">
                  <c:v>1823</c:v>
                </c:pt>
                <c:pt idx="1724">
                  <c:v>1824</c:v>
                </c:pt>
                <c:pt idx="1725">
                  <c:v>1825</c:v>
                </c:pt>
                <c:pt idx="1726">
                  <c:v>1826</c:v>
                </c:pt>
                <c:pt idx="1727">
                  <c:v>1827</c:v>
                </c:pt>
                <c:pt idx="1728">
                  <c:v>1828</c:v>
                </c:pt>
                <c:pt idx="1729">
                  <c:v>1829</c:v>
                </c:pt>
                <c:pt idx="1730">
                  <c:v>1830</c:v>
                </c:pt>
                <c:pt idx="1731">
                  <c:v>1831</c:v>
                </c:pt>
                <c:pt idx="1732">
                  <c:v>1832</c:v>
                </c:pt>
                <c:pt idx="1733">
                  <c:v>1833</c:v>
                </c:pt>
                <c:pt idx="1734">
                  <c:v>1834</c:v>
                </c:pt>
                <c:pt idx="1735">
                  <c:v>1835</c:v>
                </c:pt>
                <c:pt idx="1736">
                  <c:v>1836</c:v>
                </c:pt>
                <c:pt idx="1737">
                  <c:v>1837</c:v>
                </c:pt>
                <c:pt idx="1738">
                  <c:v>1838</c:v>
                </c:pt>
                <c:pt idx="1739">
                  <c:v>1839</c:v>
                </c:pt>
                <c:pt idx="1740">
                  <c:v>1840</c:v>
                </c:pt>
                <c:pt idx="1741">
                  <c:v>1841</c:v>
                </c:pt>
                <c:pt idx="1742">
                  <c:v>1842</c:v>
                </c:pt>
                <c:pt idx="1743">
                  <c:v>1843</c:v>
                </c:pt>
                <c:pt idx="1744">
                  <c:v>1844</c:v>
                </c:pt>
                <c:pt idx="1745">
                  <c:v>1845</c:v>
                </c:pt>
                <c:pt idx="1746">
                  <c:v>1846</c:v>
                </c:pt>
                <c:pt idx="1747">
                  <c:v>1847</c:v>
                </c:pt>
                <c:pt idx="1748">
                  <c:v>1848</c:v>
                </c:pt>
                <c:pt idx="1749">
                  <c:v>1849</c:v>
                </c:pt>
                <c:pt idx="1750">
                  <c:v>1850</c:v>
                </c:pt>
                <c:pt idx="1751">
                  <c:v>1851</c:v>
                </c:pt>
                <c:pt idx="1752">
                  <c:v>1852</c:v>
                </c:pt>
                <c:pt idx="1753">
                  <c:v>1853</c:v>
                </c:pt>
                <c:pt idx="1754">
                  <c:v>1854</c:v>
                </c:pt>
                <c:pt idx="1755">
                  <c:v>1855</c:v>
                </c:pt>
                <c:pt idx="1756">
                  <c:v>1856</c:v>
                </c:pt>
                <c:pt idx="1757">
                  <c:v>1857</c:v>
                </c:pt>
                <c:pt idx="1758">
                  <c:v>1858</c:v>
                </c:pt>
                <c:pt idx="1759">
                  <c:v>1859</c:v>
                </c:pt>
                <c:pt idx="1760">
                  <c:v>1860</c:v>
                </c:pt>
                <c:pt idx="1761">
                  <c:v>1861</c:v>
                </c:pt>
                <c:pt idx="1762">
                  <c:v>1862</c:v>
                </c:pt>
                <c:pt idx="1763">
                  <c:v>1863</c:v>
                </c:pt>
                <c:pt idx="1764">
                  <c:v>1864</c:v>
                </c:pt>
                <c:pt idx="1765">
                  <c:v>1865</c:v>
                </c:pt>
                <c:pt idx="1766">
                  <c:v>1866</c:v>
                </c:pt>
                <c:pt idx="1767">
                  <c:v>1867</c:v>
                </c:pt>
                <c:pt idx="1768">
                  <c:v>1868</c:v>
                </c:pt>
                <c:pt idx="1769">
                  <c:v>1869</c:v>
                </c:pt>
                <c:pt idx="1770">
                  <c:v>1870</c:v>
                </c:pt>
                <c:pt idx="1771">
                  <c:v>1871</c:v>
                </c:pt>
                <c:pt idx="1772">
                  <c:v>1872</c:v>
                </c:pt>
                <c:pt idx="1773">
                  <c:v>1873</c:v>
                </c:pt>
                <c:pt idx="1774">
                  <c:v>1874</c:v>
                </c:pt>
                <c:pt idx="1775">
                  <c:v>1875</c:v>
                </c:pt>
                <c:pt idx="1776">
                  <c:v>1876</c:v>
                </c:pt>
                <c:pt idx="1777">
                  <c:v>1877</c:v>
                </c:pt>
                <c:pt idx="1778">
                  <c:v>1878</c:v>
                </c:pt>
                <c:pt idx="1779">
                  <c:v>1879</c:v>
                </c:pt>
                <c:pt idx="1780">
                  <c:v>1880</c:v>
                </c:pt>
                <c:pt idx="1781">
                  <c:v>1881</c:v>
                </c:pt>
                <c:pt idx="1782">
                  <c:v>1882</c:v>
                </c:pt>
                <c:pt idx="1783">
                  <c:v>1883</c:v>
                </c:pt>
                <c:pt idx="1784">
                  <c:v>1884</c:v>
                </c:pt>
                <c:pt idx="1785">
                  <c:v>1885</c:v>
                </c:pt>
                <c:pt idx="1786">
                  <c:v>1886</c:v>
                </c:pt>
                <c:pt idx="1787">
                  <c:v>1887</c:v>
                </c:pt>
                <c:pt idx="1788">
                  <c:v>1888</c:v>
                </c:pt>
                <c:pt idx="1789">
                  <c:v>1889</c:v>
                </c:pt>
                <c:pt idx="1790">
                  <c:v>1890</c:v>
                </c:pt>
                <c:pt idx="1791">
                  <c:v>1891</c:v>
                </c:pt>
                <c:pt idx="1792">
                  <c:v>1892</c:v>
                </c:pt>
                <c:pt idx="1793">
                  <c:v>1893</c:v>
                </c:pt>
                <c:pt idx="1794">
                  <c:v>1894</c:v>
                </c:pt>
                <c:pt idx="1795">
                  <c:v>1895</c:v>
                </c:pt>
                <c:pt idx="1796">
                  <c:v>1896</c:v>
                </c:pt>
                <c:pt idx="1797">
                  <c:v>1897</c:v>
                </c:pt>
                <c:pt idx="1798">
                  <c:v>1898</c:v>
                </c:pt>
                <c:pt idx="1799">
                  <c:v>1899</c:v>
                </c:pt>
                <c:pt idx="1800">
                  <c:v>1900</c:v>
                </c:pt>
                <c:pt idx="1801">
                  <c:v>1901</c:v>
                </c:pt>
                <c:pt idx="1802">
                  <c:v>1902</c:v>
                </c:pt>
                <c:pt idx="1803">
                  <c:v>1903</c:v>
                </c:pt>
                <c:pt idx="1804">
                  <c:v>1904</c:v>
                </c:pt>
                <c:pt idx="1805">
                  <c:v>1905</c:v>
                </c:pt>
                <c:pt idx="1806">
                  <c:v>1906</c:v>
                </c:pt>
                <c:pt idx="1807">
                  <c:v>1907</c:v>
                </c:pt>
                <c:pt idx="1808">
                  <c:v>1908</c:v>
                </c:pt>
                <c:pt idx="1809">
                  <c:v>1909</c:v>
                </c:pt>
                <c:pt idx="1810">
                  <c:v>1910</c:v>
                </c:pt>
                <c:pt idx="1811">
                  <c:v>1911</c:v>
                </c:pt>
                <c:pt idx="1812">
                  <c:v>1912</c:v>
                </c:pt>
                <c:pt idx="1813">
                  <c:v>1913</c:v>
                </c:pt>
                <c:pt idx="1814">
                  <c:v>1914</c:v>
                </c:pt>
                <c:pt idx="1815">
                  <c:v>1915</c:v>
                </c:pt>
                <c:pt idx="1816">
                  <c:v>1916</c:v>
                </c:pt>
                <c:pt idx="1817">
                  <c:v>1917</c:v>
                </c:pt>
                <c:pt idx="1818">
                  <c:v>1918</c:v>
                </c:pt>
                <c:pt idx="1819">
                  <c:v>1919</c:v>
                </c:pt>
                <c:pt idx="1820">
                  <c:v>1920</c:v>
                </c:pt>
                <c:pt idx="1821">
                  <c:v>1921</c:v>
                </c:pt>
                <c:pt idx="1822">
                  <c:v>1922</c:v>
                </c:pt>
                <c:pt idx="1823">
                  <c:v>1923</c:v>
                </c:pt>
                <c:pt idx="1824">
                  <c:v>1924</c:v>
                </c:pt>
                <c:pt idx="1825">
                  <c:v>1925</c:v>
                </c:pt>
                <c:pt idx="1826">
                  <c:v>1926</c:v>
                </c:pt>
                <c:pt idx="1827">
                  <c:v>1927</c:v>
                </c:pt>
                <c:pt idx="1828">
                  <c:v>1928</c:v>
                </c:pt>
                <c:pt idx="1829">
                  <c:v>1929</c:v>
                </c:pt>
                <c:pt idx="1830">
                  <c:v>1930</c:v>
                </c:pt>
                <c:pt idx="1831">
                  <c:v>1931</c:v>
                </c:pt>
                <c:pt idx="1832">
                  <c:v>1932</c:v>
                </c:pt>
                <c:pt idx="1833">
                  <c:v>1933</c:v>
                </c:pt>
                <c:pt idx="1834">
                  <c:v>1934</c:v>
                </c:pt>
                <c:pt idx="1835">
                  <c:v>1935</c:v>
                </c:pt>
                <c:pt idx="1836">
                  <c:v>1936</c:v>
                </c:pt>
                <c:pt idx="1837">
                  <c:v>1937</c:v>
                </c:pt>
                <c:pt idx="1838">
                  <c:v>1938</c:v>
                </c:pt>
                <c:pt idx="1839">
                  <c:v>1939</c:v>
                </c:pt>
                <c:pt idx="1840">
                  <c:v>1940</c:v>
                </c:pt>
                <c:pt idx="1841">
                  <c:v>1941</c:v>
                </c:pt>
                <c:pt idx="1842">
                  <c:v>1942</c:v>
                </c:pt>
                <c:pt idx="1843">
                  <c:v>1943</c:v>
                </c:pt>
                <c:pt idx="1844">
                  <c:v>1944</c:v>
                </c:pt>
                <c:pt idx="1845">
                  <c:v>1945</c:v>
                </c:pt>
                <c:pt idx="1846">
                  <c:v>1946</c:v>
                </c:pt>
                <c:pt idx="1847">
                  <c:v>1947</c:v>
                </c:pt>
                <c:pt idx="1848">
                  <c:v>1948</c:v>
                </c:pt>
                <c:pt idx="1849">
                  <c:v>1949</c:v>
                </c:pt>
                <c:pt idx="1850">
                  <c:v>1950</c:v>
                </c:pt>
                <c:pt idx="1851">
                  <c:v>1951</c:v>
                </c:pt>
                <c:pt idx="1852">
                  <c:v>1952</c:v>
                </c:pt>
                <c:pt idx="1853">
                  <c:v>1953</c:v>
                </c:pt>
                <c:pt idx="1854">
                  <c:v>1954</c:v>
                </c:pt>
                <c:pt idx="1855">
                  <c:v>1955</c:v>
                </c:pt>
                <c:pt idx="1856">
                  <c:v>1956</c:v>
                </c:pt>
                <c:pt idx="1857">
                  <c:v>1957</c:v>
                </c:pt>
                <c:pt idx="1858">
                  <c:v>1958</c:v>
                </c:pt>
                <c:pt idx="1859">
                  <c:v>1959</c:v>
                </c:pt>
                <c:pt idx="1860">
                  <c:v>1960</c:v>
                </c:pt>
                <c:pt idx="1861">
                  <c:v>1961</c:v>
                </c:pt>
                <c:pt idx="1862">
                  <c:v>1962</c:v>
                </c:pt>
                <c:pt idx="1863">
                  <c:v>1963</c:v>
                </c:pt>
                <c:pt idx="1864">
                  <c:v>1964</c:v>
                </c:pt>
                <c:pt idx="1865">
                  <c:v>1965</c:v>
                </c:pt>
                <c:pt idx="1866">
                  <c:v>1966</c:v>
                </c:pt>
                <c:pt idx="1867">
                  <c:v>1967</c:v>
                </c:pt>
                <c:pt idx="1868">
                  <c:v>1968</c:v>
                </c:pt>
                <c:pt idx="1869">
                  <c:v>1969</c:v>
                </c:pt>
                <c:pt idx="1870">
                  <c:v>1970</c:v>
                </c:pt>
                <c:pt idx="1871">
                  <c:v>1971</c:v>
                </c:pt>
                <c:pt idx="1872">
                  <c:v>1972</c:v>
                </c:pt>
                <c:pt idx="1873">
                  <c:v>1973</c:v>
                </c:pt>
                <c:pt idx="1874">
                  <c:v>1974</c:v>
                </c:pt>
                <c:pt idx="1875">
                  <c:v>1975</c:v>
                </c:pt>
                <c:pt idx="1876">
                  <c:v>1976</c:v>
                </c:pt>
                <c:pt idx="1877">
                  <c:v>1977</c:v>
                </c:pt>
                <c:pt idx="1878">
                  <c:v>1978</c:v>
                </c:pt>
                <c:pt idx="1879">
                  <c:v>1979</c:v>
                </c:pt>
                <c:pt idx="1880">
                  <c:v>1980</c:v>
                </c:pt>
                <c:pt idx="1881">
                  <c:v>1981</c:v>
                </c:pt>
                <c:pt idx="1882">
                  <c:v>1982</c:v>
                </c:pt>
                <c:pt idx="1883">
                  <c:v>1983</c:v>
                </c:pt>
                <c:pt idx="1884">
                  <c:v>1984</c:v>
                </c:pt>
                <c:pt idx="1885">
                  <c:v>1985</c:v>
                </c:pt>
                <c:pt idx="1886">
                  <c:v>1986</c:v>
                </c:pt>
                <c:pt idx="1887">
                  <c:v>1987</c:v>
                </c:pt>
                <c:pt idx="1888">
                  <c:v>1988</c:v>
                </c:pt>
                <c:pt idx="1889">
                  <c:v>1989</c:v>
                </c:pt>
                <c:pt idx="1890">
                  <c:v>1990</c:v>
                </c:pt>
                <c:pt idx="1891">
                  <c:v>1991</c:v>
                </c:pt>
                <c:pt idx="1892">
                  <c:v>1992</c:v>
                </c:pt>
                <c:pt idx="1893">
                  <c:v>1993</c:v>
                </c:pt>
                <c:pt idx="1894">
                  <c:v>1994</c:v>
                </c:pt>
                <c:pt idx="1895">
                  <c:v>1995</c:v>
                </c:pt>
                <c:pt idx="1896">
                  <c:v>1996</c:v>
                </c:pt>
                <c:pt idx="1897">
                  <c:v>1997</c:v>
                </c:pt>
                <c:pt idx="1898">
                  <c:v>1998</c:v>
                </c:pt>
                <c:pt idx="1899">
                  <c:v>1999</c:v>
                </c:pt>
                <c:pt idx="1900">
                  <c:v>2000</c:v>
                </c:pt>
                <c:pt idx="1901">
                  <c:v>2001</c:v>
                </c:pt>
                <c:pt idx="1902">
                  <c:v>2002</c:v>
                </c:pt>
                <c:pt idx="1903">
                  <c:v>2003</c:v>
                </c:pt>
                <c:pt idx="1904">
                  <c:v>2004</c:v>
                </c:pt>
                <c:pt idx="1905">
                  <c:v>2005</c:v>
                </c:pt>
                <c:pt idx="1906">
                  <c:v>2006</c:v>
                </c:pt>
                <c:pt idx="1907">
                  <c:v>2007</c:v>
                </c:pt>
                <c:pt idx="1908">
                  <c:v>2008</c:v>
                </c:pt>
                <c:pt idx="1909">
                  <c:v>2009</c:v>
                </c:pt>
                <c:pt idx="1910">
                  <c:v>2010</c:v>
                </c:pt>
                <c:pt idx="1911">
                  <c:v>2011</c:v>
                </c:pt>
                <c:pt idx="1912">
                  <c:v>2012</c:v>
                </c:pt>
                <c:pt idx="1913">
                  <c:v>2013</c:v>
                </c:pt>
                <c:pt idx="1914">
                  <c:v>2014</c:v>
                </c:pt>
                <c:pt idx="1915">
                  <c:v>2015</c:v>
                </c:pt>
                <c:pt idx="1916">
                  <c:v>2016</c:v>
                </c:pt>
                <c:pt idx="1917">
                  <c:v>2017</c:v>
                </c:pt>
                <c:pt idx="1918">
                  <c:v>2018</c:v>
                </c:pt>
                <c:pt idx="1919">
                  <c:v>2019</c:v>
                </c:pt>
                <c:pt idx="1920">
                  <c:v>2020</c:v>
                </c:pt>
                <c:pt idx="1921">
                  <c:v>2021</c:v>
                </c:pt>
                <c:pt idx="1922">
                  <c:v>2022</c:v>
                </c:pt>
                <c:pt idx="1923">
                  <c:v>2023</c:v>
                </c:pt>
                <c:pt idx="1924">
                  <c:v>2024</c:v>
                </c:pt>
                <c:pt idx="1925">
                  <c:v>2025</c:v>
                </c:pt>
                <c:pt idx="1926">
                  <c:v>2026</c:v>
                </c:pt>
                <c:pt idx="1927">
                  <c:v>2027</c:v>
                </c:pt>
                <c:pt idx="1928">
                  <c:v>2028</c:v>
                </c:pt>
                <c:pt idx="1929">
                  <c:v>2029</c:v>
                </c:pt>
                <c:pt idx="1930">
                  <c:v>2030</c:v>
                </c:pt>
                <c:pt idx="1931">
                  <c:v>2031</c:v>
                </c:pt>
                <c:pt idx="1932">
                  <c:v>2032</c:v>
                </c:pt>
                <c:pt idx="1933">
                  <c:v>2033</c:v>
                </c:pt>
                <c:pt idx="1934">
                  <c:v>2034</c:v>
                </c:pt>
                <c:pt idx="1935">
                  <c:v>2035</c:v>
                </c:pt>
                <c:pt idx="1936">
                  <c:v>2036</c:v>
                </c:pt>
                <c:pt idx="1937">
                  <c:v>2037</c:v>
                </c:pt>
                <c:pt idx="1938">
                  <c:v>2038</c:v>
                </c:pt>
                <c:pt idx="1939">
                  <c:v>2039</c:v>
                </c:pt>
                <c:pt idx="1940">
                  <c:v>2040</c:v>
                </c:pt>
                <c:pt idx="1941">
                  <c:v>2041</c:v>
                </c:pt>
                <c:pt idx="1942">
                  <c:v>2042</c:v>
                </c:pt>
                <c:pt idx="1943">
                  <c:v>2043</c:v>
                </c:pt>
                <c:pt idx="1944">
                  <c:v>2044</c:v>
                </c:pt>
                <c:pt idx="1945">
                  <c:v>2045</c:v>
                </c:pt>
                <c:pt idx="1946">
                  <c:v>2046</c:v>
                </c:pt>
                <c:pt idx="1947">
                  <c:v>2047</c:v>
                </c:pt>
                <c:pt idx="1948">
                  <c:v>2048</c:v>
                </c:pt>
                <c:pt idx="1949">
                  <c:v>2049</c:v>
                </c:pt>
                <c:pt idx="1950">
                  <c:v>2050</c:v>
                </c:pt>
                <c:pt idx="1951">
                  <c:v>2051</c:v>
                </c:pt>
                <c:pt idx="1952">
                  <c:v>2052</c:v>
                </c:pt>
                <c:pt idx="1953">
                  <c:v>2053</c:v>
                </c:pt>
                <c:pt idx="1954">
                  <c:v>2054</c:v>
                </c:pt>
                <c:pt idx="1955">
                  <c:v>2055</c:v>
                </c:pt>
                <c:pt idx="1956">
                  <c:v>2056</c:v>
                </c:pt>
                <c:pt idx="1957">
                  <c:v>2057</c:v>
                </c:pt>
                <c:pt idx="1958">
                  <c:v>2058</c:v>
                </c:pt>
                <c:pt idx="1959">
                  <c:v>2059</c:v>
                </c:pt>
                <c:pt idx="1960">
                  <c:v>2060</c:v>
                </c:pt>
                <c:pt idx="1961">
                  <c:v>2061</c:v>
                </c:pt>
                <c:pt idx="1962">
                  <c:v>2062</c:v>
                </c:pt>
                <c:pt idx="1963">
                  <c:v>2063</c:v>
                </c:pt>
                <c:pt idx="1964">
                  <c:v>2064</c:v>
                </c:pt>
                <c:pt idx="1965">
                  <c:v>2065</c:v>
                </c:pt>
                <c:pt idx="1966">
                  <c:v>2066</c:v>
                </c:pt>
                <c:pt idx="1967">
                  <c:v>2067</c:v>
                </c:pt>
                <c:pt idx="1968">
                  <c:v>2068</c:v>
                </c:pt>
                <c:pt idx="1969">
                  <c:v>2069</c:v>
                </c:pt>
                <c:pt idx="1970">
                  <c:v>2070</c:v>
                </c:pt>
                <c:pt idx="1971">
                  <c:v>2071</c:v>
                </c:pt>
                <c:pt idx="1972">
                  <c:v>2072</c:v>
                </c:pt>
                <c:pt idx="1973">
                  <c:v>2073</c:v>
                </c:pt>
                <c:pt idx="1974">
                  <c:v>2074</c:v>
                </c:pt>
                <c:pt idx="1975">
                  <c:v>2075</c:v>
                </c:pt>
                <c:pt idx="1976">
                  <c:v>2076</c:v>
                </c:pt>
                <c:pt idx="1977">
                  <c:v>2077</c:v>
                </c:pt>
                <c:pt idx="1978">
                  <c:v>2078</c:v>
                </c:pt>
                <c:pt idx="1979">
                  <c:v>2079</c:v>
                </c:pt>
                <c:pt idx="1980">
                  <c:v>2080</c:v>
                </c:pt>
                <c:pt idx="1981">
                  <c:v>2081</c:v>
                </c:pt>
                <c:pt idx="1982">
                  <c:v>2082</c:v>
                </c:pt>
                <c:pt idx="1983">
                  <c:v>2083</c:v>
                </c:pt>
                <c:pt idx="1984">
                  <c:v>2084</c:v>
                </c:pt>
                <c:pt idx="1985">
                  <c:v>2085</c:v>
                </c:pt>
                <c:pt idx="1986">
                  <c:v>2086</c:v>
                </c:pt>
                <c:pt idx="1987">
                  <c:v>2087</c:v>
                </c:pt>
                <c:pt idx="1988">
                  <c:v>2088</c:v>
                </c:pt>
                <c:pt idx="1989">
                  <c:v>2089</c:v>
                </c:pt>
                <c:pt idx="1990">
                  <c:v>2090</c:v>
                </c:pt>
                <c:pt idx="1991">
                  <c:v>2091</c:v>
                </c:pt>
                <c:pt idx="1992">
                  <c:v>2092</c:v>
                </c:pt>
                <c:pt idx="1993">
                  <c:v>2093</c:v>
                </c:pt>
                <c:pt idx="1994">
                  <c:v>2094</c:v>
                </c:pt>
                <c:pt idx="1995">
                  <c:v>2095</c:v>
                </c:pt>
                <c:pt idx="1996">
                  <c:v>2096</c:v>
                </c:pt>
                <c:pt idx="1997">
                  <c:v>2097</c:v>
                </c:pt>
                <c:pt idx="1998">
                  <c:v>2098</c:v>
                </c:pt>
                <c:pt idx="1999">
                  <c:v>2099</c:v>
                </c:pt>
                <c:pt idx="2000">
                  <c:v>2100</c:v>
                </c:pt>
                <c:pt idx="2001">
                  <c:v>2101</c:v>
                </c:pt>
                <c:pt idx="2002">
                  <c:v>2102</c:v>
                </c:pt>
                <c:pt idx="2003">
                  <c:v>2103</c:v>
                </c:pt>
                <c:pt idx="2004">
                  <c:v>2104</c:v>
                </c:pt>
                <c:pt idx="2005">
                  <c:v>2105</c:v>
                </c:pt>
                <c:pt idx="2006">
                  <c:v>2106</c:v>
                </c:pt>
                <c:pt idx="2007">
                  <c:v>2107</c:v>
                </c:pt>
                <c:pt idx="2008">
                  <c:v>2108</c:v>
                </c:pt>
                <c:pt idx="2009">
                  <c:v>2109</c:v>
                </c:pt>
                <c:pt idx="2010">
                  <c:v>2110</c:v>
                </c:pt>
                <c:pt idx="2011">
                  <c:v>2111</c:v>
                </c:pt>
                <c:pt idx="2012">
                  <c:v>2112</c:v>
                </c:pt>
                <c:pt idx="2013">
                  <c:v>2113</c:v>
                </c:pt>
                <c:pt idx="2014">
                  <c:v>2114</c:v>
                </c:pt>
                <c:pt idx="2015">
                  <c:v>2115</c:v>
                </c:pt>
                <c:pt idx="2016">
                  <c:v>2116</c:v>
                </c:pt>
                <c:pt idx="2017">
                  <c:v>2117</c:v>
                </c:pt>
                <c:pt idx="2018">
                  <c:v>2118</c:v>
                </c:pt>
                <c:pt idx="2019">
                  <c:v>2119</c:v>
                </c:pt>
                <c:pt idx="2020">
                  <c:v>2120</c:v>
                </c:pt>
                <c:pt idx="2021">
                  <c:v>2121</c:v>
                </c:pt>
                <c:pt idx="2022">
                  <c:v>2122</c:v>
                </c:pt>
                <c:pt idx="2023">
                  <c:v>2123</c:v>
                </c:pt>
                <c:pt idx="2024">
                  <c:v>2124</c:v>
                </c:pt>
                <c:pt idx="2025">
                  <c:v>2125</c:v>
                </c:pt>
                <c:pt idx="2026">
                  <c:v>2126</c:v>
                </c:pt>
                <c:pt idx="2027">
                  <c:v>2127</c:v>
                </c:pt>
                <c:pt idx="2028">
                  <c:v>2128</c:v>
                </c:pt>
                <c:pt idx="2029">
                  <c:v>2129</c:v>
                </c:pt>
                <c:pt idx="2030">
                  <c:v>2130</c:v>
                </c:pt>
                <c:pt idx="2031">
                  <c:v>2131</c:v>
                </c:pt>
                <c:pt idx="2032">
                  <c:v>2132</c:v>
                </c:pt>
                <c:pt idx="2033">
                  <c:v>2133</c:v>
                </c:pt>
                <c:pt idx="2034">
                  <c:v>2134</c:v>
                </c:pt>
                <c:pt idx="2035">
                  <c:v>2135</c:v>
                </c:pt>
                <c:pt idx="2036">
                  <c:v>2136</c:v>
                </c:pt>
                <c:pt idx="2037">
                  <c:v>2137</c:v>
                </c:pt>
                <c:pt idx="2038">
                  <c:v>2138</c:v>
                </c:pt>
                <c:pt idx="2039">
                  <c:v>2139</c:v>
                </c:pt>
                <c:pt idx="2040">
                  <c:v>2140</c:v>
                </c:pt>
                <c:pt idx="2041">
                  <c:v>2141</c:v>
                </c:pt>
                <c:pt idx="2042">
                  <c:v>2142</c:v>
                </c:pt>
                <c:pt idx="2043">
                  <c:v>2143</c:v>
                </c:pt>
                <c:pt idx="2044">
                  <c:v>2144</c:v>
                </c:pt>
                <c:pt idx="2045">
                  <c:v>2145</c:v>
                </c:pt>
                <c:pt idx="2046">
                  <c:v>2146</c:v>
                </c:pt>
                <c:pt idx="2047">
                  <c:v>2147</c:v>
                </c:pt>
                <c:pt idx="2048">
                  <c:v>2148</c:v>
                </c:pt>
                <c:pt idx="2049">
                  <c:v>2149</c:v>
                </c:pt>
                <c:pt idx="2050">
                  <c:v>2150</c:v>
                </c:pt>
                <c:pt idx="2051">
                  <c:v>2151</c:v>
                </c:pt>
                <c:pt idx="2052">
                  <c:v>2152</c:v>
                </c:pt>
                <c:pt idx="2053">
                  <c:v>2153</c:v>
                </c:pt>
                <c:pt idx="2054">
                  <c:v>2154</c:v>
                </c:pt>
                <c:pt idx="2055">
                  <c:v>2155</c:v>
                </c:pt>
                <c:pt idx="2056">
                  <c:v>2156</c:v>
                </c:pt>
                <c:pt idx="2057">
                  <c:v>2157</c:v>
                </c:pt>
                <c:pt idx="2058">
                  <c:v>2158</c:v>
                </c:pt>
                <c:pt idx="2059">
                  <c:v>2159</c:v>
                </c:pt>
                <c:pt idx="2060">
                  <c:v>2160</c:v>
                </c:pt>
                <c:pt idx="2061">
                  <c:v>2161</c:v>
                </c:pt>
                <c:pt idx="2062">
                  <c:v>2162</c:v>
                </c:pt>
                <c:pt idx="2063">
                  <c:v>2163</c:v>
                </c:pt>
                <c:pt idx="2064">
                  <c:v>2164</c:v>
                </c:pt>
                <c:pt idx="2065">
                  <c:v>2165</c:v>
                </c:pt>
                <c:pt idx="2066">
                  <c:v>2166</c:v>
                </c:pt>
                <c:pt idx="2067">
                  <c:v>2167</c:v>
                </c:pt>
                <c:pt idx="2068">
                  <c:v>2168</c:v>
                </c:pt>
                <c:pt idx="2069">
                  <c:v>2169</c:v>
                </c:pt>
                <c:pt idx="2070">
                  <c:v>2170</c:v>
                </c:pt>
                <c:pt idx="2071">
                  <c:v>2171</c:v>
                </c:pt>
                <c:pt idx="2072">
                  <c:v>2172</c:v>
                </c:pt>
                <c:pt idx="2073">
                  <c:v>2173</c:v>
                </c:pt>
                <c:pt idx="2074">
                  <c:v>2174</c:v>
                </c:pt>
                <c:pt idx="2075">
                  <c:v>2175</c:v>
                </c:pt>
                <c:pt idx="2076">
                  <c:v>2176</c:v>
                </c:pt>
                <c:pt idx="2077">
                  <c:v>2177</c:v>
                </c:pt>
                <c:pt idx="2078">
                  <c:v>2178</c:v>
                </c:pt>
                <c:pt idx="2079">
                  <c:v>2179</c:v>
                </c:pt>
                <c:pt idx="2080">
                  <c:v>2180</c:v>
                </c:pt>
                <c:pt idx="2081">
                  <c:v>2181</c:v>
                </c:pt>
                <c:pt idx="2082">
                  <c:v>2182</c:v>
                </c:pt>
                <c:pt idx="2083">
                  <c:v>2183</c:v>
                </c:pt>
                <c:pt idx="2084">
                  <c:v>2184</c:v>
                </c:pt>
                <c:pt idx="2085">
                  <c:v>2185</c:v>
                </c:pt>
                <c:pt idx="2086">
                  <c:v>2186</c:v>
                </c:pt>
                <c:pt idx="2087">
                  <c:v>2187</c:v>
                </c:pt>
                <c:pt idx="2088">
                  <c:v>2188</c:v>
                </c:pt>
                <c:pt idx="2089">
                  <c:v>2189</c:v>
                </c:pt>
                <c:pt idx="2090">
                  <c:v>2190</c:v>
                </c:pt>
                <c:pt idx="2091">
                  <c:v>2191</c:v>
                </c:pt>
                <c:pt idx="2092">
                  <c:v>2192</c:v>
                </c:pt>
                <c:pt idx="2093">
                  <c:v>2193</c:v>
                </c:pt>
                <c:pt idx="2094">
                  <c:v>2194</c:v>
                </c:pt>
                <c:pt idx="2095">
                  <c:v>2195</c:v>
                </c:pt>
                <c:pt idx="2096">
                  <c:v>2196</c:v>
                </c:pt>
                <c:pt idx="2097">
                  <c:v>2197</c:v>
                </c:pt>
                <c:pt idx="2098">
                  <c:v>2198</c:v>
                </c:pt>
                <c:pt idx="2099">
                  <c:v>2199</c:v>
                </c:pt>
                <c:pt idx="2100">
                  <c:v>2200</c:v>
                </c:pt>
                <c:pt idx="2101">
                  <c:v>2201</c:v>
                </c:pt>
                <c:pt idx="2102">
                  <c:v>2202</c:v>
                </c:pt>
                <c:pt idx="2103">
                  <c:v>2203</c:v>
                </c:pt>
                <c:pt idx="2104">
                  <c:v>2204</c:v>
                </c:pt>
                <c:pt idx="2105">
                  <c:v>2205</c:v>
                </c:pt>
                <c:pt idx="2106">
                  <c:v>2206</c:v>
                </c:pt>
                <c:pt idx="2107">
                  <c:v>2207</c:v>
                </c:pt>
                <c:pt idx="2108">
                  <c:v>2208</c:v>
                </c:pt>
                <c:pt idx="2109">
                  <c:v>2209</c:v>
                </c:pt>
                <c:pt idx="2110">
                  <c:v>2210</c:v>
                </c:pt>
                <c:pt idx="2111">
                  <c:v>2211</c:v>
                </c:pt>
                <c:pt idx="2112">
                  <c:v>2212</c:v>
                </c:pt>
                <c:pt idx="2113">
                  <c:v>2213</c:v>
                </c:pt>
                <c:pt idx="2114">
                  <c:v>2214</c:v>
                </c:pt>
                <c:pt idx="2115">
                  <c:v>2215</c:v>
                </c:pt>
                <c:pt idx="2116">
                  <c:v>2216</c:v>
                </c:pt>
                <c:pt idx="2117">
                  <c:v>2217</c:v>
                </c:pt>
                <c:pt idx="2118">
                  <c:v>2218</c:v>
                </c:pt>
                <c:pt idx="2119">
                  <c:v>2219</c:v>
                </c:pt>
                <c:pt idx="2120">
                  <c:v>2220</c:v>
                </c:pt>
                <c:pt idx="2121">
                  <c:v>2221</c:v>
                </c:pt>
                <c:pt idx="2122">
                  <c:v>2222</c:v>
                </c:pt>
                <c:pt idx="2123">
                  <c:v>2223</c:v>
                </c:pt>
                <c:pt idx="2124">
                  <c:v>2224</c:v>
                </c:pt>
                <c:pt idx="2125">
                  <c:v>2225</c:v>
                </c:pt>
                <c:pt idx="2126">
                  <c:v>2226</c:v>
                </c:pt>
                <c:pt idx="2127">
                  <c:v>2227</c:v>
                </c:pt>
                <c:pt idx="2128">
                  <c:v>2228</c:v>
                </c:pt>
                <c:pt idx="2129">
                  <c:v>2229</c:v>
                </c:pt>
                <c:pt idx="2130">
                  <c:v>2230</c:v>
                </c:pt>
                <c:pt idx="2131">
                  <c:v>2231</c:v>
                </c:pt>
                <c:pt idx="2132">
                  <c:v>2232</c:v>
                </c:pt>
                <c:pt idx="2133">
                  <c:v>2233</c:v>
                </c:pt>
                <c:pt idx="2134">
                  <c:v>2234</c:v>
                </c:pt>
                <c:pt idx="2135">
                  <c:v>2235</c:v>
                </c:pt>
                <c:pt idx="2136">
                  <c:v>2236</c:v>
                </c:pt>
                <c:pt idx="2137">
                  <c:v>2237</c:v>
                </c:pt>
                <c:pt idx="2138">
                  <c:v>2238</c:v>
                </c:pt>
                <c:pt idx="2139">
                  <c:v>2239</c:v>
                </c:pt>
                <c:pt idx="2140">
                  <c:v>2240</c:v>
                </c:pt>
                <c:pt idx="2141">
                  <c:v>2241</c:v>
                </c:pt>
                <c:pt idx="2142">
                  <c:v>2242</c:v>
                </c:pt>
                <c:pt idx="2143">
                  <c:v>2243</c:v>
                </c:pt>
                <c:pt idx="2144">
                  <c:v>2244</c:v>
                </c:pt>
                <c:pt idx="2145">
                  <c:v>2245</c:v>
                </c:pt>
                <c:pt idx="2146">
                  <c:v>2246</c:v>
                </c:pt>
                <c:pt idx="2147">
                  <c:v>2247</c:v>
                </c:pt>
                <c:pt idx="2148">
                  <c:v>2248</c:v>
                </c:pt>
                <c:pt idx="2149">
                  <c:v>2249</c:v>
                </c:pt>
                <c:pt idx="2150">
                  <c:v>2250</c:v>
                </c:pt>
                <c:pt idx="2151">
                  <c:v>2251</c:v>
                </c:pt>
                <c:pt idx="2152">
                  <c:v>2252</c:v>
                </c:pt>
                <c:pt idx="2153">
                  <c:v>2253</c:v>
                </c:pt>
                <c:pt idx="2154">
                  <c:v>2254</c:v>
                </c:pt>
                <c:pt idx="2155">
                  <c:v>2255</c:v>
                </c:pt>
                <c:pt idx="2156">
                  <c:v>2256</c:v>
                </c:pt>
                <c:pt idx="2157">
                  <c:v>2257</c:v>
                </c:pt>
                <c:pt idx="2158">
                  <c:v>2258</c:v>
                </c:pt>
                <c:pt idx="2159">
                  <c:v>2259</c:v>
                </c:pt>
                <c:pt idx="2160">
                  <c:v>2260</c:v>
                </c:pt>
                <c:pt idx="2161">
                  <c:v>2261</c:v>
                </c:pt>
                <c:pt idx="2162">
                  <c:v>2262</c:v>
                </c:pt>
                <c:pt idx="2163">
                  <c:v>2263</c:v>
                </c:pt>
                <c:pt idx="2164">
                  <c:v>2264</c:v>
                </c:pt>
                <c:pt idx="2165">
                  <c:v>2265</c:v>
                </c:pt>
                <c:pt idx="2166">
                  <c:v>2266</c:v>
                </c:pt>
                <c:pt idx="2167">
                  <c:v>2267</c:v>
                </c:pt>
                <c:pt idx="2168">
                  <c:v>2268</c:v>
                </c:pt>
                <c:pt idx="2169">
                  <c:v>2269</c:v>
                </c:pt>
                <c:pt idx="2170">
                  <c:v>2270</c:v>
                </c:pt>
                <c:pt idx="2171">
                  <c:v>2271</c:v>
                </c:pt>
                <c:pt idx="2172">
                  <c:v>2272</c:v>
                </c:pt>
                <c:pt idx="2173">
                  <c:v>2273</c:v>
                </c:pt>
                <c:pt idx="2174">
                  <c:v>2274</c:v>
                </c:pt>
                <c:pt idx="2175">
                  <c:v>2275</c:v>
                </c:pt>
                <c:pt idx="2176">
                  <c:v>2276</c:v>
                </c:pt>
                <c:pt idx="2177">
                  <c:v>2277</c:v>
                </c:pt>
                <c:pt idx="2178">
                  <c:v>2278</c:v>
                </c:pt>
                <c:pt idx="2179">
                  <c:v>2279</c:v>
                </c:pt>
                <c:pt idx="2180">
                  <c:v>2280</c:v>
                </c:pt>
                <c:pt idx="2181">
                  <c:v>2281</c:v>
                </c:pt>
                <c:pt idx="2182">
                  <c:v>2282</c:v>
                </c:pt>
                <c:pt idx="2183">
                  <c:v>2283</c:v>
                </c:pt>
                <c:pt idx="2184">
                  <c:v>2284</c:v>
                </c:pt>
                <c:pt idx="2185">
                  <c:v>2285</c:v>
                </c:pt>
                <c:pt idx="2186">
                  <c:v>2286</c:v>
                </c:pt>
                <c:pt idx="2187">
                  <c:v>2287</c:v>
                </c:pt>
                <c:pt idx="2188">
                  <c:v>2288</c:v>
                </c:pt>
                <c:pt idx="2189">
                  <c:v>2289</c:v>
                </c:pt>
                <c:pt idx="2190">
                  <c:v>2290</c:v>
                </c:pt>
                <c:pt idx="2191">
                  <c:v>2291</c:v>
                </c:pt>
                <c:pt idx="2192">
                  <c:v>2292</c:v>
                </c:pt>
                <c:pt idx="2193">
                  <c:v>2293</c:v>
                </c:pt>
                <c:pt idx="2194">
                  <c:v>2294</c:v>
                </c:pt>
                <c:pt idx="2195">
                  <c:v>2295</c:v>
                </c:pt>
                <c:pt idx="2196">
                  <c:v>2296</c:v>
                </c:pt>
                <c:pt idx="2197">
                  <c:v>2297</c:v>
                </c:pt>
                <c:pt idx="2198">
                  <c:v>2298</c:v>
                </c:pt>
                <c:pt idx="2199">
                  <c:v>2299</c:v>
                </c:pt>
                <c:pt idx="2200">
                  <c:v>2300</c:v>
                </c:pt>
                <c:pt idx="2201">
                  <c:v>2301</c:v>
                </c:pt>
                <c:pt idx="2202">
                  <c:v>2302</c:v>
                </c:pt>
                <c:pt idx="2203">
                  <c:v>2303</c:v>
                </c:pt>
                <c:pt idx="2204">
                  <c:v>2304</c:v>
                </c:pt>
                <c:pt idx="2205">
                  <c:v>2305</c:v>
                </c:pt>
                <c:pt idx="2206">
                  <c:v>2306</c:v>
                </c:pt>
                <c:pt idx="2207">
                  <c:v>2307</c:v>
                </c:pt>
                <c:pt idx="2208">
                  <c:v>2308</c:v>
                </c:pt>
                <c:pt idx="2209">
                  <c:v>2309</c:v>
                </c:pt>
                <c:pt idx="2210">
                  <c:v>2310</c:v>
                </c:pt>
                <c:pt idx="2211">
                  <c:v>2311</c:v>
                </c:pt>
                <c:pt idx="2212">
                  <c:v>2312</c:v>
                </c:pt>
                <c:pt idx="2213">
                  <c:v>2313</c:v>
                </c:pt>
                <c:pt idx="2214">
                  <c:v>2314</c:v>
                </c:pt>
                <c:pt idx="2215">
                  <c:v>2315</c:v>
                </c:pt>
                <c:pt idx="2216">
                  <c:v>2316</c:v>
                </c:pt>
                <c:pt idx="2217">
                  <c:v>2317</c:v>
                </c:pt>
                <c:pt idx="2218">
                  <c:v>2318</c:v>
                </c:pt>
                <c:pt idx="2219">
                  <c:v>2319</c:v>
                </c:pt>
                <c:pt idx="2220">
                  <c:v>2320</c:v>
                </c:pt>
                <c:pt idx="2221">
                  <c:v>2321</c:v>
                </c:pt>
                <c:pt idx="2222">
                  <c:v>2322</c:v>
                </c:pt>
                <c:pt idx="2223">
                  <c:v>2323</c:v>
                </c:pt>
                <c:pt idx="2224">
                  <c:v>2324</c:v>
                </c:pt>
                <c:pt idx="2225">
                  <c:v>2325</c:v>
                </c:pt>
                <c:pt idx="2226">
                  <c:v>2326</c:v>
                </c:pt>
                <c:pt idx="2227">
                  <c:v>2327</c:v>
                </c:pt>
                <c:pt idx="2228">
                  <c:v>2328</c:v>
                </c:pt>
                <c:pt idx="2229">
                  <c:v>2329</c:v>
                </c:pt>
                <c:pt idx="2230">
                  <c:v>2330</c:v>
                </c:pt>
                <c:pt idx="2231">
                  <c:v>2331</c:v>
                </c:pt>
                <c:pt idx="2232">
                  <c:v>2332</c:v>
                </c:pt>
                <c:pt idx="2233">
                  <c:v>2333</c:v>
                </c:pt>
                <c:pt idx="2234">
                  <c:v>2334</c:v>
                </c:pt>
                <c:pt idx="2235">
                  <c:v>2335</c:v>
                </c:pt>
                <c:pt idx="2236">
                  <c:v>2336</c:v>
                </c:pt>
                <c:pt idx="2237">
                  <c:v>2337</c:v>
                </c:pt>
                <c:pt idx="2238">
                  <c:v>2338</c:v>
                </c:pt>
                <c:pt idx="2239">
                  <c:v>2339</c:v>
                </c:pt>
                <c:pt idx="2240">
                  <c:v>2340</c:v>
                </c:pt>
                <c:pt idx="2241">
                  <c:v>2341</c:v>
                </c:pt>
                <c:pt idx="2242">
                  <c:v>2342</c:v>
                </c:pt>
                <c:pt idx="2243">
                  <c:v>2343</c:v>
                </c:pt>
                <c:pt idx="2244">
                  <c:v>2344</c:v>
                </c:pt>
                <c:pt idx="2245">
                  <c:v>2345</c:v>
                </c:pt>
                <c:pt idx="2246">
                  <c:v>2346</c:v>
                </c:pt>
                <c:pt idx="2247">
                  <c:v>2347</c:v>
                </c:pt>
                <c:pt idx="2248">
                  <c:v>2348</c:v>
                </c:pt>
                <c:pt idx="2249">
                  <c:v>2349</c:v>
                </c:pt>
                <c:pt idx="2250">
                  <c:v>2350</c:v>
                </c:pt>
                <c:pt idx="2251">
                  <c:v>2351</c:v>
                </c:pt>
                <c:pt idx="2252">
                  <c:v>2352</c:v>
                </c:pt>
                <c:pt idx="2253">
                  <c:v>2353</c:v>
                </c:pt>
                <c:pt idx="2254">
                  <c:v>2354</c:v>
                </c:pt>
                <c:pt idx="2255">
                  <c:v>2355</c:v>
                </c:pt>
                <c:pt idx="2256">
                  <c:v>2356</c:v>
                </c:pt>
                <c:pt idx="2257">
                  <c:v>2357</c:v>
                </c:pt>
                <c:pt idx="2258">
                  <c:v>2358</c:v>
                </c:pt>
                <c:pt idx="2259">
                  <c:v>2359</c:v>
                </c:pt>
                <c:pt idx="2260">
                  <c:v>2360</c:v>
                </c:pt>
                <c:pt idx="2261">
                  <c:v>2361</c:v>
                </c:pt>
                <c:pt idx="2262">
                  <c:v>2362</c:v>
                </c:pt>
                <c:pt idx="2263">
                  <c:v>2363</c:v>
                </c:pt>
                <c:pt idx="2264">
                  <c:v>2364</c:v>
                </c:pt>
                <c:pt idx="2265">
                  <c:v>2365</c:v>
                </c:pt>
                <c:pt idx="2266">
                  <c:v>2366</c:v>
                </c:pt>
                <c:pt idx="2267">
                  <c:v>2367</c:v>
                </c:pt>
                <c:pt idx="2268">
                  <c:v>2368</c:v>
                </c:pt>
              </c:numCache>
            </c:numRef>
          </c:xVal>
          <c:yVal>
            <c:numRef>
              <c:f>'PFW Graphs'!$I$2:$I$2270</c:f>
              <c:numCache>
                <c:formatCode>General</c:formatCode>
                <c:ptCount val="2269"/>
                <c:pt idx="0">
                  <c:v>0.1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0.1</c:v>
                </c:pt>
                <c:pt idx="8">
                  <c:v>0</c:v>
                </c:pt>
                <c:pt idx="9">
                  <c:v>0</c:v>
                </c:pt>
                <c:pt idx="10">
                  <c:v>0.1</c:v>
                </c:pt>
                <c:pt idx="11">
                  <c:v>0</c:v>
                </c:pt>
                <c:pt idx="12">
                  <c:v>0</c:v>
                </c:pt>
                <c:pt idx="13">
                  <c:v>0.1</c:v>
                </c:pt>
                <c:pt idx="14">
                  <c:v>0.1</c:v>
                </c:pt>
                <c:pt idx="15">
                  <c:v>0.1</c:v>
                </c:pt>
                <c:pt idx="16">
                  <c:v>0</c:v>
                </c:pt>
                <c:pt idx="17">
                  <c:v>0.1</c:v>
                </c:pt>
                <c:pt idx="18">
                  <c:v>0</c:v>
                </c:pt>
                <c:pt idx="19">
                  <c:v>0</c:v>
                </c:pt>
                <c:pt idx="20">
                  <c:v>0.1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-0.1</c:v>
                </c:pt>
                <c:pt idx="26">
                  <c:v>0</c:v>
                </c:pt>
                <c:pt idx="27">
                  <c:v>0</c:v>
                </c:pt>
                <c:pt idx="28">
                  <c:v>-0.1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-0.1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0.1</c:v>
                </c:pt>
                <c:pt idx="43">
                  <c:v>0</c:v>
                </c:pt>
                <c:pt idx="44">
                  <c:v>0</c:v>
                </c:pt>
                <c:pt idx="45">
                  <c:v>-0.1</c:v>
                </c:pt>
                <c:pt idx="46">
                  <c:v>0</c:v>
                </c:pt>
                <c:pt idx="47">
                  <c:v>-0.1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-0.1</c:v>
                </c:pt>
                <c:pt idx="60">
                  <c:v>0</c:v>
                </c:pt>
                <c:pt idx="61">
                  <c:v>-0.1</c:v>
                </c:pt>
                <c:pt idx="62">
                  <c:v>-0.1</c:v>
                </c:pt>
                <c:pt idx="63">
                  <c:v>0</c:v>
                </c:pt>
                <c:pt idx="64">
                  <c:v>-0.1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0.1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-0.1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-0.1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-0.1</c:v>
                </c:pt>
                <c:pt idx="101">
                  <c:v>-0.1</c:v>
                </c:pt>
                <c:pt idx="102">
                  <c:v>-0.1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-0.1</c:v>
                </c:pt>
                <c:pt idx="108">
                  <c:v>0</c:v>
                </c:pt>
                <c:pt idx="109">
                  <c:v>-0.1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0.1</c:v>
                </c:pt>
                <c:pt idx="114">
                  <c:v>0</c:v>
                </c:pt>
                <c:pt idx="115">
                  <c:v>0</c:v>
                </c:pt>
                <c:pt idx="116">
                  <c:v>-0.1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-0.1</c:v>
                </c:pt>
                <c:pt idx="121">
                  <c:v>0</c:v>
                </c:pt>
                <c:pt idx="122">
                  <c:v>0.1</c:v>
                </c:pt>
                <c:pt idx="123">
                  <c:v>-0.1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-0.1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-0.1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-0.1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-0.1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-0.1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-0.1</c:v>
                </c:pt>
                <c:pt idx="183">
                  <c:v>0</c:v>
                </c:pt>
                <c:pt idx="184">
                  <c:v>0</c:v>
                </c:pt>
                <c:pt idx="185">
                  <c:v>-0.1</c:v>
                </c:pt>
                <c:pt idx="186">
                  <c:v>0</c:v>
                </c:pt>
                <c:pt idx="187">
                  <c:v>-0.1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-0.1</c:v>
                </c:pt>
                <c:pt idx="194">
                  <c:v>-0.1</c:v>
                </c:pt>
                <c:pt idx="195">
                  <c:v>0</c:v>
                </c:pt>
                <c:pt idx="196">
                  <c:v>0</c:v>
                </c:pt>
                <c:pt idx="197">
                  <c:v>-0.1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-0.1</c:v>
                </c:pt>
                <c:pt idx="203">
                  <c:v>0</c:v>
                </c:pt>
                <c:pt idx="204">
                  <c:v>0</c:v>
                </c:pt>
                <c:pt idx="205">
                  <c:v>0</c:v>
                </c:pt>
                <c:pt idx="206">
                  <c:v>-0.1</c:v>
                </c:pt>
                <c:pt idx="207">
                  <c:v>0</c:v>
                </c:pt>
                <c:pt idx="208">
                  <c:v>-0.1</c:v>
                </c:pt>
                <c:pt idx="209">
                  <c:v>-0.1</c:v>
                </c:pt>
                <c:pt idx="210">
                  <c:v>0</c:v>
                </c:pt>
                <c:pt idx="211">
                  <c:v>0</c:v>
                </c:pt>
                <c:pt idx="212">
                  <c:v>0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-0.1</c:v>
                </c:pt>
                <c:pt idx="220">
                  <c:v>0</c:v>
                </c:pt>
                <c:pt idx="221">
                  <c:v>0</c:v>
                </c:pt>
                <c:pt idx="222">
                  <c:v>0</c:v>
                </c:pt>
                <c:pt idx="223">
                  <c:v>-0.1</c:v>
                </c:pt>
                <c:pt idx="224">
                  <c:v>0</c:v>
                </c:pt>
                <c:pt idx="225">
                  <c:v>0</c:v>
                </c:pt>
                <c:pt idx="226">
                  <c:v>0</c:v>
                </c:pt>
                <c:pt idx="227">
                  <c:v>0</c:v>
                </c:pt>
                <c:pt idx="228">
                  <c:v>-0.1</c:v>
                </c:pt>
                <c:pt idx="229">
                  <c:v>0</c:v>
                </c:pt>
                <c:pt idx="230">
                  <c:v>0</c:v>
                </c:pt>
                <c:pt idx="231">
                  <c:v>0</c:v>
                </c:pt>
                <c:pt idx="232">
                  <c:v>0</c:v>
                </c:pt>
                <c:pt idx="233">
                  <c:v>0</c:v>
                </c:pt>
                <c:pt idx="234">
                  <c:v>0</c:v>
                </c:pt>
                <c:pt idx="235">
                  <c:v>0</c:v>
                </c:pt>
                <c:pt idx="236">
                  <c:v>0</c:v>
                </c:pt>
                <c:pt idx="237">
                  <c:v>-0.1</c:v>
                </c:pt>
                <c:pt idx="238">
                  <c:v>-0.1</c:v>
                </c:pt>
                <c:pt idx="239">
                  <c:v>0</c:v>
                </c:pt>
                <c:pt idx="240">
                  <c:v>0</c:v>
                </c:pt>
                <c:pt idx="241">
                  <c:v>0</c:v>
                </c:pt>
                <c:pt idx="242">
                  <c:v>-0.1</c:v>
                </c:pt>
                <c:pt idx="243">
                  <c:v>0</c:v>
                </c:pt>
                <c:pt idx="244">
                  <c:v>-0.1</c:v>
                </c:pt>
                <c:pt idx="245">
                  <c:v>0</c:v>
                </c:pt>
                <c:pt idx="246">
                  <c:v>0</c:v>
                </c:pt>
                <c:pt idx="247">
                  <c:v>0</c:v>
                </c:pt>
                <c:pt idx="248">
                  <c:v>-0.1</c:v>
                </c:pt>
                <c:pt idx="249">
                  <c:v>0</c:v>
                </c:pt>
                <c:pt idx="250">
                  <c:v>0</c:v>
                </c:pt>
                <c:pt idx="251">
                  <c:v>0</c:v>
                </c:pt>
                <c:pt idx="252">
                  <c:v>0</c:v>
                </c:pt>
                <c:pt idx="253">
                  <c:v>0</c:v>
                </c:pt>
                <c:pt idx="254">
                  <c:v>0</c:v>
                </c:pt>
                <c:pt idx="255">
                  <c:v>-0.1</c:v>
                </c:pt>
                <c:pt idx="256">
                  <c:v>0</c:v>
                </c:pt>
                <c:pt idx="257">
                  <c:v>0</c:v>
                </c:pt>
                <c:pt idx="258">
                  <c:v>-0.1</c:v>
                </c:pt>
                <c:pt idx="259">
                  <c:v>0</c:v>
                </c:pt>
                <c:pt idx="260">
                  <c:v>-0.1</c:v>
                </c:pt>
                <c:pt idx="261">
                  <c:v>0</c:v>
                </c:pt>
                <c:pt idx="262">
                  <c:v>0</c:v>
                </c:pt>
                <c:pt idx="263">
                  <c:v>0</c:v>
                </c:pt>
                <c:pt idx="264">
                  <c:v>0</c:v>
                </c:pt>
                <c:pt idx="265">
                  <c:v>0</c:v>
                </c:pt>
                <c:pt idx="266">
                  <c:v>0.1</c:v>
                </c:pt>
                <c:pt idx="267">
                  <c:v>3.9</c:v>
                </c:pt>
                <c:pt idx="268">
                  <c:v>11.1</c:v>
                </c:pt>
                <c:pt idx="269">
                  <c:v>17.899999999999999</c:v>
                </c:pt>
                <c:pt idx="270">
                  <c:v>25</c:v>
                </c:pt>
                <c:pt idx="271">
                  <c:v>31.7</c:v>
                </c:pt>
                <c:pt idx="272">
                  <c:v>38.200000000000003</c:v>
                </c:pt>
                <c:pt idx="273">
                  <c:v>44.5</c:v>
                </c:pt>
                <c:pt idx="274">
                  <c:v>50.8</c:v>
                </c:pt>
                <c:pt idx="275">
                  <c:v>57</c:v>
                </c:pt>
                <c:pt idx="276">
                  <c:v>63.2</c:v>
                </c:pt>
                <c:pt idx="277">
                  <c:v>69.400000000000006</c:v>
                </c:pt>
                <c:pt idx="278">
                  <c:v>75.5</c:v>
                </c:pt>
                <c:pt idx="279">
                  <c:v>81.5</c:v>
                </c:pt>
                <c:pt idx="280">
                  <c:v>87.5</c:v>
                </c:pt>
                <c:pt idx="281">
                  <c:v>93.7</c:v>
                </c:pt>
                <c:pt idx="282">
                  <c:v>99.4</c:v>
                </c:pt>
                <c:pt idx="283">
                  <c:v>105</c:v>
                </c:pt>
                <c:pt idx="284">
                  <c:v>110.7</c:v>
                </c:pt>
                <c:pt idx="285">
                  <c:v>116.2</c:v>
                </c:pt>
                <c:pt idx="286">
                  <c:v>121.9</c:v>
                </c:pt>
                <c:pt idx="287">
                  <c:v>126.9</c:v>
                </c:pt>
                <c:pt idx="288">
                  <c:v>131.80000000000001</c:v>
                </c:pt>
                <c:pt idx="289">
                  <c:v>136.80000000000001</c:v>
                </c:pt>
                <c:pt idx="290">
                  <c:v>141.6</c:v>
                </c:pt>
                <c:pt idx="291">
                  <c:v>146.5</c:v>
                </c:pt>
                <c:pt idx="292">
                  <c:v>151</c:v>
                </c:pt>
                <c:pt idx="293">
                  <c:v>155</c:v>
                </c:pt>
                <c:pt idx="294">
                  <c:v>159.30000000000001</c:v>
                </c:pt>
                <c:pt idx="295">
                  <c:v>163.4</c:v>
                </c:pt>
                <c:pt idx="296">
                  <c:v>167.4</c:v>
                </c:pt>
                <c:pt idx="297">
                  <c:v>171.2</c:v>
                </c:pt>
                <c:pt idx="298">
                  <c:v>174.7</c:v>
                </c:pt>
                <c:pt idx="299">
                  <c:v>178.1</c:v>
                </c:pt>
                <c:pt idx="300">
                  <c:v>181.4</c:v>
                </c:pt>
                <c:pt idx="301">
                  <c:v>184.8</c:v>
                </c:pt>
                <c:pt idx="302">
                  <c:v>187.9</c:v>
                </c:pt>
                <c:pt idx="303">
                  <c:v>190.7</c:v>
                </c:pt>
                <c:pt idx="304">
                  <c:v>193.4</c:v>
                </c:pt>
                <c:pt idx="305">
                  <c:v>196.1</c:v>
                </c:pt>
                <c:pt idx="306">
                  <c:v>198.9</c:v>
                </c:pt>
                <c:pt idx="307">
                  <c:v>201.4</c:v>
                </c:pt>
                <c:pt idx="308">
                  <c:v>203.6</c:v>
                </c:pt>
                <c:pt idx="309">
                  <c:v>205.8</c:v>
                </c:pt>
                <c:pt idx="310">
                  <c:v>207.9</c:v>
                </c:pt>
                <c:pt idx="311">
                  <c:v>210.1</c:v>
                </c:pt>
                <c:pt idx="312">
                  <c:v>212.2</c:v>
                </c:pt>
                <c:pt idx="313">
                  <c:v>213.9</c:v>
                </c:pt>
                <c:pt idx="314">
                  <c:v>215.7</c:v>
                </c:pt>
                <c:pt idx="315">
                  <c:v>217.4</c:v>
                </c:pt>
                <c:pt idx="316">
                  <c:v>219.2</c:v>
                </c:pt>
                <c:pt idx="317">
                  <c:v>220.7</c:v>
                </c:pt>
                <c:pt idx="318">
                  <c:v>222.2</c:v>
                </c:pt>
                <c:pt idx="319">
                  <c:v>223.6</c:v>
                </c:pt>
                <c:pt idx="320">
                  <c:v>225.1</c:v>
                </c:pt>
                <c:pt idx="321">
                  <c:v>226.5</c:v>
                </c:pt>
                <c:pt idx="322">
                  <c:v>227.8</c:v>
                </c:pt>
                <c:pt idx="323">
                  <c:v>229</c:v>
                </c:pt>
                <c:pt idx="324">
                  <c:v>230.3</c:v>
                </c:pt>
                <c:pt idx="325">
                  <c:v>231.6</c:v>
                </c:pt>
                <c:pt idx="326">
                  <c:v>232.9</c:v>
                </c:pt>
                <c:pt idx="327">
                  <c:v>234.2</c:v>
                </c:pt>
                <c:pt idx="328">
                  <c:v>235.3</c:v>
                </c:pt>
                <c:pt idx="329">
                  <c:v>236.5</c:v>
                </c:pt>
                <c:pt idx="330">
                  <c:v>237.7</c:v>
                </c:pt>
                <c:pt idx="331">
                  <c:v>238.9</c:v>
                </c:pt>
                <c:pt idx="332">
                  <c:v>240.1</c:v>
                </c:pt>
                <c:pt idx="333">
                  <c:v>241.2</c:v>
                </c:pt>
                <c:pt idx="334">
                  <c:v>242.4</c:v>
                </c:pt>
                <c:pt idx="335">
                  <c:v>243.5</c:v>
                </c:pt>
                <c:pt idx="336">
                  <c:v>244.8</c:v>
                </c:pt>
                <c:pt idx="337">
                  <c:v>245.9</c:v>
                </c:pt>
                <c:pt idx="338">
                  <c:v>247.1</c:v>
                </c:pt>
                <c:pt idx="339">
                  <c:v>248.2</c:v>
                </c:pt>
                <c:pt idx="340">
                  <c:v>249.3</c:v>
                </c:pt>
                <c:pt idx="341">
                  <c:v>250.5</c:v>
                </c:pt>
                <c:pt idx="342">
                  <c:v>251.7</c:v>
                </c:pt>
                <c:pt idx="343">
                  <c:v>252.9</c:v>
                </c:pt>
                <c:pt idx="344">
                  <c:v>254.2</c:v>
                </c:pt>
                <c:pt idx="345">
                  <c:v>255.4</c:v>
                </c:pt>
                <c:pt idx="346">
                  <c:v>256.5</c:v>
                </c:pt>
                <c:pt idx="347">
                  <c:v>257.8</c:v>
                </c:pt>
                <c:pt idx="348">
                  <c:v>259</c:v>
                </c:pt>
                <c:pt idx="349">
                  <c:v>260.3</c:v>
                </c:pt>
                <c:pt idx="350">
                  <c:v>261.5</c:v>
                </c:pt>
                <c:pt idx="351">
                  <c:v>262.8</c:v>
                </c:pt>
                <c:pt idx="352">
                  <c:v>264.10000000000002</c:v>
                </c:pt>
                <c:pt idx="353">
                  <c:v>265.39999999999969</c:v>
                </c:pt>
                <c:pt idx="354">
                  <c:v>266.7</c:v>
                </c:pt>
                <c:pt idx="355">
                  <c:v>268</c:v>
                </c:pt>
                <c:pt idx="356">
                  <c:v>269.3</c:v>
                </c:pt>
                <c:pt idx="357">
                  <c:v>270.60000000000002</c:v>
                </c:pt>
                <c:pt idx="358">
                  <c:v>272</c:v>
                </c:pt>
                <c:pt idx="359">
                  <c:v>273.39999999999969</c:v>
                </c:pt>
                <c:pt idx="360">
                  <c:v>274.7</c:v>
                </c:pt>
                <c:pt idx="361">
                  <c:v>276.10000000000002</c:v>
                </c:pt>
                <c:pt idx="362">
                  <c:v>277.39999999999969</c:v>
                </c:pt>
                <c:pt idx="363">
                  <c:v>278.89999999999969</c:v>
                </c:pt>
                <c:pt idx="364">
                  <c:v>280.2</c:v>
                </c:pt>
                <c:pt idx="365">
                  <c:v>281.60000000000002</c:v>
                </c:pt>
                <c:pt idx="366">
                  <c:v>282.89999999999969</c:v>
                </c:pt>
                <c:pt idx="367">
                  <c:v>284.39999999999969</c:v>
                </c:pt>
                <c:pt idx="368">
                  <c:v>285.89999999999969</c:v>
                </c:pt>
                <c:pt idx="369">
                  <c:v>287.2</c:v>
                </c:pt>
                <c:pt idx="370">
                  <c:v>288.60000000000002</c:v>
                </c:pt>
                <c:pt idx="371">
                  <c:v>290</c:v>
                </c:pt>
                <c:pt idx="372">
                  <c:v>291.39999999999969</c:v>
                </c:pt>
                <c:pt idx="373">
                  <c:v>292.8</c:v>
                </c:pt>
                <c:pt idx="374">
                  <c:v>294.2</c:v>
                </c:pt>
                <c:pt idx="375">
                  <c:v>295.60000000000002</c:v>
                </c:pt>
                <c:pt idx="376">
                  <c:v>297.10000000000002</c:v>
                </c:pt>
                <c:pt idx="377">
                  <c:v>298.3</c:v>
                </c:pt>
                <c:pt idx="378">
                  <c:v>299.7</c:v>
                </c:pt>
                <c:pt idx="379">
                  <c:v>301.2</c:v>
                </c:pt>
                <c:pt idx="380">
                  <c:v>302.5</c:v>
                </c:pt>
                <c:pt idx="381">
                  <c:v>303.89999999999969</c:v>
                </c:pt>
                <c:pt idx="382">
                  <c:v>305.2</c:v>
                </c:pt>
                <c:pt idx="383">
                  <c:v>306.5</c:v>
                </c:pt>
                <c:pt idx="384">
                  <c:v>307.8</c:v>
                </c:pt>
                <c:pt idx="385">
                  <c:v>309.2</c:v>
                </c:pt>
                <c:pt idx="386">
                  <c:v>310.39999999999969</c:v>
                </c:pt>
                <c:pt idx="387">
                  <c:v>311.8</c:v>
                </c:pt>
                <c:pt idx="388">
                  <c:v>313.10000000000002</c:v>
                </c:pt>
                <c:pt idx="389">
                  <c:v>314.39999999999969</c:v>
                </c:pt>
                <c:pt idx="390">
                  <c:v>315.7</c:v>
                </c:pt>
                <c:pt idx="391">
                  <c:v>317</c:v>
                </c:pt>
                <c:pt idx="392">
                  <c:v>318.3</c:v>
                </c:pt>
                <c:pt idx="393">
                  <c:v>319.5</c:v>
                </c:pt>
                <c:pt idx="394">
                  <c:v>320.8</c:v>
                </c:pt>
                <c:pt idx="395">
                  <c:v>322</c:v>
                </c:pt>
                <c:pt idx="396">
                  <c:v>323.3</c:v>
                </c:pt>
                <c:pt idx="397">
                  <c:v>324.39999999999969</c:v>
                </c:pt>
                <c:pt idx="398">
                  <c:v>325.7</c:v>
                </c:pt>
                <c:pt idx="399">
                  <c:v>326.89999999999969</c:v>
                </c:pt>
                <c:pt idx="400">
                  <c:v>328</c:v>
                </c:pt>
                <c:pt idx="401">
                  <c:v>329.2</c:v>
                </c:pt>
                <c:pt idx="402">
                  <c:v>330.5</c:v>
                </c:pt>
                <c:pt idx="403">
                  <c:v>331.6</c:v>
                </c:pt>
                <c:pt idx="404">
                  <c:v>332.7</c:v>
                </c:pt>
                <c:pt idx="405">
                  <c:v>334</c:v>
                </c:pt>
                <c:pt idx="406">
                  <c:v>335.1</c:v>
                </c:pt>
                <c:pt idx="407">
                  <c:v>336.2</c:v>
                </c:pt>
                <c:pt idx="408">
                  <c:v>337.2</c:v>
                </c:pt>
                <c:pt idx="409">
                  <c:v>338.4</c:v>
                </c:pt>
                <c:pt idx="410">
                  <c:v>339.6</c:v>
                </c:pt>
                <c:pt idx="411">
                  <c:v>340.6</c:v>
                </c:pt>
                <c:pt idx="412">
                  <c:v>341.8</c:v>
                </c:pt>
                <c:pt idx="413">
                  <c:v>342.9</c:v>
                </c:pt>
                <c:pt idx="414">
                  <c:v>344</c:v>
                </c:pt>
                <c:pt idx="415">
                  <c:v>345.1</c:v>
                </c:pt>
                <c:pt idx="416">
                  <c:v>346.1</c:v>
                </c:pt>
                <c:pt idx="417">
                  <c:v>347.3</c:v>
                </c:pt>
                <c:pt idx="418">
                  <c:v>348.5</c:v>
                </c:pt>
                <c:pt idx="419">
                  <c:v>349.5</c:v>
                </c:pt>
                <c:pt idx="420">
                  <c:v>350.6</c:v>
                </c:pt>
                <c:pt idx="421">
                  <c:v>351.7</c:v>
                </c:pt>
                <c:pt idx="422">
                  <c:v>352.8</c:v>
                </c:pt>
                <c:pt idx="423">
                  <c:v>353.8</c:v>
                </c:pt>
                <c:pt idx="424">
                  <c:v>355</c:v>
                </c:pt>
                <c:pt idx="425">
                  <c:v>356</c:v>
                </c:pt>
                <c:pt idx="426">
                  <c:v>357.1</c:v>
                </c:pt>
                <c:pt idx="427">
                  <c:v>358.2</c:v>
                </c:pt>
                <c:pt idx="428">
                  <c:v>359.3</c:v>
                </c:pt>
                <c:pt idx="429">
                  <c:v>360.4</c:v>
                </c:pt>
                <c:pt idx="430">
                  <c:v>361.5</c:v>
                </c:pt>
                <c:pt idx="431">
                  <c:v>362.6</c:v>
                </c:pt>
                <c:pt idx="432">
                  <c:v>363.7</c:v>
                </c:pt>
                <c:pt idx="433">
                  <c:v>364.8</c:v>
                </c:pt>
                <c:pt idx="434">
                  <c:v>366</c:v>
                </c:pt>
                <c:pt idx="435">
                  <c:v>367.1</c:v>
                </c:pt>
                <c:pt idx="436">
                  <c:v>368.2</c:v>
                </c:pt>
                <c:pt idx="437">
                  <c:v>369.3</c:v>
                </c:pt>
                <c:pt idx="438">
                  <c:v>370.5</c:v>
                </c:pt>
                <c:pt idx="439">
                  <c:v>371.6</c:v>
                </c:pt>
                <c:pt idx="440">
                  <c:v>372.8</c:v>
                </c:pt>
                <c:pt idx="441">
                  <c:v>374</c:v>
                </c:pt>
                <c:pt idx="442">
                  <c:v>375.1</c:v>
                </c:pt>
                <c:pt idx="443">
                  <c:v>376.3</c:v>
                </c:pt>
                <c:pt idx="444">
                  <c:v>377.5</c:v>
                </c:pt>
                <c:pt idx="445">
                  <c:v>378.6</c:v>
                </c:pt>
                <c:pt idx="446">
                  <c:v>379.8</c:v>
                </c:pt>
                <c:pt idx="447">
                  <c:v>381</c:v>
                </c:pt>
                <c:pt idx="448">
                  <c:v>382.2</c:v>
                </c:pt>
                <c:pt idx="449">
                  <c:v>383.4</c:v>
                </c:pt>
                <c:pt idx="450">
                  <c:v>384.6</c:v>
                </c:pt>
                <c:pt idx="451">
                  <c:v>385.9</c:v>
                </c:pt>
                <c:pt idx="452">
                  <c:v>387</c:v>
                </c:pt>
                <c:pt idx="453">
                  <c:v>388.3</c:v>
                </c:pt>
                <c:pt idx="454">
                  <c:v>389.6</c:v>
                </c:pt>
                <c:pt idx="455">
                  <c:v>390.8</c:v>
                </c:pt>
                <c:pt idx="456">
                  <c:v>392</c:v>
                </c:pt>
                <c:pt idx="457">
                  <c:v>393.3</c:v>
                </c:pt>
                <c:pt idx="458">
                  <c:v>394.6</c:v>
                </c:pt>
                <c:pt idx="459">
                  <c:v>395.8</c:v>
                </c:pt>
                <c:pt idx="460">
                  <c:v>397</c:v>
                </c:pt>
                <c:pt idx="461">
                  <c:v>398.4</c:v>
                </c:pt>
                <c:pt idx="462">
                  <c:v>399.7</c:v>
                </c:pt>
                <c:pt idx="463">
                  <c:v>400.9</c:v>
                </c:pt>
                <c:pt idx="464">
                  <c:v>402.2</c:v>
                </c:pt>
                <c:pt idx="465">
                  <c:v>403.5</c:v>
                </c:pt>
                <c:pt idx="466">
                  <c:v>404.9</c:v>
                </c:pt>
                <c:pt idx="467">
                  <c:v>406.1</c:v>
                </c:pt>
                <c:pt idx="468">
                  <c:v>407.5</c:v>
                </c:pt>
                <c:pt idx="469">
                  <c:v>408.8</c:v>
                </c:pt>
                <c:pt idx="470">
                  <c:v>410</c:v>
                </c:pt>
                <c:pt idx="471">
                  <c:v>411.4</c:v>
                </c:pt>
                <c:pt idx="472">
                  <c:v>412.7</c:v>
                </c:pt>
                <c:pt idx="473">
                  <c:v>414</c:v>
                </c:pt>
                <c:pt idx="474">
                  <c:v>415.3</c:v>
                </c:pt>
                <c:pt idx="475">
                  <c:v>416.6</c:v>
                </c:pt>
                <c:pt idx="476">
                  <c:v>418</c:v>
                </c:pt>
                <c:pt idx="477">
                  <c:v>419.1</c:v>
                </c:pt>
                <c:pt idx="478">
                  <c:v>420.5</c:v>
                </c:pt>
                <c:pt idx="479">
                  <c:v>421.9</c:v>
                </c:pt>
                <c:pt idx="480">
                  <c:v>423.2</c:v>
                </c:pt>
                <c:pt idx="481">
                  <c:v>424.4</c:v>
                </c:pt>
                <c:pt idx="482">
                  <c:v>425.7</c:v>
                </c:pt>
                <c:pt idx="483">
                  <c:v>427.1</c:v>
                </c:pt>
                <c:pt idx="484">
                  <c:v>428.4</c:v>
                </c:pt>
                <c:pt idx="485">
                  <c:v>429.7</c:v>
                </c:pt>
                <c:pt idx="486">
                  <c:v>431</c:v>
                </c:pt>
                <c:pt idx="487">
                  <c:v>432.3</c:v>
                </c:pt>
                <c:pt idx="488">
                  <c:v>433.5</c:v>
                </c:pt>
                <c:pt idx="489">
                  <c:v>434.8</c:v>
                </c:pt>
                <c:pt idx="490">
                  <c:v>436.1</c:v>
                </c:pt>
                <c:pt idx="491">
                  <c:v>437.4</c:v>
                </c:pt>
                <c:pt idx="492">
                  <c:v>438.6</c:v>
                </c:pt>
                <c:pt idx="493">
                  <c:v>439.8</c:v>
                </c:pt>
                <c:pt idx="494">
                  <c:v>441.2</c:v>
                </c:pt>
                <c:pt idx="495">
                  <c:v>442.5</c:v>
                </c:pt>
                <c:pt idx="496">
                  <c:v>443.7</c:v>
                </c:pt>
                <c:pt idx="497">
                  <c:v>445</c:v>
                </c:pt>
                <c:pt idx="498">
                  <c:v>446.2</c:v>
                </c:pt>
                <c:pt idx="499">
                  <c:v>447.4</c:v>
                </c:pt>
                <c:pt idx="500">
                  <c:v>448.6</c:v>
                </c:pt>
                <c:pt idx="501">
                  <c:v>449.8</c:v>
                </c:pt>
                <c:pt idx="502">
                  <c:v>451</c:v>
                </c:pt>
                <c:pt idx="503">
                  <c:v>452.1</c:v>
                </c:pt>
                <c:pt idx="504">
                  <c:v>453.4</c:v>
                </c:pt>
                <c:pt idx="505">
                  <c:v>454.6</c:v>
                </c:pt>
                <c:pt idx="506">
                  <c:v>455.7</c:v>
                </c:pt>
                <c:pt idx="507">
                  <c:v>456.8</c:v>
                </c:pt>
                <c:pt idx="508">
                  <c:v>458.1</c:v>
                </c:pt>
                <c:pt idx="509">
                  <c:v>459.1</c:v>
                </c:pt>
                <c:pt idx="510">
                  <c:v>460.4</c:v>
                </c:pt>
                <c:pt idx="511">
                  <c:v>461.5</c:v>
                </c:pt>
                <c:pt idx="512">
                  <c:v>462.6</c:v>
                </c:pt>
                <c:pt idx="513">
                  <c:v>463.8</c:v>
                </c:pt>
                <c:pt idx="514">
                  <c:v>464.8</c:v>
                </c:pt>
                <c:pt idx="515">
                  <c:v>466</c:v>
                </c:pt>
                <c:pt idx="516">
                  <c:v>467.1</c:v>
                </c:pt>
                <c:pt idx="517">
                  <c:v>468.2</c:v>
                </c:pt>
                <c:pt idx="518">
                  <c:v>469.3</c:v>
                </c:pt>
                <c:pt idx="519">
                  <c:v>470.4</c:v>
                </c:pt>
                <c:pt idx="520">
                  <c:v>471.4</c:v>
                </c:pt>
                <c:pt idx="521">
                  <c:v>472.5</c:v>
                </c:pt>
                <c:pt idx="522">
                  <c:v>473.6</c:v>
                </c:pt>
                <c:pt idx="523">
                  <c:v>474.6</c:v>
                </c:pt>
                <c:pt idx="524">
                  <c:v>475.8</c:v>
                </c:pt>
                <c:pt idx="525">
                  <c:v>476.8</c:v>
                </c:pt>
                <c:pt idx="526">
                  <c:v>477.8</c:v>
                </c:pt>
                <c:pt idx="527">
                  <c:v>478.8</c:v>
                </c:pt>
                <c:pt idx="528">
                  <c:v>479.9</c:v>
                </c:pt>
                <c:pt idx="529">
                  <c:v>480.9</c:v>
                </c:pt>
                <c:pt idx="530">
                  <c:v>482</c:v>
                </c:pt>
                <c:pt idx="531">
                  <c:v>483.1</c:v>
                </c:pt>
                <c:pt idx="532">
                  <c:v>484.1</c:v>
                </c:pt>
                <c:pt idx="533">
                  <c:v>485.1</c:v>
                </c:pt>
                <c:pt idx="534">
                  <c:v>486.2</c:v>
                </c:pt>
                <c:pt idx="535">
                  <c:v>487.2</c:v>
                </c:pt>
                <c:pt idx="536">
                  <c:v>488.2</c:v>
                </c:pt>
                <c:pt idx="537">
                  <c:v>489.3</c:v>
                </c:pt>
                <c:pt idx="538">
                  <c:v>490.3</c:v>
                </c:pt>
                <c:pt idx="539">
                  <c:v>491.4</c:v>
                </c:pt>
                <c:pt idx="540">
                  <c:v>492.4</c:v>
                </c:pt>
                <c:pt idx="541">
                  <c:v>493.5</c:v>
                </c:pt>
                <c:pt idx="542">
                  <c:v>494.5</c:v>
                </c:pt>
                <c:pt idx="543">
                  <c:v>495.4</c:v>
                </c:pt>
                <c:pt idx="544">
                  <c:v>496.6</c:v>
                </c:pt>
                <c:pt idx="545">
                  <c:v>497.6</c:v>
                </c:pt>
                <c:pt idx="546">
                  <c:v>498.6</c:v>
                </c:pt>
                <c:pt idx="547">
                  <c:v>499.7</c:v>
                </c:pt>
                <c:pt idx="548">
                  <c:v>500.8</c:v>
                </c:pt>
                <c:pt idx="549">
                  <c:v>501.8</c:v>
                </c:pt>
                <c:pt idx="550">
                  <c:v>503</c:v>
                </c:pt>
                <c:pt idx="551">
                  <c:v>504</c:v>
                </c:pt>
                <c:pt idx="552">
                  <c:v>505.1</c:v>
                </c:pt>
                <c:pt idx="553">
                  <c:v>506.3</c:v>
                </c:pt>
                <c:pt idx="554">
                  <c:v>507.3</c:v>
                </c:pt>
                <c:pt idx="555">
                  <c:v>508.4</c:v>
                </c:pt>
                <c:pt idx="556">
                  <c:v>509.6</c:v>
                </c:pt>
                <c:pt idx="557">
                  <c:v>510.7</c:v>
                </c:pt>
                <c:pt idx="558">
                  <c:v>511.9</c:v>
                </c:pt>
                <c:pt idx="559">
                  <c:v>512.9</c:v>
                </c:pt>
                <c:pt idx="560">
                  <c:v>514.1</c:v>
                </c:pt>
                <c:pt idx="561">
                  <c:v>515.29999999999995</c:v>
                </c:pt>
                <c:pt idx="562">
                  <c:v>516.5</c:v>
                </c:pt>
                <c:pt idx="563">
                  <c:v>517.6</c:v>
                </c:pt>
                <c:pt idx="564">
                  <c:v>518.79999999999995</c:v>
                </c:pt>
                <c:pt idx="565">
                  <c:v>520</c:v>
                </c:pt>
                <c:pt idx="566">
                  <c:v>521.29999999999995</c:v>
                </c:pt>
                <c:pt idx="567">
                  <c:v>522.5</c:v>
                </c:pt>
                <c:pt idx="568">
                  <c:v>523.70000000000005</c:v>
                </c:pt>
                <c:pt idx="569">
                  <c:v>524.9</c:v>
                </c:pt>
                <c:pt idx="570">
                  <c:v>526.20000000000005</c:v>
                </c:pt>
                <c:pt idx="571">
                  <c:v>527.4</c:v>
                </c:pt>
                <c:pt idx="572">
                  <c:v>528.70000000000005</c:v>
                </c:pt>
                <c:pt idx="573">
                  <c:v>530</c:v>
                </c:pt>
                <c:pt idx="574">
                  <c:v>531.29999999999995</c:v>
                </c:pt>
                <c:pt idx="575">
                  <c:v>532.6</c:v>
                </c:pt>
                <c:pt idx="576">
                  <c:v>533.9</c:v>
                </c:pt>
                <c:pt idx="577">
                  <c:v>535.20000000000005</c:v>
                </c:pt>
                <c:pt idx="578">
                  <c:v>536.6</c:v>
                </c:pt>
                <c:pt idx="579">
                  <c:v>538</c:v>
                </c:pt>
                <c:pt idx="580">
                  <c:v>539.20000000000005</c:v>
                </c:pt>
                <c:pt idx="581">
                  <c:v>540.70000000000005</c:v>
                </c:pt>
                <c:pt idx="582">
                  <c:v>542.1</c:v>
                </c:pt>
                <c:pt idx="583">
                  <c:v>543.5</c:v>
                </c:pt>
                <c:pt idx="584">
                  <c:v>544.70000000000005</c:v>
                </c:pt>
                <c:pt idx="585">
                  <c:v>546.20000000000005</c:v>
                </c:pt>
                <c:pt idx="586">
                  <c:v>547.6</c:v>
                </c:pt>
                <c:pt idx="587">
                  <c:v>549.1</c:v>
                </c:pt>
                <c:pt idx="588">
                  <c:v>550.5</c:v>
                </c:pt>
                <c:pt idx="589">
                  <c:v>551.9</c:v>
                </c:pt>
                <c:pt idx="590">
                  <c:v>553.5</c:v>
                </c:pt>
                <c:pt idx="591">
                  <c:v>554.9</c:v>
                </c:pt>
                <c:pt idx="592">
                  <c:v>556.29999999999995</c:v>
                </c:pt>
                <c:pt idx="593">
                  <c:v>557.79999999999995</c:v>
                </c:pt>
                <c:pt idx="594">
                  <c:v>559.20000000000005</c:v>
                </c:pt>
                <c:pt idx="595">
                  <c:v>560.79999999999995</c:v>
                </c:pt>
                <c:pt idx="596">
                  <c:v>562.20000000000005</c:v>
                </c:pt>
                <c:pt idx="597">
                  <c:v>563.70000000000005</c:v>
                </c:pt>
                <c:pt idx="598">
                  <c:v>565.20000000000005</c:v>
                </c:pt>
                <c:pt idx="599">
                  <c:v>566.79999999999995</c:v>
                </c:pt>
                <c:pt idx="600">
                  <c:v>568.29999999999995</c:v>
                </c:pt>
                <c:pt idx="601">
                  <c:v>569.79999999999995</c:v>
                </c:pt>
                <c:pt idx="602">
                  <c:v>571.29999999999995</c:v>
                </c:pt>
                <c:pt idx="603">
                  <c:v>572.9</c:v>
                </c:pt>
                <c:pt idx="604">
                  <c:v>574.4</c:v>
                </c:pt>
                <c:pt idx="605">
                  <c:v>576</c:v>
                </c:pt>
                <c:pt idx="606">
                  <c:v>577.4</c:v>
                </c:pt>
                <c:pt idx="607">
                  <c:v>579</c:v>
                </c:pt>
                <c:pt idx="608">
                  <c:v>580.6</c:v>
                </c:pt>
                <c:pt idx="609">
                  <c:v>582</c:v>
                </c:pt>
                <c:pt idx="610">
                  <c:v>583.5</c:v>
                </c:pt>
                <c:pt idx="611">
                  <c:v>585.20000000000005</c:v>
                </c:pt>
                <c:pt idx="612">
                  <c:v>586.6</c:v>
                </c:pt>
                <c:pt idx="613">
                  <c:v>588.20000000000005</c:v>
                </c:pt>
                <c:pt idx="614">
                  <c:v>589.70000000000005</c:v>
                </c:pt>
                <c:pt idx="615">
                  <c:v>591.20000000000005</c:v>
                </c:pt>
                <c:pt idx="616">
                  <c:v>592.70000000000005</c:v>
                </c:pt>
                <c:pt idx="617">
                  <c:v>594.20000000000005</c:v>
                </c:pt>
                <c:pt idx="618">
                  <c:v>595.70000000000005</c:v>
                </c:pt>
                <c:pt idx="619">
                  <c:v>597.29999999999995</c:v>
                </c:pt>
                <c:pt idx="620">
                  <c:v>598.79999999999995</c:v>
                </c:pt>
                <c:pt idx="621">
                  <c:v>600.29999999999995</c:v>
                </c:pt>
                <c:pt idx="622">
                  <c:v>601.70000000000005</c:v>
                </c:pt>
                <c:pt idx="623">
                  <c:v>603.29999999999995</c:v>
                </c:pt>
                <c:pt idx="624">
                  <c:v>604.70000000000005</c:v>
                </c:pt>
                <c:pt idx="625">
                  <c:v>606.20000000000005</c:v>
                </c:pt>
                <c:pt idx="626">
                  <c:v>607.70000000000005</c:v>
                </c:pt>
                <c:pt idx="627">
                  <c:v>609.20000000000005</c:v>
                </c:pt>
                <c:pt idx="628">
                  <c:v>610.6</c:v>
                </c:pt>
                <c:pt idx="629">
                  <c:v>612</c:v>
                </c:pt>
                <c:pt idx="630">
                  <c:v>613.5</c:v>
                </c:pt>
                <c:pt idx="631">
                  <c:v>614.9</c:v>
                </c:pt>
                <c:pt idx="632">
                  <c:v>616.20000000000005</c:v>
                </c:pt>
                <c:pt idx="633">
                  <c:v>617.70000000000005</c:v>
                </c:pt>
                <c:pt idx="634">
                  <c:v>619.1</c:v>
                </c:pt>
                <c:pt idx="635">
                  <c:v>620.5</c:v>
                </c:pt>
                <c:pt idx="636">
                  <c:v>621.9</c:v>
                </c:pt>
                <c:pt idx="637">
                  <c:v>623.29999999999995</c:v>
                </c:pt>
                <c:pt idx="638">
                  <c:v>624.6</c:v>
                </c:pt>
                <c:pt idx="639">
                  <c:v>626</c:v>
                </c:pt>
                <c:pt idx="640">
                  <c:v>627.29999999999995</c:v>
                </c:pt>
                <c:pt idx="641">
                  <c:v>628.6</c:v>
                </c:pt>
                <c:pt idx="642">
                  <c:v>630</c:v>
                </c:pt>
                <c:pt idx="643">
                  <c:v>631.29999999999995</c:v>
                </c:pt>
                <c:pt idx="644">
                  <c:v>632.70000000000005</c:v>
                </c:pt>
                <c:pt idx="645">
                  <c:v>633.9</c:v>
                </c:pt>
                <c:pt idx="646">
                  <c:v>635.20000000000005</c:v>
                </c:pt>
                <c:pt idx="647">
                  <c:v>636.6</c:v>
                </c:pt>
                <c:pt idx="648">
                  <c:v>637.79999999999995</c:v>
                </c:pt>
                <c:pt idx="649">
                  <c:v>639.1</c:v>
                </c:pt>
                <c:pt idx="650">
                  <c:v>640.5</c:v>
                </c:pt>
                <c:pt idx="651">
                  <c:v>641.70000000000005</c:v>
                </c:pt>
                <c:pt idx="652">
                  <c:v>642.9</c:v>
                </c:pt>
                <c:pt idx="653">
                  <c:v>644.20000000000005</c:v>
                </c:pt>
                <c:pt idx="654">
                  <c:v>645.5</c:v>
                </c:pt>
                <c:pt idx="655">
                  <c:v>646.70000000000005</c:v>
                </c:pt>
                <c:pt idx="656">
                  <c:v>648</c:v>
                </c:pt>
                <c:pt idx="657">
                  <c:v>649.29999999999995</c:v>
                </c:pt>
                <c:pt idx="658">
                  <c:v>650.5</c:v>
                </c:pt>
                <c:pt idx="659">
                  <c:v>651.79999999999995</c:v>
                </c:pt>
                <c:pt idx="660">
                  <c:v>653</c:v>
                </c:pt>
                <c:pt idx="661">
                  <c:v>654.29999999999995</c:v>
                </c:pt>
                <c:pt idx="662">
                  <c:v>655.6</c:v>
                </c:pt>
                <c:pt idx="663">
                  <c:v>656.8</c:v>
                </c:pt>
                <c:pt idx="664">
                  <c:v>658</c:v>
                </c:pt>
                <c:pt idx="665">
                  <c:v>659.4</c:v>
                </c:pt>
                <c:pt idx="666">
                  <c:v>660.6</c:v>
                </c:pt>
                <c:pt idx="667">
                  <c:v>662</c:v>
                </c:pt>
                <c:pt idx="668">
                  <c:v>663.2</c:v>
                </c:pt>
                <c:pt idx="669">
                  <c:v>664.5</c:v>
                </c:pt>
                <c:pt idx="670">
                  <c:v>665.9</c:v>
                </c:pt>
                <c:pt idx="671">
                  <c:v>667.2</c:v>
                </c:pt>
                <c:pt idx="672">
                  <c:v>668.6</c:v>
                </c:pt>
                <c:pt idx="673">
                  <c:v>670</c:v>
                </c:pt>
                <c:pt idx="674">
                  <c:v>671.4</c:v>
                </c:pt>
                <c:pt idx="675">
                  <c:v>672.7</c:v>
                </c:pt>
                <c:pt idx="676">
                  <c:v>674.2</c:v>
                </c:pt>
                <c:pt idx="677">
                  <c:v>675.7</c:v>
                </c:pt>
                <c:pt idx="678">
                  <c:v>677.2</c:v>
                </c:pt>
                <c:pt idx="679">
                  <c:v>678.5</c:v>
                </c:pt>
                <c:pt idx="680">
                  <c:v>680</c:v>
                </c:pt>
                <c:pt idx="681">
                  <c:v>681.5</c:v>
                </c:pt>
                <c:pt idx="682">
                  <c:v>683.2</c:v>
                </c:pt>
                <c:pt idx="683">
                  <c:v>684.7</c:v>
                </c:pt>
                <c:pt idx="684">
                  <c:v>686.4</c:v>
                </c:pt>
                <c:pt idx="685">
                  <c:v>688.1</c:v>
                </c:pt>
                <c:pt idx="686">
                  <c:v>689.7</c:v>
                </c:pt>
                <c:pt idx="687">
                  <c:v>691.4</c:v>
                </c:pt>
                <c:pt idx="688">
                  <c:v>693.3</c:v>
                </c:pt>
                <c:pt idx="689">
                  <c:v>695</c:v>
                </c:pt>
                <c:pt idx="690">
                  <c:v>696.9</c:v>
                </c:pt>
                <c:pt idx="691">
                  <c:v>698.7</c:v>
                </c:pt>
                <c:pt idx="692">
                  <c:v>700.6</c:v>
                </c:pt>
                <c:pt idx="693">
                  <c:v>702.6</c:v>
                </c:pt>
                <c:pt idx="694">
                  <c:v>704.7</c:v>
                </c:pt>
                <c:pt idx="695">
                  <c:v>706.7</c:v>
                </c:pt>
                <c:pt idx="696">
                  <c:v>708.7</c:v>
                </c:pt>
                <c:pt idx="697">
                  <c:v>710.8</c:v>
                </c:pt>
                <c:pt idx="698">
                  <c:v>713.1</c:v>
                </c:pt>
                <c:pt idx="699">
                  <c:v>715.4</c:v>
                </c:pt>
                <c:pt idx="700">
                  <c:v>717.6</c:v>
                </c:pt>
                <c:pt idx="701">
                  <c:v>719.9</c:v>
                </c:pt>
                <c:pt idx="702">
                  <c:v>722.4</c:v>
                </c:pt>
                <c:pt idx="703">
                  <c:v>724.9</c:v>
                </c:pt>
                <c:pt idx="704">
                  <c:v>727.4</c:v>
                </c:pt>
                <c:pt idx="705">
                  <c:v>730.1</c:v>
                </c:pt>
                <c:pt idx="706">
                  <c:v>732.5</c:v>
                </c:pt>
                <c:pt idx="707">
                  <c:v>735.3</c:v>
                </c:pt>
                <c:pt idx="708">
                  <c:v>738.1</c:v>
                </c:pt>
                <c:pt idx="709">
                  <c:v>740.9</c:v>
                </c:pt>
                <c:pt idx="710">
                  <c:v>743.8</c:v>
                </c:pt>
                <c:pt idx="711">
                  <c:v>746.5</c:v>
                </c:pt>
                <c:pt idx="712">
                  <c:v>749.6</c:v>
                </c:pt>
                <c:pt idx="713">
                  <c:v>752.7</c:v>
                </c:pt>
                <c:pt idx="714">
                  <c:v>756</c:v>
                </c:pt>
                <c:pt idx="715">
                  <c:v>759.2</c:v>
                </c:pt>
                <c:pt idx="716">
                  <c:v>762.3</c:v>
                </c:pt>
                <c:pt idx="717">
                  <c:v>765.6</c:v>
                </c:pt>
                <c:pt idx="718">
                  <c:v>769.2</c:v>
                </c:pt>
                <c:pt idx="719">
                  <c:v>772.7</c:v>
                </c:pt>
                <c:pt idx="720">
                  <c:v>776.2</c:v>
                </c:pt>
                <c:pt idx="721">
                  <c:v>779.6</c:v>
                </c:pt>
                <c:pt idx="722">
                  <c:v>783.4</c:v>
                </c:pt>
                <c:pt idx="723">
                  <c:v>787.3</c:v>
                </c:pt>
                <c:pt idx="724">
                  <c:v>791.1</c:v>
                </c:pt>
                <c:pt idx="725">
                  <c:v>794.9</c:v>
                </c:pt>
                <c:pt idx="726">
                  <c:v>798.8</c:v>
                </c:pt>
                <c:pt idx="727">
                  <c:v>802.9</c:v>
                </c:pt>
                <c:pt idx="728">
                  <c:v>807</c:v>
                </c:pt>
                <c:pt idx="729">
                  <c:v>811.2</c:v>
                </c:pt>
                <c:pt idx="730">
                  <c:v>815.3</c:v>
                </c:pt>
                <c:pt idx="731">
                  <c:v>819.6</c:v>
                </c:pt>
                <c:pt idx="732">
                  <c:v>823.8</c:v>
                </c:pt>
                <c:pt idx="733">
                  <c:v>828.5</c:v>
                </c:pt>
                <c:pt idx="734">
                  <c:v>833</c:v>
                </c:pt>
                <c:pt idx="735">
                  <c:v>837.5</c:v>
                </c:pt>
                <c:pt idx="736">
                  <c:v>841.9</c:v>
                </c:pt>
                <c:pt idx="737">
                  <c:v>846.6</c:v>
                </c:pt>
                <c:pt idx="738">
                  <c:v>851.5</c:v>
                </c:pt>
                <c:pt idx="739">
                  <c:v>856.2</c:v>
                </c:pt>
                <c:pt idx="740">
                  <c:v>861.1</c:v>
                </c:pt>
                <c:pt idx="741">
                  <c:v>865.8</c:v>
                </c:pt>
                <c:pt idx="742">
                  <c:v>870.8</c:v>
                </c:pt>
                <c:pt idx="743">
                  <c:v>876</c:v>
                </c:pt>
                <c:pt idx="744">
                  <c:v>881</c:v>
                </c:pt>
                <c:pt idx="745">
                  <c:v>886.1</c:v>
                </c:pt>
                <c:pt idx="746">
                  <c:v>891.2</c:v>
                </c:pt>
                <c:pt idx="747">
                  <c:v>896.3</c:v>
                </c:pt>
                <c:pt idx="748">
                  <c:v>901.7</c:v>
                </c:pt>
                <c:pt idx="749">
                  <c:v>907</c:v>
                </c:pt>
                <c:pt idx="750">
                  <c:v>912.3</c:v>
                </c:pt>
                <c:pt idx="751">
                  <c:v>917.7</c:v>
                </c:pt>
                <c:pt idx="752">
                  <c:v>922.6</c:v>
                </c:pt>
                <c:pt idx="753">
                  <c:v>927.8</c:v>
                </c:pt>
                <c:pt idx="754">
                  <c:v>932.9</c:v>
                </c:pt>
                <c:pt idx="755">
                  <c:v>937.8</c:v>
                </c:pt>
                <c:pt idx="756">
                  <c:v>942.8</c:v>
                </c:pt>
                <c:pt idx="757">
                  <c:v>947.3</c:v>
                </c:pt>
                <c:pt idx="758">
                  <c:v>951.5</c:v>
                </c:pt>
                <c:pt idx="759">
                  <c:v>955.7</c:v>
                </c:pt>
                <c:pt idx="760">
                  <c:v>960</c:v>
                </c:pt>
                <c:pt idx="761">
                  <c:v>964.1</c:v>
                </c:pt>
                <c:pt idx="762">
                  <c:v>967.7</c:v>
                </c:pt>
                <c:pt idx="763">
                  <c:v>970.9</c:v>
                </c:pt>
                <c:pt idx="764">
                  <c:v>974.3</c:v>
                </c:pt>
                <c:pt idx="765">
                  <c:v>977.4</c:v>
                </c:pt>
                <c:pt idx="766">
                  <c:v>980.6</c:v>
                </c:pt>
                <c:pt idx="767">
                  <c:v>983.2</c:v>
                </c:pt>
                <c:pt idx="768">
                  <c:v>985.2</c:v>
                </c:pt>
                <c:pt idx="769">
                  <c:v>987.5</c:v>
                </c:pt>
                <c:pt idx="770">
                  <c:v>989.7</c:v>
                </c:pt>
                <c:pt idx="771">
                  <c:v>991.9</c:v>
                </c:pt>
                <c:pt idx="772">
                  <c:v>993.2</c:v>
                </c:pt>
                <c:pt idx="773">
                  <c:v>994.2</c:v>
                </c:pt>
                <c:pt idx="774">
                  <c:v>995.3</c:v>
                </c:pt>
                <c:pt idx="775">
                  <c:v>996.4</c:v>
                </c:pt>
                <c:pt idx="776">
                  <c:v>997.5</c:v>
                </c:pt>
                <c:pt idx="777">
                  <c:v>998</c:v>
                </c:pt>
                <c:pt idx="778">
                  <c:v>998.4</c:v>
                </c:pt>
                <c:pt idx="779">
                  <c:v>998.7</c:v>
                </c:pt>
                <c:pt idx="780">
                  <c:v>999</c:v>
                </c:pt>
                <c:pt idx="781">
                  <c:v>999.4</c:v>
                </c:pt>
                <c:pt idx="782">
                  <c:v>999.7</c:v>
                </c:pt>
                <c:pt idx="783">
                  <c:v>1000</c:v>
                </c:pt>
                <c:pt idx="784">
                  <c:v>1000.2</c:v>
                </c:pt>
                <c:pt idx="785">
                  <c:v>1000.4</c:v>
                </c:pt>
                <c:pt idx="786">
                  <c:v>1000.6</c:v>
                </c:pt>
                <c:pt idx="787">
                  <c:v>1000.7</c:v>
                </c:pt>
                <c:pt idx="788">
                  <c:v>1000.9</c:v>
                </c:pt>
                <c:pt idx="789">
                  <c:v>1001</c:v>
                </c:pt>
                <c:pt idx="790">
                  <c:v>1001.2</c:v>
                </c:pt>
                <c:pt idx="791">
                  <c:v>1001.3</c:v>
                </c:pt>
                <c:pt idx="792">
                  <c:v>1001.4</c:v>
                </c:pt>
                <c:pt idx="793">
                  <c:v>1001.6</c:v>
                </c:pt>
                <c:pt idx="794">
                  <c:v>1001.7</c:v>
                </c:pt>
                <c:pt idx="795">
                  <c:v>1001.9</c:v>
                </c:pt>
                <c:pt idx="796">
                  <c:v>1001.9</c:v>
                </c:pt>
                <c:pt idx="797">
                  <c:v>1002.1</c:v>
                </c:pt>
                <c:pt idx="798">
                  <c:v>1002.1</c:v>
                </c:pt>
                <c:pt idx="799">
                  <c:v>1002.2</c:v>
                </c:pt>
                <c:pt idx="800">
                  <c:v>1002.3</c:v>
                </c:pt>
                <c:pt idx="801">
                  <c:v>1002.4</c:v>
                </c:pt>
                <c:pt idx="802">
                  <c:v>1002.5</c:v>
                </c:pt>
                <c:pt idx="803">
                  <c:v>1002.5</c:v>
                </c:pt>
                <c:pt idx="804">
                  <c:v>1002.6</c:v>
                </c:pt>
                <c:pt idx="805">
                  <c:v>1002.7</c:v>
                </c:pt>
                <c:pt idx="806">
                  <c:v>1002.8</c:v>
                </c:pt>
                <c:pt idx="807">
                  <c:v>1002.9</c:v>
                </c:pt>
                <c:pt idx="808">
                  <c:v>1003</c:v>
                </c:pt>
                <c:pt idx="809">
                  <c:v>1002.9</c:v>
                </c:pt>
                <c:pt idx="810">
                  <c:v>1003.1</c:v>
                </c:pt>
                <c:pt idx="811">
                  <c:v>1003.1</c:v>
                </c:pt>
                <c:pt idx="812">
                  <c:v>1003</c:v>
                </c:pt>
                <c:pt idx="813">
                  <c:v>1003.1</c:v>
                </c:pt>
                <c:pt idx="814">
                  <c:v>1003.2</c:v>
                </c:pt>
                <c:pt idx="815">
                  <c:v>1003.1</c:v>
                </c:pt>
                <c:pt idx="816">
                  <c:v>1003.1</c:v>
                </c:pt>
                <c:pt idx="817">
                  <c:v>1003.2</c:v>
                </c:pt>
                <c:pt idx="818">
                  <c:v>1003.2</c:v>
                </c:pt>
                <c:pt idx="819">
                  <c:v>1003.1</c:v>
                </c:pt>
                <c:pt idx="820">
                  <c:v>1003.2</c:v>
                </c:pt>
                <c:pt idx="821">
                  <c:v>1003.2</c:v>
                </c:pt>
                <c:pt idx="822">
                  <c:v>1003.3</c:v>
                </c:pt>
                <c:pt idx="823">
                  <c:v>1003.2</c:v>
                </c:pt>
                <c:pt idx="824">
                  <c:v>1003.2</c:v>
                </c:pt>
                <c:pt idx="825">
                  <c:v>1003.2</c:v>
                </c:pt>
                <c:pt idx="826">
                  <c:v>1003.3</c:v>
                </c:pt>
                <c:pt idx="827">
                  <c:v>1003.2</c:v>
                </c:pt>
                <c:pt idx="828">
                  <c:v>1003.3</c:v>
                </c:pt>
                <c:pt idx="829">
                  <c:v>1003.3</c:v>
                </c:pt>
                <c:pt idx="830">
                  <c:v>1003.4</c:v>
                </c:pt>
                <c:pt idx="831">
                  <c:v>1003.4</c:v>
                </c:pt>
                <c:pt idx="832">
                  <c:v>1003.3</c:v>
                </c:pt>
                <c:pt idx="833">
                  <c:v>1003.3</c:v>
                </c:pt>
                <c:pt idx="834">
                  <c:v>1003.4</c:v>
                </c:pt>
                <c:pt idx="835">
                  <c:v>1003.3</c:v>
                </c:pt>
                <c:pt idx="836">
                  <c:v>1003.3</c:v>
                </c:pt>
                <c:pt idx="837">
                  <c:v>1003.3</c:v>
                </c:pt>
                <c:pt idx="838">
                  <c:v>1003.4</c:v>
                </c:pt>
                <c:pt idx="839">
                  <c:v>1003.4</c:v>
                </c:pt>
                <c:pt idx="840">
                  <c:v>1003.3</c:v>
                </c:pt>
                <c:pt idx="841">
                  <c:v>1003.4</c:v>
                </c:pt>
                <c:pt idx="842">
                  <c:v>1003.4</c:v>
                </c:pt>
                <c:pt idx="843">
                  <c:v>1003.4</c:v>
                </c:pt>
                <c:pt idx="844">
                  <c:v>1003.4</c:v>
                </c:pt>
                <c:pt idx="845">
                  <c:v>1003.4</c:v>
                </c:pt>
                <c:pt idx="846">
                  <c:v>1003.4</c:v>
                </c:pt>
                <c:pt idx="847">
                  <c:v>1003.4</c:v>
                </c:pt>
                <c:pt idx="848">
                  <c:v>1003.4</c:v>
                </c:pt>
                <c:pt idx="849">
                  <c:v>1003.4</c:v>
                </c:pt>
                <c:pt idx="850">
                  <c:v>1003.4</c:v>
                </c:pt>
                <c:pt idx="851">
                  <c:v>1003.4</c:v>
                </c:pt>
                <c:pt idx="852">
                  <c:v>1003.4</c:v>
                </c:pt>
                <c:pt idx="853">
                  <c:v>1003.4</c:v>
                </c:pt>
                <c:pt idx="854">
                  <c:v>1003.5</c:v>
                </c:pt>
                <c:pt idx="855">
                  <c:v>1003.5</c:v>
                </c:pt>
                <c:pt idx="856">
                  <c:v>1003.4</c:v>
                </c:pt>
                <c:pt idx="857">
                  <c:v>1003.5</c:v>
                </c:pt>
                <c:pt idx="858">
                  <c:v>1003.4</c:v>
                </c:pt>
                <c:pt idx="859">
                  <c:v>1003.4</c:v>
                </c:pt>
                <c:pt idx="860">
                  <c:v>1003.4</c:v>
                </c:pt>
                <c:pt idx="861">
                  <c:v>1003.4</c:v>
                </c:pt>
                <c:pt idx="862">
                  <c:v>1003.5</c:v>
                </c:pt>
                <c:pt idx="863">
                  <c:v>1003.4</c:v>
                </c:pt>
                <c:pt idx="864">
                  <c:v>1003.5</c:v>
                </c:pt>
                <c:pt idx="865">
                  <c:v>1003.5</c:v>
                </c:pt>
                <c:pt idx="866">
                  <c:v>1003.6</c:v>
                </c:pt>
                <c:pt idx="867">
                  <c:v>1003.4</c:v>
                </c:pt>
                <c:pt idx="868">
                  <c:v>1003.5</c:v>
                </c:pt>
                <c:pt idx="869">
                  <c:v>1003.4</c:v>
                </c:pt>
                <c:pt idx="870">
                  <c:v>1003.4</c:v>
                </c:pt>
                <c:pt idx="871">
                  <c:v>1003.5</c:v>
                </c:pt>
                <c:pt idx="872">
                  <c:v>1003.4</c:v>
                </c:pt>
                <c:pt idx="873">
                  <c:v>1003.4</c:v>
                </c:pt>
                <c:pt idx="874">
                  <c:v>1003.5</c:v>
                </c:pt>
                <c:pt idx="875">
                  <c:v>1003.5</c:v>
                </c:pt>
                <c:pt idx="876">
                  <c:v>1003.4</c:v>
                </c:pt>
                <c:pt idx="877">
                  <c:v>1003.5</c:v>
                </c:pt>
                <c:pt idx="878">
                  <c:v>1003.5</c:v>
                </c:pt>
                <c:pt idx="879">
                  <c:v>1003.5</c:v>
                </c:pt>
                <c:pt idx="880">
                  <c:v>1003.5</c:v>
                </c:pt>
                <c:pt idx="881">
                  <c:v>1003.5</c:v>
                </c:pt>
                <c:pt idx="882">
                  <c:v>1003.5</c:v>
                </c:pt>
                <c:pt idx="883">
                  <c:v>1003.5</c:v>
                </c:pt>
                <c:pt idx="884">
                  <c:v>1003.4</c:v>
                </c:pt>
                <c:pt idx="885">
                  <c:v>1003.5</c:v>
                </c:pt>
                <c:pt idx="886">
                  <c:v>1003.6</c:v>
                </c:pt>
                <c:pt idx="887">
                  <c:v>1003.4</c:v>
                </c:pt>
                <c:pt idx="888">
                  <c:v>1003.6</c:v>
                </c:pt>
                <c:pt idx="889">
                  <c:v>1003.5</c:v>
                </c:pt>
                <c:pt idx="890">
                  <c:v>1003.5</c:v>
                </c:pt>
                <c:pt idx="891">
                  <c:v>1003.5</c:v>
                </c:pt>
                <c:pt idx="892">
                  <c:v>1003.5</c:v>
                </c:pt>
                <c:pt idx="893">
                  <c:v>1003.5</c:v>
                </c:pt>
                <c:pt idx="894">
                  <c:v>1003.5</c:v>
                </c:pt>
                <c:pt idx="895">
                  <c:v>1003.6</c:v>
                </c:pt>
                <c:pt idx="896">
                  <c:v>1003.4</c:v>
                </c:pt>
                <c:pt idx="897">
                  <c:v>1003.4</c:v>
                </c:pt>
                <c:pt idx="898">
                  <c:v>1003.4</c:v>
                </c:pt>
                <c:pt idx="899">
                  <c:v>1003.5</c:v>
                </c:pt>
                <c:pt idx="900">
                  <c:v>1003.5</c:v>
                </c:pt>
                <c:pt idx="901">
                  <c:v>1003.5</c:v>
                </c:pt>
                <c:pt idx="902">
                  <c:v>1003.5</c:v>
                </c:pt>
                <c:pt idx="903">
                  <c:v>1003.4</c:v>
                </c:pt>
                <c:pt idx="904">
                  <c:v>1003.5</c:v>
                </c:pt>
                <c:pt idx="905">
                  <c:v>1003.5</c:v>
                </c:pt>
                <c:pt idx="906">
                  <c:v>1003.5</c:v>
                </c:pt>
                <c:pt idx="907">
                  <c:v>1003.4</c:v>
                </c:pt>
                <c:pt idx="908">
                  <c:v>1003.5</c:v>
                </c:pt>
                <c:pt idx="909">
                  <c:v>1003.4</c:v>
                </c:pt>
                <c:pt idx="910">
                  <c:v>1003.4</c:v>
                </c:pt>
                <c:pt idx="911">
                  <c:v>1003.5</c:v>
                </c:pt>
                <c:pt idx="912">
                  <c:v>1003.5</c:v>
                </c:pt>
                <c:pt idx="913">
                  <c:v>1003.5</c:v>
                </c:pt>
                <c:pt idx="914">
                  <c:v>1003.5</c:v>
                </c:pt>
                <c:pt idx="915">
                  <c:v>1003.5</c:v>
                </c:pt>
                <c:pt idx="916">
                  <c:v>1003.4</c:v>
                </c:pt>
                <c:pt idx="917">
                  <c:v>1003.4</c:v>
                </c:pt>
                <c:pt idx="918">
                  <c:v>1003.5</c:v>
                </c:pt>
                <c:pt idx="919">
                  <c:v>1003.6</c:v>
                </c:pt>
                <c:pt idx="920">
                  <c:v>1003.5</c:v>
                </c:pt>
                <c:pt idx="921">
                  <c:v>1003.5</c:v>
                </c:pt>
                <c:pt idx="922">
                  <c:v>1003.5</c:v>
                </c:pt>
                <c:pt idx="923">
                  <c:v>1003.4</c:v>
                </c:pt>
                <c:pt idx="924">
                  <c:v>1003.5</c:v>
                </c:pt>
                <c:pt idx="925">
                  <c:v>1003.5</c:v>
                </c:pt>
                <c:pt idx="926">
                  <c:v>1003.4</c:v>
                </c:pt>
                <c:pt idx="927">
                  <c:v>1003.4</c:v>
                </c:pt>
                <c:pt idx="928">
                  <c:v>1003.5</c:v>
                </c:pt>
                <c:pt idx="929">
                  <c:v>1003.5</c:v>
                </c:pt>
                <c:pt idx="930">
                  <c:v>1003.4</c:v>
                </c:pt>
                <c:pt idx="931">
                  <c:v>1003.6</c:v>
                </c:pt>
                <c:pt idx="932">
                  <c:v>1003.5</c:v>
                </c:pt>
                <c:pt idx="933">
                  <c:v>1003.4</c:v>
                </c:pt>
                <c:pt idx="934">
                  <c:v>1003.5</c:v>
                </c:pt>
                <c:pt idx="935">
                  <c:v>1003.4</c:v>
                </c:pt>
                <c:pt idx="936">
                  <c:v>1003.4</c:v>
                </c:pt>
                <c:pt idx="937">
                  <c:v>1003.4</c:v>
                </c:pt>
                <c:pt idx="938">
                  <c:v>1003.5</c:v>
                </c:pt>
                <c:pt idx="939">
                  <c:v>1003.4</c:v>
                </c:pt>
                <c:pt idx="940">
                  <c:v>1003.5</c:v>
                </c:pt>
                <c:pt idx="941">
                  <c:v>1003.5</c:v>
                </c:pt>
                <c:pt idx="942">
                  <c:v>1003.5</c:v>
                </c:pt>
                <c:pt idx="943">
                  <c:v>1003.6</c:v>
                </c:pt>
                <c:pt idx="944">
                  <c:v>1003.5</c:v>
                </c:pt>
                <c:pt idx="945">
                  <c:v>1003.5</c:v>
                </c:pt>
                <c:pt idx="946">
                  <c:v>1003.5</c:v>
                </c:pt>
                <c:pt idx="947">
                  <c:v>1003.5</c:v>
                </c:pt>
                <c:pt idx="948">
                  <c:v>1003.5</c:v>
                </c:pt>
                <c:pt idx="949">
                  <c:v>1003.5</c:v>
                </c:pt>
                <c:pt idx="950">
                  <c:v>1003.6</c:v>
                </c:pt>
                <c:pt idx="951">
                  <c:v>1003.6</c:v>
                </c:pt>
                <c:pt idx="952">
                  <c:v>1003.5</c:v>
                </c:pt>
                <c:pt idx="953">
                  <c:v>1003.4</c:v>
                </c:pt>
                <c:pt idx="954">
                  <c:v>1003.4</c:v>
                </c:pt>
                <c:pt idx="955">
                  <c:v>1003.6</c:v>
                </c:pt>
                <c:pt idx="956">
                  <c:v>1003.5</c:v>
                </c:pt>
                <c:pt idx="957">
                  <c:v>1003.4</c:v>
                </c:pt>
                <c:pt idx="958">
                  <c:v>1003.5</c:v>
                </c:pt>
                <c:pt idx="959">
                  <c:v>1003.5</c:v>
                </c:pt>
                <c:pt idx="960">
                  <c:v>1003.5</c:v>
                </c:pt>
                <c:pt idx="961">
                  <c:v>1003.4</c:v>
                </c:pt>
                <c:pt idx="962">
                  <c:v>1003.5</c:v>
                </c:pt>
                <c:pt idx="963">
                  <c:v>1003.5</c:v>
                </c:pt>
                <c:pt idx="964">
                  <c:v>1003.5</c:v>
                </c:pt>
                <c:pt idx="965">
                  <c:v>1003.6</c:v>
                </c:pt>
                <c:pt idx="966">
                  <c:v>1003.5</c:v>
                </c:pt>
                <c:pt idx="967">
                  <c:v>1003.5</c:v>
                </c:pt>
                <c:pt idx="968">
                  <c:v>1003.5</c:v>
                </c:pt>
                <c:pt idx="969">
                  <c:v>1003.5</c:v>
                </c:pt>
                <c:pt idx="970">
                  <c:v>1003.5</c:v>
                </c:pt>
                <c:pt idx="971">
                  <c:v>1003.5</c:v>
                </c:pt>
                <c:pt idx="972">
                  <c:v>1003.5</c:v>
                </c:pt>
                <c:pt idx="973">
                  <c:v>1003.4</c:v>
                </c:pt>
                <c:pt idx="974">
                  <c:v>1003.5</c:v>
                </c:pt>
                <c:pt idx="975">
                  <c:v>1003.5</c:v>
                </c:pt>
                <c:pt idx="976">
                  <c:v>1003.5</c:v>
                </c:pt>
                <c:pt idx="977">
                  <c:v>1003.5</c:v>
                </c:pt>
                <c:pt idx="978">
                  <c:v>1003.6</c:v>
                </c:pt>
                <c:pt idx="979">
                  <c:v>1003.5</c:v>
                </c:pt>
                <c:pt idx="980">
                  <c:v>1003.4</c:v>
                </c:pt>
                <c:pt idx="981">
                  <c:v>1003.4</c:v>
                </c:pt>
                <c:pt idx="982">
                  <c:v>1003.5</c:v>
                </c:pt>
                <c:pt idx="983">
                  <c:v>1003.5</c:v>
                </c:pt>
                <c:pt idx="984">
                  <c:v>1003.5</c:v>
                </c:pt>
                <c:pt idx="985">
                  <c:v>1003.5</c:v>
                </c:pt>
                <c:pt idx="986">
                  <c:v>1003.5</c:v>
                </c:pt>
                <c:pt idx="987">
                  <c:v>1003.5</c:v>
                </c:pt>
                <c:pt idx="988">
                  <c:v>1003.5</c:v>
                </c:pt>
                <c:pt idx="989">
                  <c:v>1003.4</c:v>
                </c:pt>
                <c:pt idx="990">
                  <c:v>1003.5</c:v>
                </c:pt>
                <c:pt idx="991">
                  <c:v>1003.5</c:v>
                </c:pt>
                <c:pt idx="992">
                  <c:v>1003.5</c:v>
                </c:pt>
                <c:pt idx="993">
                  <c:v>1003.4</c:v>
                </c:pt>
                <c:pt idx="994">
                  <c:v>1003.6</c:v>
                </c:pt>
                <c:pt idx="995">
                  <c:v>1003.5</c:v>
                </c:pt>
                <c:pt idx="996">
                  <c:v>1003.5</c:v>
                </c:pt>
                <c:pt idx="997">
                  <c:v>1003.5</c:v>
                </c:pt>
                <c:pt idx="998">
                  <c:v>1003.6</c:v>
                </c:pt>
                <c:pt idx="999">
                  <c:v>1003.5</c:v>
                </c:pt>
                <c:pt idx="1000">
                  <c:v>1003.5</c:v>
                </c:pt>
                <c:pt idx="1001">
                  <c:v>1003.4</c:v>
                </c:pt>
                <c:pt idx="1002">
                  <c:v>1003.5</c:v>
                </c:pt>
                <c:pt idx="1003">
                  <c:v>1003.5</c:v>
                </c:pt>
                <c:pt idx="1004">
                  <c:v>1003.5</c:v>
                </c:pt>
                <c:pt idx="1005">
                  <c:v>1003.5</c:v>
                </c:pt>
                <c:pt idx="1006">
                  <c:v>1003.5</c:v>
                </c:pt>
                <c:pt idx="1007">
                  <c:v>1003.5</c:v>
                </c:pt>
                <c:pt idx="1008">
                  <c:v>1003.4</c:v>
                </c:pt>
                <c:pt idx="1009">
                  <c:v>1003.5</c:v>
                </c:pt>
                <c:pt idx="1010">
                  <c:v>1003.5</c:v>
                </c:pt>
                <c:pt idx="1011">
                  <c:v>1003.5</c:v>
                </c:pt>
                <c:pt idx="1012">
                  <c:v>1003.5</c:v>
                </c:pt>
                <c:pt idx="1013">
                  <c:v>1003.4</c:v>
                </c:pt>
                <c:pt idx="1014">
                  <c:v>1003.5</c:v>
                </c:pt>
                <c:pt idx="1015">
                  <c:v>1003.5</c:v>
                </c:pt>
                <c:pt idx="1016">
                  <c:v>1003.4</c:v>
                </c:pt>
                <c:pt idx="1017">
                  <c:v>1003.5</c:v>
                </c:pt>
                <c:pt idx="1018">
                  <c:v>1003.5</c:v>
                </c:pt>
                <c:pt idx="1019">
                  <c:v>1003.5</c:v>
                </c:pt>
                <c:pt idx="1020">
                  <c:v>1003.5</c:v>
                </c:pt>
                <c:pt idx="1021">
                  <c:v>1003.4</c:v>
                </c:pt>
                <c:pt idx="1022">
                  <c:v>1003.5</c:v>
                </c:pt>
                <c:pt idx="1023">
                  <c:v>1003.5</c:v>
                </c:pt>
                <c:pt idx="1024">
                  <c:v>1003.5</c:v>
                </c:pt>
                <c:pt idx="1025">
                  <c:v>1003.5</c:v>
                </c:pt>
                <c:pt idx="1026">
                  <c:v>1003.4</c:v>
                </c:pt>
                <c:pt idx="1027">
                  <c:v>1003.4</c:v>
                </c:pt>
                <c:pt idx="1028">
                  <c:v>1003.6</c:v>
                </c:pt>
                <c:pt idx="1029">
                  <c:v>1003.5</c:v>
                </c:pt>
                <c:pt idx="1030">
                  <c:v>1003.5</c:v>
                </c:pt>
                <c:pt idx="1031">
                  <c:v>1003.5</c:v>
                </c:pt>
                <c:pt idx="1032">
                  <c:v>1003.4</c:v>
                </c:pt>
                <c:pt idx="1033">
                  <c:v>1003.5</c:v>
                </c:pt>
                <c:pt idx="1034">
                  <c:v>1003.5</c:v>
                </c:pt>
                <c:pt idx="1035">
                  <c:v>1003.6</c:v>
                </c:pt>
                <c:pt idx="1036">
                  <c:v>1003.5</c:v>
                </c:pt>
                <c:pt idx="1037">
                  <c:v>1003.5</c:v>
                </c:pt>
                <c:pt idx="1038">
                  <c:v>1003.5</c:v>
                </c:pt>
                <c:pt idx="1039">
                  <c:v>1003.5</c:v>
                </c:pt>
                <c:pt idx="1040">
                  <c:v>1003.5</c:v>
                </c:pt>
                <c:pt idx="1041">
                  <c:v>1003.4</c:v>
                </c:pt>
                <c:pt idx="1042">
                  <c:v>1003.5</c:v>
                </c:pt>
                <c:pt idx="1043">
                  <c:v>1003.6</c:v>
                </c:pt>
                <c:pt idx="1044">
                  <c:v>1003.5</c:v>
                </c:pt>
                <c:pt idx="1045">
                  <c:v>1003.5</c:v>
                </c:pt>
                <c:pt idx="1046">
                  <c:v>1003.4</c:v>
                </c:pt>
                <c:pt idx="1047">
                  <c:v>1003.5</c:v>
                </c:pt>
                <c:pt idx="1048">
                  <c:v>1003.5</c:v>
                </c:pt>
                <c:pt idx="1049">
                  <c:v>1003.5</c:v>
                </c:pt>
                <c:pt idx="1050">
                  <c:v>1003.5</c:v>
                </c:pt>
                <c:pt idx="1051">
                  <c:v>1003.4</c:v>
                </c:pt>
                <c:pt idx="1052">
                  <c:v>1003.5</c:v>
                </c:pt>
                <c:pt idx="1053">
                  <c:v>1003.4</c:v>
                </c:pt>
                <c:pt idx="1054">
                  <c:v>1003.5</c:v>
                </c:pt>
                <c:pt idx="1055">
                  <c:v>1003.4</c:v>
                </c:pt>
                <c:pt idx="1056">
                  <c:v>1003.5</c:v>
                </c:pt>
                <c:pt idx="1057">
                  <c:v>1003.5</c:v>
                </c:pt>
                <c:pt idx="1058">
                  <c:v>1003.5</c:v>
                </c:pt>
                <c:pt idx="1059">
                  <c:v>1003.4</c:v>
                </c:pt>
                <c:pt idx="1060">
                  <c:v>1003.5</c:v>
                </c:pt>
                <c:pt idx="1061">
                  <c:v>1003.6</c:v>
                </c:pt>
                <c:pt idx="1062">
                  <c:v>1003.5</c:v>
                </c:pt>
                <c:pt idx="1063">
                  <c:v>1003.5</c:v>
                </c:pt>
                <c:pt idx="1064">
                  <c:v>1003.5</c:v>
                </c:pt>
                <c:pt idx="1065">
                  <c:v>1003.5</c:v>
                </c:pt>
                <c:pt idx="1066">
                  <c:v>1003.5</c:v>
                </c:pt>
                <c:pt idx="1067">
                  <c:v>1003.5</c:v>
                </c:pt>
                <c:pt idx="1068">
                  <c:v>1003.6</c:v>
                </c:pt>
                <c:pt idx="1069">
                  <c:v>1003.5</c:v>
                </c:pt>
                <c:pt idx="1070">
                  <c:v>1003.5</c:v>
                </c:pt>
                <c:pt idx="1071">
                  <c:v>1003.5</c:v>
                </c:pt>
                <c:pt idx="1072">
                  <c:v>1003.4</c:v>
                </c:pt>
                <c:pt idx="1073">
                  <c:v>1003.4</c:v>
                </c:pt>
                <c:pt idx="1074">
                  <c:v>1003.6</c:v>
                </c:pt>
                <c:pt idx="1075">
                  <c:v>1003.6</c:v>
                </c:pt>
                <c:pt idx="1076">
                  <c:v>1003.4</c:v>
                </c:pt>
                <c:pt idx="1077">
                  <c:v>1003.5</c:v>
                </c:pt>
                <c:pt idx="1078">
                  <c:v>1003.5</c:v>
                </c:pt>
                <c:pt idx="1079">
                  <c:v>1003.5</c:v>
                </c:pt>
                <c:pt idx="1080">
                  <c:v>1003.5</c:v>
                </c:pt>
                <c:pt idx="1081">
                  <c:v>1003.4</c:v>
                </c:pt>
                <c:pt idx="1082">
                  <c:v>1003.5</c:v>
                </c:pt>
                <c:pt idx="1083">
                  <c:v>1003.4</c:v>
                </c:pt>
                <c:pt idx="1084">
                  <c:v>1003.5</c:v>
                </c:pt>
                <c:pt idx="1085">
                  <c:v>1003.5</c:v>
                </c:pt>
                <c:pt idx="1086">
                  <c:v>1003.6</c:v>
                </c:pt>
                <c:pt idx="1087">
                  <c:v>1003.5</c:v>
                </c:pt>
                <c:pt idx="1088">
                  <c:v>1003.4</c:v>
                </c:pt>
                <c:pt idx="1089">
                  <c:v>1003.5</c:v>
                </c:pt>
                <c:pt idx="1090">
                  <c:v>1003.5</c:v>
                </c:pt>
                <c:pt idx="1091">
                  <c:v>1003.5</c:v>
                </c:pt>
                <c:pt idx="1092">
                  <c:v>1003.5</c:v>
                </c:pt>
                <c:pt idx="1093">
                  <c:v>1003.4</c:v>
                </c:pt>
                <c:pt idx="1094">
                  <c:v>1003.6</c:v>
                </c:pt>
                <c:pt idx="1095">
                  <c:v>1003.5</c:v>
                </c:pt>
                <c:pt idx="1096">
                  <c:v>1003.4</c:v>
                </c:pt>
                <c:pt idx="1097">
                  <c:v>1003.5</c:v>
                </c:pt>
                <c:pt idx="1098">
                  <c:v>1003.5</c:v>
                </c:pt>
                <c:pt idx="1099">
                  <c:v>1003.5</c:v>
                </c:pt>
                <c:pt idx="1100">
                  <c:v>1003.5</c:v>
                </c:pt>
                <c:pt idx="1101">
                  <c:v>1003.5</c:v>
                </c:pt>
                <c:pt idx="1102">
                  <c:v>1003.5</c:v>
                </c:pt>
                <c:pt idx="1103">
                  <c:v>1003.5</c:v>
                </c:pt>
                <c:pt idx="1104">
                  <c:v>1003.5</c:v>
                </c:pt>
                <c:pt idx="1105">
                  <c:v>1003.5</c:v>
                </c:pt>
                <c:pt idx="1106">
                  <c:v>1003.5</c:v>
                </c:pt>
                <c:pt idx="1107">
                  <c:v>1003.5</c:v>
                </c:pt>
                <c:pt idx="1108">
                  <c:v>1003.5</c:v>
                </c:pt>
                <c:pt idx="1109">
                  <c:v>1003.5</c:v>
                </c:pt>
                <c:pt idx="1110">
                  <c:v>1003.5</c:v>
                </c:pt>
                <c:pt idx="1111">
                  <c:v>1003.6</c:v>
                </c:pt>
                <c:pt idx="1112">
                  <c:v>1003.5</c:v>
                </c:pt>
                <c:pt idx="1113">
                  <c:v>1003.5</c:v>
                </c:pt>
                <c:pt idx="1114">
                  <c:v>1003.5</c:v>
                </c:pt>
                <c:pt idx="1115">
                  <c:v>1003.5</c:v>
                </c:pt>
                <c:pt idx="1116">
                  <c:v>1003.4</c:v>
                </c:pt>
                <c:pt idx="1117">
                  <c:v>1003.6</c:v>
                </c:pt>
                <c:pt idx="1118">
                  <c:v>1003.5</c:v>
                </c:pt>
                <c:pt idx="1119">
                  <c:v>1003.4</c:v>
                </c:pt>
                <c:pt idx="1120">
                  <c:v>1003.5</c:v>
                </c:pt>
                <c:pt idx="1121">
                  <c:v>1003.6</c:v>
                </c:pt>
                <c:pt idx="1122">
                  <c:v>1003.5</c:v>
                </c:pt>
                <c:pt idx="1123">
                  <c:v>1003.5</c:v>
                </c:pt>
                <c:pt idx="1124">
                  <c:v>1003.4</c:v>
                </c:pt>
                <c:pt idx="1125">
                  <c:v>1003.5</c:v>
                </c:pt>
                <c:pt idx="1126">
                  <c:v>1003.5</c:v>
                </c:pt>
                <c:pt idx="1127">
                  <c:v>1003.5</c:v>
                </c:pt>
                <c:pt idx="1128">
                  <c:v>1003.6</c:v>
                </c:pt>
                <c:pt idx="1129">
                  <c:v>1003.5</c:v>
                </c:pt>
                <c:pt idx="1130">
                  <c:v>1003.6</c:v>
                </c:pt>
                <c:pt idx="1131">
                  <c:v>1003.6</c:v>
                </c:pt>
                <c:pt idx="1132">
                  <c:v>1003.5</c:v>
                </c:pt>
                <c:pt idx="1133">
                  <c:v>1003.5</c:v>
                </c:pt>
                <c:pt idx="1134">
                  <c:v>1003.5</c:v>
                </c:pt>
                <c:pt idx="1135">
                  <c:v>1003.6</c:v>
                </c:pt>
                <c:pt idx="1136">
                  <c:v>1003.5</c:v>
                </c:pt>
                <c:pt idx="1137">
                  <c:v>1003.4</c:v>
                </c:pt>
                <c:pt idx="1138">
                  <c:v>1003.5</c:v>
                </c:pt>
                <c:pt idx="1139">
                  <c:v>1003.5</c:v>
                </c:pt>
                <c:pt idx="1140">
                  <c:v>1003.5</c:v>
                </c:pt>
                <c:pt idx="1141">
                  <c:v>1003.5</c:v>
                </c:pt>
                <c:pt idx="1142">
                  <c:v>1003.5</c:v>
                </c:pt>
                <c:pt idx="1143">
                  <c:v>1003.5</c:v>
                </c:pt>
                <c:pt idx="1144">
                  <c:v>1003.5</c:v>
                </c:pt>
                <c:pt idx="1145">
                  <c:v>1003.4</c:v>
                </c:pt>
                <c:pt idx="1146">
                  <c:v>1003.6</c:v>
                </c:pt>
                <c:pt idx="1147">
                  <c:v>1003.5</c:v>
                </c:pt>
                <c:pt idx="1148">
                  <c:v>1003.5</c:v>
                </c:pt>
                <c:pt idx="1149">
                  <c:v>1003.5</c:v>
                </c:pt>
                <c:pt idx="1150">
                  <c:v>1003.4</c:v>
                </c:pt>
                <c:pt idx="1151">
                  <c:v>1003.6</c:v>
                </c:pt>
                <c:pt idx="1152">
                  <c:v>1003.5</c:v>
                </c:pt>
                <c:pt idx="1153">
                  <c:v>1003.5</c:v>
                </c:pt>
                <c:pt idx="1154">
                  <c:v>1003.6</c:v>
                </c:pt>
                <c:pt idx="1155">
                  <c:v>1003.6</c:v>
                </c:pt>
                <c:pt idx="1156">
                  <c:v>1003.5</c:v>
                </c:pt>
                <c:pt idx="1157">
                  <c:v>1003.5</c:v>
                </c:pt>
                <c:pt idx="1158">
                  <c:v>1003.5</c:v>
                </c:pt>
                <c:pt idx="1159">
                  <c:v>1003.5</c:v>
                </c:pt>
                <c:pt idx="1160">
                  <c:v>1003.5</c:v>
                </c:pt>
                <c:pt idx="1161">
                  <c:v>1003.6</c:v>
                </c:pt>
                <c:pt idx="1162">
                  <c:v>1003.5</c:v>
                </c:pt>
                <c:pt idx="1163">
                  <c:v>1003.5</c:v>
                </c:pt>
                <c:pt idx="1164">
                  <c:v>1003.5</c:v>
                </c:pt>
                <c:pt idx="1165">
                  <c:v>1003.5</c:v>
                </c:pt>
                <c:pt idx="1166">
                  <c:v>1003.5</c:v>
                </c:pt>
                <c:pt idx="1167">
                  <c:v>1003.5</c:v>
                </c:pt>
                <c:pt idx="1168">
                  <c:v>1003.5</c:v>
                </c:pt>
                <c:pt idx="1169">
                  <c:v>1003.5</c:v>
                </c:pt>
                <c:pt idx="1170">
                  <c:v>1003.5</c:v>
                </c:pt>
                <c:pt idx="1171">
                  <c:v>1003.5</c:v>
                </c:pt>
                <c:pt idx="1172">
                  <c:v>1003.5</c:v>
                </c:pt>
                <c:pt idx="1173">
                  <c:v>1003.4</c:v>
                </c:pt>
                <c:pt idx="1174">
                  <c:v>1003.5</c:v>
                </c:pt>
                <c:pt idx="1175">
                  <c:v>1003.5</c:v>
                </c:pt>
                <c:pt idx="1176">
                  <c:v>1003.4</c:v>
                </c:pt>
                <c:pt idx="1177">
                  <c:v>1003.5</c:v>
                </c:pt>
                <c:pt idx="1178">
                  <c:v>1003.5</c:v>
                </c:pt>
                <c:pt idx="1179">
                  <c:v>1003.5</c:v>
                </c:pt>
                <c:pt idx="1180">
                  <c:v>1003.5</c:v>
                </c:pt>
                <c:pt idx="1181">
                  <c:v>1003.5</c:v>
                </c:pt>
                <c:pt idx="1182">
                  <c:v>1003.5</c:v>
                </c:pt>
                <c:pt idx="1183">
                  <c:v>1003.5</c:v>
                </c:pt>
                <c:pt idx="1184">
                  <c:v>1003.5</c:v>
                </c:pt>
                <c:pt idx="1185">
                  <c:v>1003.4</c:v>
                </c:pt>
                <c:pt idx="1186">
                  <c:v>1003.5</c:v>
                </c:pt>
                <c:pt idx="1187">
                  <c:v>1003.5</c:v>
                </c:pt>
                <c:pt idx="1188">
                  <c:v>1003.5</c:v>
                </c:pt>
                <c:pt idx="1189">
                  <c:v>1003.5</c:v>
                </c:pt>
                <c:pt idx="1190">
                  <c:v>1003.5</c:v>
                </c:pt>
                <c:pt idx="1191">
                  <c:v>1003.5</c:v>
                </c:pt>
                <c:pt idx="1192">
                  <c:v>1003.4</c:v>
                </c:pt>
                <c:pt idx="1193">
                  <c:v>1003.4</c:v>
                </c:pt>
                <c:pt idx="1194">
                  <c:v>1003.5</c:v>
                </c:pt>
                <c:pt idx="1195">
                  <c:v>1003.5</c:v>
                </c:pt>
                <c:pt idx="1196">
                  <c:v>1003.5</c:v>
                </c:pt>
                <c:pt idx="1197">
                  <c:v>1003.5</c:v>
                </c:pt>
                <c:pt idx="1198">
                  <c:v>1003.5</c:v>
                </c:pt>
                <c:pt idx="1199">
                  <c:v>1003.5</c:v>
                </c:pt>
                <c:pt idx="1200">
                  <c:v>1003.5</c:v>
                </c:pt>
                <c:pt idx="1201">
                  <c:v>1003.4</c:v>
                </c:pt>
                <c:pt idx="1202">
                  <c:v>1003.5</c:v>
                </c:pt>
                <c:pt idx="1203">
                  <c:v>1003.5</c:v>
                </c:pt>
                <c:pt idx="1204">
                  <c:v>1003.4</c:v>
                </c:pt>
                <c:pt idx="1205">
                  <c:v>1003.5</c:v>
                </c:pt>
                <c:pt idx="1206">
                  <c:v>1003.5</c:v>
                </c:pt>
                <c:pt idx="1207">
                  <c:v>1003.4</c:v>
                </c:pt>
                <c:pt idx="1208">
                  <c:v>1003.5</c:v>
                </c:pt>
                <c:pt idx="1209">
                  <c:v>1003.5</c:v>
                </c:pt>
                <c:pt idx="1210">
                  <c:v>1003.5</c:v>
                </c:pt>
                <c:pt idx="1211">
                  <c:v>1003.5</c:v>
                </c:pt>
                <c:pt idx="1212">
                  <c:v>1003.5</c:v>
                </c:pt>
                <c:pt idx="1213">
                  <c:v>1003.4</c:v>
                </c:pt>
                <c:pt idx="1214">
                  <c:v>1003.5</c:v>
                </c:pt>
                <c:pt idx="1215">
                  <c:v>1003.5</c:v>
                </c:pt>
                <c:pt idx="1216">
                  <c:v>1003.4</c:v>
                </c:pt>
                <c:pt idx="1217">
                  <c:v>1003.5</c:v>
                </c:pt>
                <c:pt idx="1218">
                  <c:v>1003.5</c:v>
                </c:pt>
                <c:pt idx="1219">
                  <c:v>1003.5</c:v>
                </c:pt>
                <c:pt idx="1220">
                  <c:v>1003.4</c:v>
                </c:pt>
                <c:pt idx="1221">
                  <c:v>1003.5</c:v>
                </c:pt>
                <c:pt idx="1222">
                  <c:v>1003.4</c:v>
                </c:pt>
                <c:pt idx="1223">
                  <c:v>1003.5</c:v>
                </c:pt>
                <c:pt idx="1224">
                  <c:v>1003.5</c:v>
                </c:pt>
                <c:pt idx="1225">
                  <c:v>1003.5</c:v>
                </c:pt>
                <c:pt idx="1226">
                  <c:v>1003.5</c:v>
                </c:pt>
                <c:pt idx="1227">
                  <c:v>1003.5</c:v>
                </c:pt>
                <c:pt idx="1228">
                  <c:v>1003.5</c:v>
                </c:pt>
                <c:pt idx="1229">
                  <c:v>1003.4</c:v>
                </c:pt>
                <c:pt idx="1230">
                  <c:v>1003.5</c:v>
                </c:pt>
                <c:pt idx="1231">
                  <c:v>1003.6</c:v>
                </c:pt>
                <c:pt idx="1232">
                  <c:v>1003.5</c:v>
                </c:pt>
                <c:pt idx="1233">
                  <c:v>1003.4</c:v>
                </c:pt>
                <c:pt idx="1234">
                  <c:v>1003.5</c:v>
                </c:pt>
                <c:pt idx="1235">
                  <c:v>1003.6</c:v>
                </c:pt>
                <c:pt idx="1236">
                  <c:v>1003.4</c:v>
                </c:pt>
                <c:pt idx="1237">
                  <c:v>1003.5</c:v>
                </c:pt>
                <c:pt idx="1238">
                  <c:v>1003.6</c:v>
                </c:pt>
                <c:pt idx="1239">
                  <c:v>1003.5</c:v>
                </c:pt>
                <c:pt idx="1240">
                  <c:v>1003.4</c:v>
                </c:pt>
                <c:pt idx="1241">
                  <c:v>1003.5</c:v>
                </c:pt>
                <c:pt idx="1242">
                  <c:v>1003.5</c:v>
                </c:pt>
                <c:pt idx="1243">
                  <c:v>1003.5</c:v>
                </c:pt>
                <c:pt idx="1244">
                  <c:v>1003.5</c:v>
                </c:pt>
                <c:pt idx="1245">
                  <c:v>1003.5</c:v>
                </c:pt>
                <c:pt idx="1246">
                  <c:v>1003.5</c:v>
                </c:pt>
                <c:pt idx="1247">
                  <c:v>1003.5</c:v>
                </c:pt>
                <c:pt idx="1248">
                  <c:v>1003.5</c:v>
                </c:pt>
                <c:pt idx="1249">
                  <c:v>1003.5</c:v>
                </c:pt>
                <c:pt idx="1250">
                  <c:v>1003.4</c:v>
                </c:pt>
                <c:pt idx="1251">
                  <c:v>1003.5</c:v>
                </c:pt>
                <c:pt idx="1252">
                  <c:v>1003.5</c:v>
                </c:pt>
                <c:pt idx="1253">
                  <c:v>1003.5</c:v>
                </c:pt>
                <c:pt idx="1254">
                  <c:v>1003.5</c:v>
                </c:pt>
                <c:pt idx="1255">
                  <c:v>1003.5</c:v>
                </c:pt>
                <c:pt idx="1256">
                  <c:v>1003.5</c:v>
                </c:pt>
                <c:pt idx="1257">
                  <c:v>1003.5</c:v>
                </c:pt>
                <c:pt idx="1258">
                  <c:v>1003.4</c:v>
                </c:pt>
                <c:pt idx="1259">
                  <c:v>1003.5</c:v>
                </c:pt>
                <c:pt idx="1260">
                  <c:v>1003.5</c:v>
                </c:pt>
                <c:pt idx="1261">
                  <c:v>1003.5</c:v>
                </c:pt>
                <c:pt idx="1262">
                  <c:v>1003.5</c:v>
                </c:pt>
                <c:pt idx="1263">
                  <c:v>1003.5</c:v>
                </c:pt>
                <c:pt idx="1264">
                  <c:v>1003.4</c:v>
                </c:pt>
                <c:pt idx="1265">
                  <c:v>1003.5</c:v>
                </c:pt>
                <c:pt idx="1266">
                  <c:v>1003.5</c:v>
                </c:pt>
                <c:pt idx="1267">
                  <c:v>1003.5</c:v>
                </c:pt>
                <c:pt idx="1268">
                  <c:v>1003.6</c:v>
                </c:pt>
                <c:pt idx="1269">
                  <c:v>1003.5</c:v>
                </c:pt>
                <c:pt idx="1270">
                  <c:v>1003.5</c:v>
                </c:pt>
                <c:pt idx="1271">
                  <c:v>1003.6</c:v>
                </c:pt>
                <c:pt idx="1272">
                  <c:v>1003.4</c:v>
                </c:pt>
                <c:pt idx="1273">
                  <c:v>1003.4</c:v>
                </c:pt>
                <c:pt idx="1274">
                  <c:v>1003.5</c:v>
                </c:pt>
                <c:pt idx="1275">
                  <c:v>1003.6</c:v>
                </c:pt>
                <c:pt idx="1276">
                  <c:v>1003.4</c:v>
                </c:pt>
                <c:pt idx="1277">
                  <c:v>1003.5</c:v>
                </c:pt>
                <c:pt idx="1278">
                  <c:v>1003.5</c:v>
                </c:pt>
                <c:pt idx="1279">
                  <c:v>1003.6</c:v>
                </c:pt>
                <c:pt idx="1280">
                  <c:v>1003.5</c:v>
                </c:pt>
                <c:pt idx="1281">
                  <c:v>1003.5</c:v>
                </c:pt>
                <c:pt idx="1282">
                  <c:v>1003.5</c:v>
                </c:pt>
                <c:pt idx="1283">
                  <c:v>1003.5</c:v>
                </c:pt>
                <c:pt idx="1284">
                  <c:v>1003.5</c:v>
                </c:pt>
                <c:pt idx="1285">
                  <c:v>1003.6</c:v>
                </c:pt>
                <c:pt idx="1286">
                  <c:v>1003.6</c:v>
                </c:pt>
                <c:pt idx="1287">
                  <c:v>1003.4</c:v>
                </c:pt>
                <c:pt idx="1288">
                  <c:v>1003.5</c:v>
                </c:pt>
                <c:pt idx="1289">
                  <c:v>1003.5</c:v>
                </c:pt>
                <c:pt idx="1290">
                  <c:v>1003.5</c:v>
                </c:pt>
                <c:pt idx="1291">
                  <c:v>1003.5</c:v>
                </c:pt>
                <c:pt idx="1292">
                  <c:v>1003.5</c:v>
                </c:pt>
                <c:pt idx="1293">
                  <c:v>1003.5</c:v>
                </c:pt>
                <c:pt idx="1294">
                  <c:v>1003.5</c:v>
                </c:pt>
                <c:pt idx="1295">
                  <c:v>1003.5</c:v>
                </c:pt>
                <c:pt idx="1296">
                  <c:v>1003.4</c:v>
                </c:pt>
                <c:pt idx="1297">
                  <c:v>1003.4</c:v>
                </c:pt>
                <c:pt idx="1298">
                  <c:v>1003.4</c:v>
                </c:pt>
                <c:pt idx="1299">
                  <c:v>1003.5</c:v>
                </c:pt>
                <c:pt idx="1300">
                  <c:v>1003.5</c:v>
                </c:pt>
                <c:pt idx="1301">
                  <c:v>1003.4</c:v>
                </c:pt>
                <c:pt idx="1302">
                  <c:v>1003.5</c:v>
                </c:pt>
                <c:pt idx="1303">
                  <c:v>1003.6</c:v>
                </c:pt>
                <c:pt idx="1304">
                  <c:v>1003.5</c:v>
                </c:pt>
                <c:pt idx="1305">
                  <c:v>1003.5</c:v>
                </c:pt>
                <c:pt idx="1306">
                  <c:v>1003.5</c:v>
                </c:pt>
                <c:pt idx="1307">
                  <c:v>1003.4</c:v>
                </c:pt>
                <c:pt idx="1308">
                  <c:v>1003.5</c:v>
                </c:pt>
                <c:pt idx="1309">
                  <c:v>1003.4</c:v>
                </c:pt>
                <c:pt idx="1310">
                  <c:v>1003.5</c:v>
                </c:pt>
                <c:pt idx="1311">
                  <c:v>1003.6</c:v>
                </c:pt>
                <c:pt idx="1312">
                  <c:v>1003.5</c:v>
                </c:pt>
                <c:pt idx="1313">
                  <c:v>1003.4</c:v>
                </c:pt>
                <c:pt idx="1314">
                  <c:v>1003.6</c:v>
                </c:pt>
                <c:pt idx="1315">
                  <c:v>1003.4</c:v>
                </c:pt>
                <c:pt idx="1316">
                  <c:v>1003.4</c:v>
                </c:pt>
                <c:pt idx="1317">
                  <c:v>1003.5</c:v>
                </c:pt>
                <c:pt idx="1318">
                  <c:v>1003.5</c:v>
                </c:pt>
                <c:pt idx="1319">
                  <c:v>1003.5</c:v>
                </c:pt>
                <c:pt idx="1320">
                  <c:v>1003.5</c:v>
                </c:pt>
                <c:pt idx="1321">
                  <c:v>1003.4</c:v>
                </c:pt>
                <c:pt idx="1322">
                  <c:v>1003.5</c:v>
                </c:pt>
                <c:pt idx="1323">
                  <c:v>1003.5</c:v>
                </c:pt>
                <c:pt idx="1324">
                  <c:v>1003.4</c:v>
                </c:pt>
                <c:pt idx="1325">
                  <c:v>1003.5</c:v>
                </c:pt>
                <c:pt idx="1326">
                  <c:v>1003.5</c:v>
                </c:pt>
                <c:pt idx="1327">
                  <c:v>1003.5</c:v>
                </c:pt>
                <c:pt idx="1328">
                  <c:v>1003.6</c:v>
                </c:pt>
                <c:pt idx="1329">
                  <c:v>1003.5</c:v>
                </c:pt>
                <c:pt idx="1330">
                  <c:v>1003.5</c:v>
                </c:pt>
                <c:pt idx="1331">
                  <c:v>1003.5</c:v>
                </c:pt>
                <c:pt idx="1332">
                  <c:v>1003.5</c:v>
                </c:pt>
                <c:pt idx="1333">
                  <c:v>1003.4</c:v>
                </c:pt>
                <c:pt idx="1334">
                  <c:v>1003.5</c:v>
                </c:pt>
                <c:pt idx="1335">
                  <c:v>1003.5</c:v>
                </c:pt>
                <c:pt idx="1336">
                  <c:v>1003.5</c:v>
                </c:pt>
                <c:pt idx="1337">
                  <c:v>1003.5</c:v>
                </c:pt>
                <c:pt idx="1338">
                  <c:v>1003.5</c:v>
                </c:pt>
                <c:pt idx="1339">
                  <c:v>1003.5</c:v>
                </c:pt>
                <c:pt idx="1340">
                  <c:v>1003.5</c:v>
                </c:pt>
                <c:pt idx="1341">
                  <c:v>1003.5</c:v>
                </c:pt>
                <c:pt idx="1342">
                  <c:v>1003.5</c:v>
                </c:pt>
                <c:pt idx="1343">
                  <c:v>1003.5</c:v>
                </c:pt>
                <c:pt idx="1344">
                  <c:v>1003.4</c:v>
                </c:pt>
                <c:pt idx="1345">
                  <c:v>1003.5</c:v>
                </c:pt>
                <c:pt idx="1346">
                  <c:v>1003.6</c:v>
                </c:pt>
                <c:pt idx="1347">
                  <c:v>1003.5</c:v>
                </c:pt>
                <c:pt idx="1348">
                  <c:v>1003.5</c:v>
                </c:pt>
                <c:pt idx="1349">
                  <c:v>1003.6</c:v>
                </c:pt>
                <c:pt idx="1350">
                  <c:v>1003.5</c:v>
                </c:pt>
                <c:pt idx="1351">
                  <c:v>1003.6</c:v>
                </c:pt>
                <c:pt idx="1352">
                  <c:v>1003.5</c:v>
                </c:pt>
                <c:pt idx="1353">
                  <c:v>1003.5</c:v>
                </c:pt>
                <c:pt idx="1354">
                  <c:v>1003.5</c:v>
                </c:pt>
                <c:pt idx="1355">
                  <c:v>1003.5</c:v>
                </c:pt>
                <c:pt idx="1356">
                  <c:v>1003.5</c:v>
                </c:pt>
                <c:pt idx="1357">
                  <c:v>1003.5</c:v>
                </c:pt>
                <c:pt idx="1358">
                  <c:v>1003.5</c:v>
                </c:pt>
                <c:pt idx="1359">
                  <c:v>1003.5</c:v>
                </c:pt>
                <c:pt idx="1360">
                  <c:v>1003.5</c:v>
                </c:pt>
                <c:pt idx="1361">
                  <c:v>1003.5</c:v>
                </c:pt>
                <c:pt idx="1362">
                  <c:v>1003.5</c:v>
                </c:pt>
                <c:pt idx="1363">
                  <c:v>1003.5</c:v>
                </c:pt>
                <c:pt idx="1364">
                  <c:v>1003.4</c:v>
                </c:pt>
                <c:pt idx="1365">
                  <c:v>1003.5</c:v>
                </c:pt>
                <c:pt idx="1366">
                  <c:v>1003.6</c:v>
                </c:pt>
                <c:pt idx="1367">
                  <c:v>1003.6</c:v>
                </c:pt>
                <c:pt idx="1368">
                  <c:v>1003.5</c:v>
                </c:pt>
                <c:pt idx="1369">
                  <c:v>1003.5</c:v>
                </c:pt>
                <c:pt idx="1370">
                  <c:v>1003.5</c:v>
                </c:pt>
                <c:pt idx="1371">
                  <c:v>1003.6</c:v>
                </c:pt>
                <c:pt idx="1372">
                  <c:v>1003.5</c:v>
                </c:pt>
                <c:pt idx="1373">
                  <c:v>1003.4</c:v>
                </c:pt>
                <c:pt idx="1374">
                  <c:v>1003.6</c:v>
                </c:pt>
                <c:pt idx="1375">
                  <c:v>1003.5</c:v>
                </c:pt>
                <c:pt idx="1376">
                  <c:v>1003.4</c:v>
                </c:pt>
                <c:pt idx="1377">
                  <c:v>1003.5</c:v>
                </c:pt>
                <c:pt idx="1378">
                  <c:v>1003.5</c:v>
                </c:pt>
                <c:pt idx="1379">
                  <c:v>1003.5</c:v>
                </c:pt>
                <c:pt idx="1380">
                  <c:v>1003.5</c:v>
                </c:pt>
                <c:pt idx="1381">
                  <c:v>1003.5</c:v>
                </c:pt>
                <c:pt idx="1382">
                  <c:v>1003.5</c:v>
                </c:pt>
                <c:pt idx="1383">
                  <c:v>1003.5</c:v>
                </c:pt>
                <c:pt idx="1384">
                  <c:v>1003.5</c:v>
                </c:pt>
                <c:pt idx="1385">
                  <c:v>1003.5</c:v>
                </c:pt>
                <c:pt idx="1386">
                  <c:v>1003.6</c:v>
                </c:pt>
                <c:pt idx="1387">
                  <c:v>1003.5</c:v>
                </c:pt>
                <c:pt idx="1388">
                  <c:v>1003.5</c:v>
                </c:pt>
                <c:pt idx="1389">
                  <c:v>1003.4</c:v>
                </c:pt>
                <c:pt idx="1390">
                  <c:v>1003.5</c:v>
                </c:pt>
                <c:pt idx="1391">
                  <c:v>1003.6</c:v>
                </c:pt>
                <c:pt idx="1392">
                  <c:v>1003.5</c:v>
                </c:pt>
                <c:pt idx="1393">
                  <c:v>1003.4</c:v>
                </c:pt>
                <c:pt idx="1394">
                  <c:v>1003.5</c:v>
                </c:pt>
                <c:pt idx="1395">
                  <c:v>1003.5</c:v>
                </c:pt>
                <c:pt idx="1396">
                  <c:v>1003.4</c:v>
                </c:pt>
                <c:pt idx="1397">
                  <c:v>1003.6</c:v>
                </c:pt>
                <c:pt idx="1398">
                  <c:v>1003.5</c:v>
                </c:pt>
                <c:pt idx="1399">
                  <c:v>1003.5</c:v>
                </c:pt>
                <c:pt idx="1400">
                  <c:v>1003.5</c:v>
                </c:pt>
                <c:pt idx="1401">
                  <c:v>1003.5</c:v>
                </c:pt>
                <c:pt idx="1402">
                  <c:v>1003.4</c:v>
                </c:pt>
                <c:pt idx="1403">
                  <c:v>1003.6</c:v>
                </c:pt>
                <c:pt idx="1404">
                  <c:v>1003.5</c:v>
                </c:pt>
                <c:pt idx="1405">
                  <c:v>1003.5</c:v>
                </c:pt>
                <c:pt idx="1406">
                  <c:v>1003.5</c:v>
                </c:pt>
                <c:pt idx="1407">
                  <c:v>1003.6</c:v>
                </c:pt>
                <c:pt idx="1408">
                  <c:v>1003.5</c:v>
                </c:pt>
                <c:pt idx="1409">
                  <c:v>1003.5</c:v>
                </c:pt>
                <c:pt idx="1410">
                  <c:v>1003.5</c:v>
                </c:pt>
                <c:pt idx="1411">
                  <c:v>1003.5</c:v>
                </c:pt>
                <c:pt idx="1412">
                  <c:v>1003.5</c:v>
                </c:pt>
                <c:pt idx="1413">
                  <c:v>1003.4</c:v>
                </c:pt>
                <c:pt idx="1414">
                  <c:v>1003.6</c:v>
                </c:pt>
                <c:pt idx="1415">
                  <c:v>1003.5</c:v>
                </c:pt>
                <c:pt idx="1416">
                  <c:v>1003.4</c:v>
                </c:pt>
                <c:pt idx="1417">
                  <c:v>1003.5</c:v>
                </c:pt>
                <c:pt idx="1418">
                  <c:v>1003.5</c:v>
                </c:pt>
                <c:pt idx="1419">
                  <c:v>1003.5</c:v>
                </c:pt>
                <c:pt idx="1420">
                  <c:v>1003.5</c:v>
                </c:pt>
                <c:pt idx="1421">
                  <c:v>1003.5</c:v>
                </c:pt>
                <c:pt idx="1422">
                  <c:v>1003.5</c:v>
                </c:pt>
                <c:pt idx="1423">
                  <c:v>1003.5</c:v>
                </c:pt>
                <c:pt idx="1424">
                  <c:v>1003.5</c:v>
                </c:pt>
                <c:pt idx="1425">
                  <c:v>1003.5</c:v>
                </c:pt>
                <c:pt idx="1426">
                  <c:v>1003.5</c:v>
                </c:pt>
                <c:pt idx="1427">
                  <c:v>1003.5</c:v>
                </c:pt>
                <c:pt idx="1428">
                  <c:v>1003.6</c:v>
                </c:pt>
                <c:pt idx="1429">
                  <c:v>1003.4</c:v>
                </c:pt>
                <c:pt idx="1430">
                  <c:v>1003.5</c:v>
                </c:pt>
                <c:pt idx="1431">
                  <c:v>1003.6</c:v>
                </c:pt>
                <c:pt idx="1432">
                  <c:v>1003.5</c:v>
                </c:pt>
                <c:pt idx="1433">
                  <c:v>1003.4</c:v>
                </c:pt>
                <c:pt idx="1434">
                  <c:v>1003.5</c:v>
                </c:pt>
                <c:pt idx="1435">
                  <c:v>1003.5</c:v>
                </c:pt>
                <c:pt idx="1436">
                  <c:v>1003.5</c:v>
                </c:pt>
                <c:pt idx="1437">
                  <c:v>1003.4</c:v>
                </c:pt>
                <c:pt idx="1438">
                  <c:v>1003.5</c:v>
                </c:pt>
                <c:pt idx="1439">
                  <c:v>1003.5</c:v>
                </c:pt>
                <c:pt idx="1440">
                  <c:v>1003.5</c:v>
                </c:pt>
                <c:pt idx="1441">
                  <c:v>1003.6</c:v>
                </c:pt>
                <c:pt idx="1442">
                  <c:v>1003.4</c:v>
                </c:pt>
                <c:pt idx="1443">
                  <c:v>1003.5</c:v>
                </c:pt>
                <c:pt idx="1444">
                  <c:v>1003.5</c:v>
                </c:pt>
                <c:pt idx="1445">
                  <c:v>1003.5</c:v>
                </c:pt>
                <c:pt idx="1446">
                  <c:v>1003.5</c:v>
                </c:pt>
                <c:pt idx="1447">
                  <c:v>1003.5</c:v>
                </c:pt>
                <c:pt idx="1448">
                  <c:v>1003.6</c:v>
                </c:pt>
                <c:pt idx="1449">
                  <c:v>1003.5</c:v>
                </c:pt>
                <c:pt idx="1450">
                  <c:v>1003.4</c:v>
                </c:pt>
                <c:pt idx="1451">
                  <c:v>1003.5</c:v>
                </c:pt>
                <c:pt idx="1452">
                  <c:v>1003.5</c:v>
                </c:pt>
                <c:pt idx="1453">
                  <c:v>1003.5</c:v>
                </c:pt>
                <c:pt idx="1454">
                  <c:v>1003.5</c:v>
                </c:pt>
                <c:pt idx="1455">
                  <c:v>1003.5</c:v>
                </c:pt>
                <c:pt idx="1456">
                  <c:v>1003.4</c:v>
                </c:pt>
                <c:pt idx="1457">
                  <c:v>1003.4</c:v>
                </c:pt>
                <c:pt idx="1458">
                  <c:v>1003.5</c:v>
                </c:pt>
                <c:pt idx="1459">
                  <c:v>1003.5</c:v>
                </c:pt>
                <c:pt idx="1460">
                  <c:v>1003.4</c:v>
                </c:pt>
                <c:pt idx="1461">
                  <c:v>1003.5</c:v>
                </c:pt>
                <c:pt idx="1462">
                  <c:v>1003.5</c:v>
                </c:pt>
                <c:pt idx="1463">
                  <c:v>1003.5</c:v>
                </c:pt>
                <c:pt idx="1464">
                  <c:v>1003.5</c:v>
                </c:pt>
                <c:pt idx="1465">
                  <c:v>1003.5</c:v>
                </c:pt>
                <c:pt idx="1466">
                  <c:v>1003.5</c:v>
                </c:pt>
                <c:pt idx="1467">
                  <c:v>1003.5</c:v>
                </c:pt>
                <c:pt idx="1468">
                  <c:v>1003.6</c:v>
                </c:pt>
                <c:pt idx="1469">
                  <c:v>1003.4</c:v>
                </c:pt>
                <c:pt idx="1470">
                  <c:v>1003.5</c:v>
                </c:pt>
                <c:pt idx="1471">
                  <c:v>1003.6</c:v>
                </c:pt>
                <c:pt idx="1472">
                  <c:v>1003.6</c:v>
                </c:pt>
                <c:pt idx="1473">
                  <c:v>1003.4</c:v>
                </c:pt>
                <c:pt idx="1474">
                  <c:v>1003.5</c:v>
                </c:pt>
                <c:pt idx="1475">
                  <c:v>1003.5</c:v>
                </c:pt>
                <c:pt idx="1476">
                  <c:v>1003.4</c:v>
                </c:pt>
                <c:pt idx="1477">
                  <c:v>1003.5</c:v>
                </c:pt>
                <c:pt idx="1478">
                  <c:v>1003.6</c:v>
                </c:pt>
                <c:pt idx="1479">
                  <c:v>1003.4</c:v>
                </c:pt>
                <c:pt idx="1480">
                  <c:v>1003.4</c:v>
                </c:pt>
                <c:pt idx="1481">
                  <c:v>1003.5</c:v>
                </c:pt>
                <c:pt idx="1482">
                  <c:v>1003.5</c:v>
                </c:pt>
                <c:pt idx="1483">
                  <c:v>1003.5</c:v>
                </c:pt>
                <c:pt idx="1484">
                  <c:v>1003.4</c:v>
                </c:pt>
                <c:pt idx="1485">
                  <c:v>1003.5</c:v>
                </c:pt>
                <c:pt idx="1486">
                  <c:v>1003.5</c:v>
                </c:pt>
                <c:pt idx="1487">
                  <c:v>1003.5</c:v>
                </c:pt>
                <c:pt idx="1488">
                  <c:v>1003.5</c:v>
                </c:pt>
                <c:pt idx="1489">
                  <c:v>1003.4</c:v>
                </c:pt>
                <c:pt idx="1490">
                  <c:v>1003.4</c:v>
                </c:pt>
                <c:pt idx="1491">
                  <c:v>1003.5</c:v>
                </c:pt>
                <c:pt idx="1492">
                  <c:v>1003.5</c:v>
                </c:pt>
                <c:pt idx="1493">
                  <c:v>1003.5</c:v>
                </c:pt>
                <c:pt idx="1494">
                  <c:v>1003.5</c:v>
                </c:pt>
                <c:pt idx="1495">
                  <c:v>1003.5</c:v>
                </c:pt>
                <c:pt idx="1496">
                  <c:v>1003.5</c:v>
                </c:pt>
                <c:pt idx="1497">
                  <c:v>1003.5</c:v>
                </c:pt>
                <c:pt idx="1498">
                  <c:v>1003.4</c:v>
                </c:pt>
                <c:pt idx="1499">
                  <c:v>1003.6</c:v>
                </c:pt>
                <c:pt idx="1500">
                  <c:v>1003.5</c:v>
                </c:pt>
                <c:pt idx="1501">
                  <c:v>1003.5</c:v>
                </c:pt>
                <c:pt idx="1502">
                  <c:v>1003.4</c:v>
                </c:pt>
                <c:pt idx="1503">
                  <c:v>1003.6</c:v>
                </c:pt>
                <c:pt idx="1504">
                  <c:v>1003.5</c:v>
                </c:pt>
                <c:pt idx="1505">
                  <c:v>1003.5</c:v>
                </c:pt>
                <c:pt idx="1506">
                  <c:v>1003.5</c:v>
                </c:pt>
                <c:pt idx="1507">
                  <c:v>1003.5</c:v>
                </c:pt>
                <c:pt idx="1508">
                  <c:v>1003.5</c:v>
                </c:pt>
                <c:pt idx="1509">
                  <c:v>1003.5</c:v>
                </c:pt>
                <c:pt idx="1510">
                  <c:v>1003.5</c:v>
                </c:pt>
                <c:pt idx="1511">
                  <c:v>1003.5</c:v>
                </c:pt>
                <c:pt idx="1512">
                  <c:v>1003.6</c:v>
                </c:pt>
                <c:pt idx="1513">
                  <c:v>1003.4</c:v>
                </c:pt>
                <c:pt idx="1514">
                  <c:v>1003.6</c:v>
                </c:pt>
                <c:pt idx="1515">
                  <c:v>1003.5</c:v>
                </c:pt>
                <c:pt idx="1516">
                  <c:v>1003.5</c:v>
                </c:pt>
                <c:pt idx="1517">
                  <c:v>1003.5</c:v>
                </c:pt>
                <c:pt idx="1518">
                  <c:v>1003.5</c:v>
                </c:pt>
                <c:pt idx="1519">
                  <c:v>1003.6</c:v>
                </c:pt>
                <c:pt idx="1520">
                  <c:v>1003.4</c:v>
                </c:pt>
                <c:pt idx="1521">
                  <c:v>1003.5</c:v>
                </c:pt>
                <c:pt idx="1522">
                  <c:v>1003.5</c:v>
                </c:pt>
                <c:pt idx="1523">
                  <c:v>1003.5</c:v>
                </c:pt>
                <c:pt idx="1524">
                  <c:v>1003.5</c:v>
                </c:pt>
                <c:pt idx="1525">
                  <c:v>1003.5</c:v>
                </c:pt>
                <c:pt idx="1526">
                  <c:v>1003.5</c:v>
                </c:pt>
                <c:pt idx="1527">
                  <c:v>1003.5</c:v>
                </c:pt>
                <c:pt idx="1528">
                  <c:v>1003.5</c:v>
                </c:pt>
                <c:pt idx="1529">
                  <c:v>1003.5</c:v>
                </c:pt>
                <c:pt idx="1530">
                  <c:v>1003.4</c:v>
                </c:pt>
                <c:pt idx="1531">
                  <c:v>1003.6</c:v>
                </c:pt>
                <c:pt idx="1532">
                  <c:v>1003.5</c:v>
                </c:pt>
                <c:pt idx="1533">
                  <c:v>1003.4</c:v>
                </c:pt>
                <c:pt idx="1534">
                  <c:v>1003.6</c:v>
                </c:pt>
                <c:pt idx="1535">
                  <c:v>1003.5</c:v>
                </c:pt>
                <c:pt idx="1536">
                  <c:v>1003.4</c:v>
                </c:pt>
                <c:pt idx="1537">
                  <c:v>1003.4</c:v>
                </c:pt>
                <c:pt idx="1538">
                  <c:v>1003.5</c:v>
                </c:pt>
                <c:pt idx="1539">
                  <c:v>1003.5</c:v>
                </c:pt>
                <c:pt idx="1540">
                  <c:v>1003.5</c:v>
                </c:pt>
                <c:pt idx="1541">
                  <c:v>1003.5</c:v>
                </c:pt>
                <c:pt idx="1542">
                  <c:v>1003.5</c:v>
                </c:pt>
                <c:pt idx="1543">
                  <c:v>1003.5</c:v>
                </c:pt>
                <c:pt idx="1544">
                  <c:v>1003.5</c:v>
                </c:pt>
                <c:pt idx="1545">
                  <c:v>1003.5</c:v>
                </c:pt>
                <c:pt idx="1546">
                  <c:v>1003.6</c:v>
                </c:pt>
                <c:pt idx="1547">
                  <c:v>1003.5</c:v>
                </c:pt>
                <c:pt idx="1548">
                  <c:v>1003.6</c:v>
                </c:pt>
                <c:pt idx="1549">
                  <c:v>1003.4</c:v>
                </c:pt>
                <c:pt idx="1550">
                  <c:v>1003.5</c:v>
                </c:pt>
                <c:pt idx="1551">
                  <c:v>1003.5</c:v>
                </c:pt>
                <c:pt idx="1552">
                  <c:v>1003.5</c:v>
                </c:pt>
                <c:pt idx="1553">
                  <c:v>1003.4</c:v>
                </c:pt>
                <c:pt idx="1554">
                  <c:v>1003.5</c:v>
                </c:pt>
                <c:pt idx="1555">
                  <c:v>1003.5</c:v>
                </c:pt>
                <c:pt idx="1556">
                  <c:v>1003.4</c:v>
                </c:pt>
                <c:pt idx="1557">
                  <c:v>1003.6</c:v>
                </c:pt>
                <c:pt idx="1558">
                  <c:v>1003.4</c:v>
                </c:pt>
                <c:pt idx="1559">
                  <c:v>1003.5</c:v>
                </c:pt>
                <c:pt idx="1560">
                  <c:v>1003.5</c:v>
                </c:pt>
                <c:pt idx="1561">
                  <c:v>1003.5</c:v>
                </c:pt>
                <c:pt idx="1562">
                  <c:v>1003.6</c:v>
                </c:pt>
                <c:pt idx="1563">
                  <c:v>1003.5</c:v>
                </c:pt>
                <c:pt idx="1564">
                  <c:v>1003.4</c:v>
                </c:pt>
                <c:pt idx="1565">
                  <c:v>1003.5</c:v>
                </c:pt>
                <c:pt idx="1566">
                  <c:v>1003.5</c:v>
                </c:pt>
                <c:pt idx="1567">
                  <c:v>1003.5</c:v>
                </c:pt>
                <c:pt idx="1568">
                  <c:v>1003.5</c:v>
                </c:pt>
                <c:pt idx="1569">
                  <c:v>1003.4</c:v>
                </c:pt>
                <c:pt idx="1570">
                  <c:v>1003.5</c:v>
                </c:pt>
                <c:pt idx="1571">
                  <c:v>1003.6</c:v>
                </c:pt>
                <c:pt idx="1572">
                  <c:v>1003.5</c:v>
                </c:pt>
                <c:pt idx="1573">
                  <c:v>1003.5</c:v>
                </c:pt>
                <c:pt idx="1574">
                  <c:v>1003.5</c:v>
                </c:pt>
                <c:pt idx="1575">
                  <c:v>1003.5</c:v>
                </c:pt>
                <c:pt idx="1576">
                  <c:v>1003.5</c:v>
                </c:pt>
                <c:pt idx="1577">
                  <c:v>1003.4</c:v>
                </c:pt>
                <c:pt idx="1578">
                  <c:v>1003.5</c:v>
                </c:pt>
                <c:pt idx="1579">
                  <c:v>1003.5</c:v>
                </c:pt>
                <c:pt idx="1580">
                  <c:v>1003.5</c:v>
                </c:pt>
                <c:pt idx="1581">
                  <c:v>1003.5</c:v>
                </c:pt>
                <c:pt idx="1582">
                  <c:v>1003.5</c:v>
                </c:pt>
                <c:pt idx="1583">
                  <c:v>1003.6</c:v>
                </c:pt>
                <c:pt idx="1584">
                  <c:v>1003.4</c:v>
                </c:pt>
                <c:pt idx="1585">
                  <c:v>1003.5</c:v>
                </c:pt>
                <c:pt idx="1586">
                  <c:v>1003.5</c:v>
                </c:pt>
                <c:pt idx="1587">
                  <c:v>1003.6</c:v>
                </c:pt>
                <c:pt idx="1588">
                  <c:v>1003.5</c:v>
                </c:pt>
                <c:pt idx="1589">
                  <c:v>1003.4</c:v>
                </c:pt>
                <c:pt idx="1590">
                  <c:v>1003.4</c:v>
                </c:pt>
                <c:pt idx="1591">
                  <c:v>1003.5</c:v>
                </c:pt>
                <c:pt idx="1592">
                  <c:v>1003.5</c:v>
                </c:pt>
                <c:pt idx="1593">
                  <c:v>1003.4</c:v>
                </c:pt>
                <c:pt idx="1594">
                  <c:v>1003.5</c:v>
                </c:pt>
                <c:pt idx="1595">
                  <c:v>1003.5</c:v>
                </c:pt>
                <c:pt idx="1596">
                  <c:v>1003.4</c:v>
                </c:pt>
                <c:pt idx="1597">
                  <c:v>1003.6</c:v>
                </c:pt>
                <c:pt idx="1598">
                  <c:v>1003.5</c:v>
                </c:pt>
                <c:pt idx="1599">
                  <c:v>1003.5</c:v>
                </c:pt>
                <c:pt idx="1600">
                  <c:v>1003.4</c:v>
                </c:pt>
                <c:pt idx="1601">
                  <c:v>1003.5</c:v>
                </c:pt>
                <c:pt idx="1602">
                  <c:v>1003.5</c:v>
                </c:pt>
                <c:pt idx="1603">
                  <c:v>1003.5</c:v>
                </c:pt>
                <c:pt idx="1604">
                  <c:v>1003.4</c:v>
                </c:pt>
                <c:pt idx="1605">
                  <c:v>1003.5</c:v>
                </c:pt>
                <c:pt idx="1606">
                  <c:v>1003.5</c:v>
                </c:pt>
                <c:pt idx="1607">
                  <c:v>1003.6</c:v>
                </c:pt>
                <c:pt idx="1608">
                  <c:v>1003.5</c:v>
                </c:pt>
                <c:pt idx="1609">
                  <c:v>1003.5</c:v>
                </c:pt>
                <c:pt idx="1610">
                  <c:v>1003.5</c:v>
                </c:pt>
                <c:pt idx="1611">
                  <c:v>1003.5</c:v>
                </c:pt>
                <c:pt idx="1612">
                  <c:v>1003.5</c:v>
                </c:pt>
                <c:pt idx="1613">
                  <c:v>1003.5</c:v>
                </c:pt>
                <c:pt idx="1614">
                  <c:v>1003.5</c:v>
                </c:pt>
                <c:pt idx="1615">
                  <c:v>1003.5</c:v>
                </c:pt>
                <c:pt idx="1616">
                  <c:v>1003.5</c:v>
                </c:pt>
                <c:pt idx="1617">
                  <c:v>1003.5</c:v>
                </c:pt>
                <c:pt idx="1618">
                  <c:v>1003.5</c:v>
                </c:pt>
                <c:pt idx="1619">
                  <c:v>1003.6</c:v>
                </c:pt>
                <c:pt idx="1620">
                  <c:v>1003.5</c:v>
                </c:pt>
                <c:pt idx="1621">
                  <c:v>1003.3</c:v>
                </c:pt>
                <c:pt idx="1622">
                  <c:v>1003.5</c:v>
                </c:pt>
                <c:pt idx="1623">
                  <c:v>1003.5</c:v>
                </c:pt>
                <c:pt idx="1624">
                  <c:v>1003.5</c:v>
                </c:pt>
                <c:pt idx="1625">
                  <c:v>1003.5</c:v>
                </c:pt>
                <c:pt idx="1626">
                  <c:v>1003.5</c:v>
                </c:pt>
                <c:pt idx="1627">
                  <c:v>1003.5</c:v>
                </c:pt>
                <c:pt idx="1628">
                  <c:v>1003.4</c:v>
                </c:pt>
                <c:pt idx="1629">
                  <c:v>1003.5</c:v>
                </c:pt>
                <c:pt idx="1630">
                  <c:v>1003.4</c:v>
                </c:pt>
                <c:pt idx="1631">
                  <c:v>1003.6</c:v>
                </c:pt>
                <c:pt idx="1632">
                  <c:v>1003.5</c:v>
                </c:pt>
                <c:pt idx="1633">
                  <c:v>1003.4</c:v>
                </c:pt>
                <c:pt idx="1634">
                  <c:v>1003.5</c:v>
                </c:pt>
                <c:pt idx="1635">
                  <c:v>1003.5</c:v>
                </c:pt>
                <c:pt idx="1636">
                  <c:v>1003.5</c:v>
                </c:pt>
                <c:pt idx="1637">
                  <c:v>1003.5</c:v>
                </c:pt>
                <c:pt idx="1638">
                  <c:v>1003.5</c:v>
                </c:pt>
                <c:pt idx="1639">
                  <c:v>1003.5</c:v>
                </c:pt>
                <c:pt idx="1640">
                  <c:v>1003.4</c:v>
                </c:pt>
                <c:pt idx="1641">
                  <c:v>1003.5</c:v>
                </c:pt>
                <c:pt idx="1642">
                  <c:v>1003.5</c:v>
                </c:pt>
                <c:pt idx="1643">
                  <c:v>1003.5</c:v>
                </c:pt>
                <c:pt idx="1644">
                  <c:v>1003.5</c:v>
                </c:pt>
                <c:pt idx="1645">
                  <c:v>1003.5</c:v>
                </c:pt>
                <c:pt idx="1646">
                  <c:v>1003.5</c:v>
                </c:pt>
                <c:pt idx="1647">
                  <c:v>1003.5</c:v>
                </c:pt>
                <c:pt idx="1648">
                  <c:v>1003.6</c:v>
                </c:pt>
                <c:pt idx="1649">
                  <c:v>1003.5</c:v>
                </c:pt>
                <c:pt idx="1650">
                  <c:v>1003.5</c:v>
                </c:pt>
                <c:pt idx="1651">
                  <c:v>1003.6</c:v>
                </c:pt>
                <c:pt idx="1652">
                  <c:v>1003.4</c:v>
                </c:pt>
                <c:pt idx="1653">
                  <c:v>1003.5</c:v>
                </c:pt>
                <c:pt idx="1654">
                  <c:v>1003.5</c:v>
                </c:pt>
                <c:pt idx="1655">
                  <c:v>1003.5</c:v>
                </c:pt>
                <c:pt idx="1656">
                  <c:v>1003.5</c:v>
                </c:pt>
                <c:pt idx="1657">
                  <c:v>1003.5</c:v>
                </c:pt>
                <c:pt idx="1658">
                  <c:v>1003.5</c:v>
                </c:pt>
                <c:pt idx="1659">
                  <c:v>1003.5</c:v>
                </c:pt>
                <c:pt idx="1660">
                  <c:v>1003.4</c:v>
                </c:pt>
                <c:pt idx="1661">
                  <c:v>1003.5</c:v>
                </c:pt>
                <c:pt idx="1662">
                  <c:v>1003.6</c:v>
                </c:pt>
                <c:pt idx="1663">
                  <c:v>1003.6</c:v>
                </c:pt>
                <c:pt idx="1664">
                  <c:v>1003.5</c:v>
                </c:pt>
                <c:pt idx="1665">
                  <c:v>1003.4</c:v>
                </c:pt>
                <c:pt idx="1666">
                  <c:v>1003.5</c:v>
                </c:pt>
                <c:pt idx="1667">
                  <c:v>1003.5</c:v>
                </c:pt>
                <c:pt idx="1668">
                  <c:v>1003.5</c:v>
                </c:pt>
                <c:pt idx="1669">
                  <c:v>1003.4</c:v>
                </c:pt>
                <c:pt idx="1670">
                  <c:v>1003.4</c:v>
                </c:pt>
                <c:pt idx="1671">
                  <c:v>1003.5</c:v>
                </c:pt>
                <c:pt idx="1672">
                  <c:v>1003.5</c:v>
                </c:pt>
                <c:pt idx="1673">
                  <c:v>1003.4</c:v>
                </c:pt>
                <c:pt idx="1674">
                  <c:v>1003.5</c:v>
                </c:pt>
                <c:pt idx="1675">
                  <c:v>1003.6</c:v>
                </c:pt>
                <c:pt idx="1676">
                  <c:v>1003.4</c:v>
                </c:pt>
                <c:pt idx="1677">
                  <c:v>1003.5</c:v>
                </c:pt>
                <c:pt idx="1678">
                  <c:v>1003.4</c:v>
                </c:pt>
                <c:pt idx="1679">
                  <c:v>1003.1</c:v>
                </c:pt>
                <c:pt idx="1680">
                  <c:v>1002.8</c:v>
                </c:pt>
                <c:pt idx="1681">
                  <c:v>1002.6</c:v>
                </c:pt>
                <c:pt idx="1682">
                  <c:v>1002.1</c:v>
                </c:pt>
                <c:pt idx="1683">
                  <c:v>1001.4</c:v>
                </c:pt>
                <c:pt idx="1684">
                  <c:v>1000.7</c:v>
                </c:pt>
                <c:pt idx="1685">
                  <c:v>1000.1</c:v>
                </c:pt>
                <c:pt idx="1686">
                  <c:v>999.2</c:v>
                </c:pt>
                <c:pt idx="1687">
                  <c:v>991.1</c:v>
                </c:pt>
                <c:pt idx="1688">
                  <c:v>977.5</c:v>
                </c:pt>
                <c:pt idx="1689">
                  <c:v>967.2</c:v>
                </c:pt>
                <c:pt idx="1690">
                  <c:v>956.3</c:v>
                </c:pt>
                <c:pt idx="1691">
                  <c:v>945.3</c:v>
                </c:pt>
                <c:pt idx="1692">
                  <c:v>934.4</c:v>
                </c:pt>
                <c:pt idx="1693">
                  <c:v>923.4</c:v>
                </c:pt>
                <c:pt idx="1694">
                  <c:v>912.6</c:v>
                </c:pt>
                <c:pt idx="1695">
                  <c:v>901.5</c:v>
                </c:pt>
                <c:pt idx="1696">
                  <c:v>890.4</c:v>
                </c:pt>
                <c:pt idx="1697">
                  <c:v>879.6</c:v>
                </c:pt>
                <c:pt idx="1698">
                  <c:v>868.5</c:v>
                </c:pt>
                <c:pt idx="1699">
                  <c:v>857.5</c:v>
                </c:pt>
                <c:pt idx="1700">
                  <c:v>846.5</c:v>
                </c:pt>
                <c:pt idx="1701">
                  <c:v>835.4</c:v>
                </c:pt>
                <c:pt idx="1702">
                  <c:v>824.5</c:v>
                </c:pt>
                <c:pt idx="1703">
                  <c:v>813.4</c:v>
                </c:pt>
                <c:pt idx="1704">
                  <c:v>802.4</c:v>
                </c:pt>
                <c:pt idx="1705">
                  <c:v>791.5</c:v>
                </c:pt>
                <c:pt idx="1706">
                  <c:v>780.4</c:v>
                </c:pt>
                <c:pt idx="1707">
                  <c:v>769.3</c:v>
                </c:pt>
                <c:pt idx="1708">
                  <c:v>758.4</c:v>
                </c:pt>
                <c:pt idx="1709">
                  <c:v>747.3</c:v>
                </c:pt>
                <c:pt idx="1710">
                  <c:v>736.3</c:v>
                </c:pt>
                <c:pt idx="1711">
                  <c:v>725.2</c:v>
                </c:pt>
                <c:pt idx="1712">
                  <c:v>714.2</c:v>
                </c:pt>
                <c:pt idx="1713">
                  <c:v>703.2</c:v>
                </c:pt>
                <c:pt idx="1714">
                  <c:v>692.2</c:v>
                </c:pt>
                <c:pt idx="1715">
                  <c:v>681.2</c:v>
                </c:pt>
                <c:pt idx="1716">
                  <c:v>670.1</c:v>
                </c:pt>
                <c:pt idx="1717">
                  <c:v>659.1</c:v>
                </c:pt>
                <c:pt idx="1718">
                  <c:v>648</c:v>
                </c:pt>
                <c:pt idx="1719">
                  <c:v>636.9</c:v>
                </c:pt>
                <c:pt idx="1720">
                  <c:v>625.9</c:v>
                </c:pt>
                <c:pt idx="1721">
                  <c:v>614.79999999999995</c:v>
                </c:pt>
                <c:pt idx="1722">
                  <c:v>603.79999999999995</c:v>
                </c:pt>
                <c:pt idx="1723">
                  <c:v>592.70000000000005</c:v>
                </c:pt>
                <c:pt idx="1724">
                  <c:v>581.70000000000005</c:v>
                </c:pt>
                <c:pt idx="1725">
                  <c:v>570.70000000000005</c:v>
                </c:pt>
                <c:pt idx="1726">
                  <c:v>559.6</c:v>
                </c:pt>
                <c:pt idx="1727">
                  <c:v>548.5</c:v>
                </c:pt>
                <c:pt idx="1728">
                  <c:v>537.5</c:v>
                </c:pt>
                <c:pt idx="1729">
                  <c:v>526.4</c:v>
                </c:pt>
                <c:pt idx="1730">
                  <c:v>515.29999999999995</c:v>
                </c:pt>
                <c:pt idx="1731">
                  <c:v>504.3</c:v>
                </c:pt>
                <c:pt idx="1732">
                  <c:v>493.3</c:v>
                </c:pt>
                <c:pt idx="1733">
                  <c:v>482.1</c:v>
                </c:pt>
                <c:pt idx="1734">
                  <c:v>471.1</c:v>
                </c:pt>
                <c:pt idx="1735">
                  <c:v>460.1</c:v>
                </c:pt>
                <c:pt idx="1736">
                  <c:v>449</c:v>
                </c:pt>
                <c:pt idx="1737">
                  <c:v>437.9</c:v>
                </c:pt>
                <c:pt idx="1738">
                  <c:v>426.9</c:v>
                </c:pt>
                <c:pt idx="1739">
                  <c:v>415.8</c:v>
                </c:pt>
                <c:pt idx="1740">
                  <c:v>404.6</c:v>
                </c:pt>
                <c:pt idx="1741">
                  <c:v>393.6</c:v>
                </c:pt>
                <c:pt idx="1742">
                  <c:v>382.5</c:v>
                </c:pt>
                <c:pt idx="1743">
                  <c:v>371.4</c:v>
                </c:pt>
                <c:pt idx="1744">
                  <c:v>360.4</c:v>
                </c:pt>
                <c:pt idx="1745">
                  <c:v>349.3</c:v>
                </c:pt>
                <c:pt idx="1746">
                  <c:v>338.1</c:v>
                </c:pt>
                <c:pt idx="1747">
                  <c:v>327.10000000000002</c:v>
                </c:pt>
                <c:pt idx="1748">
                  <c:v>316</c:v>
                </c:pt>
                <c:pt idx="1749">
                  <c:v>305</c:v>
                </c:pt>
                <c:pt idx="1750">
                  <c:v>293.8</c:v>
                </c:pt>
                <c:pt idx="1751">
                  <c:v>282.7</c:v>
                </c:pt>
                <c:pt idx="1752">
                  <c:v>271.60000000000002</c:v>
                </c:pt>
                <c:pt idx="1753">
                  <c:v>260.60000000000002</c:v>
                </c:pt>
                <c:pt idx="1754">
                  <c:v>249.5</c:v>
                </c:pt>
                <c:pt idx="1755">
                  <c:v>238.4</c:v>
                </c:pt>
                <c:pt idx="1756">
                  <c:v>227.3</c:v>
                </c:pt>
                <c:pt idx="1757">
                  <c:v>216.4</c:v>
                </c:pt>
                <c:pt idx="1758">
                  <c:v>205.6</c:v>
                </c:pt>
                <c:pt idx="1759">
                  <c:v>194.6</c:v>
                </c:pt>
                <c:pt idx="1760">
                  <c:v>183.5</c:v>
                </c:pt>
                <c:pt idx="1761">
                  <c:v>172.4</c:v>
                </c:pt>
                <c:pt idx="1762">
                  <c:v>161.30000000000001</c:v>
                </c:pt>
                <c:pt idx="1763">
                  <c:v>150.19999999999999</c:v>
                </c:pt>
                <c:pt idx="1764">
                  <c:v>139.1</c:v>
                </c:pt>
                <c:pt idx="1765">
                  <c:v>128</c:v>
                </c:pt>
                <c:pt idx="1766">
                  <c:v>116.8</c:v>
                </c:pt>
                <c:pt idx="1767">
                  <c:v>105.7</c:v>
                </c:pt>
                <c:pt idx="1768">
                  <c:v>94.6</c:v>
                </c:pt>
                <c:pt idx="1769">
                  <c:v>83.5</c:v>
                </c:pt>
                <c:pt idx="1770">
                  <c:v>72.400000000000006</c:v>
                </c:pt>
                <c:pt idx="1771">
                  <c:v>61.3</c:v>
                </c:pt>
                <c:pt idx="1772">
                  <c:v>50.1</c:v>
                </c:pt>
                <c:pt idx="1773">
                  <c:v>39</c:v>
                </c:pt>
                <c:pt idx="1774">
                  <c:v>27.9</c:v>
                </c:pt>
                <c:pt idx="1775">
                  <c:v>16.7</c:v>
                </c:pt>
                <c:pt idx="1776">
                  <c:v>6</c:v>
                </c:pt>
                <c:pt idx="1777">
                  <c:v>1.3</c:v>
                </c:pt>
                <c:pt idx="1778">
                  <c:v>1.8</c:v>
                </c:pt>
                <c:pt idx="1779">
                  <c:v>1.8</c:v>
                </c:pt>
                <c:pt idx="1780">
                  <c:v>1.8</c:v>
                </c:pt>
                <c:pt idx="1781">
                  <c:v>1.7</c:v>
                </c:pt>
                <c:pt idx="1782">
                  <c:v>1.6</c:v>
                </c:pt>
                <c:pt idx="1783">
                  <c:v>1.4</c:v>
                </c:pt>
                <c:pt idx="1784">
                  <c:v>1.3</c:v>
                </c:pt>
                <c:pt idx="1785">
                  <c:v>1.2</c:v>
                </c:pt>
                <c:pt idx="1786">
                  <c:v>1.1000000000000001</c:v>
                </c:pt>
                <c:pt idx="1787">
                  <c:v>1.1000000000000001</c:v>
                </c:pt>
                <c:pt idx="1788">
                  <c:v>1</c:v>
                </c:pt>
                <c:pt idx="1789">
                  <c:v>1.1000000000000001</c:v>
                </c:pt>
                <c:pt idx="1790">
                  <c:v>0.9</c:v>
                </c:pt>
                <c:pt idx="1791">
                  <c:v>0.8</c:v>
                </c:pt>
                <c:pt idx="1792">
                  <c:v>0.8</c:v>
                </c:pt>
                <c:pt idx="1793">
                  <c:v>0.8</c:v>
                </c:pt>
                <c:pt idx="1794">
                  <c:v>0.8</c:v>
                </c:pt>
                <c:pt idx="1795">
                  <c:v>0.70000000000000062</c:v>
                </c:pt>
                <c:pt idx="1796">
                  <c:v>0.60000000000000064</c:v>
                </c:pt>
                <c:pt idx="1797">
                  <c:v>0.5</c:v>
                </c:pt>
                <c:pt idx="1798">
                  <c:v>0.60000000000000064</c:v>
                </c:pt>
                <c:pt idx="1799">
                  <c:v>0.60000000000000064</c:v>
                </c:pt>
                <c:pt idx="1800">
                  <c:v>0.5</c:v>
                </c:pt>
                <c:pt idx="1801">
                  <c:v>0.5</c:v>
                </c:pt>
                <c:pt idx="1802">
                  <c:v>0.5</c:v>
                </c:pt>
                <c:pt idx="1803">
                  <c:v>0.4</c:v>
                </c:pt>
                <c:pt idx="1804">
                  <c:v>0.4</c:v>
                </c:pt>
                <c:pt idx="1805">
                  <c:v>0.4</c:v>
                </c:pt>
                <c:pt idx="1806">
                  <c:v>0.30000000000000032</c:v>
                </c:pt>
                <c:pt idx="1807">
                  <c:v>0.30000000000000032</c:v>
                </c:pt>
                <c:pt idx="1808">
                  <c:v>0.4</c:v>
                </c:pt>
                <c:pt idx="1809">
                  <c:v>0.4</c:v>
                </c:pt>
                <c:pt idx="1810">
                  <c:v>0.30000000000000032</c:v>
                </c:pt>
                <c:pt idx="1811">
                  <c:v>0.30000000000000032</c:v>
                </c:pt>
                <c:pt idx="1812">
                  <c:v>0.2</c:v>
                </c:pt>
                <c:pt idx="1813">
                  <c:v>0.2</c:v>
                </c:pt>
                <c:pt idx="1814">
                  <c:v>0.2</c:v>
                </c:pt>
                <c:pt idx="1815">
                  <c:v>0.2</c:v>
                </c:pt>
                <c:pt idx="1816">
                  <c:v>0.2</c:v>
                </c:pt>
                <c:pt idx="1817">
                  <c:v>0.2</c:v>
                </c:pt>
                <c:pt idx="1818">
                  <c:v>0.2</c:v>
                </c:pt>
                <c:pt idx="1819">
                  <c:v>0.2</c:v>
                </c:pt>
                <c:pt idx="1820">
                  <c:v>0.1</c:v>
                </c:pt>
                <c:pt idx="1821">
                  <c:v>0.1</c:v>
                </c:pt>
                <c:pt idx="1822">
                  <c:v>0.1</c:v>
                </c:pt>
                <c:pt idx="1823">
                  <c:v>0.1</c:v>
                </c:pt>
                <c:pt idx="1824">
                  <c:v>0.1</c:v>
                </c:pt>
                <c:pt idx="1825">
                  <c:v>0.1</c:v>
                </c:pt>
                <c:pt idx="1826">
                  <c:v>0.1</c:v>
                </c:pt>
                <c:pt idx="1827">
                  <c:v>0.1</c:v>
                </c:pt>
                <c:pt idx="1828">
                  <c:v>0.1</c:v>
                </c:pt>
                <c:pt idx="1829">
                  <c:v>0.1</c:v>
                </c:pt>
                <c:pt idx="1830">
                  <c:v>0.1</c:v>
                </c:pt>
                <c:pt idx="1831">
                  <c:v>0.1</c:v>
                </c:pt>
                <c:pt idx="1832">
                  <c:v>0.1</c:v>
                </c:pt>
                <c:pt idx="1833">
                  <c:v>0.1</c:v>
                </c:pt>
                <c:pt idx="1834">
                  <c:v>0</c:v>
                </c:pt>
                <c:pt idx="1835">
                  <c:v>0</c:v>
                </c:pt>
                <c:pt idx="1836">
                  <c:v>0.1</c:v>
                </c:pt>
                <c:pt idx="1837">
                  <c:v>0.1</c:v>
                </c:pt>
                <c:pt idx="1838">
                  <c:v>0.1</c:v>
                </c:pt>
                <c:pt idx="1839">
                  <c:v>0</c:v>
                </c:pt>
                <c:pt idx="1840">
                  <c:v>0</c:v>
                </c:pt>
                <c:pt idx="1841">
                  <c:v>-0.1</c:v>
                </c:pt>
                <c:pt idx="1842">
                  <c:v>0.1</c:v>
                </c:pt>
                <c:pt idx="1843">
                  <c:v>0</c:v>
                </c:pt>
                <c:pt idx="1844">
                  <c:v>0.1</c:v>
                </c:pt>
                <c:pt idx="1845">
                  <c:v>0</c:v>
                </c:pt>
                <c:pt idx="1846">
                  <c:v>0</c:v>
                </c:pt>
                <c:pt idx="1847">
                  <c:v>0.1</c:v>
                </c:pt>
                <c:pt idx="1848">
                  <c:v>0</c:v>
                </c:pt>
                <c:pt idx="1849">
                  <c:v>0</c:v>
                </c:pt>
                <c:pt idx="1850">
                  <c:v>0</c:v>
                </c:pt>
                <c:pt idx="1851">
                  <c:v>0</c:v>
                </c:pt>
                <c:pt idx="1852">
                  <c:v>0</c:v>
                </c:pt>
                <c:pt idx="1853">
                  <c:v>0.1</c:v>
                </c:pt>
                <c:pt idx="1854">
                  <c:v>0</c:v>
                </c:pt>
                <c:pt idx="1855">
                  <c:v>0.1</c:v>
                </c:pt>
                <c:pt idx="1856">
                  <c:v>0</c:v>
                </c:pt>
                <c:pt idx="1857">
                  <c:v>0</c:v>
                </c:pt>
                <c:pt idx="1858">
                  <c:v>0</c:v>
                </c:pt>
                <c:pt idx="1859">
                  <c:v>0</c:v>
                </c:pt>
                <c:pt idx="1860">
                  <c:v>0</c:v>
                </c:pt>
                <c:pt idx="1861">
                  <c:v>0</c:v>
                </c:pt>
                <c:pt idx="1862">
                  <c:v>0</c:v>
                </c:pt>
                <c:pt idx="1863">
                  <c:v>0</c:v>
                </c:pt>
                <c:pt idx="1864">
                  <c:v>-0.1</c:v>
                </c:pt>
                <c:pt idx="1865">
                  <c:v>0</c:v>
                </c:pt>
                <c:pt idx="1866">
                  <c:v>-0.1</c:v>
                </c:pt>
                <c:pt idx="1867">
                  <c:v>0</c:v>
                </c:pt>
                <c:pt idx="1868">
                  <c:v>0</c:v>
                </c:pt>
                <c:pt idx="1869">
                  <c:v>0</c:v>
                </c:pt>
                <c:pt idx="1870">
                  <c:v>0</c:v>
                </c:pt>
                <c:pt idx="1871">
                  <c:v>0</c:v>
                </c:pt>
                <c:pt idx="1872">
                  <c:v>0</c:v>
                </c:pt>
                <c:pt idx="1873">
                  <c:v>0</c:v>
                </c:pt>
                <c:pt idx="1874">
                  <c:v>0</c:v>
                </c:pt>
                <c:pt idx="1875">
                  <c:v>0</c:v>
                </c:pt>
                <c:pt idx="1876">
                  <c:v>0</c:v>
                </c:pt>
                <c:pt idx="1877">
                  <c:v>0</c:v>
                </c:pt>
                <c:pt idx="1878">
                  <c:v>0</c:v>
                </c:pt>
                <c:pt idx="1879">
                  <c:v>0.1</c:v>
                </c:pt>
                <c:pt idx="1880">
                  <c:v>0</c:v>
                </c:pt>
                <c:pt idx="1881">
                  <c:v>0</c:v>
                </c:pt>
                <c:pt idx="1882">
                  <c:v>0</c:v>
                </c:pt>
                <c:pt idx="1883">
                  <c:v>-0.1</c:v>
                </c:pt>
                <c:pt idx="1884">
                  <c:v>0</c:v>
                </c:pt>
                <c:pt idx="1885">
                  <c:v>0</c:v>
                </c:pt>
                <c:pt idx="1886">
                  <c:v>0</c:v>
                </c:pt>
                <c:pt idx="1887">
                  <c:v>0</c:v>
                </c:pt>
                <c:pt idx="1888">
                  <c:v>0</c:v>
                </c:pt>
                <c:pt idx="1889">
                  <c:v>0</c:v>
                </c:pt>
                <c:pt idx="1890">
                  <c:v>-0.1</c:v>
                </c:pt>
                <c:pt idx="1891">
                  <c:v>0</c:v>
                </c:pt>
                <c:pt idx="1892">
                  <c:v>0</c:v>
                </c:pt>
                <c:pt idx="1893">
                  <c:v>0</c:v>
                </c:pt>
                <c:pt idx="1894">
                  <c:v>0</c:v>
                </c:pt>
                <c:pt idx="1895">
                  <c:v>0</c:v>
                </c:pt>
                <c:pt idx="1896">
                  <c:v>0</c:v>
                </c:pt>
                <c:pt idx="1897">
                  <c:v>0</c:v>
                </c:pt>
                <c:pt idx="1898">
                  <c:v>0</c:v>
                </c:pt>
                <c:pt idx="1899">
                  <c:v>0</c:v>
                </c:pt>
                <c:pt idx="1900">
                  <c:v>0</c:v>
                </c:pt>
                <c:pt idx="1901">
                  <c:v>0</c:v>
                </c:pt>
                <c:pt idx="1902">
                  <c:v>0</c:v>
                </c:pt>
                <c:pt idx="1903">
                  <c:v>-0.1</c:v>
                </c:pt>
                <c:pt idx="1904">
                  <c:v>0.1</c:v>
                </c:pt>
                <c:pt idx="1905">
                  <c:v>0</c:v>
                </c:pt>
                <c:pt idx="1906">
                  <c:v>0</c:v>
                </c:pt>
                <c:pt idx="1907">
                  <c:v>0</c:v>
                </c:pt>
                <c:pt idx="1908">
                  <c:v>0</c:v>
                </c:pt>
                <c:pt idx="1909">
                  <c:v>-0.1</c:v>
                </c:pt>
                <c:pt idx="1910">
                  <c:v>-0.1</c:v>
                </c:pt>
                <c:pt idx="1911">
                  <c:v>0</c:v>
                </c:pt>
                <c:pt idx="1912">
                  <c:v>-0.1</c:v>
                </c:pt>
                <c:pt idx="1913">
                  <c:v>0</c:v>
                </c:pt>
                <c:pt idx="1914">
                  <c:v>0</c:v>
                </c:pt>
                <c:pt idx="1915">
                  <c:v>0</c:v>
                </c:pt>
                <c:pt idx="1916">
                  <c:v>0</c:v>
                </c:pt>
                <c:pt idx="1917">
                  <c:v>0</c:v>
                </c:pt>
                <c:pt idx="1918">
                  <c:v>0</c:v>
                </c:pt>
                <c:pt idx="1919">
                  <c:v>0</c:v>
                </c:pt>
                <c:pt idx="1920">
                  <c:v>0</c:v>
                </c:pt>
                <c:pt idx="1921">
                  <c:v>0</c:v>
                </c:pt>
                <c:pt idx="1922">
                  <c:v>0</c:v>
                </c:pt>
                <c:pt idx="1923">
                  <c:v>-0.1</c:v>
                </c:pt>
                <c:pt idx="1924">
                  <c:v>0</c:v>
                </c:pt>
                <c:pt idx="1925">
                  <c:v>0</c:v>
                </c:pt>
                <c:pt idx="1926">
                  <c:v>-0.1</c:v>
                </c:pt>
                <c:pt idx="1927">
                  <c:v>0</c:v>
                </c:pt>
                <c:pt idx="1928">
                  <c:v>-0.1</c:v>
                </c:pt>
                <c:pt idx="1929">
                  <c:v>0</c:v>
                </c:pt>
                <c:pt idx="1930">
                  <c:v>0</c:v>
                </c:pt>
                <c:pt idx="1931">
                  <c:v>0</c:v>
                </c:pt>
                <c:pt idx="1932">
                  <c:v>0</c:v>
                </c:pt>
                <c:pt idx="1933">
                  <c:v>0</c:v>
                </c:pt>
                <c:pt idx="1934">
                  <c:v>-0.1</c:v>
                </c:pt>
                <c:pt idx="1935">
                  <c:v>0</c:v>
                </c:pt>
                <c:pt idx="1936">
                  <c:v>-0.1</c:v>
                </c:pt>
                <c:pt idx="1937">
                  <c:v>0</c:v>
                </c:pt>
                <c:pt idx="1938">
                  <c:v>-0.1</c:v>
                </c:pt>
                <c:pt idx="1939">
                  <c:v>0</c:v>
                </c:pt>
                <c:pt idx="1940">
                  <c:v>0</c:v>
                </c:pt>
                <c:pt idx="1941">
                  <c:v>0</c:v>
                </c:pt>
                <c:pt idx="1942">
                  <c:v>0</c:v>
                </c:pt>
                <c:pt idx="1943">
                  <c:v>-0.1</c:v>
                </c:pt>
                <c:pt idx="1944">
                  <c:v>0</c:v>
                </c:pt>
                <c:pt idx="1945">
                  <c:v>-0.1</c:v>
                </c:pt>
                <c:pt idx="1946">
                  <c:v>0</c:v>
                </c:pt>
                <c:pt idx="1947">
                  <c:v>0</c:v>
                </c:pt>
                <c:pt idx="1948">
                  <c:v>0</c:v>
                </c:pt>
                <c:pt idx="1949">
                  <c:v>0</c:v>
                </c:pt>
                <c:pt idx="1950">
                  <c:v>0</c:v>
                </c:pt>
                <c:pt idx="1951">
                  <c:v>0</c:v>
                </c:pt>
                <c:pt idx="1952">
                  <c:v>-0.1</c:v>
                </c:pt>
                <c:pt idx="1953">
                  <c:v>0</c:v>
                </c:pt>
                <c:pt idx="1954">
                  <c:v>0</c:v>
                </c:pt>
                <c:pt idx="1955">
                  <c:v>0</c:v>
                </c:pt>
                <c:pt idx="1956">
                  <c:v>0</c:v>
                </c:pt>
                <c:pt idx="1957">
                  <c:v>0</c:v>
                </c:pt>
                <c:pt idx="1958">
                  <c:v>0</c:v>
                </c:pt>
                <c:pt idx="1959">
                  <c:v>0</c:v>
                </c:pt>
                <c:pt idx="1960">
                  <c:v>0</c:v>
                </c:pt>
                <c:pt idx="1961">
                  <c:v>0</c:v>
                </c:pt>
                <c:pt idx="1962">
                  <c:v>0</c:v>
                </c:pt>
                <c:pt idx="1963">
                  <c:v>-0.1</c:v>
                </c:pt>
                <c:pt idx="1964">
                  <c:v>-0.1</c:v>
                </c:pt>
                <c:pt idx="1965">
                  <c:v>0</c:v>
                </c:pt>
                <c:pt idx="1966">
                  <c:v>0</c:v>
                </c:pt>
                <c:pt idx="1967">
                  <c:v>0</c:v>
                </c:pt>
                <c:pt idx="1968">
                  <c:v>0</c:v>
                </c:pt>
                <c:pt idx="1969">
                  <c:v>0.1</c:v>
                </c:pt>
                <c:pt idx="1970">
                  <c:v>0</c:v>
                </c:pt>
                <c:pt idx="1971">
                  <c:v>0</c:v>
                </c:pt>
                <c:pt idx="1972">
                  <c:v>0</c:v>
                </c:pt>
                <c:pt idx="1973">
                  <c:v>0</c:v>
                </c:pt>
                <c:pt idx="1974">
                  <c:v>0</c:v>
                </c:pt>
                <c:pt idx="1975">
                  <c:v>0.1</c:v>
                </c:pt>
                <c:pt idx="1976">
                  <c:v>0</c:v>
                </c:pt>
                <c:pt idx="1977">
                  <c:v>0</c:v>
                </c:pt>
                <c:pt idx="1978">
                  <c:v>0</c:v>
                </c:pt>
                <c:pt idx="1979">
                  <c:v>-0.1</c:v>
                </c:pt>
                <c:pt idx="1980">
                  <c:v>0</c:v>
                </c:pt>
                <c:pt idx="1981">
                  <c:v>-0.1</c:v>
                </c:pt>
                <c:pt idx="1982">
                  <c:v>-0.1</c:v>
                </c:pt>
                <c:pt idx="1983">
                  <c:v>-0.1</c:v>
                </c:pt>
                <c:pt idx="1984">
                  <c:v>-0.1</c:v>
                </c:pt>
                <c:pt idx="1985">
                  <c:v>0</c:v>
                </c:pt>
                <c:pt idx="1986">
                  <c:v>0</c:v>
                </c:pt>
                <c:pt idx="1987">
                  <c:v>0</c:v>
                </c:pt>
                <c:pt idx="1988">
                  <c:v>-0.1</c:v>
                </c:pt>
                <c:pt idx="1989">
                  <c:v>0</c:v>
                </c:pt>
                <c:pt idx="1990">
                  <c:v>0</c:v>
                </c:pt>
                <c:pt idx="1991">
                  <c:v>0</c:v>
                </c:pt>
                <c:pt idx="1992">
                  <c:v>0</c:v>
                </c:pt>
                <c:pt idx="1993">
                  <c:v>0</c:v>
                </c:pt>
                <c:pt idx="1994">
                  <c:v>0</c:v>
                </c:pt>
                <c:pt idx="1995">
                  <c:v>0</c:v>
                </c:pt>
                <c:pt idx="1996">
                  <c:v>0</c:v>
                </c:pt>
                <c:pt idx="1997">
                  <c:v>0</c:v>
                </c:pt>
                <c:pt idx="1998">
                  <c:v>0</c:v>
                </c:pt>
                <c:pt idx="1999">
                  <c:v>0</c:v>
                </c:pt>
                <c:pt idx="2000">
                  <c:v>0</c:v>
                </c:pt>
                <c:pt idx="2001">
                  <c:v>0</c:v>
                </c:pt>
                <c:pt idx="2002">
                  <c:v>0</c:v>
                </c:pt>
                <c:pt idx="2003">
                  <c:v>-0.1</c:v>
                </c:pt>
                <c:pt idx="2004">
                  <c:v>0</c:v>
                </c:pt>
                <c:pt idx="2005">
                  <c:v>0</c:v>
                </c:pt>
                <c:pt idx="2006">
                  <c:v>-0.1</c:v>
                </c:pt>
                <c:pt idx="2007">
                  <c:v>0</c:v>
                </c:pt>
                <c:pt idx="2008">
                  <c:v>0</c:v>
                </c:pt>
                <c:pt idx="2009">
                  <c:v>0</c:v>
                </c:pt>
                <c:pt idx="2010">
                  <c:v>0</c:v>
                </c:pt>
                <c:pt idx="2011">
                  <c:v>0</c:v>
                </c:pt>
                <c:pt idx="2012">
                  <c:v>0</c:v>
                </c:pt>
                <c:pt idx="2013">
                  <c:v>0.1</c:v>
                </c:pt>
                <c:pt idx="2014">
                  <c:v>0</c:v>
                </c:pt>
                <c:pt idx="2015">
                  <c:v>0</c:v>
                </c:pt>
                <c:pt idx="2016">
                  <c:v>0</c:v>
                </c:pt>
                <c:pt idx="2017">
                  <c:v>0</c:v>
                </c:pt>
                <c:pt idx="2018">
                  <c:v>0</c:v>
                </c:pt>
                <c:pt idx="2019">
                  <c:v>0</c:v>
                </c:pt>
                <c:pt idx="2020">
                  <c:v>0</c:v>
                </c:pt>
                <c:pt idx="2021">
                  <c:v>0</c:v>
                </c:pt>
                <c:pt idx="2022">
                  <c:v>0</c:v>
                </c:pt>
                <c:pt idx="2023">
                  <c:v>0</c:v>
                </c:pt>
                <c:pt idx="2024">
                  <c:v>0</c:v>
                </c:pt>
                <c:pt idx="2025">
                  <c:v>0</c:v>
                </c:pt>
                <c:pt idx="2026">
                  <c:v>0</c:v>
                </c:pt>
                <c:pt idx="2027">
                  <c:v>0</c:v>
                </c:pt>
                <c:pt idx="2028">
                  <c:v>0</c:v>
                </c:pt>
                <c:pt idx="2029">
                  <c:v>0</c:v>
                </c:pt>
                <c:pt idx="2030">
                  <c:v>-0.1</c:v>
                </c:pt>
                <c:pt idx="2031">
                  <c:v>0</c:v>
                </c:pt>
                <c:pt idx="2032">
                  <c:v>0</c:v>
                </c:pt>
                <c:pt idx="2033">
                  <c:v>0</c:v>
                </c:pt>
                <c:pt idx="2034">
                  <c:v>-0.1</c:v>
                </c:pt>
                <c:pt idx="2035">
                  <c:v>0</c:v>
                </c:pt>
                <c:pt idx="2036">
                  <c:v>0</c:v>
                </c:pt>
                <c:pt idx="2037">
                  <c:v>0</c:v>
                </c:pt>
                <c:pt idx="2038">
                  <c:v>-0.1</c:v>
                </c:pt>
                <c:pt idx="2039">
                  <c:v>0</c:v>
                </c:pt>
                <c:pt idx="2040">
                  <c:v>0</c:v>
                </c:pt>
                <c:pt idx="2041">
                  <c:v>-0.1</c:v>
                </c:pt>
                <c:pt idx="2042">
                  <c:v>0</c:v>
                </c:pt>
                <c:pt idx="2043">
                  <c:v>0</c:v>
                </c:pt>
                <c:pt idx="2044">
                  <c:v>0</c:v>
                </c:pt>
                <c:pt idx="2045">
                  <c:v>0</c:v>
                </c:pt>
                <c:pt idx="2046">
                  <c:v>0</c:v>
                </c:pt>
                <c:pt idx="2047">
                  <c:v>0</c:v>
                </c:pt>
                <c:pt idx="2048">
                  <c:v>0</c:v>
                </c:pt>
                <c:pt idx="2049">
                  <c:v>-0.1</c:v>
                </c:pt>
                <c:pt idx="2050">
                  <c:v>0</c:v>
                </c:pt>
                <c:pt idx="2051">
                  <c:v>0</c:v>
                </c:pt>
                <c:pt idx="2052">
                  <c:v>0</c:v>
                </c:pt>
                <c:pt idx="2053">
                  <c:v>0</c:v>
                </c:pt>
                <c:pt idx="2054">
                  <c:v>0</c:v>
                </c:pt>
                <c:pt idx="2055">
                  <c:v>0</c:v>
                </c:pt>
                <c:pt idx="2056">
                  <c:v>0</c:v>
                </c:pt>
                <c:pt idx="2057">
                  <c:v>0</c:v>
                </c:pt>
                <c:pt idx="2058">
                  <c:v>0</c:v>
                </c:pt>
                <c:pt idx="2059">
                  <c:v>0</c:v>
                </c:pt>
                <c:pt idx="2060">
                  <c:v>-0.1</c:v>
                </c:pt>
                <c:pt idx="2061">
                  <c:v>-0.1</c:v>
                </c:pt>
                <c:pt idx="2062">
                  <c:v>0</c:v>
                </c:pt>
                <c:pt idx="2063">
                  <c:v>0</c:v>
                </c:pt>
                <c:pt idx="2064">
                  <c:v>0</c:v>
                </c:pt>
                <c:pt idx="2065">
                  <c:v>0</c:v>
                </c:pt>
                <c:pt idx="2066">
                  <c:v>0</c:v>
                </c:pt>
                <c:pt idx="2067">
                  <c:v>0</c:v>
                </c:pt>
                <c:pt idx="2068">
                  <c:v>0</c:v>
                </c:pt>
                <c:pt idx="2069">
                  <c:v>0</c:v>
                </c:pt>
                <c:pt idx="2070">
                  <c:v>0</c:v>
                </c:pt>
                <c:pt idx="2071">
                  <c:v>0</c:v>
                </c:pt>
                <c:pt idx="2072">
                  <c:v>-0.1</c:v>
                </c:pt>
                <c:pt idx="2073">
                  <c:v>-0.1</c:v>
                </c:pt>
                <c:pt idx="2074">
                  <c:v>0</c:v>
                </c:pt>
                <c:pt idx="2075">
                  <c:v>0</c:v>
                </c:pt>
                <c:pt idx="2076">
                  <c:v>0</c:v>
                </c:pt>
                <c:pt idx="2077">
                  <c:v>0.1</c:v>
                </c:pt>
                <c:pt idx="2078">
                  <c:v>-0.1</c:v>
                </c:pt>
                <c:pt idx="2079">
                  <c:v>0</c:v>
                </c:pt>
                <c:pt idx="2080">
                  <c:v>0</c:v>
                </c:pt>
                <c:pt idx="2081">
                  <c:v>0</c:v>
                </c:pt>
                <c:pt idx="2082">
                  <c:v>0</c:v>
                </c:pt>
                <c:pt idx="2083">
                  <c:v>-0.1</c:v>
                </c:pt>
                <c:pt idx="2084">
                  <c:v>-0.1</c:v>
                </c:pt>
                <c:pt idx="2085">
                  <c:v>0</c:v>
                </c:pt>
                <c:pt idx="2086">
                  <c:v>-0.1</c:v>
                </c:pt>
                <c:pt idx="2087">
                  <c:v>-0.1</c:v>
                </c:pt>
                <c:pt idx="2088">
                  <c:v>0</c:v>
                </c:pt>
                <c:pt idx="2089">
                  <c:v>0.1</c:v>
                </c:pt>
                <c:pt idx="2090">
                  <c:v>0</c:v>
                </c:pt>
                <c:pt idx="2091">
                  <c:v>0</c:v>
                </c:pt>
                <c:pt idx="2092">
                  <c:v>0</c:v>
                </c:pt>
                <c:pt idx="2093">
                  <c:v>0</c:v>
                </c:pt>
                <c:pt idx="2094">
                  <c:v>0</c:v>
                </c:pt>
                <c:pt idx="2095">
                  <c:v>0</c:v>
                </c:pt>
                <c:pt idx="2096">
                  <c:v>0</c:v>
                </c:pt>
                <c:pt idx="2097">
                  <c:v>0</c:v>
                </c:pt>
                <c:pt idx="2098">
                  <c:v>0</c:v>
                </c:pt>
                <c:pt idx="2099">
                  <c:v>0</c:v>
                </c:pt>
                <c:pt idx="2100">
                  <c:v>0</c:v>
                </c:pt>
                <c:pt idx="2101">
                  <c:v>0</c:v>
                </c:pt>
                <c:pt idx="2102">
                  <c:v>0</c:v>
                </c:pt>
                <c:pt idx="2103">
                  <c:v>0</c:v>
                </c:pt>
                <c:pt idx="2104">
                  <c:v>0</c:v>
                </c:pt>
                <c:pt idx="2105">
                  <c:v>0</c:v>
                </c:pt>
                <c:pt idx="2106">
                  <c:v>0</c:v>
                </c:pt>
                <c:pt idx="2107">
                  <c:v>0</c:v>
                </c:pt>
                <c:pt idx="2108">
                  <c:v>0</c:v>
                </c:pt>
                <c:pt idx="2109">
                  <c:v>0</c:v>
                </c:pt>
                <c:pt idx="2110">
                  <c:v>0</c:v>
                </c:pt>
                <c:pt idx="2111">
                  <c:v>0</c:v>
                </c:pt>
                <c:pt idx="2112">
                  <c:v>0</c:v>
                </c:pt>
                <c:pt idx="2113">
                  <c:v>-0.1</c:v>
                </c:pt>
                <c:pt idx="2114">
                  <c:v>0</c:v>
                </c:pt>
                <c:pt idx="2115">
                  <c:v>0</c:v>
                </c:pt>
                <c:pt idx="2116">
                  <c:v>0</c:v>
                </c:pt>
                <c:pt idx="2117">
                  <c:v>0</c:v>
                </c:pt>
                <c:pt idx="2118">
                  <c:v>-0.1</c:v>
                </c:pt>
                <c:pt idx="2119">
                  <c:v>-0.1</c:v>
                </c:pt>
                <c:pt idx="2120">
                  <c:v>-0.1</c:v>
                </c:pt>
                <c:pt idx="2121">
                  <c:v>0</c:v>
                </c:pt>
                <c:pt idx="2122">
                  <c:v>0</c:v>
                </c:pt>
                <c:pt idx="2123">
                  <c:v>0</c:v>
                </c:pt>
                <c:pt idx="2124">
                  <c:v>0</c:v>
                </c:pt>
                <c:pt idx="2125">
                  <c:v>0</c:v>
                </c:pt>
                <c:pt idx="2126">
                  <c:v>-0.1</c:v>
                </c:pt>
                <c:pt idx="2127">
                  <c:v>0</c:v>
                </c:pt>
                <c:pt idx="2128">
                  <c:v>-0.1</c:v>
                </c:pt>
                <c:pt idx="2129">
                  <c:v>0.1</c:v>
                </c:pt>
                <c:pt idx="2130">
                  <c:v>0</c:v>
                </c:pt>
                <c:pt idx="2131">
                  <c:v>-0.1</c:v>
                </c:pt>
                <c:pt idx="2132">
                  <c:v>0</c:v>
                </c:pt>
                <c:pt idx="2133">
                  <c:v>0</c:v>
                </c:pt>
                <c:pt idx="2134">
                  <c:v>-0.1</c:v>
                </c:pt>
                <c:pt idx="2135">
                  <c:v>0</c:v>
                </c:pt>
                <c:pt idx="2136">
                  <c:v>0</c:v>
                </c:pt>
                <c:pt idx="2137">
                  <c:v>-0.1</c:v>
                </c:pt>
                <c:pt idx="2138">
                  <c:v>0</c:v>
                </c:pt>
                <c:pt idx="2139">
                  <c:v>0</c:v>
                </c:pt>
                <c:pt idx="2140">
                  <c:v>-0.1</c:v>
                </c:pt>
                <c:pt idx="2141">
                  <c:v>0</c:v>
                </c:pt>
                <c:pt idx="2142">
                  <c:v>0.1</c:v>
                </c:pt>
                <c:pt idx="2143">
                  <c:v>0</c:v>
                </c:pt>
                <c:pt idx="2144">
                  <c:v>-0.1</c:v>
                </c:pt>
                <c:pt idx="2145">
                  <c:v>-0.1</c:v>
                </c:pt>
                <c:pt idx="2146">
                  <c:v>0</c:v>
                </c:pt>
                <c:pt idx="2147">
                  <c:v>0</c:v>
                </c:pt>
                <c:pt idx="2148">
                  <c:v>0</c:v>
                </c:pt>
                <c:pt idx="2149">
                  <c:v>0</c:v>
                </c:pt>
                <c:pt idx="2150">
                  <c:v>-0.1</c:v>
                </c:pt>
                <c:pt idx="2151">
                  <c:v>0</c:v>
                </c:pt>
                <c:pt idx="2152">
                  <c:v>0</c:v>
                </c:pt>
                <c:pt idx="2153">
                  <c:v>0</c:v>
                </c:pt>
                <c:pt idx="2154">
                  <c:v>0</c:v>
                </c:pt>
                <c:pt idx="2155">
                  <c:v>-0.1</c:v>
                </c:pt>
                <c:pt idx="2156">
                  <c:v>0</c:v>
                </c:pt>
                <c:pt idx="2157">
                  <c:v>0</c:v>
                </c:pt>
                <c:pt idx="2158">
                  <c:v>-0.1</c:v>
                </c:pt>
                <c:pt idx="2159">
                  <c:v>0</c:v>
                </c:pt>
                <c:pt idx="2160">
                  <c:v>0</c:v>
                </c:pt>
                <c:pt idx="2161">
                  <c:v>0</c:v>
                </c:pt>
                <c:pt idx="2162">
                  <c:v>0</c:v>
                </c:pt>
                <c:pt idx="2163">
                  <c:v>-0.1</c:v>
                </c:pt>
                <c:pt idx="2164">
                  <c:v>0</c:v>
                </c:pt>
                <c:pt idx="2165">
                  <c:v>0</c:v>
                </c:pt>
                <c:pt idx="2166">
                  <c:v>0</c:v>
                </c:pt>
                <c:pt idx="2167">
                  <c:v>0</c:v>
                </c:pt>
                <c:pt idx="2168">
                  <c:v>0</c:v>
                </c:pt>
                <c:pt idx="2169">
                  <c:v>0</c:v>
                </c:pt>
                <c:pt idx="2170">
                  <c:v>0</c:v>
                </c:pt>
                <c:pt idx="2171">
                  <c:v>0</c:v>
                </c:pt>
                <c:pt idx="2172">
                  <c:v>0</c:v>
                </c:pt>
                <c:pt idx="2173">
                  <c:v>0</c:v>
                </c:pt>
                <c:pt idx="2174">
                  <c:v>0</c:v>
                </c:pt>
                <c:pt idx="2175">
                  <c:v>0</c:v>
                </c:pt>
                <c:pt idx="2176">
                  <c:v>0</c:v>
                </c:pt>
                <c:pt idx="2177">
                  <c:v>0</c:v>
                </c:pt>
                <c:pt idx="2178">
                  <c:v>0</c:v>
                </c:pt>
                <c:pt idx="2179">
                  <c:v>0</c:v>
                </c:pt>
                <c:pt idx="2180">
                  <c:v>0</c:v>
                </c:pt>
                <c:pt idx="2181">
                  <c:v>0</c:v>
                </c:pt>
                <c:pt idx="2182">
                  <c:v>0</c:v>
                </c:pt>
                <c:pt idx="2183">
                  <c:v>0</c:v>
                </c:pt>
                <c:pt idx="2184">
                  <c:v>-0.1</c:v>
                </c:pt>
                <c:pt idx="2185">
                  <c:v>0</c:v>
                </c:pt>
                <c:pt idx="2186">
                  <c:v>0</c:v>
                </c:pt>
                <c:pt idx="2187">
                  <c:v>0</c:v>
                </c:pt>
                <c:pt idx="2188">
                  <c:v>0</c:v>
                </c:pt>
                <c:pt idx="2189">
                  <c:v>0</c:v>
                </c:pt>
                <c:pt idx="2190">
                  <c:v>0</c:v>
                </c:pt>
                <c:pt idx="2191">
                  <c:v>-0.1</c:v>
                </c:pt>
                <c:pt idx="2192">
                  <c:v>0</c:v>
                </c:pt>
                <c:pt idx="2193">
                  <c:v>0</c:v>
                </c:pt>
                <c:pt idx="2194">
                  <c:v>-0.1</c:v>
                </c:pt>
                <c:pt idx="2195">
                  <c:v>0</c:v>
                </c:pt>
                <c:pt idx="2196">
                  <c:v>0</c:v>
                </c:pt>
                <c:pt idx="2197">
                  <c:v>0</c:v>
                </c:pt>
                <c:pt idx="2198">
                  <c:v>0</c:v>
                </c:pt>
                <c:pt idx="2199">
                  <c:v>0</c:v>
                </c:pt>
                <c:pt idx="2200">
                  <c:v>0</c:v>
                </c:pt>
                <c:pt idx="2201">
                  <c:v>0</c:v>
                </c:pt>
                <c:pt idx="2202">
                  <c:v>0</c:v>
                </c:pt>
                <c:pt idx="2203">
                  <c:v>-0.1</c:v>
                </c:pt>
                <c:pt idx="2204">
                  <c:v>0</c:v>
                </c:pt>
                <c:pt idx="2205">
                  <c:v>0</c:v>
                </c:pt>
                <c:pt idx="2206">
                  <c:v>0</c:v>
                </c:pt>
                <c:pt idx="2207">
                  <c:v>0</c:v>
                </c:pt>
                <c:pt idx="2208">
                  <c:v>0</c:v>
                </c:pt>
                <c:pt idx="2209">
                  <c:v>0</c:v>
                </c:pt>
                <c:pt idx="2210">
                  <c:v>0</c:v>
                </c:pt>
                <c:pt idx="2211">
                  <c:v>0</c:v>
                </c:pt>
                <c:pt idx="2212">
                  <c:v>0</c:v>
                </c:pt>
                <c:pt idx="2213">
                  <c:v>0</c:v>
                </c:pt>
                <c:pt idx="2214">
                  <c:v>-0.1</c:v>
                </c:pt>
                <c:pt idx="2215">
                  <c:v>0</c:v>
                </c:pt>
                <c:pt idx="2216">
                  <c:v>0</c:v>
                </c:pt>
                <c:pt idx="2217">
                  <c:v>-0.1</c:v>
                </c:pt>
                <c:pt idx="2218">
                  <c:v>0</c:v>
                </c:pt>
                <c:pt idx="2219">
                  <c:v>0</c:v>
                </c:pt>
                <c:pt idx="2220">
                  <c:v>0</c:v>
                </c:pt>
                <c:pt idx="2221">
                  <c:v>-0.1</c:v>
                </c:pt>
                <c:pt idx="2222">
                  <c:v>-0.1</c:v>
                </c:pt>
                <c:pt idx="2223">
                  <c:v>0</c:v>
                </c:pt>
                <c:pt idx="2224">
                  <c:v>0</c:v>
                </c:pt>
                <c:pt idx="2225">
                  <c:v>0</c:v>
                </c:pt>
                <c:pt idx="2226">
                  <c:v>0</c:v>
                </c:pt>
                <c:pt idx="2227">
                  <c:v>0</c:v>
                </c:pt>
                <c:pt idx="2228">
                  <c:v>0</c:v>
                </c:pt>
                <c:pt idx="2229">
                  <c:v>0</c:v>
                </c:pt>
                <c:pt idx="2230">
                  <c:v>0</c:v>
                </c:pt>
                <c:pt idx="2231">
                  <c:v>0</c:v>
                </c:pt>
                <c:pt idx="2232">
                  <c:v>0</c:v>
                </c:pt>
                <c:pt idx="2233">
                  <c:v>0</c:v>
                </c:pt>
                <c:pt idx="2234">
                  <c:v>-0.1</c:v>
                </c:pt>
                <c:pt idx="2235">
                  <c:v>0</c:v>
                </c:pt>
                <c:pt idx="2236">
                  <c:v>0</c:v>
                </c:pt>
                <c:pt idx="2237">
                  <c:v>-0.1</c:v>
                </c:pt>
                <c:pt idx="2238">
                  <c:v>0</c:v>
                </c:pt>
                <c:pt idx="2239">
                  <c:v>0</c:v>
                </c:pt>
                <c:pt idx="2240">
                  <c:v>0</c:v>
                </c:pt>
                <c:pt idx="2241">
                  <c:v>-0.1</c:v>
                </c:pt>
                <c:pt idx="2242">
                  <c:v>0</c:v>
                </c:pt>
                <c:pt idx="2243">
                  <c:v>0</c:v>
                </c:pt>
                <c:pt idx="2244">
                  <c:v>0</c:v>
                </c:pt>
                <c:pt idx="2245">
                  <c:v>-0.1</c:v>
                </c:pt>
                <c:pt idx="2246">
                  <c:v>0</c:v>
                </c:pt>
                <c:pt idx="2247">
                  <c:v>0</c:v>
                </c:pt>
                <c:pt idx="2248">
                  <c:v>0</c:v>
                </c:pt>
                <c:pt idx="2249">
                  <c:v>0</c:v>
                </c:pt>
                <c:pt idx="2250">
                  <c:v>0</c:v>
                </c:pt>
                <c:pt idx="2251">
                  <c:v>0</c:v>
                </c:pt>
                <c:pt idx="2252">
                  <c:v>0</c:v>
                </c:pt>
                <c:pt idx="2253">
                  <c:v>0</c:v>
                </c:pt>
                <c:pt idx="2254">
                  <c:v>0</c:v>
                </c:pt>
                <c:pt idx="2255">
                  <c:v>0</c:v>
                </c:pt>
                <c:pt idx="2256">
                  <c:v>-0.1</c:v>
                </c:pt>
                <c:pt idx="2257">
                  <c:v>-0.1</c:v>
                </c:pt>
                <c:pt idx="2258">
                  <c:v>0</c:v>
                </c:pt>
                <c:pt idx="2259">
                  <c:v>-0.1</c:v>
                </c:pt>
                <c:pt idx="2260">
                  <c:v>0</c:v>
                </c:pt>
                <c:pt idx="2261">
                  <c:v>-0.1</c:v>
                </c:pt>
                <c:pt idx="2262">
                  <c:v>-0.1</c:v>
                </c:pt>
                <c:pt idx="2263">
                  <c:v>-0.1</c:v>
                </c:pt>
                <c:pt idx="2264">
                  <c:v>0</c:v>
                </c:pt>
                <c:pt idx="2265">
                  <c:v>-0.1</c:v>
                </c:pt>
                <c:pt idx="2266">
                  <c:v>0</c:v>
                </c:pt>
                <c:pt idx="2267">
                  <c:v>-0.1</c:v>
                </c:pt>
                <c:pt idx="2268">
                  <c:v>0</c:v>
                </c:pt>
              </c:numCache>
            </c:numRef>
          </c:yVal>
        </c:ser>
        <c:ser>
          <c:idx val="1"/>
          <c:order val="1"/>
          <c:tx>
            <c:strRef>
              <c:f>'PFW Graphs'!$Q$1</c:f>
              <c:strCache>
                <c:ptCount val="1"/>
                <c:pt idx="0">
                  <c:v>W8L_Fast</c:v>
                </c:pt>
              </c:strCache>
            </c:strRef>
          </c:tx>
          <c:spPr>
            <a:ln w="25400">
              <a:solidFill>
                <a:schemeClr val="accent4">
                  <a:lumMod val="75000"/>
                </a:schemeClr>
              </a:solidFill>
            </a:ln>
          </c:spPr>
          <c:marker>
            <c:symbol val="none"/>
          </c:marker>
          <c:xVal>
            <c:numRef>
              <c:f>'PFW Graphs'!$B$2:$B$2270</c:f>
              <c:numCache>
                <c:formatCode>General</c:formatCode>
                <c:ptCount val="2269"/>
                <c:pt idx="0">
                  <c:v>100</c:v>
                </c:pt>
                <c:pt idx="1">
                  <c:v>101</c:v>
                </c:pt>
                <c:pt idx="2">
                  <c:v>102</c:v>
                </c:pt>
                <c:pt idx="3">
                  <c:v>103</c:v>
                </c:pt>
                <c:pt idx="4">
                  <c:v>104</c:v>
                </c:pt>
                <c:pt idx="5">
                  <c:v>105</c:v>
                </c:pt>
                <c:pt idx="6">
                  <c:v>106</c:v>
                </c:pt>
                <c:pt idx="7">
                  <c:v>107</c:v>
                </c:pt>
                <c:pt idx="8">
                  <c:v>108</c:v>
                </c:pt>
                <c:pt idx="9">
                  <c:v>109</c:v>
                </c:pt>
                <c:pt idx="10">
                  <c:v>110</c:v>
                </c:pt>
                <c:pt idx="11">
                  <c:v>111</c:v>
                </c:pt>
                <c:pt idx="12">
                  <c:v>112</c:v>
                </c:pt>
                <c:pt idx="13">
                  <c:v>113</c:v>
                </c:pt>
                <c:pt idx="14">
                  <c:v>114</c:v>
                </c:pt>
                <c:pt idx="15">
                  <c:v>115</c:v>
                </c:pt>
                <c:pt idx="16">
                  <c:v>116</c:v>
                </c:pt>
                <c:pt idx="17">
                  <c:v>117</c:v>
                </c:pt>
                <c:pt idx="18">
                  <c:v>118</c:v>
                </c:pt>
                <c:pt idx="19">
                  <c:v>119</c:v>
                </c:pt>
                <c:pt idx="20">
                  <c:v>120</c:v>
                </c:pt>
                <c:pt idx="21">
                  <c:v>121</c:v>
                </c:pt>
                <c:pt idx="22">
                  <c:v>122</c:v>
                </c:pt>
                <c:pt idx="23">
                  <c:v>123</c:v>
                </c:pt>
                <c:pt idx="24">
                  <c:v>124</c:v>
                </c:pt>
                <c:pt idx="25">
                  <c:v>125</c:v>
                </c:pt>
                <c:pt idx="26">
                  <c:v>126</c:v>
                </c:pt>
                <c:pt idx="27">
                  <c:v>127</c:v>
                </c:pt>
                <c:pt idx="28">
                  <c:v>128</c:v>
                </c:pt>
                <c:pt idx="29">
                  <c:v>129</c:v>
                </c:pt>
                <c:pt idx="30">
                  <c:v>130</c:v>
                </c:pt>
                <c:pt idx="31">
                  <c:v>131</c:v>
                </c:pt>
                <c:pt idx="32">
                  <c:v>132</c:v>
                </c:pt>
                <c:pt idx="33">
                  <c:v>133</c:v>
                </c:pt>
                <c:pt idx="34">
                  <c:v>134</c:v>
                </c:pt>
                <c:pt idx="35">
                  <c:v>135</c:v>
                </c:pt>
                <c:pt idx="36">
                  <c:v>136</c:v>
                </c:pt>
                <c:pt idx="37">
                  <c:v>137</c:v>
                </c:pt>
                <c:pt idx="38">
                  <c:v>138</c:v>
                </c:pt>
                <c:pt idx="39">
                  <c:v>139</c:v>
                </c:pt>
                <c:pt idx="40">
                  <c:v>140</c:v>
                </c:pt>
                <c:pt idx="41">
                  <c:v>141</c:v>
                </c:pt>
                <c:pt idx="42">
                  <c:v>142</c:v>
                </c:pt>
                <c:pt idx="43">
                  <c:v>143</c:v>
                </c:pt>
                <c:pt idx="44">
                  <c:v>144</c:v>
                </c:pt>
                <c:pt idx="45">
                  <c:v>145</c:v>
                </c:pt>
                <c:pt idx="46">
                  <c:v>146</c:v>
                </c:pt>
                <c:pt idx="47">
                  <c:v>147</c:v>
                </c:pt>
                <c:pt idx="48">
                  <c:v>148</c:v>
                </c:pt>
                <c:pt idx="49">
                  <c:v>149</c:v>
                </c:pt>
                <c:pt idx="50">
                  <c:v>150</c:v>
                </c:pt>
                <c:pt idx="51">
                  <c:v>151</c:v>
                </c:pt>
                <c:pt idx="52">
                  <c:v>152</c:v>
                </c:pt>
                <c:pt idx="53">
                  <c:v>153</c:v>
                </c:pt>
                <c:pt idx="54">
                  <c:v>154</c:v>
                </c:pt>
                <c:pt idx="55">
                  <c:v>155</c:v>
                </c:pt>
                <c:pt idx="56">
                  <c:v>156</c:v>
                </c:pt>
                <c:pt idx="57">
                  <c:v>157</c:v>
                </c:pt>
                <c:pt idx="58">
                  <c:v>158</c:v>
                </c:pt>
                <c:pt idx="59">
                  <c:v>159</c:v>
                </c:pt>
                <c:pt idx="60">
                  <c:v>160</c:v>
                </c:pt>
                <c:pt idx="61">
                  <c:v>161</c:v>
                </c:pt>
                <c:pt idx="62">
                  <c:v>162</c:v>
                </c:pt>
                <c:pt idx="63">
                  <c:v>163</c:v>
                </c:pt>
                <c:pt idx="64">
                  <c:v>164</c:v>
                </c:pt>
                <c:pt idx="65">
                  <c:v>165</c:v>
                </c:pt>
                <c:pt idx="66">
                  <c:v>166</c:v>
                </c:pt>
                <c:pt idx="67">
                  <c:v>167</c:v>
                </c:pt>
                <c:pt idx="68">
                  <c:v>168</c:v>
                </c:pt>
                <c:pt idx="69">
                  <c:v>169</c:v>
                </c:pt>
                <c:pt idx="70">
                  <c:v>170</c:v>
                </c:pt>
                <c:pt idx="71">
                  <c:v>171</c:v>
                </c:pt>
                <c:pt idx="72">
                  <c:v>172</c:v>
                </c:pt>
                <c:pt idx="73">
                  <c:v>173</c:v>
                </c:pt>
                <c:pt idx="74">
                  <c:v>174</c:v>
                </c:pt>
                <c:pt idx="75">
                  <c:v>175</c:v>
                </c:pt>
                <c:pt idx="76">
                  <c:v>176</c:v>
                </c:pt>
                <c:pt idx="77">
                  <c:v>177</c:v>
                </c:pt>
                <c:pt idx="78">
                  <c:v>178</c:v>
                </c:pt>
                <c:pt idx="79">
                  <c:v>179</c:v>
                </c:pt>
                <c:pt idx="80">
                  <c:v>180</c:v>
                </c:pt>
                <c:pt idx="81">
                  <c:v>181</c:v>
                </c:pt>
                <c:pt idx="82">
                  <c:v>182</c:v>
                </c:pt>
                <c:pt idx="83">
                  <c:v>183</c:v>
                </c:pt>
                <c:pt idx="84">
                  <c:v>184</c:v>
                </c:pt>
                <c:pt idx="85">
                  <c:v>185</c:v>
                </c:pt>
                <c:pt idx="86">
                  <c:v>186</c:v>
                </c:pt>
                <c:pt idx="87">
                  <c:v>187</c:v>
                </c:pt>
                <c:pt idx="88">
                  <c:v>188</c:v>
                </c:pt>
                <c:pt idx="89">
                  <c:v>189</c:v>
                </c:pt>
                <c:pt idx="90">
                  <c:v>190</c:v>
                </c:pt>
                <c:pt idx="91">
                  <c:v>191</c:v>
                </c:pt>
                <c:pt idx="92">
                  <c:v>192</c:v>
                </c:pt>
                <c:pt idx="93">
                  <c:v>193</c:v>
                </c:pt>
                <c:pt idx="94">
                  <c:v>194</c:v>
                </c:pt>
                <c:pt idx="95">
                  <c:v>195</c:v>
                </c:pt>
                <c:pt idx="96">
                  <c:v>196</c:v>
                </c:pt>
                <c:pt idx="97">
                  <c:v>197</c:v>
                </c:pt>
                <c:pt idx="98">
                  <c:v>198</c:v>
                </c:pt>
                <c:pt idx="99">
                  <c:v>199</c:v>
                </c:pt>
                <c:pt idx="100">
                  <c:v>200</c:v>
                </c:pt>
                <c:pt idx="101">
                  <c:v>201</c:v>
                </c:pt>
                <c:pt idx="102">
                  <c:v>202</c:v>
                </c:pt>
                <c:pt idx="103">
                  <c:v>203</c:v>
                </c:pt>
                <c:pt idx="104">
                  <c:v>204</c:v>
                </c:pt>
                <c:pt idx="105">
                  <c:v>205</c:v>
                </c:pt>
                <c:pt idx="106">
                  <c:v>206</c:v>
                </c:pt>
                <c:pt idx="107">
                  <c:v>207</c:v>
                </c:pt>
                <c:pt idx="108">
                  <c:v>208</c:v>
                </c:pt>
                <c:pt idx="109">
                  <c:v>209</c:v>
                </c:pt>
                <c:pt idx="110">
                  <c:v>210</c:v>
                </c:pt>
                <c:pt idx="111">
                  <c:v>211</c:v>
                </c:pt>
                <c:pt idx="112">
                  <c:v>212</c:v>
                </c:pt>
                <c:pt idx="113">
                  <c:v>213</c:v>
                </c:pt>
                <c:pt idx="114">
                  <c:v>214</c:v>
                </c:pt>
                <c:pt idx="115">
                  <c:v>215</c:v>
                </c:pt>
                <c:pt idx="116">
                  <c:v>216</c:v>
                </c:pt>
                <c:pt idx="117">
                  <c:v>217</c:v>
                </c:pt>
                <c:pt idx="118">
                  <c:v>218</c:v>
                </c:pt>
                <c:pt idx="119">
                  <c:v>219</c:v>
                </c:pt>
                <c:pt idx="120">
                  <c:v>220</c:v>
                </c:pt>
                <c:pt idx="121">
                  <c:v>221</c:v>
                </c:pt>
                <c:pt idx="122">
                  <c:v>222</c:v>
                </c:pt>
                <c:pt idx="123">
                  <c:v>223</c:v>
                </c:pt>
                <c:pt idx="124">
                  <c:v>224</c:v>
                </c:pt>
                <c:pt idx="125">
                  <c:v>225</c:v>
                </c:pt>
                <c:pt idx="126">
                  <c:v>226</c:v>
                </c:pt>
                <c:pt idx="127">
                  <c:v>227</c:v>
                </c:pt>
                <c:pt idx="128">
                  <c:v>228</c:v>
                </c:pt>
                <c:pt idx="129">
                  <c:v>229</c:v>
                </c:pt>
                <c:pt idx="130">
                  <c:v>230</c:v>
                </c:pt>
                <c:pt idx="131">
                  <c:v>231</c:v>
                </c:pt>
                <c:pt idx="132">
                  <c:v>232</c:v>
                </c:pt>
                <c:pt idx="133">
                  <c:v>233</c:v>
                </c:pt>
                <c:pt idx="134">
                  <c:v>234</c:v>
                </c:pt>
                <c:pt idx="135">
                  <c:v>235</c:v>
                </c:pt>
                <c:pt idx="136">
                  <c:v>236</c:v>
                </c:pt>
                <c:pt idx="137">
                  <c:v>237</c:v>
                </c:pt>
                <c:pt idx="138">
                  <c:v>238</c:v>
                </c:pt>
                <c:pt idx="139">
                  <c:v>239</c:v>
                </c:pt>
                <c:pt idx="140">
                  <c:v>240</c:v>
                </c:pt>
                <c:pt idx="141">
                  <c:v>241</c:v>
                </c:pt>
                <c:pt idx="142">
                  <c:v>242</c:v>
                </c:pt>
                <c:pt idx="143">
                  <c:v>243</c:v>
                </c:pt>
                <c:pt idx="144">
                  <c:v>244</c:v>
                </c:pt>
                <c:pt idx="145">
                  <c:v>245</c:v>
                </c:pt>
                <c:pt idx="146">
                  <c:v>246</c:v>
                </c:pt>
                <c:pt idx="147">
                  <c:v>247</c:v>
                </c:pt>
                <c:pt idx="148">
                  <c:v>248</c:v>
                </c:pt>
                <c:pt idx="149">
                  <c:v>249</c:v>
                </c:pt>
                <c:pt idx="150">
                  <c:v>250</c:v>
                </c:pt>
                <c:pt idx="151">
                  <c:v>251</c:v>
                </c:pt>
                <c:pt idx="152">
                  <c:v>252</c:v>
                </c:pt>
                <c:pt idx="153">
                  <c:v>253</c:v>
                </c:pt>
                <c:pt idx="154">
                  <c:v>254</c:v>
                </c:pt>
                <c:pt idx="155">
                  <c:v>255</c:v>
                </c:pt>
                <c:pt idx="156">
                  <c:v>256</c:v>
                </c:pt>
                <c:pt idx="157">
                  <c:v>257</c:v>
                </c:pt>
                <c:pt idx="158">
                  <c:v>258</c:v>
                </c:pt>
                <c:pt idx="159">
                  <c:v>259</c:v>
                </c:pt>
                <c:pt idx="160">
                  <c:v>260</c:v>
                </c:pt>
                <c:pt idx="161">
                  <c:v>261</c:v>
                </c:pt>
                <c:pt idx="162">
                  <c:v>262</c:v>
                </c:pt>
                <c:pt idx="163">
                  <c:v>263</c:v>
                </c:pt>
                <c:pt idx="164">
                  <c:v>264</c:v>
                </c:pt>
                <c:pt idx="165">
                  <c:v>265</c:v>
                </c:pt>
                <c:pt idx="166">
                  <c:v>266</c:v>
                </c:pt>
                <c:pt idx="167">
                  <c:v>267</c:v>
                </c:pt>
                <c:pt idx="168">
                  <c:v>268</c:v>
                </c:pt>
                <c:pt idx="169">
                  <c:v>269</c:v>
                </c:pt>
                <c:pt idx="170">
                  <c:v>270</c:v>
                </c:pt>
                <c:pt idx="171">
                  <c:v>271</c:v>
                </c:pt>
                <c:pt idx="172">
                  <c:v>272</c:v>
                </c:pt>
                <c:pt idx="173">
                  <c:v>273</c:v>
                </c:pt>
                <c:pt idx="174">
                  <c:v>274</c:v>
                </c:pt>
                <c:pt idx="175">
                  <c:v>275</c:v>
                </c:pt>
                <c:pt idx="176">
                  <c:v>276</c:v>
                </c:pt>
                <c:pt idx="177">
                  <c:v>277</c:v>
                </c:pt>
                <c:pt idx="178">
                  <c:v>278</c:v>
                </c:pt>
                <c:pt idx="179">
                  <c:v>279</c:v>
                </c:pt>
                <c:pt idx="180">
                  <c:v>280</c:v>
                </c:pt>
                <c:pt idx="181">
                  <c:v>281</c:v>
                </c:pt>
                <c:pt idx="182">
                  <c:v>282</c:v>
                </c:pt>
                <c:pt idx="183">
                  <c:v>283</c:v>
                </c:pt>
                <c:pt idx="184">
                  <c:v>284</c:v>
                </c:pt>
                <c:pt idx="185">
                  <c:v>285</c:v>
                </c:pt>
                <c:pt idx="186">
                  <c:v>286</c:v>
                </c:pt>
                <c:pt idx="187">
                  <c:v>287</c:v>
                </c:pt>
                <c:pt idx="188">
                  <c:v>288</c:v>
                </c:pt>
                <c:pt idx="189">
                  <c:v>289</c:v>
                </c:pt>
                <c:pt idx="190">
                  <c:v>290</c:v>
                </c:pt>
                <c:pt idx="191">
                  <c:v>291</c:v>
                </c:pt>
                <c:pt idx="192">
                  <c:v>292</c:v>
                </c:pt>
                <c:pt idx="193">
                  <c:v>293</c:v>
                </c:pt>
                <c:pt idx="194">
                  <c:v>294</c:v>
                </c:pt>
                <c:pt idx="195">
                  <c:v>295</c:v>
                </c:pt>
                <c:pt idx="196">
                  <c:v>296</c:v>
                </c:pt>
                <c:pt idx="197">
                  <c:v>297</c:v>
                </c:pt>
                <c:pt idx="198">
                  <c:v>298</c:v>
                </c:pt>
                <c:pt idx="199">
                  <c:v>299</c:v>
                </c:pt>
                <c:pt idx="200">
                  <c:v>300</c:v>
                </c:pt>
                <c:pt idx="201">
                  <c:v>301</c:v>
                </c:pt>
                <c:pt idx="202">
                  <c:v>302</c:v>
                </c:pt>
                <c:pt idx="203">
                  <c:v>303</c:v>
                </c:pt>
                <c:pt idx="204">
                  <c:v>304</c:v>
                </c:pt>
                <c:pt idx="205">
                  <c:v>305</c:v>
                </c:pt>
                <c:pt idx="206">
                  <c:v>306</c:v>
                </c:pt>
                <c:pt idx="207">
                  <c:v>307</c:v>
                </c:pt>
                <c:pt idx="208">
                  <c:v>308</c:v>
                </c:pt>
                <c:pt idx="209">
                  <c:v>309</c:v>
                </c:pt>
                <c:pt idx="210">
                  <c:v>310</c:v>
                </c:pt>
                <c:pt idx="211">
                  <c:v>311</c:v>
                </c:pt>
                <c:pt idx="212">
                  <c:v>312</c:v>
                </c:pt>
                <c:pt idx="213">
                  <c:v>313</c:v>
                </c:pt>
                <c:pt idx="214">
                  <c:v>314</c:v>
                </c:pt>
                <c:pt idx="215">
                  <c:v>315</c:v>
                </c:pt>
                <c:pt idx="216">
                  <c:v>316</c:v>
                </c:pt>
                <c:pt idx="217">
                  <c:v>317</c:v>
                </c:pt>
                <c:pt idx="218">
                  <c:v>318</c:v>
                </c:pt>
                <c:pt idx="219">
                  <c:v>319</c:v>
                </c:pt>
                <c:pt idx="220">
                  <c:v>320</c:v>
                </c:pt>
                <c:pt idx="221">
                  <c:v>321</c:v>
                </c:pt>
                <c:pt idx="222">
                  <c:v>322</c:v>
                </c:pt>
                <c:pt idx="223">
                  <c:v>323</c:v>
                </c:pt>
                <c:pt idx="224">
                  <c:v>324</c:v>
                </c:pt>
                <c:pt idx="225">
                  <c:v>325</c:v>
                </c:pt>
                <c:pt idx="226">
                  <c:v>326</c:v>
                </c:pt>
                <c:pt idx="227">
                  <c:v>327</c:v>
                </c:pt>
                <c:pt idx="228">
                  <c:v>328</c:v>
                </c:pt>
                <c:pt idx="229">
                  <c:v>329</c:v>
                </c:pt>
                <c:pt idx="230">
                  <c:v>330</c:v>
                </c:pt>
                <c:pt idx="231">
                  <c:v>331</c:v>
                </c:pt>
                <c:pt idx="232">
                  <c:v>332</c:v>
                </c:pt>
                <c:pt idx="233">
                  <c:v>333</c:v>
                </c:pt>
                <c:pt idx="234">
                  <c:v>334</c:v>
                </c:pt>
                <c:pt idx="235">
                  <c:v>335</c:v>
                </c:pt>
                <c:pt idx="236">
                  <c:v>336</c:v>
                </c:pt>
                <c:pt idx="237">
                  <c:v>337</c:v>
                </c:pt>
                <c:pt idx="238">
                  <c:v>338</c:v>
                </c:pt>
                <c:pt idx="239">
                  <c:v>339</c:v>
                </c:pt>
                <c:pt idx="240">
                  <c:v>340</c:v>
                </c:pt>
                <c:pt idx="241">
                  <c:v>341</c:v>
                </c:pt>
                <c:pt idx="242">
                  <c:v>342</c:v>
                </c:pt>
                <c:pt idx="243">
                  <c:v>343</c:v>
                </c:pt>
                <c:pt idx="244">
                  <c:v>344</c:v>
                </c:pt>
                <c:pt idx="245">
                  <c:v>345</c:v>
                </c:pt>
                <c:pt idx="246">
                  <c:v>346</c:v>
                </c:pt>
                <c:pt idx="247">
                  <c:v>347</c:v>
                </c:pt>
                <c:pt idx="248">
                  <c:v>348</c:v>
                </c:pt>
                <c:pt idx="249">
                  <c:v>349</c:v>
                </c:pt>
                <c:pt idx="250">
                  <c:v>350</c:v>
                </c:pt>
                <c:pt idx="251">
                  <c:v>351</c:v>
                </c:pt>
                <c:pt idx="252">
                  <c:v>352</c:v>
                </c:pt>
                <c:pt idx="253">
                  <c:v>353</c:v>
                </c:pt>
                <c:pt idx="254">
                  <c:v>354</c:v>
                </c:pt>
                <c:pt idx="255">
                  <c:v>355</c:v>
                </c:pt>
                <c:pt idx="256">
                  <c:v>356</c:v>
                </c:pt>
                <c:pt idx="257">
                  <c:v>357</c:v>
                </c:pt>
                <c:pt idx="258">
                  <c:v>358</c:v>
                </c:pt>
                <c:pt idx="259">
                  <c:v>359</c:v>
                </c:pt>
                <c:pt idx="260">
                  <c:v>360</c:v>
                </c:pt>
                <c:pt idx="261">
                  <c:v>361</c:v>
                </c:pt>
                <c:pt idx="262">
                  <c:v>362</c:v>
                </c:pt>
                <c:pt idx="263">
                  <c:v>363</c:v>
                </c:pt>
                <c:pt idx="264">
                  <c:v>364</c:v>
                </c:pt>
                <c:pt idx="265">
                  <c:v>365</c:v>
                </c:pt>
                <c:pt idx="266">
                  <c:v>366</c:v>
                </c:pt>
                <c:pt idx="267">
                  <c:v>367</c:v>
                </c:pt>
                <c:pt idx="268">
                  <c:v>368</c:v>
                </c:pt>
                <c:pt idx="269">
                  <c:v>369</c:v>
                </c:pt>
                <c:pt idx="270">
                  <c:v>370</c:v>
                </c:pt>
                <c:pt idx="271">
                  <c:v>371</c:v>
                </c:pt>
                <c:pt idx="272">
                  <c:v>372</c:v>
                </c:pt>
                <c:pt idx="273">
                  <c:v>373</c:v>
                </c:pt>
                <c:pt idx="274">
                  <c:v>374</c:v>
                </c:pt>
                <c:pt idx="275">
                  <c:v>375</c:v>
                </c:pt>
                <c:pt idx="276">
                  <c:v>376</c:v>
                </c:pt>
                <c:pt idx="277">
                  <c:v>377</c:v>
                </c:pt>
                <c:pt idx="278">
                  <c:v>378</c:v>
                </c:pt>
                <c:pt idx="279">
                  <c:v>379</c:v>
                </c:pt>
                <c:pt idx="280">
                  <c:v>380</c:v>
                </c:pt>
                <c:pt idx="281">
                  <c:v>381</c:v>
                </c:pt>
                <c:pt idx="282">
                  <c:v>382</c:v>
                </c:pt>
                <c:pt idx="283">
                  <c:v>383</c:v>
                </c:pt>
                <c:pt idx="284">
                  <c:v>384</c:v>
                </c:pt>
                <c:pt idx="285">
                  <c:v>385</c:v>
                </c:pt>
                <c:pt idx="286">
                  <c:v>386</c:v>
                </c:pt>
                <c:pt idx="287">
                  <c:v>387</c:v>
                </c:pt>
                <c:pt idx="288">
                  <c:v>388</c:v>
                </c:pt>
                <c:pt idx="289">
                  <c:v>389</c:v>
                </c:pt>
                <c:pt idx="290">
                  <c:v>390</c:v>
                </c:pt>
                <c:pt idx="291">
                  <c:v>391</c:v>
                </c:pt>
                <c:pt idx="292">
                  <c:v>392</c:v>
                </c:pt>
                <c:pt idx="293">
                  <c:v>393</c:v>
                </c:pt>
                <c:pt idx="294">
                  <c:v>394</c:v>
                </c:pt>
                <c:pt idx="295">
                  <c:v>395</c:v>
                </c:pt>
                <c:pt idx="296">
                  <c:v>396</c:v>
                </c:pt>
                <c:pt idx="297">
                  <c:v>397</c:v>
                </c:pt>
                <c:pt idx="298">
                  <c:v>398</c:v>
                </c:pt>
                <c:pt idx="299">
                  <c:v>399</c:v>
                </c:pt>
                <c:pt idx="300">
                  <c:v>400</c:v>
                </c:pt>
                <c:pt idx="301">
                  <c:v>401</c:v>
                </c:pt>
                <c:pt idx="302">
                  <c:v>402</c:v>
                </c:pt>
                <c:pt idx="303">
                  <c:v>403</c:v>
                </c:pt>
                <c:pt idx="304">
                  <c:v>404</c:v>
                </c:pt>
                <c:pt idx="305">
                  <c:v>405</c:v>
                </c:pt>
                <c:pt idx="306">
                  <c:v>406</c:v>
                </c:pt>
                <c:pt idx="307">
                  <c:v>407</c:v>
                </c:pt>
                <c:pt idx="308">
                  <c:v>408</c:v>
                </c:pt>
                <c:pt idx="309">
                  <c:v>409</c:v>
                </c:pt>
                <c:pt idx="310">
                  <c:v>410</c:v>
                </c:pt>
                <c:pt idx="311">
                  <c:v>411</c:v>
                </c:pt>
                <c:pt idx="312">
                  <c:v>412</c:v>
                </c:pt>
                <c:pt idx="313">
                  <c:v>413</c:v>
                </c:pt>
                <c:pt idx="314">
                  <c:v>414</c:v>
                </c:pt>
                <c:pt idx="315">
                  <c:v>415</c:v>
                </c:pt>
                <c:pt idx="316">
                  <c:v>416</c:v>
                </c:pt>
                <c:pt idx="317">
                  <c:v>417</c:v>
                </c:pt>
                <c:pt idx="318">
                  <c:v>418</c:v>
                </c:pt>
                <c:pt idx="319">
                  <c:v>419</c:v>
                </c:pt>
                <c:pt idx="320">
                  <c:v>420</c:v>
                </c:pt>
                <c:pt idx="321">
                  <c:v>421</c:v>
                </c:pt>
                <c:pt idx="322">
                  <c:v>422</c:v>
                </c:pt>
                <c:pt idx="323">
                  <c:v>423</c:v>
                </c:pt>
                <c:pt idx="324">
                  <c:v>424</c:v>
                </c:pt>
                <c:pt idx="325">
                  <c:v>425</c:v>
                </c:pt>
                <c:pt idx="326">
                  <c:v>426</c:v>
                </c:pt>
                <c:pt idx="327">
                  <c:v>427</c:v>
                </c:pt>
                <c:pt idx="328">
                  <c:v>428</c:v>
                </c:pt>
                <c:pt idx="329">
                  <c:v>429</c:v>
                </c:pt>
                <c:pt idx="330">
                  <c:v>430</c:v>
                </c:pt>
                <c:pt idx="331">
                  <c:v>431</c:v>
                </c:pt>
                <c:pt idx="332">
                  <c:v>432</c:v>
                </c:pt>
                <c:pt idx="333">
                  <c:v>433</c:v>
                </c:pt>
                <c:pt idx="334">
                  <c:v>434</c:v>
                </c:pt>
                <c:pt idx="335">
                  <c:v>435</c:v>
                </c:pt>
                <c:pt idx="336">
                  <c:v>436</c:v>
                </c:pt>
                <c:pt idx="337">
                  <c:v>437</c:v>
                </c:pt>
                <c:pt idx="338">
                  <c:v>438</c:v>
                </c:pt>
                <c:pt idx="339">
                  <c:v>439</c:v>
                </c:pt>
                <c:pt idx="340">
                  <c:v>440</c:v>
                </c:pt>
                <c:pt idx="341">
                  <c:v>441</c:v>
                </c:pt>
                <c:pt idx="342">
                  <c:v>442</c:v>
                </c:pt>
                <c:pt idx="343">
                  <c:v>443</c:v>
                </c:pt>
                <c:pt idx="344">
                  <c:v>444</c:v>
                </c:pt>
                <c:pt idx="345">
                  <c:v>445</c:v>
                </c:pt>
                <c:pt idx="346">
                  <c:v>446</c:v>
                </c:pt>
                <c:pt idx="347">
                  <c:v>447</c:v>
                </c:pt>
                <c:pt idx="348">
                  <c:v>448</c:v>
                </c:pt>
                <c:pt idx="349">
                  <c:v>449</c:v>
                </c:pt>
                <c:pt idx="350">
                  <c:v>450</c:v>
                </c:pt>
                <c:pt idx="351">
                  <c:v>451</c:v>
                </c:pt>
                <c:pt idx="352">
                  <c:v>452</c:v>
                </c:pt>
                <c:pt idx="353">
                  <c:v>453</c:v>
                </c:pt>
                <c:pt idx="354">
                  <c:v>454</c:v>
                </c:pt>
                <c:pt idx="355">
                  <c:v>455</c:v>
                </c:pt>
                <c:pt idx="356">
                  <c:v>456</c:v>
                </c:pt>
                <c:pt idx="357">
                  <c:v>457</c:v>
                </c:pt>
                <c:pt idx="358">
                  <c:v>458</c:v>
                </c:pt>
                <c:pt idx="359">
                  <c:v>459</c:v>
                </c:pt>
                <c:pt idx="360">
                  <c:v>460</c:v>
                </c:pt>
                <c:pt idx="361">
                  <c:v>461</c:v>
                </c:pt>
                <c:pt idx="362">
                  <c:v>462</c:v>
                </c:pt>
                <c:pt idx="363">
                  <c:v>463</c:v>
                </c:pt>
                <c:pt idx="364">
                  <c:v>464</c:v>
                </c:pt>
                <c:pt idx="365">
                  <c:v>465</c:v>
                </c:pt>
                <c:pt idx="366">
                  <c:v>466</c:v>
                </c:pt>
                <c:pt idx="367">
                  <c:v>467</c:v>
                </c:pt>
                <c:pt idx="368">
                  <c:v>468</c:v>
                </c:pt>
                <c:pt idx="369">
                  <c:v>469</c:v>
                </c:pt>
                <c:pt idx="370">
                  <c:v>470</c:v>
                </c:pt>
                <c:pt idx="371">
                  <c:v>471</c:v>
                </c:pt>
                <c:pt idx="372">
                  <c:v>472</c:v>
                </c:pt>
                <c:pt idx="373">
                  <c:v>473</c:v>
                </c:pt>
                <c:pt idx="374">
                  <c:v>474</c:v>
                </c:pt>
                <c:pt idx="375">
                  <c:v>475</c:v>
                </c:pt>
                <c:pt idx="376">
                  <c:v>476</c:v>
                </c:pt>
                <c:pt idx="377">
                  <c:v>477</c:v>
                </c:pt>
                <c:pt idx="378">
                  <c:v>478</c:v>
                </c:pt>
                <c:pt idx="379">
                  <c:v>479</c:v>
                </c:pt>
                <c:pt idx="380">
                  <c:v>480</c:v>
                </c:pt>
                <c:pt idx="381">
                  <c:v>481</c:v>
                </c:pt>
                <c:pt idx="382">
                  <c:v>482</c:v>
                </c:pt>
                <c:pt idx="383">
                  <c:v>483</c:v>
                </c:pt>
                <c:pt idx="384">
                  <c:v>484</c:v>
                </c:pt>
                <c:pt idx="385">
                  <c:v>485</c:v>
                </c:pt>
                <c:pt idx="386">
                  <c:v>486</c:v>
                </c:pt>
                <c:pt idx="387">
                  <c:v>487</c:v>
                </c:pt>
                <c:pt idx="388">
                  <c:v>488</c:v>
                </c:pt>
                <c:pt idx="389">
                  <c:v>489</c:v>
                </c:pt>
                <c:pt idx="390">
                  <c:v>490</c:v>
                </c:pt>
                <c:pt idx="391">
                  <c:v>491</c:v>
                </c:pt>
                <c:pt idx="392">
                  <c:v>492</c:v>
                </c:pt>
                <c:pt idx="393">
                  <c:v>493</c:v>
                </c:pt>
                <c:pt idx="394">
                  <c:v>494</c:v>
                </c:pt>
                <c:pt idx="395">
                  <c:v>495</c:v>
                </c:pt>
                <c:pt idx="396">
                  <c:v>496</c:v>
                </c:pt>
                <c:pt idx="397">
                  <c:v>497</c:v>
                </c:pt>
                <c:pt idx="398">
                  <c:v>498</c:v>
                </c:pt>
                <c:pt idx="399">
                  <c:v>499</c:v>
                </c:pt>
                <c:pt idx="400">
                  <c:v>500</c:v>
                </c:pt>
                <c:pt idx="401">
                  <c:v>501</c:v>
                </c:pt>
                <c:pt idx="402">
                  <c:v>502</c:v>
                </c:pt>
                <c:pt idx="403">
                  <c:v>503</c:v>
                </c:pt>
                <c:pt idx="404">
                  <c:v>504</c:v>
                </c:pt>
                <c:pt idx="405">
                  <c:v>505</c:v>
                </c:pt>
                <c:pt idx="406">
                  <c:v>506</c:v>
                </c:pt>
                <c:pt idx="407">
                  <c:v>507</c:v>
                </c:pt>
                <c:pt idx="408">
                  <c:v>508</c:v>
                </c:pt>
                <c:pt idx="409">
                  <c:v>509</c:v>
                </c:pt>
                <c:pt idx="410">
                  <c:v>510</c:v>
                </c:pt>
                <c:pt idx="411">
                  <c:v>511</c:v>
                </c:pt>
                <c:pt idx="412">
                  <c:v>512</c:v>
                </c:pt>
                <c:pt idx="413">
                  <c:v>513</c:v>
                </c:pt>
                <c:pt idx="414">
                  <c:v>514</c:v>
                </c:pt>
                <c:pt idx="415">
                  <c:v>515</c:v>
                </c:pt>
                <c:pt idx="416">
                  <c:v>516</c:v>
                </c:pt>
                <c:pt idx="417">
                  <c:v>517</c:v>
                </c:pt>
                <c:pt idx="418">
                  <c:v>518</c:v>
                </c:pt>
                <c:pt idx="419">
                  <c:v>519</c:v>
                </c:pt>
                <c:pt idx="420">
                  <c:v>520</c:v>
                </c:pt>
                <c:pt idx="421">
                  <c:v>521</c:v>
                </c:pt>
                <c:pt idx="422">
                  <c:v>522</c:v>
                </c:pt>
                <c:pt idx="423">
                  <c:v>523</c:v>
                </c:pt>
                <c:pt idx="424">
                  <c:v>524</c:v>
                </c:pt>
                <c:pt idx="425">
                  <c:v>525</c:v>
                </c:pt>
                <c:pt idx="426">
                  <c:v>526</c:v>
                </c:pt>
                <c:pt idx="427">
                  <c:v>527</c:v>
                </c:pt>
                <c:pt idx="428">
                  <c:v>528</c:v>
                </c:pt>
                <c:pt idx="429">
                  <c:v>529</c:v>
                </c:pt>
                <c:pt idx="430">
                  <c:v>530</c:v>
                </c:pt>
                <c:pt idx="431">
                  <c:v>531</c:v>
                </c:pt>
                <c:pt idx="432">
                  <c:v>532</c:v>
                </c:pt>
                <c:pt idx="433">
                  <c:v>533</c:v>
                </c:pt>
                <c:pt idx="434">
                  <c:v>534</c:v>
                </c:pt>
                <c:pt idx="435">
                  <c:v>535</c:v>
                </c:pt>
                <c:pt idx="436">
                  <c:v>536</c:v>
                </c:pt>
                <c:pt idx="437">
                  <c:v>537</c:v>
                </c:pt>
                <c:pt idx="438">
                  <c:v>538</c:v>
                </c:pt>
                <c:pt idx="439">
                  <c:v>539</c:v>
                </c:pt>
                <c:pt idx="440">
                  <c:v>540</c:v>
                </c:pt>
                <c:pt idx="441">
                  <c:v>541</c:v>
                </c:pt>
                <c:pt idx="442">
                  <c:v>542</c:v>
                </c:pt>
                <c:pt idx="443">
                  <c:v>543</c:v>
                </c:pt>
                <c:pt idx="444">
                  <c:v>544</c:v>
                </c:pt>
                <c:pt idx="445">
                  <c:v>545</c:v>
                </c:pt>
                <c:pt idx="446">
                  <c:v>546</c:v>
                </c:pt>
                <c:pt idx="447">
                  <c:v>547</c:v>
                </c:pt>
                <c:pt idx="448">
                  <c:v>548</c:v>
                </c:pt>
                <c:pt idx="449">
                  <c:v>549</c:v>
                </c:pt>
                <c:pt idx="450">
                  <c:v>550</c:v>
                </c:pt>
                <c:pt idx="451">
                  <c:v>551</c:v>
                </c:pt>
                <c:pt idx="452">
                  <c:v>552</c:v>
                </c:pt>
                <c:pt idx="453">
                  <c:v>553</c:v>
                </c:pt>
                <c:pt idx="454">
                  <c:v>554</c:v>
                </c:pt>
                <c:pt idx="455">
                  <c:v>555</c:v>
                </c:pt>
                <c:pt idx="456">
                  <c:v>556</c:v>
                </c:pt>
                <c:pt idx="457">
                  <c:v>557</c:v>
                </c:pt>
                <c:pt idx="458">
                  <c:v>558</c:v>
                </c:pt>
                <c:pt idx="459">
                  <c:v>559</c:v>
                </c:pt>
                <c:pt idx="460">
                  <c:v>560</c:v>
                </c:pt>
                <c:pt idx="461">
                  <c:v>561</c:v>
                </c:pt>
                <c:pt idx="462">
                  <c:v>562</c:v>
                </c:pt>
                <c:pt idx="463">
                  <c:v>563</c:v>
                </c:pt>
                <c:pt idx="464">
                  <c:v>564</c:v>
                </c:pt>
                <c:pt idx="465">
                  <c:v>565</c:v>
                </c:pt>
                <c:pt idx="466">
                  <c:v>566</c:v>
                </c:pt>
                <c:pt idx="467">
                  <c:v>567</c:v>
                </c:pt>
                <c:pt idx="468">
                  <c:v>568</c:v>
                </c:pt>
                <c:pt idx="469">
                  <c:v>569</c:v>
                </c:pt>
                <c:pt idx="470">
                  <c:v>570</c:v>
                </c:pt>
                <c:pt idx="471">
                  <c:v>571</c:v>
                </c:pt>
                <c:pt idx="472">
                  <c:v>572</c:v>
                </c:pt>
                <c:pt idx="473">
                  <c:v>573</c:v>
                </c:pt>
                <c:pt idx="474">
                  <c:v>574</c:v>
                </c:pt>
                <c:pt idx="475">
                  <c:v>575</c:v>
                </c:pt>
                <c:pt idx="476">
                  <c:v>576</c:v>
                </c:pt>
                <c:pt idx="477">
                  <c:v>577</c:v>
                </c:pt>
                <c:pt idx="478">
                  <c:v>578</c:v>
                </c:pt>
                <c:pt idx="479">
                  <c:v>579</c:v>
                </c:pt>
                <c:pt idx="480">
                  <c:v>580</c:v>
                </c:pt>
                <c:pt idx="481">
                  <c:v>581</c:v>
                </c:pt>
                <c:pt idx="482">
                  <c:v>582</c:v>
                </c:pt>
                <c:pt idx="483">
                  <c:v>583</c:v>
                </c:pt>
                <c:pt idx="484">
                  <c:v>584</c:v>
                </c:pt>
                <c:pt idx="485">
                  <c:v>585</c:v>
                </c:pt>
                <c:pt idx="486">
                  <c:v>586</c:v>
                </c:pt>
                <c:pt idx="487">
                  <c:v>587</c:v>
                </c:pt>
                <c:pt idx="488">
                  <c:v>588</c:v>
                </c:pt>
                <c:pt idx="489">
                  <c:v>589</c:v>
                </c:pt>
                <c:pt idx="490">
                  <c:v>590</c:v>
                </c:pt>
                <c:pt idx="491">
                  <c:v>591</c:v>
                </c:pt>
                <c:pt idx="492">
                  <c:v>592</c:v>
                </c:pt>
                <c:pt idx="493">
                  <c:v>593</c:v>
                </c:pt>
                <c:pt idx="494">
                  <c:v>594</c:v>
                </c:pt>
                <c:pt idx="495">
                  <c:v>595</c:v>
                </c:pt>
                <c:pt idx="496">
                  <c:v>596</c:v>
                </c:pt>
                <c:pt idx="497">
                  <c:v>597</c:v>
                </c:pt>
                <c:pt idx="498">
                  <c:v>598</c:v>
                </c:pt>
                <c:pt idx="499">
                  <c:v>599</c:v>
                </c:pt>
                <c:pt idx="500">
                  <c:v>600</c:v>
                </c:pt>
                <c:pt idx="501">
                  <c:v>601</c:v>
                </c:pt>
                <c:pt idx="502">
                  <c:v>602</c:v>
                </c:pt>
                <c:pt idx="503">
                  <c:v>603</c:v>
                </c:pt>
                <c:pt idx="504">
                  <c:v>604</c:v>
                </c:pt>
                <c:pt idx="505">
                  <c:v>605</c:v>
                </c:pt>
                <c:pt idx="506">
                  <c:v>606</c:v>
                </c:pt>
                <c:pt idx="507">
                  <c:v>607</c:v>
                </c:pt>
                <c:pt idx="508">
                  <c:v>608</c:v>
                </c:pt>
                <c:pt idx="509">
                  <c:v>609</c:v>
                </c:pt>
                <c:pt idx="510">
                  <c:v>610</c:v>
                </c:pt>
                <c:pt idx="511">
                  <c:v>611</c:v>
                </c:pt>
                <c:pt idx="512">
                  <c:v>612</c:v>
                </c:pt>
                <c:pt idx="513">
                  <c:v>613</c:v>
                </c:pt>
                <c:pt idx="514">
                  <c:v>614</c:v>
                </c:pt>
                <c:pt idx="515">
                  <c:v>615</c:v>
                </c:pt>
                <c:pt idx="516">
                  <c:v>616</c:v>
                </c:pt>
                <c:pt idx="517">
                  <c:v>617</c:v>
                </c:pt>
                <c:pt idx="518">
                  <c:v>618</c:v>
                </c:pt>
                <c:pt idx="519">
                  <c:v>619</c:v>
                </c:pt>
                <c:pt idx="520">
                  <c:v>620</c:v>
                </c:pt>
                <c:pt idx="521">
                  <c:v>621</c:v>
                </c:pt>
                <c:pt idx="522">
                  <c:v>622</c:v>
                </c:pt>
                <c:pt idx="523">
                  <c:v>623</c:v>
                </c:pt>
                <c:pt idx="524">
                  <c:v>624</c:v>
                </c:pt>
                <c:pt idx="525">
                  <c:v>625</c:v>
                </c:pt>
                <c:pt idx="526">
                  <c:v>626</c:v>
                </c:pt>
                <c:pt idx="527">
                  <c:v>627</c:v>
                </c:pt>
                <c:pt idx="528">
                  <c:v>628</c:v>
                </c:pt>
                <c:pt idx="529">
                  <c:v>629</c:v>
                </c:pt>
                <c:pt idx="530">
                  <c:v>630</c:v>
                </c:pt>
                <c:pt idx="531">
                  <c:v>631</c:v>
                </c:pt>
                <c:pt idx="532">
                  <c:v>632</c:v>
                </c:pt>
                <c:pt idx="533">
                  <c:v>633</c:v>
                </c:pt>
                <c:pt idx="534">
                  <c:v>634</c:v>
                </c:pt>
                <c:pt idx="535">
                  <c:v>635</c:v>
                </c:pt>
                <c:pt idx="536">
                  <c:v>636</c:v>
                </c:pt>
                <c:pt idx="537">
                  <c:v>637</c:v>
                </c:pt>
                <c:pt idx="538">
                  <c:v>638</c:v>
                </c:pt>
                <c:pt idx="539">
                  <c:v>639</c:v>
                </c:pt>
                <c:pt idx="540">
                  <c:v>640</c:v>
                </c:pt>
                <c:pt idx="541">
                  <c:v>641</c:v>
                </c:pt>
                <c:pt idx="542">
                  <c:v>642</c:v>
                </c:pt>
                <c:pt idx="543">
                  <c:v>643</c:v>
                </c:pt>
                <c:pt idx="544">
                  <c:v>644</c:v>
                </c:pt>
                <c:pt idx="545">
                  <c:v>645</c:v>
                </c:pt>
                <c:pt idx="546">
                  <c:v>646</c:v>
                </c:pt>
                <c:pt idx="547">
                  <c:v>647</c:v>
                </c:pt>
                <c:pt idx="548">
                  <c:v>648</c:v>
                </c:pt>
                <c:pt idx="549">
                  <c:v>649</c:v>
                </c:pt>
                <c:pt idx="550">
                  <c:v>650</c:v>
                </c:pt>
                <c:pt idx="551">
                  <c:v>651</c:v>
                </c:pt>
                <c:pt idx="552">
                  <c:v>652</c:v>
                </c:pt>
                <c:pt idx="553">
                  <c:v>653</c:v>
                </c:pt>
                <c:pt idx="554">
                  <c:v>654</c:v>
                </c:pt>
                <c:pt idx="555">
                  <c:v>655</c:v>
                </c:pt>
                <c:pt idx="556">
                  <c:v>656</c:v>
                </c:pt>
                <c:pt idx="557">
                  <c:v>657</c:v>
                </c:pt>
                <c:pt idx="558">
                  <c:v>658</c:v>
                </c:pt>
                <c:pt idx="559">
                  <c:v>659</c:v>
                </c:pt>
                <c:pt idx="560">
                  <c:v>660</c:v>
                </c:pt>
                <c:pt idx="561">
                  <c:v>661</c:v>
                </c:pt>
                <c:pt idx="562">
                  <c:v>662</c:v>
                </c:pt>
                <c:pt idx="563">
                  <c:v>663</c:v>
                </c:pt>
                <c:pt idx="564">
                  <c:v>664</c:v>
                </c:pt>
                <c:pt idx="565">
                  <c:v>665</c:v>
                </c:pt>
                <c:pt idx="566">
                  <c:v>666</c:v>
                </c:pt>
                <c:pt idx="567">
                  <c:v>667</c:v>
                </c:pt>
                <c:pt idx="568">
                  <c:v>668</c:v>
                </c:pt>
                <c:pt idx="569">
                  <c:v>669</c:v>
                </c:pt>
                <c:pt idx="570">
                  <c:v>670</c:v>
                </c:pt>
                <c:pt idx="571">
                  <c:v>671</c:v>
                </c:pt>
                <c:pt idx="572">
                  <c:v>672</c:v>
                </c:pt>
                <c:pt idx="573">
                  <c:v>673</c:v>
                </c:pt>
                <c:pt idx="574">
                  <c:v>674</c:v>
                </c:pt>
                <c:pt idx="575">
                  <c:v>675</c:v>
                </c:pt>
                <c:pt idx="576">
                  <c:v>676</c:v>
                </c:pt>
                <c:pt idx="577">
                  <c:v>677</c:v>
                </c:pt>
                <c:pt idx="578">
                  <c:v>678</c:v>
                </c:pt>
                <c:pt idx="579">
                  <c:v>679</c:v>
                </c:pt>
                <c:pt idx="580">
                  <c:v>680</c:v>
                </c:pt>
                <c:pt idx="581">
                  <c:v>681</c:v>
                </c:pt>
                <c:pt idx="582">
                  <c:v>682</c:v>
                </c:pt>
                <c:pt idx="583">
                  <c:v>683</c:v>
                </c:pt>
                <c:pt idx="584">
                  <c:v>684</c:v>
                </c:pt>
                <c:pt idx="585">
                  <c:v>685</c:v>
                </c:pt>
                <c:pt idx="586">
                  <c:v>686</c:v>
                </c:pt>
                <c:pt idx="587">
                  <c:v>687</c:v>
                </c:pt>
                <c:pt idx="588">
                  <c:v>688</c:v>
                </c:pt>
                <c:pt idx="589">
                  <c:v>689</c:v>
                </c:pt>
                <c:pt idx="590">
                  <c:v>690</c:v>
                </c:pt>
                <c:pt idx="591">
                  <c:v>691</c:v>
                </c:pt>
                <c:pt idx="592">
                  <c:v>692</c:v>
                </c:pt>
                <c:pt idx="593">
                  <c:v>693</c:v>
                </c:pt>
                <c:pt idx="594">
                  <c:v>694</c:v>
                </c:pt>
                <c:pt idx="595">
                  <c:v>695</c:v>
                </c:pt>
                <c:pt idx="596">
                  <c:v>696</c:v>
                </c:pt>
                <c:pt idx="597">
                  <c:v>697</c:v>
                </c:pt>
                <c:pt idx="598">
                  <c:v>698</c:v>
                </c:pt>
                <c:pt idx="599">
                  <c:v>699</c:v>
                </c:pt>
                <c:pt idx="600">
                  <c:v>700</c:v>
                </c:pt>
                <c:pt idx="601">
                  <c:v>701</c:v>
                </c:pt>
                <c:pt idx="602">
                  <c:v>702</c:v>
                </c:pt>
                <c:pt idx="603">
                  <c:v>703</c:v>
                </c:pt>
                <c:pt idx="604">
                  <c:v>704</c:v>
                </c:pt>
                <c:pt idx="605">
                  <c:v>705</c:v>
                </c:pt>
                <c:pt idx="606">
                  <c:v>706</c:v>
                </c:pt>
                <c:pt idx="607">
                  <c:v>707</c:v>
                </c:pt>
                <c:pt idx="608">
                  <c:v>708</c:v>
                </c:pt>
                <c:pt idx="609">
                  <c:v>709</c:v>
                </c:pt>
                <c:pt idx="610">
                  <c:v>710</c:v>
                </c:pt>
                <c:pt idx="611">
                  <c:v>711</c:v>
                </c:pt>
                <c:pt idx="612">
                  <c:v>712</c:v>
                </c:pt>
                <c:pt idx="613">
                  <c:v>713</c:v>
                </c:pt>
                <c:pt idx="614">
                  <c:v>714</c:v>
                </c:pt>
                <c:pt idx="615">
                  <c:v>715</c:v>
                </c:pt>
                <c:pt idx="616">
                  <c:v>716</c:v>
                </c:pt>
                <c:pt idx="617">
                  <c:v>717</c:v>
                </c:pt>
                <c:pt idx="618">
                  <c:v>718</c:v>
                </c:pt>
                <c:pt idx="619">
                  <c:v>719</c:v>
                </c:pt>
                <c:pt idx="620">
                  <c:v>720</c:v>
                </c:pt>
                <c:pt idx="621">
                  <c:v>721</c:v>
                </c:pt>
                <c:pt idx="622">
                  <c:v>722</c:v>
                </c:pt>
                <c:pt idx="623">
                  <c:v>723</c:v>
                </c:pt>
                <c:pt idx="624">
                  <c:v>724</c:v>
                </c:pt>
                <c:pt idx="625">
                  <c:v>725</c:v>
                </c:pt>
                <c:pt idx="626">
                  <c:v>726</c:v>
                </c:pt>
                <c:pt idx="627">
                  <c:v>727</c:v>
                </c:pt>
                <c:pt idx="628">
                  <c:v>728</c:v>
                </c:pt>
                <c:pt idx="629">
                  <c:v>729</c:v>
                </c:pt>
                <c:pt idx="630">
                  <c:v>730</c:v>
                </c:pt>
                <c:pt idx="631">
                  <c:v>731</c:v>
                </c:pt>
                <c:pt idx="632">
                  <c:v>732</c:v>
                </c:pt>
                <c:pt idx="633">
                  <c:v>733</c:v>
                </c:pt>
                <c:pt idx="634">
                  <c:v>734</c:v>
                </c:pt>
                <c:pt idx="635">
                  <c:v>735</c:v>
                </c:pt>
                <c:pt idx="636">
                  <c:v>736</c:v>
                </c:pt>
                <c:pt idx="637">
                  <c:v>737</c:v>
                </c:pt>
                <c:pt idx="638">
                  <c:v>738</c:v>
                </c:pt>
                <c:pt idx="639">
                  <c:v>739</c:v>
                </c:pt>
                <c:pt idx="640">
                  <c:v>740</c:v>
                </c:pt>
                <c:pt idx="641">
                  <c:v>741</c:v>
                </c:pt>
                <c:pt idx="642">
                  <c:v>742</c:v>
                </c:pt>
                <c:pt idx="643">
                  <c:v>743</c:v>
                </c:pt>
                <c:pt idx="644">
                  <c:v>744</c:v>
                </c:pt>
                <c:pt idx="645">
                  <c:v>745</c:v>
                </c:pt>
                <c:pt idx="646">
                  <c:v>746</c:v>
                </c:pt>
                <c:pt idx="647">
                  <c:v>747</c:v>
                </c:pt>
                <c:pt idx="648">
                  <c:v>748</c:v>
                </c:pt>
                <c:pt idx="649">
                  <c:v>749</c:v>
                </c:pt>
                <c:pt idx="650">
                  <c:v>750</c:v>
                </c:pt>
                <c:pt idx="651">
                  <c:v>751</c:v>
                </c:pt>
                <c:pt idx="652">
                  <c:v>752</c:v>
                </c:pt>
                <c:pt idx="653">
                  <c:v>753</c:v>
                </c:pt>
                <c:pt idx="654">
                  <c:v>754</c:v>
                </c:pt>
                <c:pt idx="655">
                  <c:v>755</c:v>
                </c:pt>
                <c:pt idx="656">
                  <c:v>756</c:v>
                </c:pt>
                <c:pt idx="657">
                  <c:v>757</c:v>
                </c:pt>
                <c:pt idx="658">
                  <c:v>758</c:v>
                </c:pt>
                <c:pt idx="659">
                  <c:v>759</c:v>
                </c:pt>
                <c:pt idx="660">
                  <c:v>760</c:v>
                </c:pt>
                <c:pt idx="661">
                  <c:v>761</c:v>
                </c:pt>
                <c:pt idx="662">
                  <c:v>762</c:v>
                </c:pt>
                <c:pt idx="663">
                  <c:v>763</c:v>
                </c:pt>
                <c:pt idx="664">
                  <c:v>764</c:v>
                </c:pt>
                <c:pt idx="665">
                  <c:v>765</c:v>
                </c:pt>
                <c:pt idx="666">
                  <c:v>766</c:v>
                </c:pt>
                <c:pt idx="667">
                  <c:v>767</c:v>
                </c:pt>
                <c:pt idx="668">
                  <c:v>768</c:v>
                </c:pt>
                <c:pt idx="669">
                  <c:v>769</c:v>
                </c:pt>
                <c:pt idx="670">
                  <c:v>770</c:v>
                </c:pt>
                <c:pt idx="671">
                  <c:v>771</c:v>
                </c:pt>
                <c:pt idx="672">
                  <c:v>772</c:v>
                </c:pt>
                <c:pt idx="673">
                  <c:v>773</c:v>
                </c:pt>
                <c:pt idx="674">
                  <c:v>774</c:v>
                </c:pt>
                <c:pt idx="675">
                  <c:v>775</c:v>
                </c:pt>
                <c:pt idx="676">
                  <c:v>776</c:v>
                </c:pt>
                <c:pt idx="677">
                  <c:v>777</c:v>
                </c:pt>
                <c:pt idx="678">
                  <c:v>778</c:v>
                </c:pt>
                <c:pt idx="679">
                  <c:v>779</c:v>
                </c:pt>
                <c:pt idx="680">
                  <c:v>780</c:v>
                </c:pt>
                <c:pt idx="681">
                  <c:v>781</c:v>
                </c:pt>
                <c:pt idx="682">
                  <c:v>782</c:v>
                </c:pt>
                <c:pt idx="683">
                  <c:v>783</c:v>
                </c:pt>
                <c:pt idx="684">
                  <c:v>784</c:v>
                </c:pt>
                <c:pt idx="685">
                  <c:v>785</c:v>
                </c:pt>
                <c:pt idx="686">
                  <c:v>786</c:v>
                </c:pt>
                <c:pt idx="687">
                  <c:v>787</c:v>
                </c:pt>
                <c:pt idx="688">
                  <c:v>788</c:v>
                </c:pt>
                <c:pt idx="689">
                  <c:v>789</c:v>
                </c:pt>
                <c:pt idx="690">
                  <c:v>790</c:v>
                </c:pt>
                <c:pt idx="691">
                  <c:v>791</c:v>
                </c:pt>
                <c:pt idx="692">
                  <c:v>792</c:v>
                </c:pt>
                <c:pt idx="693">
                  <c:v>793</c:v>
                </c:pt>
                <c:pt idx="694">
                  <c:v>794</c:v>
                </c:pt>
                <c:pt idx="695">
                  <c:v>795</c:v>
                </c:pt>
                <c:pt idx="696">
                  <c:v>796</c:v>
                </c:pt>
                <c:pt idx="697">
                  <c:v>797</c:v>
                </c:pt>
                <c:pt idx="698">
                  <c:v>798</c:v>
                </c:pt>
                <c:pt idx="699">
                  <c:v>799</c:v>
                </c:pt>
                <c:pt idx="700">
                  <c:v>800</c:v>
                </c:pt>
                <c:pt idx="701">
                  <c:v>801</c:v>
                </c:pt>
                <c:pt idx="702">
                  <c:v>802</c:v>
                </c:pt>
                <c:pt idx="703">
                  <c:v>803</c:v>
                </c:pt>
                <c:pt idx="704">
                  <c:v>804</c:v>
                </c:pt>
                <c:pt idx="705">
                  <c:v>805</c:v>
                </c:pt>
                <c:pt idx="706">
                  <c:v>806</c:v>
                </c:pt>
                <c:pt idx="707">
                  <c:v>807</c:v>
                </c:pt>
                <c:pt idx="708">
                  <c:v>808</c:v>
                </c:pt>
                <c:pt idx="709">
                  <c:v>809</c:v>
                </c:pt>
                <c:pt idx="710">
                  <c:v>810</c:v>
                </c:pt>
                <c:pt idx="711">
                  <c:v>811</c:v>
                </c:pt>
                <c:pt idx="712">
                  <c:v>812</c:v>
                </c:pt>
                <c:pt idx="713">
                  <c:v>813</c:v>
                </c:pt>
                <c:pt idx="714">
                  <c:v>814</c:v>
                </c:pt>
                <c:pt idx="715">
                  <c:v>815</c:v>
                </c:pt>
                <c:pt idx="716">
                  <c:v>816</c:v>
                </c:pt>
                <c:pt idx="717">
                  <c:v>817</c:v>
                </c:pt>
                <c:pt idx="718">
                  <c:v>818</c:v>
                </c:pt>
                <c:pt idx="719">
                  <c:v>819</c:v>
                </c:pt>
                <c:pt idx="720">
                  <c:v>820</c:v>
                </c:pt>
                <c:pt idx="721">
                  <c:v>821</c:v>
                </c:pt>
                <c:pt idx="722">
                  <c:v>822</c:v>
                </c:pt>
                <c:pt idx="723">
                  <c:v>823</c:v>
                </c:pt>
                <c:pt idx="724">
                  <c:v>824</c:v>
                </c:pt>
                <c:pt idx="725">
                  <c:v>825</c:v>
                </c:pt>
                <c:pt idx="726">
                  <c:v>826</c:v>
                </c:pt>
                <c:pt idx="727">
                  <c:v>827</c:v>
                </c:pt>
                <c:pt idx="728">
                  <c:v>828</c:v>
                </c:pt>
                <c:pt idx="729">
                  <c:v>829</c:v>
                </c:pt>
                <c:pt idx="730">
                  <c:v>830</c:v>
                </c:pt>
                <c:pt idx="731">
                  <c:v>831</c:v>
                </c:pt>
                <c:pt idx="732">
                  <c:v>832</c:v>
                </c:pt>
                <c:pt idx="733">
                  <c:v>833</c:v>
                </c:pt>
                <c:pt idx="734">
                  <c:v>834</c:v>
                </c:pt>
                <c:pt idx="735">
                  <c:v>835</c:v>
                </c:pt>
                <c:pt idx="736">
                  <c:v>836</c:v>
                </c:pt>
                <c:pt idx="737">
                  <c:v>837</c:v>
                </c:pt>
                <c:pt idx="738">
                  <c:v>838</c:v>
                </c:pt>
                <c:pt idx="739">
                  <c:v>839</c:v>
                </c:pt>
                <c:pt idx="740">
                  <c:v>840</c:v>
                </c:pt>
                <c:pt idx="741">
                  <c:v>841</c:v>
                </c:pt>
                <c:pt idx="742">
                  <c:v>842</c:v>
                </c:pt>
                <c:pt idx="743">
                  <c:v>843</c:v>
                </c:pt>
                <c:pt idx="744">
                  <c:v>844</c:v>
                </c:pt>
                <c:pt idx="745">
                  <c:v>845</c:v>
                </c:pt>
                <c:pt idx="746">
                  <c:v>846</c:v>
                </c:pt>
                <c:pt idx="747">
                  <c:v>847</c:v>
                </c:pt>
                <c:pt idx="748">
                  <c:v>848</c:v>
                </c:pt>
                <c:pt idx="749">
                  <c:v>849</c:v>
                </c:pt>
                <c:pt idx="750">
                  <c:v>850</c:v>
                </c:pt>
                <c:pt idx="751">
                  <c:v>851</c:v>
                </c:pt>
                <c:pt idx="752">
                  <c:v>852</c:v>
                </c:pt>
                <c:pt idx="753">
                  <c:v>853</c:v>
                </c:pt>
                <c:pt idx="754">
                  <c:v>854</c:v>
                </c:pt>
                <c:pt idx="755">
                  <c:v>855</c:v>
                </c:pt>
                <c:pt idx="756">
                  <c:v>856</c:v>
                </c:pt>
                <c:pt idx="757">
                  <c:v>857</c:v>
                </c:pt>
                <c:pt idx="758">
                  <c:v>858</c:v>
                </c:pt>
                <c:pt idx="759">
                  <c:v>859</c:v>
                </c:pt>
                <c:pt idx="760">
                  <c:v>860</c:v>
                </c:pt>
                <c:pt idx="761">
                  <c:v>861</c:v>
                </c:pt>
                <c:pt idx="762">
                  <c:v>862</c:v>
                </c:pt>
                <c:pt idx="763">
                  <c:v>863</c:v>
                </c:pt>
                <c:pt idx="764">
                  <c:v>864</c:v>
                </c:pt>
                <c:pt idx="765">
                  <c:v>865</c:v>
                </c:pt>
                <c:pt idx="766">
                  <c:v>866</c:v>
                </c:pt>
                <c:pt idx="767">
                  <c:v>867</c:v>
                </c:pt>
                <c:pt idx="768">
                  <c:v>868</c:v>
                </c:pt>
                <c:pt idx="769">
                  <c:v>869</c:v>
                </c:pt>
                <c:pt idx="770">
                  <c:v>870</c:v>
                </c:pt>
                <c:pt idx="771">
                  <c:v>871</c:v>
                </c:pt>
                <c:pt idx="772">
                  <c:v>872</c:v>
                </c:pt>
                <c:pt idx="773">
                  <c:v>873</c:v>
                </c:pt>
                <c:pt idx="774">
                  <c:v>874</c:v>
                </c:pt>
                <c:pt idx="775">
                  <c:v>875</c:v>
                </c:pt>
                <c:pt idx="776">
                  <c:v>876</c:v>
                </c:pt>
                <c:pt idx="777">
                  <c:v>877</c:v>
                </c:pt>
                <c:pt idx="778">
                  <c:v>878</c:v>
                </c:pt>
                <c:pt idx="779">
                  <c:v>879</c:v>
                </c:pt>
                <c:pt idx="780">
                  <c:v>880</c:v>
                </c:pt>
                <c:pt idx="781">
                  <c:v>881</c:v>
                </c:pt>
                <c:pt idx="782">
                  <c:v>882</c:v>
                </c:pt>
                <c:pt idx="783">
                  <c:v>883</c:v>
                </c:pt>
                <c:pt idx="784">
                  <c:v>884</c:v>
                </c:pt>
                <c:pt idx="785">
                  <c:v>885</c:v>
                </c:pt>
                <c:pt idx="786">
                  <c:v>886</c:v>
                </c:pt>
                <c:pt idx="787">
                  <c:v>887</c:v>
                </c:pt>
                <c:pt idx="788">
                  <c:v>888</c:v>
                </c:pt>
                <c:pt idx="789">
                  <c:v>889</c:v>
                </c:pt>
                <c:pt idx="790">
                  <c:v>890</c:v>
                </c:pt>
                <c:pt idx="791">
                  <c:v>891</c:v>
                </c:pt>
                <c:pt idx="792">
                  <c:v>892</c:v>
                </c:pt>
                <c:pt idx="793">
                  <c:v>893</c:v>
                </c:pt>
                <c:pt idx="794">
                  <c:v>894</c:v>
                </c:pt>
                <c:pt idx="795">
                  <c:v>895</c:v>
                </c:pt>
                <c:pt idx="796">
                  <c:v>896</c:v>
                </c:pt>
                <c:pt idx="797">
                  <c:v>897</c:v>
                </c:pt>
                <c:pt idx="798">
                  <c:v>898</c:v>
                </c:pt>
                <c:pt idx="799">
                  <c:v>899</c:v>
                </c:pt>
                <c:pt idx="800">
                  <c:v>900</c:v>
                </c:pt>
                <c:pt idx="801">
                  <c:v>901</c:v>
                </c:pt>
                <c:pt idx="802">
                  <c:v>902</c:v>
                </c:pt>
                <c:pt idx="803">
                  <c:v>903</c:v>
                </c:pt>
                <c:pt idx="804">
                  <c:v>904</c:v>
                </c:pt>
                <c:pt idx="805">
                  <c:v>905</c:v>
                </c:pt>
                <c:pt idx="806">
                  <c:v>906</c:v>
                </c:pt>
                <c:pt idx="807">
                  <c:v>907</c:v>
                </c:pt>
                <c:pt idx="808">
                  <c:v>908</c:v>
                </c:pt>
                <c:pt idx="809">
                  <c:v>909</c:v>
                </c:pt>
                <c:pt idx="810">
                  <c:v>910</c:v>
                </c:pt>
                <c:pt idx="811">
                  <c:v>911</c:v>
                </c:pt>
                <c:pt idx="812">
                  <c:v>912</c:v>
                </c:pt>
                <c:pt idx="813">
                  <c:v>913</c:v>
                </c:pt>
                <c:pt idx="814">
                  <c:v>914</c:v>
                </c:pt>
                <c:pt idx="815">
                  <c:v>915</c:v>
                </c:pt>
                <c:pt idx="816">
                  <c:v>916</c:v>
                </c:pt>
                <c:pt idx="817">
                  <c:v>917</c:v>
                </c:pt>
                <c:pt idx="818">
                  <c:v>918</c:v>
                </c:pt>
                <c:pt idx="819">
                  <c:v>919</c:v>
                </c:pt>
                <c:pt idx="820">
                  <c:v>920</c:v>
                </c:pt>
                <c:pt idx="821">
                  <c:v>921</c:v>
                </c:pt>
                <c:pt idx="822">
                  <c:v>922</c:v>
                </c:pt>
                <c:pt idx="823">
                  <c:v>923</c:v>
                </c:pt>
                <c:pt idx="824">
                  <c:v>924</c:v>
                </c:pt>
                <c:pt idx="825">
                  <c:v>925</c:v>
                </c:pt>
                <c:pt idx="826">
                  <c:v>926</c:v>
                </c:pt>
                <c:pt idx="827">
                  <c:v>927</c:v>
                </c:pt>
                <c:pt idx="828">
                  <c:v>928</c:v>
                </c:pt>
                <c:pt idx="829">
                  <c:v>929</c:v>
                </c:pt>
                <c:pt idx="830">
                  <c:v>930</c:v>
                </c:pt>
                <c:pt idx="831">
                  <c:v>931</c:v>
                </c:pt>
                <c:pt idx="832">
                  <c:v>932</c:v>
                </c:pt>
                <c:pt idx="833">
                  <c:v>933</c:v>
                </c:pt>
                <c:pt idx="834">
                  <c:v>934</c:v>
                </c:pt>
                <c:pt idx="835">
                  <c:v>935</c:v>
                </c:pt>
                <c:pt idx="836">
                  <c:v>936</c:v>
                </c:pt>
                <c:pt idx="837">
                  <c:v>937</c:v>
                </c:pt>
                <c:pt idx="838">
                  <c:v>938</c:v>
                </c:pt>
                <c:pt idx="839">
                  <c:v>939</c:v>
                </c:pt>
                <c:pt idx="840">
                  <c:v>940</c:v>
                </c:pt>
                <c:pt idx="841">
                  <c:v>941</c:v>
                </c:pt>
                <c:pt idx="842">
                  <c:v>942</c:v>
                </c:pt>
                <c:pt idx="843">
                  <c:v>943</c:v>
                </c:pt>
                <c:pt idx="844">
                  <c:v>944</c:v>
                </c:pt>
                <c:pt idx="845">
                  <c:v>945</c:v>
                </c:pt>
                <c:pt idx="846">
                  <c:v>946</c:v>
                </c:pt>
                <c:pt idx="847">
                  <c:v>947</c:v>
                </c:pt>
                <c:pt idx="848">
                  <c:v>948</c:v>
                </c:pt>
                <c:pt idx="849">
                  <c:v>949</c:v>
                </c:pt>
                <c:pt idx="850">
                  <c:v>950</c:v>
                </c:pt>
                <c:pt idx="851">
                  <c:v>951</c:v>
                </c:pt>
                <c:pt idx="852">
                  <c:v>952</c:v>
                </c:pt>
                <c:pt idx="853">
                  <c:v>953</c:v>
                </c:pt>
                <c:pt idx="854">
                  <c:v>954</c:v>
                </c:pt>
                <c:pt idx="855">
                  <c:v>955</c:v>
                </c:pt>
                <c:pt idx="856">
                  <c:v>956</c:v>
                </c:pt>
                <c:pt idx="857">
                  <c:v>957</c:v>
                </c:pt>
                <c:pt idx="858">
                  <c:v>958</c:v>
                </c:pt>
                <c:pt idx="859">
                  <c:v>959</c:v>
                </c:pt>
                <c:pt idx="860">
                  <c:v>960</c:v>
                </c:pt>
                <c:pt idx="861">
                  <c:v>961</c:v>
                </c:pt>
                <c:pt idx="862">
                  <c:v>962</c:v>
                </c:pt>
                <c:pt idx="863">
                  <c:v>963</c:v>
                </c:pt>
                <c:pt idx="864">
                  <c:v>964</c:v>
                </c:pt>
                <c:pt idx="865">
                  <c:v>965</c:v>
                </c:pt>
                <c:pt idx="866">
                  <c:v>966</c:v>
                </c:pt>
                <c:pt idx="867">
                  <c:v>967</c:v>
                </c:pt>
                <c:pt idx="868">
                  <c:v>968</c:v>
                </c:pt>
                <c:pt idx="869">
                  <c:v>969</c:v>
                </c:pt>
                <c:pt idx="870">
                  <c:v>970</c:v>
                </c:pt>
                <c:pt idx="871">
                  <c:v>971</c:v>
                </c:pt>
                <c:pt idx="872">
                  <c:v>972</c:v>
                </c:pt>
                <c:pt idx="873">
                  <c:v>973</c:v>
                </c:pt>
                <c:pt idx="874">
                  <c:v>974</c:v>
                </c:pt>
                <c:pt idx="875">
                  <c:v>975</c:v>
                </c:pt>
                <c:pt idx="876">
                  <c:v>976</c:v>
                </c:pt>
                <c:pt idx="877">
                  <c:v>977</c:v>
                </c:pt>
                <c:pt idx="878">
                  <c:v>978</c:v>
                </c:pt>
                <c:pt idx="879">
                  <c:v>979</c:v>
                </c:pt>
                <c:pt idx="880">
                  <c:v>980</c:v>
                </c:pt>
                <c:pt idx="881">
                  <c:v>981</c:v>
                </c:pt>
                <c:pt idx="882">
                  <c:v>982</c:v>
                </c:pt>
                <c:pt idx="883">
                  <c:v>983</c:v>
                </c:pt>
                <c:pt idx="884">
                  <c:v>984</c:v>
                </c:pt>
                <c:pt idx="885">
                  <c:v>985</c:v>
                </c:pt>
                <c:pt idx="886">
                  <c:v>986</c:v>
                </c:pt>
                <c:pt idx="887">
                  <c:v>987</c:v>
                </c:pt>
                <c:pt idx="888">
                  <c:v>988</c:v>
                </c:pt>
                <c:pt idx="889">
                  <c:v>989</c:v>
                </c:pt>
                <c:pt idx="890">
                  <c:v>990</c:v>
                </c:pt>
                <c:pt idx="891">
                  <c:v>991</c:v>
                </c:pt>
                <c:pt idx="892">
                  <c:v>992</c:v>
                </c:pt>
                <c:pt idx="893">
                  <c:v>993</c:v>
                </c:pt>
                <c:pt idx="894">
                  <c:v>994</c:v>
                </c:pt>
                <c:pt idx="895">
                  <c:v>995</c:v>
                </c:pt>
                <c:pt idx="896">
                  <c:v>996</c:v>
                </c:pt>
                <c:pt idx="897">
                  <c:v>997</c:v>
                </c:pt>
                <c:pt idx="898">
                  <c:v>998</c:v>
                </c:pt>
                <c:pt idx="899">
                  <c:v>999</c:v>
                </c:pt>
                <c:pt idx="900">
                  <c:v>1000</c:v>
                </c:pt>
                <c:pt idx="901">
                  <c:v>1001</c:v>
                </c:pt>
                <c:pt idx="902">
                  <c:v>1002</c:v>
                </c:pt>
                <c:pt idx="903">
                  <c:v>1003</c:v>
                </c:pt>
                <c:pt idx="904">
                  <c:v>1004</c:v>
                </c:pt>
                <c:pt idx="905">
                  <c:v>1005</c:v>
                </c:pt>
                <c:pt idx="906">
                  <c:v>1006</c:v>
                </c:pt>
                <c:pt idx="907">
                  <c:v>1007</c:v>
                </c:pt>
                <c:pt idx="908">
                  <c:v>1008</c:v>
                </c:pt>
                <c:pt idx="909">
                  <c:v>1009</c:v>
                </c:pt>
                <c:pt idx="910">
                  <c:v>1010</c:v>
                </c:pt>
                <c:pt idx="911">
                  <c:v>1011</c:v>
                </c:pt>
                <c:pt idx="912">
                  <c:v>1012</c:v>
                </c:pt>
                <c:pt idx="913">
                  <c:v>1013</c:v>
                </c:pt>
                <c:pt idx="914">
                  <c:v>1014</c:v>
                </c:pt>
                <c:pt idx="915">
                  <c:v>1015</c:v>
                </c:pt>
                <c:pt idx="916">
                  <c:v>1016</c:v>
                </c:pt>
                <c:pt idx="917">
                  <c:v>1017</c:v>
                </c:pt>
                <c:pt idx="918">
                  <c:v>1018</c:v>
                </c:pt>
                <c:pt idx="919">
                  <c:v>1019</c:v>
                </c:pt>
                <c:pt idx="920">
                  <c:v>1020</c:v>
                </c:pt>
                <c:pt idx="921">
                  <c:v>1021</c:v>
                </c:pt>
                <c:pt idx="922">
                  <c:v>1022</c:v>
                </c:pt>
                <c:pt idx="923">
                  <c:v>1023</c:v>
                </c:pt>
                <c:pt idx="924">
                  <c:v>1024</c:v>
                </c:pt>
                <c:pt idx="925">
                  <c:v>1025</c:v>
                </c:pt>
                <c:pt idx="926">
                  <c:v>1026</c:v>
                </c:pt>
                <c:pt idx="927">
                  <c:v>1027</c:v>
                </c:pt>
                <c:pt idx="928">
                  <c:v>1028</c:v>
                </c:pt>
                <c:pt idx="929">
                  <c:v>1029</c:v>
                </c:pt>
                <c:pt idx="930">
                  <c:v>1030</c:v>
                </c:pt>
                <c:pt idx="931">
                  <c:v>1031</c:v>
                </c:pt>
                <c:pt idx="932">
                  <c:v>1032</c:v>
                </c:pt>
                <c:pt idx="933">
                  <c:v>1033</c:v>
                </c:pt>
                <c:pt idx="934">
                  <c:v>1034</c:v>
                </c:pt>
                <c:pt idx="935">
                  <c:v>1035</c:v>
                </c:pt>
                <c:pt idx="936">
                  <c:v>1036</c:v>
                </c:pt>
                <c:pt idx="937">
                  <c:v>1037</c:v>
                </c:pt>
                <c:pt idx="938">
                  <c:v>1038</c:v>
                </c:pt>
                <c:pt idx="939">
                  <c:v>1039</c:v>
                </c:pt>
                <c:pt idx="940">
                  <c:v>1040</c:v>
                </c:pt>
                <c:pt idx="941">
                  <c:v>1041</c:v>
                </c:pt>
                <c:pt idx="942">
                  <c:v>1042</c:v>
                </c:pt>
                <c:pt idx="943">
                  <c:v>1043</c:v>
                </c:pt>
                <c:pt idx="944">
                  <c:v>1044</c:v>
                </c:pt>
                <c:pt idx="945">
                  <c:v>1045</c:v>
                </c:pt>
                <c:pt idx="946">
                  <c:v>1046</c:v>
                </c:pt>
                <c:pt idx="947">
                  <c:v>1047</c:v>
                </c:pt>
                <c:pt idx="948">
                  <c:v>1048</c:v>
                </c:pt>
                <c:pt idx="949">
                  <c:v>1049</c:v>
                </c:pt>
                <c:pt idx="950">
                  <c:v>1050</c:v>
                </c:pt>
                <c:pt idx="951">
                  <c:v>1051</c:v>
                </c:pt>
                <c:pt idx="952">
                  <c:v>1052</c:v>
                </c:pt>
                <c:pt idx="953">
                  <c:v>1053</c:v>
                </c:pt>
                <c:pt idx="954">
                  <c:v>1054</c:v>
                </c:pt>
                <c:pt idx="955">
                  <c:v>1055</c:v>
                </c:pt>
                <c:pt idx="956">
                  <c:v>1056</c:v>
                </c:pt>
                <c:pt idx="957">
                  <c:v>1057</c:v>
                </c:pt>
                <c:pt idx="958">
                  <c:v>1058</c:v>
                </c:pt>
                <c:pt idx="959">
                  <c:v>1059</c:v>
                </c:pt>
                <c:pt idx="960">
                  <c:v>1060</c:v>
                </c:pt>
                <c:pt idx="961">
                  <c:v>1061</c:v>
                </c:pt>
                <c:pt idx="962">
                  <c:v>1062</c:v>
                </c:pt>
                <c:pt idx="963">
                  <c:v>1063</c:v>
                </c:pt>
                <c:pt idx="964">
                  <c:v>1064</c:v>
                </c:pt>
                <c:pt idx="965">
                  <c:v>1065</c:v>
                </c:pt>
                <c:pt idx="966">
                  <c:v>1066</c:v>
                </c:pt>
                <c:pt idx="967">
                  <c:v>1067</c:v>
                </c:pt>
                <c:pt idx="968">
                  <c:v>1068</c:v>
                </c:pt>
                <c:pt idx="969">
                  <c:v>1069</c:v>
                </c:pt>
                <c:pt idx="970">
                  <c:v>1070</c:v>
                </c:pt>
                <c:pt idx="971">
                  <c:v>1071</c:v>
                </c:pt>
                <c:pt idx="972">
                  <c:v>1072</c:v>
                </c:pt>
                <c:pt idx="973">
                  <c:v>1073</c:v>
                </c:pt>
                <c:pt idx="974">
                  <c:v>1074</c:v>
                </c:pt>
                <c:pt idx="975">
                  <c:v>1075</c:v>
                </c:pt>
                <c:pt idx="976">
                  <c:v>1076</c:v>
                </c:pt>
                <c:pt idx="977">
                  <c:v>1077</c:v>
                </c:pt>
                <c:pt idx="978">
                  <c:v>1078</c:v>
                </c:pt>
                <c:pt idx="979">
                  <c:v>1079</c:v>
                </c:pt>
                <c:pt idx="980">
                  <c:v>1080</c:v>
                </c:pt>
                <c:pt idx="981">
                  <c:v>1081</c:v>
                </c:pt>
                <c:pt idx="982">
                  <c:v>1082</c:v>
                </c:pt>
                <c:pt idx="983">
                  <c:v>1083</c:v>
                </c:pt>
                <c:pt idx="984">
                  <c:v>1084</c:v>
                </c:pt>
                <c:pt idx="985">
                  <c:v>1085</c:v>
                </c:pt>
                <c:pt idx="986">
                  <c:v>1086</c:v>
                </c:pt>
                <c:pt idx="987">
                  <c:v>1087</c:v>
                </c:pt>
                <c:pt idx="988">
                  <c:v>1088</c:v>
                </c:pt>
                <c:pt idx="989">
                  <c:v>1089</c:v>
                </c:pt>
                <c:pt idx="990">
                  <c:v>1090</c:v>
                </c:pt>
                <c:pt idx="991">
                  <c:v>1091</c:v>
                </c:pt>
                <c:pt idx="992">
                  <c:v>1092</c:v>
                </c:pt>
                <c:pt idx="993">
                  <c:v>1093</c:v>
                </c:pt>
                <c:pt idx="994">
                  <c:v>1094</c:v>
                </c:pt>
                <c:pt idx="995">
                  <c:v>1095</c:v>
                </c:pt>
                <c:pt idx="996">
                  <c:v>1096</c:v>
                </c:pt>
                <c:pt idx="997">
                  <c:v>1097</c:v>
                </c:pt>
                <c:pt idx="998">
                  <c:v>1098</c:v>
                </c:pt>
                <c:pt idx="999">
                  <c:v>1099</c:v>
                </c:pt>
                <c:pt idx="1000">
                  <c:v>1100</c:v>
                </c:pt>
                <c:pt idx="1001">
                  <c:v>1101</c:v>
                </c:pt>
                <c:pt idx="1002">
                  <c:v>1102</c:v>
                </c:pt>
                <c:pt idx="1003">
                  <c:v>1103</c:v>
                </c:pt>
                <c:pt idx="1004">
                  <c:v>1104</c:v>
                </c:pt>
                <c:pt idx="1005">
                  <c:v>1105</c:v>
                </c:pt>
                <c:pt idx="1006">
                  <c:v>1106</c:v>
                </c:pt>
                <c:pt idx="1007">
                  <c:v>1107</c:v>
                </c:pt>
                <c:pt idx="1008">
                  <c:v>1108</c:v>
                </c:pt>
                <c:pt idx="1009">
                  <c:v>1109</c:v>
                </c:pt>
                <c:pt idx="1010">
                  <c:v>1110</c:v>
                </c:pt>
                <c:pt idx="1011">
                  <c:v>1111</c:v>
                </c:pt>
                <c:pt idx="1012">
                  <c:v>1112</c:v>
                </c:pt>
                <c:pt idx="1013">
                  <c:v>1113</c:v>
                </c:pt>
                <c:pt idx="1014">
                  <c:v>1114</c:v>
                </c:pt>
                <c:pt idx="1015">
                  <c:v>1115</c:v>
                </c:pt>
                <c:pt idx="1016">
                  <c:v>1116</c:v>
                </c:pt>
                <c:pt idx="1017">
                  <c:v>1117</c:v>
                </c:pt>
                <c:pt idx="1018">
                  <c:v>1118</c:v>
                </c:pt>
                <c:pt idx="1019">
                  <c:v>1119</c:v>
                </c:pt>
                <c:pt idx="1020">
                  <c:v>1120</c:v>
                </c:pt>
                <c:pt idx="1021">
                  <c:v>1121</c:v>
                </c:pt>
                <c:pt idx="1022">
                  <c:v>1122</c:v>
                </c:pt>
                <c:pt idx="1023">
                  <c:v>1123</c:v>
                </c:pt>
                <c:pt idx="1024">
                  <c:v>1124</c:v>
                </c:pt>
                <c:pt idx="1025">
                  <c:v>1125</c:v>
                </c:pt>
                <c:pt idx="1026">
                  <c:v>1126</c:v>
                </c:pt>
                <c:pt idx="1027">
                  <c:v>1127</c:v>
                </c:pt>
                <c:pt idx="1028">
                  <c:v>1128</c:v>
                </c:pt>
                <c:pt idx="1029">
                  <c:v>1129</c:v>
                </c:pt>
                <c:pt idx="1030">
                  <c:v>1130</c:v>
                </c:pt>
                <c:pt idx="1031">
                  <c:v>1131</c:v>
                </c:pt>
                <c:pt idx="1032">
                  <c:v>1132</c:v>
                </c:pt>
                <c:pt idx="1033">
                  <c:v>1133</c:v>
                </c:pt>
                <c:pt idx="1034">
                  <c:v>1134</c:v>
                </c:pt>
                <c:pt idx="1035">
                  <c:v>1135</c:v>
                </c:pt>
                <c:pt idx="1036">
                  <c:v>1136</c:v>
                </c:pt>
                <c:pt idx="1037">
                  <c:v>1137</c:v>
                </c:pt>
                <c:pt idx="1038">
                  <c:v>1138</c:v>
                </c:pt>
                <c:pt idx="1039">
                  <c:v>1139</c:v>
                </c:pt>
                <c:pt idx="1040">
                  <c:v>1140</c:v>
                </c:pt>
                <c:pt idx="1041">
                  <c:v>1141</c:v>
                </c:pt>
                <c:pt idx="1042">
                  <c:v>1142</c:v>
                </c:pt>
                <c:pt idx="1043">
                  <c:v>1143</c:v>
                </c:pt>
                <c:pt idx="1044">
                  <c:v>1144</c:v>
                </c:pt>
                <c:pt idx="1045">
                  <c:v>1145</c:v>
                </c:pt>
                <c:pt idx="1046">
                  <c:v>1146</c:v>
                </c:pt>
                <c:pt idx="1047">
                  <c:v>1147</c:v>
                </c:pt>
                <c:pt idx="1048">
                  <c:v>1148</c:v>
                </c:pt>
                <c:pt idx="1049">
                  <c:v>1149</c:v>
                </c:pt>
                <c:pt idx="1050">
                  <c:v>1150</c:v>
                </c:pt>
                <c:pt idx="1051">
                  <c:v>1151</c:v>
                </c:pt>
                <c:pt idx="1052">
                  <c:v>1152</c:v>
                </c:pt>
                <c:pt idx="1053">
                  <c:v>1153</c:v>
                </c:pt>
                <c:pt idx="1054">
                  <c:v>1154</c:v>
                </c:pt>
                <c:pt idx="1055">
                  <c:v>1155</c:v>
                </c:pt>
                <c:pt idx="1056">
                  <c:v>1156</c:v>
                </c:pt>
                <c:pt idx="1057">
                  <c:v>1157</c:v>
                </c:pt>
                <c:pt idx="1058">
                  <c:v>1158</c:v>
                </c:pt>
                <c:pt idx="1059">
                  <c:v>1159</c:v>
                </c:pt>
                <c:pt idx="1060">
                  <c:v>1160</c:v>
                </c:pt>
                <c:pt idx="1061">
                  <c:v>1161</c:v>
                </c:pt>
                <c:pt idx="1062">
                  <c:v>1162</c:v>
                </c:pt>
                <c:pt idx="1063">
                  <c:v>1163</c:v>
                </c:pt>
                <c:pt idx="1064">
                  <c:v>1164</c:v>
                </c:pt>
                <c:pt idx="1065">
                  <c:v>1165</c:v>
                </c:pt>
                <c:pt idx="1066">
                  <c:v>1166</c:v>
                </c:pt>
                <c:pt idx="1067">
                  <c:v>1167</c:v>
                </c:pt>
                <c:pt idx="1068">
                  <c:v>1168</c:v>
                </c:pt>
                <c:pt idx="1069">
                  <c:v>1169</c:v>
                </c:pt>
                <c:pt idx="1070">
                  <c:v>1170</c:v>
                </c:pt>
                <c:pt idx="1071">
                  <c:v>1171</c:v>
                </c:pt>
                <c:pt idx="1072">
                  <c:v>1172</c:v>
                </c:pt>
                <c:pt idx="1073">
                  <c:v>1173</c:v>
                </c:pt>
                <c:pt idx="1074">
                  <c:v>1174</c:v>
                </c:pt>
                <c:pt idx="1075">
                  <c:v>1175</c:v>
                </c:pt>
                <c:pt idx="1076">
                  <c:v>1176</c:v>
                </c:pt>
                <c:pt idx="1077">
                  <c:v>1177</c:v>
                </c:pt>
                <c:pt idx="1078">
                  <c:v>1178</c:v>
                </c:pt>
                <c:pt idx="1079">
                  <c:v>1179</c:v>
                </c:pt>
                <c:pt idx="1080">
                  <c:v>1180</c:v>
                </c:pt>
                <c:pt idx="1081">
                  <c:v>1181</c:v>
                </c:pt>
                <c:pt idx="1082">
                  <c:v>1182</c:v>
                </c:pt>
                <c:pt idx="1083">
                  <c:v>1183</c:v>
                </c:pt>
                <c:pt idx="1084">
                  <c:v>1184</c:v>
                </c:pt>
                <c:pt idx="1085">
                  <c:v>1185</c:v>
                </c:pt>
                <c:pt idx="1086">
                  <c:v>1186</c:v>
                </c:pt>
                <c:pt idx="1087">
                  <c:v>1187</c:v>
                </c:pt>
                <c:pt idx="1088">
                  <c:v>1188</c:v>
                </c:pt>
                <c:pt idx="1089">
                  <c:v>1189</c:v>
                </c:pt>
                <c:pt idx="1090">
                  <c:v>1190</c:v>
                </c:pt>
                <c:pt idx="1091">
                  <c:v>1191</c:v>
                </c:pt>
                <c:pt idx="1092">
                  <c:v>1192</c:v>
                </c:pt>
                <c:pt idx="1093">
                  <c:v>1193</c:v>
                </c:pt>
                <c:pt idx="1094">
                  <c:v>1194</c:v>
                </c:pt>
                <c:pt idx="1095">
                  <c:v>1195</c:v>
                </c:pt>
                <c:pt idx="1096">
                  <c:v>1196</c:v>
                </c:pt>
                <c:pt idx="1097">
                  <c:v>1197</c:v>
                </c:pt>
                <c:pt idx="1098">
                  <c:v>1198</c:v>
                </c:pt>
                <c:pt idx="1099">
                  <c:v>1199</c:v>
                </c:pt>
                <c:pt idx="1100">
                  <c:v>1200</c:v>
                </c:pt>
                <c:pt idx="1101">
                  <c:v>1201</c:v>
                </c:pt>
                <c:pt idx="1102">
                  <c:v>1202</c:v>
                </c:pt>
                <c:pt idx="1103">
                  <c:v>1203</c:v>
                </c:pt>
                <c:pt idx="1104">
                  <c:v>1204</c:v>
                </c:pt>
                <c:pt idx="1105">
                  <c:v>1205</c:v>
                </c:pt>
                <c:pt idx="1106">
                  <c:v>1206</c:v>
                </c:pt>
                <c:pt idx="1107">
                  <c:v>1207</c:v>
                </c:pt>
                <c:pt idx="1108">
                  <c:v>1208</c:v>
                </c:pt>
                <c:pt idx="1109">
                  <c:v>1209</c:v>
                </c:pt>
                <c:pt idx="1110">
                  <c:v>1210</c:v>
                </c:pt>
                <c:pt idx="1111">
                  <c:v>1211</c:v>
                </c:pt>
                <c:pt idx="1112">
                  <c:v>1212</c:v>
                </c:pt>
                <c:pt idx="1113">
                  <c:v>1213</c:v>
                </c:pt>
                <c:pt idx="1114">
                  <c:v>1214</c:v>
                </c:pt>
                <c:pt idx="1115">
                  <c:v>1215</c:v>
                </c:pt>
                <c:pt idx="1116">
                  <c:v>1216</c:v>
                </c:pt>
                <c:pt idx="1117">
                  <c:v>1217</c:v>
                </c:pt>
                <c:pt idx="1118">
                  <c:v>1218</c:v>
                </c:pt>
                <c:pt idx="1119">
                  <c:v>1219</c:v>
                </c:pt>
                <c:pt idx="1120">
                  <c:v>1220</c:v>
                </c:pt>
                <c:pt idx="1121">
                  <c:v>1221</c:v>
                </c:pt>
                <c:pt idx="1122">
                  <c:v>1222</c:v>
                </c:pt>
                <c:pt idx="1123">
                  <c:v>1223</c:v>
                </c:pt>
                <c:pt idx="1124">
                  <c:v>1224</c:v>
                </c:pt>
                <c:pt idx="1125">
                  <c:v>1225</c:v>
                </c:pt>
                <c:pt idx="1126">
                  <c:v>1226</c:v>
                </c:pt>
                <c:pt idx="1127">
                  <c:v>1227</c:v>
                </c:pt>
                <c:pt idx="1128">
                  <c:v>1228</c:v>
                </c:pt>
                <c:pt idx="1129">
                  <c:v>1229</c:v>
                </c:pt>
                <c:pt idx="1130">
                  <c:v>1230</c:v>
                </c:pt>
                <c:pt idx="1131">
                  <c:v>1231</c:v>
                </c:pt>
                <c:pt idx="1132">
                  <c:v>1232</c:v>
                </c:pt>
                <c:pt idx="1133">
                  <c:v>1233</c:v>
                </c:pt>
                <c:pt idx="1134">
                  <c:v>1234</c:v>
                </c:pt>
                <c:pt idx="1135">
                  <c:v>1235</c:v>
                </c:pt>
                <c:pt idx="1136">
                  <c:v>1236</c:v>
                </c:pt>
                <c:pt idx="1137">
                  <c:v>1237</c:v>
                </c:pt>
                <c:pt idx="1138">
                  <c:v>1238</c:v>
                </c:pt>
                <c:pt idx="1139">
                  <c:v>1239</c:v>
                </c:pt>
                <c:pt idx="1140">
                  <c:v>1240</c:v>
                </c:pt>
                <c:pt idx="1141">
                  <c:v>1241</c:v>
                </c:pt>
                <c:pt idx="1142">
                  <c:v>1242</c:v>
                </c:pt>
                <c:pt idx="1143">
                  <c:v>1243</c:v>
                </c:pt>
                <c:pt idx="1144">
                  <c:v>1244</c:v>
                </c:pt>
                <c:pt idx="1145">
                  <c:v>1245</c:v>
                </c:pt>
                <c:pt idx="1146">
                  <c:v>1246</c:v>
                </c:pt>
                <c:pt idx="1147">
                  <c:v>1247</c:v>
                </c:pt>
                <c:pt idx="1148">
                  <c:v>1248</c:v>
                </c:pt>
                <c:pt idx="1149">
                  <c:v>1249</c:v>
                </c:pt>
                <c:pt idx="1150">
                  <c:v>1250</c:v>
                </c:pt>
                <c:pt idx="1151">
                  <c:v>1251</c:v>
                </c:pt>
                <c:pt idx="1152">
                  <c:v>1252</c:v>
                </c:pt>
                <c:pt idx="1153">
                  <c:v>1253</c:v>
                </c:pt>
                <c:pt idx="1154">
                  <c:v>1254</c:v>
                </c:pt>
                <c:pt idx="1155">
                  <c:v>1255</c:v>
                </c:pt>
                <c:pt idx="1156">
                  <c:v>1256</c:v>
                </c:pt>
                <c:pt idx="1157">
                  <c:v>1257</c:v>
                </c:pt>
                <c:pt idx="1158">
                  <c:v>1258</c:v>
                </c:pt>
                <c:pt idx="1159">
                  <c:v>1259</c:v>
                </c:pt>
                <c:pt idx="1160">
                  <c:v>1260</c:v>
                </c:pt>
                <c:pt idx="1161">
                  <c:v>1261</c:v>
                </c:pt>
                <c:pt idx="1162">
                  <c:v>1262</c:v>
                </c:pt>
                <c:pt idx="1163">
                  <c:v>1263</c:v>
                </c:pt>
                <c:pt idx="1164">
                  <c:v>1264</c:v>
                </c:pt>
                <c:pt idx="1165">
                  <c:v>1265</c:v>
                </c:pt>
                <c:pt idx="1166">
                  <c:v>1266</c:v>
                </c:pt>
                <c:pt idx="1167">
                  <c:v>1267</c:v>
                </c:pt>
                <c:pt idx="1168">
                  <c:v>1268</c:v>
                </c:pt>
                <c:pt idx="1169">
                  <c:v>1269</c:v>
                </c:pt>
                <c:pt idx="1170">
                  <c:v>1270</c:v>
                </c:pt>
                <c:pt idx="1171">
                  <c:v>1271</c:v>
                </c:pt>
                <c:pt idx="1172">
                  <c:v>1272</c:v>
                </c:pt>
                <c:pt idx="1173">
                  <c:v>1273</c:v>
                </c:pt>
                <c:pt idx="1174">
                  <c:v>1274</c:v>
                </c:pt>
                <c:pt idx="1175">
                  <c:v>1275</c:v>
                </c:pt>
                <c:pt idx="1176">
                  <c:v>1276</c:v>
                </c:pt>
                <c:pt idx="1177">
                  <c:v>1277</c:v>
                </c:pt>
                <c:pt idx="1178">
                  <c:v>1278</c:v>
                </c:pt>
                <c:pt idx="1179">
                  <c:v>1279</c:v>
                </c:pt>
                <c:pt idx="1180">
                  <c:v>1280</c:v>
                </c:pt>
                <c:pt idx="1181">
                  <c:v>1281</c:v>
                </c:pt>
                <c:pt idx="1182">
                  <c:v>1282</c:v>
                </c:pt>
                <c:pt idx="1183">
                  <c:v>1283</c:v>
                </c:pt>
                <c:pt idx="1184">
                  <c:v>1284</c:v>
                </c:pt>
                <c:pt idx="1185">
                  <c:v>1285</c:v>
                </c:pt>
                <c:pt idx="1186">
                  <c:v>1286</c:v>
                </c:pt>
                <c:pt idx="1187">
                  <c:v>1287</c:v>
                </c:pt>
                <c:pt idx="1188">
                  <c:v>1288</c:v>
                </c:pt>
                <c:pt idx="1189">
                  <c:v>1289</c:v>
                </c:pt>
                <c:pt idx="1190">
                  <c:v>1290</c:v>
                </c:pt>
                <c:pt idx="1191">
                  <c:v>1291</c:v>
                </c:pt>
                <c:pt idx="1192">
                  <c:v>1292</c:v>
                </c:pt>
                <c:pt idx="1193">
                  <c:v>1293</c:v>
                </c:pt>
                <c:pt idx="1194">
                  <c:v>1294</c:v>
                </c:pt>
                <c:pt idx="1195">
                  <c:v>1295</c:v>
                </c:pt>
                <c:pt idx="1196">
                  <c:v>1296</c:v>
                </c:pt>
                <c:pt idx="1197">
                  <c:v>1297</c:v>
                </c:pt>
                <c:pt idx="1198">
                  <c:v>1298</c:v>
                </c:pt>
                <c:pt idx="1199">
                  <c:v>1299</c:v>
                </c:pt>
                <c:pt idx="1200">
                  <c:v>1300</c:v>
                </c:pt>
                <c:pt idx="1201">
                  <c:v>1301</c:v>
                </c:pt>
                <c:pt idx="1202">
                  <c:v>1302</c:v>
                </c:pt>
                <c:pt idx="1203">
                  <c:v>1303</c:v>
                </c:pt>
                <c:pt idx="1204">
                  <c:v>1304</c:v>
                </c:pt>
                <c:pt idx="1205">
                  <c:v>1305</c:v>
                </c:pt>
                <c:pt idx="1206">
                  <c:v>1306</c:v>
                </c:pt>
                <c:pt idx="1207">
                  <c:v>1307</c:v>
                </c:pt>
                <c:pt idx="1208">
                  <c:v>1308</c:v>
                </c:pt>
                <c:pt idx="1209">
                  <c:v>1309</c:v>
                </c:pt>
                <c:pt idx="1210">
                  <c:v>1310</c:v>
                </c:pt>
                <c:pt idx="1211">
                  <c:v>1311</c:v>
                </c:pt>
                <c:pt idx="1212">
                  <c:v>1312</c:v>
                </c:pt>
                <c:pt idx="1213">
                  <c:v>1313</c:v>
                </c:pt>
                <c:pt idx="1214">
                  <c:v>1314</c:v>
                </c:pt>
                <c:pt idx="1215">
                  <c:v>1315</c:v>
                </c:pt>
                <c:pt idx="1216">
                  <c:v>1316</c:v>
                </c:pt>
                <c:pt idx="1217">
                  <c:v>1317</c:v>
                </c:pt>
                <c:pt idx="1218">
                  <c:v>1318</c:v>
                </c:pt>
                <c:pt idx="1219">
                  <c:v>1319</c:v>
                </c:pt>
                <c:pt idx="1220">
                  <c:v>1320</c:v>
                </c:pt>
                <c:pt idx="1221">
                  <c:v>1321</c:v>
                </c:pt>
                <c:pt idx="1222">
                  <c:v>1322</c:v>
                </c:pt>
                <c:pt idx="1223">
                  <c:v>1323</c:v>
                </c:pt>
                <c:pt idx="1224">
                  <c:v>1324</c:v>
                </c:pt>
                <c:pt idx="1225">
                  <c:v>1325</c:v>
                </c:pt>
                <c:pt idx="1226">
                  <c:v>1326</c:v>
                </c:pt>
                <c:pt idx="1227">
                  <c:v>1327</c:v>
                </c:pt>
                <c:pt idx="1228">
                  <c:v>1328</c:v>
                </c:pt>
                <c:pt idx="1229">
                  <c:v>1329</c:v>
                </c:pt>
                <c:pt idx="1230">
                  <c:v>1330</c:v>
                </c:pt>
                <c:pt idx="1231">
                  <c:v>1331</c:v>
                </c:pt>
                <c:pt idx="1232">
                  <c:v>1332</c:v>
                </c:pt>
                <c:pt idx="1233">
                  <c:v>1333</c:v>
                </c:pt>
                <c:pt idx="1234">
                  <c:v>1334</c:v>
                </c:pt>
                <c:pt idx="1235">
                  <c:v>1335</c:v>
                </c:pt>
                <c:pt idx="1236">
                  <c:v>1336</c:v>
                </c:pt>
                <c:pt idx="1237">
                  <c:v>1337</c:v>
                </c:pt>
                <c:pt idx="1238">
                  <c:v>1338</c:v>
                </c:pt>
                <c:pt idx="1239">
                  <c:v>1339</c:v>
                </c:pt>
                <c:pt idx="1240">
                  <c:v>1340</c:v>
                </c:pt>
                <c:pt idx="1241">
                  <c:v>1341</c:v>
                </c:pt>
                <c:pt idx="1242">
                  <c:v>1342</c:v>
                </c:pt>
                <c:pt idx="1243">
                  <c:v>1343</c:v>
                </c:pt>
                <c:pt idx="1244">
                  <c:v>1344</c:v>
                </c:pt>
                <c:pt idx="1245">
                  <c:v>1345</c:v>
                </c:pt>
                <c:pt idx="1246">
                  <c:v>1346</c:v>
                </c:pt>
                <c:pt idx="1247">
                  <c:v>1347</c:v>
                </c:pt>
                <c:pt idx="1248">
                  <c:v>1348</c:v>
                </c:pt>
                <c:pt idx="1249">
                  <c:v>1349</c:v>
                </c:pt>
                <c:pt idx="1250">
                  <c:v>1350</c:v>
                </c:pt>
                <c:pt idx="1251">
                  <c:v>1351</c:v>
                </c:pt>
                <c:pt idx="1252">
                  <c:v>1352</c:v>
                </c:pt>
                <c:pt idx="1253">
                  <c:v>1353</c:v>
                </c:pt>
                <c:pt idx="1254">
                  <c:v>1354</c:v>
                </c:pt>
                <c:pt idx="1255">
                  <c:v>1355</c:v>
                </c:pt>
                <c:pt idx="1256">
                  <c:v>1356</c:v>
                </c:pt>
                <c:pt idx="1257">
                  <c:v>1357</c:v>
                </c:pt>
                <c:pt idx="1258">
                  <c:v>1358</c:v>
                </c:pt>
                <c:pt idx="1259">
                  <c:v>1359</c:v>
                </c:pt>
                <c:pt idx="1260">
                  <c:v>1360</c:v>
                </c:pt>
                <c:pt idx="1261">
                  <c:v>1361</c:v>
                </c:pt>
                <c:pt idx="1262">
                  <c:v>1362</c:v>
                </c:pt>
                <c:pt idx="1263">
                  <c:v>1363</c:v>
                </c:pt>
                <c:pt idx="1264">
                  <c:v>1364</c:v>
                </c:pt>
                <c:pt idx="1265">
                  <c:v>1365</c:v>
                </c:pt>
                <c:pt idx="1266">
                  <c:v>1366</c:v>
                </c:pt>
                <c:pt idx="1267">
                  <c:v>1367</c:v>
                </c:pt>
                <c:pt idx="1268">
                  <c:v>1368</c:v>
                </c:pt>
                <c:pt idx="1269">
                  <c:v>1369</c:v>
                </c:pt>
                <c:pt idx="1270">
                  <c:v>1370</c:v>
                </c:pt>
                <c:pt idx="1271">
                  <c:v>1371</c:v>
                </c:pt>
                <c:pt idx="1272">
                  <c:v>1372</c:v>
                </c:pt>
                <c:pt idx="1273">
                  <c:v>1373</c:v>
                </c:pt>
                <c:pt idx="1274">
                  <c:v>1374</c:v>
                </c:pt>
                <c:pt idx="1275">
                  <c:v>1375</c:v>
                </c:pt>
                <c:pt idx="1276">
                  <c:v>1376</c:v>
                </c:pt>
                <c:pt idx="1277">
                  <c:v>1377</c:v>
                </c:pt>
                <c:pt idx="1278">
                  <c:v>1378</c:v>
                </c:pt>
                <c:pt idx="1279">
                  <c:v>1379</c:v>
                </c:pt>
                <c:pt idx="1280">
                  <c:v>1380</c:v>
                </c:pt>
                <c:pt idx="1281">
                  <c:v>1381</c:v>
                </c:pt>
                <c:pt idx="1282">
                  <c:v>1382</c:v>
                </c:pt>
                <c:pt idx="1283">
                  <c:v>1383</c:v>
                </c:pt>
                <c:pt idx="1284">
                  <c:v>1384</c:v>
                </c:pt>
                <c:pt idx="1285">
                  <c:v>1385</c:v>
                </c:pt>
                <c:pt idx="1286">
                  <c:v>1386</c:v>
                </c:pt>
                <c:pt idx="1287">
                  <c:v>1387</c:v>
                </c:pt>
                <c:pt idx="1288">
                  <c:v>1388</c:v>
                </c:pt>
                <c:pt idx="1289">
                  <c:v>1389</c:v>
                </c:pt>
                <c:pt idx="1290">
                  <c:v>1390</c:v>
                </c:pt>
                <c:pt idx="1291">
                  <c:v>1391</c:v>
                </c:pt>
                <c:pt idx="1292">
                  <c:v>1392</c:v>
                </c:pt>
                <c:pt idx="1293">
                  <c:v>1393</c:v>
                </c:pt>
                <c:pt idx="1294">
                  <c:v>1394</c:v>
                </c:pt>
                <c:pt idx="1295">
                  <c:v>1395</c:v>
                </c:pt>
                <c:pt idx="1296">
                  <c:v>1396</c:v>
                </c:pt>
                <c:pt idx="1297">
                  <c:v>1397</c:v>
                </c:pt>
                <c:pt idx="1298">
                  <c:v>1398</c:v>
                </c:pt>
                <c:pt idx="1299">
                  <c:v>1399</c:v>
                </c:pt>
                <c:pt idx="1300">
                  <c:v>1400</c:v>
                </c:pt>
                <c:pt idx="1301">
                  <c:v>1401</c:v>
                </c:pt>
                <c:pt idx="1302">
                  <c:v>1402</c:v>
                </c:pt>
                <c:pt idx="1303">
                  <c:v>1403</c:v>
                </c:pt>
                <c:pt idx="1304">
                  <c:v>1404</c:v>
                </c:pt>
                <c:pt idx="1305">
                  <c:v>1405</c:v>
                </c:pt>
                <c:pt idx="1306">
                  <c:v>1406</c:v>
                </c:pt>
                <c:pt idx="1307">
                  <c:v>1407</c:v>
                </c:pt>
                <c:pt idx="1308">
                  <c:v>1408</c:v>
                </c:pt>
                <c:pt idx="1309">
                  <c:v>1409</c:v>
                </c:pt>
                <c:pt idx="1310">
                  <c:v>1410</c:v>
                </c:pt>
                <c:pt idx="1311">
                  <c:v>1411</c:v>
                </c:pt>
                <c:pt idx="1312">
                  <c:v>1412</c:v>
                </c:pt>
                <c:pt idx="1313">
                  <c:v>1413</c:v>
                </c:pt>
                <c:pt idx="1314">
                  <c:v>1414</c:v>
                </c:pt>
                <c:pt idx="1315">
                  <c:v>1415</c:v>
                </c:pt>
                <c:pt idx="1316">
                  <c:v>1416</c:v>
                </c:pt>
                <c:pt idx="1317">
                  <c:v>1417</c:v>
                </c:pt>
                <c:pt idx="1318">
                  <c:v>1418</c:v>
                </c:pt>
                <c:pt idx="1319">
                  <c:v>1419</c:v>
                </c:pt>
                <c:pt idx="1320">
                  <c:v>1420</c:v>
                </c:pt>
                <c:pt idx="1321">
                  <c:v>1421</c:v>
                </c:pt>
                <c:pt idx="1322">
                  <c:v>1422</c:v>
                </c:pt>
                <c:pt idx="1323">
                  <c:v>1423</c:v>
                </c:pt>
                <c:pt idx="1324">
                  <c:v>1424</c:v>
                </c:pt>
                <c:pt idx="1325">
                  <c:v>1425</c:v>
                </c:pt>
                <c:pt idx="1326">
                  <c:v>1426</c:v>
                </c:pt>
                <c:pt idx="1327">
                  <c:v>1427</c:v>
                </c:pt>
                <c:pt idx="1328">
                  <c:v>1428</c:v>
                </c:pt>
                <c:pt idx="1329">
                  <c:v>1429</c:v>
                </c:pt>
                <c:pt idx="1330">
                  <c:v>1430</c:v>
                </c:pt>
                <c:pt idx="1331">
                  <c:v>1431</c:v>
                </c:pt>
                <c:pt idx="1332">
                  <c:v>1432</c:v>
                </c:pt>
                <c:pt idx="1333">
                  <c:v>1433</c:v>
                </c:pt>
                <c:pt idx="1334">
                  <c:v>1434</c:v>
                </c:pt>
                <c:pt idx="1335">
                  <c:v>1435</c:v>
                </c:pt>
                <c:pt idx="1336">
                  <c:v>1436</c:v>
                </c:pt>
                <c:pt idx="1337">
                  <c:v>1437</c:v>
                </c:pt>
                <c:pt idx="1338">
                  <c:v>1438</c:v>
                </c:pt>
                <c:pt idx="1339">
                  <c:v>1439</c:v>
                </c:pt>
                <c:pt idx="1340">
                  <c:v>1440</c:v>
                </c:pt>
                <c:pt idx="1341">
                  <c:v>1441</c:v>
                </c:pt>
                <c:pt idx="1342">
                  <c:v>1442</c:v>
                </c:pt>
                <c:pt idx="1343">
                  <c:v>1443</c:v>
                </c:pt>
                <c:pt idx="1344">
                  <c:v>1444</c:v>
                </c:pt>
                <c:pt idx="1345">
                  <c:v>1445</c:v>
                </c:pt>
                <c:pt idx="1346">
                  <c:v>1446</c:v>
                </c:pt>
                <c:pt idx="1347">
                  <c:v>1447</c:v>
                </c:pt>
                <c:pt idx="1348">
                  <c:v>1448</c:v>
                </c:pt>
                <c:pt idx="1349">
                  <c:v>1449</c:v>
                </c:pt>
                <c:pt idx="1350">
                  <c:v>1450</c:v>
                </c:pt>
                <c:pt idx="1351">
                  <c:v>1451</c:v>
                </c:pt>
                <c:pt idx="1352">
                  <c:v>1452</c:v>
                </c:pt>
                <c:pt idx="1353">
                  <c:v>1453</c:v>
                </c:pt>
                <c:pt idx="1354">
                  <c:v>1454</c:v>
                </c:pt>
                <c:pt idx="1355">
                  <c:v>1455</c:v>
                </c:pt>
                <c:pt idx="1356">
                  <c:v>1456</c:v>
                </c:pt>
                <c:pt idx="1357">
                  <c:v>1457</c:v>
                </c:pt>
                <c:pt idx="1358">
                  <c:v>1458</c:v>
                </c:pt>
                <c:pt idx="1359">
                  <c:v>1459</c:v>
                </c:pt>
                <c:pt idx="1360">
                  <c:v>1460</c:v>
                </c:pt>
                <c:pt idx="1361">
                  <c:v>1461</c:v>
                </c:pt>
                <c:pt idx="1362">
                  <c:v>1462</c:v>
                </c:pt>
                <c:pt idx="1363">
                  <c:v>1463</c:v>
                </c:pt>
                <c:pt idx="1364">
                  <c:v>1464</c:v>
                </c:pt>
                <c:pt idx="1365">
                  <c:v>1465</c:v>
                </c:pt>
                <c:pt idx="1366">
                  <c:v>1466</c:v>
                </c:pt>
                <c:pt idx="1367">
                  <c:v>1467</c:v>
                </c:pt>
                <c:pt idx="1368">
                  <c:v>1468</c:v>
                </c:pt>
                <c:pt idx="1369">
                  <c:v>1469</c:v>
                </c:pt>
                <c:pt idx="1370">
                  <c:v>1470</c:v>
                </c:pt>
                <c:pt idx="1371">
                  <c:v>1471</c:v>
                </c:pt>
                <c:pt idx="1372">
                  <c:v>1472</c:v>
                </c:pt>
                <c:pt idx="1373">
                  <c:v>1473</c:v>
                </c:pt>
                <c:pt idx="1374">
                  <c:v>1474</c:v>
                </c:pt>
                <c:pt idx="1375">
                  <c:v>1475</c:v>
                </c:pt>
                <c:pt idx="1376">
                  <c:v>1476</c:v>
                </c:pt>
                <c:pt idx="1377">
                  <c:v>1477</c:v>
                </c:pt>
                <c:pt idx="1378">
                  <c:v>1478</c:v>
                </c:pt>
                <c:pt idx="1379">
                  <c:v>1479</c:v>
                </c:pt>
                <c:pt idx="1380">
                  <c:v>1480</c:v>
                </c:pt>
                <c:pt idx="1381">
                  <c:v>1481</c:v>
                </c:pt>
                <c:pt idx="1382">
                  <c:v>1482</c:v>
                </c:pt>
                <c:pt idx="1383">
                  <c:v>1483</c:v>
                </c:pt>
                <c:pt idx="1384">
                  <c:v>1484</c:v>
                </c:pt>
                <c:pt idx="1385">
                  <c:v>1485</c:v>
                </c:pt>
                <c:pt idx="1386">
                  <c:v>1486</c:v>
                </c:pt>
                <c:pt idx="1387">
                  <c:v>1487</c:v>
                </c:pt>
                <c:pt idx="1388">
                  <c:v>1488</c:v>
                </c:pt>
                <c:pt idx="1389">
                  <c:v>1489</c:v>
                </c:pt>
                <c:pt idx="1390">
                  <c:v>1490</c:v>
                </c:pt>
                <c:pt idx="1391">
                  <c:v>1491</c:v>
                </c:pt>
                <c:pt idx="1392">
                  <c:v>1492</c:v>
                </c:pt>
                <c:pt idx="1393">
                  <c:v>1493</c:v>
                </c:pt>
                <c:pt idx="1394">
                  <c:v>1494</c:v>
                </c:pt>
                <c:pt idx="1395">
                  <c:v>1495</c:v>
                </c:pt>
                <c:pt idx="1396">
                  <c:v>1496</c:v>
                </c:pt>
                <c:pt idx="1397">
                  <c:v>1497</c:v>
                </c:pt>
                <c:pt idx="1398">
                  <c:v>1498</c:v>
                </c:pt>
                <c:pt idx="1399">
                  <c:v>1499</c:v>
                </c:pt>
                <c:pt idx="1400">
                  <c:v>1500</c:v>
                </c:pt>
                <c:pt idx="1401">
                  <c:v>1501</c:v>
                </c:pt>
                <c:pt idx="1402">
                  <c:v>1502</c:v>
                </c:pt>
                <c:pt idx="1403">
                  <c:v>1503</c:v>
                </c:pt>
                <c:pt idx="1404">
                  <c:v>1504</c:v>
                </c:pt>
                <c:pt idx="1405">
                  <c:v>1505</c:v>
                </c:pt>
                <c:pt idx="1406">
                  <c:v>1506</c:v>
                </c:pt>
                <c:pt idx="1407">
                  <c:v>1507</c:v>
                </c:pt>
                <c:pt idx="1408">
                  <c:v>1508</c:v>
                </c:pt>
                <c:pt idx="1409">
                  <c:v>1509</c:v>
                </c:pt>
                <c:pt idx="1410">
                  <c:v>1510</c:v>
                </c:pt>
                <c:pt idx="1411">
                  <c:v>1511</c:v>
                </c:pt>
                <c:pt idx="1412">
                  <c:v>1512</c:v>
                </c:pt>
                <c:pt idx="1413">
                  <c:v>1513</c:v>
                </c:pt>
                <c:pt idx="1414">
                  <c:v>1514</c:v>
                </c:pt>
                <c:pt idx="1415">
                  <c:v>1515</c:v>
                </c:pt>
                <c:pt idx="1416">
                  <c:v>1516</c:v>
                </c:pt>
                <c:pt idx="1417">
                  <c:v>1517</c:v>
                </c:pt>
                <c:pt idx="1418">
                  <c:v>1518</c:v>
                </c:pt>
                <c:pt idx="1419">
                  <c:v>1519</c:v>
                </c:pt>
                <c:pt idx="1420">
                  <c:v>1520</c:v>
                </c:pt>
                <c:pt idx="1421">
                  <c:v>1521</c:v>
                </c:pt>
                <c:pt idx="1422">
                  <c:v>1522</c:v>
                </c:pt>
                <c:pt idx="1423">
                  <c:v>1523</c:v>
                </c:pt>
                <c:pt idx="1424">
                  <c:v>1524</c:v>
                </c:pt>
                <c:pt idx="1425">
                  <c:v>1525</c:v>
                </c:pt>
                <c:pt idx="1426">
                  <c:v>1526</c:v>
                </c:pt>
                <c:pt idx="1427">
                  <c:v>1527</c:v>
                </c:pt>
                <c:pt idx="1428">
                  <c:v>1528</c:v>
                </c:pt>
                <c:pt idx="1429">
                  <c:v>1529</c:v>
                </c:pt>
                <c:pt idx="1430">
                  <c:v>1530</c:v>
                </c:pt>
                <c:pt idx="1431">
                  <c:v>1531</c:v>
                </c:pt>
                <c:pt idx="1432">
                  <c:v>1532</c:v>
                </c:pt>
                <c:pt idx="1433">
                  <c:v>1533</c:v>
                </c:pt>
                <c:pt idx="1434">
                  <c:v>1534</c:v>
                </c:pt>
                <c:pt idx="1435">
                  <c:v>1535</c:v>
                </c:pt>
                <c:pt idx="1436">
                  <c:v>1536</c:v>
                </c:pt>
                <c:pt idx="1437">
                  <c:v>1537</c:v>
                </c:pt>
                <c:pt idx="1438">
                  <c:v>1538</c:v>
                </c:pt>
                <c:pt idx="1439">
                  <c:v>1539</c:v>
                </c:pt>
                <c:pt idx="1440">
                  <c:v>1540</c:v>
                </c:pt>
                <c:pt idx="1441">
                  <c:v>1541</c:v>
                </c:pt>
                <c:pt idx="1442">
                  <c:v>1542</c:v>
                </c:pt>
                <c:pt idx="1443">
                  <c:v>1543</c:v>
                </c:pt>
                <c:pt idx="1444">
                  <c:v>1544</c:v>
                </c:pt>
                <c:pt idx="1445">
                  <c:v>1545</c:v>
                </c:pt>
                <c:pt idx="1446">
                  <c:v>1546</c:v>
                </c:pt>
                <c:pt idx="1447">
                  <c:v>1547</c:v>
                </c:pt>
                <c:pt idx="1448">
                  <c:v>1548</c:v>
                </c:pt>
                <c:pt idx="1449">
                  <c:v>1549</c:v>
                </c:pt>
                <c:pt idx="1450">
                  <c:v>1550</c:v>
                </c:pt>
                <c:pt idx="1451">
                  <c:v>1551</c:v>
                </c:pt>
                <c:pt idx="1452">
                  <c:v>1552</c:v>
                </c:pt>
                <c:pt idx="1453">
                  <c:v>1553</c:v>
                </c:pt>
                <c:pt idx="1454">
                  <c:v>1554</c:v>
                </c:pt>
                <c:pt idx="1455">
                  <c:v>1555</c:v>
                </c:pt>
                <c:pt idx="1456">
                  <c:v>1556</c:v>
                </c:pt>
                <c:pt idx="1457">
                  <c:v>1557</c:v>
                </c:pt>
                <c:pt idx="1458">
                  <c:v>1558</c:v>
                </c:pt>
                <c:pt idx="1459">
                  <c:v>1559</c:v>
                </c:pt>
                <c:pt idx="1460">
                  <c:v>1560</c:v>
                </c:pt>
                <c:pt idx="1461">
                  <c:v>1561</c:v>
                </c:pt>
                <c:pt idx="1462">
                  <c:v>1562</c:v>
                </c:pt>
                <c:pt idx="1463">
                  <c:v>1563</c:v>
                </c:pt>
                <c:pt idx="1464">
                  <c:v>1564</c:v>
                </c:pt>
                <c:pt idx="1465">
                  <c:v>1565</c:v>
                </c:pt>
                <c:pt idx="1466">
                  <c:v>1566</c:v>
                </c:pt>
                <c:pt idx="1467">
                  <c:v>1567</c:v>
                </c:pt>
                <c:pt idx="1468">
                  <c:v>1568</c:v>
                </c:pt>
                <c:pt idx="1469">
                  <c:v>1569</c:v>
                </c:pt>
                <c:pt idx="1470">
                  <c:v>1570</c:v>
                </c:pt>
                <c:pt idx="1471">
                  <c:v>1571</c:v>
                </c:pt>
                <c:pt idx="1472">
                  <c:v>1572</c:v>
                </c:pt>
                <c:pt idx="1473">
                  <c:v>1573</c:v>
                </c:pt>
                <c:pt idx="1474">
                  <c:v>1574</c:v>
                </c:pt>
                <c:pt idx="1475">
                  <c:v>1575</c:v>
                </c:pt>
                <c:pt idx="1476">
                  <c:v>1576</c:v>
                </c:pt>
                <c:pt idx="1477">
                  <c:v>1577</c:v>
                </c:pt>
                <c:pt idx="1478">
                  <c:v>1578</c:v>
                </c:pt>
                <c:pt idx="1479">
                  <c:v>1579</c:v>
                </c:pt>
                <c:pt idx="1480">
                  <c:v>1580</c:v>
                </c:pt>
                <c:pt idx="1481">
                  <c:v>1581</c:v>
                </c:pt>
                <c:pt idx="1482">
                  <c:v>1582</c:v>
                </c:pt>
                <c:pt idx="1483">
                  <c:v>1583</c:v>
                </c:pt>
                <c:pt idx="1484">
                  <c:v>1584</c:v>
                </c:pt>
                <c:pt idx="1485">
                  <c:v>1585</c:v>
                </c:pt>
                <c:pt idx="1486">
                  <c:v>1586</c:v>
                </c:pt>
                <c:pt idx="1487">
                  <c:v>1587</c:v>
                </c:pt>
                <c:pt idx="1488">
                  <c:v>1588</c:v>
                </c:pt>
                <c:pt idx="1489">
                  <c:v>1589</c:v>
                </c:pt>
                <c:pt idx="1490">
                  <c:v>1590</c:v>
                </c:pt>
                <c:pt idx="1491">
                  <c:v>1591</c:v>
                </c:pt>
                <c:pt idx="1492">
                  <c:v>1592</c:v>
                </c:pt>
                <c:pt idx="1493">
                  <c:v>1593</c:v>
                </c:pt>
                <c:pt idx="1494">
                  <c:v>1594</c:v>
                </c:pt>
                <c:pt idx="1495">
                  <c:v>1595</c:v>
                </c:pt>
                <c:pt idx="1496">
                  <c:v>1596</c:v>
                </c:pt>
                <c:pt idx="1497">
                  <c:v>1597</c:v>
                </c:pt>
                <c:pt idx="1498">
                  <c:v>1598</c:v>
                </c:pt>
                <c:pt idx="1499">
                  <c:v>1599</c:v>
                </c:pt>
                <c:pt idx="1500">
                  <c:v>1600</c:v>
                </c:pt>
                <c:pt idx="1501">
                  <c:v>1601</c:v>
                </c:pt>
                <c:pt idx="1502">
                  <c:v>1602</c:v>
                </c:pt>
                <c:pt idx="1503">
                  <c:v>1603</c:v>
                </c:pt>
                <c:pt idx="1504">
                  <c:v>1604</c:v>
                </c:pt>
                <c:pt idx="1505">
                  <c:v>1605</c:v>
                </c:pt>
                <c:pt idx="1506">
                  <c:v>1606</c:v>
                </c:pt>
                <c:pt idx="1507">
                  <c:v>1607</c:v>
                </c:pt>
                <c:pt idx="1508">
                  <c:v>1608</c:v>
                </c:pt>
                <c:pt idx="1509">
                  <c:v>1609</c:v>
                </c:pt>
                <c:pt idx="1510">
                  <c:v>1610</c:v>
                </c:pt>
                <c:pt idx="1511">
                  <c:v>1611</c:v>
                </c:pt>
                <c:pt idx="1512">
                  <c:v>1612</c:v>
                </c:pt>
                <c:pt idx="1513">
                  <c:v>1613</c:v>
                </c:pt>
                <c:pt idx="1514">
                  <c:v>1614</c:v>
                </c:pt>
                <c:pt idx="1515">
                  <c:v>1615</c:v>
                </c:pt>
                <c:pt idx="1516">
                  <c:v>1616</c:v>
                </c:pt>
                <c:pt idx="1517">
                  <c:v>1617</c:v>
                </c:pt>
                <c:pt idx="1518">
                  <c:v>1618</c:v>
                </c:pt>
                <c:pt idx="1519">
                  <c:v>1619</c:v>
                </c:pt>
                <c:pt idx="1520">
                  <c:v>1620</c:v>
                </c:pt>
                <c:pt idx="1521">
                  <c:v>1621</c:v>
                </c:pt>
                <c:pt idx="1522">
                  <c:v>1622</c:v>
                </c:pt>
                <c:pt idx="1523">
                  <c:v>1623</c:v>
                </c:pt>
                <c:pt idx="1524">
                  <c:v>1624</c:v>
                </c:pt>
                <c:pt idx="1525">
                  <c:v>1625</c:v>
                </c:pt>
                <c:pt idx="1526">
                  <c:v>1626</c:v>
                </c:pt>
                <c:pt idx="1527">
                  <c:v>1627</c:v>
                </c:pt>
                <c:pt idx="1528">
                  <c:v>1628</c:v>
                </c:pt>
                <c:pt idx="1529">
                  <c:v>1629</c:v>
                </c:pt>
                <c:pt idx="1530">
                  <c:v>1630</c:v>
                </c:pt>
                <c:pt idx="1531">
                  <c:v>1631</c:v>
                </c:pt>
                <c:pt idx="1532">
                  <c:v>1632</c:v>
                </c:pt>
                <c:pt idx="1533">
                  <c:v>1633</c:v>
                </c:pt>
                <c:pt idx="1534">
                  <c:v>1634</c:v>
                </c:pt>
                <c:pt idx="1535">
                  <c:v>1635</c:v>
                </c:pt>
                <c:pt idx="1536">
                  <c:v>1636</c:v>
                </c:pt>
                <c:pt idx="1537">
                  <c:v>1637</c:v>
                </c:pt>
                <c:pt idx="1538">
                  <c:v>1638</c:v>
                </c:pt>
                <c:pt idx="1539">
                  <c:v>1639</c:v>
                </c:pt>
                <c:pt idx="1540">
                  <c:v>1640</c:v>
                </c:pt>
                <c:pt idx="1541">
                  <c:v>1641</c:v>
                </c:pt>
                <c:pt idx="1542">
                  <c:v>1642</c:v>
                </c:pt>
                <c:pt idx="1543">
                  <c:v>1643</c:v>
                </c:pt>
                <c:pt idx="1544">
                  <c:v>1644</c:v>
                </c:pt>
                <c:pt idx="1545">
                  <c:v>1645</c:v>
                </c:pt>
                <c:pt idx="1546">
                  <c:v>1646</c:v>
                </c:pt>
                <c:pt idx="1547">
                  <c:v>1647</c:v>
                </c:pt>
                <c:pt idx="1548">
                  <c:v>1648</c:v>
                </c:pt>
                <c:pt idx="1549">
                  <c:v>1649</c:v>
                </c:pt>
                <c:pt idx="1550">
                  <c:v>1650</c:v>
                </c:pt>
                <c:pt idx="1551">
                  <c:v>1651</c:v>
                </c:pt>
                <c:pt idx="1552">
                  <c:v>1652</c:v>
                </c:pt>
                <c:pt idx="1553">
                  <c:v>1653</c:v>
                </c:pt>
                <c:pt idx="1554">
                  <c:v>1654</c:v>
                </c:pt>
                <c:pt idx="1555">
                  <c:v>1655</c:v>
                </c:pt>
                <c:pt idx="1556">
                  <c:v>1656</c:v>
                </c:pt>
                <c:pt idx="1557">
                  <c:v>1657</c:v>
                </c:pt>
                <c:pt idx="1558">
                  <c:v>1658</c:v>
                </c:pt>
                <c:pt idx="1559">
                  <c:v>1659</c:v>
                </c:pt>
                <c:pt idx="1560">
                  <c:v>1660</c:v>
                </c:pt>
                <c:pt idx="1561">
                  <c:v>1661</c:v>
                </c:pt>
                <c:pt idx="1562">
                  <c:v>1662</c:v>
                </c:pt>
                <c:pt idx="1563">
                  <c:v>1663</c:v>
                </c:pt>
                <c:pt idx="1564">
                  <c:v>1664</c:v>
                </c:pt>
                <c:pt idx="1565">
                  <c:v>1665</c:v>
                </c:pt>
                <c:pt idx="1566">
                  <c:v>1666</c:v>
                </c:pt>
                <c:pt idx="1567">
                  <c:v>1667</c:v>
                </c:pt>
                <c:pt idx="1568">
                  <c:v>1668</c:v>
                </c:pt>
                <c:pt idx="1569">
                  <c:v>1669</c:v>
                </c:pt>
                <c:pt idx="1570">
                  <c:v>1670</c:v>
                </c:pt>
                <c:pt idx="1571">
                  <c:v>1671</c:v>
                </c:pt>
                <c:pt idx="1572">
                  <c:v>1672</c:v>
                </c:pt>
                <c:pt idx="1573">
                  <c:v>1673</c:v>
                </c:pt>
                <c:pt idx="1574">
                  <c:v>1674</c:v>
                </c:pt>
                <c:pt idx="1575">
                  <c:v>1675</c:v>
                </c:pt>
                <c:pt idx="1576">
                  <c:v>1676</c:v>
                </c:pt>
                <c:pt idx="1577">
                  <c:v>1677</c:v>
                </c:pt>
                <c:pt idx="1578">
                  <c:v>1678</c:v>
                </c:pt>
                <c:pt idx="1579">
                  <c:v>1679</c:v>
                </c:pt>
                <c:pt idx="1580">
                  <c:v>1680</c:v>
                </c:pt>
                <c:pt idx="1581">
                  <c:v>1681</c:v>
                </c:pt>
                <c:pt idx="1582">
                  <c:v>1682</c:v>
                </c:pt>
                <c:pt idx="1583">
                  <c:v>1683</c:v>
                </c:pt>
                <c:pt idx="1584">
                  <c:v>1684</c:v>
                </c:pt>
                <c:pt idx="1585">
                  <c:v>1685</c:v>
                </c:pt>
                <c:pt idx="1586">
                  <c:v>1686</c:v>
                </c:pt>
                <c:pt idx="1587">
                  <c:v>1687</c:v>
                </c:pt>
                <c:pt idx="1588">
                  <c:v>1688</c:v>
                </c:pt>
                <c:pt idx="1589">
                  <c:v>1689</c:v>
                </c:pt>
                <c:pt idx="1590">
                  <c:v>1690</c:v>
                </c:pt>
                <c:pt idx="1591">
                  <c:v>1691</c:v>
                </c:pt>
                <c:pt idx="1592">
                  <c:v>1692</c:v>
                </c:pt>
                <c:pt idx="1593">
                  <c:v>1693</c:v>
                </c:pt>
                <c:pt idx="1594">
                  <c:v>1694</c:v>
                </c:pt>
                <c:pt idx="1595">
                  <c:v>1695</c:v>
                </c:pt>
                <c:pt idx="1596">
                  <c:v>1696</c:v>
                </c:pt>
                <c:pt idx="1597">
                  <c:v>1697</c:v>
                </c:pt>
                <c:pt idx="1598">
                  <c:v>1698</c:v>
                </c:pt>
                <c:pt idx="1599">
                  <c:v>1699</c:v>
                </c:pt>
                <c:pt idx="1600">
                  <c:v>1700</c:v>
                </c:pt>
                <c:pt idx="1601">
                  <c:v>1701</c:v>
                </c:pt>
                <c:pt idx="1602">
                  <c:v>1702</c:v>
                </c:pt>
                <c:pt idx="1603">
                  <c:v>1703</c:v>
                </c:pt>
                <c:pt idx="1604">
                  <c:v>1704</c:v>
                </c:pt>
                <c:pt idx="1605">
                  <c:v>1705</c:v>
                </c:pt>
                <c:pt idx="1606">
                  <c:v>1706</c:v>
                </c:pt>
                <c:pt idx="1607">
                  <c:v>1707</c:v>
                </c:pt>
                <c:pt idx="1608">
                  <c:v>1708</c:v>
                </c:pt>
                <c:pt idx="1609">
                  <c:v>1709</c:v>
                </c:pt>
                <c:pt idx="1610">
                  <c:v>1710</c:v>
                </c:pt>
                <c:pt idx="1611">
                  <c:v>1711</c:v>
                </c:pt>
                <c:pt idx="1612">
                  <c:v>1712</c:v>
                </c:pt>
                <c:pt idx="1613">
                  <c:v>1713</c:v>
                </c:pt>
                <c:pt idx="1614">
                  <c:v>1714</c:v>
                </c:pt>
                <c:pt idx="1615">
                  <c:v>1715</c:v>
                </c:pt>
                <c:pt idx="1616">
                  <c:v>1716</c:v>
                </c:pt>
                <c:pt idx="1617">
                  <c:v>1717</c:v>
                </c:pt>
                <c:pt idx="1618">
                  <c:v>1718</c:v>
                </c:pt>
                <c:pt idx="1619">
                  <c:v>1719</c:v>
                </c:pt>
                <c:pt idx="1620">
                  <c:v>1720</c:v>
                </c:pt>
                <c:pt idx="1621">
                  <c:v>1721</c:v>
                </c:pt>
                <c:pt idx="1622">
                  <c:v>1722</c:v>
                </c:pt>
                <c:pt idx="1623">
                  <c:v>1723</c:v>
                </c:pt>
                <c:pt idx="1624">
                  <c:v>1724</c:v>
                </c:pt>
                <c:pt idx="1625">
                  <c:v>1725</c:v>
                </c:pt>
                <c:pt idx="1626">
                  <c:v>1726</c:v>
                </c:pt>
                <c:pt idx="1627">
                  <c:v>1727</c:v>
                </c:pt>
                <c:pt idx="1628">
                  <c:v>1728</c:v>
                </c:pt>
                <c:pt idx="1629">
                  <c:v>1729</c:v>
                </c:pt>
                <c:pt idx="1630">
                  <c:v>1730</c:v>
                </c:pt>
                <c:pt idx="1631">
                  <c:v>1731</c:v>
                </c:pt>
                <c:pt idx="1632">
                  <c:v>1732</c:v>
                </c:pt>
                <c:pt idx="1633">
                  <c:v>1733</c:v>
                </c:pt>
                <c:pt idx="1634">
                  <c:v>1734</c:v>
                </c:pt>
                <c:pt idx="1635">
                  <c:v>1735</c:v>
                </c:pt>
                <c:pt idx="1636">
                  <c:v>1736</c:v>
                </c:pt>
                <c:pt idx="1637">
                  <c:v>1737</c:v>
                </c:pt>
                <c:pt idx="1638">
                  <c:v>1738</c:v>
                </c:pt>
                <c:pt idx="1639">
                  <c:v>1739</c:v>
                </c:pt>
                <c:pt idx="1640">
                  <c:v>1740</c:v>
                </c:pt>
                <c:pt idx="1641">
                  <c:v>1741</c:v>
                </c:pt>
                <c:pt idx="1642">
                  <c:v>1742</c:v>
                </c:pt>
                <c:pt idx="1643">
                  <c:v>1743</c:v>
                </c:pt>
                <c:pt idx="1644">
                  <c:v>1744</c:v>
                </c:pt>
                <c:pt idx="1645">
                  <c:v>1745</c:v>
                </c:pt>
                <c:pt idx="1646">
                  <c:v>1746</c:v>
                </c:pt>
                <c:pt idx="1647">
                  <c:v>1747</c:v>
                </c:pt>
                <c:pt idx="1648">
                  <c:v>1748</c:v>
                </c:pt>
                <c:pt idx="1649">
                  <c:v>1749</c:v>
                </c:pt>
                <c:pt idx="1650">
                  <c:v>1750</c:v>
                </c:pt>
                <c:pt idx="1651">
                  <c:v>1751</c:v>
                </c:pt>
                <c:pt idx="1652">
                  <c:v>1752</c:v>
                </c:pt>
                <c:pt idx="1653">
                  <c:v>1753</c:v>
                </c:pt>
                <c:pt idx="1654">
                  <c:v>1754</c:v>
                </c:pt>
                <c:pt idx="1655">
                  <c:v>1755</c:v>
                </c:pt>
                <c:pt idx="1656">
                  <c:v>1756</c:v>
                </c:pt>
                <c:pt idx="1657">
                  <c:v>1757</c:v>
                </c:pt>
                <c:pt idx="1658">
                  <c:v>1758</c:v>
                </c:pt>
                <c:pt idx="1659">
                  <c:v>1759</c:v>
                </c:pt>
                <c:pt idx="1660">
                  <c:v>1760</c:v>
                </c:pt>
                <c:pt idx="1661">
                  <c:v>1761</c:v>
                </c:pt>
                <c:pt idx="1662">
                  <c:v>1762</c:v>
                </c:pt>
                <c:pt idx="1663">
                  <c:v>1763</c:v>
                </c:pt>
                <c:pt idx="1664">
                  <c:v>1764</c:v>
                </c:pt>
                <c:pt idx="1665">
                  <c:v>1765</c:v>
                </c:pt>
                <c:pt idx="1666">
                  <c:v>1766</c:v>
                </c:pt>
                <c:pt idx="1667">
                  <c:v>1767</c:v>
                </c:pt>
                <c:pt idx="1668">
                  <c:v>1768</c:v>
                </c:pt>
                <c:pt idx="1669">
                  <c:v>1769</c:v>
                </c:pt>
                <c:pt idx="1670">
                  <c:v>1770</c:v>
                </c:pt>
                <c:pt idx="1671">
                  <c:v>1771</c:v>
                </c:pt>
                <c:pt idx="1672">
                  <c:v>1772</c:v>
                </c:pt>
                <c:pt idx="1673">
                  <c:v>1773</c:v>
                </c:pt>
                <c:pt idx="1674">
                  <c:v>1774</c:v>
                </c:pt>
                <c:pt idx="1675">
                  <c:v>1775</c:v>
                </c:pt>
                <c:pt idx="1676">
                  <c:v>1776</c:v>
                </c:pt>
                <c:pt idx="1677">
                  <c:v>1777</c:v>
                </c:pt>
                <c:pt idx="1678">
                  <c:v>1778</c:v>
                </c:pt>
                <c:pt idx="1679">
                  <c:v>1779</c:v>
                </c:pt>
                <c:pt idx="1680">
                  <c:v>1780</c:v>
                </c:pt>
                <c:pt idx="1681">
                  <c:v>1781</c:v>
                </c:pt>
                <c:pt idx="1682">
                  <c:v>1782</c:v>
                </c:pt>
                <c:pt idx="1683">
                  <c:v>1783</c:v>
                </c:pt>
                <c:pt idx="1684">
                  <c:v>1784</c:v>
                </c:pt>
                <c:pt idx="1685">
                  <c:v>1785</c:v>
                </c:pt>
                <c:pt idx="1686">
                  <c:v>1786</c:v>
                </c:pt>
                <c:pt idx="1687">
                  <c:v>1787</c:v>
                </c:pt>
                <c:pt idx="1688">
                  <c:v>1788</c:v>
                </c:pt>
                <c:pt idx="1689">
                  <c:v>1789</c:v>
                </c:pt>
                <c:pt idx="1690">
                  <c:v>1790</c:v>
                </c:pt>
                <c:pt idx="1691">
                  <c:v>1791</c:v>
                </c:pt>
                <c:pt idx="1692">
                  <c:v>1792</c:v>
                </c:pt>
                <c:pt idx="1693">
                  <c:v>1793</c:v>
                </c:pt>
                <c:pt idx="1694">
                  <c:v>1794</c:v>
                </c:pt>
                <c:pt idx="1695">
                  <c:v>1795</c:v>
                </c:pt>
                <c:pt idx="1696">
                  <c:v>1796</c:v>
                </c:pt>
                <c:pt idx="1697">
                  <c:v>1797</c:v>
                </c:pt>
                <c:pt idx="1698">
                  <c:v>1798</c:v>
                </c:pt>
                <c:pt idx="1699">
                  <c:v>1799</c:v>
                </c:pt>
                <c:pt idx="1700">
                  <c:v>1800</c:v>
                </c:pt>
                <c:pt idx="1701">
                  <c:v>1801</c:v>
                </c:pt>
                <c:pt idx="1702">
                  <c:v>1802</c:v>
                </c:pt>
                <c:pt idx="1703">
                  <c:v>1803</c:v>
                </c:pt>
                <c:pt idx="1704">
                  <c:v>1804</c:v>
                </c:pt>
                <c:pt idx="1705">
                  <c:v>1805</c:v>
                </c:pt>
                <c:pt idx="1706">
                  <c:v>1806</c:v>
                </c:pt>
                <c:pt idx="1707">
                  <c:v>1807</c:v>
                </c:pt>
                <c:pt idx="1708">
                  <c:v>1808</c:v>
                </c:pt>
                <c:pt idx="1709">
                  <c:v>1809</c:v>
                </c:pt>
                <c:pt idx="1710">
                  <c:v>1810</c:v>
                </c:pt>
                <c:pt idx="1711">
                  <c:v>1811</c:v>
                </c:pt>
                <c:pt idx="1712">
                  <c:v>1812</c:v>
                </c:pt>
                <c:pt idx="1713">
                  <c:v>1813</c:v>
                </c:pt>
                <c:pt idx="1714">
                  <c:v>1814</c:v>
                </c:pt>
                <c:pt idx="1715">
                  <c:v>1815</c:v>
                </c:pt>
                <c:pt idx="1716">
                  <c:v>1816</c:v>
                </c:pt>
                <c:pt idx="1717">
                  <c:v>1817</c:v>
                </c:pt>
                <c:pt idx="1718">
                  <c:v>1818</c:v>
                </c:pt>
                <c:pt idx="1719">
                  <c:v>1819</c:v>
                </c:pt>
                <c:pt idx="1720">
                  <c:v>1820</c:v>
                </c:pt>
                <c:pt idx="1721">
                  <c:v>1821</c:v>
                </c:pt>
                <c:pt idx="1722">
                  <c:v>1822</c:v>
                </c:pt>
                <c:pt idx="1723">
                  <c:v>1823</c:v>
                </c:pt>
                <c:pt idx="1724">
                  <c:v>1824</c:v>
                </c:pt>
                <c:pt idx="1725">
                  <c:v>1825</c:v>
                </c:pt>
                <c:pt idx="1726">
                  <c:v>1826</c:v>
                </c:pt>
                <c:pt idx="1727">
                  <c:v>1827</c:v>
                </c:pt>
                <c:pt idx="1728">
                  <c:v>1828</c:v>
                </c:pt>
                <c:pt idx="1729">
                  <c:v>1829</c:v>
                </c:pt>
                <c:pt idx="1730">
                  <c:v>1830</c:v>
                </c:pt>
                <c:pt idx="1731">
                  <c:v>1831</c:v>
                </c:pt>
                <c:pt idx="1732">
                  <c:v>1832</c:v>
                </c:pt>
                <c:pt idx="1733">
                  <c:v>1833</c:v>
                </c:pt>
                <c:pt idx="1734">
                  <c:v>1834</c:v>
                </c:pt>
                <c:pt idx="1735">
                  <c:v>1835</c:v>
                </c:pt>
                <c:pt idx="1736">
                  <c:v>1836</c:v>
                </c:pt>
                <c:pt idx="1737">
                  <c:v>1837</c:v>
                </c:pt>
                <c:pt idx="1738">
                  <c:v>1838</c:v>
                </c:pt>
                <c:pt idx="1739">
                  <c:v>1839</c:v>
                </c:pt>
                <c:pt idx="1740">
                  <c:v>1840</c:v>
                </c:pt>
                <c:pt idx="1741">
                  <c:v>1841</c:v>
                </c:pt>
                <c:pt idx="1742">
                  <c:v>1842</c:v>
                </c:pt>
                <c:pt idx="1743">
                  <c:v>1843</c:v>
                </c:pt>
                <c:pt idx="1744">
                  <c:v>1844</c:v>
                </c:pt>
                <c:pt idx="1745">
                  <c:v>1845</c:v>
                </c:pt>
                <c:pt idx="1746">
                  <c:v>1846</c:v>
                </c:pt>
                <c:pt idx="1747">
                  <c:v>1847</c:v>
                </c:pt>
                <c:pt idx="1748">
                  <c:v>1848</c:v>
                </c:pt>
                <c:pt idx="1749">
                  <c:v>1849</c:v>
                </c:pt>
                <c:pt idx="1750">
                  <c:v>1850</c:v>
                </c:pt>
                <c:pt idx="1751">
                  <c:v>1851</c:v>
                </c:pt>
                <c:pt idx="1752">
                  <c:v>1852</c:v>
                </c:pt>
                <c:pt idx="1753">
                  <c:v>1853</c:v>
                </c:pt>
                <c:pt idx="1754">
                  <c:v>1854</c:v>
                </c:pt>
                <c:pt idx="1755">
                  <c:v>1855</c:v>
                </c:pt>
                <c:pt idx="1756">
                  <c:v>1856</c:v>
                </c:pt>
                <c:pt idx="1757">
                  <c:v>1857</c:v>
                </c:pt>
                <c:pt idx="1758">
                  <c:v>1858</c:v>
                </c:pt>
                <c:pt idx="1759">
                  <c:v>1859</c:v>
                </c:pt>
                <c:pt idx="1760">
                  <c:v>1860</c:v>
                </c:pt>
                <c:pt idx="1761">
                  <c:v>1861</c:v>
                </c:pt>
                <c:pt idx="1762">
                  <c:v>1862</c:v>
                </c:pt>
                <c:pt idx="1763">
                  <c:v>1863</c:v>
                </c:pt>
                <c:pt idx="1764">
                  <c:v>1864</c:v>
                </c:pt>
                <c:pt idx="1765">
                  <c:v>1865</c:v>
                </c:pt>
                <c:pt idx="1766">
                  <c:v>1866</c:v>
                </c:pt>
                <c:pt idx="1767">
                  <c:v>1867</c:v>
                </c:pt>
                <c:pt idx="1768">
                  <c:v>1868</c:v>
                </c:pt>
                <c:pt idx="1769">
                  <c:v>1869</c:v>
                </c:pt>
                <c:pt idx="1770">
                  <c:v>1870</c:v>
                </c:pt>
                <c:pt idx="1771">
                  <c:v>1871</c:v>
                </c:pt>
                <c:pt idx="1772">
                  <c:v>1872</c:v>
                </c:pt>
                <c:pt idx="1773">
                  <c:v>1873</c:v>
                </c:pt>
                <c:pt idx="1774">
                  <c:v>1874</c:v>
                </c:pt>
                <c:pt idx="1775">
                  <c:v>1875</c:v>
                </c:pt>
                <c:pt idx="1776">
                  <c:v>1876</c:v>
                </c:pt>
                <c:pt idx="1777">
                  <c:v>1877</c:v>
                </c:pt>
                <c:pt idx="1778">
                  <c:v>1878</c:v>
                </c:pt>
                <c:pt idx="1779">
                  <c:v>1879</c:v>
                </c:pt>
                <c:pt idx="1780">
                  <c:v>1880</c:v>
                </c:pt>
                <c:pt idx="1781">
                  <c:v>1881</c:v>
                </c:pt>
                <c:pt idx="1782">
                  <c:v>1882</c:v>
                </c:pt>
                <c:pt idx="1783">
                  <c:v>1883</c:v>
                </c:pt>
                <c:pt idx="1784">
                  <c:v>1884</c:v>
                </c:pt>
                <c:pt idx="1785">
                  <c:v>1885</c:v>
                </c:pt>
                <c:pt idx="1786">
                  <c:v>1886</c:v>
                </c:pt>
                <c:pt idx="1787">
                  <c:v>1887</c:v>
                </c:pt>
                <c:pt idx="1788">
                  <c:v>1888</c:v>
                </c:pt>
                <c:pt idx="1789">
                  <c:v>1889</c:v>
                </c:pt>
                <c:pt idx="1790">
                  <c:v>1890</c:v>
                </c:pt>
                <c:pt idx="1791">
                  <c:v>1891</c:v>
                </c:pt>
                <c:pt idx="1792">
                  <c:v>1892</c:v>
                </c:pt>
                <c:pt idx="1793">
                  <c:v>1893</c:v>
                </c:pt>
                <c:pt idx="1794">
                  <c:v>1894</c:v>
                </c:pt>
                <c:pt idx="1795">
                  <c:v>1895</c:v>
                </c:pt>
                <c:pt idx="1796">
                  <c:v>1896</c:v>
                </c:pt>
                <c:pt idx="1797">
                  <c:v>1897</c:v>
                </c:pt>
                <c:pt idx="1798">
                  <c:v>1898</c:v>
                </c:pt>
                <c:pt idx="1799">
                  <c:v>1899</c:v>
                </c:pt>
                <c:pt idx="1800">
                  <c:v>1900</c:v>
                </c:pt>
                <c:pt idx="1801">
                  <c:v>1901</c:v>
                </c:pt>
                <c:pt idx="1802">
                  <c:v>1902</c:v>
                </c:pt>
                <c:pt idx="1803">
                  <c:v>1903</c:v>
                </c:pt>
                <c:pt idx="1804">
                  <c:v>1904</c:v>
                </c:pt>
                <c:pt idx="1805">
                  <c:v>1905</c:v>
                </c:pt>
                <c:pt idx="1806">
                  <c:v>1906</c:v>
                </c:pt>
                <c:pt idx="1807">
                  <c:v>1907</c:v>
                </c:pt>
                <c:pt idx="1808">
                  <c:v>1908</c:v>
                </c:pt>
                <c:pt idx="1809">
                  <c:v>1909</c:v>
                </c:pt>
                <c:pt idx="1810">
                  <c:v>1910</c:v>
                </c:pt>
                <c:pt idx="1811">
                  <c:v>1911</c:v>
                </c:pt>
                <c:pt idx="1812">
                  <c:v>1912</c:v>
                </c:pt>
                <c:pt idx="1813">
                  <c:v>1913</c:v>
                </c:pt>
                <c:pt idx="1814">
                  <c:v>1914</c:v>
                </c:pt>
                <c:pt idx="1815">
                  <c:v>1915</c:v>
                </c:pt>
                <c:pt idx="1816">
                  <c:v>1916</c:v>
                </c:pt>
                <c:pt idx="1817">
                  <c:v>1917</c:v>
                </c:pt>
                <c:pt idx="1818">
                  <c:v>1918</c:v>
                </c:pt>
                <c:pt idx="1819">
                  <c:v>1919</c:v>
                </c:pt>
                <c:pt idx="1820">
                  <c:v>1920</c:v>
                </c:pt>
                <c:pt idx="1821">
                  <c:v>1921</c:v>
                </c:pt>
                <c:pt idx="1822">
                  <c:v>1922</c:v>
                </c:pt>
                <c:pt idx="1823">
                  <c:v>1923</c:v>
                </c:pt>
                <c:pt idx="1824">
                  <c:v>1924</c:v>
                </c:pt>
                <c:pt idx="1825">
                  <c:v>1925</c:v>
                </c:pt>
                <c:pt idx="1826">
                  <c:v>1926</c:v>
                </c:pt>
                <c:pt idx="1827">
                  <c:v>1927</c:v>
                </c:pt>
                <c:pt idx="1828">
                  <c:v>1928</c:v>
                </c:pt>
                <c:pt idx="1829">
                  <c:v>1929</c:v>
                </c:pt>
                <c:pt idx="1830">
                  <c:v>1930</c:v>
                </c:pt>
                <c:pt idx="1831">
                  <c:v>1931</c:v>
                </c:pt>
                <c:pt idx="1832">
                  <c:v>1932</c:v>
                </c:pt>
                <c:pt idx="1833">
                  <c:v>1933</c:v>
                </c:pt>
                <c:pt idx="1834">
                  <c:v>1934</c:v>
                </c:pt>
                <c:pt idx="1835">
                  <c:v>1935</c:v>
                </c:pt>
                <c:pt idx="1836">
                  <c:v>1936</c:v>
                </c:pt>
                <c:pt idx="1837">
                  <c:v>1937</c:v>
                </c:pt>
                <c:pt idx="1838">
                  <c:v>1938</c:v>
                </c:pt>
                <c:pt idx="1839">
                  <c:v>1939</c:v>
                </c:pt>
                <c:pt idx="1840">
                  <c:v>1940</c:v>
                </c:pt>
                <c:pt idx="1841">
                  <c:v>1941</c:v>
                </c:pt>
                <c:pt idx="1842">
                  <c:v>1942</c:v>
                </c:pt>
                <c:pt idx="1843">
                  <c:v>1943</c:v>
                </c:pt>
                <c:pt idx="1844">
                  <c:v>1944</c:v>
                </c:pt>
                <c:pt idx="1845">
                  <c:v>1945</c:v>
                </c:pt>
                <c:pt idx="1846">
                  <c:v>1946</c:v>
                </c:pt>
                <c:pt idx="1847">
                  <c:v>1947</c:v>
                </c:pt>
                <c:pt idx="1848">
                  <c:v>1948</c:v>
                </c:pt>
                <c:pt idx="1849">
                  <c:v>1949</c:v>
                </c:pt>
                <c:pt idx="1850">
                  <c:v>1950</c:v>
                </c:pt>
                <c:pt idx="1851">
                  <c:v>1951</c:v>
                </c:pt>
                <c:pt idx="1852">
                  <c:v>1952</c:v>
                </c:pt>
                <c:pt idx="1853">
                  <c:v>1953</c:v>
                </c:pt>
                <c:pt idx="1854">
                  <c:v>1954</c:v>
                </c:pt>
                <c:pt idx="1855">
                  <c:v>1955</c:v>
                </c:pt>
                <c:pt idx="1856">
                  <c:v>1956</c:v>
                </c:pt>
                <c:pt idx="1857">
                  <c:v>1957</c:v>
                </c:pt>
                <c:pt idx="1858">
                  <c:v>1958</c:v>
                </c:pt>
                <c:pt idx="1859">
                  <c:v>1959</c:v>
                </c:pt>
                <c:pt idx="1860">
                  <c:v>1960</c:v>
                </c:pt>
                <c:pt idx="1861">
                  <c:v>1961</c:v>
                </c:pt>
                <c:pt idx="1862">
                  <c:v>1962</c:v>
                </c:pt>
                <c:pt idx="1863">
                  <c:v>1963</c:v>
                </c:pt>
                <c:pt idx="1864">
                  <c:v>1964</c:v>
                </c:pt>
                <c:pt idx="1865">
                  <c:v>1965</c:v>
                </c:pt>
                <c:pt idx="1866">
                  <c:v>1966</c:v>
                </c:pt>
                <c:pt idx="1867">
                  <c:v>1967</c:v>
                </c:pt>
                <c:pt idx="1868">
                  <c:v>1968</c:v>
                </c:pt>
                <c:pt idx="1869">
                  <c:v>1969</c:v>
                </c:pt>
                <c:pt idx="1870">
                  <c:v>1970</c:v>
                </c:pt>
                <c:pt idx="1871">
                  <c:v>1971</c:v>
                </c:pt>
                <c:pt idx="1872">
                  <c:v>1972</c:v>
                </c:pt>
                <c:pt idx="1873">
                  <c:v>1973</c:v>
                </c:pt>
                <c:pt idx="1874">
                  <c:v>1974</c:v>
                </c:pt>
                <c:pt idx="1875">
                  <c:v>1975</c:v>
                </c:pt>
                <c:pt idx="1876">
                  <c:v>1976</c:v>
                </c:pt>
                <c:pt idx="1877">
                  <c:v>1977</c:v>
                </c:pt>
                <c:pt idx="1878">
                  <c:v>1978</c:v>
                </c:pt>
                <c:pt idx="1879">
                  <c:v>1979</c:v>
                </c:pt>
                <c:pt idx="1880">
                  <c:v>1980</c:v>
                </c:pt>
                <c:pt idx="1881">
                  <c:v>1981</c:v>
                </c:pt>
                <c:pt idx="1882">
                  <c:v>1982</c:v>
                </c:pt>
                <c:pt idx="1883">
                  <c:v>1983</c:v>
                </c:pt>
                <c:pt idx="1884">
                  <c:v>1984</c:v>
                </c:pt>
                <c:pt idx="1885">
                  <c:v>1985</c:v>
                </c:pt>
                <c:pt idx="1886">
                  <c:v>1986</c:v>
                </c:pt>
                <c:pt idx="1887">
                  <c:v>1987</c:v>
                </c:pt>
                <c:pt idx="1888">
                  <c:v>1988</c:v>
                </c:pt>
                <c:pt idx="1889">
                  <c:v>1989</c:v>
                </c:pt>
                <c:pt idx="1890">
                  <c:v>1990</c:v>
                </c:pt>
                <c:pt idx="1891">
                  <c:v>1991</c:v>
                </c:pt>
                <c:pt idx="1892">
                  <c:v>1992</c:v>
                </c:pt>
                <c:pt idx="1893">
                  <c:v>1993</c:v>
                </c:pt>
                <c:pt idx="1894">
                  <c:v>1994</c:v>
                </c:pt>
                <c:pt idx="1895">
                  <c:v>1995</c:v>
                </c:pt>
                <c:pt idx="1896">
                  <c:v>1996</c:v>
                </c:pt>
                <c:pt idx="1897">
                  <c:v>1997</c:v>
                </c:pt>
                <c:pt idx="1898">
                  <c:v>1998</c:v>
                </c:pt>
                <c:pt idx="1899">
                  <c:v>1999</c:v>
                </c:pt>
                <c:pt idx="1900">
                  <c:v>2000</c:v>
                </c:pt>
                <c:pt idx="1901">
                  <c:v>2001</c:v>
                </c:pt>
                <c:pt idx="1902">
                  <c:v>2002</c:v>
                </c:pt>
                <c:pt idx="1903">
                  <c:v>2003</c:v>
                </c:pt>
                <c:pt idx="1904">
                  <c:v>2004</c:v>
                </c:pt>
                <c:pt idx="1905">
                  <c:v>2005</c:v>
                </c:pt>
                <c:pt idx="1906">
                  <c:v>2006</c:v>
                </c:pt>
                <c:pt idx="1907">
                  <c:v>2007</c:v>
                </c:pt>
                <c:pt idx="1908">
                  <c:v>2008</c:v>
                </c:pt>
                <c:pt idx="1909">
                  <c:v>2009</c:v>
                </c:pt>
                <c:pt idx="1910">
                  <c:v>2010</c:v>
                </c:pt>
                <c:pt idx="1911">
                  <c:v>2011</c:v>
                </c:pt>
                <c:pt idx="1912">
                  <c:v>2012</c:v>
                </c:pt>
                <c:pt idx="1913">
                  <c:v>2013</c:v>
                </c:pt>
                <c:pt idx="1914">
                  <c:v>2014</c:v>
                </c:pt>
                <c:pt idx="1915">
                  <c:v>2015</c:v>
                </c:pt>
                <c:pt idx="1916">
                  <c:v>2016</c:v>
                </c:pt>
                <c:pt idx="1917">
                  <c:v>2017</c:v>
                </c:pt>
                <c:pt idx="1918">
                  <c:v>2018</c:v>
                </c:pt>
                <c:pt idx="1919">
                  <c:v>2019</c:v>
                </c:pt>
                <c:pt idx="1920">
                  <c:v>2020</c:v>
                </c:pt>
                <c:pt idx="1921">
                  <c:v>2021</c:v>
                </c:pt>
                <c:pt idx="1922">
                  <c:v>2022</c:v>
                </c:pt>
                <c:pt idx="1923">
                  <c:v>2023</c:v>
                </c:pt>
                <c:pt idx="1924">
                  <c:v>2024</c:v>
                </c:pt>
                <c:pt idx="1925">
                  <c:v>2025</c:v>
                </c:pt>
                <c:pt idx="1926">
                  <c:v>2026</c:v>
                </c:pt>
                <c:pt idx="1927">
                  <c:v>2027</c:v>
                </c:pt>
                <c:pt idx="1928">
                  <c:v>2028</c:v>
                </c:pt>
                <c:pt idx="1929">
                  <c:v>2029</c:v>
                </c:pt>
                <c:pt idx="1930">
                  <c:v>2030</c:v>
                </c:pt>
                <c:pt idx="1931">
                  <c:v>2031</c:v>
                </c:pt>
                <c:pt idx="1932">
                  <c:v>2032</c:v>
                </c:pt>
                <c:pt idx="1933">
                  <c:v>2033</c:v>
                </c:pt>
                <c:pt idx="1934">
                  <c:v>2034</c:v>
                </c:pt>
                <c:pt idx="1935">
                  <c:v>2035</c:v>
                </c:pt>
                <c:pt idx="1936">
                  <c:v>2036</c:v>
                </c:pt>
                <c:pt idx="1937">
                  <c:v>2037</c:v>
                </c:pt>
                <c:pt idx="1938">
                  <c:v>2038</c:v>
                </c:pt>
                <c:pt idx="1939">
                  <c:v>2039</c:v>
                </c:pt>
                <c:pt idx="1940">
                  <c:v>2040</c:v>
                </c:pt>
                <c:pt idx="1941">
                  <c:v>2041</c:v>
                </c:pt>
                <c:pt idx="1942">
                  <c:v>2042</c:v>
                </c:pt>
                <c:pt idx="1943">
                  <c:v>2043</c:v>
                </c:pt>
                <c:pt idx="1944">
                  <c:v>2044</c:v>
                </c:pt>
                <c:pt idx="1945">
                  <c:v>2045</c:v>
                </c:pt>
                <c:pt idx="1946">
                  <c:v>2046</c:v>
                </c:pt>
                <c:pt idx="1947">
                  <c:v>2047</c:v>
                </c:pt>
                <c:pt idx="1948">
                  <c:v>2048</c:v>
                </c:pt>
                <c:pt idx="1949">
                  <c:v>2049</c:v>
                </c:pt>
                <c:pt idx="1950">
                  <c:v>2050</c:v>
                </c:pt>
                <c:pt idx="1951">
                  <c:v>2051</c:v>
                </c:pt>
                <c:pt idx="1952">
                  <c:v>2052</c:v>
                </c:pt>
                <c:pt idx="1953">
                  <c:v>2053</c:v>
                </c:pt>
                <c:pt idx="1954">
                  <c:v>2054</c:v>
                </c:pt>
                <c:pt idx="1955">
                  <c:v>2055</c:v>
                </c:pt>
                <c:pt idx="1956">
                  <c:v>2056</c:v>
                </c:pt>
                <c:pt idx="1957">
                  <c:v>2057</c:v>
                </c:pt>
                <c:pt idx="1958">
                  <c:v>2058</c:v>
                </c:pt>
                <c:pt idx="1959">
                  <c:v>2059</c:v>
                </c:pt>
                <c:pt idx="1960">
                  <c:v>2060</c:v>
                </c:pt>
                <c:pt idx="1961">
                  <c:v>2061</c:v>
                </c:pt>
                <c:pt idx="1962">
                  <c:v>2062</c:v>
                </c:pt>
                <c:pt idx="1963">
                  <c:v>2063</c:v>
                </c:pt>
                <c:pt idx="1964">
                  <c:v>2064</c:v>
                </c:pt>
                <c:pt idx="1965">
                  <c:v>2065</c:v>
                </c:pt>
                <c:pt idx="1966">
                  <c:v>2066</c:v>
                </c:pt>
                <c:pt idx="1967">
                  <c:v>2067</c:v>
                </c:pt>
                <c:pt idx="1968">
                  <c:v>2068</c:v>
                </c:pt>
                <c:pt idx="1969">
                  <c:v>2069</c:v>
                </c:pt>
                <c:pt idx="1970">
                  <c:v>2070</c:v>
                </c:pt>
                <c:pt idx="1971">
                  <c:v>2071</c:v>
                </c:pt>
                <c:pt idx="1972">
                  <c:v>2072</c:v>
                </c:pt>
                <c:pt idx="1973">
                  <c:v>2073</c:v>
                </c:pt>
                <c:pt idx="1974">
                  <c:v>2074</c:v>
                </c:pt>
                <c:pt idx="1975">
                  <c:v>2075</c:v>
                </c:pt>
                <c:pt idx="1976">
                  <c:v>2076</c:v>
                </c:pt>
                <c:pt idx="1977">
                  <c:v>2077</c:v>
                </c:pt>
                <c:pt idx="1978">
                  <c:v>2078</c:v>
                </c:pt>
                <c:pt idx="1979">
                  <c:v>2079</c:v>
                </c:pt>
                <c:pt idx="1980">
                  <c:v>2080</c:v>
                </c:pt>
                <c:pt idx="1981">
                  <c:v>2081</c:v>
                </c:pt>
                <c:pt idx="1982">
                  <c:v>2082</c:v>
                </c:pt>
                <c:pt idx="1983">
                  <c:v>2083</c:v>
                </c:pt>
                <c:pt idx="1984">
                  <c:v>2084</c:v>
                </c:pt>
                <c:pt idx="1985">
                  <c:v>2085</c:v>
                </c:pt>
                <c:pt idx="1986">
                  <c:v>2086</c:v>
                </c:pt>
                <c:pt idx="1987">
                  <c:v>2087</c:v>
                </c:pt>
                <c:pt idx="1988">
                  <c:v>2088</c:v>
                </c:pt>
                <c:pt idx="1989">
                  <c:v>2089</c:v>
                </c:pt>
                <c:pt idx="1990">
                  <c:v>2090</c:v>
                </c:pt>
                <c:pt idx="1991">
                  <c:v>2091</c:v>
                </c:pt>
                <c:pt idx="1992">
                  <c:v>2092</c:v>
                </c:pt>
                <c:pt idx="1993">
                  <c:v>2093</c:v>
                </c:pt>
                <c:pt idx="1994">
                  <c:v>2094</c:v>
                </c:pt>
                <c:pt idx="1995">
                  <c:v>2095</c:v>
                </c:pt>
                <c:pt idx="1996">
                  <c:v>2096</c:v>
                </c:pt>
                <c:pt idx="1997">
                  <c:v>2097</c:v>
                </c:pt>
                <c:pt idx="1998">
                  <c:v>2098</c:v>
                </c:pt>
                <c:pt idx="1999">
                  <c:v>2099</c:v>
                </c:pt>
                <c:pt idx="2000">
                  <c:v>2100</c:v>
                </c:pt>
                <c:pt idx="2001">
                  <c:v>2101</c:v>
                </c:pt>
                <c:pt idx="2002">
                  <c:v>2102</c:v>
                </c:pt>
                <c:pt idx="2003">
                  <c:v>2103</c:v>
                </c:pt>
                <c:pt idx="2004">
                  <c:v>2104</c:v>
                </c:pt>
                <c:pt idx="2005">
                  <c:v>2105</c:v>
                </c:pt>
                <c:pt idx="2006">
                  <c:v>2106</c:v>
                </c:pt>
                <c:pt idx="2007">
                  <c:v>2107</c:v>
                </c:pt>
                <c:pt idx="2008">
                  <c:v>2108</c:v>
                </c:pt>
                <c:pt idx="2009">
                  <c:v>2109</c:v>
                </c:pt>
                <c:pt idx="2010">
                  <c:v>2110</c:v>
                </c:pt>
                <c:pt idx="2011">
                  <c:v>2111</c:v>
                </c:pt>
                <c:pt idx="2012">
                  <c:v>2112</c:v>
                </c:pt>
                <c:pt idx="2013">
                  <c:v>2113</c:v>
                </c:pt>
                <c:pt idx="2014">
                  <c:v>2114</c:v>
                </c:pt>
                <c:pt idx="2015">
                  <c:v>2115</c:v>
                </c:pt>
                <c:pt idx="2016">
                  <c:v>2116</c:v>
                </c:pt>
                <c:pt idx="2017">
                  <c:v>2117</c:v>
                </c:pt>
                <c:pt idx="2018">
                  <c:v>2118</c:v>
                </c:pt>
                <c:pt idx="2019">
                  <c:v>2119</c:v>
                </c:pt>
                <c:pt idx="2020">
                  <c:v>2120</c:v>
                </c:pt>
                <c:pt idx="2021">
                  <c:v>2121</c:v>
                </c:pt>
                <c:pt idx="2022">
                  <c:v>2122</c:v>
                </c:pt>
                <c:pt idx="2023">
                  <c:v>2123</c:v>
                </c:pt>
                <c:pt idx="2024">
                  <c:v>2124</c:v>
                </c:pt>
                <c:pt idx="2025">
                  <c:v>2125</c:v>
                </c:pt>
                <c:pt idx="2026">
                  <c:v>2126</c:v>
                </c:pt>
                <c:pt idx="2027">
                  <c:v>2127</c:v>
                </c:pt>
                <c:pt idx="2028">
                  <c:v>2128</c:v>
                </c:pt>
                <c:pt idx="2029">
                  <c:v>2129</c:v>
                </c:pt>
                <c:pt idx="2030">
                  <c:v>2130</c:v>
                </c:pt>
                <c:pt idx="2031">
                  <c:v>2131</c:v>
                </c:pt>
                <c:pt idx="2032">
                  <c:v>2132</c:v>
                </c:pt>
                <c:pt idx="2033">
                  <c:v>2133</c:v>
                </c:pt>
                <c:pt idx="2034">
                  <c:v>2134</c:v>
                </c:pt>
                <c:pt idx="2035">
                  <c:v>2135</c:v>
                </c:pt>
                <c:pt idx="2036">
                  <c:v>2136</c:v>
                </c:pt>
                <c:pt idx="2037">
                  <c:v>2137</c:v>
                </c:pt>
                <c:pt idx="2038">
                  <c:v>2138</c:v>
                </c:pt>
                <c:pt idx="2039">
                  <c:v>2139</c:v>
                </c:pt>
                <c:pt idx="2040">
                  <c:v>2140</c:v>
                </c:pt>
                <c:pt idx="2041">
                  <c:v>2141</c:v>
                </c:pt>
                <c:pt idx="2042">
                  <c:v>2142</c:v>
                </c:pt>
                <c:pt idx="2043">
                  <c:v>2143</c:v>
                </c:pt>
                <c:pt idx="2044">
                  <c:v>2144</c:v>
                </c:pt>
                <c:pt idx="2045">
                  <c:v>2145</c:v>
                </c:pt>
                <c:pt idx="2046">
                  <c:v>2146</c:v>
                </c:pt>
                <c:pt idx="2047">
                  <c:v>2147</c:v>
                </c:pt>
                <c:pt idx="2048">
                  <c:v>2148</c:v>
                </c:pt>
                <c:pt idx="2049">
                  <c:v>2149</c:v>
                </c:pt>
                <c:pt idx="2050">
                  <c:v>2150</c:v>
                </c:pt>
                <c:pt idx="2051">
                  <c:v>2151</c:v>
                </c:pt>
                <c:pt idx="2052">
                  <c:v>2152</c:v>
                </c:pt>
                <c:pt idx="2053">
                  <c:v>2153</c:v>
                </c:pt>
                <c:pt idx="2054">
                  <c:v>2154</c:v>
                </c:pt>
                <c:pt idx="2055">
                  <c:v>2155</c:v>
                </c:pt>
                <c:pt idx="2056">
                  <c:v>2156</c:v>
                </c:pt>
                <c:pt idx="2057">
                  <c:v>2157</c:v>
                </c:pt>
                <c:pt idx="2058">
                  <c:v>2158</c:v>
                </c:pt>
                <c:pt idx="2059">
                  <c:v>2159</c:v>
                </c:pt>
                <c:pt idx="2060">
                  <c:v>2160</c:v>
                </c:pt>
                <c:pt idx="2061">
                  <c:v>2161</c:v>
                </c:pt>
                <c:pt idx="2062">
                  <c:v>2162</c:v>
                </c:pt>
                <c:pt idx="2063">
                  <c:v>2163</c:v>
                </c:pt>
                <c:pt idx="2064">
                  <c:v>2164</c:v>
                </c:pt>
                <c:pt idx="2065">
                  <c:v>2165</c:v>
                </c:pt>
                <c:pt idx="2066">
                  <c:v>2166</c:v>
                </c:pt>
                <c:pt idx="2067">
                  <c:v>2167</c:v>
                </c:pt>
                <c:pt idx="2068">
                  <c:v>2168</c:v>
                </c:pt>
                <c:pt idx="2069">
                  <c:v>2169</c:v>
                </c:pt>
                <c:pt idx="2070">
                  <c:v>2170</c:v>
                </c:pt>
                <c:pt idx="2071">
                  <c:v>2171</c:v>
                </c:pt>
                <c:pt idx="2072">
                  <c:v>2172</c:v>
                </c:pt>
                <c:pt idx="2073">
                  <c:v>2173</c:v>
                </c:pt>
                <c:pt idx="2074">
                  <c:v>2174</c:v>
                </c:pt>
                <c:pt idx="2075">
                  <c:v>2175</c:v>
                </c:pt>
                <c:pt idx="2076">
                  <c:v>2176</c:v>
                </c:pt>
                <c:pt idx="2077">
                  <c:v>2177</c:v>
                </c:pt>
                <c:pt idx="2078">
                  <c:v>2178</c:v>
                </c:pt>
                <c:pt idx="2079">
                  <c:v>2179</c:v>
                </c:pt>
                <c:pt idx="2080">
                  <c:v>2180</c:v>
                </c:pt>
                <c:pt idx="2081">
                  <c:v>2181</c:v>
                </c:pt>
                <c:pt idx="2082">
                  <c:v>2182</c:v>
                </c:pt>
                <c:pt idx="2083">
                  <c:v>2183</c:v>
                </c:pt>
                <c:pt idx="2084">
                  <c:v>2184</c:v>
                </c:pt>
                <c:pt idx="2085">
                  <c:v>2185</c:v>
                </c:pt>
                <c:pt idx="2086">
                  <c:v>2186</c:v>
                </c:pt>
                <c:pt idx="2087">
                  <c:v>2187</c:v>
                </c:pt>
                <c:pt idx="2088">
                  <c:v>2188</c:v>
                </c:pt>
                <c:pt idx="2089">
                  <c:v>2189</c:v>
                </c:pt>
                <c:pt idx="2090">
                  <c:v>2190</c:v>
                </c:pt>
                <c:pt idx="2091">
                  <c:v>2191</c:v>
                </c:pt>
                <c:pt idx="2092">
                  <c:v>2192</c:v>
                </c:pt>
                <c:pt idx="2093">
                  <c:v>2193</c:v>
                </c:pt>
                <c:pt idx="2094">
                  <c:v>2194</c:v>
                </c:pt>
                <c:pt idx="2095">
                  <c:v>2195</c:v>
                </c:pt>
                <c:pt idx="2096">
                  <c:v>2196</c:v>
                </c:pt>
                <c:pt idx="2097">
                  <c:v>2197</c:v>
                </c:pt>
                <c:pt idx="2098">
                  <c:v>2198</c:v>
                </c:pt>
                <c:pt idx="2099">
                  <c:v>2199</c:v>
                </c:pt>
                <c:pt idx="2100">
                  <c:v>2200</c:v>
                </c:pt>
                <c:pt idx="2101">
                  <c:v>2201</c:v>
                </c:pt>
                <c:pt idx="2102">
                  <c:v>2202</c:v>
                </c:pt>
                <c:pt idx="2103">
                  <c:v>2203</c:v>
                </c:pt>
                <c:pt idx="2104">
                  <c:v>2204</c:v>
                </c:pt>
                <c:pt idx="2105">
                  <c:v>2205</c:v>
                </c:pt>
                <c:pt idx="2106">
                  <c:v>2206</c:v>
                </c:pt>
                <c:pt idx="2107">
                  <c:v>2207</c:v>
                </c:pt>
                <c:pt idx="2108">
                  <c:v>2208</c:v>
                </c:pt>
                <c:pt idx="2109">
                  <c:v>2209</c:v>
                </c:pt>
                <c:pt idx="2110">
                  <c:v>2210</c:v>
                </c:pt>
                <c:pt idx="2111">
                  <c:v>2211</c:v>
                </c:pt>
                <c:pt idx="2112">
                  <c:v>2212</c:v>
                </c:pt>
                <c:pt idx="2113">
                  <c:v>2213</c:v>
                </c:pt>
                <c:pt idx="2114">
                  <c:v>2214</c:v>
                </c:pt>
                <c:pt idx="2115">
                  <c:v>2215</c:v>
                </c:pt>
                <c:pt idx="2116">
                  <c:v>2216</c:v>
                </c:pt>
                <c:pt idx="2117">
                  <c:v>2217</c:v>
                </c:pt>
                <c:pt idx="2118">
                  <c:v>2218</c:v>
                </c:pt>
                <c:pt idx="2119">
                  <c:v>2219</c:v>
                </c:pt>
                <c:pt idx="2120">
                  <c:v>2220</c:v>
                </c:pt>
                <c:pt idx="2121">
                  <c:v>2221</c:v>
                </c:pt>
                <c:pt idx="2122">
                  <c:v>2222</c:v>
                </c:pt>
                <c:pt idx="2123">
                  <c:v>2223</c:v>
                </c:pt>
                <c:pt idx="2124">
                  <c:v>2224</c:v>
                </c:pt>
                <c:pt idx="2125">
                  <c:v>2225</c:v>
                </c:pt>
                <c:pt idx="2126">
                  <c:v>2226</c:v>
                </c:pt>
                <c:pt idx="2127">
                  <c:v>2227</c:v>
                </c:pt>
                <c:pt idx="2128">
                  <c:v>2228</c:v>
                </c:pt>
                <c:pt idx="2129">
                  <c:v>2229</c:v>
                </c:pt>
                <c:pt idx="2130">
                  <c:v>2230</c:v>
                </c:pt>
                <c:pt idx="2131">
                  <c:v>2231</c:v>
                </c:pt>
                <c:pt idx="2132">
                  <c:v>2232</c:v>
                </c:pt>
                <c:pt idx="2133">
                  <c:v>2233</c:v>
                </c:pt>
                <c:pt idx="2134">
                  <c:v>2234</c:v>
                </c:pt>
                <c:pt idx="2135">
                  <c:v>2235</c:v>
                </c:pt>
                <c:pt idx="2136">
                  <c:v>2236</c:v>
                </c:pt>
                <c:pt idx="2137">
                  <c:v>2237</c:v>
                </c:pt>
                <c:pt idx="2138">
                  <c:v>2238</c:v>
                </c:pt>
                <c:pt idx="2139">
                  <c:v>2239</c:v>
                </c:pt>
                <c:pt idx="2140">
                  <c:v>2240</c:v>
                </c:pt>
                <c:pt idx="2141">
                  <c:v>2241</c:v>
                </c:pt>
                <c:pt idx="2142">
                  <c:v>2242</c:v>
                </c:pt>
                <c:pt idx="2143">
                  <c:v>2243</c:v>
                </c:pt>
                <c:pt idx="2144">
                  <c:v>2244</c:v>
                </c:pt>
                <c:pt idx="2145">
                  <c:v>2245</c:v>
                </c:pt>
                <c:pt idx="2146">
                  <c:v>2246</c:v>
                </c:pt>
                <c:pt idx="2147">
                  <c:v>2247</c:v>
                </c:pt>
                <c:pt idx="2148">
                  <c:v>2248</c:v>
                </c:pt>
                <c:pt idx="2149">
                  <c:v>2249</c:v>
                </c:pt>
                <c:pt idx="2150">
                  <c:v>2250</c:v>
                </c:pt>
                <c:pt idx="2151">
                  <c:v>2251</c:v>
                </c:pt>
                <c:pt idx="2152">
                  <c:v>2252</c:v>
                </c:pt>
                <c:pt idx="2153">
                  <c:v>2253</c:v>
                </c:pt>
                <c:pt idx="2154">
                  <c:v>2254</c:v>
                </c:pt>
                <c:pt idx="2155">
                  <c:v>2255</c:v>
                </c:pt>
                <c:pt idx="2156">
                  <c:v>2256</c:v>
                </c:pt>
                <c:pt idx="2157">
                  <c:v>2257</c:v>
                </c:pt>
                <c:pt idx="2158">
                  <c:v>2258</c:v>
                </c:pt>
                <c:pt idx="2159">
                  <c:v>2259</c:v>
                </c:pt>
                <c:pt idx="2160">
                  <c:v>2260</c:v>
                </c:pt>
                <c:pt idx="2161">
                  <c:v>2261</c:v>
                </c:pt>
                <c:pt idx="2162">
                  <c:v>2262</c:v>
                </c:pt>
                <c:pt idx="2163">
                  <c:v>2263</c:v>
                </c:pt>
                <c:pt idx="2164">
                  <c:v>2264</c:v>
                </c:pt>
                <c:pt idx="2165">
                  <c:v>2265</c:v>
                </c:pt>
                <c:pt idx="2166">
                  <c:v>2266</c:v>
                </c:pt>
                <c:pt idx="2167">
                  <c:v>2267</c:v>
                </c:pt>
                <c:pt idx="2168">
                  <c:v>2268</c:v>
                </c:pt>
                <c:pt idx="2169">
                  <c:v>2269</c:v>
                </c:pt>
                <c:pt idx="2170">
                  <c:v>2270</c:v>
                </c:pt>
                <c:pt idx="2171">
                  <c:v>2271</c:v>
                </c:pt>
                <c:pt idx="2172">
                  <c:v>2272</c:v>
                </c:pt>
                <c:pt idx="2173">
                  <c:v>2273</c:v>
                </c:pt>
                <c:pt idx="2174">
                  <c:v>2274</c:v>
                </c:pt>
                <c:pt idx="2175">
                  <c:v>2275</c:v>
                </c:pt>
                <c:pt idx="2176">
                  <c:v>2276</c:v>
                </c:pt>
                <c:pt idx="2177">
                  <c:v>2277</c:v>
                </c:pt>
                <c:pt idx="2178">
                  <c:v>2278</c:v>
                </c:pt>
                <c:pt idx="2179">
                  <c:v>2279</c:v>
                </c:pt>
                <c:pt idx="2180">
                  <c:v>2280</c:v>
                </c:pt>
                <c:pt idx="2181">
                  <c:v>2281</c:v>
                </c:pt>
                <c:pt idx="2182">
                  <c:v>2282</c:v>
                </c:pt>
                <c:pt idx="2183">
                  <c:v>2283</c:v>
                </c:pt>
                <c:pt idx="2184">
                  <c:v>2284</c:v>
                </c:pt>
                <c:pt idx="2185">
                  <c:v>2285</c:v>
                </c:pt>
                <c:pt idx="2186">
                  <c:v>2286</c:v>
                </c:pt>
                <c:pt idx="2187">
                  <c:v>2287</c:v>
                </c:pt>
                <c:pt idx="2188">
                  <c:v>2288</c:v>
                </c:pt>
                <c:pt idx="2189">
                  <c:v>2289</c:v>
                </c:pt>
                <c:pt idx="2190">
                  <c:v>2290</c:v>
                </c:pt>
                <c:pt idx="2191">
                  <c:v>2291</c:v>
                </c:pt>
                <c:pt idx="2192">
                  <c:v>2292</c:v>
                </c:pt>
                <c:pt idx="2193">
                  <c:v>2293</c:v>
                </c:pt>
                <c:pt idx="2194">
                  <c:v>2294</c:v>
                </c:pt>
                <c:pt idx="2195">
                  <c:v>2295</c:v>
                </c:pt>
                <c:pt idx="2196">
                  <c:v>2296</c:v>
                </c:pt>
                <c:pt idx="2197">
                  <c:v>2297</c:v>
                </c:pt>
                <c:pt idx="2198">
                  <c:v>2298</c:v>
                </c:pt>
                <c:pt idx="2199">
                  <c:v>2299</c:v>
                </c:pt>
                <c:pt idx="2200">
                  <c:v>2300</c:v>
                </c:pt>
                <c:pt idx="2201">
                  <c:v>2301</c:v>
                </c:pt>
                <c:pt idx="2202">
                  <c:v>2302</c:v>
                </c:pt>
                <c:pt idx="2203">
                  <c:v>2303</c:v>
                </c:pt>
                <c:pt idx="2204">
                  <c:v>2304</c:v>
                </c:pt>
                <c:pt idx="2205">
                  <c:v>2305</c:v>
                </c:pt>
                <c:pt idx="2206">
                  <c:v>2306</c:v>
                </c:pt>
                <c:pt idx="2207">
                  <c:v>2307</c:v>
                </c:pt>
                <c:pt idx="2208">
                  <c:v>2308</c:v>
                </c:pt>
                <c:pt idx="2209">
                  <c:v>2309</c:v>
                </c:pt>
                <c:pt idx="2210">
                  <c:v>2310</c:v>
                </c:pt>
                <c:pt idx="2211">
                  <c:v>2311</c:v>
                </c:pt>
                <c:pt idx="2212">
                  <c:v>2312</c:v>
                </c:pt>
                <c:pt idx="2213">
                  <c:v>2313</c:v>
                </c:pt>
                <c:pt idx="2214">
                  <c:v>2314</c:v>
                </c:pt>
                <c:pt idx="2215">
                  <c:v>2315</c:v>
                </c:pt>
                <c:pt idx="2216">
                  <c:v>2316</c:v>
                </c:pt>
                <c:pt idx="2217">
                  <c:v>2317</c:v>
                </c:pt>
                <c:pt idx="2218">
                  <c:v>2318</c:v>
                </c:pt>
                <c:pt idx="2219">
                  <c:v>2319</c:v>
                </c:pt>
                <c:pt idx="2220">
                  <c:v>2320</c:v>
                </c:pt>
                <c:pt idx="2221">
                  <c:v>2321</c:v>
                </c:pt>
                <c:pt idx="2222">
                  <c:v>2322</c:v>
                </c:pt>
                <c:pt idx="2223">
                  <c:v>2323</c:v>
                </c:pt>
                <c:pt idx="2224">
                  <c:v>2324</c:v>
                </c:pt>
                <c:pt idx="2225">
                  <c:v>2325</c:v>
                </c:pt>
                <c:pt idx="2226">
                  <c:v>2326</c:v>
                </c:pt>
                <c:pt idx="2227">
                  <c:v>2327</c:v>
                </c:pt>
                <c:pt idx="2228">
                  <c:v>2328</c:v>
                </c:pt>
                <c:pt idx="2229">
                  <c:v>2329</c:v>
                </c:pt>
                <c:pt idx="2230">
                  <c:v>2330</c:v>
                </c:pt>
                <c:pt idx="2231">
                  <c:v>2331</c:v>
                </c:pt>
                <c:pt idx="2232">
                  <c:v>2332</c:v>
                </c:pt>
                <c:pt idx="2233">
                  <c:v>2333</c:v>
                </c:pt>
                <c:pt idx="2234">
                  <c:v>2334</c:v>
                </c:pt>
                <c:pt idx="2235">
                  <c:v>2335</c:v>
                </c:pt>
                <c:pt idx="2236">
                  <c:v>2336</c:v>
                </c:pt>
                <c:pt idx="2237">
                  <c:v>2337</c:v>
                </c:pt>
                <c:pt idx="2238">
                  <c:v>2338</c:v>
                </c:pt>
                <c:pt idx="2239">
                  <c:v>2339</c:v>
                </c:pt>
                <c:pt idx="2240">
                  <c:v>2340</c:v>
                </c:pt>
                <c:pt idx="2241">
                  <c:v>2341</c:v>
                </c:pt>
                <c:pt idx="2242">
                  <c:v>2342</c:v>
                </c:pt>
                <c:pt idx="2243">
                  <c:v>2343</c:v>
                </c:pt>
                <c:pt idx="2244">
                  <c:v>2344</c:v>
                </c:pt>
                <c:pt idx="2245">
                  <c:v>2345</c:v>
                </c:pt>
                <c:pt idx="2246">
                  <c:v>2346</c:v>
                </c:pt>
                <c:pt idx="2247">
                  <c:v>2347</c:v>
                </c:pt>
                <c:pt idx="2248">
                  <c:v>2348</c:v>
                </c:pt>
                <c:pt idx="2249">
                  <c:v>2349</c:v>
                </c:pt>
                <c:pt idx="2250">
                  <c:v>2350</c:v>
                </c:pt>
                <c:pt idx="2251">
                  <c:v>2351</c:v>
                </c:pt>
                <c:pt idx="2252">
                  <c:v>2352</c:v>
                </c:pt>
                <c:pt idx="2253">
                  <c:v>2353</c:v>
                </c:pt>
                <c:pt idx="2254">
                  <c:v>2354</c:v>
                </c:pt>
                <c:pt idx="2255">
                  <c:v>2355</c:v>
                </c:pt>
                <c:pt idx="2256">
                  <c:v>2356</c:v>
                </c:pt>
                <c:pt idx="2257">
                  <c:v>2357</c:v>
                </c:pt>
                <c:pt idx="2258">
                  <c:v>2358</c:v>
                </c:pt>
                <c:pt idx="2259">
                  <c:v>2359</c:v>
                </c:pt>
                <c:pt idx="2260">
                  <c:v>2360</c:v>
                </c:pt>
                <c:pt idx="2261">
                  <c:v>2361</c:v>
                </c:pt>
                <c:pt idx="2262">
                  <c:v>2362</c:v>
                </c:pt>
                <c:pt idx="2263">
                  <c:v>2363</c:v>
                </c:pt>
                <c:pt idx="2264">
                  <c:v>2364</c:v>
                </c:pt>
                <c:pt idx="2265">
                  <c:v>2365</c:v>
                </c:pt>
                <c:pt idx="2266">
                  <c:v>2366</c:v>
                </c:pt>
                <c:pt idx="2267">
                  <c:v>2367</c:v>
                </c:pt>
                <c:pt idx="2268">
                  <c:v>2368</c:v>
                </c:pt>
              </c:numCache>
            </c:numRef>
          </c:xVal>
          <c:yVal>
            <c:numRef>
              <c:f>'PFW Graphs'!$Q$2:$Q$2270</c:f>
              <c:numCache>
                <c:formatCode>General</c:formatCode>
                <c:ptCount val="2269"/>
                <c:pt idx="0">
                  <c:v>-0.1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0.1</c:v>
                </c:pt>
                <c:pt idx="12">
                  <c:v>0</c:v>
                </c:pt>
                <c:pt idx="13">
                  <c:v>-0.1</c:v>
                </c:pt>
                <c:pt idx="14">
                  <c:v>0</c:v>
                </c:pt>
                <c:pt idx="15">
                  <c:v>-0.1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0.1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-0.1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-0.1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-0.1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-0.1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-0.1</c:v>
                </c:pt>
                <c:pt idx="52">
                  <c:v>-0.1</c:v>
                </c:pt>
                <c:pt idx="53">
                  <c:v>-0.1</c:v>
                </c:pt>
                <c:pt idx="54">
                  <c:v>0</c:v>
                </c:pt>
                <c:pt idx="55">
                  <c:v>-0.1</c:v>
                </c:pt>
                <c:pt idx="56">
                  <c:v>0</c:v>
                </c:pt>
                <c:pt idx="57">
                  <c:v>0</c:v>
                </c:pt>
                <c:pt idx="58">
                  <c:v>-0.1</c:v>
                </c:pt>
                <c:pt idx="59">
                  <c:v>0</c:v>
                </c:pt>
                <c:pt idx="60">
                  <c:v>-0.1</c:v>
                </c:pt>
                <c:pt idx="61">
                  <c:v>-0.1</c:v>
                </c:pt>
                <c:pt idx="62">
                  <c:v>0</c:v>
                </c:pt>
                <c:pt idx="63">
                  <c:v>-0.1</c:v>
                </c:pt>
                <c:pt idx="64">
                  <c:v>-0.1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-0.1</c:v>
                </c:pt>
                <c:pt idx="69">
                  <c:v>-0.1</c:v>
                </c:pt>
                <c:pt idx="70">
                  <c:v>0.1</c:v>
                </c:pt>
                <c:pt idx="71">
                  <c:v>-0.1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-0.1</c:v>
                </c:pt>
                <c:pt idx="90">
                  <c:v>0</c:v>
                </c:pt>
                <c:pt idx="91">
                  <c:v>-0.1</c:v>
                </c:pt>
                <c:pt idx="92">
                  <c:v>0</c:v>
                </c:pt>
                <c:pt idx="93">
                  <c:v>-0.1</c:v>
                </c:pt>
                <c:pt idx="94">
                  <c:v>-0.1</c:v>
                </c:pt>
                <c:pt idx="95">
                  <c:v>-0.1</c:v>
                </c:pt>
                <c:pt idx="96">
                  <c:v>0</c:v>
                </c:pt>
                <c:pt idx="97">
                  <c:v>-0.1</c:v>
                </c:pt>
                <c:pt idx="98">
                  <c:v>0</c:v>
                </c:pt>
                <c:pt idx="99">
                  <c:v>0.1</c:v>
                </c:pt>
                <c:pt idx="100">
                  <c:v>0</c:v>
                </c:pt>
                <c:pt idx="101">
                  <c:v>-0.1</c:v>
                </c:pt>
                <c:pt idx="102">
                  <c:v>-0.1</c:v>
                </c:pt>
                <c:pt idx="103">
                  <c:v>0</c:v>
                </c:pt>
                <c:pt idx="104">
                  <c:v>-0.1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-0.1</c:v>
                </c:pt>
                <c:pt idx="109">
                  <c:v>-0.1</c:v>
                </c:pt>
                <c:pt idx="110">
                  <c:v>-0.1</c:v>
                </c:pt>
                <c:pt idx="111">
                  <c:v>-0.1</c:v>
                </c:pt>
                <c:pt idx="112">
                  <c:v>0</c:v>
                </c:pt>
                <c:pt idx="113">
                  <c:v>-0.1</c:v>
                </c:pt>
                <c:pt idx="114">
                  <c:v>-0.1</c:v>
                </c:pt>
                <c:pt idx="115">
                  <c:v>-0.1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-0.1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-0.1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-0.1</c:v>
                </c:pt>
                <c:pt idx="138">
                  <c:v>-0.1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-0.1</c:v>
                </c:pt>
                <c:pt idx="147">
                  <c:v>-0.1</c:v>
                </c:pt>
                <c:pt idx="148">
                  <c:v>-0.1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-0.1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-0.1</c:v>
                </c:pt>
                <c:pt idx="169">
                  <c:v>-0.1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-0.1</c:v>
                </c:pt>
                <c:pt idx="176">
                  <c:v>0</c:v>
                </c:pt>
                <c:pt idx="177">
                  <c:v>-0.1</c:v>
                </c:pt>
                <c:pt idx="178">
                  <c:v>0</c:v>
                </c:pt>
                <c:pt idx="179">
                  <c:v>0</c:v>
                </c:pt>
                <c:pt idx="180">
                  <c:v>-0.1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-0.1</c:v>
                </c:pt>
                <c:pt idx="185">
                  <c:v>0</c:v>
                </c:pt>
                <c:pt idx="186">
                  <c:v>-0.1</c:v>
                </c:pt>
                <c:pt idx="187">
                  <c:v>0</c:v>
                </c:pt>
                <c:pt idx="188">
                  <c:v>0</c:v>
                </c:pt>
                <c:pt idx="189">
                  <c:v>-0.1</c:v>
                </c:pt>
                <c:pt idx="190">
                  <c:v>0</c:v>
                </c:pt>
                <c:pt idx="191">
                  <c:v>-0.1</c:v>
                </c:pt>
                <c:pt idx="192">
                  <c:v>0</c:v>
                </c:pt>
                <c:pt idx="193">
                  <c:v>-0.1</c:v>
                </c:pt>
                <c:pt idx="194">
                  <c:v>-0.1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-0.1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0</c:v>
                </c:pt>
                <c:pt idx="203">
                  <c:v>0</c:v>
                </c:pt>
                <c:pt idx="204">
                  <c:v>-0.1</c:v>
                </c:pt>
                <c:pt idx="205">
                  <c:v>-0.1</c:v>
                </c:pt>
                <c:pt idx="206">
                  <c:v>0</c:v>
                </c:pt>
                <c:pt idx="207">
                  <c:v>0</c:v>
                </c:pt>
                <c:pt idx="208">
                  <c:v>-0.1</c:v>
                </c:pt>
                <c:pt idx="209">
                  <c:v>0</c:v>
                </c:pt>
                <c:pt idx="210">
                  <c:v>0</c:v>
                </c:pt>
                <c:pt idx="211">
                  <c:v>-0.1</c:v>
                </c:pt>
                <c:pt idx="212">
                  <c:v>-0.1</c:v>
                </c:pt>
                <c:pt idx="213">
                  <c:v>0</c:v>
                </c:pt>
                <c:pt idx="214">
                  <c:v>0</c:v>
                </c:pt>
                <c:pt idx="215">
                  <c:v>-0.1</c:v>
                </c:pt>
                <c:pt idx="216">
                  <c:v>0</c:v>
                </c:pt>
                <c:pt idx="217">
                  <c:v>-0.1</c:v>
                </c:pt>
                <c:pt idx="218">
                  <c:v>0</c:v>
                </c:pt>
                <c:pt idx="219">
                  <c:v>0</c:v>
                </c:pt>
                <c:pt idx="220">
                  <c:v>0</c:v>
                </c:pt>
                <c:pt idx="221">
                  <c:v>-0.1</c:v>
                </c:pt>
                <c:pt idx="222">
                  <c:v>0</c:v>
                </c:pt>
                <c:pt idx="223">
                  <c:v>-0.1</c:v>
                </c:pt>
                <c:pt idx="224">
                  <c:v>0</c:v>
                </c:pt>
                <c:pt idx="225">
                  <c:v>0</c:v>
                </c:pt>
                <c:pt idx="226">
                  <c:v>0</c:v>
                </c:pt>
                <c:pt idx="227">
                  <c:v>0</c:v>
                </c:pt>
                <c:pt idx="228">
                  <c:v>-0.1</c:v>
                </c:pt>
                <c:pt idx="229">
                  <c:v>0</c:v>
                </c:pt>
                <c:pt idx="230">
                  <c:v>-0.1</c:v>
                </c:pt>
                <c:pt idx="231">
                  <c:v>0</c:v>
                </c:pt>
                <c:pt idx="232">
                  <c:v>0</c:v>
                </c:pt>
                <c:pt idx="233">
                  <c:v>-0.1</c:v>
                </c:pt>
                <c:pt idx="234">
                  <c:v>0</c:v>
                </c:pt>
                <c:pt idx="235">
                  <c:v>0</c:v>
                </c:pt>
                <c:pt idx="236">
                  <c:v>-0.1</c:v>
                </c:pt>
                <c:pt idx="237">
                  <c:v>-0.1</c:v>
                </c:pt>
                <c:pt idx="238">
                  <c:v>-0.1</c:v>
                </c:pt>
                <c:pt idx="239">
                  <c:v>-0.1</c:v>
                </c:pt>
                <c:pt idx="240">
                  <c:v>0</c:v>
                </c:pt>
                <c:pt idx="241">
                  <c:v>0</c:v>
                </c:pt>
                <c:pt idx="242">
                  <c:v>-0.1</c:v>
                </c:pt>
                <c:pt idx="243">
                  <c:v>0</c:v>
                </c:pt>
                <c:pt idx="244">
                  <c:v>-0.1</c:v>
                </c:pt>
                <c:pt idx="245">
                  <c:v>0</c:v>
                </c:pt>
                <c:pt idx="246">
                  <c:v>0</c:v>
                </c:pt>
                <c:pt idx="247">
                  <c:v>-0.1</c:v>
                </c:pt>
                <c:pt idx="248">
                  <c:v>0</c:v>
                </c:pt>
                <c:pt idx="249">
                  <c:v>0</c:v>
                </c:pt>
                <c:pt idx="250">
                  <c:v>0</c:v>
                </c:pt>
                <c:pt idx="251">
                  <c:v>0</c:v>
                </c:pt>
                <c:pt idx="252">
                  <c:v>0</c:v>
                </c:pt>
                <c:pt idx="253">
                  <c:v>0</c:v>
                </c:pt>
                <c:pt idx="254">
                  <c:v>0</c:v>
                </c:pt>
                <c:pt idx="255">
                  <c:v>0</c:v>
                </c:pt>
                <c:pt idx="256">
                  <c:v>-0.1</c:v>
                </c:pt>
                <c:pt idx="257">
                  <c:v>0</c:v>
                </c:pt>
                <c:pt idx="258">
                  <c:v>-0.1</c:v>
                </c:pt>
                <c:pt idx="259">
                  <c:v>0</c:v>
                </c:pt>
                <c:pt idx="260">
                  <c:v>0</c:v>
                </c:pt>
                <c:pt idx="261">
                  <c:v>0</c:v>
                </c:pt>
                <c:pt idx="262">
                  <c:v>0</c:v>
                </c:pt>
                <c:pt idx="263">
                  <c:v>0</c:v>
                </c:pt>
                <c:pt idx="264">
                  <c:v>0</c:v>
                </c:pt>
                <c:pt idx="265">
                  <c:v>-0.1</c:v>
                </c:pt>
                <c:pt idx="266">
                  <c:v>-0.1</c:v>
                </c:pt>
                <c:pt idx="267">
                  <c:v>0</c:v>
                </c:pt>
                <c:pt idx="268">
                  <c:v>0</c:v>
                </c:pt>
                <c:pt idx="269">
                  <c:v>-0.1</c:v>
                </c:pt>
                <c:pt idx="270">
                  <c:v>0</c:v>
                </c:pt>
                <c:pt idx="271">
                  <c:v>-0.1</c:v>
                </c:pt>
                <c:pt idx="272">
                  <c:v>-0.1</c:v>
                </c:pt>
                <c:pt idx="273">
                  <c:v>0</c:v>
                </c:pt>
                <c:pt idx="274">
                  <c:v>-0.1</c:v>
                </c:pt>
                <c:pt idx="275">
                  <c:v>0</c:v>
                </c:pt>
                <c:pt idx="276">
                  <c:v>0</c:v>
                </c:pt>
                <c:pt idx="277">
                  <c:v>-0.1</c:v>
                </c:pt>
                <c:pt idx="278">
                  <c:v>0</c:v>
                </c:pt>
                <c:pt idx="279">
                  <c:v>0</c:v>
                </c:pt>
                <c:pt idx="280">
                  <c:v>0</c:v>
                </c:pt>
                <c:pt idx="281">
                  <c:v>-0.1</c:v>
                </c:pt>
                <c:pt idx="282">
                  <c:v>-0.1</c:v>
                </c:pt>
                <c:pt idx="283">
                  <c:v>0</c:v>
                </c:pt>
                <c:pt idx="284">
                  <c:v>0</c:v>
                </c:pt>
                <c:pt idx="285">
                  <c:v>0</c:v>
                </c:pt>
                <c:pt idx="286">
                  <c:v>0</c:v>
                </c:pt>
                <c:pt idx="287">
                  <c:v>0</c:v>
                </c:pt>
                <c:pt idx="288">
                  <c:v>0</c:v>
                </c:pt>
                <c:pt idx="289">
                  <c:v>-0.1</c:v>
                </c:pt>
                <c:pt idx="290">
                  <c:v>0</c:v>
                </c:pt>
                <c:pt idx="291">
                  <c:v>-0.1</c:v>
                </c:pt>
                <c:pt idx="292">
                  <c:v>0</c:v>
                </c:pt>
                <c:pt idx="293">
                  <c:v>0</c:v>
                </c:pt>
                <c:pt idx="294">
                  <c:v>0</c:v>
                </c:pt>
                <c:pt idx="295">
                  <c:v>0</c:v>
                </c:pt>
                <c:pt idx="296">
                  <c:v>0</c:v>
                </c:pt>
                <c:pt idx="297">
                  <c:v>0</c:v>
                </c:pt>
                <c:pt idx="298">
                  <c:v>-0.1</c:v>
                </c:pt>
                <c:pt idx="299">
                  <c:v>0</c:v>
                </c:pt>
                <c:pt idx="300">
                  <c:v>0</c:v>
                </c:pt>
                <c:pt idx="301">
                  <c:v>0</c:v>
                </c:pt>
                <c:pt idx="302">
                  <c:v>-0.1</c:v>
                </c:pt>
                <c:pt idx="303">
                  <c:v>0</c:v>
                </c:pt>
                <c:pt idx="304">
                  <c:v>-0.1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0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0</c:v>
                </c:pt>
                <c:pt idx="324">
                  <c:v>0</c:v>
                </c:pt>
                <c:pt idx="325">
                  <c:v>0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-0.1</c:v>
                </c:pt>
                <c:pt idx="330">
                  <c:v>-0.1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-0.1</c:v>
                </c:pt>
                <c:pt idx="337">
                  <c:v>-0.1</c:v>
                </c:pt>
                <c:pt idx="338">
                  <c:v>0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-0.1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-0.1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-0.1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-0.1</c:v>
                </c:pt>
                <c:pt idx="360">
                  <c:v>-0.1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-0.1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-0.1</c:v>
                </c:pt>
                <c:pt idx="373">
                  <c:v>0</c:v>
                </c:pt>
                <c:pt idx="374">
                  <c:v>0</c:v>
                </c:pt>
                <c:pt idx="375">
                  <c:v>0.1</c:v>
                </c:pt>
                <c:pt idx="376">
                  <c:v>0</c:v>
                </c:pt>
                <c:pt idx="377">
                  <c:v>-0.1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-0.1</c:v>
                </c:pt>
                <c:pt idx="389">
                  <c:v>0</c:v>
                </c:pt>
                <c:pt idx="390">
                  <c:v>0</c:v>
                </c:pt>
                <c:pt idx="391">
                  <c:v>-0.1</c:v>
                </c:pt>
                <c:pt idx="392">
                  <c:v>0</c:v>
                </c:pt>
                <c:pt idx="393">
                  <c:v>0</c:v>
                </c:pt>
                <c:pt idx="394">
                  <c:v>0.1</c:v>
                </c:pt>
                <c:pt idx="395">
                  <c:v>0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0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0.1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0.1</c:v>
                </c:pt>
                <c:pt idx="408">
                  <c:v>0</c:v>
                </c:pt>
                <c:pt idx="409">
                  <c:v>0</c:v>
                </c:pt>
                <c:pt idx="410">
                  <c:v>-0.1</c:v>
                </c:pt>
                <c:pt idx="411">
                  <c:v>-0.1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-0.1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-0.1</c:v>
                </c:pt>
                <c:pt idx="432">
                  <c:v>0</c:v>
                </c:pt>
                <c:pt idx="433">
                  <c:v>-0.1</c:v>
                </c:pt>
                <c:pt idx="434">
                  <c:v>-0.1</c:v>
                </c:pt>
                <c:pt idx="435">
                  <c:v>0.1</c:v>
                </c:pt>
                <c:pt idx="436">
                  <c:v>0</c:v>
                </c:pt>
                <c:pt idx="437">
                  <c:v>0</c:v>
                </c:pt>
                <c:pt idx="438">
                  <c:v>0</c:v>
                </c:pt>
                <c:pt idx="439">
                  <c:v>0</c:v>
                </c:pt>
                <c:pt idx="440">
                  <c:v>-0.1</c:v>
                </c:pt>
                <c:pt idx="441">
                  <c:v>-0.1</c:v>
                </c:pt>
                <c:pt idx="442">
                  <c:v>0</c:v>
                </c:pt>
                <c:pt idx="443">
                  <c:v>-0.1</c:v>
                </c:pt>
                <c:pt idx="444">
                  <c:v>0</c:v>
                </c:pt>
                <c:pt idx="445">
                  <c:v>0</c:v>
                </c:pt>
                <c:pt idx="446">
                  <c:v>-0.1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-0.1</c:v>
                </c:pt>
                <c:pt idx="455">
                  <c:v>-0.1</c:v>
                </c:pt>
                <c:pt idx="456">
                  <c:v>0</c:v>
                </c:pt>
                <c:pt idx="457">
                  <c:v>-0.1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-0.1</c:v>
                </c:pt>
                <c:pt idx="462">
                  <c:v>0</c:v>
                </c:pt>
                <c:pt idx="463">
                  <c:v>0</c:v>
                </c:pt>
                <c:pt idx="464">
                  <c:v>-0.1</c:v>
                </c:pt>
                <c:pt idx="465">
                  <c:v>-0.1</c:v>
                </c:pt>
                <c:pt idx="466">
                  <c:v>0</c:v>
                </c:pt>
                <c:pt idx="467">
                  <c:v>-0.1</c:v>
                </c:pt>
                <c:pt idx="468">
                  <c:v>0</c:v>
                </c:pt>
                <c:pt idx="469">
                  <c:v>-0.1</c:v>
                </c:pt>
                <c:pt idx="470">
                  <c:v>-0.1</c:v>
                </c:pt>
                <c:pt idx="471">
                  <c:v>0</c:v>
                </c:pt>
                <c:pt idx="472">
                  <c:v>0</c:v>
                </c:pt>
                <c:pt idx="473">
                  <c:v>-0.1</c:v>
                </c:pt>
                <c:pt idx="474">
                  <c:v>-0.1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-0.1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0</c:v>
                </c:pt>
                <c:pt idx="487">
                  <c:v>-0.1</c:v>
                </c:pt>
                <c:pt idx="488">
                  <c:v>-0.1</c:v>
                </c:pt>
                <c:pt idx="489">
                  <c:v>0.1</c:v>
                </c:pt>
                <c:pt idx="490">
                  <c:v>0</c:v>
                </c:pt>
                <c:pt idx="491">
                  <c:v>-0.1</c:v>
                </c:pt>
                <c:pt idx="492">
                  <c:v>-0.1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-0.1</c:v>
                </c:pt>
                <c:pt idx="498">
                  <c:v>0.1</c:v>
                </c:pt>
                <c:pt idx="499">
                  <c:v>-0.1</c:v>
                </c:pt>
                <c:pt idx="500">
                  <c:v>0</c:v>
                </c:pt>
                <c:pt idx="501">
                  <c:v>0</c:v>
                </c:pt>
                <c:pt idx="502">
                  <c:v>0</c:v>
                </c:pt>
                <c:pt idx="503">
                  <c:v>0</c:v>
                </c:pt>
                <c:pt idx="504">
                  <c:v>0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0</c:v>
                </c:pt>
                <c:pt idx="509">
                  <c:v>-0.1</c:v>
                </c:pt>
                <c:pt idx="510">
                  <c:v>0</c:v>
                </c:pt>
                <c:pt idx="511">
                  <c:v>0</c:v>
                </c:pt>
                <c:pt idx="512">
                  <c:v>0</c:v>
                </c:pt>
                <c:pt idx="513">
                  <c:v>-0.1</c:v>
                </c:pt>
                <c:pt idx="514">
                  <c:v>-0.1</c:v>
                </c:pt>
                <c:pt idx="515">
                  <c:v>0</c:v>
                </c:pt>
                <c:pt idx="516">
                  <c:v>0</c:v>
                </c:pt>
                <c:pt idx="517">
                  <c:v>0</c:v>
                </c:pt>
                <c:pt idx="518">
                  <c:v>-0.1</c:v>
                </c:pt>
                <c:pt idx="519">
                  <c:v>0</c:v>
                </c:pt>
                <c:pt idx="520">
                  <c:v>0</c:v>
                </c:pt>
                <c:pt idx="521">
                  <c:v>0</c:v>
                </c:pt>
                <c:pt idx="522">
                  <c:v>0</c:v>
                </c:pt>
                <c:pt idx="523">
                  <c:v>0</c:v>
                </c:pt>
                <c:pt idx="524">
                  <c:v>0</c:v>
                </c:pt>
                <c:pt idx="525">
                  <c:v>0</c:v>
                </c:pt>
                <c:pt idx="526">
                  <c:v>0</c:v>
                </c:pt>
                <c:pt idx="527">
                  <c:v>0</c:v>
                </c:pt>
                <c:pt idx="528">
                  <c:v>0</c:v>
                </c:pt>
                <c:pt idx="529">
                  <c:v>-0.1</c:v>
                </c:pt>
                <c:pt idx="530">
                  <c:v>0</c:v>
                </c:pt>
                <c:pt idx="531">
                  <c:v>0</c:v>
                </c:pt>
                <c:pt idx="532">
                  <c:v>0</c:v>
                </c:pt>
                <c:pt idx="533">
                  <c:v>0</c:v>
                </c:pt>
                <c:pt idx="534">
                  <c:v>0</c:v>
                </c:pt>
                <c:pt idx="535">
                  <c:v>0</c:v>
                </c:pt>
                <c:pt idx="536">
                  <c:v>0</c:v>
                </c:pt>
                <c:pt idx="537">
                  <c:v>0</c:v>
                </c:pt>
                <c:pt idx="538">
                  <c:v>0</c:v>
                </c:pt>
                <c:pt idx="539">
                  <c:v>-0.1</c:v>
                </c:pt>
                <c:pt idx="540">
                  <c:v>0</c:v>
                </c:pt>
                <c:pt idx="541">
                  <c:v>0</c:v>
                </c:pt>
                <c:pt idx="542">
                  <c:v>0</c:v>
                </c:pt>
                <c:pt idx="543">
                  <c:v>0</c:v>
                </c:pt>
                <c:pt idx="544">
                  <c:v>0</c:v>
                </c:pt>
                <c:pt idx="545">
                  <c:v>0</c:v>
                </c:pt>
                <c:pt idx="546">
                  <c:v>0</c:v>
                </c:pt>
                <c:pt idx="547">
                  <c:v>0</c:v>
                </c:pt>
                <c:pt idx="548">
                  <c:v>0</c:v>
                </c:pt>
                <c:pt idx="549">
                  <c:v>0</c:v>
                </c:pt>
                <c:pt idx="550">
                  <c:v>0</c:v>
                </c:pt>
                <c:pt idx="551">
                  <c:v>-0.1</c:v>
                </c:pt>
                <c:pt idx="552">
                  <c:v>0</c:v>
                </c:pt>
                <c:pt idx="553">
                  <c:v>-0.1</c:v>
                </c:pt>
                <c:pt idx="554">
                  <c:v>0</c:v>
                </c:pt>
                <c:pt idx="555">
                  <c:v>0</c:v>
                </c:pt>
                <c:pt idx="556">
                  <c:v>0</c:v>
                </c:pt>
                <c:pt idx="557">
                  <c:v>0</c:v>
                </c:pt>
                <c:pt idx="558">
                  <c:v>0</c:v>
                </c:pt>
                <c:pt idx="559">
                  <c:v>0</c:v>
                </c:pt>
                <c:pt idx="560">
                  <c:v>0</c:v>
                </c:pt>
                <c:pt idx="561">
                  <c:v>0</c:v>
                </c:pt>
                <c:pt idx="562">
                  <c:v>0</c:v>
                </c:pt>
                <c:pt idx="563">
                  <c:v>0</c:v>
                </c:pt>
                <c:pt idx="564">
                  <c:v>0</c:v>
                </c:pt>
                <c:pt idx="565">
                  <c:v>0</c:v>
                </c:pt>
                <c:pt idx="566">
                  <c:v>0</c:v>
                </c:pt>
                <c:pt idx="567">
                  <c:v>0</c:v>
                </c:pt>
                <c:pt idx="568">
                  <c:v>0</c:v>
                </c:pt>
                <c:pt idx="569">
                  <c:v>0</c:v>
                </c:pt>
                <c:pt idx="570">
                  <c:v>0</c:v>
                </c:pt>
                <c:pt idx="571">
                  <c:v>0</c:v>
                </c:pt>
                <c:pt idx="572">
                  <c:v>0</c:v>
                </c:pt>
                <c:pt idx="573">
                  <c:v>-0.1</c:v>
                </c:pt>
                <c:pt idx="574">
                  <c:v>0</c:v>
                </c:pt>
                <c:pt idx="575">
                  <c:v>0</c:v>
                </c:pt>
                <c:pt idx="576">
                  <c:v>0</c:v>
                </c:pt>
                <c:pt idx="577">
                  <c:v>-0.1</c:v>
                </c:pt>
                <c:pt idx="578">
                  <c:v>-0.1</c:v>
                </c:pt>
                <c:pt idx="579">
                  <c:v>0</c:v>
                </c:pt>
                <c:pt idx="580">
                  <c:v>-0.1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0</c:v>
                </c:pt>
                <c:pt idx="586">
                  <c:v>0</c:v>
                </c:pt>
                <c:pt idx="587">
                  <c:v>0</c:v>
                </c:pt>
                <c:pt idx="588">
                  <c:v>-0.1</c:v>
                </c:pt>
                <c:pt idx="589">
                  <c:v>0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-0.1</c:v>
                </c:pt>
                <c:pt idx="594">
                  <c:v>0</c:v>
                </c:pt>
                <c:pt idx="595">
                  <c:v>0</c:v>
                </c:pt>
                <c:pt idx="596">
                  <c:v>-0.1</c:v>
                </c:pt>
                <c:pt idx="597">
                  <c:v>0</c:v>
                </c:pt>
                <c:pt idx="598">
                  <c:v>0</c:v>
                </c:pt>
                <c:pt idx="599">
                  <c:v>0</c:v>
                </c:pt>
                <c:pt idx="600">
                  <c:v>0</c:v>
                </c:pt>
                <c:pt idx="601">
                  <c:v>0</c:v>
                </c:pt>
                <c:pt idx="602">
                  <c:v>0</c:v>
                </c:pt>
                <c:pt idx="603">
                  <c:v>0</c:v>
                </c:pt>
                <c:pt idx="604">
                  <c:v>0</c:v>
                </c:pt>
                <c:pt idx="605">
                  <c:v>0</c:v>
                </c:pt>
                <c:pt idx="606">
                  <c:v>-0.1</c:v>
                </c:pt>
                <c:pt idx="607">
                  <c:v>-0.1</c:v>
                </c:pt>
                <c:pt idx="608">
                  <c:v>0</c:v>
                </c:pt>
                <c:pt idx="609">
                  <c:v>0</c:v>
                </c:pt>
                <c:pt idx="610">
                  <c:v>0.1</c:v>
                </c:pt>
                <c:pt idx="611">
                  <c:v>0</c:v>
                </c:pt>
                <c:pt idx="612">
                  <c:v>-0.1</c:v>
                </c:pt>
                <c:pt idx="613">
                  <c:v>0</c:v>
                </c:pt>
                <c:pt idx="614">
                  <c:v>0</c:v>
                </c:pt>
                <c:pt idx="615">
                  <c:v>0</c:v>
                </c:pt>
                <c:pt idx="616">
                  <c:v>0</c:v>
                </c:pt>
                <c:pt idx="617">
                  <c:v>0</c:v>
                </c:pt>
                <c:pt idx="618">
                  <c:v>0</c:v>
                </c:pt>
                <c:pt idx="619">
                  <c:v>0</c:v>
                </c:pt>
                <c:pt idx="620">
                  <c:v>0</c:v>
                </c:pt>
                <c:pt idx="621">
                  <c:v>0</c:v>
                </c:pt>
                <c:pt idx="622">
                  <c:v>0</c:v>
                </c:pt>
                <c:pt idx="623">
                  <c:v>-0.1</c:v>
                </c:pt>
                <c:pt idx="624">
                  <c:v>0</c:v>
                </c:pt>
                <c:pt idx="625">
                  <c:v>0</c:v>
                </c:pt>
                <c:pt idx="626">
                  <c:v>0</c:v>
                </c:pt>
                <c:pt idx="627">
                  <c:v>0</c:v>
                </c:pt>
                <c:pt idx="628">
                  <c:v>0</c:v>
                </c:pt>
                <c:pt idx="629">
                  <c:v>0</c:v>
                </c:pt>
                <c:pt idx="630">
                  <c:v>0</c:v>
                </c:pt>
                <c:pt idx="631">
                  <c:v>0</c:v>
                </c:pt>
                <c:pt idx="632">
                  <c:v>0</c:v>
                </c:pt>
                <c:pt idx="633">
                  <c:v>0</c:v>
                </c:pt>
                <c:pt idx="634">
                  <c:v>-0.1</c:v>
                </c:pt>
                <c:pt idx="635">
                  <c:v>0</c:v>
                </c:pt>
                <c:pt idx="636">
                  <c:v>0</c:v>
                </c:pt>
                <c:pt idx="637">
                  <c:v>0</c:v>
                </c:pt>
                <c:pt idx="638">
                  <c:v>-0.1</c:v>
                </c:pt>
                <c:pt idx="639">
                  <c:v>0</c:v>
                </c:pt>
                <c:pt idx="640">
                  <c:v>0</c:v>
                </c:pt>
                <c:pt idx="641">
                  <c:v>0</c:v>
                </c:pt>
                <c:pt idx="642">
                  <c:v>0</c:v>
                </c:pt>
                <c:pt idx="643">
                  <c:v>0</c:v>
                </c:pt>
                <c:pt idx="644">
                  <c:v>0</c:v>
                </c:pt>
                <c:pt idx="645">
                  <c:v>0</c:v>
                </c:pt>
                <c:pt idx="646">
                  <c:v>0</c:v>
                </c:pt>
                <c:pt idx="647">
                  <c:v>0.1</c:v>
                </c:pt>
                <c:pt idx="648">
                  <c:v>0.1</c:v>
                </c:pt>
                <c:pt idx="649">
                  <c:v>0</c:v>
                </c:pt>
                <c:pt idx="650">
                  <c:v>0</c:v>
                </c:pt>
                <c:pt idx="651">
                  <c:v>-0.1</c:v>
                </c:pt>
                <c:pt idx="652">
                  <c:v>0</c:v>
                </c:pt>
                <c:pt idx="653">
                  <c:v>-0.1</c:v>
                </c:pt>
                <c:pt idx="654">
                  <c:v>0</c:v>
                </c:pt>
                <c:pt idx="655">
                  <c:v>0</c:v>
                </c:pt>
                <c:pt idx="656">
                  <c:v>0</c:v>
                </c:pt>
                <c:pt idx="657">
                  <c:v>0</c:v>
                </c:pt>
                <c:pt idx="658">
                  <c:v>0</c:v>
                </c:pt>
                <c:pt idx="659">
                  <c:v>0</c:v>
                </c:pt>
                <c:pt idx="660">
                  <c:v>0</c:v>
                </c:pt>
                <c:pt idx="661">
                  <c:v>0</c:v>
                </c:pt>
                <c:pt idx="662">
                  <c:v>0.1</c:v>
                </c:pt>
                <c:pt idx="663">
                  <c:v>0</c:v>
                </c:pt>
                <c:pt idx="664">
                  <c:v>0</c:v>
                </c:pt>
                <c:pt idx="665">
                  <c:v>0</c:v>
                </c:pt>
                <c:pt idx="666">
                  <c:v>0</c:v>
                </c:pt>
                <c:pt idx="667">
                  <c:v>0</c:v>
                </c:pt>
                <c:pt idx="668">
                  <c:v>-0.1</c:v>
                </c:pt>
                <c:pt idx="669">
                  <c:v>-0.1</c:v>
                </c:pt>
                <c:pt idx="670">
                  <c:v>0</c:v>
                </c:pt>
                <c:pt idx="671">
                  <c:v>0</c:v>
                </c:pt>
                <c:pt idx="672">
                  <c:v>0</c:v>
                </c:pt>
                <c:pt idx="673">
                  <c:v>0</c:v>
                </c:pt>
                <c:pt idx="674">
                  <c:v>-0.1</c:v>
                </c:pt>
                <c:pt idx="675">
                  <c:v>0</c:v>
                </c:pt>
                <c:pt idx="676">
                  <c:v>-0.1</c:v>
                </c:pt>
                <c:pt idx="677">
                  <c:v>-0.1</c:v>
                </c:pt>
                <c:pt idx="678">
                  <c:v>0</c:v>
                </c:pt>
                <c:pt idx="679">
                  <c:v>0</c:v>
                </c:pt>
                <c:pt idx="680">
                  <c:v>0</c:v>
                </c:pt>
                <c:pt idx="681">
                  <c:v>0</c:v>
                </c:pt>
                <c:pt idx="682">
                  <c:v>-0.1</c:v>
                </c:pt>
                <c:pt idx="683">
                  <c:v>0</c:v>
                </c:pt>
                <c:pt idx="684">
                  <c:v>0</c:v>
                </c:pt>
                <c:pt idx="685">
                  <c:v>0</c:v>
                </c:pt>
                <c:pt idx="686">
                  <c:v>0</c:v>
                </c:pt>
                <c:pt idx="687">
                  <c:v>0</c:v>
                </c:pt>
                <c:pt idx="688">
                  <c:v>0</c:v>
                </c:pt>
                <c:pt idx="689">
                  <c:v>0</c:v>
                </c:pt>
                <c:pt idx="690">
                  <c:v>-0.1</c:v>
                </c:pt>
                <c:pt idx="691">
                  <c:v>0</c:v>
                </c:pt>
                <c:pt idx="692">
                  <c:v>0</c:v>
                </c:pt>
                <c:pt idx="693">
                  <c:v>0</c:v>
                </c:pt>
                <c:pt idx="694">
                  <c:v>-0.1</c:v>
                </c:pt>
                <c:pt idx="695">
                  <c:v>0</c:v>
                </c:pt>
                <c:pt idx="696">
                  <c:v>0</c:v>
                </c:pt>
                <c:pt idx="697">
                  <c:v>0</c:v>
                </c:pt>
                <c:pt idx="698">
                  <c:v>0</c:v>
                </c:pt>
                <c:pt idx="699">
                  <c:v>0</c:v>
                </c:pt>
                <c:pt idx="700">
                  <c:v>-0.1</c:v>
                </c:pt>
                <c:pt idx="701">
                  <c:v>0</c:v>
                </c:pt>
                <c:pt idx="702">
                  <c:v>0.1</c:v>
                </c:pt>
                <c:pt idx="703">
                  <c:v>0</c:v>
                </c:pt>
                <c:pt idx="704">
                  <c:v>-0.1</c:v>
                </c:pt>
                <c:pt idx="705">
                  <c:v>0</c:v>
                </c:pt>
                <c:pt idx="706">
                  <c:v>0</c:v>
                </c:pt>
                <c:pt idx="707">
                  <c:v>0</c:v>
                </c:pt>
                <c:pt idx="708">
                  <c:v>0</c:v>
                </c:pt>
                <c:pt idx="709">
                  <c:v>0</c:v>
                </c:pt>
                <c:pt idx="710">
                  <c:v>0</c:v>
                </c:pt>
                <c:pt idx="711">
                  <c:v>0</c:v>
                </c:pt>
                <c:pt idx="712">
                  <c:v>0.1</c:v>
                </c:pt>
                <c:pt idx="713">
                  <c:v>0</c:v>
                </c:pt>
                <c:pt idx="714">
                  <c:v>0</c:v>
                </c:pt>
                <c:pt idx="715">
                  <c:v>0</c:v>
                </c:pt>
                <c:pt idx="716">
                  <c:v>-0.1</c:v>
                </c:pt>
                <c:pt idx="717">
                  <c:v>0</c:v>
                </c:pt>
                <c:pt idx="718">
                  <c:v>0</c:v>
                </c:pt>
                <c:pt idx="719">
                  <c:v>0</c:v>
                </c:pt>
                <c:pt idx="720">
                  <c:v>0</c:v>
                </c:pt>
                <c:pt idx="721">
                  <c:v>0</c:v>
                </c:pt>
                <c:pt idx="722">
                  <c:v>0</c:v>
                </c:pt>
                <c:pt idx="723">
                  <c:v>0</c:v>
                </c:pt>
                <c:pt idx="724">
                  <c:v>0</c:v>
                </c:pt>
                <c:pt idx="725">
                  <c:v>-0.1</c:v>
                </c:pt>
                <c:pt idx="726">
                  <c:v>0</c:v>
                </c:pt>
                <c:pt idx="727">
                  <c:v>0</c:v>
                </c:pt>
                <c:pt idx="728">
                  <c:v>-0.1</c:v>
                </c:pt>
                <c:pt idx="729">
                  <c:v>-0.1</c:v>
                </c:pt>
                <c:pt idx="730">
                  <c:v>-0.1</c:v>
                </c:pt>
                <c:pt idx="731">
                  <c:v>0</c:v>
                </c:pt>
                <c:pt idx="732">
                  <c:v>0</c:v>
                </c:pt>
                <c:pt idx="733">
                  <c:v>0</c:v>
                </c:pt>
                <c:pt idx="734">
                  <c:v>0</c:v>
                </c:pt>
                <c:pt idx="735">
                  <c:v>-0.1</c:v>
                </c:pt>
                <c:pt idx="736">
                  <c:v>0</c:v>
                </c:pt>
                <c:pt idx="737">
                  <c:v>0</c:v>
                </c:pt>
                <c:pt idx="738">
                  <c:v>0</c:v>
                </c:pt>
                <c:pt idx="739">
                  <c:v>0</c:v>
                </c:pt>
                <c:pt idx="740">
                  <c:v>-0.1</c:v>
                </c:pt>
                <c:pt idx="741">
                  <c:v>0</c:v>
                </c:pt>
                <c:pt idx="742">
                  <c:v>-0.1</c:v>
                </c:pt>
                <c:pt idx="743">
                  <c:v>-0.1</c:v>
                </c:pt>
                <c:pt idx="744">
                  <c:v>-0.1</c:v>
                </c:pt>
                <c:pt idx="745">
                  <c:v>-0.1</c:v>
                </c:pt>
                <c:pt idx="746">
                  <c:v>0</c:v>
                </c:pt>
                <c:pt idx="747">
                  <c:v>0</c:v>
                </c:pt>
                <c:pt idx="748">
                  <c:v>0</c:v>
                </c:pt>
                <c:pt idx="749">
                  <c:v>0</c:v>
                </c:pt>
                <c:pt idx="750">
                  <c:v>-0.1</c:v>
                </c:pt>
                <c:pt idx="751">
                  <c:v>0</c:v>
                </c:pt>
                <c:pt idx="752">
                  <c:v>0</c:v>
                </c:pt>
                <c:pt idx="753">
                  <c:v>-0.1</c:v>
                </c:pt>
                <c:pt idx="754">
                  <c:v>0</c:v>
                </c:pt>
                <c:pt idx="755">
                  <c:v>0</c:v>
                </c:pt>
                <c:pt idx="756">
                  <c:v>0</c:v>
                </c:pt>
                <c:pt idx="757">
                  <c:v>0</c:v>
                </c:pt>
                <c:pt idx="758">
                  <c:v>0</c:v>
                </c:pt>
                <c:pt idx="759">
                  <c:v>0</c:v>
                </c:pt>
                <c:pt idx="760">
                  <c:v>0.1</c:v>
                </c:pt>
                <c:pt idx="761">
                  <c:v>0</c:v>
                </c:pt>
                <c:pt idx="762">
                  <c:v>0</c:v>
                </c:pt>
                <c:pt idx="763">
                  <c:v>-0.1</c:v>
                </c:pt>
                <c:pt idx="764">
                  <c:v>0</c:v>
                </c:pt>
                <c:pt idx="765">
                  <c:v>0</c:v>
                </c:pt>
                <c:pt idx="766">
                  <c:v>0</c:v>
                </c:pt>
                <c:pt idx="767">
                  <c:v>0</c:v>
                </c:pt>
                <c:pt idx="768">
                  <c:v>0</c:v>
                </c:pt>
                <c:pt idx="769">
                  <c:v>0</c:v>
                </c:pt>
                <c:pt idx="770">
                  <c:v>0</c:v>
                </c:pt>
                <c:pt idx="771">
                  <c:v>0</c:v>
                </c:pt>
                <c:pt idx="772">
                  <c:v>0</c:v>
                </c:pt>
                <c:pt idx="773">
                  <c:v>-0.1</c:v>
                </c:pt>
                <c:pt idx="774">
                  <c:v>0</c:v>
                </c:pt>
                <c:pt idx="775">
                  <c:v>0</c:v>
                </c:pt>
                <c:pt idx="776">
                  <c:v>0</c:v>
                </c:pt>
                <c:pt idx="777">
                  <c:v>0</c:v>
                </c:pt>
                <c:pt idx="778">
                  <c:v>0</c:v>
                </c:pt>
                <c:pt idx="779">
                  <c:v>0</c:v>
                </c:pt>
                <c:pt idx="780">
                  <c:v>0</c:v>
                </c:pt>
                <c:pt idx="781">
                  <c:v>1.3</c:v>
                </c:pt>
                <c:pt idx="782">
                  <c:v>35.5</c:v>
                </c:pt>
                <c:pt idx="783">
                  <c:v>95</c:v>
                </c:pt>
                <c:pt idx="784">
                  <c:v>143.5</c:v>
                </c:pt>
                <c:pt idx="785">
                  <c:v>191.6</c:v>
                </c:pt>
                <c:pt idx="786">
                  <c:v>240.9</c:v>
                </c:pt>
                <c:pt idx="787">
                  <c:v>290.2</c:v>
                </c:pt>
                <c:pt idx="788">
                  <c:v>339.8</c:v>
                </c:pt>
                <c:pt idx="789">
                  <c:v>389.1</c:v>
                </c:pt>
                <c:pt idx="790">
                  <c:v>438.4</c:v>
                </c:pt>
                <c:pt idx="791">
                  <c:v>488.1</c:v>
                </c:pt>
                <c:pt idx="792">
                  <c:v>537.6</c:v>
                </c:pt>
                <c:pt idx="793">
                  <c:v>587.6</c:v>
                </c:pt>
                <c:pt idx="794">
                  <c:v>637.5</c:v>
                </c:pt>
                <c:pt idx="795">
                  <c:v>687.6</c:v>
                </c:pt>
                <c:pt idx="796">
                  <c:v>737.4</c:v>
                </c:pt>
                <c:pt idx="797">
                  <c:v>787.4</c:v>
                </c:pt>
                <c:pt idx="798">
                  <c:v>837.5</c:v>
                </c:pt>
                <c:pt idx="799">
                  <c:v>887.7</c:v>
                </c:pt>
                <c:pt idx="800">
                  <c:v>937.7</c:v>
                </c:pt>
                <c:pt idx="801">
                  <c:v>986.3</c:v>
                </c:pt>
                <c:pt idx="802">
                  <c:v>1002.7</c:v>
                </c:pt>
                <c:pt idx="803">
                  <c:v>992.6</c:v>
                </c:pt>
                <c:pt idx="804">
                  <c:v>995</c:v>
                </c:pt>
                <c:pt idx="805">
                  <c:v>995.9</c:v>
                </c:pt>
                <c:pt idx="806">
                  <c:v>996.4</c:v>
                </c:pt>
                <c:pt idx="807">
                  <c:v>997.2</c:v>
                </c:pt>
                <c:pt idx="808">
                  <c:v>997.7</c:v>
                </c:pt>
                <c:pt idx="809">
                  <c:v>998.3</c:v>
                </c:pt>
                <c:pt idx="810">
                  <c:v>998.6</c:v>
                </c:pt>
                <c:pt idx="811">
                  <c:v>999</c:v>
                </c:pt>
                <c:pt idx="812">
                  <c:v>999.4</c:v>
                </c:pt>
                <c:pt idx="813">
                  <c:v>999.6</c:v>
                </c:pt>
                <c:pt idx="814">
                  <c:v>999.6</c:v>
                </c:pt>
                <c:pt idx="815">
                  <c:v>999.9</c:v>
                </c:pt>
                <c:pt idx="816">
                  <c:v>1000.2</c:v>
                </c:pt>
                <c:pt idx="817">
                  <c:v>1000.3</c:v>
                </c:pt>
                <c:pt idx="818">
                  <c:v>1000.4</c:v>
                </c:pt>
                <c:pt idx="819">
                  <c:v>1000.7</c:v>
                </c:pt>
                <c:pt idx="820">
                  <c:v>1000.7</c:v>
                </c:pt>
                <c:pt idx="821">
                  <c:v>1000.9</c:v>
                </c:pt>
                <c:pt idx="822">
                  <c:v>1001.1</c:v>
                </c:pt>
                <c:pt idx="823">
                  <c:v>1001</c:v>
                </c:pt>
                <c:pt idx="824">
                  <c:v>1001.2</c:v>
                </c:pt>
                <c:pt idx="825">
                  <c:v>1001.5</c:v>
                </c:pt>
                <c:pt idx="826">
                  <c:v>1001.6</c:v>
                </c:pt>
                <c:pt idx="827">
                  <c:v>1001.6</c:v>
                </c:pt>
                <c:pt idx="828">
                  <c:v>1001.6</c:v>
                </c:pt>
                <c:pt idx="829">
                  <c:v>1001.9</c:v>
                </c:pt>
                <c:pt idx="830">
                  <c:v>1001.9</c:v>
                </c:pt>
                <c:pt idx="831">
                  <c:v>1001.9</c:v>
                </c:pt>
                <c:pt idx="832">
                  <c:v>1001.9</c:v>
                </c:pt>
                <c:pt idx="833">
                  <c:v>1002.2</c:v>
                </c:pt>
                <c:pt idx="834">
                  <c:v>1002.2</c:v>
                </c:pt>
                <c:pt idx="835">
                  <c:v>1002.2</c:v>
                </c:pt>
                <c:pt idx="836">
                  <c:v>1002.2</c:v>
                </c:pt>
                <c:pt idx="837">
                  <c:v>1002.4</c:v>
                </c:pt>
                <c:pt idx="838">
                  <c:v>1002.4</c:v>
                </c:pt>
                <c:pt idx="839">
                  <c:v>1002.4</c:v>
                </c:pt>
                <c:pt idx="840">
                  <c:v>1002.4</c:v>
                </c:pt>
                <c:pt idx="841">
                  <c:v>1002.6</c:v>
                </c:pt>
                <c:pt idx="842">
                  <c:v>1002.6</c:v>
                </c:pt>
                <c:pt idx="843">
                  <c:v>1002.6</c:v>
                </c:pt>
                <c:pt idx="844">
                  <c:v>1002.6</c:v>
                </c:pt>
                <c:pt idx="845">
                  <c:v>1002.7</c:v>
                </c:pt>
                <c:pt idx="846">
                  <c:v>1002.7</c:v>
                </c:pt>
                <c:pt idx="847">
                  <c:v>1002.7</c:v>
                </c:pt>
                <c:pt idx="848">
                  <c:v>1002.8</c:v>
                </c:pt>
                <c:pt idx="849">
                  <c:v>1002.8</c:v>
                </c:pt>
                <c:pt idx="850">
                  <c:v>1002.8</c:v>
                </c:pt>
                <c:pt idx="851">
                  <c:v>1002.9</c:v>
                </c:pt>
                <c:pt idx="852">
                  <c:v>1002.9</c:v>
                </c:pt>
                <c:pt idx="853">
                  <c:v>1002.9</c:v>
                </c:pt>
                <c:pt idx="854">
                  <c:v>1002.9</c:v>
                </c:pt>
                <c:pt idx="855">
                  <c:v>1002.9</c:v>
                </c:pt>
                <c:pt idx="856">
                  <c:v>1003</c:v>
                </c:pt>
                <c:pt idx="857">
                  <c:v>1003</c:v>
                </c:pt>
                <c:pt idx="858">
                  <c:v>1003</c:v>
                </c:pt>
                <c:pt idx="859">
                  <c:v>1003.1</c:v>
                </c:pt>
                <c:pt idx="860">
                  <c:v>1003</c:v>
                </c:pt>
                <c:pt idx="861">
                  <c:v>1003</c:v>
                </c:pt>
                <c:pt idx="862">
                  <c:v>1003.2</c:v>
                </c:pt>
                <c:pt idx="863">
                  <c:v>1003.1</c:v>
                </c:pt>
                <c:pt idx="864">
                  <c:v>1003.1</c:v>
                </c:pt>
                <c:pt idx="865">
                  <c:v>1003.1</c:v>
                </c:pt>
                <c:pt idx="866">
                  <c:v>1003.2</c:v>
                </c:pt>
                <c:pt idx="867">
                  <c:v>1003.2</c:v>
                </c:pt>
                <c:pt idx="868">
                  <c:v>1003.2</c:v>
                </c:pt>
                <c:pt idx="869">
                  <c:v>1003.2</c:v>
                </c:pt>
                <c:pt idx="870">
                  <c:v>1003.2</c:v>
                </c:pt>
                <c:pt idx="871">
                  <c:v>1003.2</c:v>
                </c:pt>
                <c:pt idx="872">
                  <c:v>1003.1</c:v>
                </c:pt>
                <c:pt idx="873">
                  <c:v>1003.3</c:v>
                </c:pt>
                <c:pt idx="874">
                  <c:v>1003.3</c:v>
                </c:pt>
                <c:pt idx="875">
                  <c:v>1003.2</c:v>
                </c:pt>
                <c:pt idx="876">
                  <c:v>1003.3</c:v>
                </c:pt>
                <c:pt idx="877">
                  <c:v>1003.3</c:v>
                </c:pt>
                <c:pt idx="878">
                  <c:v>1003.3</c:v>
                </c:pt>
                <c:pt idx="879">
                  <c:v>1003.4</c:v>
                </c:pt>
                <c:pt idx="880">
                  <c:v>1003.3</c:v>
                </c:pt>
                <c:pt idx="881">
                  <c:v>1003.3</c:v>
                </c:pt>
                <c:pt idx="882">
                  <c:v>1003.3</c:v>
                </c:pt>
                <c:pt idx="883">
                  <c:v>1003.3</c:v>
                </c:pt>
                <c:pt idx="884">
                  <c:v>1003.3</c:v>
                </c:pt>
                <c:pt idx="885">
                  <c:v>1003.4</c:v>
                </c:pt>
                <c:pt idx="886">
                  <c:v>1003.4</c:v>
                </c:pt>
                <c:pt idx="887">
                  <c:v>1003.3</c:v>
                </c:pt>
                <c:pt idx="888">
                  <c:v>1003.4</c:v>
                </c:pt>
                <c:pt idx="889">
                  <c:v>1003.4</c:v>
                </c:pt>
                <c:pt idx="890">
                  <c:v>1003.4</c:v>
                </c:pt>
                <c:pt idx="891">
                  <c:v>1003.4</c:v>
                </c:pt>
                <c:pt idx="892">
                  <c:v>1003.4</c:v>
                </c:pt>
                <c:pt idx="893">
                  <c:v>1003.4</c:v>
                </c:pt>
                <c:pt idx="894">
                  <c:v>1003.4</c:v>
                </c:pt>
                <c:pt idx="895">
                  <c:v>1003.4</c:v>
                </c:pt>
                <c:pt idx="896">
                  <c:v>1003.4</c:v>
                </c:pt>
                <c:pt idx="897">
                  <c:v>1003.5</c:v>
                </c:pt>
                <c:pt idx="898">
                  <c:v>1003.4</c:v>
                </c:pt>
                <c:pt idx="899">
                  <c:v>1003.4</c:v>
                </c:pt>
                <c:pt idx="900">
                  <c:v>1003.4</c:v>
                </c:pt>
                <c:pt idx="901">
                  <c:v>1003.4</c:v>
                </c:pt>
                <c:pt idx="902">
                  <c:v>1003.5</c:v>
                </c:pt>
                <c:pt idx="903">
                  <c:v>1003.4</c:v>
                </c:pt>
                <c:pt idx="904">
                  <c:v>1003.4</c:v>
                </c:pt>
                <c:pt idx="905">
                  <c:v>1003.4</c:v>
                </c:pt>
                <c:pt idx="906">
                  <c:v>1003.4</c:v>
                </c:pt>
                <c:pt idx="907">
                  <c:v>1003.4</c:v>
                </c:pt>
                <c:pt idx="908">
                  <c:v>1003.5</c:v>
                </c:pt>
                <c:pt idx="909">
                  <c:v>1003.4</c:v>
                </c:pt>
                <c:pt idx="910">
                  <c:v>1003.4</c:v>
                </c:pt>
                <c:pt idx="911">
                  <c:v>1003.5</c:v>
                </c:pt>
                <c:pt idx="912">
                  <c:v>1003.5</c:v>
                </c:pt>
                <c:pt idx="913">
                  <c:v>1003.4</c:v>
                </c:pt>
                <c:pt idx="914">
                  <c:v>1003.5</c:v>
                </c:pt>
                <c:pt idx="915">
                  <c:v>1003.5</c:v>
                </c:pt>
                <c:pt idx="916">
                  <c:v>1003.5</c:v>
                </c:pt>
                <c:pt idx="917">
                  <c:v>1003.5</c:v>
                </c:pt>
                <c:pt idx="918">
                  <c:v>1003.5</c:v>
                </c:pt>
                <c:pt idx="919">
                  <c:v>1003.5</c:v>
                </c:pt>
                <c:pt idx="920">
                  <c:v>1003.5</c:v>
                </c:pt>
                <c:pt idx="921">
                  <c:v>1003.4</c:v>
                </c:pt>
                <c:pt idx="922">
                  <c:v>1003.5</c:v>
                </c:pt>
                <c:pt idx="923">
                  <c:v>1003.4</c:v>
                </c:pt>
                <c:pt idx="924">
                  <c:v>1003.4</c:v>
                </c:pt>
                <c:pt idx="925">
                  <c:v>1003.5</c:v>
                </c:pt>
                <c:pt idx="926">
                  <c:v>1003.6</c:v>
                </c:pt>
                <c:pt idx="927">
                  <c:v>1003.4</c:v>
                </c:pt>
                <c:pt idx="928">
                  <c:v>1003.4</c:v>
                </c:pt>
                <c:pt idx="929">
                  <c:v>1003.5</c:v>
                </c:pt>
                <c:pt idx="930">
                  <c:v>1003.6</c:v>
                </c:pt>
                <c:pt idx="931">
                  <c:v>1003.4</c:v>
                </c:pt>
                <c:pt idx="932">
                  <c:v>1003.4</c:v>
                </c:pt>
                <c:pt idx="933">
                  <c:v>1003.5</c:v>
                </c:pt>
                <c:pt idx="934">
                  <c:v>1003.6</c:v>
                </c:pt>
                <c:pt idx="935">
                  <c:v>1003.5</c:v>
                </c:pt>
                <c:pt idx="936">
                  <c:v>1003.4</c:v>
                </c:pt>
                <c:pt idx="937">
                  <c:v>1003.4</c:v>
                </c:pt>
                <c:pt idx="938">
                  <c:v>1003.5</c:v>
                </c:pt>
                <c:pt idx="939">
                  <c:v>1003.5</c:v>
                </c:pt>
                <c:pt idx="940">
                  <c:v>1003.4</c:v>
                </c:pt>
                <c:pt idx="941">
                  <c:v>1003.6</c:v>
                </c:pt>
                <c:pt idx="942">
                  <c:v>1003.5</c:v>
                </c:pt>
                <c:pt idx="943">
                  <c:v>1003.5</c:v>
                </c:pt>
                <c:pt idx="944">
                  <c:v>1003.5</c:v>
                </c:pt>
                <c:pt idx="945">
                  <c:v>1003.6</c:v>
                </c:pt>
                <c:pt idx="946">
                  <c:v>1003.5</c:v>
                </c:pt>
                <c:pt idx="947">
                  <c:v>1003.5</c:v>
                </c:pt>
                <c:pt idx="948">
                  <c:v>1003.4</c:v>
                </c:pt>
                <c:pt idx="949">
                  <c:v>1003.5</c:v>
                </c:pt>
                <c:pt idx="950">
                  <c:v>1003.4</c:v>
                </c:pt>
                <c:pt idx="951">
                  <c:v>1003.5</c:v>
                </c:pt>
                <c:pt idx="952">
                  <c:v>1003.4</c:v>
                </c:pt>
                <c:pt idx="953">
                  <c:v>1003.5</c:v>
                </c:pt>
                <c:pt idx="954">
                  <c:v>1003.5</c:v>
                </c:pt>
                <c:pt idx="955">
                  <c:v>1003.5</c:v>
                </c:pt>
                <c:pt idx="956">
                  <c:v>1003.5</c:v>
                </c:pt>
                <c:pt idx="957">
                  <c:v>1003.5</c:v>
                </c:pt>
                <c:pt idx="958">
                  <c:v>1003.5</c:v>
                </c:pt>
                <c:pt idx="959">
                  <c:v>1003.5</c:v>
                </c:pt>
                <c:pt idx="960">
                  <c:v>1003.4</c:v>
                </c:pt>
                <c:pt idx="961">
                  <c:v>1003.5</c:v>
                </c:pt>
                <c:pt idx="962">
                  <c:v>1003.5</c:v>
                </c:pt>
                <c:pt idx="963">
                  <c:v>1003.4</c:v>
                </c:pt>
                <c:pt idx="964">
                  <c:v>1003.5</c:v>
                </c:pt>
                <c:pt idx="965">
                  <c:v>1003.5</c:v>
                </c:pt>
                <c:pt idx="966">
                  <c:v>1003.5</c:v>
                </c:pt>
                <c:pt idx="967">
                  <c:v>1003.4</c:v>
                </c:pt>
                <c:pt idx="968">
                  <c:v>1003.5</c:v>
                </c:pt>
                <c:pt idx="969">
                  <c:v>1003.5</c:v>
                </c:pt>
                <c:pt idx="970">
                  <c:v>1003.5</c:v>
                </c:pt>
                <c:pt idx="971">
                  <c:v>1003.5</c:v>
                </c:pt>
                <c:pt idx="972">
                  <c:v>1003.5</c:v>
                </c:pt>
                <c:pt idx="973">
                  <c:v>1003.5</c:v>
                </c:pt>
                <c:pt idx="974">
                  <c:v>1003.6</c:v>
                </c:pt>
                <c:pt idx="975">
                  <c:v>1003.5</c:v>
                </c:pt>
                <c:pt idx="976">
                  <c:v>1003.5</c:v>
                </c:pt>
                <c:pt idx="977">
                  <c:v>1003.6</c:v>
                </c:pt>
                <c:pt idx="978">
                  <c:v>1003.5</c:v>
                </c:pt>
                <c:pt idx="979">
                  <c:v>1003.5</c:v>
                </c:pt>
                <c:pt idx="980">
                  <c:v>1003.4</c:v>
                </c:pt>
                <c:pt idx="981">
                  <c:v>1003.5</c:v>
                </c:pt>
                <c:pt idx="982">
                  <c:v>1003.5</c:v>
                </c:pt>
                <c:pt idx="983">
                  <c:v>1003.4</c:v>
                </c:pt>
                <c:pt idx="984">
                  <c:v>1003.4</c:v>
                </c:pt>
                <c:pt idx="985">
                  <c:v>1003.5</c:v>
                </c:pt>
                <c:pt idx="986">
                  <c:v>1003.5</c:v>
                </c:pt>
                <c:pt idx="987">
                  <c:v>1003.5</c:v>
                </c:pt>
                <c:pt idx="988">
                  <c:v>1003.5</c:v>
                </c:pt>
                <c:pt idx="989">
                  <c:v>1003.5</c:v>
                </c:pt>
                <c:pt idx="990">
                  <c:v>1003.5</c:v>
                </c:pt>
                <c:pt idx="991">
                  <c:v>1003.5</c:v>
                </c:pt>
                <c:pt idx="992">
                  <c:v>1003.5</c:v>
                </c:pt>
                <c:pt idx="993">
                  <c:v>1003.5</c:v>
                </c:pt>
                <c:pt idx="994">
                  <c:v>1003.5</c:v>
                </c:pt>
                <c:pt idx="995">
                  <c:v>1003.6</c:v>
                </c:pt>
                <c:pt idx="996">
                  <c:v>1003.5</c:v>
                </c:pt>
                <c:pt idx="997">
                  <c:v>1003.6</c:v>
                </c:pt>
                <c:pt idx="998">
                  <c:v>1003.5</c:v>
                </c:pt>
                <c:pt idx="999">
                  <c:v>1003.5</c:v>
                </c:pt>
                <c:pt idx="1000">
                  <c:v>1003.5</c:v>
                </c:pt>
                <c:pt idx="1001">
                  <c:v>1003.5</c:v>
                </c:pt>
                <c:pt idx="1002">
                  <c:v>1003.4</c:v>
                </c:pt>
                <c:pt idx="1003">
                  <c:v>1003.5</c:v>
                </c:pt>
                <c:pt idx="1004">
                  <c:v>1003.5</c:v>
                </c:pt>
                <c:pt idx="1005">
                  <c:v>1003.5</c:v>
                </c:pt>
                <c:pt idx="1006">
                  <c:v>1003.5</c:v>
                </c:pt>
                <c:pt idx="1007">
                  <c:v>1003.5</c:v>
                </c:pt>
                <c:pt idx="1008">
                  <c:v>1003.5</c:v>
                </c:pt>
                <c:pt idx="1009">
                  <c:v>1003.5</c:v>
                </c:pt>
                <c:pt idx="1010">
                  <c:v>1003.5</c:v>
                </c:pt>
                <c:pt idx="1011">
                  <c:v>1003.5</c:v>
                </c:pt>
                <c:pt idx="1012">
                  <c:v>1003.4</c:v>
                </c:pt>
                <c:pt idx="1013">
                  <c:v>1003.5</c:v>
                </c:pt>
                <c:pt idx="1014">
                  <c:v>1003.5</c:v>
                </c:pt>
                <c:pt idx="1015">
                  <c:v>1003.5</c:v>
                </c:pt>
                <c:pt idx="1016">
                  <c:v>1003.5</c:v>
                </c:pt>
                <c:pt idx="1017">
                  <c:v>1003.5</c:v>
                </c:pt>
                <c:pt idx="1018">
                  <c:v>1003.5</c:v>
                </c:pt>
                <c:pt idx="1019">
                  <c:v>1003.5</c:v>
                </c:pt>
                <c:pt idx="1020">
                  <c:v>1003.5</c:v>
                </c:pt>
                <c:pt idx="1021">
                  <c:v>1003.4</c:v>
                </c:pt>
                <c:pt idx="1022">
                  <c:v>1003.6</c:v>
                </c:pt>
                <c:pt idx="1023">
                  <c:v>1003.6</c:v>
                </c:pt>
                <c:pt idx="1024">
                  <c:v>1003.4</c:v>
                </c:pt>
                <c:pt idx="1025">
                  <c:v>1003.5</c:v>
                </c:pt>
                <c:pt idx="1026">
                  <c:v>1003.5</c:v>
                </c:pt>
                <c:pt idx="1027">
                  <c:v>1003.4</c:v>
                </c:pt>
                <c:pt idx="1028">
                  <c:v>1003.5</c:v>
                </c:pt>
                <c:pt idx="1029">
                  <c:v>1003.5</c:v>
                </c:pt>
                <c:pt idx="1030">
                  <c:v>1003.6</c:v>
                </c:pt>
                <c:pt idx="1031">
                  <c:v>1003.6</c:v>
                </c:pt>
                <c:pt idx="1032">
                  <c:v>1003.5</c:v>
                </c:pt>
                <c:pt idx="1033">
                  <c:v>1003.6</c:v>
                </c:pt>
                <c:pt idx="1034">
                  <c:v>1003.5</c:v>
                </c:pt>
                <c:pt idx="1035">
                  <c:v>1003.5</c:v>
                </c:pt>
                <c:pt idx="1036">
                  <c:v>1003.5</c:v>
                </c:pt>
                <c:pt idx="1037">
                  <c:v>1003.5</c:v>
                </c:pt>
                <c:pt idx="1038">
                  <c:v>1003.5</c:v>
                </c:pt>
                <c:pt idx="1039">
                  <c:v>1003.5</c:v>
                </c:pt>
                <c:pt idx="1040">
                  <c:v>1003.5</c:v>
                </c:pt>
                <c:pt idx="1041">
                  <c:v>1003.5</c:v>
                </c:pt>
                <c:pt idx="1042">
                  <c:v>1003.5</c:v>
                </c:pt>
                <c:pt idx="1043">
                  <c:v>1003.5</c:v>
                </c:pt>
                <c:pt idx="1044">
                  <c:v>1003.5</c:v>
                </c:pt>
                <c:pt idx="1045">
                  <c:v>1003.5</c:v>
                </c:pt>
                <c:pt idx="1046">
                  <c:v>1003.6</c:v>
                </c:pt>
                <c:pt idx="1047">
                  <c:v>1003.5</c:v>
                </c:pt>
                <c:pt idx="1048">
                  <c:v>1003.5</c:v>
                </c:pt>
                <c:pt idx="1049">
                  <c:v>1003.5</c:v>
                </c:pt>
                <c:pt idx="1050">
                  <c:v>1003.5</c:v>
                </c:pt>
                <c:pt idx="1051">
                  <c:v>1003.5</c:v>
                </c:pt>
                <c:pt idx="1052">
                  <c:v>1003.5</c:v>
                </c:pt>
                <c:pt idx="1053">
                  <c:v>1003.6</c:v>
                </c:pt>
                <c:pt idx="1054">
                  <c:v>1003.5</c:v>
                </c:pt>
                <c:pt idx="1055">
                  <c:v>1003.5</c:v>
                </c:pt>
                <c:pt idx="1056">
                  <c:v>1003.5</c:v>
                </c:pt>
                <c:pt idx="1057">
                  <c:v>1003.6</c:v>
                </c:pt>
                <c:pt idx="1058">
                  <c:v>1003.5</c:v>
                </c:pt>
                <c:pt idx="1059">
                  <c:v>1003.5</c:v>
                </c:pt>
                <c:pt idx="1060">
                  <c:v>1003.4</c:v>
                </c:pt>
                <c:pt idx="1061">
                  <c:v>1003.5</c:v>
                </c:pt>
                <c:pt idx="1062">
                  <c:v>1003.6</c:v>
                </c:pt>
                <c:pt idx="1063">
                  <c:v>1003.6</c:v>
                </c:pt>
                <c:pt idx="1064">
                  <c:v>1003.5</c:v>
                </c:pt>
                <c:pt idx="1065">
                  <c:v>1003.5</c:v>
                </c:pt>
                <c:pt idx="1066">
                  <c:v>1003.5</c:v>
                </c:pt>
                <c:pt idx="1067">
                  <c:v>1003.5</c:v>
                </c:pt>
                <c:pt idx="1068">
                  <c:v>1003.4</c:v>
                </c:pt>
                <c:pt idx="1069">
                  <c:v>1003.5</c:v>
                </c:pt>
                <c:pt idx="1070">
                  <c:v>1003.6</c:v>
                </c:pt>
                <c:pt idx="1071">
                  <c:v>1003.5</c:v>
                </c:pt>
                <c:pt idx="1072">
                  <c:v>1003.5</c:v>
                </c:pt>
                <c:pt idx="1073">
                  <c:v>1003.5</c:v>
                </c:pt>
                <c:pt idx="1074">
                  <c:v>1003.5</c:v>
                </c:pt>
                <c:pt idx="1075">
                  <c:v>1003.4</c:v>
                </c:pt>
                <c:pt idx="1076">
                  <c:v>1003.5</c:v>
                </c:pt>
                <c:pt idx="1077">
                  <c:v>1003.6</c:v>
                </c:pt>
                <c:pt idx="1078">
                  <c:v>1003.5</c:v>
                </c:pt>
                <c:pt idx="1079">
                  <c:v>1003.4</c:v>
                </c:pt>
                <c:pt idx="1080">
                  <c:v>1003.5</c:v>
                </c:pt>
                <c:pt idx="1081">
                  <c:v>1003.5</c:v>
                </c:pt>
                <c:pt idx="1082">
                  <c:v>1003.5</c:v>
                </c:pt>
                <c:pt idx="1083">
                  <c:v>1003.4</c:v>
                </c:pt>
                <c:pt idx="1084">
                  <c:v>1003.5</c:v>
                </c:pt>
                <c:pt idx="1085">
                  <c:v>1003.5</c:v>
                </c:pt>
                <c:pt idx="1086">
                  <c:v>1003.6</c:v>
                </c:pt>
                <c:pt idx="1087">
                  <c:v>1003.5</c:v>
                </c:pt>
                <c:pt idx="1088">
                  <c:v>1003.4</c:v>
                </c:pt>
                <c:pt idx="1089">
                  <c:v>1003.6</c:v>
                </c:pt>
                <c:pt idx="1090">
                  <c:v>1003.5</c:v>
                </c:pt>
                <c:pt idx="1091">
                  <c:v>1003.5</c:v>
                </c:pt>
                <c:pt idx="1092">
                  <c:v>1003.5</c:v>
                </c:pt>
                <c:pt idx="1093">
                  <c:v>1003.5</c:v>
                </c:pt>
                <c:pt idx="1094">
                  <c:v>1003.5</c:v>
                </c:pt>
                <c:pt idx="1095">
                  <c:v>1003.5</c:v>
                </c:pt>
                <c:pt idx="1096">
                  <c:v>1003.5</c:v>
                </c:pt>
                <c:pt idx="1097">
                  <c:v>1003.5</c:v>
                </c:pt>
                <c:pt idx="1098">
                  <c:v>1003.5</c:v>
                </c:pt>
                <c:pt idx="1099">
                  <c:v>1003.5</c:v>
                </c:pt>
                <c:pt idx="1100">
                  <c:v>1003.5</c:v>
                </c:pt>
                <c:pt idx="1101">
                  <c:v>1003.5</c:v>
                </c:pt>
                <c:pt idx="1102">
                  <c:v>1003.5</c:v>
                </c:pt>
                <c:pt idx="1103">
                  <c:v>1003.5</c:v>
                </c:pt>
                <c:pt idx="1104">
                  <c:v>1003.4</c:v>
                </c:pt>
                <c:pt idx="1105">
                  <c:v>1003.5</c:v>
                </c:pt>
                <c:pt idx="1106">
                  <c:v>1003.6</c:v>
                </c:pt>
                <c:pt idx="1107">
                  <c:v>1003.4</c:v>
                </c:pt>
                <c:pt idx="1108">
                  <c:v>1003.5</c:v>
                </c:pt>
                <c:pt idx="1109">
                  <c:v>1003.5</c:v>
                </c:pt>
                <c:pt idx="1110">
                  <c:v>1003.5</c:v>
                </c:pt>
                <c:pt idx="1111">
                  <c:v>1003.5</c:v>
                </c:pt>
                <c:pt idx="1112">
                  <c:v>1003.4</c:v>
                </c:pt>
                <c:pt idx="1113">
                  <c:v>1003.5</c:v>
                </c:pt>
                <c:pt idx="1114">
                  <c:v>1003.6</c:v>
                </c:pt>
                <c:pt idx="1115">
                  <c:v>1003.5</c:v>
                </c:pt>
                <c:pt idx="1116">
                  <c:v>1003.4</c:v>
                </c:pt>
                <c:pt idx="1117">
                  <c:v>1003.5</c:v>
                </c:pt>
                <c:pt idx="1118">
                  <c:v>1003.4</c:v>
                </c:pt>
                <c:pt idx="1119">
                  <c:v>1003.6</c:v>
                </c:pt>
                <c:pt idx="1120">
                  <c:v>1003.5</c:v>
                </c:pt>
                <c:pt idx="1121">
                  <c:v>1003.5</c:v>
                </c:pt>
                <c:pt idx="1122">
                  <c:v>1003.5</c:v>
                </c:pt>
                <c:pt idx="1123">
                  <c:v>1003.5</c:v>
                </c:pt>
                <c:pt idx="1124">
                  <c:v>1003.5</c:v>
                </c:pt>
                <c:pt idx="1125">
                  <c:v>1003.5</c:v>
                </c:pt>
                <c:pt idx="1126">
                  <c:v>1003.5</c:v>
                </c:pt>
                <c:pt idx="1127">
                  <c:v>1003.5</c:v>
                </c:pt>
                <c:pt idx="1128">
                  <c:v>1003.4</c:v>
                </c:pt>
                <c:pt idx="1129">
                  <c:v>1003.5</c:v>
                </c:pt>
                <c:pt idx="1130">
                  <c:v>1003.5</c:v>
                </c:pt>
                <c:pt idx="1131">
                  <c:v>1003.4</c:v>
                </c:pt>
                <c:pt idx="1132">
                  <c:v>1003.4</c:v>
                </c:pt>
                <c:pt idx="1133">
                  <c:v>1003.5</c:v>
                </c:pt>
                <c:pt idx="1134">
                  <c:v>1003.5</c:v>
                </c:pt>
                <c:pt idx="1135">
                  <c:v>1003.5</c:v>
                </c:pt>
                <c:pt idx="1136">
                  <c:v>1003.4</c:v>
                </c:pt>
                <c:pt idx="1137">
                  <c:v>1003.5</c:v>
                </c:pt>
                <c:pt idx="1138">
                  <c:v>1003.5</c:v>
                </c:pt>
                <c:pt idx="1139">
                  <c:v>1003.5</c:v>
                </c:pt>
                <c:pt idx="1140">
                  <c:v>1003.5</c:v>
                </c:pt>
                <c:pt idx="1141">
                  <c:v>1003.5</c:v>
                </c:pt>
                <c:pt idx="1142">
                  <c:v>1003.5</c:v>
                </c:pt>
                <c:pt idx="1143">
                  <c:v>1003.4</c:v>
                </c:pt>
                <c:pt idx="1144">
                  <c:v>1003.3</c:v>
                </c:pt>
                <c:pt idx="1145">
                  <c:v>1003.5</c:v>
                </c:pt>
                <c:pt idx="1146">
                  <c:v>1003.5</c:v>
                </c:pt>
                <c:pt idx="1147">
                  <c:v>1003.5</c:v>
                </c:pt>
                <c:pt idx="1148">
                  <c:v>1003.4</c:v>
                </c:pt>
                <c:pt idx="1149">
                  <c:v>1003.5</c:v>
                </c:pt>
                <c:pt idx="1150">
                  <c:v>1003.5</c:v>
                </c:pt>
                <c:pt idx="1151">
                  <c:v>1003.5</c:v>
                </c:pt>
                <c:pt idx="1152">
                  <c:v>1003.4</c:v>
                </c:pt>
                <c:pt idx="1153">
                  <c:v>1003.5</c:v>
                </c:pt>
                <c:pt idx="1154">
                  <c:v>1003.5</c:v>
                </c:pt>
                <c:pt idx="1155">
                  <c:v>1003.5</c:v>
                </c:pt>
                <c:pt idx="1156">
                  <c:v>1003.5</c:v>
                </c:pt>
                <c:pt idx="1157">
                  <c:v>1003.5</c:v>
                </c:pt>
                <c:pt idx="1158">
                  <c:v>1003.5</c:v>
                </c:pt>
                <c:pt idx="1159">
                  <c:v>1003.5</c:v>
                </c:pt>
                <c:pt idx="1160">
                  <c:v>1003.5</c:v>
                </c:pt>
                <c:pt idx="1161">
                  <c:v>1003.6</c:v>
                </c:pt>
                <c:pt idx="1162">
                  <c:v>1003.5</c:v>
                </c:pt>
                <c:pt idx="1163">
                  <c:v>1003.5</c:v>
                </c:pt>
                <c:pt idx="1164">
                  <c:v>1003.4</c:v>
                </c:pt>
                <c:pt idx="1165">
                  <c:v>1003.4</c:v>
                </c:pt>
                <c:pt idx="1166">
                  <c:v>1003.6</c:v>
                </c:pt>
                <c:pt idx="1167">
                  <c:v>1003.5</c:v>
                </c:pt>
                <c:pt idx="1168">
                  <c:v>1003.5</c:v>
                </c:pt>
                <c:pt idx="1169">
                  <c:v>1003.5</c:v>
                </c:pt>
                <c:pt idx="1170">
                  <c:v>1003.5</c:v>
                </c:pt>
                <c:pt idx="1171">
                  <c:v>1003.5</c:v>
                </c:pt>
                <c:pt idx="1172">
                  <c:v>1003.5</c:v>
                </c:pt>
                <c:pt idx="1173">
                  <c:v>1003.5</c:v>
                </c:pt>
                <c:pt idx="1174">
                  <c:v>1003.5</c:v>
                </c:pt>
                <c:pt idx="1175">
                  <c:v>1003.5</c:v>
                </c:pt>
                <c:pt idx="1176">
                  <c:v>1003.4</c:v>
                </c:pt>
                <c:pt idx="1177">
                  <c:v>1003.6</c:v>
                </c:pt>
                <c:pt idx="1178">
                  <c:v>1003.4</c:v>
                </c:pt>
                <c:pt idx="1179">
                  <c:v>1003.5</c:v>
                </c:pt>
                <c:pt idx="1180">
                  <c:v>1003.5</c:v>
                </c:pt>
                <c:pt idx="1181">
                  <c:v>1003.5</c:v>
                </c:pt>
                <c:pt idx="1182">
                  <c:v>1003.5</c:v>
                </c:pt>
                <c:pt idx="1183">
                  <c:v>1003.6</c:v>
                </c:pt>
                <c:pt idx="1184">
                  <c:v>1003.4</c:v>
                </c:pt>
                <c:pt idx="1185">
                  <c:v>1003.5</c:v>
                </c:pt>
                <c:pt idx="1186">
                  <c:v>1003.5</c:v>
                </c:pt>
                <c:pt idx="1187">
                  <c:v>1003.4</c:v>
                </c:pt>
                <c:pt idx="1188">
                  <c:v>1003.5</c:v>
                </c:pt>
                <c:pt idx="1189">
                  <c:v>1003.6</c:v>
                </c:pt>
                <c:pt idx="1190">
                  <c:v>1003.4</c:v>
                </c:pt>
                <c:pt idx="1191">
                  <c:v>1003.5</c:v>
                </c:pt>
                <c:pt idx="1192">
                  <c:v>1003.5</c:v>
                </c:pt>
                <c:pt idx="1193">
                  <c:v>1003.5</c:v>
                </c:pt>
                <c:pt idx="1194">
                  <c:v>1003.6</c:v>
                </c:pt>
                <c:pt idx="1195">
                  <c:v>1003.4</c:v>
                </c:pt>
                <c:pt idx="1196">
                  <c:v>1003.5</c:v>
                </c:pt>
                <c:pt idx="1197">
                  <c:v>1003.5</c:v>
                </c:pt>
                <c:pt idx="1198">
                  <c:v>1003.5</c:v>
                </c:pt>
                <c:pt idx="1199">
                  <c:v>1003.5</c:v>
                </c:pt>
                <c:pt idx="1200">
                  <c:v>1003.5</c:v>
                </c:pt>
                <c:pt idx="1201">
                  <c:v>1003.5</c:v>
                </c:pt>
                <c:pt idx="1202">
                  <c:v>1003.5</c:v>
                </c:pt>
                <c:pt idx="1203">
                  <c:v>1003.5</c:v>
                </c:pt>
                <c:pt idx="1204">
                  <c:v>1003.4</c:v>
                </c:pt>
                <c:pt idx="1205">
                  <c:v>1003.6</c:v>
                </c:pt>
                <c:pt idx="1206">
                  <c:v>1003.5</c:v>
                </c:pt>
                <c:pt idx="1207">
                  <c:v>1003.4</c:v>
                </c:pt>
                <c:pt idx="1208">
                  <c:v>1003.4</c:v>
                </c:pt>
                <c:pt idx="1209">
                  <c:v>1003.6</c:v>
                </c:pt>
                <c:pt idx="1210">
                  <c:v>1003.6</c:v>
                </c:pt>
                <c:pt idx="1211">
                  <c:v>1003.5</c:v>
                </c:pt>
                <c:pt idx="1212">
                  <c:v>1003.4</c:v>
                </c:pt>
                <c:pt idx="1213">
                  <c:v>1003.4</c:v>
                </c:pt>
                <c:pt idx="1214">
                  <c:v>1003.6</c:v>
                </c:pt>
                <c:pt idx="1215">
                  <c:v>1003.4</c:v>
                </c:pt>
                <c:pt idx="1216">
                  <c:v>1003.6</c:v>
                </c:pt>
                <c:pt idx="1217">
                  <c:v>1003.5</c:v>
                </c:pt>
                <c:pt idx="1218">
                  <c:v>1003.5</c:v>
                </c:pt>
                <c:pt idx="1219">
                  <c:v>1003.5</c:v>
                </c:pt>
                <c:pt idx="1220">
                  <c:v>1003.4</c:v>
                </c:pt>
                <c:pt idx="1221">
                  <c:v>1003.5</c:v>
                </c:pt>
                <c:pt idx="1222">
                  <c:v>1003.5</c:v>
                </c:pt>
                <c:pt idx="1223">
                  <c:v>1003.5</c:v>
                </c:pt>
                <c:pt idx="1224">
                  <c:v>1003.4</c:v>
                </c:pt>
                <c:pt idx="1225">
                  <c:v>1003.5</c:v>
                </c:pt>
                <c:pt idx="1226">
                  <c:v>1003.6</c:v>
                </c:pt>
                <c:pt idx="1227">
                  <c:v>1003.5</c:v>
                </c:pt>
                <c:pt idx="1228">
                  <c:v>1003.5</c:v>
                </c:pt>
                <c:pt idx="1229">
                  <c:v>1003.5</c:v>
                </c:pt>
                <c:pt idx="1230">
                  <c:v>1003.5</c:v>
                </c:pt>
                <c:pt idx="1231">
                  <c:v>1003.5</c:v>
                </c:pt>
                <c:pt idx="1232">
                  <c:v>1003.4</c:v>
                </c:pt>
                <c:pt idx="1233">
                  <c:v>1003.5</c:v>
                </c:pt>
                <c:pt idx="1234">
                  <c:v>1003.5</c:v>
                </c:pt>
                <c:pt idx="1235">
                  <c:v>1003.5</c:v>
                </c:pt>
                <c:pt idx="1236">
                  <c:v>1003.5</c:v>
                </c:pt>
                <c:pt idx="1237">
                  <c:v>1003.5</c:v>
                </c:pt>
                <c:pt idx="1238">
                  <c:v>1003.5</c:v>
                </c:pt>
                <c:pt idx="1239">
                  <c:v>1003.5</c:v>
                </c:pt>
                <c:pt idx="1240">
                  <c:v>1003.5</c:v>
                </c:pt>
                <c:pt idx="1241">
                  <c:v>1003.4</c:v>
                </c:pt>
                <c:pt idx="1242">
                  <c:v>1003.5</c:v>
                </c:pt>
                <c:pt idx="1243">
                  <c:v>1003.6</c:v>
                </c:pt>
                <c:pt idx="1244">
                  <c:v>1003.4</c:v>
                </c:pt>
                <c:pt idx="1245">
                  <c:v>1003.5</c:v>
                </c:pt>
                <c:pt idx="1246">
                  <c:v>1003.5</c:v>
                </c:pt>
                <c:pt idx="1247">
                  <c:v>1003.5</c:v>
                </c:pt>
                <c:pt idx="1248">
                  <c:v>1003.4</c:v>
                </c:pt>
                <c:pt idx="1249">
                  <c:v>1003.5</c:v>
                </c:pt>
                <c:pt idx="1250">
                  <c:v>1003.6</c:v>
                </c:pt>
                <c:pt idx="1251">
                  <c:v>1003.4</c:v>
                </c:pt>
                <c:pt idx="1252">
                  <c:v>1003.4</c:v>
                </c:pt>
                <c:pt idx="1253">
                  <c:v>1003.6</c:v>
                </c:pt>
                <c:pt idx="1254">
                  <c:v>1003.5</c:v>
                </c:pt>
                <c:pt idx="1255">
                  <c:v>1003.5</c:v>
                </c:pt>
                <c:pt idx="1256">
                  <c:v>1003.4</c:v>
                </c:pt>
                <c:pt idx="1257">
                  <c:v>1003.4</c:v>
                </c:pt>
                <c:pt idx="1258">
                  <c:v>1003.5</c:v>
                </c:pt>
                <c:pt idx="1259">
                  <c:v>1003.5</c:v>
                </c:pt>
                <c:pt idx="1260">
                  <c:v>1003.5</c:v>
                </c:pt>
                <c:pt idx="1261">
                  <c:v>1003.5</c:v>
                </c:pt>
                <c:pt idx="1262">
                  <c:v>1003.5</c:v>
                </c:pt>
                <c:pt idx="1263">
                  <c:v>1003.6</c:v>
                </c:pt>
                <c:pt idx="1264">
                  <c:v>1003.5</c:v>
                </c:pt>
                <c:pt idx="1265">
                  <c:v>1003.4</c:v>
                </c:pt>
                <c:pt idx="1266">
                  <c:v>1003.6</c:v>
                </c:pt>
                <c:pt idx="1267">
                  <c:v>1003.6</c:v>
                </c:pt>
                <c:pt idx="1268">
                  <c:v>1003.5</c:v>
                </c:pt>
                <c:pt idx="1269">
                  <c:v>1003.5</c:v>
                </c:pt>
                <c:pt idx="1270">
                  <c:v>1003.6</c:v>
                </c:pt>
                <c:pt idx="1271">
                  <c:v>1003.5</c:v>
                </c:pt>
                <c:pt idx="1272">
                  <c:v>1003.5</c:v>
                </c:pt>
                <c:pt idx="1273">
                  <c:v>1003.4</c:v>
                </c:pt>
                <c:pt idx="1274">
                  <c:v>1003.6</c:v>
                </c:pt>
                <c:pt idx="1275">
                  <c:v>1003.5</c:v>
                </c:pt>
                <c:pt idx="1276">
                  <c:v>1003.5</c:v>
                </c:pt>
                <c:pt idx="1277">
                  <c:v>1003.5</c:v>
                </c:pt>
                <c:pt idx="1278">
                  <c:v>1003.5</c:v>
                </c:pt>
                <c:pt idx="1279">
                  <c:v>1003.5</c:v>
                </c:pt>
                <c:pt idx="1280">
                  <c:v>1003.5</c:v>
                </c:pt>
                <c:pt idx="1281">
                  <c:v>1003.4</c:v>
                </c:pt>
                <c:pt idx="1282">
                  <c:v>1003.5</c:v>
                </c:pt>
                <c:pt idx="1283">
                  <c:v>1003.5</c:v>
                </c:pt>
                <c:pt idx="1284">
                  <c:v>1003.5</c:v>
                </c:pt>
                <c:pt idx="1285">
                  <c:v>1003.5</c:v>
                </c:pt>
                <c:pt idx="1286">
                  <c:v>1003.6</c:v>
                </c:pt>
                <c:pt idx="1287">
                  <c:v>1003.4</c:v>
                </c:pt>
                <c:pt idx="1288">
                  <c:v>1003.5</c:v>
                </c:pt>
                <c:pt idx="1289">
                  <c:v>1003.5</c:v>
                </c:pt>
                <c:pt idx="1290">
                  <c:v>1003.5</c:v>
                </c:pt>
                <c:pt idx="1291">
                  <c:v>1003.5</c:v>
                </c:pt>
                <c:pt idx="1292">
                  <c:v>1003.5</c:v>
                </c:pt>
                <c:pt idx="1293">
                  <c:v>1003.5</c:v>
                </c:pt>
                <c:pt idx="1294">
                  <c:v>1003.6</c:v>
                </c:pt>
                <c:pt idx="1295">
                  <c:v>1003.4</c:v>
                </c:pt>
                <c:pt idx="1296">
                  <c:v>1003.4</c:v>
                </c:pt>
                <c:pt idx="1297">
                  <c:v>1003.5</c:v>
                </c:pt>
                <c:pt idx="1298">
                  <c:v>1003.5</c:v>
                </c:pt>
                <c:pt idx="1299">
                  <c:v>1003.6</c:v>
                </c:pt>
                <c:pt idx="1300">
                  <c:v>1003.5</c:v>
                </c:pt>
                <c:pt idx="1301">
                  <c:v>1003.5</c:v>
                </c:pt>
                <c:pt idx="1302">
                  <c:v>1003.5</c:v>
                </c:pt>
                <c:pt idx="1303">
                  <c:v>1003.5</c:v>
                </c:pt>
                <c:pt idx="1304">
                  <c:v>1003.4</c:v>
                </c:pt>
                <c:pt idx="1305">
                  <c:v>1003.5</c:v>
                </c:pt>
                <c:pt idx="1306">
                  <c:v>1003.5</c:v>
                </c:pt>
                <c:pt idx="1307">
                  <c:v>1003.4</c:v>
                </c:pt>
                <c:pt idx="1308">
                  <c:v>1003.5</c:v>
                </c:pt>
                <c:pt idx="1309">
                  <c:v>1003.4</c:v>
                </c:pt>
                <c:pt idx="1310">
                  <c:v>1003.5</c:v>
                </c:pt>
                <c:pt idx="1311">
                  <c:v>1003.5</c:v>
                </c:pt>
                <c:pt idx="1312">
                  <c:v>1003.4</c:v>
                </c:pt>
                <c:pt idx="1313">
                  <c:v>1003.4</c:v>
                </c:pt>
                <c:pt idx="1314">
                  <c:v>1003.6</c:v>
                </c:pt>
                <c:pt idx="1315">
                  <c:v>1003.4</c:v>
                </c:pt>
                <c:pt idx="1316">
                  <c:v>1003.5</c:v>
                </c:pt>
                <c:pt idx="1317">
                  <c:v>1003.5</c:v>
                </c:pt>
                <c:pt idx="1318">
                  <c:v>1003.5</c:v>
                </c:pt>
                <c:pt idx="1319">
                  <c:v>1003.5</c:v>
                </c:pt>
                <c:pt idx="1320">
                  <c:v>1003.5</c:v>
                </c:pt>
                <c:pt idx="1321">
                  <c:v>1003.5</c:v>
                </c:pt>
                <c:pt idx="1322">
                  <c:v>1003.5</c:v>
                </c:pt>
                <c:pt idx="1323">
                  <c:v>1003.5</c:v>
                </c:pt>
                <c:pt idx="1324">
                  <c:v>1003.4</c:v>
                </c:pt>
                <c:pt idx="1325">
                  <c:v>1003.5</c:v>
                </c:pt>
                <c:pt idx="1326">
                  <c:v>1003.5</c:v>
                </c:pt>
                <c:pt idx="1327">
                  <c:v>1003.5</c:v>
                </c:pt>
                <c:pt idx="1328">
                  <c:v>1003.5</c:v>
                </c:pt>
                <c:pt idx="1329">
                  <c:v>1003.5</c:v>
                </c:pt>
                <c:pt idx="1330">
                  <c:v>1003.5</c:v>
                </c:pt>
                <c:pt idx="1331">
                  <c:v>1003.5</c:v>
                </c:pt>
                <c:pt idx="1332">
                  <c:v>1003.5</c:v>
                </c:pt>
                <c:pt idx="1333">
                  <c:v>1003.4</c:v>
                </c:pt>
                <c:pt idx="1334">
                  <c:v>1003.6</c:v>
                </c:pt>
                <c:pt idx="1335">
                  <c:v>1003.4</c:v>
                </c:pt>
                <c:pt idx="1336">
                  <c:v>1003.5</c:v>
                </c:pt>
                <c:pt idx="1337">
                  <c:v>1003.6</c:v>
                </c:pt>
                <c:pt idx="1338">
                  <c:v>1003.6</c:v>
                </c:pt>
                <c:pt idx="1339">
                  <c:v>1003.5</c:v>
                </c:pt>
                <c:pt idx="1340">
                  <c:v>1003.6</c:v>
                </c:pt>
                <c:pt idx="1341">
                  <c:v>1003.5</c:v>
                </c:pt>
                <c:pt idx="1342">
                  <c:v>1003.5</c:v>
                </c:pt>
                <c:pt idx="1343">
                  <c:v>1003.5</c:v>
                </c:pt>
                <c:pt idx="1344">
                  <c:v>1003.4</c:v>
                </c:pt>
                <c:pt idx="1345">
                  <c:v>1003.5</c:v>
                </c:pt>
                <c:pt idx="1346">
                  <c:v>1003.6</c:v>
                </c:pt>
                <c:pt idx="1347">
                  <c:v>1003.5</c:v>
                </c:pt>
                <c:pt idx="1348">
                  <c:v>1003.5</c:v>
                </c:pt>
                <c:pt idx="1349">
                  <c:v>1003.4</c:v>
                </c:pt>
                <c:pt idx="1350">
                  <c:v>1003.5</c:v>
                </c:pt>
                <c:pt idx="1351">
                  <c:v>1003.5</c:v>
                </c:pt>
                <c:pt idx="1352">
                  <c:v>1003.5</c:v>
                </c:pt>
                <c:pt idx="1353">
                  <c:v>1003.5</c:v>
                </c:pt>
                <c:pt idx="1354">
                  <c:v>1003.6</c:v>
                </c:pt>
                <c:pt idx="1355">
                  <c:v>1003.5</c:v>
                </c:pt>
                <c:pt idx="1356">
                  <c:v>1003.4</c:v>
                </c:pt>
                <c:pt idx="1357">
                  <c:v>1003.5</c:v>
                </c:pt>
                <c:pt idx="1358">
                  <c:v>1003.5</c:v>
                </c:pt>
                <c:pt idx="1359">
                  <c:v>1003.5</c:v>
                </c:pt>
                <c:pt idx="1360">
                  <c:v>1003.5</c:v>
                </c:pt>
                <c:pt idx="1361">
                  <c:v>1003.5</c:v>
                </c:pt>
                <c:pt idx="1362">
                  <c:v>1003.6</c:v>
                </c:pt>
                <c:pt idx="1363">
                  <c:v>1003.5</c:v>
                </c:pt>
                <c:pt idx="1364">
                  <c:v>1003.4</c:v>
                </c:pt>
                <c:pt idx="1365">
                  <c:v>1003.5</c:v>
                </c:pt>
                <c:pt idx="1366">
                  <c:v>1003.5</c:v>
                </c:pt>
                <c:pt idx="1367">
                  <c:v>1003.5</c:v>
                </c:pt>
                <c:pt idx="1368">
                  <c:v>1003.4</c:v>
                </c:pt>
                <c:pt idx="1369">
                  <c:v>1003.4</c:v>
                </c:pt>
                <c:pt idx="1370">
                  <c:v>1003.5</c:v>
                </c:pt>
                <c:pt idx="1371">
                  <c:v>1003.5</c:v>
                </c:pt>
                <c:pt idx="1372">
                  <c:v>1003.5</c:v>
                </c:pt>
                <c:pt idx="1373">
                  <c:v>1003.5</c:v>
                </c:pt>
                <c:pt idx="1374">
                  <c:v>1003.6</c:v>
                </c:pt>
                <c:pt idx="1375">
                  <c:v>1003.5</c:v>
                </c:pt>
                <c:pt idx="1376">
                  <c:v>1003.5</c:v>
                </c:pt>
                <c:pt idx="1377">
                  <c:v>1003.6</c:v>
                </c:pt>
                <c:pt idx="1378">
                  <c:v>1003.5</c:v>
                </c:pt>
                <c:pt idx="1379">
                  <c:v>1003.4</c:v>
                </c:pt>
                <c:pt idx="1380">
                  <c:v>1003.5</c:v>
                </c:pt>
                <c:pt idx="1381">
                  <c:v>1003.5</c:v>
                </c:pt>
                <c:pt idx="1382">
                  <c:v>1003.6</c:v>
                </c:pt>
                <c:pt idx="1383">
                  <c:v>1003.5</c:v>
                </c:pt>
                <c:pt idx="1384">
                  <c:v>1003.4</c:v>
                </c:pt>
                <c:pt idx="1385">
                  <c:v>1003.5</c:v>
                </c:pt>
                <c:pt idx="1386">
                  <c:v>1003.5</c:v>
                </c:pt>
                <c:pt idx="1387">
                  <c:v>1003.5</c:v>
                </c:pt>
                <c:pt idx="1388">
                  <c:v>1003.5</c:v>
                </c:pt>
                <c:pt idx="1389">
                  <c:v>1003.6</c:v>
                </c:pt>
                <c:pt idx="1390">
                  <c:v>1003.6</c:v>
                </c:pt>
                <c:pt idx="1391">
                  <c:v>1003.5</c:v>
                </c:pt>
                <c:pt idx="1392">
                  <c:v>1003.5</c:v>
                </c:pt>
                <c:pt idx="1393">
                  <c:v>1003.5</c:v>
                </c:pt>
                <c:pt idx="1394">
                  <c:v>1003.5</c:v>
                </c:pt>
                <c:pt idx="1395">
                  <c:v>1003.5</c:v>
                </c:pt>
                <c:pt idx="1396">
                  <c:v>1003.5</c:v>
                </c:pt>
                <c:pt idx="1397">
                  <c:v>1003.6</c:v>
                </c:pt>
                <c:pt idx="1398">
                  <c:v>1003.5</c:v>
                </c:pt>
                <c:pt idx="1399">
                  <c:v>1003.5</c:v>
                </c:pt>
                <c:pt idx="1400">
                  <c:v>1003.5</c:v>
                </c:pt>
                <c:pt idx="1401">
                  <c:v>1003.5</c:v>
                </c:pt>
                <c:pt idx="1402">
                  <c:v>1003.6</c:v>
                </c:pt>
                <c:pt idx="1403">
                  <c:v>1003.6</c:v>
                </c:pt>
                <c:pt idx="1404">
                  <c:v>1003.4</c:v>
                </c:pt>
                <c:pt idx="1405">
                  <c:v>1003.5</c:v>
                </c:pt>
                <c:pt idx="1406">
                  <c:v>1003.5</c:v>
                </c:pt>
                <c:pt idx="1407">
                  <c:v>1003.5</c:v>
                </c:pt>
                <c:pt idx="1408">
                  <c:v>1003.5</c:v>
                </c:pt>
                <c:pt idx="1409">
                  <c:v>1003.5</c:v>
                </c:pt>
                <c:pt idx="1410">
                  <c:v>1003.5</c:v>
                </c:pt>
                <c:pt idx="1411">
                  <c:v>1003.5</c:v>
                </c:pt>
                <c:pt idx="1412">
                  <c:v>1003.5</c:v>
                </c:pt>
                <c:pt idx="1413">
                  <c:v>1003.5</c:v>
                </c:pt>
                <c:pt idx="1414">
                  <c:v>1003.6</c:v>
                </c:pt>
                <c:pt idx="1415">
                  <c:v>1003.4</c:v>
                </c:pt>
                <c:pt idx="1416">
                  <c:v>1003.5</c:v>
                </c:pt>
                <c:pt idx="1417">
                  <c:v>1003.6</c:v>
                </c:pt>
                <c:pt idx="1418">
                  <c:v>1003.6</c:v>
                </c:pt>
                <c:pt idx="1419">
                  <c:v>1003.5</c:v>
                </c:pt>
                <c:pt idx="1420">
                  <c:v>1003.5</c:v>
                </c:pt>
                <c:pt idx="1421">
                  <c:v>1003.5</c:v>
                </c:pt>
                <c:pt idx="1422">
                  <c:v>1003.5</c:v>
                </c:pt>
                <c:pt idx="1423">
                  <c:v>1003.5</c:v>
                </c:pt>
                <c:pt idx="1424">
                  <c:v>1003.4</c:v>
                </c:pt>
                <c:pt idx="1425">
                  <c:v>1003.5</c:v>
                </c:pt>
                <c:pt idx="1426">
                  <c:v>1003.5</c:v>
                </c:pt>
                <c:pt idx="1427">
                  <c:v>1003.4</c:v>
                </c:pt>
                <c:pt idx="1428">
                  <c:v>1003.5</c:v>
                </c:pt>
                <c:pt idx="1429">
                  <c:v>1003.5</c:v>
                </c:pt>
                <c:pt idx="1430">
                  <c:v>1003.5</c:v>
                </c:pt>
                <c:pt idx="1431">
                  <c:v>1003.5</c:v>
                </c:pt>
                <c:pt idx="1432">
                  <c:v>1003.5</c:v>
                </c:pt>
                <c:pt idx="1433">
                  <c:v>1003.4</c:v>
                </c:pt>
                <c:pt idx="1434">
                  <c:v>1003.5</c:v>
                </c:pt>
                <c:pt idx="1435">
                  <c:v>1003.5</c:v>
                </c:pt>
                <c:pt idx="1436">
                  <c:v>1003.4</c:v>
                </c:pt>
                <c:pt idx="1437">
                  <c:v>1003.6</c:v>
                </c:pt>
                <c:pt idx="1438">
                  <c:v>1003.5</c:v>
                </c:pt>
                <c:pt idx="1439">
                  <c:v>1003.5</c:v>
                </c:pt>
                <c:pt idx="1440">
                  <c:v>1003.5</c:v>
                </c:pt>
                <c:pt idx="1441">
                  <c:v>1003.5</c:v>
                </c:pt>
                <c:pt idx="1442">
                  <c:v>1003.5</c:v>
                </c:pt>
                <c:pt idx="1443">
                  <c:v>1003.5</c:v>
                </c:pt>
                <c:pt idx="1444">
                  <c:v>1003.5</c:v>
                </c:pt>
                <c:pt idx="1445">
                  <c:v>1003.4</c:v>
                </c:pt>
                <c:pt idx="1446">
                  <c:v>1003.5</c:v>
                </c:pt>
                <c:pt idx="1447">
                  <c:v>1003.5</c:v>
                </c:pt>
                <c:pt idx="1448">
                  <c:v>1003.5</c:v>
                </c:pt>
                <c:pt idx="1449">
                  <c:v>1003.5</c:v>
                </c:pt>
                <c:pt idx="1450">
                  <c:v>1003.5</c:v>
                </c:pt>
                <c:pt idx="1451">
                  <c:v>1003.5</c:v>
                </c:pt>
                <c:pt idx="1452">
                  <c:v>1003.5</c:v>
                </c:pt>
                <c:pt idx="1453">
                  <c:v>1003.5</c:v>
                </c:pt>
                <c:pt idx="1454">
                  <c:v>1003.6</c:v>
                </c:pt>
                <c:pt idx="1455">
                  <c:v>1003.4</c:v>
                </c:pt>
                <c:pt idx="1456">
                  <c:v>1003.5</c:v>
                </c:pt>
                <c:pt idx="1457">
                  <c:v>1003.6</c:v>
                </c:pt>
                <c:pt idx="1458">
                  <c:v>1003.5</c:v>
                </c:pt>
                <c:pt idx="1459">
                  <c:v>1003.5</c:v>
                </c:pt>
                <c:pt idx="1460">
                  <c:v>1003.4</c:v>
                </c:pt>
                <c:pt idx="1461">
                  <c:v>1003.4</c:v>
                </c:pt>
                <c:pt idx="1462">
                  <c:v>1003.6</c:v>
                </c:pt>
                <c:pt idx="1463">
                  <c:v>1003.5</c:v>
                </c:pt>
                <c:pt idx="1464">
                  <c:v>1003.4</c:v>
                </c:pt>
                <c:pt idx="1465">
                  <c:v>1003.5</c:v>
                </c:pt>
                <c:pt idx="1466">
                  <c:v>1003.5</c:v>
                </c:pt>
                <c:pt idx="1467">
                  <c:v>1003.5</c:v>
                </c:pt>
                <c:pt idx="1468">
                  <c:v>1003.4</c:v>
                </c:pt>
                <c:pt idx="1469">
                  <c:v>1003.6</c:v>
                </c:pt>
                <c:pt idx="1470">
                  <c:v>1003.5</c:v>
                </c:pt>
                <c:pt idx="1471">
                  <c:v>1003.6</c:v>
                </c:pt>
                <c:pt idx="1472">
                  <c:v>1003.5</c:v>
                </c:pt>
                <c:pt idx="1473">
                  <c:v>1003.6</c:v>
                </c:pt>
                <c:pt idx="1474">
                  <c:v>1003.5</c:v>
                </c:pt>
                <c:pt idx="1475">
                  <c:v>1003.5</c:v>
                </c:pt>
                <c:pt idx="1476">
                  <c:v>1003.5</c:v>
                </c:pt>
                <c:pt idx="1477">
                  <c:v>1003.5</c:v>
                </c:pt>
                <c:pt idx="1478">
                  <c:v>1003.5</c:v>
                </c:pt>
                <c:pt idx="1479">
                  <c:v>1003.5</c:v>
                </c:pt>
                <c:pt idx="1480">
                  <c:v>1003.4</c:v>
                </c:pt>
                <c:pt idx="1481">
                  <c:v>1003.4</c:v>
                </c:pt>
                <c:pt idx="1482">
                  <c:v>1003.5</c:v>
                </c:pt>
                <c:pt idx="1483">
                  <c:v>1003.5</c:v>
                </c:pt>
                <c:pt idx="1484">
                  <c:v>1003.4</c:v>
                </c:pt>
                <c:pt idx="1485">
                  <c:v>1003.4</c:v>
                </c:pt>
                <c:pt idx="1486">
                  <c:v>1003.5</c:v>
                </c:pt>
                <c:pt idx="1487">
                  <c:v>1003.4</c:v>
                </c:pt>
                <c:pt idx="1488">
                  <c:v>1003.4</c:v>
                </c:pt>
                <c:pt idx="1489">
                  <c:v>1003.5</c:v>
                </c:pt>
                <c:pt idx="1490">
                  <c:v>1003.5</c:v>
                </c:pt>
                <c:pt idx="1491">
                  <c:v>1003.5</c:v>
                </c:pt>
                <c:pt idx="1492">
                  <c:v>1003.5</c:v>
                </c:pt>
                <c:pt idx="1493">
                  <c:v>1003.5</c:v>
                </c:pt>
                <c:pt idx="1494">
                  <c:v>1003.5</c:v>
                </c:pt>
                <c:pt idx="1495">
                  <c:v>1003.5</c:v>
                </c:pt>
                <c:pt idx="1496">
                  <c:v>1003.5</c:v>
                </c:pt>
                <c:pt idx="1497">
                  <c:v>1003.5</c:v>
                </c:pt>
                <c:pt idx="1498">
                  <c:v>1003.5</c:v>
                </c:pt>
                <c:pt idx="1499">
                  <c:v>1003.5</c:v>
                </c:pt>
                <c:pt idx="1500">
                  <c:v>1003.5</c:v>
                </c:pt>
                <c:pt idx="1501">
                  <c:v>1003.4</c:v>
                </c:pt>
                <c:pt idx="1502">
                  <c:v>1003.5</c:v>
                </c:pt>
                <c:pt idx="1503">
                  <c:v>1003.6</c:v>
                </c:pt>
                <c:pt idx="1504">
                  <c:v>1003.4</c:v>
                </c:pt>
                <c:pt idx="1505">
                  <c:v>1003.5</c:v>
                </c:pt>
                <c:pt idx="1506">
                  <c:v>1003.5</c:v>
                </c:pt>
                <c:pt idx="1507">
                  <c:v>1003.5</c:v>
                </c:pt>
                <c:pt idx="1508">
                  <c:v>1003.4</c:v>
                </c:pt>
                <c:pt idx="1509">
                  <c:v>1003.5</c:v>
                </c:pt>
                <c:pt idx="1510">
                  <c:v>1003.5</c:v>
                </c:pt>
                <c:pt idx="1511">
                  <c:v>1003.5</c:v>
                </c:pt>
                <c:pt idx="1512">
                  <c:v>1003.4</c:v>
                </c:pt>
                <c:pt idx="1513">
                  <c:v>1003.5</c:v>
                </c:pt>
                <c:pt idx="1514">
                  <c:v>1003.6</c:v>
                </c:pt>
                <c:pt idx="1515">
                  <c:v>1003.5</c:v>
                </c:pt>
                <c:pt idx="1516">
                  <c:v>1003.5</c:v>
                </c:pt>
                <c:pt idx="1517">
                  <c:v>1003.4</c:v>
                </c:pt>
                <c:pt idx="1518">
                  <c:v>1003.5</c:v>
                </c:pt>
                <c:pt idx="1519">
                  <c:v>1003.5</c:v>
                </c:pt>
                <c:pt idx="1520">
                  <c:v>1003.5</c:v>
                </c:pt>
                <c:pt idx="1521">
                  <c:v>1003.5</c:v>
                </c:pt>
                <c:pt idx="1522">
                  <c:v>1003.5</c:v>
                </c:pt>
                <c:pt idx="1523">
                  <c:v>1003.5</c:v>
                </c:pt>
                <c:pt idx="1524">
                  <c:v>1003.4</c:v>
                </c:pt>
                <c:pt idx="1525">
                  <c:v>1003.6</c:v>
                </c:pt>
                <c:pt idx="1526">
                  <c:v>1003.6</c:v>
                </c:pt>
                <c:pt idx="1527">
                  <c:v>1003.5</c:v>
                </c:pt>
                <c:pt idx="1528">
                  <c:v>1003.5</c:v>
                </c:pt>
                <c:pt idx="1529">
                  <c:v>1003.5</c:v>
                </c:pt>
                <c:pt idx="1530">
                  <c:v>1003.5</c:v>
                </c:pt>
                <c:pt idx="1531">
                  <c:v>1003.5</c:v>
                </c:pt>
                <c:pt idx="1532">
                  <c:v>1003.5</c:v>
                </c:pt>
                <c:pt idx="1533">
                  <c:v>1003.5</c:v>
                </c:pt>
                <c:pt idx="1534">
                  <c:v>1003.6</c:v>
                </c:pt>
                <c:pt idx="1535">
                  <c:v>1003.5</c:v>
                </c:pt>
                <c:pt idx="1536">
                  <c:v>1003.4</c:v>
                </c:pt>
                <c:pt idx="1537">
                  <c:v>1003.4</c:v>
                </c:pt>
                <c:pt idx="1538">
                  <c:v>1003.5</c:v>
                </c:pt>
                <c:pt idx="1539">
                  <c:v>1003.5</c:v>
                </c:pt>
                <c:pt idx="1540">
                  <c:v>1003.6</c:v>
                </c:pt>
                <c:pt idx="1541">
                  <c:v>1003.4</c:v>
                </c:pt>
                <c:pt idx="1542">
                  <c:v>1003.5</c:v>
                </c:pt>
                <c:pt idx="1543">
                  <c:v>1003.5</c:v>
                </c:pt>
                <c:pt idx="1544">
                  <c:v>1003.5</c:v>
                </c:pt>
                <c:pt idx="1545">
                  <c:v>1003.6</c:v>
                </c:pt>
                <c:pt idx="1546">
                  <c:v>1003.5</c:v>
                </c:pt>
                <c:pt idx="1547">
                  <c:v>1003.5</c:v>
                </c:pt>
                <c:pt idx="1548">
                  <c:v>1003.4</c:v>
                </c:pt>
                <c:pt idx="1549">
                  <c:v>1003.5</c:v>
                </c:pt>
                <c:pt idx="1550">
                  <c:v>1003.5</c:v>
                </c:pt>
                <c:pt idx="1551">
                  <c:v>1003.5</c:v>
                </c:pt>
                <c:pt idx="1552">
                  <c:v>1003.4</c:v>
                </c:pt>
                <c:pt idx="1553">
                  <c:v>1003.5</c:v>
                </c:pt>
                <c:pt idx="1554">
                  <c:v>1003.5</c:v>
                </c:pt>
                <c:pt idx="1555">
                  <c:v>1003.5</c:v>
                </c:pt>
                <c:pt idx="1556">
                  <c:v>1003.5</c:v>
                </c:pt>
                <c:pt idx="1557">
                  <c:v>1003.5</c:v>
                </c:pt>
                <c:pt idx="1558">
                  <c:v>1003.5</c:v>
                </c:pt>
                <c:pt idx="1559">
                  <c:v>1003.5</c:v>
                </c:pt>
                <c:pt idx="1560">
                  <c:v>1003.6</c:v>
                </c:pt>
                <c:pt idx="1561">
                  <c:v>1003.5</c:v>
                </c:pt>
                <c:pt idx="1562">
                  <c:v>1003.5</c:v>
                </c:pt>
                <c:pt idx="1563">
                  <c:v>1003.4</c:v>
                </c:pt>
                <c:pt idx="1564">
                  <c:v>1003.4</c:v>
                </c:pt>
                <c:pt idx="1565">
                  <c:v>1003.5</c:v>
                </c:pt>
                <c:pt idx="1566">
                  <c:v>1003.6</c:v>
                </c:pt>
                <c:pt idx="1567">
                  <c:v>1003.5</c:v>
                </c:pt>
                <c:pt idx="1568">
                  <c:v>1003.5</c:v>
                </c:pt>
                <c:pt idx="1569">
                  <c:v>1003.6</c:v>
                </c:pt>
                <c:pt idx="1570">
                  <c:v>1003.6</c:v>
                </c:pt>
                <c:pt idx="1571">
                  <c:v>1003.6</c:v>
                </c:pt>
                <c:pt idx="1572">
                  <c:v>1003.5</c:v>
                </c:pt>
                <c:pt idx="1573">
                  <c:v>1003.5</c:v>
                </c:pt>
                <c:pt idx="1574">
                  <c:v>1003.5</c:v>
                </c:pt>
                <c:pt idx="1575">
                  <c:v>1003.5</c:v>
                </c:pt>
                <c:pt idx="1576">
                  <c:v>1003.4</c:v>
                </c:pt>
                <c:pt idx="1577">
                  <c:v>1003.5</c:v>
                </c:pt>
                <c:pt idx="1578">
                  <c:v>1003.5</c:v>
                </c:pt>
                <c:pt idx="1579">
                  <c:v>1003.4</c:v>
                </c:pt>
                <c:pt idx="1580">
                  <c:v>1003.5</c:v>
                </c:pt>
                <c:pt idx="1581">
                  <c:v>1003.4</c:v>
                </c:pt>
                <c:pt idx="1582">
                  <c:v>1003.4</c:v>
                </c:pt>
                <c:pt idx="1583">
                  <c:v>1003.5</c:v>
                </c:pt>
                <c:pt idx="1584">
                  <c:v>1003.5</c:v>
                </c:pt>
                <c:pt idx="1585">
                  <c:v>1003.5</c:v>
                </c:pt>
                <c:pt idx="1586">
                  <c:v>1003.6</c:v>
                </c:pt>
                <c:pt idx="1587">
                  <c:v>1003.5</c:v>
                </c:pt>
                <c:pt idx="1588">
                  <c:v>1003.5</c:v>
                </c:pt>
                <c:pt idx="1589">
                  <c:v>1003.5</c:v>
                </c:pt>
                <c:pt idx="1590">
                  <c:v>1003.5</c:v>
                </c:pt>
                <c:pt idx="1591">
                  <c:v>1003.5</c:v>
                </c:pt>
                <c:pt idx="1592">
                  <c:v>1003.5</c:v>
                </c:pt>
                <c:pt idx="1593">
                  <c:v>1003.5</c:v>
                </c:pt>
                <c:pt idx="1594">
                  <c:v>1003.5</c:v>
                </c:pt>
                <c:pt idx="1595">
                  <c:v>1003.6</c:v>
                </c:pt>
                <c:pt idx="1596">
                  <c:v>1003.4</c:v>
                </c:pt>
                <c:pt idx="1597">
                  <c:v>1003.5</c:v>
                </c:pt>
                <c:pt idx="1598">
                  <c:v>1003.4</c:v>
                </c:pt>
                <c:pt idx="1599">
                  <c:v>1003.5</c:v>
                </c:pt>
                <c:pt idx="1600">
                  <c:v>1003.5</c:v>
                </c:pt>
                <c:pt idx="1601">
                  <c:v>1003.4</c:v>
                </c:pt>
                <c:pt idx="1602">
                  <c:v>1003.5</c:v>
                </c:pt>
                <c:pt idx="1603">
                  <c:v>1003.6</c:v>
                </c:pt>
                <c:pt idx="1604">
                  <c:v>1003.5</c:v>
                </c:pt>
                <c:pt idx="1605">
                  <c:v>1003.4</c:v>
                </c:pt>
                <c:pt idx="1606">
                  <c:v>1003.5</c:v>
                </c:pt>
                <c:pt idx="1607">
                  <c:v>1003.5</c:v>
                </c:pt>
                <c:pt idx="1608">
                  <c:v>1003.4</c:v>
                </c:pt>
                <c:pt idx="1609">
                  <c:v>1003.5</c:v>
                </c:pt>
                <c:pt idx="1610">
                  <c:v>1003.5</c:v>
                </c:pt>
                <c:pt idx="1611">
                  <c:v>1003.5</c:v>
                </c:pt>
                <c:pt idx="1612">
                  <c:v>1003.5</c:v>
                </c:pt>
                <c:pt idx="1613">
                  <c:v>1003.5</c:v>
                </c:pt>
                <c:pt idx="1614">
                  <c:v>1003.5</c:v>
                </c:pt>
                <c:pt idx="1615">
                  <c:v>1003.5</c:v>
                </c:pt>
                <c:pt idx="1616">
                  <c:v>1003.5</c:v>
                </c:pt>
                <c:pt idx="1617">
                  <c:v>1003.5</c:v>
                </c:pt>
                <c:pt idx="1618">
                  <c:v>1003.5</c:v>
                </c:pt>
                <c:pt idx="1619">
                  <c:v>1003.6</c:v>
                </c:pt>
                <c:pt idx="1620">
                  <c:v>1003.5</c:v>
                </c:pt>
                <c:pt idx="1621">
                  <c:v>1003.5</c:v>
                </c:pt>
                <c:pt idx="1622">
                  <c:v>1003.6</c:v>
                </c:pt>
                <c:pt idx="1623">
                  <c:v>1003.5</c:v>
                </c:pt>
                <c:pt idx="1624">
                  <c:v>1003.4</c:v>
                </c:pt>
                <c:pt idx="1625">
                  <c:v>1003.5</c:v>
                </c:pt>
                <c:pt idx="1626">
                  <c:v>1003.6</c:v>
                </c:pt>
                <c:pt idx="1627">
                  <c:v>1003.6</c:v>
                </c:pt>
                <c:pt idx="1628">
                  <c:v>1003.5</c:v>
                </c:pt>
                <c:pt idx="1629">
                  <c:v>1003.5</c:v>
                </c:pt>
                <c:pt idx="1630">
                  <c:v>1003.5</c:v>
                </c:pt>
                <c:pt idx="1631">
                  <c:v>1003.5</c:v>
                </c:pt>
                <c:pt idx="1632">
                  <c:v>1003.5</c:v>
                </c:pt>
                <c:pt idx="1633">
                  <c:v>1003.5</c:v>
                </c:pt>
                <c:pt idx="1634">
                  <c:v>1003.5</c:v>
                </c:pt>
                <c:pt idx="1635">
                  <c:v>1003.5</c:v>
                </c:pt>
                <c:pt idx="1636">
                  <c:v>1003.4</c:v>
                </c:pt>
                <c:pt idx="1637">
                  <c:v>1003.6</c:v>
                </c:pt>
                <c:pt idx="1638">
                  <c:v>1003.6</c:v>
                </c:pt>
                <c:pt idx="1639">
                  <c:v>1003.5</c:v>
                </c:pt>
                <c:pt idx="1640">
                  <c:v>1003.5</c:v>
                </c:pt>
                <c:pt idx="1641">
                  <c:v>1003.4</c:v>
                </c:pt>
                <c:pt idx="1642">
                  <c:v>1003.5</c:v>
                </c:pt>
                <c:pt idx="1643">
                  <c:v>1003.6</c:v>
                </c:pt>
                <c:pt idx="1644">
                  <c:v>1003.5</c:v>
                </c:pt>
                <c:pt idx="1645">
                  <c:v>1003.5</c:v>
                </c:pt>
                <c:pt idx="1646">
                  <c:v>1003.5</c:v>
                </c:pt>
                <c:pt idx="1647">
                  <c:v>1003.5</c:v>
                </c:pt>
                <c:pt idx="1648">
                  <c:v>1003.5</c:v>
                </c:pt>
                <c:pt idx="1649">
                  <c:v>1003.5</c:v>
                </c:pt>
                <c:pt idx="1650">
                  <c:v>1003.6</c:v>
                </c:pt>
                <c:pt idx="1651">
                  <c:v>1003.5</c:v>
                </c:pt>
                <c:pt idx="1652">
                  <c:v>1003.4</c:v>
                </c:pt>
                <c:pt idx="1653">
                  <c:v>1003.5</c:v>
                </c:pt>
                <c:pt idx="1654">
                  <c:v>1003.6</c:v>
                </c:pt>
                <c:pt idx="1655">
                  <c:v>1003.5</c:v>
                </c:pt>
                <c:pt idx="1656">
                  <c:v>1003.4</c:v>
                </c:pt>
                <c:pt idx="1657">
                  <c:v>1003.5</c:v>
                </c:pt>
                <c:pt idx="1658">
                  <c:v>1003.6</c:v>
                </c:pt>
                <c:pt idx="1659">
                  <c:v>1003.5</c:v>
                </c:pt>
                <c:pt idx="1660">
                  <c:v>1003.5</c:v>
                </c:pt>
                <c:pt idx="1661">
                  <c:v>1003.4</c:v>
                </c:pt>
                <c:pt idx="1662">
                  <c:v>1003.5</c:v>
                </c:pt>
                <c:pt idx="1663">
                  <c:v>1003.5</c:v>
                </c:pt>
                <c:pt idx="1664">
                  <c:v>1003.4</c:v>
                </c:pt>
                <c:pt idx="1665">
                  <c:v>1003.5</c:v>
                </c:pt>
                <c:pt idx="1666">
                  <c:v>1003.5</c:v>
                </c:pt>
                <c:pt idx="1667">
                  <c:v>1003.5</c:v>
                </c:pt>
                <c:pt idx="1668">
                  <c:v>1003.4</c:v>
                </c:pt>
                <c:pt idx="1669">
                  <c:v>1003.5</c:v>
                </c:pt>
                <c:pt idx="1670">
                  <c:v>1003.5</c:v>
                </c:pt>
                <c:pt idx="1671">
                  <c:v>1003.4</c:v>
                </c:pt>
                <c:pt idx="1672">
                  <c:v>1003.4</c:v>
                </c:pt>
                <c:pt idx="1673">
                  <c:v>1003.5</c:v>
                </c:pt>
                <c:pt idx="1674">
                  <c:v>1003.5</c:v>
                </c:pt>
                <c:pt idx="1675">
                  <c:v>1003.5</c:v>
                </c:pt>
                <c:pt idx="1676">
                  <c:v>1003.5</c:v>
                </c:pt>
                <c:pt idx="1677">
                  <c:v>1003.4</c:v>
                </c:pt>
                <c:pt idx="1678">
                  <c:v>1003.4</c:v>
                </c:pt>
                <c:pt idx="1679">
                  <c:v>1003.1</c:v>
                </c:pt>
                <c:pt idx="1680">
                  <c:v>1002.8</c:v>
                </c:pt>
                <c:pt idx="1681">
                  <c:v>1002.6</c:v>
                </c:pt>
                <c:pt idx="1682">
                  <c:v>1002.1</c:v>
                </c:pt>
                <c:pt idx="1683">
                  <c:v>1001.4</c:v>
                </c:pt>
                <c:pt idx="1684">
                  <c:v>1000.7</c:v>
                </c:pt>
                <c:pt idx="1685">
                  <c:v>1000.1</c:v>
                </c:pt>
                <c:pt idx="1686">
                  <c:v>999.3</c:v>
                </c:pt>
                <c:pt idx="1687">
                  <c:v>991.1</c:v>
                </c:pt>
                <c:pt idx="1688">
                  <c:v>977.5</c:v>
                </c:pt>
                <c:pt idx="1689">
                  <c:v>967.2</c:v>
                </c:pt>
                <c:pt idx="1690">
                  <c:v>956.4</c:v>
                </c:pt>
                <c:pt idx="1691">
                  <c:v>945.4</c:v>
                </c:pt>
                <c:pt idx="1692">
                  <c:v>934.3</c:v>
                </c:pt>
                <c:pt idx="1693">
                  <c:v>923.4</c:v>
                </c:pt>
                <c:pt idx="1694">
                  <c:v>912.5</c:v>
                </c:pt>
                <c:pt idx="1695">
                  <c:v>901.4</c:v>
                </c:pt>
                <c:pt idx="1696">
                  <c:v>890.4</c:v>
                </c:pt>
                <c:pt idx="1697">
                  <c:v>879.3</c:v>
                </c:pt>
                <c:pt idx="1698">
                  <c:v>868.4</c:v>
                </c:pt>
                <c:pt idx="1699">
                  <c:v>857.3</c:v>
                </c:pt>
                <c:pt idx="1700">
                  <c:v>846.3</c:v>
                </c:pt>
                <c:pt idx="1701">
                  <c:v>835.3</c:v>
                </c:pt>
                <c:pt idx="1702">
                  <c:v>824.2</c:v>
                </c:pt>
                <c:pt idx="1703">
                  <c:v>813.4</c:v>
                </c:pt>
                <c:pt idx="1704">
                  <c:v>802.2</c:v>
                </c:pt>
                <c:pt idx="1705">
                  <c:v>791.2</c:v>
                </c:pt>
                <c:pt idx="1706">
                  <c:v>780.2</c:v>
                </c:pt>
                <c:pt idx="1707">
                  <c:v>769.3</c:v>
                </c:pt>
                <c:pt idx="1708">
                  <c:v>758.2</c:v>
                </c:pt>
                <c:pt idx="1709">
                  <c:v>747.1</c:v>
                </c:pt>
                <c:pt idx="1710">
                  <c:v>736.1</c:v>
                </c:pt>
                <c:pt idx="1711">
                  <c:v>725.1</c:v>
                </c:pt>
                <c:pt idx="1712">
                  <c:v>714.1</c:v>
                </c:pt>
                <c:pt idx="1713">
                  <c:v>703.1</c:v>
                </c:pt>
                <c:pt idx="1714">
                  <c:v>692.1</c:v>
                </c:pt>
                <c:pt idx="1715">
                  <c:v>681.1</c:v>
                </c:pt>
                <c:pt idx="1716">
                  <c:v>669.9</c:v>
                </c:pt>
                <c:pt idx="1717">
                  <c:v>658.9</c:v>
                </c:pt>
                <c:pt idx="1718">
                  <c:v>647.79999999999995</c:v>
                </c:pt>
                <c:pt idx="1719">
                  <c:v>636.70000000000005</c:v>
                </c:pt>
                <c:pt idx="1720">
                  <c:v>625.79999999999995</c:v>
                </c:pt>
                <c:pt idx="1721">
                  <c:v>614.70000000000005</c:v>
                </c:pt>
                <c:pt idx="1722">
                  <c:v>603.70000000000005</c:v>
                </c:pt>
                <c:pt idx="1723">
                  <c:v>592.6</c:v>
                </c:pt>
                <c:pt idx="1724">
                  <c:v>581.6</c:v>
                </c:pt>
                <c:pt idx="1725">
                  <c:v>570.6</c:v>
                </c:pt>
                <c:pt idx="1726">
                  <c:v>559.6</c:v>
                </c:pt>
                <c:pt idx="1727">
                  <c:v>548.5</c:v>
                </c:pt>
                <c:pt idx="1728">
                  <c:v>537.4</c:v>
                </c:pt>
                <c:pt idx="1729">
                  <c:v>526.29999999999995</c:v>
                </c:pt>
                <c:pt idx="1730">
                  <c:v>515.4</c:v>
                </c:pt>
                <c:pt idx="1731">
                  <c:v>504.3</c:v>
                </c:pt>
                <c:pt idx="1732">
                  <c:v>493.1</c:v>
                </c:pt>
                <c:pt idx="1733">
                  <c:v>482.1</c:v>
                </c:pt>
                <c:pt idx="1734">
                  <c:v>471.1</c:v>
                </c:pt>
                <c:pt idx="1735">
                  <c:v>460</c:v>
                </c:pt>
                <c:pt idx="1736">
                  <c:v>448.9</c:v>
                </c:pt>
                <c:pt idx="1737">
                  <c:v>437.9</c:v>
                </c:pt>
                <c:pt idx="1738">
                  <c:v>426.8</c:v>
                </c:pt>
                <c:pt idx="1739">
                  <c:v>415.7</c:v>
                </c:pt>
                <c:pt idx="1740">
                  <c:v>404.7</c:v>
                </c:pt>
                <c:pt idx="1741">
                  <c:v>393.6</c:v>
                </c:pt>
                <c:pt idx="1742">
                  <c:v>382.5</c:v>
                </c:pt>
                <c:pt idx="1743">
                  <c:v>371.4</c:v>
                </c:pt>
                <c:pt idx="1744">
                  <c:v>360.3</c:v>
                </c:pt>
                <c:pt idx="1745">
                  <c:v>349.3</c:v>
                </c:pt>
                <c:pt idx="1746">
                  <c:v>338.1</c:v>
                </c:pt>
                <c:pt idx="1747">
                  <c:v>327.10000000000002</c:v>
                </c:pt>
                <c:pt idx="1748">
                  <c:v>316.10000000000002</c:v>
                </c:pt>
                <c:pt idx="1749">
                  <c:v>305</c:v>
                </c:pt>
                <c:pt idx="1750">
                  <c:v>293.89999999999969</c:v>
                </c:pt>
                <c:pt idx="1751">
                  <c:v>282.7</c:v>
                </c:pt>
                <c:pt idx="1752">
                  <c:v>271.60000000000002</c:v>
                </c:pt>
                <c:pt idx="1753">
                  <c:v>260.60000000000002</c:v>
                </c:pt>
                <c:pt idx="1754">
                  <c:v>249.5</c:v>
                </c:pt>
                <c:pt idx="1755">
                  <c:v>238.4</c:v>
                </c:pt>
                <c:pt idx="1756">
                  <c:v>227.3</c:v>
                </c:pt>
                <c:pt idx="1757">
                  <c:v>216.3</c:v>
                </c:pt>
                <c:pt idx="1758">
                  <c:v>205.7</c:v>
                </c:pt>
                <c:pt idx="1759">
                  <c:v>194.7</c:v>
                </c:pt>
                <c:pt idx="1760">
                  <c:v>183.6</c:v>
                </c:pt>
                <c:pt idx="1761">
                  <c:v>172.5</c:v>
                </c:pt>
                <c:pt idx="1762">
                  <c:v>161.4</c:v>
                </c:pt>
                <c:pt idx="1763">
                  <c:v>150.19999999999999</c:v>
                </c:pt>
                <c:pt idx="1764">
                  <c:v>139.19999999999999</c:v>
                </c:pt>
                <c:pt idx="1765">
                  <c:v>128</c:v>
                </c:pt>
                <c:pt idx="1766">
                  <c:v>116.9</c:v>
                </c:pt>
                <c:pt idx="1767">
                  <c:v>105.8</c:v>
                </c:pt>
                <c:pt idx="1768">
                  <c:v>94.6</c:v>
                </c:pt>
                <c:pt idx="1769">
                  <c:v>83.5</c:v>
                </c:pt>
                <c:pt idx="1770">
                  <c:v>72.400000000000006</c:v>
                </c:pt>
                <c:pt idx="1771">
                  <c:v>61.3</c:v>
                </c:pt>
                <c:pt idx="1772">
                  <c:v>50.1</c:v>
                </c:pt>
                <c:pt idx="1773">
                  <c:v>39</c:v>
                </c:pt>
                <c:pt idx="1774">
                  <c:v>27.8</c:v>
                </c:pt>
                <c:pt idx="1775">
                  <c:v>16.7</c:v>
                </c:pt>
                <c:pt idx="1776">
                  <c:v>6</c:v>
                </c:pt>
                <c:pt idx="1777">
                  <c:v>1.3</c:v>
                </c:pt>
                <c:pt idx="1778">
                  <c:v>1.8</c:v>
                </c:pt>
                <c:pt idx="1779">
                  <c:v>1.9000000000000001</c:v>
                </c:pt>
                <c:pt idx="1780">
                  <c:v>1.9000000000000001</c:v>
                </c:pt>
                <c:pt idx="1781">
                  <c:v>1.7</c:v>
                </c:pt>
                <c:pt idx="1782">
                  <c:v>1.6</c:v>
                </c:pt>
                <c:pt idx="1783">
                  <c:v>1.5</c:v>
                </c:pt>
                <c:pt idx="1784">
                  <c:v>1.3</c:v>
                </c:pt>
                <c:pt idx="1785">
                  <c:v>1.3</c:v>
                </c:pt>
                <c:pt idx="1786">
                  <c:v>1.2</c:v>
                </c:pt>
                <c:pt idx="1787">
                  <c:v>1.1000000000000001</c:v>
                </c:pt>
                <c:pt idx="1788">
                  <c:v>1</c:v>
                </c:pt>
                <c:pt idx="1789">
                  <c:v>1</c:v>
                </c:pt>
                <c:pt idx="1790">
                  <c:v>1</c:v>
                </c:pt>
                <c:pt idx="1791">
                  <c:v>0.9</c:v>
                </c:pt>
                <c:pt idx="1792">
                  <c:v>0.8</c:v>
                </c:pt>
                <c:pt idx="1793">
                  <c:v>0.9</c:v>
                </c:pt>
                <c:pt idx="1794">
                  <c:v>0.70000000000000062</c:v>
                </c:pt>
                <c:pt idx="1795">
                  <c:v>0.70000000000000062</c:v>
                </c:pt>
                <c:pt idx="1796">
                  <c:v>0.70000000000000062</c:v>
                </c:pt>
                <c:pt idx="1797">
                  <c:v>0.60000000000000064</c:v>
                </c:pt>
                <c:pt idx="1798">
                  <c:v>0.5</c:v>
                </c:pt>
                <c:pt idx="1799">
                  <c:v>0.60000000000000064</c:v>
                </c:pt>
                <c:pt idx="1800">
                  <c:v>0.5</c:v>
                </c:pt>
                <c:pt idx="1801">
                  <c:v>0.5</c:v>
                </c:pt>
                <c:pt idx="1802">
                  <c:v>0.4</c:v>
                </c:pt>
                <c:pt idx="1803">
                  <c:v>0.4</c:v>
                </c:pt>
                <c:pt idx="1804">
                  <c:v>0.4</c:v>
                </c:pt>
                <c:pt idx="1805">
                  <c:v>0.4</c:v>
                </c:pt>
                <c:pt idx="1806">
                  <c:v>0.4</c:v>
                </c:pt>
                <c:pt idx="1807">
                  <c:v>0.4</c:v>
                </c:pt>
                <c:pt idx="1808">
                  <c:v>0.30000000000000032</c:v>
                </c:pt>
                <c:pt idx="1809">
                  <c:v>0.30000000000000032</c:v>
                </c:pt>
                <c:pt idx="1810">
                  <c:v>0.4</c:v>
                </c:pt>
                <c:pt idx="1811">
                  <c:v>0.30000000000000032</c:v>
                </c:pt>
                <c:pt idx="1812">
                  <c:v>0.30000000000000032</c:v>
                </c:pt>
                <c:pt idx="1813">
                  <c:v>0.2</c:v>
                </c:pt>
                <c:pt idx="1814">
                  <c:v>0.30000000000000032</c:v>
                </c:pt>
                <c:pt idx="1815">
                  <c:v>0.2</c:v>
                </c:pt>
                <c:pt idx="1816">
                  <c:v>0.2</c:v>
                </c:pt>
                <c:pt idx="1817">
                  <c:v>0.2</c:v>
                </c:pt>
                <c:pt idx="1818">
                  <c:v>0.2</c:v>
                </c:pt>
                <c:pt idx="1819">
                  <c:v>0.2</c:v>
                </c:pt>
                <c:pt idx="1820">
                  <c:v>0.2</c:v>
                </c:pt>
                <c:pt idx="1821">
                  <c:v>0.2</c:v>
                </c:pt>
                <c:pt idx="1822">
                  <c:v>0.1</c:v>
                </c:pt>
                <c:pt idx="1823">
                  <c:v>0.1</c:v>
                </c:pt>
                <c:pt idx="1824">
                  <c:v>0.1</c:v>
                </c:pt>
                <c:pt idx="1825">
                  <c:v>0.1</c:v>
                </c:pt>
                <c:pt idx="1826">
                  <c:v>0.1</c:v>
                </c:pt>
                <c:pt idx="1827">
                  <c:v>0.1</c:v>
                </c:pt>
                <c:pt idx="1828">
                  <c:v>0.2</c:v>
                </c:pt>
                <c:pt idx="1829">
                  <c:v>0.1</c:v>
                </c:pt>
                <c:pt idx="1830">
                  <c:v>0.1</c:v>
                </c:pt>
                <c:pt idx="1831">
                  <c:v>0.1</c:v>
                </c:pt>
                <c:pt idx="1832">
                  <c:v>0.1</c:v>
                </c:pt>
                <c:pt idx="1833">
                  <c:v>0</c:v>
                </c:pt>
                <c:pt idx="1834">
                  <c:v>0.1</c:v>
                </c:pt>
                <c:pt idx="1835">
                  <c:v>0.1</c:v>
                </c:pt>
                <c:pt idx="1836">
                  <c:v>0.1</c:v>
                </c:pt>
                <c:pt idx="1837">
                  <c:v>0.1</c:v>
                </c:pt>
                <c:pt idx="1838">
                  <c:v>0</c:v>
                </c:pt>
                <c:pt idx="1839">
                  <c:v>0.1</c:v>
                </c:pt>
                <c:pt idx="1840">
                  <c:v>0</c:v>
                </c:pt>
                <c:pt idx="1841">
                  <c:v>0</c:v>
                </c:pt>
                <c:pt idx="1842">
                  <c:v>0</c:v>
                </c:pt>
                <c:pt idx="1843">
                  <c:v>0</c:v>
                </c:pt>
                <c:pt idx="1844">
                  <c:v>0</c:v>
                </c:pt>
                <c:pt idx="1845">
                  <c:v>0.1</c:v>
                </c:pt>
                <c:pt idx="1846">
                  <c:v>0</c:v>
                </c:pt>
                <c:pt idx="1847">
                  <c:v>0</c:v>
                </c:pt>
                <c:pt idx="1848">
                  <c:v>0.1</c:v>
                </c:pt>
                <c:pt idx="1849">
                  <c:v>0</c:v>
                </c:pt>
                <c:pt idx="1850">
                  <c:v>-0.1</c:v>
                </c:pt>
                <c:pt idx="1851">
                  <c:v>0</c:v>
                </c:pt>
                <c:pt idx="1852">
                  <c:v>-0.1</c:v>
                </c:pt>
                <c:pt idx="1853">
                  <c:v>0</c:v>
                </c:pt>
                <c:pt idx="1854">
                  <c:v>0</c:v>
                </c:pt>
                <c:pt idx="1855">
                  <c:v>0</c:v>
                </c:pt>
                <c:pt idx="1856">
                  <c:v>0</c:v>
                </c:pt>
                <c:pt idx="1857">
                  <c:v>0</c:v>
                </c:pt>
                <c:pt idx="1858">
                  <c:v>0</c:v>
                </c:pt>
                <c:pt idx="1859">
                  <c:v>0.1</c:v>
                </c:pt>
                <c:pt idx="1860">
                  <c:v>0</c:v>
                </c:pt>
                <c:pt idx="1861">
                  <c:v>0</c:v>
                </c:pt>
                <c:pt idx="1862">
                  <c:v>0</c:v>
                </c:pt>
                <c:pt idx="1863">
                  <c:v>0</c:v>
                </c:pt>
                <c:pt idx="1864">
                  <c:v>0</c:v>
                </c:pt>
                <c:pt idx="1865">
                  <c:v>0</c:v>
                </c:pt>
                <c:pt idx="1866">
                  <c:v>0</c:v>
                </c:pt>
                <c:pt idx="1867">
                  <c:v>-0.1</c:v>
                </c:pt>
                <c:pt idx="1868">
                  <c:v>0</c:v>
                </c:pt>
                <c:pt idx="1869">
                  <c:v>0</c:v>
                </c:pt>
                <c:pt idx="1870">
                  <c:v>0.1</c:v>
                </c:pt>
                <c:pt idx="1871">
                  <c:v>0</c:v>
                </c:pt>
                <c:pt idx="1872">
                  <c:v>0</c:v>
                </c:pt>
                <c:pt idx="1873">
                  <c:v>0</c:v>
                </c:pt>
                <c:pt idx="1874">
                  <c:v>0</c:v>
                </c:pt>
                <c:pt idx="1875">
                  <c:v>-0.1</c:v>
                </c:pt>
                <c:pt idx="1876">
                  <c:v>0</c:v>
                </c:pt>
                <c:pt idx="1877">
                  <c:v>0</c:v>
                </c:pt>
                <c:pt idx="1878">
                  <c:v>0</c:v>
                </c:pt>
                <c:pt idx="1879">
                  <c:v>0</c:v>
                </c:pt>
                <c:pt idx="1880">
                  <c:v>0</c:v>
                </c:pt>
                <c:pt idx="1881">
                  <c:v>0</c:v>
                </c:pt>
                <c:pt idx="1882">
                  <c:v>0</c:v>
                </c:pt>
                <c:pt idx="1883">
                  <c:v>0</c:v>
                </c:pt>
                <c:pt idx="1884">
                  <c:v>-0.1</c:v>
                </c:pt>
                <c:pt idx="1885">
                  <c:v>0</c:v>
                </c:pt>
                <c:pt idx="1886">
                  <c:v>0</c:v>
                </c:pt>
                <c:pt idx="1887">
                  <c:v>0</c:v>
                </c:pt>
                <c:pt idx="1888">
                  <c:v>0</c:v>
                </c:pt>
                <c:pt idx="1889">
                  <c:v>0.1</c:v>
                </c:pt>
                <c:pt idx="1890">
                  <c:v>0</c:v>
                </c:pt>
                <c:pt idx="1891">
                  <c:v>0</c:v>
                </c:pt>
                <c:pt idx="1892">
                  <c:v>0</c:v>
                </c:pt>
                <c:pt idx="1893">
                  <c:v>0</c:v>
                </c:pt>
                <c:pt idx="1894">
                  <c:v>0</c:v>
                </c:pt>
                <c:pt idx="1895">
                  <c:v>-0.1</c:v>
                </c:pt>
                <c:pt idx="1896">
                  <c:v>0</c:v>
                </c:pt>
                <c:pt idx="1897">
                  <c:v>0</c:v>
                </c:pt>
                <c:pt idx="1898">
                  <c:v>-0.1</c:v>
                </c:pt>
                <c:pt idx="1899">
                  <c:v>0</c:v>
                </c:pt>
                <c:pt idx="1900">
                  <c:v>0</c:v>
                </c:pt>
                <c:pt idx="1901">
                  <c:v>0.1</c:v>
                </c:pt>
                <c:pt idx="1902">
                  <c:v>0</c:v>
                </c:pt>
                <c:pt idx="1903">
                  <c:v>0</c:v>
                </c:pt>
                <c:pt idx="1904">
                  <c:v>0</c:v>
                </c:pt>
                <c:pt idx="1905">
                  <c:v>0</c:v>
                </c:pt>
                <c:pt idx="1906">
                  <c:v>0</c:v>
                </c:pt>
                <c:pt idx="1907">
                  <c:v>0</c:v>
                </c:pt>
                <c:pt idx="1908">
                  <c:v>0</c:v>
                </c:pt>
                <c:pt idx="1909">
                  <c:v>0.1</c:v>
                </c:pt>
                <c:pt idx="1910">
                  <c:v>0</c:v>
                </c:pt>
                <c:pt idx="1911">
                  <c:v>0</c:v>
                </c:pt>
                <c:pt idx="1912">
                  <c:v>0</c:v>
                </c:pt>
                <c:pt idx="1913">
                  <c:v>0</c:v>
                </c:pt>
                <c:pt idx="1914">
                  <c:v>0</c:v>
                </c:pt>
                <c:pt idx="1915">
                  <c:v>0</c:v>
                </c:pt>
                <c:pt idx="1916">
                  <c:v>0</c:v>
                </c:pt>
                <c:pt idx="1917">
                  <c:v>0</c:v>
                </c:pt>
                <c:pt idx="1918">
                  <c:v>0</c:v>
                </c:pt>
                <c:pt idx="1919">
                  <c:v>0</c:v>
                </c:pt>
                <c:pt idx="1920">
                  <c:v>0</c:v>
                </c:pt>
                <c:pt idx="1921">
                  <c:v>0</c:v>
                </c:pt>
                <c:pt idx="1922">
                  <c:v>0</c:v>
                </c:pt>
                <c:pt idx="1923">
                  <c:v>0</c:v>
                </c:pt>
                <c:pt idx="1924">
                  <c:v>0</c:v>
                </c:pt>
                <c:pt idx="1925">
                  <c:v>0</c:v>
                </c:pt>
                <c:pt idx="1926">
                  <c:v>0</c:v>
                </c:pt>
                <c:pt idx="1927">
                  <c:v>0</c:v>
                </c:pt>
                <c:pt idx="1928">
                  <c:v>0</c:v>
                </c:pt>
                <c:pt idx="1929">
                  <c:v>0</c:v>
                </c:pt>
                <c:pt idx="1930">
                  <c:v>0</c:v>
                </c:pt>
                <c:pt idx="1931">
                  <c:v>0</c:v>
                </c:pt>
                <c:pt idx="1932">
                  <c:v>0</c:v>
                </c:pt>
                <c:pt idx="1933">
                  <c:v>0</c:v>
                </c:pt>
                <c:pt idx="1934">
                  <c:v>0</c:v>
                </c:pt>
                <c:pt idx="1935">
                  <c:v>0</c:v>
                </c:pt>
                <c:pt idx="1936">
                  <c:v>0</c:v>
                </c:pt>
                <c:pt idx="1937">
                  <c:v>0</c:v>
                </c:pt>
                <c:pt idx="1938">
                  <c:v>0</c:v>
                </c:pt>
                <c:pt idx="1939">
                  <c:v>0</c:v>
                </c:pt>
                <c:pt idx="1940">
                  <c:v>0</c:v>
                </c:pt>
                <c:pt idx="1941">
                  <c:v>-0.1</c:v>
                </c:pt>
                <c:pt idx="1942">
                  <c:v>0</c:v>
                </c:pt>
                <c:pt idx="1943">
                  <c:v>0</c:v>
                </c:pt>
                <c:pt idx="1944">
                  <c:v>0</c:v>
                </c:pt>
                <c:pt idx="1945">
                  <c:v>0</c:v>
                </c:pt>
                <c:pt idx="1946">
                  <c:v>0</c:v>
                </c:pt>
                <c:pt idx="1947">
                  <c:v>0</c:v>
                </c:pt>
                <c:pt idx="1948">
                  <c:v>0.1</c:v>
                </c:pt>
                <c:pt idx="1949">
                  <c:v>0</c:v>
                </c:pt>
                <c:pt idx="1950">
                  <c:v>0</c:v>
                </c:pt>
                <c:pt idx="1951">
                  <c:v>0</c:v>
                </c:pt>
                <c:pt idx="1952">
                  <c:v>-0.1</c:v>
                </c:pt>
                <c:pt idx="1953">
                  <c:v>-0.1</c:v>
                </c:pt>
                <c:pt idx="1954">
                  <c:v>0</c:v>
                </c:pt>
                <c:pt idx="1955">
                  <c:v>-0.1</c:v>
                </c:pt>
                <c:pt idx="1956">
                  <c:v>0</c:v>
                </c:pt>
                <c:pt idx="1957">
                  <c:v>0</c:v>
                </c:pt>
                <c:pt idx="1958">
                  <c:v>0</c:v>
                </c:pt>
                <c:pt idx="1959">
                  <c:v>-0.1</c:v>
                </c:pt>
                <c:pt idx="1960">
                  <c:v>0</c:v>
                </c:pt>
                <c:pt idx="1961">
                  <c:v>0</c:v>
                </c:pt>
                <c:pt idx="1962">
                  <c:v>0</c:v>
                </c:pt>
                <c:pt idx="1963">
                  <c:v>0</c:v>
                </c:pt>
                <c:pt idx="1964">
                  <c:v>-0.1</c:v>
                </c:pt>
                <c:pt idx="1965">
                  <c:v>0</c:v>
                </c:pt>
                <c:pt idx="1966">
                  <c:v>0</c:v>
                </c:pt>
                <c:pt idx="1967">
                  <c:v>0</c:v>
                </c:pt>
                <c:pt idx="1968">
                  <c:v>0</c:v>
                </c:pt>
                <c:pt idx="1969">
                  <c:v>0</c:v>
                </c:pt>
                <c:pt idx="1970">
                  <c:v>0</c:v>
                </c:pt>
                <c:pt idx="1971">
                  <c:v>0</c:v>
                </c:pt>
                <c:pt idx="1972">
                  <c:v>0</c:v>
                </c:pt>
                <c:pt idx="1973">
                  <c:v>-0.1</c:v>
                </c:pt>
                <c:pt idx="1974">
                  <c:v>0</c:v>
                </c:pt>
                <c:pt idx="1975">
                  <c:v>0</c:v>
                </c:pt>
                <c:pt idx="1976">
                  <c:v>0</c:v>
                </c:pt>
                <c:pt idx="1977">
                  <c:v>-0.1</c:v>
                </c:pt>
                <c:pt idx="1978">
                  <c:v>0</c:v>
                </c:pt>
                <c:pt idx="1979">
                  <c:v>0</c:v>
                </c:pt>
                <c:pt idx="1980">
                  <c:v>0</c:v>
                </c:pt>
                <c:pt idx="1981">
                  <c:v>0</c:v>
                </c:pt>
                <c:pt idx="1982">
                  <c:v>0</c:v>
                </c:pt>
                <c:pt idx="1983">
                  <c:v>0</c:v>
                </c:pt>
                <c:pt idx="1984">
                  <c:v>0</c:v>
                </c:pt>
                <c:pt idx="1985">
                  <c:v>0</c:v>
                </c:pt>
                <c:pt idx="1986">
                  <c:v>-0.1</c:v>
                </c:pt>
                <c:pt idx="1987">
                  <c:v>0</c:v>
                </c:pt>
                <c:pt idx="1988">
                  <c:v>-0.1</c:v>
                </c:pt>
                <c:pt idx="1989">
                  <c:v>0</c:v>
                </c:pt>
                <c:pt idx="1990">
                  <c:v>0</c:v>
                </c:pt>
                <c:pt idx="1991">
                  <c:v>0</c:v>
                </c:pt>
                <c:pt idx="1992">
                  <c:v>-0.1</c:v>
                </c:pt>
                <c:pt idx="1993">
                  <c:v>0</c:v>
                </c:pt>
                <c:pt idx="1994">
                  <c:v>-0.1</c:v>
                </c:pt>
                <c:pt idx="1995">
                  <c:v>-0.1</c:v>
                </c:pt>
                <c:pt idx="1996">
                  <c:v>0</c:v>
                </c:pt>
                <c:pt idx="1997">
                  <c:v>-0.1</c:v>
                </c:pt>
                <c:pt idx="1998">
                  <c:v>0</c:v>
                </c:pt>
                <c:pt idx="1999">
                  <c:v>0</c:v>
                </c:pt>
                <c:pt idx="2000">
                  <c:v>0</c:v>
                </c:pt>
                <c:pt idx="2001">
                  <c:v>0</c:v>
                </c:pt>
                <c:pt idx="2002">
                  <c:v>0</c:v>
                </c:pt>
                <c:pt idx="2003">
                  <c:v>0</c:v>
                </c:pt>
                <c:pt idx="2004">
                  <c:v>0</c:v>
                </c:pt>
                <c:pt idx="2005">
                  <c:v>0</c:v>
                </c:pt>
                <c:pt idx="2006">
                  <c:v>0</c:v>
                </c:pt>
                <c:pt idx="2007">
                  <c:v>0</c:v>
                </c:pt>
                <c:pt idx="2008">
                  <c:v>0</c:v>
                </c:pt>
                <c:pt idx="2009">
                  <c:v>0</c:v>
                </c:pt>
                <c:pt idx="2010">
                  <c:v>-0.1</c:v>
                </c:pt>
                <c:pt idx="2011">
                  <c:v>0</c:v>
                </c:pt>
                <c:pt idx="2012">
                  <c:v>-0.1</c:v>
                </c:pt>
                <c:pt idx="2013">
                  <c:v>-0.1</c:v>
                </c:pt>
                <c:pt idx="2014">
                  <c:v>0</c:v>
                </c:pt>
                <c:pt idx="2015">
                  <c:v>0</c:v>
                </c:pt>
                <c:pt idx="2016">
                  <c:v>0</c:v>
                </c:pt>
                <c:pt idx="2017">
                  <c:v>0</c:v>
                </c:pt>
                <c:pt idx="2018">
                  <c:v>0</c:v>
                </c:pt>
                <c:pt idx="2019">
                  <c:v>0</c:v>
                </c:pt>
                <c:pt idx="2020">
                  <c:v>0</c:v>
                </c:pt>
                <c:pt idx="2021">
                  <c:v>0</c:v>
                </c:pt>
                <c:pt idx="2022">
                  <c:v>0</c:v>
                </c:pt>
                <c:pt idx="2023">
                  <c:v>0</c:v>
                </c:pt>
                <c:pt idx="2024">
                  <c:v>0</c:v>
                </c:pt>
                <c:pt idx="2025">
                  <c:v>0</c:v>
                </c:pt>
                <c:pt idx="2026">
                  <c:v>0</c:v>
                </c:pt>
                <c:pt idx="2027">
                  <c:v>0</c:v>
                </c:pt>
                <c:pt idx="2028">
                  <c:v>0</c:v>
                </c:pt>
                <c:pt idx="2029">
                  <c:v>0</c:v>
                </c:pt>
                <c:pt idx="2030">
                  <c:v>0</c:v>
                </c:pt>
                <c:pt idx="2031">
                  <c:v>-0.1</c:v>
                </c:pt>
                <c:pt idx="2032">
                  <c:v>-0.1</c:v>
                </c:pt>
                <c:pt idx="2033">
                  <c:v>0</c:v>
                </c:pt>
                <c:pt idx="2034">
                  <c:v>0</c:v>
                </c:pt>
                <c:pt idx="2035">
                  <c:v>0</c:v>
                </c:pt>
                <c:pt idx="2036">
                  <c:v>0</c:v>
                </c:pt>
                <c:pt idx="2037">
                  <c:v>-0.1</c:v>
                </c:pt>
                <c:pt idx="2038">
                  <c:v>0</c:v>
                </c:pt>
                <c:pt idx="2039">
                  <c:v>-0.1</c:v>
                </c:pt>
                <c:pt idx="2040">
                  <c:v>0</c:v>
                </c:pt>
                <c:pt idx="2041">
                  <c:v>0</c:v>
                </c:pt>
                <c:pt idx="2042">
                  <c:v>0</c:v>
                </c:pt>
                <c:pt idx="2043">
                  <c:v>-0.1</c:v>
                </c:pt>
                <c:pt idx="2044">
                  <c:v>0</c:v>
                </c:pt>
                <c:pt idx="2045">
                  <c:v>0</c:v>
                </c:pt>
                <c:pt idx="2046">
                  <c:v>0</c:v>
                </c:pt>
                <c:pt idx="2047">
                  <c:v>0</c:v>
                </c:pt>
                <c:pt idx="2048">
                  <c:v>0</c:v>
                </c:pt>
                <c:pt idx="2049">
                  <c:v>0</c:v>
                </c:pt>
                <c:pt idx="2050">
                  <c:v>0</c:v>
                </c:pt>
                <c:pt idx="2051">
                  <c:v>0</c:v>
                </c:pt>
                <c:pt idx="2052">
                  <c:v>0</c:v>
                </c:pt>
                <c:pt idx="2053">
                  <c:v>0</c:v>
                </c:pt>
                <c:pt idx="2054">
                  <c:v>0</c:v>
                </c:pt>
                <c:pt idx="2055">
                  <c:v>0</c:v>
                </c:pt>
                <c:pt idx="2056">
                  <c:v>0</c:v>
                </c:pt>
                <c:pt idx="2057">
                  <c:v>0</c:v>
                </c:pt>
                <c:pt idx="2058">
                  <c:v>0</c:v>
                </c:pt>
                <c:pt idx="2059">
                  <c:v>0</c:v>
                </c:pt>
                <c:pt idx="2060">
                  <c:v>0</c:v>
                </c:pt>
                <c:pt idx="2061">
                  <c:v>-0.1</c:v>
                </c:pt>
                <c:pt idx="2062">
                  <c:v>0</c:v>
                </c:pt>
                <c:pt idx="2063">
                  <c:v>0</c:v>
                </c:pt>
                <c:pt idx="2064">
                  <c:v>0</c:v>
                </c:pt>
                <c:pt idx="2065">
                  <c:v>-0.1</c:v>
                </c:pt>
                <c:pt idx="2066">
                  <c:v>0.1</c:v>
                </c:pt>
                <c:pt idx="2067">
                  <c:v>0</c:v>
                </c:pt>
                <c:pt idx="2068">
                  <c:v>-0.1</c:v>
                </c:pt>
                <c:pt idx="2069">
                  <c:v>0</c:v>
                </c:pt>
                <c:pt idx="2070">
                  <c:v>-0.1</c:v>
                </c:pt>
                <c:pt idx="2071">
                  <c:v>0</c:v>
                </c:pt>
                <c:pt idx="2072">
                  <c:v>0</c:v>
                </c:pt>
                <c:pt idx="2073">
                  <c:v>0</c:v>
                </c:pt>
                <c:pt idx="2074">
                  <c:v>0</c:v>
                </c:pt>
                <c:pt idx="2075">
                  <c:v>-0.1</c:v>
                </c:pt>
                <c:pt idx="2076">
                  <c:v>-0.1</c:v>
                </c:pt>
                <c:pt idx="2077">
                  <c:v>0</c:v>
                </c:pt>
                <c:pt idx="2078">
                  <c:v>-0.1</c:v>
                </c:pt>
                <c:pt idx="2079">
                  <c:v>0</c:v>
                </c:pt>
                <c:pt idx="2080">
                  <c:v>0</c:v>
                </c:pt>
                <c:pt idx="2081">
                  <c:v>0</c:v>
                </c:pt>
                <c:pt idx="2082">
                  <c:v>-0.1</c:v>
                </c:pt>
                <c:pt idx="2083">
                  <c:v>0</c:v>
                </c:pt>
                <c:pt idx="2084">
                  <c:v>0</c:v>
                </c:pt>
                <c:pt idx="2085">
                  <c:v>0</c:v>
                </c:pt>
                <c:pt idx="2086">
                  <c:v>0</c:v>
                </c:pt>
                <c:pt idx="2087">
                  <c:v>-0.1</c:v>
                </c:pt>
                <c:pt idx="2088">
                  <c:v>-0.1</c:v>
                </c:pt>
                <c:pt idx="2089">
                  <c:v>0</c:v>
                </c:pt>
                <c:pt idx="2090">
                  <c:v>0</c:v>
                </c:pt>
                <c:pt idx="2091">
                  <c:v>-0.1</c:v>
                </c:pt>
                <c:pt idx="2092">
                  <c:v>0</c:v>
                </c:pt>
                <c:pt idx="2093">
                  <c:v>0</c:v>
                </c:pt>
                <c:pt idx="2094">
                  <c:v>0</c:v>
                </c:pt>
                <c:pt idx="2095">
                  <c:v>0</c:v>
                </c:pt>
                <c:pt idx="2096">
                  <c:v>0</c:v>
                </c:pt>
                <c:pt idx="2097">
                  <c:v>0</c:v>
                </c:pt>
                <c:pt idx="2098">
                  <c:v>0</c:v>
                </c:pt>
                <c:pt idx="2099">
                  <c:v>0</c:v>
                </c:pt>
                <c:pt idx="2100">
                  <c:v>0</c:v>
                </c:pt>
                <c:pt idx="2101">
                  <c:v>0</c:v>
                </c:pt>
                <c:pt idx="2102">
                  <c:v>0</c:v>
                </c:pt>
                <c:pt idx="2103">
                  <c:v>0</c:v>
                </c:pt>
                <c:pt idx="2104">
                  <c:v>-0.1</c:v>
                </c:pt>
                <c:pt idx="2105">
                  <c:v>0</c:v>
                </c:pt>
                <c:pt idx="2106">
                  <c:v>0</c:v>
                </c:pt>
                <c:pt idx="2107">
                  <c:v>0</c:v>
                </c:pt>
                <c:pt idx="2108">
                  <c:v>0</c:v>
                </c:pt>
                <c:pt idx="2109">
                  <c:v>0</c:v>
                </c:pt>
                <c:pt idx="2110">
                  <c:v>-0.1</c:v>
                </c:pt>
                <c:pt idx="2111">
                  <c:v>0</c:v>
                </c:pt>
                <c:pt idx="2112">
                  <c:v>0</c:v>
                </c:pt>
                <c:pt idx="2113">
                  <c:v>0.1</c:v>
                </c:pt>
                <c:pt idx="2114">
                  <c:v>0</c:v>
                </c:pt>
                <c:pt idx="2115">
                  <c:v>-0.1</c:v>
                </c:pt>
                <c:pt idx="2116">
                  <c:v>-0.1</c:v>
                </c:pt>
                <c:pt idx="2117">
                  <c:v>0</c:v>
                </c:pt>
                <c:pt idx="2118">
                  <c:v>0</c:v>
                </c:pt>
                <c:pt idx="2119">
                  <c:v>0</c:v>
                </c:pt>
                <c:pt idx="2120">
                  <c:v>0</c:v>
                </c:pt>
                <c:pt idx="2121">
                  <c:v>-0.1</c:v>
                </c:pt>
                <c:pt idx="2122">
                  <c:v>0</c:v>
                </c:pt>
                <c:pt idx="2123">
                  <c:v>-0.1</c:v>
                </c:pt>
                <c:pt idx="2124">
                  <c:v>0</c:v>
                </c:pt>
                <c:pt idx="2125">
                  <c:v>0</c:v>
                </c:pt>
                <c:pt idx="2126">
                  <c:v>0.1</c:v>
                </c:pt>
                <c:pt idx="2127">
                  <c:v>-0.1</c:v>
                </c:pt>
                <c:pt idx="2128">
                  <c:v>0</c:v>
                </c:pt>
                <c:pt idx="2129">
                  <c:v>-0.1</c:v>
                </c:pt>
                <c:pt idx="2130">
                  <c:v>-0.1</c:v>
                </c:pt>
                <c:pt idx="2131">
                  <c:v>0</c:v>
                </c:pt>
                <c:pt idx="2132">
                  <c:v>0</c:v>
                </c:pt>
                <c:pt idx="2133">
                  <c:v>0</c:v>
                </c:pt>
                <c:pt idx="2134">
                  <c:v>0</c:v>
                </c:pt>
                <c:pt idx="2135">
                  <c:v>-0.1</c:v>
                </c:pt>
                <c:pt idx="2136">
                  <c:v>0</c:v>
                </c:pt>
                <c:pt idx="2137">
                  <c:v>0.1</c:v>
                </c:pt>
                <c:pt idx="2138">
                  <c:v>0</c:v>
                </c:pt>
                <c:pt idx="2139">
                  <c:v>0</c:v>
                </c:pt>
                <c:pt idx="2140">
                  <c:v>0</c:v>
                </c:pt>
                <c:pt idx="2141">
                  <c:v>0</c:v>
                </c:pt>
                <c:pt idx="2142">
                  <c:v>0</c:v>
                </c:pt>
                <c:pt idx="2143">
                  <c:v>0</c:v>
                </c:pt>
                <c:pt idx="2144">
                  <c:v>-0.1</c:v>
                </c:pt>
                <c:pt idx="2145">
                  <c:v>0</c:v>
                </c:pt>
                <c:pt idx="2146">
                  <c:v>0</c:v>
                </c:pt>
                <c:pt idx="2147">
                  <c:v>0</c:v>
                </c:pt>
                <c:pt idx="2148">
                  <c:v>0</c:v>
                </c:pt>
                <c:pt idx="2149">
                  <c:v>0</c:v>
                </c:pt>
                <c:pt idx="2150">
                  <c:v>-0.1</c:v>
                </c:pt>
                <c:pt idx="2151">
                  <c:v>0</c:v>
                </c:pt>
                <c:pt idx="2152">
                  <c:v>0</c:v>
                </c:pt>
                <c:pt idx="2153">
                  <c:v>0</c:v>
                </c:pt>
                <c:pt idx="2154">
                  <c:v>0</c:v>
                </c:pt>
                <c:pt idx="2155">
                  <c:v>0</c:v>
                </c:pt>
                <c:pt idx="2156">
                  <c:v>0</c:v>
                </c:pt>
                <c:pt idx="2157">
                  <c:v>-0.1</c:v>
                </c:pt>
                <c:pt idx="2158">
                  <c:v>0</c:v>
                </c:pt>
                <c:pt idx="2159">
                  <c:v>0</c:v>
                </c:pt>
                <c:pt idx="2160">
                  <c:v>0</c:v>
                </c:pt>
                <c:pt idx="2161">
                  <c:v>0</c:v>
                </c:pt>
                <c:pt idx="2162">
                  <c:v>0</c:v>
                </c:pt>
                <c:pt idx="2163">
                  <c:v>0</c:v>
                </c:pt>
                <c:pt idx="2164">
                  <c:v>0</c:v>
                </c:pt>
                <c:pt idx="2165">
                  <c:v>-0.1</c:v>
                </c:pt>
                <c:pt idx="2166">
                  <c:v>0</c:v>
                </c:pt>
                <c:pt idx="2167">
                  <c:v>0</c:v>
                </c:pt>
                <c:pt idx="2168">
                  <c:v>0</c:v>
                </c:pt>
                <c:pt idx="2169">
                  <c:v>-0.1</c:v>
                </c:pt>
                <c:pt idx="2170">
                  <c:v>0</c:v>
                </c:pt>
                <c:pt idx="2171">
                  <c:v>0</c:v>
                </c:pt>
                <c:pt idx="2172">
                  <c:v>0</c:v>
                </c:pt>
                <c:pt idx="2173">
                  <c:v>0</c:v>
                </c:pt>
                <c:pt idx="2174">
                  <c:v>0</c:v>
                </c:pt>
                <c:pt idx="2175">
                  <c:v>0</c:v>
                </c:pt>
                <c:pt idx="2176">
                  <c:v>0</c:v>
                </c:pt>
                <c:pt idx="2177">
                  <c:v>-0.1</c:v>
                </c:pt>
                <c:pt idx="2178">
                  <c:v>0</c:v>
                </c:pt>
                <c:pt idx="2179">
                  <c:v>0</c:v>
                </c:pt>
                <c:pt idx="2180">
                  <c:v>0</c:v>
                </c:pt>
                <c:pt idx="2181">
                  <c:v>0</c:v>
                </c:pt>
                <c:pt idx="2182">
                  <c:v>-0.1</c:v>
                </c:pt>
                <c:pt idx="2183">
                  <c:v>0</c:v>
                </c:pt>
                <c:pt idx="2184">
                  <c:v>0</c:v>
                </c:pt>
                <c:pt idx="2185">
                  <c:v>0</c:v>
                </c:pt>
                <c:pt idx="2186">
                  <c:v>0</c:v>
                </c:pt>
                <c:pt idx="2187">
                  <c:v>0</c:v>
                </c:pt>
                <c:pt idx="2188">
                  <c:v>0</c:v>
                </c:pt>
                <c:pt idx="2189">
                  <c:v>0</c:v>
                </c:pt>
                <c:pt idx="2190">
                  <c:v>0</c:v>
                </c:pt>
                <c:pt idx="2191">
                  <c:v>0</c:v>
                </c:pt>
                <c:pt idx="2192">
                  <c:v>0</c:v>
                </c:pt>
                <c:pt idx="2193">
                  <c:v>0</c:v>
                </c:pt>
                <c:pt idx="2194">
                  <c:v>0</c:v>
                </c:pt>
                <c:pt idx="2195">
                  <c:v>0</c:v>
                </c:pt>
                <c:pt idx="2196">
                  <c:v>0</c:v>
                </c:pt>
                <c:pt idx="2197">
                  <c:v>0</c:v>
                </c:pt>
                <c:pt idx="2198">
                  <c:v>0</c:v>
                </c:pt>
                <c:pt idx="2199">
                  <c:v>-0.1</c:v>
                </c:pt>
                <c:pt idx="2200">
                  <c:v>0</c:v>
                </c:pt>
                <c:pt idx="2201">
                  <c:v>0</c:v>
                </c:pt>
                <c:pt idx="2202">
                  <c:v>0</c:v>
                </c:pt>
                <c:pt idx="2203">
                  <c:v>-0.1</c:v>
                </c:pt>
                <c:pt idx="2204">
                  <c:v>-0.1</c:v>
                </c:pt>
                <c:pt idx="2205">
                  <c:v>0</c:v>
                </c:pt>
                <c:pt idx="2206">
                  <c:v>0</c:v>
                </c:pt>
                <c:pt idx="2207">
                  <c:v>0</c:v>
                </c:pt>
                <c:pt idx="2208">
                  <c:v>-0.1</c:v>
                </c:pt>
                <c:pt idx="2209">
                  <c:v>-0.1</c:v>
                </c:pt>
                <c:pt idx="2210">
                  <c:v>0</c:v>
                </c:pt>
                <c:pt idx="2211">
                  <c:v>0</c:v>
                </c:pt>
                <c:pt idx="2212">
                  <c:v>0</c:v>
                </c:pt>
                <c:pt idx="2213">
                  <c:v>0</c:v>
                </c:pt>
                <c:pt idx="2214">
                  <c:v>0</c:v>
                </c:pt>
                <c:pt idx="2215">
                  <c:v>0</c:v>
                </c:pt>
                <c:pt idx="2216">
                  <c:v>0</c:v>
                </c:pt>
                <c:pt idx="2217">
                  <c:v>-0.1</c:v>
                </c:pt>
                <c:pt idx="2218">
                  <c:v>0</c:v>
                </c:pt>
                <c:pt idx="2219">
                  <c:v>-0.1</c:v>
                </c:pt>
                <c:pt idx="2220">
                  <c:v>0</c:v>
                </c:pt>
                <c:pt idx="2221">
                  <c:v>0</c:v>
                </c:pt>
                <c:pt idx="2222">
                  <c:v>-0.1</c:v>
                </c:pt>
                <c:pt idx="2223">
                  <c:v>0</c:v>
                </c:pt>
                <c:pt idx="2224">
                  <c:v>0</c:v>
                </c:pt>
                <c:pt idx="2225">
                  <c:v>0</c:v>
                </c:pt>
                <c:pt idx="2226">
                  <c:v>0</c:v>
                </c:pt>
                <c:pt idx="2227">
                  <c:v>0</c:v>
                </c:pt>
                <c:pt idx="2228">
                  <c:v>0</c:v>
                </c:pt>
                <c:pt idx="2229">
                  <c:v>0</c:v>
                </c:pt>
                <c:pt idx="2230">
                  <c:v>-0.1</c:v>
                </c:pt>
                <c:pt idx="2231">
                  <c:v>0</c:v>
                </c:pt>
                <c:pt idx="2232">
                  <c:v>0</c:v>
                </c:pt>
                <c:pt idx="2233">
                  <c:v>0</c:v>
                </c:pt>
                <c:pt idx="2234">
                  <c:v>0</c:v>
                </c:pt>
                <c:pt idx="2235">
                  <c:v>0</c:v>
                </c:pt>
                <c:pt idx="2236">
                  <c:v>0</c:v>
                </c:pt>
                <c:pt idx="2237">
                  <c:v>0</c:v>
                </c:pt>
                <c:pt idx="2238">
                  <c:v>-0.1</c:v>
                </c:pt>
                <c:pt idx="2239">
                  <c:v>0</c:v>
                </c:pt>
                <c:pt idx="2240">
                  <c:v>0</c:v>
                </c:pt>
                <c:pt idx="2241">
                  <c:v>0</c:v>
                </c:pt>
                <c:pt idx="2242">
                  <c:v>-0.1</c:v>
                </c:pt>
                <c:pt idx="2243">
                  <c:v>0</c:v>
                </c:pt>
                <c:pt idx="2244">
                  <c:v>0</c:v>
                </c:pt>
                <c:pt idx="2245">
                  <c:v>-0.1</c:v>
                </c:pt>
                <c:pt idx="2246">
                  <c:v>0</c:v>
                </c:pt>
                <c:pt idx="2247">
                  <c:v>0</c:v>
                </c:pt>
                <c:pt idx="2248">
                  <c:v>-0.1</c:v>
                </c:pt>
                <c:pt idx="2249">
                  <c:v>-0.1</c:v>
                </c:pt>
                <c:pt idx="2250">
                  <c:v>0</c:v>
                </c:pt>
                <c:pt idx="2251">
                  <c:v>0</c:v>
                </c:pt>
                <c:pt idx="2252">
                  <c:v>0</c:v>
                </c:pt>
                <c:pt idx="2253">
                  <c:v>-0.1</c:v>
                </c:pt>
                <c:pt idx="2254">
                  <c:v>0</c:v>
                </c:pt>
                <c:pt idx="2255">
                  <c:v>0</c:v>
                </c:pt>
                <c:pt idx="2256">
                  <c:v>0</c:v>
                </c:pt>
                <c:pt idx="2257">
                  <c:v>0</c:v>
                </c:pt>
                <c:pt idx="2258">
                  <c:v>-0.1</c:v>
                </c:pt>
                <c:pt idx="2259">
                  <c:v>0</c:v>
                </c:pt>
                <c:pt idx="2260">
                  <c:v>-0.1</c:v>
                </c:pt>
                <c:pt idx="2261">
                  <c:v>-0.1</c:v>
                </c:pt>
                <c:pt idx="2262">
                  <c:v>-0.1</c:v>
                </c:pt>
                <c:pt idx="2263">
                  <c:v>-0.1</c:v>
                </c:pt>
                <c:pt idx="2264">
                  <c:v>0</c:v>
                </c:pt>
                <c:pt idx="2265">
                  <c:v>-0.1</c:v>
                </c:pt>
                <c:pt idx="2266">
                  <c:v>-0.1</c:v>
                </c:pt>
                <c:pt idx="2267">
                  <c:v>-0.1</c:v>
                </c:pt>
                <c:pt idx="2268">
                  <c:v>0</c:v>
                </c:pt>
              </c:numCache>
            </c:numRef>
          </c:yVal>
        </c:ser>
        <c:axId val="70364160"/>
        <c:axId val="70378624"/>
      </c:scatterChart>
      <c:scatterChart>
        <c:scatterStyle val="lineMarker"/>
        <c:ser>
          <c:idx val="2"/>
          <c:order val="2"/>
          <c:tx>
            <c:strRef>
              <c:f>'PFW Graphs'!$S$1</c:f>
              <c:strCache>
                <c:ptCount val="1"/>
                <c:pt idx="0">
                  <c:v>B_Basic</c:v>
                </c:pt>
              </c:strCache>
            </c:strRef>
          </c:tx>
          <c:spPr>
            <a:ln w="25400">
              <a:solidFill>
                <a:schemeClr val="tx1">
                  <a:lumMod val="75000"/>
                </a:schemeClr>
              </a:solidFill>
            </a:ln>
          </c:spPr>
          <c:marker>
            <c:symbol val="none"/>
          </c:marker>
          <c:xVal>
            <c:numRef>
              <c:f>'PFW Graphs'!$B$2:$B$2270</c:f>
              <c:numCache>
                <c:formatCode>General</c:formatCode>
                <c:ptCount val="2269"/>
                <c:pt idx="0">
                  <c:v>100</c:v>
                </c:pt>
                <c:pt idx="1">
                  <c:v>101</c:v>
                </c:pt>
                <c:pt idx="2">
                  <c:v>102</c:v>
                </c:pt>
                <c:pt idx="3">
                  <c:v>103</c:v>
                </c:pt>
                <c:pt idx="4">
                  <c:v>104</c:v>
                </c:pt>
                <c:pt idx="5">
                  <c:v>105</c:v>
                </c:pt>
                <c:pt idx="6">
                  <c:v>106</c:v>
                </c:pt>
                <c:pt idx="7">
                  <c:v>107</c:v>
                </c:pt>
                <c:pt idx="8">
                  <c:v>108</c:v>
                </c:pt>
                <c:pt idx="9">
                  <c:v>109</c:v>
                </c:pt>
                <c:pt idx="10">
                  <c:v>110</c:v>
                </c:pt>
                <c:pt idx="11">
                  <c:v>111</c:v>
                </c:pt>
                <c:pt idx="12">
                  <c:v>112</c:v>
                </c:pt>
                <c:pt idx="13">
                  <c:v>113</c:v>
                </c:pt>
                <c:pt idx="14">
                  <c:v>114</c:v>
                </c:pt>
                <c:pt idx="15">
                  <c:v>115</c:v>
                </c:pt>
                <c:pt idx="16">
                  <c:v>116</c:v>
                </c:pt>
                <c:pt idx="17">
                  <c:v>117</c:v>
                </c:pt>
                <c:pt idx="18">
                  <c:v>118</c:v>
                </c:pt>
                <c:pt idx="19">
                  <c:v>119</c:v>
                </c:pt>
                <c:pt idx="20">
                  <c:v>120</c:v>
                </c:pt>
                <c:pt idx="21">
                  <c:v>121</c:v>
                </c:pt>
                <c:pt idx="22">
                  <c:v>122</c:v>
                </c:pt>
                <c:pt idx="23">
                  <c:v>123</c:v>
                </c:pt>
                <c:pt idx="24">
                  <c:v>124</c:v>
                </c:pt>
                <c:pt idx="25">
                  <c:v>125</c:v>
                </c:pt>
                <c:pt idx="26">
                  <c:v>126</c:v>
                </c:pt>
                <c:pt idx="27">
                  <c:v>127</c:v>
                </c:pt>
                <c:pt idx="28">
                  <c:v>128</c:v>
                </c:pt>
                <c:pt idx="29">
                  <c:v>129</c:v>
                </c:pt>
                <c:pt idx="30">
                  <c:v>130</c:v>
                </c:pt>
                <c:pt idx="31">
                  <c:v>131</c:v>
                </c:pt>
                <c:pt idx="32">
                  <c:v>132</c:v>
                </c:pt>
                <c:pt idx="33">
                  <c:v>133</c:v>
                </c:pt>
                <c:pt idx="34">
                  <c:v>134</c:v>
                </c:pt>
                <c:pt idx="35">
                  <c:v>135</c:v>
                </c:pt>
                <c:pt idx="36">
                  <c:v>136</c:v>
                </c:pt>
                <c:pt idx="37">
                  <c:v>137</c:v>
                </c:pt>
                <c:pt idx="38">
                  <c:v>138</c:v>
                </c:pt>
                <c:pt idx="39">
                  <c:v>139</c:v>
                </c:pt>
                <c:pt idx="40">
                  <c:v>140</c:v>
                </c:pt>
                <c:pt idx="41">
                  <c:v>141</c:v>
                </c:pt>
                <c:pt idx="42">
                  <c:v>142</c:v>
                </c:pt>
                <c:pt idx="43">
                  <c:v>143</c:v>
                </c:pt>
                <c:pt idx="44">
                  <c:v>144</c:v>
                </c:pt>
                <c:pt idx="45">
                  <c:v>145</c:v>
                </c:pt>
                <c:pt idx="46">
                  <c:v>146</c:v>
                </c:pt>
                <c:pt idx="47">
                  <c:v>147</c:v>
                </c:pt>
                <c:pt idx="48">
                  <c:v>148</c:v>
                </c:pt>
                <c:pt idx="49">
                  <c:v>149</c:v>
                </c:pt>
                <c:pt idx="50">
                  <c:v>150</c:v>
                </c:pt>
                <c:pt idx="51">
                  <c:v>151</c:v>
                </c:pt>
                <c:pt idx="52">
                  <c:v>152</c:v>
                </c:pt>
                <c:pt idx="53">
                  <c:v>153</c:v>
                </c:pt>
                <c:pt idx="54">
                  <c:v>154</c:v>
                </c:pt>
                <c:pt idx="55">
                  <c:v>155</c:v>
                </c:pt>
                <c:pt idx="56">
                  <c:v>156</c:v>
                </c:pt>
                <c:pt idx="57">
                  <c:v>157</c:v>
                </c:pt>
                <c:pt idx="58">
                  <c:v>158</c:v>
                </c:pt>
                <c:pt idx="59">
                  <c:v>159</c:v>
                </c:pt>
                <c:pt idx="60">
                  <c:v>160</c:v>
                </c:pt>
                <c:pt idx="61">
                  <c:v>161</c:v>
                </c:pt>
                <c:pt idx="62">
                  <c:v>162</c:v>
                </c:pt>
                <c:pt idx="63">
                  <c:v>163</c:v>
                </c:pt>
                <c:pt idx="64">
                  <c:v>164</c:v>
                </c:pt>
                <c:pt idx="65">
                  <c:v>165</c:v>
                </c:pt>
                <c:pt idx="66">
                  <c:v>166</c:v>
                </c:pt>
                <c:pt idx="67">
                  <c:v>167</c:v>
                </c:pt>
                <c:pt idx="68">
                  <c:v>168</c:v>
                </c:pt>
                <c:pt idx="69">
                  <c:v>169</c:v>
                </c:pt>
                <c:pt idx="70">
                  <c:v>170</c:v>
                </c:pt>
                <c:pt idx="71">
                  <c:v>171</c:v>
                </c:pt>
                <c:pt idx="72">
                  <c:v>172</c:v>
                </c:pt>
                <c:pt idx="73">
                  <c:v>173</c:v>
                </c:pt>
                <c:pt idx="74">
                  <c:v>174</c:v>
                </c:pt>
                <c:pt idx="75">
                  <c:v>175</c:v>
                </c:pt>
                <c:pt idx="76">
                  <c:v>176</c:v>
                </c:pt>
                <c:pt idx="77">
                  <c:v>177</c:v>
                </c:pt>
                <c:pt idx="78">
                  <c:v>178</c:v>
                </c:pt>
                <c:pt idx="79">
                  <c:v>179</c:v>
                </c:pt>
                <c:pt idx="80">
                  <c:v>180</c:v>
                </c:pt>
                <c:pt idx="81">
                  <c:v>181</c:v>
                </c:pt>
                <c:pt idx="82">
                  <c:v>182</c:v>
                </c:pt>
                <c:pt idx="83">
                  <c:v>183</c:v>
                </c:pt>
                <c:pt idx="84">
                  <c:v>184</c:v>
                </c:pt>
                <c:pt idx="85">
                  <c:v>185</c:v>
                </c:pt>
                <c:pt idx="86">
                  <c:v>186</c:v>
                </c:pt>
                <c:pt idx="87">
                  <c:v>187</c:v>
                </c:pt>
                <c:pt idx="88">
                  <c:v>188</c:v>
                </c:pt>
                <c:pt idx="89">
                  <c:v>189</c:v>
                </c:pt>
                <c:pt idx="90">
                  <c:v>190</c:v>
                </c:pt>
                <c:pt idx="91">
                  <c:v>191</c:v>
                </c:pt>
                <c:pt idx="92">
                  <c:v>192</c:v>
                </c:pt>
                <c:pt idx="93">
                  <c:v>193</c:v>
                </c:pt>
                <c:pt idx="94">
                  <c:v>194</c:v>
                </c:pt>
                <c:pt idx="95">
                  <c:v>195</c:v>
                </c:pt>
                <c:pt idx="96">
                  <c:v>196</c:v>
                </c:pt>
                <c:pt idx="97">
                  <c:v>197</c:v>
                </c:pt>
                <c:pt idx="98">
                  <c:v>198</c:v>
                </c:pt>
                <c:pt idx="99">
                  <c:v>199</c:v>
                </c:pt>
                <c:pt idx="100">
                  <c:v>200</c:v>
                </c:pt>
                <c:pt idx="101">
                  <c:v>201</c:v>
                </c:pt>
                <c:pt idx="102">
                  <c:v>202</c:v>
                </c:pt>
                <c:pt idx="103">
                  <c:v>203</c:v>
                </c:pt>
                <c:pt idx="104">
                  <c:v>204</c:v>
                </c:pt>
                <c:pt idx="105">
                  <c:v>205</c:v>
                </c:pt>
                <c:pt idx="106">
                  <c:v>206</c:v>
                </c:pt>
                <c:pt idx="107">
                  <c:v>207</c:v>
                </c:pt>
                <c:pt idx="108">
                  <c:v>208</c:v>
                </c:pt>
                <c:pt idx="109">
                  <c:v>209</c:v>
                </c:pt>
                <c:pt idx="110">
                  <c:v>210</c:v>
                </c:pt>
                <c:pt idx="111">
                  <c:v>211</c:v>
                </c:pt>
                <c:pt idx="112">
                  <c:v>212</c:v>
                </c:pt>
                <c:pt idx="113">
                  <c:v>213</c:v>
                </c:pt>
                <c:pt idx="114">
                  <c:v>214</c:v>
                </c:pt>
                <c:pt idx="115">
                  <c:v>215</c:v>
                </c:pt>
                <c:pt idx="116">
                  <c:v>216</c:v>
                </c:pt>
                <c:pt idx="117">
                  <c:v>217</c:v>
                </c:pt>
                <c:pt idx="118">
                  <c:v>218</c:v>
                </c:pt>
                <c:pt idx="119">
                  <c:v>219</c:v>
                </c:pt>
                <c:pt idx="120">
                  <c:v>220</c:v>
                </c:pt>
                <c:pt idx="121">
                  <c:v>221</c:v>
                </c:pt>
                <c:pt idx="122">
                  <c:v>222</c:v>
                </c:pt>
                <c:pt idx="123">
                  <c:v>223</c:v>
                </c:pt>
                <c:pt idx="124">
                  <c:v>224</c:v>
                </c:pt>
                <c:pt idx="125">
                  <c:v>225</c:v>
                </c:pt>
                <c:pt idx="126">
                  <c:v>226</c:v>
                </c:pt>
                <c:pt idx="127">
                  <c:v>227</c:v>
                </c:pt>
                <c:pt idx="128">
                  <c:v>228</c:v>
                </c:pt>
                <c:pt idx="129">
                  <c:v>229</c:v>
                </c:pt>
                <c:pt idx="130">
                  <c:v>230</c:v>
                </c:pt>
                <c:pt idx="131">
                  <c:v>231</c:v>
                </c:pt>
                <c:pt idx="132">
                  <c:v>232</c:v>
                </c:pt>
                <c:pt idx="133">
                  <c:v>233</c:v>
                </c:pt>
                <c:pt idx="134">
                  <c:v>234</c:v>
                </c:pt>
                <c:pt idx="135">
                  <c:v>235</c:v>
                </c:pt>
                <c:pt idx="136">
                  <c:v>236</c:v>
                </c:pt>
                <c:pt idx="137">
                  <c:v>237</c:v>
                </c:pt>
                <c:pt idx="138">
                  <c:v>238</c:v>
                </c:pt>
                <c:pt idx="139">
                  <c:v>239</c:v>
                </c:pt>
                <c:pt idx="140">
                  <c:v>240</c:v>
                </c:pt>
                <c:pt idx="141">
                  <c:v>241</c:v>
                </c:pt>
                <c:pt idx="142">
                  <c:v>242</c:v>
                </c:pt>
                <c:pt idx="143">
                  <c:v>243</c:v>
                </c:pt>
                <c:pt idx="144">
                  <c:v>244</c:v>
                </c:pt>
                <c:pt idx="145">
                  <c:v>245</c:v>
                </c:pt>
                <c:pt idx="146">
                  <c:v>246</c:v>
                </c:pt>
                <c:pt idx="147">
                  <c:v>247</c:v>
                </c:pt>
                <c:pt idx="148">
                  <c:v>248</c:v>
                </c:pt>
                <c:pt idx="149">
                  <c:v>249</c:v>
                </c:pt>
                <c:pt idx="150">
                  <c:v>250</c:v>
                </c:pt>
                <c:pt idx="151">
                  <c:v>251</c:v>
                </c:pt>
                <c:pt idx="152">
                  <c:v>252</c:v>
                </c:pt>
                <c:pt idx="153">
                  <c:v>253</c:v>
                </c:pt>
                <c:pt idx="154">
                  <c:v>254</c:v>
                </c:pt>
                <c:pt idx="155">
                  <c:v>255</c:v>
                </c:pt>
                <c:pt idx="156">
                  <c:v>256</c:v>
                </c:pt>
                <c:pt idx="157">
                  <c:v>257</c:v>
                </c:pt>
                <c:pt idx="158">
                  <c:v>258</c:v>
                </c:pt>
                <c:pt idx="159">
                  <c:v>259</c:v>
                </c:pt>
                <c:pt idx="160">
                  <c:v>260</c:v>
                </c:pt>
                <c:pt idx="161">
                  <c:v>261</c:v>
                </c:pt>
                <c:pt idx="162">
                  <c:v>262</c:v>
                </c:pt>
                <c:pt idx="163">
                  <c:v>263</c:v>
                </c:pt>
                <c:pt idx="164">
                  <c:v>264</c:v>
                </c:pt>
                <c:pt idx="165">
                  <c:v>265</c:v>
                </c:pt>
                <c:pt idx="166">
                  <c:v>266</c:v>
                </c:pt>
                <c:pt idx="167">
                  <c:v>267</c:v>
                </c:pt>
                <c:pt idx="168">
                  <c:v>268</c:v>
                </c:pt>
                <c:pt idx="169">
                  <c:v>269</c:v>
                </c:pt>
                <c:pt idx="170">
                  <c:v>270</c:v>
                </c:pt>
                <c:pt idx="171">
                  <c:v>271</c:v>
                </c:pt>
                <c:pt idx="172">
                  <c:v>272</c:v>
                </c:pt>
                <c:pt idx="173">
                  <c:v>273</c:v>
                </c:pt>
                <c:pt idx="174">
                  <c:v>274</c:v>
                </c:pt>
                <c:pt idx="175">
                  <c:v>275</c:v>
                </c:pt>
                <c:pt idx="176">
                  <c:v>276</c:v>
                </c:pt>
                <c:pt idx="177">
                  <c:v>277</c:v>
                </c:pt>
                <c:pt idx="178">
                  <c:v>278</c:v>
                </c:pt>
                <c:pt idx="179">
                  <c:v>279</c:v>
                </c:pt>
                <c:pt idx="180">
                  <c:v>280</c:v>
                </c:pt>
                <c:pt idx="181">
                  <c:v>281</c:v>
                </c:pt>
                <c:pt idx="182">
                  <c:v>282</c:v>
                </c:pt>
                <c:pt idx="183">
                  <c:v>283</c:v>
                </c:pt>
                <c:pt idx="184">
                  <c:v>284</c:v>
                </c:pt>
                <c:pt idx="185">
                  <c:v>285</c:v>
                </c:pt>
                <c:pt idx="186">
                  <c:v>286</c:v>
                </c:pt>
                <c:pt idx="187">
                  <c:v>287</c:v>
                </c:pt>
                <c:pt idx="188">
                  <c:v>288</c:v>
                </c:pt>
                <c:pt idx="189">
                  <c:v>289</c:v>
                </c:pt>
                <c:pt idx="190">
                  <c:v>290</c:v>
                </c:pt>
                <c:pt idx="191">
                  <c:v>291</c:v>
                </c:pt>
                <c:pt idx="192">
                  <c:v>292</c:v>
                </c:pt>
                <c:pt idx="193">
                  <c:v>293</c:v>
                </c:pt>
                <c:pt idx="194">
                  <c:v>294</c:v>
                </c:pt>
                <c:pt idx="195">
                  <c:v>295</c:v>
                </c:pt>
                <c:pt idx="196">
                  <c:v>296</c:v>
                </c:pt>
                <c:pt idx="197">
                  <c:v>297</c:v>
                </c:pt>
                <c:pt idx="198">
                  <c:v>298</c:v>
                </c:pt>
                <c:pt idx="199">
                  <c:v>299</c:v>
                </c:pt>
                <c:pt idx="200">
                  <c:v>300</c:v>
                </c:pt>
                <c:pt idx="201">
                  <c:v>301</c:v>
                </c:pt>
                <c:pt idx="202">
                  <c:v>302</c:v>
                </c:pt>
                <c:pt idx="203">
                  <c:v>303</c:v>
                </c:pt>
                <c:pt idx="204">
                  <c:v>304</c:v>
                </c:pt>
                <c:pt idx="205">
                  <c:v>305</c:v>
                </c:pt>
                <c:pt idx="206">
                  <c:v>306</c:v>
                </c:pt>
                <c:pt idx="207">
                  <c:v>307</c:v>
                </c:pt>
                <c:pt idx="208">
                  <c:v>308</c:v>
                </c:pt>
                <c:pt idx="209">
                  <c:v>309</c:v>
                </c:pt>
                <c:pt idx="210">
                  <c:v>310</c:v>
                </c:pt>
                <c:pt idx="211">
                  <c:v>311</c:v>
                </c:pt>
                <c:pt idx="212">
                  <c:v>312</c:v>
                </c:pt>
                <c:pt idx="213">
                  <c:v>313</c:v>
                </c:pt>
                <c:pt idx="214">
                  <c:v>314</c:v>
                </c:pt>
                <c:pt idx="215">
                  <c:v>315</c:v>
                </c:pt>
                <c:pt idx="216">
                  <c:v>316</c:v>
                </c:pt>
                <c:pt idx="217">
                  <c:v>317</c:v>
                </c:pt>
                <c:pt idx="218">
                  <c:v>318</c:v>
                </c:pt>
                <c:pt idx="219">
                  <c:v>319</c:v>
                </c:pt>
                <c:pt idx="220">
                  <c:v>320</c:v>
                </c:pt>
                <c:pt idx="221">
                  <c:v>321</c:v>
                </c:pt>
                <c:pt idx="222">
                  <c:v>322</c:v>
                </c:pt>
                <c:pt idx="223">
                  <c:v>323</c:v>
                </c:pt>
                <c:pt idx="224">
                  <c:v>324</c:v>
                </c:pt>
                <c:pt idx="225">
                  <c:v>325</c:v>
                </c:pt>
                <c:pt idx="226">
                  <c:v>326</c:v>
                </c:pt>
                <c:pt idx="227">
                  <c:v>327</c:v>
                </c:pt>
                <c:pt idx="228">
                  <c:v>328</c:v>
                </c:pt>
                <c:pt idx="229">
                  <c:v>329</c:v>
                </c:pt>
                <c:pt idx="230">
                  <c:v>330</c:v>
                </c:pt>
                <c:pt idx="231">
                  <c:v>331</c:v>
                </c:pt>
                <c:pt idx="232">
                  <c:v>332</c:v>
                </c:pt>
                <c:pt idx="233">
                  <c:v>333</c:v>
                </c:pt>
                <c:pt idx="234">
                  <c:v>334</c:v>
                </c:pt>
                <c:pt idx="235">
                  <c:v>335</c:v>
                </c:pt>
                <c:pt idx="236">
                  <c:v>336</c:v>
                </c:pt>
                <c:pt idx="237">
                  <c:v>337</c:v>
                </c:pt>
                <c:pt idx="238">
                  <c:v>338</c:v>
                </c:pt>
                <c:pt idx="239">
                  <c:v>339</c:v>
                </c:pt>
                <c:pt idx="240">
                  <c:v>340</c:v>
                </c:pt>
                <c:pt idx="241">
                  <c:v>341</c:v>
                </c:pt>
                <c:pt idx="242">
                  <c:v>342</c:v>
                </c:pt>
                <c:pt idx="243">
                  <c:v>343</c:v>
                </c:pt>
                <c:pt idx="244">
                  <c:v>344</c:v>
                </c:pt>
                <c:pt idx="245">
                  <c:v>345</c:v>
                </c:pt>
                <c:pt idx="246">
                  <c:v>346</c:v>
                </c:pt>
                <c:pt idx="247">
                  <c:v>347</c:v>
                </c:pt>
                <c:pt idx="248">
                  <c:v>348</c:v>
                </c:pt>
                <c:pt idx="249">
                  <c:v>349</c:v>
                </c:pt>
                <c:pt idx="250">
                  <c:v>350</c:v>
                </c:pt>
                <c:pt idx="251">
                  <c:v>351</c:v>
                </c:pt>
                <c:pt idx="252">
                  <c:v>352</c:v>
                </c:pt>
                <c:pt idx="253">
                  <c:v>353</c:v>
                </c:pt>
                <c:pt idx="254">
                  <c:v>354</c:v>
                </c:pt>
                <c:pt idx="255">
                  <c:v>355</c:v>
                </c:pt>
                <c:pt idx="256">
                  <c:v>356</c:v>
                </c:pt>
                <c:pt idx="257">
                  <c:v>357</c:v>
                </c:pt>
                <c:pt idx="258">
                  <c:v>358</c:v>
                </c:pt>
                <c:pt idx="259">
                  <c:v>359</c:v>
                </c:pt>
                <c:pt idx="260">
                  <c:v>360</c:v>
                </c:pt>
                <c:pt idx="261">
                  <c:v>361</c:v>
                </c:pt>
                <c:pt idx="262">
                  <c:v>362</c:v>
                </c:pt>
                <c:pt idx="263">
                  <c:v>363</c:v>
                </c:pt>
                <c:pt idx="264">
                  <c:v>364</c:v>
                </c:pt>
                <c:pt idx="265">
                  <c:v>365</c:v>
                </c:pt>
                <c:pt idx="266">
                  <c:v>366</c:v>
                </c:pt>
                <c:pt idx="267">
                  <c:v>367</c:v>
                </c:pt>
                <c:pt idx="268">
                  <c:v>368</c:v>
                </c:pt>
                <c:pt idx="269">
                  <c:v>369</c:v>
                </c:pt>
                <c:pt idx="270">
                  <c:v>370</c:v>
                </c:pt>
                <c:pt idx="271">
                  <c:v>371</c:v>
                </c:pt>
                <c:pt idx="272">
                  <c:v>372</c:v>
                </c:pt>
                <c:pt idx="273">
                  <c:v>373</c:v>
                </c:pt>
                <c:pt idx="274">
                  <c:v>374</c:v>
                </c:pt>
                <c:pt idx="275">
                  <c:v>375</c:v>
                </c:pt>
                <c:pt idx="276">
                  <c:v>376</c:v>
                </c:pt>
                <c:pt idx="277">
                  <c:v>377</c:v>
                </c:pt>
                <c:pt idx="278">
                  <c:v>378</c:v>
                </c:pt>
                <c:pt idx="279">
                  <c:v>379</c:v>
                </c:pt>
                <c:pt idx="280">
                  <c:v>380</c:v>
                </c:pt>
                <c:pt idx="281">
                  <c:v>381</c:v>
                </c:pt>
                <c:pt idx="282">
                  <c:v>382</c:v>
                </c:pt>
                <c:pt idx="283">
                  <c:v>383</c:v>
                </c:pt>
                <c:pt idx="284">
                  <c:v>384</c:v>
                </c:pt>
                <c:pt idx="285">
                  <c:v>385</c:v>
                </c:pt>
                <c:pt idx="286">
                  <c:v>386</c:v>
                </c:pt>
                <c:pt idx="287">
                  <c:v>387</c:v>
                </c:pt>
                <c:pt idx="288">
                  <c:v>388</c:v>
                </c:pt>
                <c:pt idx="289">
                  <c:v>389</c:v>
                </c:pt>
                <c:pt idx="290">
                  <c:v>390</c:v>
                </c:pt>
                <c:pt idx="291">
                  <c:v>391</c:v>
                </c:pt>
                <c:pt idx="292">
                  <c:v>392</c:v>
                </c:pt>
                <c:pt idx="293">
                  <c:v>393</c:v>
                </c:pt>
                <c:pt idx="294">
                  <c:v>394</c:v>
                </c:pt>
                <c:pt idx="295">
                  <c:v>395</c:v>
                </c:pt>
                <c:pt idx="296">
                  <c:v>396</c:v>
                </c:pt>
                <c:pt idx="297">
                  <c:v>397</c:v>
                </c:pt>
                <c:pt idx="298">
                  <c:v>398</c:v>
                </c:pt>
                <c:pt idx="299">
                  <c:v>399</c:v>
                </c:pt>
                <c:pt idx="300">
                  <c:v>400</c:v>
                </c:pt>
                <c:pt idx="301">
                  <c:v>401</c:v>
                </c:pt>
                <c:pt idx="302">
                  <c:v>402</c:v>
                </c:pt>
                <c:pt idx="303">
                  <c:v>403</c:v>
                </c:pt>
                <c:pt idx="304">
                  <c:v>404</c:v>
                </c:pt>
                <c:pt idx="305">
                  <c:v>405</c:v>
                </c:pt>
                <c:pt idx="306">
                  <c:v>406</c:v>
                </c:pt>
                <c:pt idx="307">
                  <c:v>407</c:v>
                </c:pt>
                <c:pt idx="308">
                  <c:v>408</c:v>
                </c:pt>
                <c:pt idx="309">
                  <c:v>409</c:v>
                </c:pt>
                <c:pt idx="310">
                  <c:v>410</c:v>
                </c:pt>
                <c:pt idx="311">
                  <c:v>411</c:v>
                </c:pt>
                <c:pt idx="312">
                  <c:v>412</c:v>
                </c:pt>
                <c:pt idx="313">
                  <c:v>413</c:v>
                </c:pt>
                <c:pt idx="314">
                  <c:v>414</c:v>
                </c:pt>
                <c:pt idx="315">
                  <c:v>415</c:v>
                </c:pt>
                <c:pt idx="316">
                  <c:v>416</c:v>
                </c:pt>
                <c:pt idx="317">
                  <c:v>417</c:v>
                </c:pt>
                <c:pt idx="318">
                  <c:v>418</c:v>
                </c:pt>
                <c:pt idx="319">
                  <c:v>419</c:v>
                </c:pt>
                <c:pt idx="320">
                  <c:v>420</c:v>
                </c:pt>
                <c:pt idx="321">
                  <c:v>421</c:v>
                </c:pt>
                <c:pt idx="322">
                  <c:v>422</c:v>
                </c:pt>
                <c:pt idx="323">
                  <c:v>423</c:v>
                </c:pt>
                <c:pt idx="324">
                  <c:v>424</c:v>
                </c:pt>
                <c:pt idx="325">
                  <c:v>425</c:v>
                </c:pt>
                <c:pt idx="326">
                  <c:v>426</c:v>
                </c:pt>
                <c:pt idx="327">
                  <c:v>427</c:v>
                </c:pt>
                <c:pt idx="328">
                  <c:v>428</c:v>
                </c:pt>
                <c:pt idx="329">
                  <c:v>429</c:v>
                </c:pt>
                <c:pt idx="330">
                  <c:v>430</c:v>
                </c:pt>
                <c:pt idx="331">
                  <c:v>431</c:v>
                </c:pt>
                <c:pt idx="332">
                  <c:v>432</c:v>
                </c:pt>
                <c:pt idx="333">
                  <c:v>433</c:v>
                </c:pt>
                <c:pt idx="334">
                  <c:v>434</c:v>
                </c:pt>
                <c:pt idx="335">
                  <c:v>435</c:v>
                </c:pt>
                <c:pt idx="336">
                  <c:v>436</c:v>
                </c:pt>
                <c:pt idx="337">
                  <c:v>437</c:v>
                </c:pt>
                <c:pt idx="338">
                  <c:v>438</c:v>
                </c:pt>
                <c:pt idx="339">
                  <c:v>439</c:v>
                </c:pt>
                <c:pt idx="340">
                  <c:v>440</c:v>
                </c:pt>
                <c:pt idx="341">
                  <c:v>441</c:v>
                </c:pt>
                <c:pt idx="342">
                  <c:v>442</c:v>
                </c:pt>
                <c:pt idx="343">
                  <c:v>443</c:v>
                </c:pt>
                <c:pt idx="344">
                  <c:v>444</c:v>
                </c:pt>
                <c:pt idx="345">
                  <c:v>445</c:v>
                </c:pt>
                <c:pt idx="346">
                  <c:v>446</c:v>
                </c:pt>
                <c:pt idx="347">
                  <c:v>447</c:v>
                </c:pt>
                <c:pt idx="348">
                  <c:v>448</c:v>
                </c:pt>
                <c:pt idx="349">
                  <c:v>449</c:v>
                </c:pt>
                <c:pt idx="350">
                  <c:v>450</c:v>
                </c:pt>
                <c:pt idx="351">
                  <c:v>451</c:v>
                </c:pt>
                <c:pt idx="352">
                  <c:v>452</c:v>
                </c:pt>
                <c:pt idx="353">
                  <c:v>453</c:v>
                </c:pt>
                <c:pt idx="354">
                  <c:v>454</c:v>
                </c:pt>
                <c:pt idx="355">
                  <c:v>455</c:v>
                </c:pt>
                <c:pt idx="356">
                  <c:v>456</c:v>
                </c:pt>
                <c:pt idx="357">
                  <c:v>457</c:v>
                </c:pt>
                <c:pt idx="358">
                  <c:v>458</c:v>
                </c:pt>
                <c:pt idx="359">
                  <c:v>459</c:v>
                </c:pt>
                <c:pt idx="360">
                  <c:v>460</c:v>
                </c:pt>
                <c:pt idx="361">
                  <c:v>461</c:v>
                </c:pt>
                <c:pt idx="362">
                  <c:v>462</c:v>
                </c:pt>
                <c:pt idx="363">
                  <c:v>463</c:v>
                </c:pt>
                <c:pt idx="364">
                  <c:v>464</c:v>
                </c:pt>
                <c:pt idx="365">
                  <c:v>465</c:v>
                </c:pt>
                <c:pt idx="366">
                  <c:v>466</c:v>
                </c:pt>
                <c:pt idx="367">
                  <c:v>467</c:v>
                </c:pt>
                <c:pt idx="368">
                  <c:v>468</c:v>
                </c:pt>
                <c:pt idx="369">
                  <c:v>469</c:v>
                </c:pt>
                <c:pt idx="370">
                  <c:v>470</c:v>
                </c:pt>
                <c:pt idx="371">
                  <c:v>471</c:v>
                </c:pt>
                <c:pt idx="372">
                  <c:v>472</c:v>
                </c:pt>
                <c:pt idx="373">
                  <c:v>473</c:v>
                </c:pt>
                <c:pt idx="374">
                  <c:v>474</c:v>
                </c:pt>
                <c:pt idx="375">
                  <c:v>475</c:v>
                </c:pt>
                <c:pt idx="376">
                  <c:v>476</c:v>
                </c:pt>
                <c:pt idx="377">
                  <c:v>477</c:v>
                </c:pt>
                <c:pt idx="378">
                  <c:v>478</c:v>
                </c:pt>
                <c:pt idx="379">
                  <c:v>479</c:v>
                </c:pt>
                <c:pt idx="380">
                  <c:v>480</c:v>
                </c:pt>
                <c:pt idx="381">
                  <c:v>481</c:v>
                </c:pt>
                <c:pt idx="382">
                  <c:v>482</c:v>
                </c:pt>
                <c:pt idx="383">
                  <c:v>483</c:v>
                </c:pt>
                <c:pt idx="384">
                  <c:v>484</c:v>
                </c:pt>
                <c:pt idx="385">
                  <c:v>485</c:v>
                </c:pt>
                <c:pt idx="386">
                  <c:v>486</c:v>
                </c:pt>
                <c:pt idx="387">
                  <c:v>487</c:v>
                </c:pt>
                <c:pt idx="388">
                  <c:v>488</c:v>
                </c:pt>
                <c:pt idx="389">
                  <c:v>489</c:v>
                </c:pt>
                <c:pt idx="390">
                  <c:v>490</c:v>
                </c:pt>
                <c:pt idx="391">
                  <c:v>491</c:v>
                </c:pt>
                <c:pt idx="392">
                  <c:v>492</c:v>
                </c:pt>
                <c:pt idx="393">
                  <c:v>493</c:v>
                </c:pt>
                <c:pt idx="394">
                  <c:v>494</c:v>
                </c:pt>
                <c:pt idx="395">
                  <c:v>495</c:v>
                </c:pt>
                <c:pt idx="396">
                  <c:v>496</c:v>
                </c:pt>
                <c:pt idx="397">
                  <c:v>497</c:v>
                </c:pt>
                <c:pt idx="398">
                  <c:v>498</c:v>
                </c:pt>
                <c:pt idx="399">
                  <c:v>499</c:v>
                </c:pt>
                <c:pt idx="400">
                  <c:v>500</c:v>
                </c:pt>
                <c:pt idx="401">
                  <c:v>501</c:v>
                </c:pt>
                <c:pt idx="402">
                  <c:v>502</c:v>
                </c:pt>
                <c:pt idx="403">
                  <c:v>503</c:v>
                </c:pt>
                <c:pt idx="404">
                  <c:v>504</c:v>
                </c:pt>
                <c:pt idx="405">
                  <c:v>505</c:v>
                </c:pt>
                <c:pt idx="406">
                  <c:v>506</c:v>
                </c:pt>
                <c:pt idx="407">
                  <c:v>507</c:v>
                </c:pt>
                <c:pt idx="408">
                  <c:v>508</c:v>
                </c:pt>
                <c:pt idx="409">
                  <c:v>509</c:v>
                </c:pt>
                <c:pt idx="410">
                  <c:v>510</c:v>
                </c:pt>
                <c:pt idx="411">
                  <c:v>511</c:v>
                </c:pt>
                <c:pt idx="412">
                  <c:v>512</c:v>
                </c:pt>
                <c:pt idx="413">
                  <c:v>513</c:v>
                </c:pt>
                <c:pt idx="414">
                  <c:v>514</c:v>
                </c:pt>
                <c:pt idx="415">
                  <c:v>515</c:v>
                </c:pt>
                <c:pt idx="416">
                  <c:v>516</c:v>
                </c:pt>
                <c:pt idx="417">
                  <c:v>517</c:v>
                </c:pt>
                <c:pt idx="418">
                  <c:v>518</c:v>
                </c:pt>
                <c:pt idx="419">
                  <c:v>519</c:v>
                </c:pt>
                <c:pt idx="420">
                  <c:v>520</c:v>
                </c:pt>
                <c:pt idx="421">
                  <c:v>521</c:v>
                </c:pt>
                <c:pt idx="422">
                  <c:v>522</c:v>
                </c:pt>
                <c:pt idx="423">
                  <c:v>523</c:v>
                </c:pt>
                <c:pt idx="424">
                  <c:v>524</c:v>
                </c:pt>
                <c:pt idx="425">
                  <c:v>525</c:v>
                </c:pt>
                <c:pt idx="426">
                  <c:v>526</c:v>
                </c:pt>
                <c:pt idx="427">
                  <c:v>527</c:v>
                </c:pt>
                <c:pt idx="428">
                  <c:v>528</c:v>
                </c:pt>
                <c:pt idx="429">
                  <c:v>529</c:v>
                </c:pt>
                <c:pt idx="430">
                  <c:v>530</c:v>
                </c:pt>
                <c:pt idx="431">
                  <c:v>531</c:v>
                </c:pt>
                <c:pt idx="432">
                  <c:v>532</c:v>
                </c:pt>
                <c:pt idx="433">
                  <c:v>533</c:v>
                </c:pt>
                <c:pt idx="434">
                  <c:v>534</c:v>
                </c:pt>
                <c:pt idx="435">
                  <c:v>535</c:v>
                </c:pt>
                <c:pt idx="436">
                  <c:v>536</c:v>
                </c:pt>
                <c:pt idx="437">
                  <c:v>537</c:v>
                </c:pt>
                <c:pt idx="438">
                  <c:v>538</c:v>
                </c:pt>
                <c:pt idx="439">
                  <c:v>539</c:v>
                </c:pt>
                <c:pt idx="440">
                  <c:v>540</c:v>
                </c:pt>
                <c:pt idx="441">
                  <c:v>541</c:v>
                </c:pt>
                <c:pt idx="442">
                  <c:v>542</c:v>
                </c:pt>
                <c:pt idx="443">
                  <c:v>543</c:v>
                </c:pt>
                <c:pt idx="444">
                  <c:v>544</c:v>
                </c:pt>
                <c:pt idx="445">
                  <c:v>545</c:v>
                </c:pt>
                <c:pt idx="446">
                  <c:v>546</c:v>
                </c:pt>
                <c:pt idx="447">
                  <c:v>547</c:v>
                </c:pt>
                <c:pt idx="448">
                  <c:v>548</c:v>
                </c:pt>
                <c:pt idx="449">
                  <c:v>549</c:v>
                </c:pt>
                <c:pt idx="450">
                  <c:v>550</c:v>
                </c:pt>
                <c:pt idx="451">
                  <c:v>551</c:v>
                </c:pt>
                <c:pt idx="452">
                  <c:v>552</c:v>
                </c:pt>
                <c:pt idx="453">
                  <c:v>553</c:v>
                </c:pt>
                <c:pt idx="454">
                  <c:v>554</c:v>
                </c:pt>
                <c:pt idx="455">
                  <c:v>555</c:v>
                </c:pt>
                <c:pt idx="456">
                  <c:v>556</c:v>
                </c:pt>
                <c:pt idx="457">
                  <c:v>557</c:v>
                </c:pt>
                <c:pt idx="458">
                  <c:v>558</c:v>
                </c:pt>
                <c:pt idx="459">
                  <c:v>559</c:v>
                </c:pt>
                <c:pt idx="460">
                  <c:v>560</c:v>
                </c:pt>
                <c:pt idx="461">
                  <c:v>561</c:v>
                </c:pt>
                <c:pt idx="462">
                  <c:v>562</c:v>
                </c:pt>
                <c:pt idx="463">
                  <c:v>563</c:v>
                </c:pt>
                <c:pt idx="464">
                  <c:v>564</c:v>
                </c:pt>
                <c:pt idx="465">
                  <c:v>565</c:v>
                </c:pt>
                <c:pt idx="466">
                  <c:v>566</c:v>
                </c:pt>
                <c:pt idx="467">
                  <c:v>567</c:v>
                </c:pt>
                <c:pt idx="468">
                  <c:v>568</c:v>
                </c:pt>
                <c:pt idx="469">
                  <c:v>569</c:v>
                </c:pt>
                <c:pt idx="470">
                  <c:v>570</c:v>
                </c:pt>
                <c:pt idx="471">
                  <c:v>571</c:v>
                </c:pt>
                <c:pt idx="472">
                  <c:v>572</c:v>
                </c:pt>
                <c:pt idx="473">
                  <c:v>573</c:v>
                </c:pt>
                <c:pt idx="474">
                  <c:v>574</c:v>
                </c:pt>
                <c:pt idx="475">
                  <c:v>575</c:v>
                </c:pt>
                <c:pt idx="476">
                  <c:v>576</c:v>
                </c:pt>
                <c:pt idx="477">
                  <c:v>577</c:v>
                </c:pt>
                <c:pt idx="478">
                  <c:v>578</c:v>
                </c:pt>
                <c:pt idx="479">
                  <c:v>579</c:v>
                </c:pt>
                <c:pt idx="480">
                  <c:v>580</c:v>
                </c:pt>
                <c:pt idx="481">
                  <c:v>581</c:v>
                </c:pt>
                <c:pt idx="482">
                  <c:v>582</c:v>
                </c:pt>
                <c:pt idx="483">
                  <c:v>583</c:v>
                </c:pt>
                <c:pt idx="484">
                  <c:v>584</c:v>
                </c:pt>
                <c:pt idx="485">
                  <c:v>585</c:v>
                </c:pt>
                <c:pt idx="486">
                  <c:v>586</c:v>
                </c:pt>
                <c:pt idx="487">
                  <c:v>587</c:v>
                </c:pt>
                <c:pt idx="488">
                  <c:v>588</c:v>
                </c:pt>
                <c:pt idx="489">
                  <c:v>589</c:v>
                </c:pt>
                <c:pt idx="490">
                  <c:v>590</c:v>
                </c:pt>
                <c:pt idx="491">
                  <c:v>591</c:v>
                </c:pt>
                <c:pt idx="492">
                  <c:v>592</c:v>
                </c:pt>
                <c:pt idx="493">
                  <c:v>593</c:v>
                </c:pt>
                <c:pt idx="494">
                  <c:v>594</c:v>
                </c:pt>
                <c:pt idx="495">
                  <c:v>595</c:v>
                </c:pt>
                <c:pt idx="496">
                  <c:v>596</c:v>
                </c:pt>
                <c:pt idx="497">
                  <c:v>597</c:v>
                </c:pt>
                <c:pt idx="498">
                  <c:v>598</c:v>
                </c:pt>
                <c:pt idx="499">
                  <c:v>599</c:v>
                </c:pt>
                <c:pt idx="500">
                  <c:v>600</c:v>
                </c:pt>
                <c:pt idx="501">
                  <c:v>601</c:v>
                </c:pt>
                <c:pt idx="502">
                  <c:v>602</c:v>
                </c:pt>
                <c:pt idx="503">
                  <c:v>603</c:v>
                </c:pt>
                <c:pt idx="504">
                  <c:v>604</c:v>
                </c:pt>
                <c:pt idx="505">
                  <c:v>605</c:v>
                </c:pt>
                <c:pt idx="506">
                  <c:v>606</c:v>
                </c:pt>
                <c:pt idx="507">
                  <c:v>607</c:v>
                </c:pt>
                <c:pt idx="508">
                  <c:v>608</c:v>
                </c:pt>
                <c:pt idx="509">
                  <c:v>609</c:v>
                </c:pt>
                <c:pt idx="510">
                  <c:v>610</c:v>
                </c:pt>
                <c:pt idx="511">
                  <c:v>611</c:v>
                </c:pt>
                <c:pt idx="512">
                  <c:v>612</c:v>
                </c:pt>
                <c:pt idx="513">
                  <c:v>613</c:v>
                </c:pt>
                <c:pt idx="514">
                  <c:v>614</c:v>
                </c:pt>
                <c:pt idx="515">
                  <c:v>615</c:v>
                </c:pt>
                <c:pt idx="516">
                  <c:v>616</c:v>
                </c:pt>
                <c:pt idx="517">
                  <c:v>617</c:v>
                </c:pt>
                <c:pt idx="518">
                  <c:v>618</c:v>
                </c:pt>
                <c:pt idx="519">
                  <c:v>619</c:v>
                </c:pt>
                <c:pt idx="520">
                  <c:v>620</c:v>
                </c:pt>
                <c:pt idx="521">
                  <c:v>621</c:v>
                </c:pt>
                <c:pt idx="522">
                  <c:v>622</c:v>
                </c:pt>
                <c:pt idx="523">
                  <c:v>623</c:v>
                </c:pt>
                <c:pt idx="524">
                  <c:v>624</c:v>
                </c:pt>
                <c:pt idx="525">
                  <c:v>625</c:v>
                </c:pt>
                <c:pt idx="526">
                  <c:v>626</c:v>
                </c:pt>
                <c:pt idx="527">
                  <c:v>627</c:v>
                </c:pt>
                <c:pt idx="528">
                  <c:v>628</c:v>
                </c:pt>
                <c:pt idx="529">
                  <c:v>629</c:v>
                </c:pt>
                <c:pt idx="530">
                  <c:v>630</c:v>
                </c:pt>
                <c:pt idx="531">
                  <c:v>631</c:v>
                </c:pt>
                <c:pt idx="532">
                  <c:v>632</c:v>
                </c:pt>
                <c:pt idx="533">
                  <c:v>633</c:v>
                </c:pt>
                <c:pt idx="534">
                  <c:v>634</c:v>
                </c:pt>
                <c:pt idx="535">
                  <c:v>635</c:v>
                </c:pt>
                <c:pt idx="536">
                  <c:v>636</c:v>
                </c:pt>
                <c:pt idx="537">
                  <c:v>637</c:v>
                </c:pt>
                <c:pt idx="538">
                  <c:v>638</c:v>
                </c:pt>
                <c:pt idx="539">
                  <c:v>639</c:v>
                </c:pt>
                <c:pt idx="540">
                  <c:v>640</c:v>
                </c:pt>
                <c:pt idx="541">
                  <c:v>641</c:v>
                </c:pt>
                <c:pt idx="542">
                  <c:v>642</c:v>
                </c:pt>
                <c:pt idx="543">
                  <c:v>643</c:v>
                </c:pt>
                <c:pt idx="544">
                  <c:v>644</c:v>
                </c:pt>
                <c:pt idx="545">
                  <c:v>645</c:v>
                </c:pt>
                <c:pt idx="546">
                  <c:v>646</c:v>
                </c:pt>
                <c:pt idx="547">
                  <c:v>647</c:v>
                </c:pt>
                <c:pt idx="548">
                  <c:v>648</c:v>
                </c:pt>
                <c:pt idx="549">
                  <c:v>649</c:v>
                </c:pt>
                <c:pt idx="550">
                  <c:v>650</c:v>
                </c:pt>
                <c:pt idx="551">
                  <c:v>651</c:v>
                </c:pt>
                <c:pt idx="552">
                  <c:v>652</c:v>
                </c:pt>
                <c:pt idx="553">
                  <c:v>653</c:v>
                </c:pt>
                <c:pt idx="554">
                  <c:v>654</c:v>
                </c:pt>
                <c:pt idx="555">
                  <c:v>655</c:v>
                </c:pt>
                <c:pt idx="556">
                  <c:v>656</c:v>
                </c:pt>
                <c:pt idx="557">
                  <c:v>657</c:v>
                </c:pt>
                <c:pt idx="558">
                  <c:v>658</c:v>
                </c:pt>
                <c:pt idx="559">
                  <c:v>659</c:v>
                </c:pt>
                <c:pt idx="560">
                  <c:v>660</c:v>
                </c:pt>
                <c:pt idx="561">
                  <c:v>661</c:v>
                </c:pt>
                <c:pt idx="562">
                  <c:v>662</c:v>
                </c:pt>
                <c:pt idx="563">
                  <c:v>663</c:v>
                </c:pt>
                <c:pt idx="564">
                  <c:v>664</c:v>
                </c:pt>
                <c:pt idx="565">
                  <c:v>665</c:v>
                </c:pt>
                <c:pt idx="566">
                  <c:v>666</c:v>
                </c:pt>
                <c:pt idx="567">
                  <c:v>667</c:v>
                </c:pt>
                <c:pt idx="568">
                  <c:v>668</c:v>
                </c:pt>
                <c:pt idx="569">
                  <c:v>669</c:v>
                </c:pt>
                <c:pt idx="570">
                  <c:v>670</c:v>
                </c:pt>
                <c:pt idx="571">
                  <c:v>671</c:v>
                </c:pt>
                <c:pt idx="572">
                  <c:v>672</c:v>
                </c:pt>
                <c:pt idx="573">
                  <c:v>673</c:v>
                </c:pt>
                <c:pt idx="574">
                  <c:v>674</c:v>
                </c:pt>
                <c:pt idx="575">
                  <c:v>675</c:v>
                </c:pt>
                <c:pt idx="576">
                  <c:v>676</c:v>
                </c:pt>
                <c:pt idx="577">
                  <c:v>677</c:v>
                </c:pt>
                <c:pt idx="578">
                  <c:v>678</c:v>
                </c:pt>
                <c:pt idx="579">
                  <c:v>679</c:v>
                </c:pt>
                <c:pt idx="580">
                  <c:v>680</c:v>
                </c:pt>
                <c:pt idx="581">
                  <c:v>681</c:v>
                </c:pt>
                <c:pt idx="582">
                  <c:v>682</c:v>
                </c:pt>
                <c:pt idx="583">
                  <c:v>683</c:v>
                </c:pt>
                <c:pt idx="584">
                  <c:v>684</c:v>
                </c:pt>
                <c:pt idx="585">
                  <c:v>685</c:v>
                </c:pt>
                <c:pt idx="586">
                  <c:v>686</c:v>
                </c:pt>
                <c:pt idx="587">
                  <c:v>687</c:v>
                </c:pt>
                <c:pt idx="588">
                  <c:v>688</c:v>
                </c:pt>
                <c:pt idx="589">
                  <c:v>689</c:v>
                </c:pt>
                <c:pt idx="590">
                  <c:v>690</c:v>
                </c:pt>
                <c:pt idx="591">
                  <c:v>691</c:v>
                </c:pt>
                <c:pt idx="592">
                  <c:v>692</c:v>
                </c:pt>
                <c:pt idx="593">
                  <c:v>693</c:v>
                </c:pt>
                <c:pt idx="594">
                  <c:v>694</c:v>
                </c:pt>
                <c:pt idx="595">
                  <c:v>695</c:v>
                </c:pt>
                <c:pt idx="596">
                  <c:v>696</c:v>
                </c:pt>
                <c:pt idx="597">
                  <c:v>697</c:v>
                </c:pt>
                <c:pt idx="598">
                  <c:v>698</c:v>
                </c:pt>
                <c:pt idx="599">
                  <c:v>699</c:v>
                </c:pt>
                <c:pt idx="600">
                  <c:v>700</c:v>
                </c:pt>
                <c:pt idx="601">
                  <c:v>701</c:v>
                </c:pt>
                <c:pt idx="602">
                  <c:v>702</c:v>
                </c:pt>
                <c:pt idx="603">
                  <c:v>703</c:v>
                </c:pt>
                <c:pt idx="604">
                  <c:v>704</c:v>
                </c:pt>
                <c:pt idx="605">
                  <c:v>705</c:v>
                </c:pt>
                <c:pt idx="606">
                  <c:v>706</c:v>
                </c:pt>
                <c:pt idx="607">
                  <c:v>707</c:v>
                </c:pt>
                <c:pt idx="608">
                  <c:v>708</c:v>
                </c:pt>
                <c:pt idx="609">
                  <c:v>709</c:v>
                </c:pt>
                <c:pt idx="610">
                  <c:v>710</c:v>
                </c:pt>
                <c:pt idx="611">
                  <c:v>711</c:v>
                </c:pt>
                <c:pt idx="612">
                  <c:v>712</c:v>
                </c:pt>
                <c:pt idx="613">
                  <c:v>713</c:v>
                </c:pt>
                <c:pt idx="614">
                  <c:v>714</c:v>
                </c:pt>
                <c:pt idx="615">
                  <c:v>715</c:v>
                </c:pt>
                <c:pt idx="616">
                  <c:v>716</c:v>
                </c:pt>
                <c:pt idx="617">
                  <c:v>717</c:v>
                </c:pt>
                <c:pt idx="618">
                  <c:v>718</c:v>
                </c:pt>
                <c:pt idx="619">
                  <c:v>719</c:v>
                </c:pt>
                <c:pt idx="620">
                  <c:v>720</c:v>
                </c:pt>
                <c:pt idx="621">
                  <c:v>721</c:v>
                </c:pt>
                <c:pt idx="622">
                  <c:v>722</c:v>
                </c:pt>
                <c:pt idx="623">
                  <c:v>723</c:v>
                </c:pt>
                <c:pt idx="624">
                  <c:v>724</c:v>
                </c:pt>
                <c:pt idx="625">
                  <c:v>725</c:v>
                </c:pt>
                <c:pt idx="626">
                  <c:v>726</c:v>
                </c:pt>
                <c:pt idx="627">
                  <c:v>727</c:v>
                </c:pt>
                <c:pt idx="628">
                  <c:v>728</c:v>
                </c:pt>
                <c:pt idx="629">
                  <c:v>729</c:v>
                </c:pt>
                <c:pt idx="630">
                  <c:v>730</c:v>
                </c:pt>
                <c:pt idx="631">
                  <c:v>731</c:v>
                </c:pt>
                <c:pt idx="632">
                  <c:v>732</c:v>
                </c:pt>
                <c:pt idx="633">
                  <c:v>733</c:v>
                </c:pt>
                <c:pt idx="634">
                  <c:v>734</c:v>
                </c:pt>
                <c:pt idx="635">
                  <c:v>735</c:v>
                </c:pt>
                <c:pt idx="636">
                  <c:v>736</c:v>
                </c:pt>
                <c:pt idx="637">
                  <c:v>737</c:v>
                </c:pt>
                <c:pt idx="638">
                  <c:v>738</c:v>
                </c:pt>
                <c:pt idx="639">
                  <c:v>739</c:v>
                </c:pt>
                <c:pt idx="640">
                  <c:v>740</c:v>
                </c:pt>
                <c:pt idx="641">
                  <c:v>741</c:v>
                </c:pt>
                <c:pt idx="642">
                  <c:v>742</c:v>
                </c:pt>
                <c:pt idx="643">
                  <c:v>743</c:v>
                </c:pt>
                <c:pt idx="644">
                  <c:v>744</c:v>
                </c:pt>
                <c:pt idx="645">
                  <c:v>745</c:v>
                </c:pt>
                <c:pt idx="646">
                  <c:v>746</c:v>
                </c:pt>
                <c:pt idx="647">
                  <c:v>747</c:v>
                </c:pt>
                <c:pt idx="648">
                  <c:v>748</c:v>
                </c:pt>
                <c:pt idx="649">
                  <c:v>749</c:v>
                </c:pt>
                <c:pt idx="650">
                  <c:v>750</c:v>
                </c:pt>
                <c:pt idx="651">
                  <c:v>751</c:v>
                </c:pt>
                <c:pt idx="652">
                  <c:v>752</c:v>
                </c:pt>
                <c:pt idx="653">
                  <c:v>753</c:v>
                </c:pt>
                <c:pt idx="654">
                  <c:v>754</c:v>
                </c:pt>
                <c:pt idx="655">
                  <c:v>755</c:v>
                </c:pt>
                <c:pt idx="656">
                  <c:v>756</c:v>
                </c:pt>
                <c:pt idx="657">
                  <c:v>757</c:v>
                </c:pt>
                <c:pt idx="658">
                  <c:v>758</c:v>
                </c:pt>
                <c:pt idx="659">
                  <c:v>759</c:v>
                </c:pt>
                <c:pt idx="660">
                  <c:v>760</c:v>
                </c:pt>
                <c:pt idx="661">
                  <c:v>761</c:v>
                </c:pt>
                <c:pt idx="662">
                  <c:v>762</c:v>
                </c:pt>
                <c:pt idx="663">
                  <c:v>763</c:v>
                </c:pt>
                <c:pt idx="664">
                  <c:v>764</c:v>
                </c:pt>
                <c:pt idx="665">
                  <c:v>765</c:v>
                </c:pt>
                <c:pt idx="666">
                  <c:v>766</c:v>
                </c:pt>
                <c:pt idx="667">
                  <c:v>767</c:v>
                </c:pt>
                <c:pt idx="668">
                  <c:v>768</c:v>
                </c:pt>
                <c:pt idx="669">
                  <c:v>769</c:v>
                </c:pt>
                <c:pt idx="670">
                  <c:v>770</c:v>
                </c:pt>
                <c:pt idx="671">
                  <c:v>771</c:v>
                </c:pt>
                <c:pt idx="672">
                  <c:v>772</c:v>
                </c:pt>
                <c:pt idx="673">
                  <c:v>773</c:v>
                </c:pt>
                <c:pt idx="674">
                  <c:v>774</c:v>
                </c:pt>
                <c:pt idx="675">
                  <c:v>775</c:v>
                </c:pt>
                <c:pt idx="676">
                  <c:v>776</c:v>
                </c:pt>
                <c:pt idx="677">
                  <c:v>777</c:v>
                </c:pt>
                <c:pt idx="678">
                  <c:v>778</c:v>
                </c:pt>
                <c:pt idx="679">
                  <c:v>779</c:v>
                </c:pt>
                <c:pt idx="680">
                  <c:v>780</c:v>
                </c:pt>
                <c:pt idx="681">
                  <c:v>781</c:v>
                </c:pt>
                <c:pt idx="682">
                  <c:v>782</c:v>
                </c:pt>
                <c:pt idx="683">
                  <c:v>783</c:v>
                </c:pt>
                <c:pt idx="684">
                  <c:v>784</c:v>
                </c:pt>
                <c:pt idx="685">
                  <c:v>785</c:v>
                </c:pt>
                <c:pt idx="686">
                  <c:v>786</c:v>
                </c:pt>
                <c:pt idx="687">
                  <c:v>787</c:v>
                </c:pt>
                <c:pt idx="688">
                  <c:v>788</c:v>
                </c:pt>
                <c:pt idx="689">
                  <c:v>789</c:v>
                </c:pt>
                <c:pt idx="690">
                  <c:v>790</c:v>
                </c:pt>
                <c:pt idx="691">
                  <c:v>791</c:v>
                </c:pt>
                <c:pt idx="692">
                  <c:v>792</c:v>
                </c:pt>
                <c:pt idx="693">
                  <c:v>793</c:v>
                </c:pt>
                <c:pt idx="694">
                  <c:v>794</c:v>
                </c:pt>
                <c:pt idx="695">
                  <c:v>795</c:v>
                </c:pt>
                <c:pt idx="696">
                  <c:v>796</c:v>
                </c:pt>
                <c:pt idx="697">
                  <c:v>797</c:v>
                </c:pt>
                <c:pt idx="698">
                  <c:v>798</c:v>
                </c:pt>
                <c:pt idx="699">
                  <c:v>799</c:v>
                </c:pt>
                <c:pt idx="700">
                  <c:v>800</c:v>
                </c:pt>
                <c:pt idx="701">
                  <c:v>801</c:v>
                </c:pt>
                <c:pt idx="702">
                  <c:v>802</c:v>
                </c:pt>
                <c:pt idx="703">
                  <c:v>803</c:v>
                </c:pt>
                <c:pt idx="704">
                  <c:v>804</c:v>
                </c:pt>
                <c:pt idx="705">
                  <c:v>805</c:v>
                </c:pt>
                <c:pt idx="706">
                  <c:v>806</c:v>
                </c:pt>
                <c:pt idx="707">
                  <c:v>807</c:v>
                </c:pt>
                <c:pt idx="708">
                  <c:v>808</c:v>
                </c:pt>
                <c:pt idx="709">
                  <c:v>809</c:v>
                </c:pt>
                <c:pt idx="710">
                  <c:v>810</c:v>
                </c:pt>
                <c:pt idx="711">
                  <c:v>811</c:v>
                </c:pt>
                <c:pt idx="712">
                  <c:v>812</c:v>
                </c:pt>
                <c:pt idx="713">
                  <c:v>813</c:v>
                </c:pt>
                <c:pt idx="714">
                  <c:v>814</c:v>
                </c:pt>
                <c:pt idx="715">
                  <c:v>815</c:v>
                </c:pt>
                <c:pt idx="716">
                  <c:v>816</c:v>
                </c:pt>
                <c:pt idx="717">
                  <c:v>817</c:v>
                </c:pt>
                <c:pt idx="718">
                  <c:v>818</c:v>
                </c:pt>
                <c:pt idx="719">
                  <c:v>819</c:v>
                </c:pt>
                <c:pt idx="720">
                  <c:v>820</c:v>
                </c:pt>
                <c:pt idx="721">
                  <c:v>821</c:v>
                </c:pt>
                <c:pt idx="722">
                  <c:v>822</c:v>
                </c:pt>
                <c:pt idx="723">
                  <c:v>823</c:v>
                </c:pt>
                <c:pt idx="724">
                  <c:v>824</c:v>
                </c:pt>
                <c:pt idx="725">
                  <c:v>825</c:v>
                </c:pt>
                <c:pt idx="726">
                  <c:v>826</c:v>
                </c:pt>
                <c:pt idx="727">
                  <c:v>827</c:v>
                </c:pt>
                <c:pt idx="728">
                  <c:v>828</c:v>
                </c:pt>
                <c:pt idx="729">
                  <c:v>829</c:v>
                </c:pt>
                <c:pt idx="730">
                  <c:v>830</c:v>
                </c:pt>
                <c:pt idx="731">
                  <c:v>831</c:v>
                </c:pt>
                <c:pt idx="732">
                  <c:v>832</c:v>
                </c:pt>
                <c:pt idx="733">
                  <c:v>833</c:v>
                </c:pt>
                <c:pt idx="734">
                  <c:v>834</c:v>
                </c:pt>
                <c:pt idx="735">
                  <c:v>835</c:v>
                </c:pt>
                <c:pt idx="736">
                  <c:v>836</c:v>
                </c:pt>
                <c:pt idx="737">
                  <c:v>837</c:v>
                </c:pt>
                <c:pt idx="738">
                  <c:v>838</c:v>
                </c:pt>
                <c:pt idx="739">
                  <c:v>839</c:v>
                </c:pt>
                <c:pt idx="740">
                  <c:v>840</c:v>
                </c:pt>
                <c:pt idx="741">
                  <c:v>841</c:v>
                </c:pt>
                <c:pt idx="742">
                  <c:v>842</c:v>
                </c:pt>
                <c:pt idx="743">
                  <c:v>843</c:v>
                </c:pt>
                <c:pt idx="744">
                  <c:v>844</c:v>
                </c:pt>
                <c:pt idx="745">
                  <c:v>845</c:v>
                </c:pt>
                <c:pt idx="746">
                  <c:v>846</c:v>
                </c:pt>
                <c:pt idx="747">
                  <c:v>847</c:v>
                </c:pt>
                <c:pt idx="748">
                  <c:v>848</c:v>
                </c:pt>
                <c:pt idx="749">
                  <c:v>849</c:v>
                </c:pt>
                <c:pt idx="750">
                  <c:v>850</c:v>
                </c:pt>
                <c:pt idx="751">
                  <c:v>851</c:v>
                </c:pt>
                <c:pt idx="752">
                  <c:v>852</c:v>
                </c:pt>
                <c:pt idx="753">
                  <c:v>853</c:v>
                </c:pt>
                <c:pt idx="754">
                  <c:v>854</c:v>
                </c:pt>
                <c:pt idx="755">
                  <c:v>855</c:v>
                </c:pt>
                <c:pt idx="756">
                  <c:v>856</c:v>
                </c:pt>
                <c:pt idx="757">
                  <c:v>857</c:v>
                </c:pt>
                <c:pt idx="758">
                  <c:v>858</c:v>
                </c:pt>
                <c:pt idx="759">
                  <c:v>859</c:v>
                </c:pt>
                <c:pt idx="760">
                  <c:v>860</c:v>
                </c:pt>
                <c:pt idx="761">
                  <c:v>861</c:v>
                </c:pt>
                <c:pt idx="762">
                  <c:v>862</c:v>
                </c:pt>
                <c:pt idx="763">
                  <c:v>863</c:v>
                </c:pt>
                <c:pt idx="764">
                  <c:v>864</c:v>
                </c:pt>
                <c:pt idx="765">
                  <c:v>865</c:v>
                </c:pt>
                <c:pt idx="766">
                  <c:v>866</c:v>
                </c:pt>
                <c:pt idx="767">
                  <c:v>867</c:v>
                </c:pt>
                <c:pt idx="768">
                  <c:v>868</c:v>
                </c:pt>
                <c:pt idx="769">
                  <c:v>869</c:v>
                </c:pt>
                <c:pt idx="770">
                  <c:v>870</c:v>
                </c:pt>
                <c:pt idx="771">
                  <c:v>871</c:v>
                </c:pt>
                <c:pt idx="772">
                  <c:v>872</c:v>
                </c:pt>
                <c:pt idx="773">
                  <c:v>873</c:v>
                </c:pt>
                <c:pt idx="774">
                  <c:v>874</c:v>
                </c:pt>
                <c:pt idx="775">
                  <c:v>875</c:v>
                </c:pt>
                <c:pt idx="776">
                  <c:v>876</c:v>
                </c:pt>
                <c:pt idx="777">
                  <c:v>877</c:v>
                </c:pt>
                <c:pt idx="778">
                  <c:v>878</c:v>
                </c:pt>
                <c:pt idx="779">
                  <c:v>879</c:v>
                </c:pt>
                <c:pt idx="780">
                  <c:v>880</c:v>
                </c:pt>
                <c:pt idx="781">
                  <c:v>881</c:v>
                </c:pt>
                <c:pt idx="782">
                  <c:v>882</c:v>
                </c:pt>
                <c:pt idx="783">
                  <c:v>883</c:v>
                </c:pt>
                <c:pt idx="784">
                  <c:v>884</c:v>
                </c:pt>
                <c:pt idx="785">
                  <c:v>885</c:v>
                </c:pt>
                <c:pt idx="786">
                  <c:v>886</c:v>
                </c:pt>
                <c:pt idx="787">
                  <c:v>887</c:v>
                </c:pt>
                <c:pt idx="788">
                  <c:v>888</c:v>
                </c:pt>
                <c:pt idx="789">
                  <c:v>889</c:v>
                </c:pt>
                <c:pt idx="790">
                  <c:v>890</c:v>
                </c:pt>
                <c:pt idx="791">
                  <c:v>891</c:v>
                </c:pt>
                <c:pt idx="792">
                  <c:v>892</c:v>
                </c:pt>
                <c:pt idx="793">
                  <c:v>893</c:v>
                </c:pt>
                <c:pt idx="794">
                  <c:v>894</c:v>
                </c:pt>
                <c:pt idx="795">
                  <c:v>895</c:v>
                </c:pt>
                <c:pt idx="796">
                  <c:v>896</c:v>
                </c:pt>
                <c:pt idx="797">
                  <c:v>897</c:v>
                </c:pt>
                <c:pt idx="798">
                  <c:v>898</c:v>
                </c:pt>
                <c:pt idx="799">
                  <c:v>899</c:v>
                </c:pt>
                <c:pt idx="800">
                  <c:v>900</c:v>
                </c:pt>
                <c:pt idx="801">
                  <c:v>901</c:v>
                </c:pt>
                <c:pt idx="802">
                  <c:v>902</c:v>
                </c:pt>
                <c:pt idx="803">
                  <c:v>903</c:v>
                </c:pt>
                <c:pt idx="804">
                  <c:v>904</c:v>
                </c:pt>
                <c:pt idx="805">
                  <c:v>905</c:v>
                </c:pt>
                <c:pt idx="806">
                  <c:v>906</c:v>
                </c:pt>
                <c:pt idx="807">
                  <c:v>907</c:v>
                </c:pt>
                <c:pt idx="808">
                  <c:v>908</c:v>
                </c:pt>
                <c:pt idx="809">
                  <c:v>909</c:v>
                </c:pt>
                <c:pt idx="810">
                  <c:v>910</c:v>
                </c:pt>
                <c:pt idx="811">
                  <c:v>911</c:v>
                </c:pt>
                <c:pt idx="812">
                  <c:v>912</c:v>
                </c:pt>
                <c:pt idx="813">
                  <c:v>913</c:v>
                </c:pt>
                <c:pt idx="814">
                  <c:v>914</c:v>
                </c:pt>
                <c:pt idx="815">
                  <c:v>915</c:v>
                </c:pt>
                <c:pt idx="816">
                  <c:v>916</c:v>
                </c:pt>
                <c:pt idx="817">
                  <c:v>917</c:v>
                </c:pt>
                <c:pt idx="818">
                  <c:v>918</c:v>
                </c:pt>
                <c:pt idx="819">
                  <c:v>919</c:v>
                </c:pt>
                <c:pt idx="820">
                  <c:v>920</c:v>
                </c:pt>
                <c:pt idx="821">
                  <c:v>921</c:v>
                </c:pt>
                <c:pt idx="822">
                  <c:v>922</c:v>
                </c:pt>
                <c:pt idx="823">
                  <c:v>923</c:v>
                </c:pt>
                <c:pt idx="824">
                  <c:v>924</c:v>
                </c:pt>
                <c:pt idx="825">
                  <c:v>925</c:v>
                </c:pt>
                <c:pt idx="826">
                  <c:v>926</c:v>
                </c:pt>
                <c:pt idx="827">
                  <c:v>927</c:v>
                </c:pt>
                <c:pt idx="828">
                  <c:v>928</c:v>
                </c:pt>
                <c:pt idx="829">
                  <c:v>929</c:v>
                </c:pt>
                <c:pt idx="830">
                  <c:v>930</c:v>
                </c:pt>
                <c:pt idx="831">
                  <c:v>931</c:v>
                </c:pt>
                <c:pt idx="832">
                  <c:v>932</c:v>
                </c:pt>
                <c:pt idx="833">
                  <c:v>933</c:v>
                </c:pt>
                <c:pt idx="834">
                  <c:v>934</c:v>
                </c:pt>
                <c:pt idx="835">
                  <c:v>935</c:v>
                </c:pt>
                <c:pt idx="836">
                  <c:v>936</c:v>
                </c:pt>
                <c:pt idx="837">
                  <c:v>937</c:v>
                </c:pt>
                <c:pt idx="838">
                  <c:v>938</c:v>
                </c:pt>
                <c:pt idx="839">
                  <c:v>939</c:v>
                </c:pt>
                <c:pt idx="840">
                  <c:v>940</c:v>
                </c:pt>
                <c:pt idx="841">
                  <c:v>941</c:v>
                </c:pt>
                <c:pt idx="842">
                  <c:v>942</c:v>
                </c:pt>
                <c:pt idx="843">
                  <c:v>943</c:v>
                </c:pt>
                <c:pt idx="844">
                  <c:v>944</c:v>
                </c:pt>
                <c:pt idx="845">
                  <c:v>945</c:v>
                </c:pt>
                <c:pt idx="846">
                  <c:v>946</c:v>
                </c:pt>
                <c:pt idx="847">
                  <c:v>947</c:v>
                </c:pt>
                <c:pt idx="848">
                  <c:v>948</c:v>
                </c:pt>
                <c:pt idx="849">
                  <c:v>949</c:v>
                </c:pt>
                <c:pt idx="850">
                  <c:v>950</c:v>
                </c:pt>
                <c:pt idx="851">
                  <c:v>951</c:v>
                </c:pt>
                <c:pt idx="852">
                  <c:v>952</c:v>
                </c:pt>
                <c:pt idx="853">
                  <c:v>953</c:v>
                </c:pt>
                <c:pt idx="854">
                  <c:v>954</c:v>
                </c:pt>
                <c:pt idx="855">
                  <c:v>955</c:v>
                </c:pt>
                <c:pt idx="856">
                  <c:v>956</c:v>
                </c:pt>
                <c:pt idx="857">
                  <c:v>957</c:v>
                </c:pt>
                <c:pt idx="858">
                  <c:v>958</c:v>
                </c:pt>
                <c:pt idx="859">
                  <c:v>959</c:v>
                </c:pt>
                <c:pt idx="860">
                  <c:v>960</c:v>
                </c:pt>
                <c:pt idx="861">
                  <c:v>961</c:v>
                </c:pt>
                <c:pt idx="862">
                  <c:v>962</c:v>
                </c:pt>
                <c:pt idx="863">
                  <c:v>963</c:v>
                </c:pt>
                <c:pt idx="864">
                  <c:v>964</c:v>
                </c:pt>
                <c:pt idx="865">
                  <c:v>965</c:v>
                </c:pt>
                <c:pt idx="866">
                  <c:v>966</c:v>
                </c:pt>
                <c:pt idx="867">
                  <c:v>967</c:v>
                </c:pt>
                <c:pt idx="868">
                  <c:v>968</c:v>
                </c:pt>
                <c:pt idx="869">
                  <c:v>969</c:v>
                </c:pt>
                <c:pt idx="870">
                  <c:v>970</c:v>
                </c:pt>
                <c:pt idx="871">
                  <c:v>971</c:v>
                </c:pt>
                <c:pt idx="872">
                  <c:v>972</c:v>
                </c:pt>
                <c:pt idx="873">
                  <c:v>973</c:v>
                </c:pt>
                <c:pt idx="874">
                  <c:v>974</c:v>
                </c:pt>
                <c:pt idx="875">
                  <c:v>975</c:v>
                </c:pt>
                <c:pt idx="876">
                  <c:v>976</c:v>
                </c:pt>
                <c:pt idx="877">
                  <c:v>977</c:v>
                </c:pt>
                <c:pt idx="878">
                  <c:v>978</c:v>
                </c:pt>
                <c:pt idx="879">
                  <c:v>979</c:v>
                </c:pt>
                <c:pt idx="880">
                  <c:v>980</c:v>
                </c:pt>
                <c:pt idx="881">
                  <c:v>981</c:v>
                </c:pt>
                <c:pt idx="882">
                  <c:v>982</c:v>
                </c:pt>
                <c:pt idx="883">
                  <c:v>983</c:v>
                </c:pt>
                <c:pt idx="884">
                  <c:v>984</c:v>
                </c:pt>
                <c:pt idx="885">
                  <c:v>985</c:v>
                </c:pt>
                <c:pt idx="886">
                  <c:v>986</c:v>
                </c:pt>
                <c:pt idx="887">
                  <c:v>987</c:v>
                </c:pt>
                <c:pt idx="888">
                  <c:v>988</c:v>
                </c:pt>
                <c:pt idx="889">
                  <c:v>989</c:v>
                </c:pt>
                <c:pt idx="890">
                  <c:v>990</c:v>
                </c:pt>
                <c:pt idx="891">
                  <c:v>991</c:v>
                </c:pt>
                <c:pt idx="892">
                  <c:v>992</c:v>
                </c:pt>
                <c:pt idx="893">
                  <c:v>993</c:v>
                </c:pt>
                <c:pt idx="894">
                  <c:v>994</c:v>
                </c:pt>
                <c:pt idx="895">
                  <c:v>995</c:v>
                </c:pt>
                <c:pt idx="896">
                  <c:v>996</c:v>
                </c:pt>
                <c:pt idx="897">
                  <c:v>997</c:v>
                </c:pt>
                <c:pt idx="898">
                  <c:v>998</c:v>
                </c:pt>
                <c:pt idx="899">
                  <c:v>999</c:v>
                </c:pt>
                <c:pt idx="900">
                  <c:v>1000</c:v>
                </c:pt>
                <c:pt idx="901">
                  <c:v>1001</c:v>
                </c:pt>
                <c:pt idx="902">
                  <c:v>1002</c:v>
                </c:pt>
                <c:pt idx="903">
                  <c:v>1003</c:v>
                </c:pt>
                <c:pt idx="904">
                  <c:v>1004</c:v>
                </c:pt>
                <c:pt idx="905">
                  <c:v>1005</c:v>
                </c:pt>
                <c:pt idx="906">
                  <c:v>1006</c:v>
                </c:pt>
                <c:pt idx="907">
                  <c:v>1007</c:v>
                </c:pt>
                <c:pt idx="908">
                  <c:v>1008</c:v>
                </c:pt>
                <c:pt idx="909">
                  <c:v>1009</c:v>
                </c:pt>
                <c:pt idx="910">
                  <c:v>1010</c:v>
                </c:pt>
                <c:pt idx="911">
                  <c:v>1011</c:v>
                </c:pt>
                <c:pt idx="912">
                  <c:v>1012</c:v>
                </c:pt>
                <c:pt idx="913">
                  <c:v>1013</c:v>
                </c:pt>
                <c:pt idx="914">
                  <c:v>1014</c:v>
                </c:pt>
                <c:pt idx="915">
                  <c:v>1015</c:v>
                </c:pt>
                <c:pt idx="916">
                  <c:v>1016</c:v>
                </c:pt>
                <c:pt idx="917">
                  <c:v>1017</c:v>
                </c:pt>
                <c:pt idx="918">
                  <c:v>1018</c:v>
                </c:pt>
                <c:pt idx="919">
                  <c:v>1019</c:v>
                </c:pt>
                <c:pt idx="920">
                  <c:v>1020</c:v>
                </c:pt>
                <c:pt idx="921">
                  <c:v>1021</c:v>
                </c:pt>
                <c:pt idx="922">
                  <c:v>1022</c:v>
                </c:pt>
                <c:pt idx="923">
                  <c:v>1023</c:v>
                </c:pt>
                <c:pt idx="924">
                  <c:v>1024</c:v>
                </c:pt>
                <c:pt idx="925">
                  <c:v>1025</c:v>
                </c:pt>
                <c:pt idx="926">
                  <c:v>1026</c:v>
                </c:pt>
                <c:pt idx="927">
                  <c:v>1027</c:v>
                </c:pt>
                <c:pt idx="928">
                  <c:v>1028</c:v>
                </c:pt>
                <c:pt idx="929">
                  <c:v>1029</c:v>
                </c:pt>
                <c:pt idx="930">
                  <c:v>1030</c:v>
                </c:pt>
                <c:pt idx="931">
                  <c:v>1031</c:v>
                </c:pt>
                <c:pt idx="932">
                  <c:v>1032</c:v>
                </c:pt>
                <c:pt idx="933">
                  <c:v>1033</c:v>
                </c:pt>
                <c:pt idx="934">
                  <c:v>1034</c:v>
                </c:pt>
                <c:pt idx="935">
                  <c:v>1035</c:v>
                </c:pt>
                <c:pt idx="936">
                  <c:v>1036</c:v>
                </c:pt>
                <c:pt idx="937">
                  <c:v>1037</c:v>
                </c:pt>
                <c:pt idx="938">
                  <c:v>1038</c:v>
                </c:pt>
                <c:pt idx="939">
                  <c:v>1039</c:v>
                </c:pt>
                <c:pt idx="940">
                  <c:v>1040</c:v>
                </c:pt>
                <c:pt idx="941">
                  <c:v>1041</c:v>
                </c:pt>
                <c:pt idx="942">
                  <c:v>1042</c:v>
                </c:pt>
                <c:pt idx="943">
                  <c:v>1043</c:v>
                </c:pt>
                <c:pt idx="944">
                  <c:v>1044</c:v>
                </c:pt>
                <c:pt idx="945">
                  <c:v>1045</c:v>
                </c:pt>
                <c:pt idx="946">
                  <c:v>1046</c:v>
                </c:pt>
                <c:pt idx="947">
                  <c:v>1047</c:v>
                </c:pt>
                <c:pt idx="948">
                  <c:v>1048</c:v>
                </c:pt>
                <c:pt idx="949">
                  <c:v>1049</c:v>
                </c:pt>
                <c:pt idx="950">
                  <c:v>1050</c:v>
                </c:pt>
                <c:pt idx="951">
                  <c:v>1051</c:v>
                </c:pt>
                <c:pt idx="952">
                  <c:v>1052</c:v>
                </c:pt>
                <c:pt idx="953">
                  <c:v>1053</c:v>
                </c:pt>
                <c:pt idx="954">
                  <c:v>1054</c:v>
                </c:pt>
                <c:pt idx="955">
                  <c:v>1055</c:v>
                </c:pt>
                <c:pt idx="956">
                  <c:v>1056</c:v>
                </c:pt>
                <c:pt idx="957">
                  <c:v>1057</c:v>
                </c:pt>
                <c:pt idx="958">
                  <c:v>1058</c:v>
                </c:pt>
                <c:pt idx="959">
                  <c:v>1059</c:v>
                </c:pt>
                <c:pt idx="960">
                  <c:v>1060</c:v>
                </c:pt>
                <c:pt idx="961">
                  <c:v>1061</c:v>
                </c:pt>
                <c:pt idx="962">
                  <c:v>1062</c:v>
                </c:pt>
                <c:pt idx="963">
                  <c:v>1063</c:v>
                </c:pt>
                <c:pt idx="964">
                  <c:v>1064</c:v>
                </c:pt>
                <c:pt idx="965">
                  <c:v>1065</c:v>
                </c:pt>
                <c:pt idx="966">
                  <c:v>1066</c:v>
                </c:pt>
                <c:pt idx="967">
                  <c:v>1067</c:v>
                </c:pt>
                <c:pt idx="968">
                  <c:v>1068</c:v>
                </c:pt>
                <c:pt idx="969">
                  <c:v>1069</c:v>
                </c:pt>
                <c:pt idx="970">
                  <c:v>1070</c:v>
                </c:pt>
                <c:pt idx="971">
                  <c:v>1071</c:v>
                </c:pt>
                <c:pt idx="972">
                  <c:v>1072</c:v>
                </c:pt>
                <c:pt idx="973">
                  <c:v>1073</c:v>
                </c:pt>
                <c:pt idx="974">
                  <c:v>1074</c:v>
                </c:pt>
                <c:pt idx="975">
                  <c:v>1075</c:v>
                </c:pt>
                <c:pt idx="976">
                  <c:v>1076</c:v>
                </c:pt>
                <c:pt idx="977">
                  <c:v>1077</c:v>
                </c:pt>
                <c:pt idx="978">
                  <c:v>1078</c:v>
                </c:pt>
                <c:pt idx="979">
                  <c:v>1079</c:v>
                </c:pt>
                <c:pt idx="980">
                  <c:v>1080</c:v>
                </c:pt>
                <c:pt idx="981">
                  <c:v>1081</c:v>
                </c:pt>
                <c:pt idx="982">
                  <c:v>1082</c:v>
                </c:pt>
                <c:pt idx="983">
                  <c:v>1083</c:v>
                </c:pt>
                <c:pt idx="984">
                  <c:v>1084</c:v>
                </c:pt>
                <c:pt idx="985">
                  <c:v>1085</c:v>
                </c:pt>
                <c:pt idx="986">
                  <c:v>1086</c:v>
                </c:pt>
                <c:pt idx="987">
                  <c:v>1087</c:v>
                </c:pt>
                <c:pt idx="988">
                  <c:v>1088</c:v>
                </c:pt>
                <c:pt idx="989">
                  <c:v>1089</c:v>
                </c:pt>
                <c:pt idx="990">
                  <c:v>1090</c:v>
                </c:pt>
                <c:pt idx="991">
                  <c:v>1091</c:v>
                </c:pt>
                <c:pt idx="992">
                  <c:v>1092</c:v>
                </c:pt>
                <c:pt idx="993">
                  <c:v>1093</c:v>
                </c:pt>
                <c:pt idx="994">
                  <c:v>1094</c:v>
                </c:pt>
                <c:pt idx="995">
                  <c:v>1095</c:v>
                </c:pt>
                <c:pt idx="996">
                  <c:v>1096</c:v>
                </c:pt>
                <c:pt idx="997">
                  <c:v>1097</c:v>
                </c:pt>
                <c:pt idx="998">
                  <c:v>1098</c:v>
                </c:pt>
                <c:pt idx="999">
                  <c:v>1099</c:v>
                </c:pt>
                <c:pt idx="1000">
                  <c:v>1100</c:v>
                </c:pt>
                <c:pt idx="1001">
                  <c:v>1101</c:v>
                </c:pt>
                <c:pt idx="1002">
                  <c:v>1102</c:v>
                </c:pt>
                <c:pt idx="1003">
                  <c:v>1103</c:v>
                </c:pt>
                <c:pt idx="1004">
                  <c:v>1104</c:v>
                </c:pt>
                <c:pt idx="1005">
                  <c:v>1105</c:v>
                </c:pt>
                <c:pt idx="1006">
                  <c:v>1106</c:v>
                </c:pt>
                <c:pt idx="1007">
                  <c:v>1107</c:v>
                </c:pt>
                <c:pt idx="1008">
                  <c:v>1108</c:v>
                </c:pt>
                <c:pt idx="1009">
                  <c:v>1109</c:v>
                </c:pt>
                <c:pt idx="1010">
                  <c:v>1110</c:v>
                </c:pt>
                <c:pt idx="1011">
                  <c:v>1111</c:v>
                </c:pt>
                <c:pt idx="1012">
                  <c:v>1112</c:v>
                </c:pt>
                <c:pt idx="1013">
                  <c:v>1113</c:v>
                </c:pt>
                <c:pt idx="1014">
                  <c:v>1114</c:v>
                </c:pt>
                <c:pt idx="1015">
                  <c:v>1115</c:v>
                </c:pt>
                <c:pt idx="1016">
                  <c:v>1116</c:v>
                </c:pt>
                <c:pt idx="1017">
                  <c:v>1117</c:v>
                </c:pt>
                <c:pt idx="1018">
                  <c:v>1118</c:v>
                </c:pt>
                <c:pt idx="1019">
                  <c:v>1119</c:v>
                </c:pt>
                <c:pt idx="1020">
                  <c:v>1120</c:v>
                </c:pt>
                <c:pt idx="1021">
                  <c:v>1121</c:v>
                </c:pt>
                <c:pt idx="1022">
                  <c:v>1122</c:v>
                </c:pt>
                <c:pt idx="1023">
                  <c:v>1123</c:v>
                </c:pt>
                <c:pt idx="1024">
                  <c:v>1124</c:v>
                </c:pt>
                <c:pt idx="1025">
                  <c:v>1125</c:v>
                </c:pt>
                <c:pt idx="1026">
                  <c:v>1126</c:v>
                </c:pt>
                <c:pt idx="1027">
                  <c:v>1127</c:v>
                </c:pt>
                <c:pt idx="1028">
                  <c:v>1128</c:v>
                </c:pt>
                <c:pt idx="1029">
                  <c:v>1129</c:v>
                </c:pt>
                <c:pt idx="1030">
                  <c:v>1130</c:v>
                </c:pt>
                <c:pt idx="1031">
                  <c:v>1131</c:v>
                </c:pt>
                <c:pt idx="1032">
                  <c:v>1132</c:v>
                </c:pt>
                <c:pt idx="1033">
                  <c:v>1133</c:v>
                </c:pt>
                <c:pt idx="1034">
                  <c:v>1134</c:v>
                </c:pt>
                <c:pt idx="1035">
                  <c:v>1135</c:v>
                </c:pt>
                <c:pt idx="1036">
                  <c:v>1136</c:v>
                </c:pt>
                <c:pt idx="1037">
                  <c:v>1137</c:v>
                </c:pt>
                <c:pt idx="1038">
                  <c:v>1138</c:v>
                </c:pt>
                <c:pt idx="1039">
                  <c:v>1139</c:v>
                </c:pt>
                <c:pt idx="1040">
                  <c:v>1140</c:v>
                </c:pt>
                <c:pt idx="1041">
                  <c:v>1141</c:v>
                </c:pt>
                <c:pt idx="1042">
                  <c:v>1142</c:v>
                </c:pt>
                <c:pt idx="1043">
                  <c:v>1143</c:v>
                </c:pt>
                <c:pt idx="1044">
                  <c:v>1144</c:v>
                </c:pt>
                <c:pt idx="1045">
                  <c:v>1145</c:v>
                </c:pt>
                <c:pt idx="1046">
                  <c:v>1146</c:v>
                </c:pt>
                <c:pt idx="1047">
                  <c:v>1147</c:v>
                </c:pt>
                <c:pt idx="1048">
                  <c:v>1148</c:v>
                </c:pt>
                <c:pt idx="1049">
                  <c:v>1149</c:v>
                </c:pt>
                <c:pt idx="1050">
                  <c:v>1150</c:v>
                </c:pt>
                <c:pt idx="1051">
                  <c:v>1151</c:v>
                </c:pt>
                <c:pt idx="1052">
                  <c:v>1152</c:v>
                </c:pt>
                <c:pt idx="1053">
                  <c:v>1153</c:v>
                </c:pt>
                <c:pt idx="1054">
                  <c:v>1154</c:v>
                </c:pt>
                <c:pt idx="1055">
                  <c:v>1155</c:v>
                </c:pt>
                <c:pt idx="1056">
                  <c:v>1156</c:v>
                </c:pt>
                <c:pt idx="1057">
                  <c:v>1157</c:v>
                </c:pt>
                <c:pt idx="1058">
                  <c:v>1158</c:v>
                </c:pt>
                <c:pt idx="1059">
                  <c:v>1159</c:v>
                </c:pt>
                <c:pt idx="1060">
                  <c:v>1160</c:v>
                </c:pt>
                <c:pt idx="1061">
                  <c:v>1161</c:v>
                </c:pt>
                <c:pt idx="1062">
                  <c:v>1162</c:v>
                </c:pt>
                <c:pt idx="1063">
                  <c:v>1163</c:v>
                </c:pt>
                <c:pt idx="1064">
                  <c:v>1164</c:v>
                </c:pt>
                <c:pt idx="1065">
                  <c:v>1165</c:v>
                </c:pt>
                <c:pt idx="1066">
                  <c:v>1166</c:v>
                </c:pt>
                <c:pt idx="1067">
                  <c:v>1167</c:v>
                </c:pt>
                <c:pt idx="1068">
                  <c:v>1168</c:v>
                </c:pt>
                <c:pt idx="1069">
                  <c:v>1169</c:v>
                </c:pt>
                <c:pt idx="1070">
                  <c:v>1170</c:v>
                </c:pt>
                <c:pt idx="1071">
                  <c:v>1171</c:v>
                </c:pt>
                <c:pt idx="1072">
                  <c:v>1172</c:v>
                </c:pt>
                <c:pt idx="1073">
                  <c:v>1173</c:v>
                </c:pt>
                <c:pt idx="1074">
                  <c:v>1174</c:v>
                </c:pt>
                <c:pt idx="1075">
                  <c:v>1175</c:v>
                </c:pt>
                <c:pt idx="1076">
                  <c:v>1176</c:v>
                </c:pt>
                <c:pt idx="1077">
                  <c:v>1177</c:v>
                </c:pt>
                <c:pt idx="1078">
                  <c:v>1178</c:v>
                </c:pt>
                <c:pt idx="1079">
                  <c:v>1179</c:v>
                </c:pt>
                <c:pt idx="1080">
                  <c:v>1180</c:v>
                </c:pt>
                <c:pt idx="1081">
                  <c:v>1181</c:v>
                </c:pt>
                <c:pt idx="1082">
                  <c:v>1182</c:v>
                </c:pt>
                <c:pt idx="1083">
                  <c:v>1183</c:v>
                </c:pt>
                <c:pt idx="1084">
                  <c:v>1184</c:v>
                </c:pt>
                <c:pt idx="1085">
                  <c:v>1185</c:v>
                </c:pt>
                <c:pt idx="1086">
                  <c:v>1186</c:v>
                </c:pt>
                <c:pt idx="1087">
                  <c:v>1187</c:v>
                </c:pt>
                <c:pt idx="1088">
                  <c:v>1188</c:v>
                </c:pt>
                <c:pt idx="1089">
                  <c:v>1189</c:v>
                </c:pt>
                <c:pt idx="1090">
                  <c:v>1190</c:v>
                </c:pt>
                <c:pt idx="1091">
                  <c:v>1191</c:v>
                </c:pt>
                <c:pt idx="1092">
                  <c:v>1192</c:v>
                </c:pt>
                <c:pt idx="1093">
                  <c:v>1193</c:v>
                </c:pt>
                <c:pt idx="1094">
                  <c:v>1194</c:v>
                </c:pt>
                <c:pt idx="1095">
                  <c:v>1195</c:v>
                </c:pt>
                <c:pt idx="1096">
                  <c:v>1196</c:v>
                </c:pt>
                <c:pt idx="1097">
                  <c:v>1197</c:v>
                </c:pt>
                <c:pt idx="1098">
                  <c:v>1198</c:v>
                </c:pt>
                <c:pt idx="1099">
                  <c:v>1199</c:v>
                </c:pt>
                <c:pt idx="1100">
                  <c:v>1200</c:v>
                </c:pt>
                <c:pt idx="1101">
                  <c:v>1201</c:v>
                </c:pt>
                <c:pt idx="1102">
                  <c:v>1202</c:v>
                </c:pt>
                <c:pt idx="1103">
                  <c:v>1203</c:v>
                </c:pt>
                <c:pt idx="1104">
                  <c:v>1204</c:v>
                </c:pt>
                <c:pt idx="1105">
                  <c:v>1205</c:v>
                </c:pt>
                <c:pt idx="1106">
                  <c:v>1206</c:v>
                </c:pt>
                <c:pt idx="1107">
                  <c:v>1207</c:v>
                </c:pt>
                <c:pt idx="1108">
                  <c:v>1208</c:v>
                </c:pt>
                <c:pt idx="1109">
                  <c:v>1209</c:v>
                </c:pt>
                <c:pt idx="1110">
                  <c:v>1210</c:v>
                </c:pt>
                <c:pt idx="1111">
                  <c:v>1211</c:v>
                </c:pt>
                <c:pt idx="1112">
                  <c:v>1212</c:v>
                </c:pt>
                <c:pt idx="1113">
                  <c:v>1213</c:v>
                </c:pt>
                <c:pt idx="1114">
                  <c:v>1214</c:v>
                </c:pt>
                <c:pt idx="1115">
                  <c:v>1215</c:v>
                </c:pt>
                <c:pt idx="1116">
                  <c:v>1216</c:v>
                </c:pt>
                <c:pt idx="1117">
                  <c:v>1217</c:v>
                </c:pt>
                <c:pt idx="1118">
                  <c:v>1218</c:v>
                </c:pt>
                <c:pt idx="1119">
                  <c:v>1219</c:v>
                </c:pt>
                <c:pt idx="1120">
                  <c:v>1220</c:v>
                </c:pt>
                <c:pt idx="1121">
                  <c:v>1221</c:v>
                </c:pt>
                <c:pt idx="1122">
                  <c:v>1222</c:v>
                </c:pt>
                <c:pt idx="1123">
                  <c:v>1223</c:v>
                </c:pt>
                <c:pt idx="1124">
                  <c:v>1224</c:v>
                </c:pt>
                <c:pt idx="1125">
                  <c:v>1225</c:v>
                </c:pt>
                <c:pt idx="1126">
                  <c:v>1226</c:v>
                </c:pt>
                <c:pt idx="1127">
                  <c:v>1227</c:v>
                </c:pt>
                <c:pt idx="1128">
                  <c:v>1228</c:v>
                </c:pt>
                <c:pt idx="1129">
                  <c:v>1229</c:v>
                </c:pt>
                <c:pt idx="1130">
                  <c:v>1230</c:v>
                </c:pt>
                <c:pt idx="1131">
                  <c:v>1231</c:v>
                </c:pt>
                <c:pt idx="1132">
                  <c:v>1232</c:v>
                </c:pt>
                <c:pt idx="1133">
                  <c:v>1233</c:v>
                </c:pt>
                <c:pt idx="1134">
                  <c:v>1234</c:v>
                </c:pt>
                <c:pt idx="1135">
                  <c:v>1235</c:v>
                </c:pt>
                <c:pt idx="1136">
                  <c:v>1236</c:v>
                </c:pt>
                <c:pt idx="1137">
                  <c:v>1237</c:v>
                </c:pt>
                <c:pt idx="1138">
                  <c:v>1238</c:v>
                </c:pt>
                <c:pt idx="1139">
                  <c:v>1239</c:v>
                </c:pt>
                <c:pt idx="1140">
                  <c:v>1240</c:v>
                </c:pt>
                <c:pt idx="1141">
                  <c:v>1241</c:v>
                </c:pt>
                <c:pt idx="1142">
                  <c:v>1242</c:v>
                </c:pt>
                <c:pt idx="1143">
                  <c:v>1243</c:v>
                </c:pt>
                <c:pt idx="1144">
                  <c:v>1244</c:v>
                </c:pt>
                <c:pt idx="1145">
                  <c:v>1245</c:v>
                </c:pt>
                <c:pt idx="1146">
                  <c:v>1246</c:v>
                </c:pt>
                <c:pt idx="1147">
                  <c:v>1247</c:v>
                </c:pt>
                <c:pt idx="1148">
                  <c:v>1248</c:v>
                </c:pt>
                <c:pt idx="1149">
                  <c:v>1249</c:v>
                </c:pt>
                <c:pt idx="1150">
                  <c:v>1250</c:v>
                </c:pt>
                <c:pt idx="1151">
                  <c:v>1251</c:v>
                </c:pt>
                <c:pt idx="1152">
                  <c:v>1252</c:v>
                </c:pt>
                <c:pt idx="1153">
                  <c:v>1253</c:v>
                </c:pt>
                <c:pt idx="1154">
                  <c:v>1254</c:v>
                </c:pt>
                <c:pt idx="1155">
                  <c:v>1255</c:v>
                </c:pt>
                <c:pt idx="1156">
                  <c:v>1256</c:v>
                </c:pt>
                <c:pt idx="1157">
                  <c:v>1257</c:v>
                </c:pt>
                <c:pt idx="1158">
                  <c:v>1258</c:v>
                </c:pt>
                <c:pt idx="1159">
                  <c:v>1259</c:v>
                </c:pt>
                <c:pt idx="1160">
                  <c:v>1260</c:v>
                </c:pt>
                <c:pt idx="1161">
                  <c:v>1261</c:v>
                </c:pt>
                <c:pt idx="1162">
                  <c:v>1262</c:v>
                </c:pt>
                <c:pt idx="1163">
                  <c:v>1263</c:v>
                </c:pt>
                <c:pt idx="1164">
                  <c:v>1264</c:v>
                </c:pt>
                <c:pt idx="1165">
                  <c:v>1265</c:v>
                </c:pt>
                <c:pt idx="1166">
                  <c:v>1266</c:v>
                </c:pt>
                <c:pt idx="1167">
                  <c:v>1267</c:v>
                </c:pt>
                <c:pt idx="1168">
                  <c:v>1268</c:v>
                </c:pt>
                <c:pt idx="1169">
                  <c:v>1269</c:v>
                </c:pt>
                <c:pt idx="1170">
                  <c:v>1270</c:v>
                </c:pt>
                <c:pt idx="1171">
                  <c:v>1271</c:v>
                </c:pt>
                <c:pt idx="1172">
                  <c:v>1272</c:v>
                </c:pt>
                <c:pt idx="1173">
                  <c:v>1273</c:v>
                </c:pt>
                <c:pt idx="1174">
                  <c:v>1274</c:v>
                </c:pt>
                <c:pt idx="1175">
                  <c:v>1275</c:v>
                </c:pt>
                <c:pt idx="1176">
                  <c:v>1276</c:v>
                </c:pt>
                <c:pt idx="1177">
                  <c:v>1277</c:v>
                </c:pt>
                <c:pt idx="1178">
                  <c:v>1278</c:v>
                </c:pt>
                <c:pt idx="1179">
                  <c:v>1279</c:v>
                </c:pt>
                <c:pt idx="1180">
                  <c:v>1280</c:v>
                </c:pt>
                <c:pt idx="1181">
                  <c:v>1281</c:v>
                </c:pt>
                <c:pt idx="1182">
                  <c:v>1282</c:v>
                </c:pt>
                <c:pt idx="1183">
                  <c:v>1283</c:v>
                </c:pt>
                <c:pt idx="1184">
                  <c:v>1284</c:v>
                </c:pt>
                <c:pt idx="1185">
                  <c:v>1285</c:v>
                </c:pt>
                <c:pt idx="1186">
                  <c:v>1286</c:v>
                </c:pt>
                <c:pt idx="1187">
                  <c:v>1287</c:v>
                </c:pt>
                <c:pt idx="1188">
                  <c:v>1288</c:v>
                </c:pt>
                <c:pt idx="1189">
                  <c:v>1289</c:v>
                </c:pt>
                <c:pt idx="1190">
                  <c:v>1290</c:v>
                </c:pt>
                <c:pt idx="1191">
                  <c:v>1291</c:v>
                </c:pt>
                <c:pt idx="1192">
                  <c:v>1292</c:v>
                </c:pt>
                <c:pt idx="1193">
                  <c:v>1293</c:v>
                </c:pt>
                <c:pt idx="1194">
                  <c:v>1294</c:v>
                </c:pt>
                <c:pt idx="1195">
                  <c:v>1295</c:v>
                </c:pt>
                <c:pt idx="1196">
                  <c:v>1296</c:v>
                </c:pt>
                <c:pt idx="1197">
                  <c:v>1297</c:v>
                </c:pt>
                <c:pt idx="1198">
                  <c:v>1298</c:v>
                </c:pt>
                <c:pt idx="1199">
                  <c:v>1299</c:v>
                </c:pt>
                <c:pt idx="1200">
                  <c:v>1300</c:v>
                </c:pt>
                <c:pt idx="1201">
                  <c:v>1301</c:v>
                </c:pt>
                <c:pt idx="1202">
                  <c:v>1302</c:v>
                </c:pt>
                <c:pt idx="1203">
                  <c:v>1303</c:v>
                </c:pt>
                <c:pt idx="1204">
                  <c:v>1304</c:v>
                </c:pt>
                <c:pt idx="1205">
                  <c:v>1305</c:v>
                </c:pt>
                <c:pt idx="1206">
                  <c:v>1306</c:v>
                </c:pt>
                <c:pt idx="1207">
                  <c:v>1307</c:v>
                </c:pt>
                <c:pt idx="1208">
                  <c:v>1308</c:v>
                </c:pt>
                <c:pt idx="1209">
                  <c:v>1309</c:v>
                </c:pt>
                <c:pt idx="1210">
                  <c:v>1310</c:v>
                </c:pt>
                <c:pt idx="1211">
                  <c:v>1311</c:v>
                </c:pt>
                <c:pt idx="1212">
                  <c:v>1312</c:v>
                </c:pt>
                <c:pt idx="1213">
                  <c:v>1313</c:v>
                </c:pt>
                <c:pt idx="1214">
                  <c:v>1314</c:v>
                </c:pt>
                <c:pt idx="1215">
                  <c:v>1315</c:v>
                </c:pt>
                <c:pt idx="1216">
                  <c:v>1316</c:v>
                </c:pt>
                <c:pt idx="1217">
                  <c:v>1317</c:v>
                </c:pt>
                <c:pt idx="1218">
                  <c:v>1318</c:v>
                </c:pt>
                <c:pt idx="1219">
                  <c:v>1319</c:v>
                </c:pt>
                <c:pt idx="1220">
                  <c:v>1320</c:v>
                </c:pt>
                <c:pt idx="1221">
                  <c:v>1321</c:v>
                </c:pt>
                <c:pt idx="1222">
                  <c:v>1322</c:v>
                </c:pt>
                <c:pt idx="1223">
                  <c:v>1323</c:v>
                </c:pt>
                <c:pt idx="1224">
                  <c:v>1324</c:v>
                </c:pt>
                <c:pt idx="1225">
                  <c:v>1325</c:v>
                </c:pt>
                <c:pt idx="1226">
                  <c:v>1326</c:v>
                </c:pt>
                <c:pt idx="1227">
                  <c:v>1327</c:v>
                </c:pt>
                <c:pt idx="1228">
                  <c:v>1328</c:v>
                </c:pt>
                <c:pt idx="1229">
                  <c:v>1329</c:v>
                </c:pt>
                <c:pt idx="1230">
                  <c:v>1330</c:v>
                </c:pt>
                <c:pt idx="1231">
                  <c:v>1331</c:v>
                </c:pt>
                <c:pt idx="1232">
                  <c:v>1332</c:v>
                </c:pt>
                <c:pt idx="1233">
                  <c:v>1333</c:v>
                </c:pt>
                <c:pt idx="1234">
                  <c:v>1334</c:v>
                </c:pt>
                <c:pt idx="1235">
                  <c:v>1335</c:v>
                </c:pt>
                <c:pt idx="1236">
                  <c:v>1336</c:v>
                </c:pt>
                <c:pt idx="1237">
                  <c:v>1337</c:v>
                </c:pt>
                <c:pt idx="1238">
                  <c:v>1338</c:v>
                </c:pt>
                <c:pt idx="1239">
                  <c:v>1339</c:v>
                </c:pt>
                <c:pt idx="1240">
                  <c:v>1340</c:v>
                </c:pt>
                <c:pt idx="1241">
                  <c:v>1341</c:v>
                </c:pt>
                <c:pt idx="1242">
                  <c:v>1342</c:v>
                </c:pt>
                <c:pt idx="1243">
                  <c:v>1343</c:v>
                </c:pt>
                <c:pt idx="1244">
                  <c:v>1344</c:v>
                </c:pt>
                <c:pt idx="1245">
                  <c:v>1345</c:v>
                </c:pt>
                <c:pt idx="1246">
                  <c:v>1346</c:v>
                </c:pt>
                <c:pt idx="1247">
                  <c:v>1347</c:v>
                </c:pt>
                <c:pt idx="1248">
                  <c:v>1348</c:v>
                </c:pt>
                <c:pt idx="1249">
                  <c:v>1349</c:v>
                </c:pt>
                <c:pt idx="1250">
                  <c:v>1350</c:v>
                </c:pt>
                <c:pt idx="1251">
                  <c:v>1351</c:v>
                </c:pt>
                <c:pt idx="1252">
                  <c:v>1352</c:v>
                </c:pt>
                <c:pt idx="1253">
                  <c:v>1353</c:v>
                </c:pt>
                <c:pt idx="1254">
                  <c:v>1354</c:v>
                </c:pt>
                <c:pt idx="1255">
                  <c:v>1355</c:v>
                </c:pt>
                <c:pt idx="1256">
                  <c:v>1356</c:v>
                </c:pt>
                <c:pt idx="1257">
                  <c:v>1357</c:v>
                </c:pt>
                <c:pt idx="1258">
                  <c:v>1358</c:v>
                </c:pt>
                <c:pt idx="1259">
                  <c:v>1359</c:v>
                </c:pt>
                <c:pt idx="1260">
                  <c:v>1360</c:v>
                </c:pt>
                <c:pt idx="1261">
                  <c:v>1361</c:v>
                </c:pt>
                <c:pt idx="1262">
                  <c:v>1362</c:v>
                </c:pt>
                <c:pt idx="1263">
                  <c:v>1363</c:v>
                </c:pt>
                <c:pt idx="1264">
                  <c:v>1364</c:v>
                </c:pt>
                <c:pt idx="1265">
                  <c:v>1365</c:v>
                </c:pt>
                <c:pt idx="1266">
                  <c:v>1366</c:v>
                </c:pt>
                <c:pt idx="1267">
                  <c:v>1367</c:v>
                </c:pt>
                <c:pt idx="1268">
                  <c:v>1368</c:v>
                </c:pt>
                <c:pt idx="1269">
                  <c:v>1369</c:v>
                </c:pt>
                <c:pt idx="1270">
                  <c:v>1370</c:v>
                </c:pt>
                <c:pt idx="1271">
                  <c:v>1371</c:v>
                </c:pt>
                <c:pt idx="1272">
                  <c:v>1372</c:v>
                </c:pt>
                <c:pt idx="1273">
                  <c:v>1373</c:v>
                </c:pt>
                <c:pt idx="1274">
                  <c:v>1374</c:v>
                </c:pt>
                <c:pt idx="1275">
                  <c:v>1375</c:v>
                </c:pt>
                <c:pt idx="1276">
                  <c:v>1376</c:v>
                </c:pt>
                <c:pt idx="1277">
                  <c:v>1377</c:v>
                </c:pt>
                <c:pt idx="1278">
                  <c:v>1378</c:v>
                </c:pt>
                <c:pt idx="1279">
                  <c:v>1379</c:v>
                </c:pt>
                <c:pt idx="1280">
                  <c:v>1380</c:v>
                </c:pt>
                <c:pt idx="1281">
                  <c:v>1381</c:v>
                </c:pt>
                <c:pt idx="1282">
                  <c:v>1382</c:v>
                </c:pt>
                <c:pt idx="1283">
                  <c:v>1383</c:v>
                </c:pt>
                <c:pt idx="1284">
                  <c:v>1384</c:v>
                </c:pt>
                <c:pt idx="1285">
                  <c:v>1385</c:v>
                </c:pt>
                <c:pt idx="1286">
                  <c:v>1386</c:v>
                </c:pt>
                <c:pt idx="1287">
                  <c:v>1387</c:v>
                </c:pt>
                <c:pt idx="1288">
                  <c:v>1388</c:v>
                </c:pt>
                <c:pt idx="1289">
                  <c:v>1389</c:v>
                </c:pt>
                <c:pt idx="1290">
                  <c:v>1390</c:v>
                </c:pt>
                <c:pt idx="1291">
                  <c:v>1391</c:v>
                </c:pt>
                <c:pt idx="1292">
                  <c:v>1392</c:v>
                </c:pt>
                <c:pt idx="1293">
                  <c:v>1393</c:v>
                </c:pt>
                <c:pt idx="1294">
                  <c:v>1394</c:v>
                </c:pt>
                <c:pt idx="1295">
                  <c:v>1395</c:v>
                </c:pt>
                <c:pt idx="1296">
                  <c:v>1396</c:v>
                </c:pt>
                <c:pt idx="1297">
                  <c:v>1397</c:v>
                </c:pt>
                <c:pt idx="1298">
                  <c:v>1398</c:v>
                </c:pt>
                <c:pt idx="1299">
                  <c:v>1399</c:v>
                </c:pt>
                <c:pt idx="1300">
                  <c:v>1400</c:v>
                </c:pt>
                <c:pt idx="1301">
                  <c:v>1401</c:v>
                </c:pt>
                <c:pt idx="1302">
                  <c:v>1402</c:v>
                </c:pt>
                <c:pt idx="1303">
                  <c:v>1403</c:v>
                </c:pt>
                <c:pt idx="1304">
                  <c:v>1404</c:v>
                </c:pt>
                <c:pt idx="1305">
                  <c:v>1405</c:v>
                </c:pt>
                <c:pt idx="1306">
                  <c:v>1406</c:v>
                </c:pt>
                <c:pt idx="1307">
                  <c:v>1407</c:v>
                </c:pt>
                <c:pt idx="1308">
                  <c:v>1408</c:v>
                </c:pt>
                <c:pt idx="1309">
                  <c:v>1409</c:v>
                </c:pt>
                <c:pt idx="1310">
                  <c:v>1410</c:v>
                </c:pt>
                <c:pt idx="1311">
                  <c:v>1411</c:v>
                </c:pt>
                <c:pt idx="1312">
                  <c:v>1412</c:v>
                </c:pt>
                <c:pt idx="1313">
                  <c:v>1413</c:v>
                </c:pt>
                <c:pt idx="1314">
                  <c:v>1414</c:v>
                </c:pt>
                <c:pt idx="1315">
                  <c:v>1415</c:v>
                </c:pt>
                <c:pt idx="1316">
                  <c:v>1416</c:v>
                </c:pt>
                <c:pt idx="1317">
                  <c:v>1417</c:v>
                </c:pt>
                <c:pt idx="1318">
                  <c:v>1418</c:v>
                </c:pt>
                <c:pt idx="1319">
                  <c:v>1419</c:v>
                </c:pt>
                <c:pt idx="1320">
                  <c:v>1420</c:v>
                </c:pt>
                <c:pt idx="1321">
                  <c:v>1421</c:v>
                </c:pt>
                <c:pt idx="1322">
                  <c:v>1422</c:v>
                </c:pt>
                <c:pt idx="1323">
                  <c:v>1423</c:v>
                </c:pt>
                <c:pt idx="1324">
                  <c:v>1424</c:v>
                </c:pt>
                <c:pt idx="1325">
                  <c:v>1425</c:v>
                </c:pt>
                <c:pt idx="1326">
                  <c:v>1426</c:v>
                </c:pt>
                <c:pt idx="1327">
                  <c:v>1427</c:v>
                </c:pt>
                <c:pt idx="1328">
                  <c:v>1428</c:v>
                </c:pt>
                <c:pt idx="1329">
                  <c:v>1429</c:v>
                </c:pt>
                <c:pt idx="1330">
                  <c:v>1430</c:v>
                </c:pt>
                <c:pt idx="1331">
                  <c:v>1431</c:v>
                </c:pt>
                <c:pt idx="1332">
                  <c:v>1432</c:v>
                </c:pt>
                <c:pt idx="1333">
                  <c:v>1433</c:v>
                </c:pt>
                <c:pt idx="1334">
                  <c:v>1434</c:v>
                </c:pt>
                <c:pt idx="1335">
                  <c:v>1435</c:v>
                </c:pt>
                <c:pt idx="1336">
                  <c:v>1436</c:v>
                </c:pt>
                <c:pt idx="1337">
                  <c:v>1437</c:v>
                </c:pt>
                <c:pt idx="1338">
                  <c:v>1438</c:v>
                </c:pt>
                <c:pt idx="1339">
                  <c:v>1439</c:v>
                </c:pt>
                <c:pt idx="1340">
                  <c:v>1440</c:v>
                </c:pt>
                <c:pt idx="1341">
                  <c:v>1441</c:v>
                </c:pt>
                <c:pt idx="1342">
                  <c:v>1442</c:v>
                </c:pt>
                <c:pt idx="1343">
                  <c:v>1443</c:v>
                </c:pt>
                <c:pt idx="1344">
                  <c:v>1444</c:v>
                </c:pt>
                <c:pt idx="1345">
                  <c:v>1445</c:v>
                </c:pt>
                <c:pt idx="1346">
                  <c:v>1446</c:v>
                </c:pt>
                <c:pt idx="1347">
                  <c:v>1447</c:v>
                </c:pt>
                <c:pt idx="1348">
                  <c:v>1448</c:v>
                </c:pt>
                <c:pt idx="1349">
                  <c:v>1449</c:v>
                </c:pt>
                <c:pt idx="1350">
                  <c:v>1450</c:v>
                </c:pt>
                <c:pt idx="1351">
                  <c:v>1451</c:v>
                </c:pt>
                <c:pt idx="1352">
                  <c:v>1452</c:v>
                </c:pt>
                <c:pt idx="1353">
                  <c:v>1453</c:v>
                </c:pt>
                <c:pt idx="1354">
                  <c:v>1454</c:v>
                </c:pt>
                <c:pt idx="1355">
                  <c:v>1455</c:v>
                </c:pt>
                <c:pt idx="1356">
                  <c:v>1456</c:v>
                </c:pt>
                <c:pt idx="1357">
                  <c:v>1457</c:v>
                </c:pt>
                <c:pt idx="1358">
                  <c:v>1458</c:v>
                </c:pt>
                <c:pt idx="1359">
                  <c:v>1459</c:v>
                </c:pt>
                <c:pt idx="1360">
                  <c:v>1460</c:v>
                </c:pt>
                <c:pt idx="1361">
                  <c:v>1461</c:v>
                </c:pt>
                <c:pt idx="1362">
                  <c:v>1462</c:v>
                </c:pt>
                <c:pt idx="1363">
                  <c:v>1463</c:v>
                </c:pt>
                <c:pt idx="1364">
                  <c:v>1464</c:v>
                </c:pt>
                <c:pt idx="1365">
                  <c:v>1465</c:v>
                </c:pt>
                <c:pt idx="1366">
                  <c:v>1466</c:v>
                </c:pt>
                <c:pt idx="1367">
                  <c:v>1467</c:v>
                </c:pt>
                <c:pt idx="1368">
                  <c:v>1468</c:v>
                </c:pt>
                <c:pt idx="1369">
                  <c:v>1469</c:v>
                </c:pt>
                <c:pt idx="1370">
                  <c:v>1470</c:v>
                </c:pt>
                <c:pt idx="1371">
                  <c:v>1471</c:v>
                </c:pt>
                <c:pt idx="1372">
                  <c:v>1472</c:v>
                </c:pt>
                <c:pt idx="1373">
                  <c:v>1473</c:v>
                </c:pt>
                <c:pt idx="1374">
                  <c:v>1474</c:v>
                </c:pt>
                <c:pt idx="1375">
                  <c:v>1475</c:v>
                </c:pt>
                <c:pt idx="1376">
                  <c:v>1476</c:v>
                </c:pt>
                <c:pt idx="1377">
                  <c:v>1477</c:v>
                </c:pt>
                <c:pt idx="1378">
                  <c:v>1478</c:v>
                </c:pt>
                <c:pt idx="1379">
                  <c:v>1479</c:v>
                </c:pt>
                <c:pt idx="1380">
                  <c:v>1480</c:v>
                </c:pt>
                <c:pt idx="1381">
                  <c:v>1481</c:v>
                </c:pt>
                <c:pt idx="1382">
                  <c:v>1482</c:v>
                </c:pt>
                <c:pt idx="1383">
                  <c:v>1483</c:v>
                </c:pt>
                <c:pt idx="1384">
                  <c:v>1484</c:v>
                </c:pt>
                <c:pt idx="1385">
                  <c:v>1485</c:v>
                </c:pt>
                <c:pt idx="1386">
                  <c:v>1486</c:v>
                </c:pt>
                <c:pt idx="1387">
                  <c:v>1487</c:v>
                </c:pt>
                <c:pt idx="1388">
                  <c:v>1488</c:v>
                </c:pt>
                <c:pt idx="1389">
                  <c:v>1489</c:v>
                </c:pt>
                <c:pt idx="1390">
                  <c:v>1490</c:v>
                </c:pt>
                <c:pt idx="1391">
                  <c:v>1491</c:v>
                </c:pt>
                <c:pt idx="1392">
                  <c:v>1492</c:v>
                </c:pt>
                <c:pt idx="1393">
                  <c:v>1493</c:v>
                </c:pt>
                <c:pt idx="1394">
                  <c:v>1494</c:v>
                </c:pt>
                <c:pt idx="1395">
                  <c:v>1495</c:v>
                </c:pt>
                <c:pt idx="1396">
                  <c:v>1496</c:v>
                </c:pt>
                <c:pt idx="1397">
                  <c:v>1497</c:v>
                </c:pt>
                <c:pt idx="1398">
                  <c:v>1498</c:v>
                </c:pt>
                <c:pt idx="1399">
                  <c:v>1499</c:v>
                </c:pt>
                <c:pt idx="1400">
                  <c:v>1500</c:v>
                </c:pt>
                <c:pt idx="1401">
                  <c:v>1501</c:v>
                </c:pt>
                <c:pt idx="1402">
                  <c:v>1502</c:v>
                </c:pt>
                <c:pt idx="1403">
                  <c:v>1503</c:v>
                </c:pt>
                <c:pt idx="1404">
                  <c:v>1504</c:v>
                </c:pt>
                <c:pt idx="1405">
                  <c:v>1505</c:v>
                </c:pt>
                <c:pt idx="1406">
                  <c:v>1506</c:v>
                </c:pt>
                <c:pt idx="1407">
                  <c:v>1507</c:v>
                </c:pt>
                <c:pt idx="1408">
                  <c:v>1508</c:v>
                </c:pt>
                <c:pt idx="1409">
                  <c:v>1509</c:v>
                </c:pt>
                <c:pt idx="1410">
                  <c:v>1510</c:v>
                </c:pt>
                <c:pt idx="1411">
                  <c:v>1511</c:v>
                </c:pt>
                <c:pt idx="1412">
                  <c:v>1512</c:v>
                </c:pt>
                <c:pt idx="1413">
                  <c:v>1513</c:v>
                </c:pt>
                <c:pt idx="1414">
                  <c:v>1514</c:v>
                </c:pt>
                <c:pt idx="1415">
                  <c:v>1515</c:v>
                </c:pt>
                <c:pt idx="1416">
                  <c:v>1516</c:v>
                </c:pt>
                <c:pt idx="1417">
                  <c:v>1517</c:v>
                </c:pt>
                <c:pt idx="1418">
                  <c:v>1518</c:v>
                </c:pt>
                <c:pt idx="1419">
                  <c:v>1519</c:v>
                </c:pt>
                <c:pt idx="1420">
                  <c:v>1520</c:v>
                </c:pt>
                <c:pt idx="1421">
                  <c:v>1521</c:v>
                </c:pt>
                <c:pt idx="1422">
                  <c:v>1522</c:v>
                </c:pt>
                <c:pt idx="1423">
                  <c:v>1523</c:v>
                </c:pt>
                <c:pt idx="1424">
                  <c:v>1524</c:v>
                </c:pt>
                <c:pt idx="1425">
                  <c:v>1525</c:v>
                </c:pt>
                <c:pt idx="1426">
                  <c:v>1526</c:v>
                </c:pt>
                <c:pt idx="1427">
                  <c:v>1527</c:v>
                </c:pt>
                <c:pt idx="1428">
                  <c:v>1528</c:v>
                </c:pt>
                <c:pt idx="1429">
                  <c:v>1529</c:v>
                </c:pt>
                <c:pt idx="1430">
                  <c:v>1530</c:v>
                </c:pt>
                <c:pt idx="1431">
                  <c:v>1531</c:v>
                </c:pt>
                <c:pt idx="1432">
                  <c:v>1532</c:v>
                </c:pt>
                <c:pt idx="1433">
                  <c:v>1533</c:v>
                </c:pt>
                <c:pt idx="1434">
                  <c:v>1534</c:v>
                </c:pt>
                <c:pt idx="1435">
                  <c:v>1535</c:v>
                </c:pt>
                <c:pt idx="1436">
                  <c:v>1536</c:v>
                </c:pt>
                <c:pt idx="1437">
                  <c:v>1537</c:v>
                </c:pt>
                <c:pt idx="1438">
                  <c:v>1538</c:v>
                </c:pt>
                <c:pt idx="1439">
                  <c:v>1539</c:v>
                </c:pt>
                <c:pt idx="1440">
                  <c:v>1540</c:v>
                </c:pt>
                <c:pt idx="1441">
                  <c:v>1541</c:v>
                </c:pt>
                <c:pt idx="1442">
                  <c:v>1542</c:v>
                </c:pt>
                <c:pt idx="1443">
                  <c:v>1543</c:v>
                </c:pt>
                <c:pt idx="1444">
                  <c:v>1544</c:v>
                </c:pt>
                <c:pt idx="1445">
                  <c:v>1545</c:v>
                </c:pt>
                <c:pt idx="1446">
                  <c:v>1546</c:v>
                </c:pt>
                <c:pt idx="1447">
                  <c:v>1547</c:v>
                </c:pt>
                <c:pt idx="1448">
                  <c:v>1548</c:v>
                </c:pt>
                <c:pt idx="1449">
                  <c:v>1549</c:v>
                </c:pt>
                <c:pt idx="1450">
                  <c:v>1550</c:v>
                </c:pt>
                <c:pt idx="1451">
                  <c:v>1551</c:v>
                </c:pt>
                <c:pt idx="1452">
                  <c:v>1552</c:v>
                </c:pt>
                <c:pt idx="1453">
                  <c:v>1553</c:v>
                </c:pt>
                <c:pt idx="1454">
                  <c:v>1554</c:v>
                </c:pt>
                <c:pt idx="1455">
                  <c:v>1555</c:v>
                </c:pt>
                <c:pt idx="1456">
                  <c:v>1556</c:v>
                </c:pt>
                <c:pt idx="1457">
                  <c:v>1557</c:v>
                </c:pt>
                <c:pt idx="1458">
                  <c:v>1558</c:v>
                </c:pt>
                <c:pt idx="1459">
                  <c:v>1559</c:v>
                </c:pt>
                <c:pt idx="1460">
                  <c:v>1560</c:v>
                </c:pt>
                <c:pt idx="1461">
                  <c:v>1561</c:v>
                </c:pt>
                <c:pt idx="1462">
                  <c:v>1562</c:v>
                </c:pt>
                <c:pt idx="1463">
                  <c:v>1563</c:v>
                </c:pt>
                <c:pt idx="1464">
                  <c:v>1564</c:v>
                </c:pt>
                <c:pt idx="1465">
                  <c:v>1565</c:v>
                </c:pt>
                <c:pt idx="1466">
                  <c:v>1566</c:v>
                </c:pt>
                <c:pt idx="1467">
                  <c:v>1567</c:v>
                </c:pt>
                <c:pt idx="1468">
                  <c:v>1568</c:v>
                </c:pt>
                <c:pt idx="1469">
                  <c:v>1569</c:v>
                </c:pt>
                <c:pt idx="1470">
                  <c:v>1570</c:v>
                </c:pt>
                <c:pt idx="1471">
                  <c:v>1571</c:v>
                </c:pt>
                <c:pt idx="1472">
                  <c:v>1572</c:v>
                </c:pt>
                <c:pt idx="1473">
                  <c:v>1573</c:v>
                </c:pt>
                <c:pt idx="1474">
                  <c:v>1574</c:v>
                </c:pt>
                <c:pt idx="1475">
                  <c:v>1575</c:v>
                </c:pt>
                <c:pt idx="1476">
                  <c:v>1576</c:v>
                </c:pt>
                <c:pt idx="1477">
                  <c:v>1577</c:v>
                </c:pt>
                <c:pt idx="1478">
                  <c:v>1578</c:v>
                </c:pt>
                <c:pt idx="1479">
                  <c:v>1579</c:v>
                </c:pt>
                <c:pt idx="1480">
                  <c:v>1580</c:v>
                </c:pt>
                <c:pt idx="1481">
                  <c:v>1581</c:v>
                </c:pt>
                <c:pt idx="1482">
                  <c:v>1582</c:v>
                </c:pt>
                <c:pt idx="1483">
                  <c:v>1583</c:v>
                </c:pt>
                <c:pt idx="1484">
                  <c:v>1584</c:v>
                </c:pt>
                <c:pt idx="1485">
                  <c:v>1585</c:v>
                </c:pt>
                <c:pt idx="1486">
                  <c:v>1586</c:v>
                </c:pt>
                <c:pt idx="1487">
                  <c:v>1587</c:v>
                </c:pt>
                <c:pt idx="1488">
                  <c:v>1588</c:v>
                </c:pt>
                <c:pt idx="1489">
                  <c:v>1589</c:v>
                </c:pt>
                <c:pt idx="1490">
                  <c:v>1590</c:v>
                </c:pt>
                <c:pt idx="1491">
                  <c:v>1591</c:v>
                </c:pt>
                <c:pt idx="1492">
                  <c:v>1592</c:v>
                </c:pt>
                <c:pt idx="1493">
                  <c:v>1593</c:v>
                </c:pt>
                <c:pt idx="1494">
                  <c:v>1594</c:v>
                </c:pt>
                <c:pt idx="1495">
                  <c:v>1595</c:v>
                </c:pt>
                <c:pt idx="1496">
                  <c:v>1596</c:v>
                </c:pt>
                <c:pt idx="1497">
                  <c:v>1597</c:v>
                </c:pt>
                <c:pt idx="1498">
                  <c:v>1598</c:v>
                </c:pt>
                <c:pt idx="1499">
                  <c:v>1599</c:v>
                </c:pt>
                <c:pt idx="1500">
                  <c:v>1600</c:v>
                </c:pt>
                <c:pt idx="1501">
                  <c:v>1601</c:v>
                </c:pt>
                <c:pt idx="1502">
                  <c:v>1602</c:v>
                </c:pt>
                <c:pt idx="1503">
                  <c:v>1603</c:v>
                </c:pt>
                <c:pt idx="1504">
                  <c:v>1604</c:v>
                </c:pt>
                <c:pt idx="1505">
                  <c:v>1605</c:v>
                </c:pt>
                <c:pt idx="1506">
                  <c:v>1606</c:v>
                </c:pt>
                <c:pt idx="1507">
                  <c:v>1607</c:v>
                </c:pt>
                <c:pt idx="1508">
                  <c:v>1608</c:v>
                </c:pt>
                <c:pt idx="1509">
                  <c:v>1609</c:v>
                </c:pt>
                <c:pt idx="1510">
                  <c:v>1610</c:v>
                </c:pt>
                <c:pt idx="1511">
                  <c:v>1611</c:v>
                </c:pt>
                <c:pt idx="1512">
                  <c:v>1612</c:v>
                </c:pt>
                <c:pt idx="1513">
                  <c:v>1613</c:v>
                </c:pt>
                <c:pt idx="1514">
                  <c:v>1614</c:v>
                </c:pt>
                <c:pt idx="1515">
                  <c:v>1615</c:v>
                </c:pt>
                <c:pt idx="1516">
                  <c:v>1616</c:v>
                </c:pt>
                <c:pt idx="1517">
                  <c:v>1617</c:v>
                </c:pt>
                <c:pt idx="1518">
                  <c:v>1618</c:v>
                </c:pt>
                <c:pt idx="1519">
                  <c:v>1619</c:v>
                </c:pt>
                <c:pt idx="1520">
                  <c:v>1620</c:v>
                </c:pt>
                <c:pt idx="1521">
                  <c:v>1621</c:v>
                </c:pt>
                <c:pt idx="1522">
                  <c:v>1622</c:v>
                </c:pt>
                <c:pt idx="1523">
                  <c:v>1623</c:v>
                </c:pt>
                <c:pt idx="1524">
                  <c:v>1624</c:v>
                </c:pt>
                <c:pt idx="1525">
                  <c:v>1625</c:v>
                </c:pt>
                <c:pt idx="1526">
                  <c:v>1626</c:v>
                </c:pt>
                <c:pt idx="1527">
                  <c:v>1627</c:v>
                </c:pt>
                <c:pt idx="1528">
                  <c:v>1628</c:v>
                </c:pt>
                <c:pt idx="1529">
                  <c:v>1629</c:v>
                </c:pt>
                <c:pt idx="1530">
                  <c:v>1630</c:v>
                </c:pt>
                <c:pt idx="1531">
                  <c:v>1631</c:v>
                </c:pt>
                <c:pt idx="1532">
                  <c:v>1632</c:v>
                </c:pt>
                <c:pt idx="1533">
                  <c:v>1633</c:v>
                </c:pt>
                <c:pt idx="1534">
                  <c:v>1634</c:v>
                </c:pt>
                <c:pt idx="1535">
                  <c:v>1635</c:v>
                </c:pt>
                <c:pt idx="1536">
                  <c:v>1636</c:v>
                </c:pt>
                <c:pt idx="1537">
                  <c:v>1637</c:v>
                </c:pt>
                <c:pt idx="1538">
                  <c:v>1638</c:v>
                </c:pt>
                <c:pt idx="1539">
                  <c:v>1639</c:v>
                </c:pt>
                <c:pt idx="1540">
                  <c:v>1640</c:v>
                </c:pt>
                <c:pt idx="1541">
                  <c:v>1641</c:v>
                </c:pt>
                <c:pt idx="1542">
                  <c:v>1642</c:v>
                </c:pt>
                <c:pt idx="1543">
                  <c:v>1643</c:v>
                </c:pt>
                <c:pt idx="1544">
                  <c:v>1644</c:v>
                </c:pt>
                <c:pt idx="1545">
                  <c:v>1645</c:v>
                </c:pt>
                <c:pt idx="1546">
                  <c:v>1646</c:v>
                </c:pt>
                <c:pt idx="1547">
                  <c:v>1647</c:v>
                </c:pt>
                <c:pt idx="1548">
                  <c:v>1648</c:v>
                </c:pt>
                <c:pt idx="1549">
                  <c:v>1649</c:v>
                </c:pt>
                <c:pt idx="1550">
                  <c:v>1650</c:v>
                </c:pt>
                <c:pt idx="1551">
                  <c:v>1651</c:v>
                </c:pt>
                <c:pt idx="1552">
                  <c:v>1652</c:v>
                </c:pt>
                <c:pt idx="1553">
                  <c:v>1653</c:v>
                </c:pt>
                <c:pt idx="1554">
                  <c:v>1654</c:v>
                </c:pt>
                <c:pt idx="1555">
                  <c:v>1655</c:v>
                </c:pt>
                <c:pt idx="1556">
                  <c:v>1656</c:v>
                </c:pt>
                <c:pt idx="1557">
                  <c:v>1657</c:v>
                </c:pt>
                <c:pt idx="1558">
                  <c:v>1658</c:v>
                </c:pt>
                <c:pt idx="1559">
                  <c:v>1659</c:v>
                </c:pt>
                <c:pt idx="1560">
                  <c:v>1660</c:v>
                </c:pt>
                <c:pt idx="1561">
                  <c:v>1661</c:v>
                </c:pt>
                <c:pt idx="1562">
                  <c:v>1662</c:v>
                </c:pt>
                <c:pt idx="1563">
                  <c:v>1663</c:v>
                </c:pt>
                <c:pt idx="1564">
                  <c:v>1664</c:v>
                </c:pt>
                <c:pt idx="1565">
                  <c:v>1665</c:v>
                </c:pt>
                <c:pt idx="1566">
                  <c:v>1666</c:v>
                </c:pt>
                <c:pt idx="1567">
                  <c:v>1667</c:v>
                </c:pt>
                <c:pt idx="1568">
                  <c:v>1668</c:v>
                </c:pt>
                <c:pt idx="1569">
                  <c:v>1669</c:v>
                </c:pt>
                <c:pt idx="1570">
                  <c:v>1670</c:v>
                </c:pt>
                <c:pt idx="1571">
                  <c:v>1671</c:v>
                </c:pt>
                <c:pt idx="1572">
                  <c:v>1672</c:v>
                </c:pt>
                <c:pt idx="1573">
                  <c:v>1673</c:v>
                </c:pt>
                <c:pt idx="1574">
                  <c:v>1674</c:v>
                </c:pt>
                <c:pt idx="1575">
                  <c:v>1675</c:v>
                </c:pt>
                <c:pt idx="1576">
                  <c:v>1676</c:v>
                </c:pt>
                <c:pt idx="1577">
                  <c:v>1677</c:v>
                </c:pt>
                <c:pt idx="1578">
                  <c:v>1678</c:v>
                </c:pt>
                <c:pt idx="1579">
                  <c:v>1679</c:v>
                </c:pt>
                <c:pt idx="1580">
                  <c:v>1680</c:v>
                </c:pt>
                <c:pt idx="1581">
                  <c:v>1681</c:v>
                </c:pt>
                <c:pt idx="1582">
                  <c:v>1682</c:v>
                </c:pt>
                <c:pt idx="1583">
                  <c:v>1683</c:v>
                </c:pt>
                <c:pt idx="1584">
                  <c:v>1684</c:v>
                </c:pt>
                <c:pt idx="1585">
                  <c:v>1685</c:v>
                </c:pt>
                <c:pt idx="1586">
                  <c:v>1686</c:v>
                </c:pt>
                <c:pt idx="1587">
                  <c:v>1687</c:v>
                </c:pt>
                <c:pt idx="1588">
                  <c:v>1688</c:v>
                </c:pt>
                <c:pt idx="1589">
                  <c:v>1689</c:v>
                </c:pt>
                <c:pt idx="1590">
                  <c:v>1690</c:v>
                </c:pt>
                <c:pt idx="1591">
                  <c:v>1691</c:v>
                </c:pt>
                <c:pt idx="1592">
                  <c:v>1692</c:v>
                </c:pt>
                <c:pt idx="1593">
                  <c:v>1693</c:v>
                </c:pt>
                <c:pt idx="1594">
                  <c:v>1694</c:v>
                </c:pt>
                <c:pt idx="1595">
                  <c:v>1695</c:v>
                </c:pt>
                <c:pt idx="1596">
                  <c:v>1696</c:v>
                </c:pt>
                <c:pt idx="1597">
                  <c:v>1697</c:v>
                </c:pt>
                <c:pt idx="1598">
                  <c:v>1698</c:v>
                </c:pt>
                <c:pt idx="1599">
                  <c:v>1699</c:v>
                </c:pt>
                <c:pt idx="1600">
                  <c:v>1700</c:v>
                </c:pt>
                <c:pt idx="1601">
                  <c:v>1701</c:v>
                </c:pt>
                <c:pt idx="1602">
                  <c:v>1702</c:v>
                </c:pt>
                <c:pt idx="1603">
                  <c:v>1703</c:v>
                </c:pt>
                <c:pt idx="1604">
                  <c:v>1704</c:v>
                </c:pt>
                <c:pt idx="1605">
                  <c:v>1705</c:v>
                </c:pt>
                <c:pt idx="1606">
                  <c:v>1706</c:v>
                </c:pt>
                <c:pt idx="1607">
                  <c:v>1707</c:v>
                </c:pt>
                <c:pt idx="1608">
                  <c:v>1708</c:v>
                </c:pt>
                <c:pt idx="1609">
                  <c:v>1709</c:v>
                </c:pt>
                <c:pt idx="1610">
                  <c:v>1710</c:v>
                </c:pt>
                <c:pt idx="1611">
                  <c:v>1711</c:v>
                </c:pt>
                <c:pt idx="1612">
                  <c:v>1712</c:v>
                </c:pt>
                <c:pt idx="1613">
                  <c:v>1713</c:v>
                </c:pt>
                <c:pt idx="1614">
                  <c:v>1714</c:v>
                </c:pt>
                <c:pt idx="1615">
                  <c:v>1715</c:v>
                </c:pt>
                <c:pt idx="1616">
                  <c:v>1716</c:v>
                </c:pt>
                <c:pt idx="1617">
                  <c:v>1717</c:v>
                </c:pt>
                <c:pt idx="1618">
                  <c:v>1718</c:v>
                </c:pt>
                <c:pt idx="1619">
                  <c:v>1719</c:v>
                </c:pt>
                <c:pt idx="1620">
                  <c:v>1720</c:v>
                </c:pt>
                <c:pt idx="1621">
                  <c:v>1721</c:v>
                </c:pt>
                <c:pt idx="1622">
                  <c:v>1722</c:v>
                </c:pt>
                <c:pt idx="1623">
                  <c:v>1723</c:v>
                </c:pt>
                <c:pt idx="1624">
                  <c:v>1724</c:v>
                </c:pt>
                <c:pt idx="1625">
                  <c:v>1725</c:v>
                </c:pt>
                <c:pt idx="1626">
                  <c:v>1726</c:v>
                </c:pt>
                <c:pt idx="1627">
                  <c:v>1727</c:v>
                </c:pt>
                <c:pt idx="1628">
                  <c:v>1728</c:v>
                </c:pt>
                <c:pt idx="1629">
                  <c:v>1729</c:v>
                </c:pt>
                <c:pt idx="1630">
                  <c:v>1730</c:v>
                </c:pt>
                <c:pt idx="1631">
                  <c:v>1731</c:v>
                </c:pt>
                <c:pt idx="1632">
                  <c:v>1732</c:v>
                </c:pt>
                <c:pt idx="1633">
                  <c:v>1733</c:v>
                </c:pt>
                <c:pt idx="1634">
                  <c:v>1734</c:v>
                </c:pt>
                <c:pt idx="1635">
                  <c:v>1735</c:v>
                </c:pt>
                <c:pt idx="1636">
                  <c:v>1736</c:v>
                </c:pt>
                <c:pt idx="1637">
                  <c:v>1737</c:v>
                </c:pt>
                <c:pt idx="1638">
                  <c:v>1738</c:v>
                </c:pt>
                <c:pt idx="1639">
                  <c:v>1739</c:v>
                </c:pt>
                <c:pt idx="1640">
                  <c:v>1740</c:v>
                </c:pt>
                <c:pt idx="1641">
                  <c:v>1741</c:v>
                </c:pt>
                <c:pt idx="1642">
                  <c:v>1742</c:v>
                </c:pt>
                <c:pt idx="1643">
                  <c:v>1743</c:v>
                </c:pt>
                <c:pt idx="1644">
                  <c:v>1744</c:v>
                </c:pt>
                <c:pt idx="1645">
                  <c:v>1745</c:v>
                </c:pt>
                <c:pt idx="1646">
                  <c:v>1746</c:v>
                </c:pt>
                <c:pt idx="1647">
                  <c:v>1747</c:v>
                </c:pt>
                <c:pt idx="1648">
                  <c:v>1748</c:v>
                </c:pt>
                <c:pt idx="1649">
                  <c:v>1749</c:v>
                </c:pt>
                <c:pt idx="1650">
                  <c:v>1750</c:v>
                </c:pt>
                <c:pt idx="1651">
                  <c:v>1751</c:v>
                </c:pt>
                <c:pt idx="1652">
                  <c:v>1752</c:v>
                </c:pt>
                <c:pt idx="1653">
                  <c:v>1753</c:v>
                </c:pt>
                <c:pt idx="1654">
                  <c:v>1754</c:v>
                </c:pt>
                <c:pt idx="1655">
                  <c:v>1755</c:v>
                </c:pt>
                <c:pt idx="1656">
                  <c:v>1756</c:v>
                </c:pt>
                <c:pt idx="1657">
                  <c:v>1757</c:v>
                </c:pt>
                <c:pt idx="1658">
                  <c:v>1758</c:v>
                </c:pt>
                <c:pt idx="1659">
                  <c:v>1759</c:v>
                </c:pt>
                <c:pt idx="1660">
                  <c:v>1760</c:v>
                </c:pt>
                <c:pt idx="1661">
                  <c:v>1761</c:v>
                </c:pt>
                <c:pt idx="1662">
                  <c:v>1762</c:v>
                </c:pt>
                <c:pt idx="1663">
                  <c:v>1763</c:v>
                </c:pt>
                <c:pt idx="1664">
                  <c:v>1764</c:v>
                </c:pt>
                <c:pt idx="1665">
                  <c:v>1765</c:v>
                </c:pt>
                <c:pt idx="1666">
                  <c:v>1766</c:v>
                </c:pt>
                <c:pt idx="1667">
                  <c:v>1767</c:v>
                </c:pt>
                <c:pt idx="1668">
                  <c:v>1768</c:v>
                </c:pt>
                <c:pt idx="1669">
                  <c:v>1769</c:v>
                </c:pt>
                <c:pt idx="1670">
                  <c:v>1770</c:v>
                </c:pt>
                <c:pt idx="1671">
                  <c:v>1771</c:v>
                </c:pt>
                <c:pt idx="1672">
                  <c:v>1772</c:v>
                </c:pt>
                <c:pt idx="1673">
                  <c:v>1773</c:v>
                </c:pt>
                <c:pt idx="1674">
                  <c:v>1774</c:v>
                </c:pt>
                <c:pt idx="1675">
                  <c:v>1775</c:v>
                </c:pt>
                <c:pt idx="1676">
                  <c:v>1776</c:v>
                </c:pt>
                <c:pt idx="1677">
                  <c:v>1777</c:v>
                </c:pt>
                <c:pt idx="1678">
                  <c:v>1778</c:v>
                </c:pt>
                <c:pt idx="1679">
                  <c:v>1779</c:v>
                </c:pt>
                <c:pt idx="1680">
                  <c:v>1780</c:v>
                </c:pt>
                <c:pt idx="1681">
                  <c:v>1781</c:v>
                </c:pt>
                <c:pt idx="1682">
                  <c:v>1782</c:v>
                </c:pt>
                <c:pt idx="1683">
                  <c:v>1783</c:v>
                </c:pt>
                <c:pt idx="1684">
                  <c:v>1784</c:v>
                </c:pt>
                <c:pt idx="1685">
                  <c:v>1785</c:v>
                </c:pt>
                <c:pt idx="1686">
                  <c:v>1786</c:v>
                </c:pt>
                <c:pt idx="1687">
                  <c:v>1787</c:v>
                </c:pt>
                <c:pt idx="1688">
                  <c:v>1788</c:v>
                </c:pt>
                <c:pt idx="1689">
                  <c:v>1789</c:v>
                </c:pt>
                <c:pt idx="1690">
                  <c:v>1790</c:v>
                </c:pt>
                <c:pt idx="1691">
                  <c:v>1791</c:v>
                </c:pt>
                <c:pt idx="1692">
                  <c:v>1792</c:v>
                </c:pt>
                <c:pt idx="1693">
                  <c:v>1793</c:v>
                </c:pt>
                <c:pt idx="1694">
                  <c:v>1794</c:v>
                </c:pt>
                <c:pt idx="1695">
                  <c:v>1795</c:v>
                </c:pt>
                <c:pt idx="1696">
                  <c:v>1796</c:v>
                </c:pt>
                <c:pt idx="1697">
                  <c:v>1797</c:v>
                </c:pt>
                <c:pt idx="1698">
                  <c:v>1798</c:v>
                </c:pt>
                <c:pt idx="1699">
                  <c:v>1799</c:v>
                </c:pt>
                <c:pt idx="1700">
                  <c:v>1800</c:v>
                </c:pt>
                <c:pt idx="1701">
                  <c:v>1801</c:v>
                </c:pt>
                <c:pt idx="1702">
                  <c:v>1802</c:v>
                </c:pt>
                <c:pt idx="1703">
                  <c:v>1803</c:v>
                </c:pt>
                <c:pt idx="1704">
                  <c:v>1804</c:v>
                </c:pt>
                <c:pt idx="1705">
                  <c:v>1805</c:v>
                </c:pt>
                <c:pt idx="1706">
                  <c:v>1806</c:v>
                </c:pt>
                <c:pt idx="1707">
                  <c:v>1807</c:v>
                </c:pt>
                <c:pt idx="1708">
                  <c:v>1808</c:v>
                </c:pt>
                <c:pt idx="1709">
                  <c:v>1809</c:v>
                </c:pt>
                <c:pt idx="1710">
                  <c:v>1810</c:v>
                </c:pt>
                <c:pt idx="1711">
                  <c:v>1811</c:v>
                </c:pt>
                <c:pt idx="1712">
                  <c:v>1812</c:v>
                </c:pt>
                <c:pt idx="1713">
                  <c:v>1813</c:v>
                </c:pt>
                <c:pt idx="1714">
                  <c:v>1814</c:v>
                </c:pt>
                <c:pt idx="1715">
                  <c:v>1815</c:v>
                </c:pt>
                <c:pt idx="1716">
                  <c:v>1816</c:v>
                </c:pt>
                <c:pt idx="1717">
                  <c:v>1817</c:v>
                </c:pt>
                <c:pt idx="1718">
                  <c:v>1818</c:v>
                </c:pt>
                <c:pt idx="1719">
                  <c:v>1819</c:v>
                </c:pt>
                <c:pt idx="1720">
                  <c:v>1820</c:v>
                </c:pt>
                <c:pt idx="1721">
                  <c:v>1821</c:v>
                </c:pt>
                <c:pt idx="1722">
                  <c:v>1822</c:v>
                </c:pt>
                <c:pt idx="1723">
                  <c:v>1823</c:v>
                </c:pt>
                <c:pt idx="1724">
                  <c:v>1824</c:v>
                </c:pt>
                <c:pt idx="1725">
                  <c:v>1825</c:v>
                </c:pt>
                <c:pt idx="1726">
                  <c:v>1826</c:v>
                </c:pt>
                <c:pt idx="1727">
                  <c:v>1827</c:v>
                </c:pt>
                <c:pt idx="1728">
                  <c:v>1828</c:v>
                </c:pt>
                <c:pt idx="1729">
                  <c:v>1829</c:v>
                </c:pt>
                <c:pt idx="1730">
                  <c:v>1830</c:v>
                </c:pt>
                <c:pt idx="1731">
                  <c:v>1831</c:v>
                </c:pt>
                <c:pt idx="1732">
                  <c:v>1832</c:v>
                </c:pt>
                <c:pt idx="1733">
                  <c:v>1833</c:v>
                </c:pt>
                <c:pt idx="1734">
                  <c:v>1834</c:v>
                </c:pt>
                <c:pt idx="1735">
                  <c:v>1835</c:v>
                </c:pt>
                <c:pt idx="1736">
                  <c:v>1836</c:v>
                </c:pt>
                <c:pt idx="1737">
                  <c:v>1837</c:v>
                </c:pt>
                <c:pt idx="1738">
                  <c:v>1838</c:v>
                </c:pt>
                <c:pt idx="1739">
                  <c:v>1839</c:v>
                </c:pt>
                <c:pt idx="1740">
                  <c:v>1840</c:v>
                </c:pt>
                <c:pt idx="1741">
                  <c:v>1841</c:v>
                </c:pt>
                <c:pt idx="1742">
                  <c:v>1842</c:v>
                </c:pt>
                <c:pt idx="1743">
                  <c:v>1843</c:v>
                </c:pt>
                <c:pt idx="1744">
                  <c:v>1844</c:v>
                </c:pt>
                <c:pt idx="1745">
                  <c:v>1845</c:v>
                </c:pt>
                <c:pt idx="1746">
                  <c:v>1846</c:v>
                </c:pt>
                <c:pt idx="1747">
                  <c:v>1847</c:v>
                </c:pt>
                <c:pt idx="1748">
                  <c:v>1848</c:v>
                </c:pt>
                <c:pt idx="1749">
                  <c:v>1849</c:v>
                </c:pt>
                <c:pt idx="1750">
                  <c:v>1850</c:v>
                </c:pt>
                <c:pt idx="1751">
                  <c:v>1851</c:v>
                </c:pt>
                <c:pt idx="1752">
                  <c:v>1852</c:v>
                </c:pt>
                <c:pt idx="1753">
                  <c:v>1853</c:v>
                </c:pt>
                <c:pt idx="1754">
                  <c:v>1854</c:v>
                </c:pt>
                <c:pt idx="1755">
                  <c:v>1855</c:v>
                </c:pt>
                <c:pt idx="1756">
                  <c:v>1856</c:v>
                </c:pt>
                <c:pt idx="1757">
                  <c:v>1857</c:v>
                </c:pt>
                <c:pt idx="1758">
                  <c:v>1858</c:v>
                </c:pt>
                <c:pt idx="1759">
                  <c:v>1859</c:v>
                </c:pt>
                <c:pt idx="1760">
                  <c:v>1860</c:v>
                </c:pt>
                <c:pt idx="1761">
                  <c:v>1861</c:v>
                </c:pt>
                <c:pt idx="1762">
                  <c:v>1862</c:v>
                </c:pt>
                <c:pt idx="1763">
                  <c:v>1863</c:v>
                </c:pt>
                <c:pt idx="1764">
                  <c:v>1864</c:v>
                </c:pt>
                <c:pt idx="1765">
                  <c:v>1865</c:v>
                </c:pt>
                <c:pt idx="1766">
                  <c:v>1866</c:v>
                </c:pt>
                <c:pt idx="1767">
                  <c:v>1867</c:v>
                </c:pt>
                <c:pt idx="1768">
                  <c:v>1868</c:v>
                </c:pt>
                <c:pt idx="1769">
                  <c:v>1869</c:v>
                </c:pt>
                <c:pt idx="1770">
                  <c:v>1870</c:v>
                </c:pt>
                <c:pt idx="1771">
                  <c:v>1871</c:v>
                </c:pt>
                <c:pt idx="1772">
                  <c:v>1872</c:v>
                </c:pt>
                <c:pt idx="1773">
                  <c:v>1873</c:v>
                </c:pt>
                <c:pt idx="1774">
                  <c:v>1874</c:v>
                </c:pt>
                <c:pt idx="1775">
                  <c:v>1875</c:v>
                </c:pt>
                <c:pt idx="1776">
                  <c:v>1876</c:v>
                </c:pt>
                <c:pt idx="1777">
                  <c:v>1877</c:v>
                </c:pt>
                <c:pt idx="1778">
                  <c:v>1878</c:v>
                </c:pt>
                <c:pt idx="1779">
                  <c:v>1879</c:v>
                </c:pt>
                <c:pt idx="1780">
                  <c:v>1880</c:v>
                </c:pt>
                <c:pt idx="1781">
                  <c:v>1881</c:v>
                </c:pt>
                <c:pt idx="1782">
                  <c:v>1882</c:v>
                </c:pt>
                <c:pt idx="1783">
                  <c:v>1883</c:v>
                </c:pt>
                <c:pt idx="1784">
                  <c:v>1884</c:v>
                </c:pt>
                <c:pt idx="1785">
                  <c:v>1885</c:v>
                </c:pt>
                <c:pt idx="1786">
                  <c:v>1886</c:v>
                </c:pt>
                <c:pt idx="1787">
                  <c:v>1887</c:v>
                </c:pt>
                <c:pt idx="1788">
                  <c:v>1888</c:v>
                </c:pt>
                <c:pt idx="1789">
                  <c:v>1889</c:v>
                </c:pt>
                <c:pt idx="1790">
                  <c:v>1890</c:v>
                </c:pt>
                <c:pt idx="1791">
                  <c:v>1891</c:v>
                </c:pt>
                <c:pt idx="1792">
                  <c:v>1892</c:v>
                </c:pt>
                <c:pt idx="1793">
                  <c:v>1893</c:v>
                </c:pt>
                <c:pt idx="1794">
                  <c:v>1894</c:v>
                </c:pt>
                <c:pt idx="1795">
                  <c:v>1895</c:v>
                </c:pt>
                <c:pt idx="1796">
                  <c:v>1896</c:v>
                </c:pt>
                <c:pt idx="1797">
                  <c:v>1897</c:v>
                </c:pt>
                <c:pt idx="1798">
                  <c:v>1898</c:v>
                </c:pt>
                <c:pt idx="1799">
                  <c:v>1899</c:v>
                </c:pt>
                <c:pt idx="1800">
                  <c:v>1900</c:v>
                </c:pt>
                <c:pt idx="1801">
                  <c:v>1901</c:v>
                </c:pt>
                <c:pt idx="1802">
                  <c:v>1902</c:v>
                </c:pt>
                <c:pt idx="1803">
                  <c:v>1903</c:v>
                </c:pt>
                <c:pt idx="1804">
                  <c:v>1904</c:v>
                </c:pt>
                <c:pt idx="1805">
                  <c:v>1905</c:v>
                </c:pt>
                <c:pt idx="1806">
                  <c:v>1906</c:v>
                </c:pt>
                <c:pt idx="1807">
                  <c:v>1907</c:v>
                </c:pt>
                <c:pt idx="1808">
                  <c:v>1908</c:v>
                </c:pt>
                <c:pt idx="1809">
                  <c:v>1909</c:v>
                </c:pt>
                <c:pt idx="1810">
                  <c:v>1910</c:v>
                </c:pt>
                <c:pt idx="1811">
                  <c:v>1911</c:v>
                </c:pt>
                <c:pt idx="1812">
                  <c:v>1912</c:v>
                </c:pt>
                <c:pt idx="1813">
                  <c:v>1913</c:v>
                </c:pt>
                <c:pt idx="1814">
                  <c:v>1914</c:v>
                </c:pt>
                <c:pt idx="1815">
                  <c:v>1915</c:v>
                </c:pt>
                <c:pt idx="1816">
                  <c:v>1916</c:v>
                </c:pt>
                <c:pt idx="1817">
                  <c:v>1917</c:v>
                </c:pt>
                <c:pt idx="1818">
                  <c:v>1918</c:v>
                </c:pt>
                <c:pt idx="1819">
                  <c:v>1919</c:v>
                </c:pt>
                <c:pt idx="1820">
                  <c:v>1920</c:v>
                </c:pt>
                <c:pt idx="1821">
                  <c:v>1921</c:v>
                </c:pt>
                <c:pt idx="1822">
                  <c:v>1922</c:v>
                </c:pt>
                <c:pt idx="1823">
                  <c:v>1923</c:v>
                </c:pt>
                <c:pt idx="1824">
                  <c:v>1924</c:v>
                </c:pt>
                <c:pt idx="1825">
                  <c:v>1925</c:v>
                </c:pt>
                <c:pt idx="1826">
                  <c:v>1926</c:v>
                </c:pt>
                <c:pt idx="1827">
                  <c:v>1927</c:v>
                </c:pt>
                <c:pt idx="1828">
                  <c:v>1928</c:v>
                </c:pt>
                <c:pt idx="1829">
                  <c:v>1929</c:v>
                </c:pt>
                <c:pt idx="1830">
                  <c:v>1930</c:v>
                </c:pt>
                <c:pt idx="1831">
                  <c:v>1931</c:v>
                </c:pt>
                <c:pt idx="1832">
                  <c:v>1932</c:v>
                </c:pt>
                <c:pt idx="1833">
                  <c:v>1933</c:v>
                </c:pt>
                <c:pt idx="1834">
                  <c:v>1934</c:v>
                </c:pt>
                <c:pt idx="1835">
                  <c:v>1935</c:v>
                </c:pt>
                <c:pt idx="1836">
                  <c:v>1936</c:v>
                </c:pt>
                <c:pt idx="1837">
                  <c:v>1937</c:v>
                </c:pt>
                <c:pt idx="1838">
                  <c:v>1938</c:v>
                </c:pt>
                <c:pt idx="1839">
                  <c:v>1939</c:v>
                </c:pt>
                <c:pt idx="1840">
                  <c:v>1940</c:v>
                </c:pt>
                <c:pt idx="1841">
                  <c:v>1941</c:v>
                </c:pt>
                <c:pt idx="1842">
                  <c:v>1942</c:v>
                </c:pt>
                <c:pt idx="1843">
                  <c:v>1943</c:v>
                </c:pt>
                <c:pt idx="1844">
                  <c:v>1944</c:v>
                </c:pt>
                <c:pt idx="1845">
                  <c:v>1945</c:v>
                </c:pt>
                <c:pt idx="1846">
                  <c:v>1946</c:v>
                </c:pt>
                <c:pt idx="1847">
                  <c:v>1947</c:v>
                </c:pt>
                <c:pt idx="1848">
                  <c:v>1948</c:v>
                </c:pt>
                <c:pt idx="1849">
                  <c:v>1949</c:v>
                </c:pt>
                <c:pt idx="1850">
                  <c:v>1950</c:v>
                </c:pt>
                <c:pt idx="1851">
                  <c:v>1951</c:v>
                </c:pt>
                <c:pt idx="1852">
                  <c:v>1952</c:v>
                </c:pt>
                <c:pt idx="1853">
                  <c:v>1953</c:v>
                </c:pt>
                <c:pt idx="1854">
                  <c:v>1954</c:v>
                </c:pt>
                <c:pt idx="1855">
                  <c:v>1955</c:v>
                </c:pt>
                <c:pt idx="1856">
                  <c:v>1956</c:v>
                </c:pt>
                <c:pt idx="1857">
                  <c:v>1957</c:v>
                </c:pt>
                <c:pt idx="1858">
                  <c:v>1958</c:v>
                </c:pt>
                <c:pt idx="1859">
                  <c:v>1959</c:v>
                </c:pt>
                <c:pt idx="1860">
                  <c:v>1960</c:v>
                </c:pt>
                <c:pt idx="1861">
                  <c:v>1961</c:v>
                </c:pt>
                <c:pt idx="1862">
                  <c:v>1962</c:v>
                </c:pt>
                <c:pt idx="1863">
                  <c:v>1963</c:v>
                </c:pt>
                <c:pt idx="1864">
                  <c:v>1964</c:v>
                </c:pt>
                <c:pt idx="1865">
                  <c:v>1965</c:v>
                </c:pt>
                <c:pt idx="1866">
                  <c:v>1966</c:v>
                </c:pt>
                <c:pt idx="1867">
                  <c:v>1967</c:v>
                </c:pt>
                <c:pt idx="1868">
                  <c:v>1968</c:v>
                </c:pt>
                <c:pt idx="1869">
                  <c:v>1969</c:v>
                </c:pt>
                <c:pt idx="1870">
                  <c:v>1970</c:v>
                </c:pt>
                <c:pt idx="1871">
                  <c:v>1971</c:v>
                </c:pt>
                <c:pt idx="1872">
                  <c:v>1972</c:v>
                </c:pt>
                <c:pt idx="1873">
                  <c:v>1973</c:v>
                </c:pt>
                <c:pt idx="1874">
                  <c:v>1974</c:v>
                </c:pt>
                <c:pt idx="1875">
                  <c:v>1975</c:v>
                </c:pt>
                <c:pt idx="1876">
                  <c:v>1976</c:v>
                </c:pt>
                <c:pt idx="1877">
                  <c:v>1977</c:v>
                </c:pt>
                <c:pt idx="1878">
                  <c:v>1978</c:v>
                </c:pt>
                <c:pt idx="1879">
                  <c:v>1979</c:v>
                </c:pt>
                <c:pt idx="1880">
                  <c:v>1980</c:v>
                </c:pt>
                <c:pt idx="1881">
                  <c:v>1981</c:v>
                </c:pt>
                <c:pt idx="1882">
                  <c:v>1982</c:v>
                </c:pt>
                <c:pt idx="1883">
                  <c:v>1983</c:v>
                </c:pt>
                <c:pt idx="1884">
                  <c:v>1984</c:v>
                </c:pt>
                <c:pt idx="1885">
                  <c:v>1985</c:v>
                </c:pt>
                <c:pt idx="1886">
                  <c:v>1986</c:v>
                </c:pt>
                <c:pt idx="1887">
                  <c:v>1987</c:v>
                </c:pt>
                <c:pt idx="1888">
                  <c:v>1988</c:v>
                </c:pt>
                <c:pt idx="1889">
                  <c:v>1989</c:v>
                </c:pt>
                <c:pt idx="1890">
                  <c:v>1990</c:v>
                </c:pt>
                <c:pt idx="1891">
                  <c:v>1991</c:v>
                </c:pt>
                <c:pt idx="1892">
                  <c:v>1992</c:v>
                </c:pt>
                <c:pt idx="1893">
                  <c:v>1993</c:v>
                </c:pt>
                <c:pt idx="1894">
                  <c:v>1994</c:v>
                </c:pt>
                <c:pt idx="1895">
                  <c:v>1995</c:v>
                </c:pt>
                <c:pt idx="1896">
                  <c:v>1996</c:v>
                </c:pt>
                <c:pt idx="1897">
                  <c:v>1997</c:v>
                </c:pt>
                <c:pt idx="1898">
                  <c:v>1998</c:v>
                </c:pt>
                <c:pt idx="1899">
                  <c:v>1999</c:v>
                </c:pt>
                <c:pt idx="1900">
                  <c:v>2000</c:v>
                </c:pt>
                <c:pt idx="1901">
                  <c:v>2001</c:v>
                </c:pt>
                <c:pt idx="1902">
                  <c:v>2002</c:v>
                </c:pt>
                <c:pt idx="1903">
                  <c:v>2003</c:v>
                </c:pt>
                <c:pt idx="1904">
                  <c:v>2004</c:v>
                </c:pt>
                <c:pt idx="1905">
                  <c:v>2005</c:v>
                </c:pt>
                <c:pt idx="1906">
                  <c:v>2006</c:v>
                </c:pt>
                <c:pt idx="1907">
                  <c:v>2007</c:v>
                </c:pt>
                <c:pt idx="1908">
                  <c:v>2008</c:v>
                </c:pt>
                <c:pt idx="1909">
                  <c:v>2009</c:v>
                </c:pt>
                <c:pt idx="1910">
                  <c:v>2010</c:v>
                </c:pt>
                <c:pt idx="1911">
                  <c:v>2011</c:v>
                </c:pt>
                <c:pt idx="1912">
                  <c:v>2012</c:v>
                </c:pt>
                <c:pt idx="1913">
                  <c:v>2013</c:v>
                </c:pt>
                <c:pt idx="1914">
                  <c:v>2014</c:v>
                </c:pt>
                <c:pt idx="1915">
                  <c:v>2015</c:v>
                </c:pt>
                <c:pt idx="1916">
                  <c:v>2016</c:v>
                </c:pt>
                <c:pt idx="1917">
                  <c:v>2017</c:v>
                </c:pt>
                <c:pt idx="1918">
                  <c:v>2018</c:v>
                </c:pt>
                <c:pt idx="1919">
                  <c:v>2019</c:v>
                </c:pt>
                <c:pt idx="1920">
                  <c:v>2020</c:v>
                </c:pt>
                <c:pt idx="1921">
                  <c:v>2021</c:v>
                </c:pt>
                <c:pt idx="1922">
                  <c:v>2022</c:v>
                </c:pt>
                <c:pt idx="1923">
                  <c:v>2023</c:v>
                </c:pt>
                <c:pt idx="1924">
                  <c:v>2024</c:v>
                </c:pt>
                <c:pt idx="1925">
                  <c:v>2025</c:v>
                </c:pt>
                <c:pt idx="1926">
                  <c:v>2026</c:v>
                </c:pt>
                <c:pt idx="1927">
                  <c:v>2027</c:v>
                </c:pt>
                <c:pt idx="1928">
                  <c:v>2028</c:v>
                </c:pt>
                <c:pt idx="1929">
                  <c:v>2029</c:v>
                </c:pt>
                <c:pt idx="1930">
                  <c:v>2030</c:v>
                </c:pt>
                <c:pt idx="1931">
                  <c:v>2031</c:v>
                </c:pt>
                <c:pt idx="1932">
                  <c:v>2032</c:v>
                </c:pt>
                <c:pt idx="1933">
                  <c:v>2033</c:v>
                </c:pt>
                <c:pt idx="1934">
                  <c:v>2034</c:v>
                </c:pt>
                <c:pt idx="1935">
                  <c:v>2035</c:v>
                </c:pt>
                <c:pt idx="1936">
                  <c:v>2036</c:v>
                </c:pt>
                <c:pt idx="1937">
                  <c:v>2037</c:v>
                </c:pt>
                <c:pt idx="1938">
                  <c:v>2038</c:v>
                </c:pt>
                <c:pt idx="1939">
                  <c:v>2039</c:v>
                </c:pt>
                <c:pt idx="1940">
                  <c:v>2040</c:v>
                </c:pt>
                <c:pt idx="1941">
                  <c:v>2041</c:v>
                </c:pt>
                <c:pt idx="1942">
                  <c:v>2042</c:v>
                </c:pt>
                <c:pt idx="1943">
                  <c:v>2043</c:v>
                </c:pt>
                <c:pt idx="1944">
                  <c:v>2044</c:v>
                </c:pt>
                <c:pt idx="1945">
                  <c:v>2045</c:v>
                </c:pt>
                <c:pt idx="1946">
                  <c:v>2046</c:v>
                </c:pt>
                <c:pt idx="1947">
                  <c:v>2047</c:v>
                </c:pt>
                <c:pt idx="1948">
                  <c:v>2048</c:v>
                </c:pt>
                <c:pt idx="1949">
                  <c:v>2049</c:v>
                </c:pt>
                <c:pt idx="1950">
                  <c:v>2050</c:v>
                </c:pt>
                <c:pt idx="1951">
                  <c:v>2051</c:v>
                </c:pt>
                <c:pt idx="1952">
                  <c:v>2052</c:v>
                </c:pt>
                <c:pt idx="1953">
                  <c:v>2053</c:v>
                </c:pt>
                <c:pt idx="1954">
                  <c:v>2054</c:v>
                </c:pt>
                <c:pt idx="1955">
                  <c:v>2055</c:v>
                </c:pt>
                <c:pt idx="1956">
                  <c:v>2056</c:v>
                </c:pt>
                <c:pt idx="1957">
                  <c:v>2057</c:v>
                </c:pt>
                <c:pt idx="1958">
                  <c:v>2058</c:v>
                </c:pt>
                <c:pt idx="1959">
                  <c:v>2059</c:v>
                </c:pt>
                <c:pt idx="1960">
                  <c:v>2060</c:v>
                </c:pt>
                <c:pt idx="1961">
                  <c:v>2061</c:v>
                </c:pt>
                <c:pt idx="1962">
                  <c:v>2062</c:v>
                </c:pt>
                <c:pt idx="1963">
                  <c:v>2063</c:v>
                </c:pt>
                <c:pt idx="1964">
                  <c:v>2064</c:v>
                </c:pt>
                <c:pt idx="1965">
                  <c:v>2065</c:v>
                </c:pt>
                <c:pt idx="1966">
                  <c:v>2066</c:v>
                </c:pt>
                <c:pt idx="1967">
                  <c:v>2067</c:v>
                </c:pt>
                <c:pt idx="1968">
                  <c:v>2068</c:v>
                </c:pt>
                <c:pt idx="1969">
                  <c:v>2069</c:v>
                </c:pt>
                <c:pt idx="1970">
                  <c:v>2070</c:v>
                </c:pt>
                <c:pt idx="1971">
                  <c:v>2071</c:v>
                </c:pt>
                <c:pt idx="1972">
                  <c:v>2072</c:v>
                </c:pt>
                <c:pt idx="1973">
                  <c:v>2073</c:v>
                </c:pt>
                <c:pt idx="1974">
                  <c:v>2074</c:v>
                </c:pt>
                <c:pt idx="1975">
                  <c:v>2075</c:v>
                </c:pt>
                <c:pt idx="1976">
                  <c:v>2076</c:v>
                </c:pt>
                <c:pt idx="1977">
                  <c:v>2077</c:v>
                </c:pt>
                <c:pt idx="1978">
                  <c:v>2078</c:v>
                </c:pt>
                <c:pt idx="1979">
                  <c:v>2079</c:v>
                </c:pt>
                <c:pt idx="1980">
                  <c:v>2080</c:v>
                </c:pt>
                <c:pt idx="1981">
                  <c:v>2081</c:v>
                </c:pt>
                <c:pt idx="1982">
                  <c:v>2082</c:v>
                </c:pt>
                <c:pt idx="1983">
                  <c:v>2083</c:v>
                </c:pt>
                <c:pt idx="1984">
                  <c:v>2084</c:v>
                </c:pt>
                <c:pt idx="1985">
                  <c:v>2085</c:v>
                </c:pt>
                <c:pt idx="1986">
                  <c:v>2086</c:v>
                </c:pt>
                <c:pt idx="1987">
                  <c:v>2087</c:v>
                </c:pt>
                <c:pt idx="1988">
                  <c:v>2088</c:v>
                </c:pt>
                <c:pt idx="1989">
                  <c:v>2089</c:v>
                </c:pt>
                <c:pt idx="1990">
                  <c:v>2090</c:v>
                </c:pt>
                <c:pt idx="1991">
                  <c:v>2091</c:v>
                </c:pt>
                <c:pt idx="1992">
                  <c:v>2092</c:v>
                </c:pt>
                <c:pt idx="1993">
                  <c:v>2093</c:v>
                </c:pt>
                <c:pt idx="1994">
                  <c:v>2094</c:v>
                </c:pt>
                <c:pt idx="1995">
                  <c:v>2095</c:v>
                </c:pt>
                <c:pt idx="1996">
                  <c:v>2096</c:v>
                </c:pt>
                <c:pt idx="1997">
                  <c:v>2097</c:v>
                </c:pt>
                <c:pt idx="1998">
                  <c:v>2098</c:v>
                </c:pt>
                <c:pt idx="1999">
                  <c:v>2099</c:v>
                </c:pt>
                <c:pt idx="2000">
                  <c:v>2100</c:v>
                </c:pt>
                <c:pt idx="2001">
                  <c:v>2101</c:v>
                </c:pt>
                <c:pt idx="2002">
                  <c:v>2102</c:v>
                </c:pt>
                <c:pt idx="2003">
                  <c:v>2103</c:v>
                </c:pt>
                <c:pt idx="2004">
                  <c:v>2104</c:v>
                </c:pt>
                <c:pt idx="2005">
                  <c:v>2105</c:v>
                </c:pt>
                <c:pt idx="2006">
                  <c:v>2106</c:v>
                </c:pt>
                <c:pt idx="2007">
                  <c:v>2107</c:v>
                </c:pt>
                <c:pt idx="2008">
                  <c:v>2108</c:v>
                </c:pt>
                <c:pt idx="2009">
                  <c:v>2109</c:v>
                </c:pt>
                <c:pt idx="2010">
                  <c:v>2110</c:v>
                </c:pt>
                <c:pt idx="2011">
                  <c:v>2111</c:v>
                </c:pt>
                <c:pt idx="2012">
                  <c:v>2112</c:v>
                </c:pt>
                <c:pt idx="2013">
                  <c:v>2113</c:v>
                </c:pt>
                <c:pt idx="2014">
                  <c:v>2114</c:v>
                </c:pt>
                <c:pt idx="2015">
                  <c:v>2115</c:v>
                </c:pt>
                <c:pt idx="2016">
                  <c:v>2116</c:v>
                </c:pt>
                <c:pt idx="2017">
                  <c:v>2117</c:v>
                </c:pt>
                <c:pt idx="2018">
                  <c:v>2118</c:v>
                </c:pt>
                <c:pt idx="2019">
                  <c:v>2119</c:v>
                </c:pt>
                <c:pt idx="2020">
                  <c:v>2120</c:v>
                </c:pt>
                <c:pt idx="2021">
                  <c:v>2121</c:v>
                </c:pt>
                <c:pt idx="2022">
                  <c:v>2122</c:v>
                </c:pt>
                <c:pt idx="2023">
                  <c:v>2123</c:v>
                </c:pt>
                <c:pt idx="2024">
                  <c:v>2124</c:v>
                </c:pt>
                <c:pt idx="2025">
                  <c:v>2125</c:v>
                </c:pt>
                <c:pt idx="2026">
                  <c:v>2126</c:v>
                </c:pt>
                <c:pt idx="2027">
                  <c:v>2127</c:v>
                </c:pt>
                <c:pt idx="2028">
                  <c:v>2128</c:v>
                </c:pt>
                <c:pt idx="2029">
                  <c:v>2129</c:v>
                </c:pt>
                <c:pt idx="2030">
                  <c:v>2130</c:v>
                </c:pt>
                <c:pt idx="2031">
                  <c:v>2131</c:v>
                </c:pt>
                <c:pt idx="2032">
                  <c:v>2132</c:v>
                </c:pt>
                <c:pt idx="2033">
                  <c:v>2133</c:v>
                </c:pt>
                <c:pt idx="2034">
                  <c:v>2134</c:v>
                </c:pt>
                <c:pt idx="2035">
                  <c:v>2135</c:v>
                </c:pt>
                <c:pt idx="2036">
                  <c:v>2136</c:v>
                </c:pt>
                <c:pt idx="2037">
                  <c:v>2137</c:v>
                </c:pt>
                <c:pt idx="2038">
                  <c:v>2138</c:v>
                </c:pt>
                <c:pt idx="2039">
                  <c:v>2139</c:v>
                </c:pt>
                <c:pt idx="2040">
                  <c:v>2140</c:v>
                </c:pt>
                <c:pt idx="2041">
                  <c:v>2141</c:v>
                </c:pt>
                <c:pt idx="2042">
                  <c:v>2142</c:v>
                </c:pt>
                <c:pt idx="2043">
                  <c:v>2143</c:v>
                </c:pt>
                <c:pt idx="2044">
                  <c:v>2144</c:v>
                </c:pt>
                <c:pt idx="2045">
                  <c:v>2145</c:v>
                </c:pt>
                <c:pt idx="2046">
                  <c:v>2146</c:v>
                </c:pt>
                <c:pt idx="2047">
                  <c:v>2147</c:v>
                </c:pt>
                <c:pt idx="2048">
                  <c:v>2148</c:v>
                </c:pt>
                <c:pt idx="2049">
                  <c:v>2149</c:v>
                </c:pt>
                <c:pt idx="2050">
                  <c:v>2150</c:v>
                </c:pt>
                <c:pt idx="2051">
                  <c:v>2151</c:v>
                </c:pt>
                <c:pt idx="2052">
                  <c:v>2152</c:v>
                </c:pt>
                <c:pt idx="2053">
                  <c:v>2153</c:v>
                </c:pt>
                <c:pt idx="2054">
                  <c:v>2154</c:v>
                </c:pt>
                <c:pt idx="2055">
                  <c:v>2155</c:v>
                </c:pt>
                <c:pt idx="2056">
                  <c:v>2156</c:v>
                </c:pt>
                <c:pt idx="2057">
                  <c:v>2157</c:v>
                </c:pt>
                <c:pt idx="2058">
                  <c:v>2158</c:v>
                </c:pt>
                <c:pt idx="2059">
                  <c:v>2159</c:v>
                </c:pt>
                <c:pt idx="2060">
                  <c:v>2160</c:v>
                </c:pt>
                <c:pt idx="2061">
                  <c:v>2161</c:v>
                </c:pt>
                <c:pt idx="2062">
                  <c:v>2162</c:v>
                </c:pt>
                <c:pt idx="2063">
                  <c:v>2163</c:v>
                </c:pt>
                <c:pt idx="2064">
                  <c:v>2164</c:v>
                </c:pt>
                <c:pt idx="2065">
                  <c:v>2165</c:v>
                </c:pt>
                <c:pt idx="2066">
                  <c:v>2166</c:v>
                </c:pt>
                <c:pt idx="2067">
                  <c:v>2167</c:v>
                </c:pt>
                <c:pt idx="2068">
                  <c:v>2168</c:v>
                </c:pt>
                <c:pt idx="2069">
                  <c:v>2169</c:v>
                </c:pt>
                <c:pt idx="2070">
                  <c:v>2170</c:v>
                </c:pt>
                <c:pt idx="2071">
                  <c:v>2171</c:v>
                </c:pt>
                <c:pt idx="2072">
                  <c:v>2172</c:v>
                </c:pt>
                <c:pt idx="2073">
                  <c:v>2173</c:v>
                </c:pt>
                <c:pt idx="2074">
                  <c:v>2174</c:v>
                </c:pt>
                <c:pt idx="2075">
                  <c:v>2175</c:v>
                </c:pt>
                <c:pt idx="2076">
                  <c:v>2176</c:v>
                </c:pt>
                <c:pt idx="2077">
                  <c:v>2177</c:v>
                </c:pt>
                <c:pt idx="2078">
                  <c:v>2178</c:v>
                </c:pt>
                <c:pt idx="2079">
                  <c:v>2179</c:v>
                </c:pt>
                <c:pt idx="2080">
                  <c:v>2180</c:v>
                </c:pt>
                <c:pt idx="2081">
                  <c:v>2181</c:v>
                </c:pt>
                <c:pt idx="2082">
                  <c:v>2182</c:v>
                </c:pt>
                <c:pt idx="2083">
                  <c:v>2183</c:v>
                </c:pt>
                <c:pt idx="2084">
                  <c:v>2184</c:v>
                </c:pt>
                <c:pt idx="2085">
                  <c:v>2185</c:v>
                </c:pt>
                <c:pt idx="2086">
                  <c:v>2186</c:v>
                </c:pt>
                <c:pt idx="2087">
                  <c:v>2187</c:v>
                </c:pt>
                <c:pt idx="2088">
                  <c:v>2188</c:v>
                </c:pt>
                <c:pt idx="2089">
                  <c:v>2189</c:v>
                </c:pt>
                <c:pt idx="2090">
                  <c:v>2190</c:v>
                </c:pt>
                <c:pt idx="2091">
                  <c:v>2191</c:v>
                </c:pt>
                <c:pt idx="2092">
                  <c:v>2192</c:v>
                </c:pt>
                <c:pt idx="2093">
                  <c:v>2193</c:v>
                </c:pt>
                <c:pt idx="2094">
                  <c:v>2194</c:v>
                </c:pt>
                <c:pt idx="2095">
                  <c:v>2195</c:v>
                </c:pt>
                <c:pt idx="2096">
                  <c:v>2196</c:v>
                </c:pt>
                <c:pt idx="2097">
                  <c:v>2197</c:v>
                </c:pt>
                <c:pt idx="2098">
                  <c:v>2198</c:v>
                </c:pt>
                <c:pt idx="2099">
                  <c:v>2199</c:v>
                </c:pt>
                <c:pt idx="2100">
                  <c:v>2200</c:v>
                </c:pt>
                <c:pt idx="2101">
                  <c:v>2201</c:v>
                </c:pt>
                <c:pt idx="2102">
                  <c:v>2202</c:v>
                </c:pt>
                <c:pt idx="2103">
                  <c:v>2203</c:v>
                </c:pt>
                <c:pt idx="2104">
                  <c:v>2204</c:v>
                </c:pt>
                <c:pt idx="2105">
                  <c:v>2205</c:v>
                </c:pt>
                <c:pt idx="2106">
                  <c:v>2206</c:v>
                </c:pt>
                <c:pt idx="2107">
                  <c:v>2207</c:v>
                </c:pt>
                <c:pt idx="2108">
                  <c:v>2208</c:v>
                </c:pt>
                <c:pt idx="2109">
                  <c:v>2209</c:v>
                </c:pt>
                <c:pt idx="2110">
                  <c:v>2210</c:v>
                </c:pt>
                <c:pt idx="2111">
                  <c:v>2211</c:v>
                </c:pt>
                <c:pt idx="2112">
                  <c:v>2212</c:v>
                </c:pt>
                <c:pt idx="2113">
                  <c:v>2213</c:v>
                </c:pt>
                <c:pt idx="2114">
                  <c:v>2214</c:v>
                </c:pt>
                <c:pt idx="2115">
                  <c:v>2215</c:v>
                </c:pt>
                <c:pt idx="2116">
                  <c:v>2216</c:v>
                </c:pt>
                <c:pt idx="2117">
                  <c:v>2217</c:v>
                </c:pt>
                <c:pt idx="2118">
                  <c:v>2218</c:v>
                </c:pt>
                <c:pt idx="2119">
                  <c:v>2219</c:v>
                </c:pt>
                <c:pt idx="2120">
                  <c:v>2220</c:v>
                </c:pt>
                <c:pt idx="2121">
                  <c:v>2221</c:v>
                </c:pt>
                <c:pt idx="2122">
                  <c:v>2222</c:v>
                </c:pt>
                <c:pt idx="2123">
                  <c:v>2223</c:v>
                </c:pt>
                <c:pt idx="2124">
                  <c:v>2224</c:v>
                </c:pt>
                <c:pt idx="2125">
                  <c:v>2225</c:v>
                </c:pt>
                <c:pt idx="2126">
                  <c:v>2226</c:v>
                </c:pt>
                <c:pt idx="2127">
                  <c:v>2227</c:v>
                </c:pt>
                <c:pt idx="2128">
                  <c:v>2228</c:v>
                </c:pt>
                <c:pt idx="2129">
                  <c:v>2229</c:v>
                </c:pt>
                <c:pt idx="2130">
                  <c:v>2230</c:v>
                </c:pt>
                <c:pt idx="2131">
                  <c:v>2231</c:v>
                </c:pt>
                <c:pt idx="2132">
                  <c:v>2232</c:v>
                </c:pt>
                <c:pt idx="2133">
                  <c:v>2233</c:v>
                </c:pt>
                <c:pt idx="2134">
                  <c:v>2234</c:v>
                </c:pt>
                <c:pt idx="2135">
                  <c:v>2235</c:v>
                </c:pt>
                <c:pt idx="2136">
                  <c:v>2236</c:v>
                </c:pt>
                <c:pt idx="2137">
                  <c:v>2237</c:v>
                </c:pt>
                <c:pt idx="2138">
                  <c:v>2238</c:v>
                </c:pt>
                <c:pt idx="2139">
                  <c:v>2239</c:v>
                </c:pt>
                <c:pt idx="2140">
                  <c:v>2240</c:v>
                </c:pt>
                <c:pt idx="2141">
                  <c:v>2241</c:v>
                </c:pt>
                <c:pt idx="2142">
                  <c:v>2242</c:v>
                </c:pt>
                <c:pt idx="2143">
                  <c:v>2243</c:v>
                </c:pt>
                <c:pt idx="2144">
                  <c:v>2244</c:v>
                </c:pt>
                <c:pt idx="2145">
                  <c:v>2245</c:v>
                </c:pt>
                <c:pt idx="2146">
                  <c:v>2246</c:v>
                </c:pt>
                <c:pt idx="2147">
                  <c:v>2247</c:v>
                </c:pt>
                <c:pt idx="2148">
                  <c:v>2248</c:v>
                </c:pt>
                <c:pt idx="2149">
                  <c:v>2249</c:v>
                </c:pt>
                <c:pt idx="2150">
                  <c:v>2250</c:v>
                </c:pt>
                <c:pt idx="2151">
                  <c:v>2251</c:v>
                </c:pt>
                <c:pt idx="2152">
                  <c:v>2252</c:v>
                </c:pt>
                <c:pt idx="2153">
                  <c:v>2253</c:v>
                </c:pt>
                <c:pt idx="2154">
                  <c:v>2254</c:v>
                </c:pt>
                <c:pt idx="2155">
                  <c:v>2255</c:v>
                </c:pt>
                <c:pt idx="2156">
                  <c:v>2256</c:v>
                </c:pt>
                <c:pt idx="2157">
                  <c:v>2257</c:v>
                </c:pt>
                <c:pt idx="2158">
                  <c:v>2258</c:v>
                </c:pt>
                <c:pt idx="2159">
                  <c:v>2259</c:v>
                </c:pt>
                <c:pt idx="2160">
                  <c:v>2260</c:v>
                </c:pt>
                <c:pt idx="2161">
                  <c:v>2261</c:v>
                </c:pt>
                <c:pt idx="2162">
                  <c:v>2262</c:v>
                </c:pt>
                <c:pt idx="2163">
                  <c:v>2263</c:v>
                </c:pt>
                <c:pt idx="2164">
                  <c:v>2264</c:v>
                </c:pt>
                <c:pt idx="2165">
                  <c:v>2265</c:v>
                </c:pt>
                <c:pt idx="2166">
                  <c:v>2266</c:v>
                </c:pt>
                <c:pt idx="2167">
                  <c:v>2267</c:v>
                </c:pt>
                <c:pt idx="2168">
                  <c:v>2268</c:v>
                </c:pt>
                <c:pt idx="2169">
                  <c:v>2269</c:v>
                </c:pt>
                <c:pt idx="2170">
                  <c:v>2270</c:v>
                </c:pt>
                <c:pt idx="2171">
                  <c:v>2271</c:v>
                </c:pt>
                <c:pt idx="2172">
                  <c:v>2272</c:v>
                </c:pt>
                <c:pt idx="2173">
                  <c:v>2273</c:v>
                </c:pt>
                <c:pt idx="2174">
                  <c:v>2274</c:v>
                </c:pt>
                <c:pt idx="2175">
                  <c:v>2275</c:v>
                </c:pt>
                <c:pt idx="2176">
                  <c:v>2276</c:v>
                </c:pt>
                <c:pt idx="2177">
                  <c:v>2277</c:v>
                </c:pt>
                <c:pt idx="2178">
                  <c:v>2278</c:v>
                </c:pt>
                <c:pt idx="2179">
                  <c:v>2279</c:v>
                </c:pt>
                <c:pt idx="2180">
                  <c:v>2280</c:v>
                </c:pt>
                <c:pt idx="2181">
                  <c:v>2281</c:v>
                </c:pt>
                <c:pt idx="2182">
                  <c:v>2282</c:v>
                </c:pt>
                <c:pt idx="2183">
                  <c:v>2283</c:v>
                </c:pt>
                <c:pt idx="2184">
                  <c:v>2284</c:v>
                </c:pt>
                <c:pt idx="2185">
                  <c:v>2285</c:v>
                </c:pt>
                <c:pt idx="2186">
                  <c:v>2286</c:v>
                </c:pt>
                <c:pt idx="2187">
                  <c:v>2287</c:v>
                </c:pt>
                <c:pt idx="2188">
                  <c:v>2288</c:v>
                </c:pt>
                <c:pt idx="2189">
                  <c:v>2289</c:v>
                </c:pt>
                <c:pt idx="2190">
                  <c:v>2290</c:v>
                </c:pt>
                <c:pt idx="2191">
                  <c:v>2291</c:v>
                </c:pt>
                <c:pt idx="2192">
                  <c:v>2292</c:v>
                </c:pt>
                <c:pt idx="2193">
                  <c:v>2293</c:v>
                </c:pt>
                <c:pt idx="2194">
                  <c:v>2294</c:v>
                </c:pt>
                <c:pt idx="2195">
                  <c:v>2295</c:v>
                </c:pt>
                <c:pt idx="2196">
                  <c:v>2296</c:v>
                </c:pt>
                <c:pt idx="2197">
                  <c:v>2297</c:v>
                </c:pt>
                <c:pt idx="2198">
                  <c:v>2298</c:v>
                </c:pt>
                <c:pt idx="2199">
                  <c:v>2299</c:v>
                </c:pt>
                <c:pt idx="2200">
                  <c:v>2300</c:v>
                </c:pt>
                <c:pt idx="2201">
                  <c:v>2301</c:v>
                </c:pt>
                <c:pt idx="2202">
                  <c:v>2302</c:v>
                </c:pt>
                <c:pt idx="2203">
                  <c:v>2303</c:v>
                </c:pt>
                <c:pt idx="2204">
                  <c:v>2304</c:v>
                </c:pt>
                <c:pt idx="2205">
                  <c:v>2305</c:v>
                </c:pt>
                <c:pt idx="2206">
                  <c:v>2306</c:v>
                </c:pt>
                <c:pt idx="2207">
                  <c:v>2307</c:v>
                </c:pt>
                <c:pt idx="2208">
                  <c:v>2308</c:v>
                </c:pt>
                <c:pt idx="2209">
                  <c:v>2309</c:v>
                </c:pt>
                <c:pt idx="2210">
                  <c:v>2310</c:v>
                </c:pt>
                <c:pt idx="2211">
                  <c:v>2311</c:v>
                </c:pt>
                <c:pt idx="2212">
                  <c:v>2312</c:v>
                </c:pt>
                <c:pt idx="2213">
                  <c:v>2313</c:v>
                </c:pt>
                <c:pt idx="2214">
                  <c:v>2314</c:v>
                </c:pt>
                <c:pt idx="2215">
                  <c:v>2315</c:v>
                </c:pt>
                <c:pt idx="2216">
                  <c:v>2316</c:v>
                </c:pt>
                <c:pt idx="2217">
                  <c:v>2317</c:v>
                </c:pt>
                <c:pt idx="2218">
                  <c:v>2318</c:v>
                </c:pt>
                <c:pt idx="2219">
                  <c:v>2319</c:v>
                </c:pt>
                <c:pt idx="2220">
                  <c:v>2320</c:v>
                </c:pt>
                <c:pt idx="2221">
                  <c:v>2321</c:v>
                </c:pt>
                <c:pt idx="2222">
                  <c:v>2322</c:v>
                </c:pt>
                <c:pt idx="2223">
                  <c:v>2323</c:v>
                </c:pt>
                <c:pt idx="2224">
                  <c:v>2324</c:v>
                </c:pt>
                <c:pt idx="2225">
                  <c:v>2325</c:v>
                </c:pt>
                <c:pt idx="2226">
                  <c:v>2326</c:v>
                </c:pt>
                <c:pt idx="2227">
                  <c:v>2327</c:v>
                </c:pt>
                <c:pt idx="2228">
                  <c:v>2328</c:v>
                </c:pt>
                <c:pt idx="2229">
                  <c:v>2329</c:v>
                </c:pt>
                <c:pt idx="2230">
                  <c:v>2330</c:v>
                </c:pt>
                <c:pt idx="2231">
                  <c:v>2331</c:v>
                </c:pt>
                <c:pt idx="2232">
                  <c:v>2332</c:v>
                </c:pt>
                <c:pt idx="2233">
                  <c:v>2333</c:v>
                </c:pt>
                <c:pt idx="2234">
                  <c:v>2334</c:v>
                </c:pt>
                <c:pt idx="2235">
                  <c:v>2335</c:v>
                </c:pt>
                <c:pt idx="2236">
                  <c:v>2336</c:v>
                </c:pt>
                <c:pt idx="2237">
                  <c:v>2337</c:v>
                </c:pt>
                <c:pt idx="2238">
                  <c:v>2338</c:v>
                </c:pt>
                <c:pt idx="2239">
                  <c:v>2339</c:v>
                </c:pt>
                <c:pt idx="2240">
                  <c:v>2340</c:v>
                </c:pt>
                <c:pt idx="2241">
                  <c:v>2341</c:v>
                </c:pt>
                <c:pt idx="2242">
                  <c:v>2342</c:v>
                </c:pt>
                <c:pt idx="2243">
                  <c:v>2343</c:v>
                </c:pt>
                <c:pt idx="2244">
                  <c:v>2344</c:v>
                </c:pt>
                <c:pt idx="2245">
                  <c:v>2345</c:v>
                </c:pt>
                <c:pt idx="2246">
                  <c:v>2346</c:v>
                </c:pt>
                <c:pt idx="2247">
                  <c:v>2347</c:v>
                </c:pt>
                <c:pt idx="2248">
                  <c:v>2348</c:v>
                </c:pt>
                <c:pt idx="2249">
                  <c:v>2349</c:v>
                </c:pt>
                <c:pt idx="2250">
                  <c:v>2350</c:v>
                </c:pt>
                <c:pt idx="2251">
                  <c:v>2351</c:v>
                </c:pt>
                <c:pt idx="2252">
                  <c:v>2352</c:v>
                </c:pt>
                <c:pt idx="2253">
                  <c:v>2353</c:v>
                </c:pt>
                <c:pt idx="2254">
                  <c:v>2354</c:v>
                </c:pt>
                <c:pt idx="2255">
                  <c:v>2355</c:v>
                </c:pt>
                <c:pt idx="2256">
                  <c:v>2356</c:v>
                </c:pt>
                <c:pt idx="2257">
                  <c:v>2357</c:v>
                </c:pt>
                <c:pt idx="2258">
                  <c:v>2358</c:v>
                </c:pt>
                <c:pt idx="2259">
                  <c:v>2359</c:v>
                </c:pt>
                <c:pt idx="2260">
                  <c:v>2360</c:v>
                </c:pt>
                <c:pt idx="2261">
                  <c:v>2361</c:v>
                </c:pt>
                <c:pt idx="2262">
                  <c:v>2362</c:v>
                </c:pt>
                <c:pt idx="2263">
                  <c:v>2363</c:v>
                </c:pt>
                <c:pt idx="2264">
                  <c:v>2364</c:v>
                </c:pt>
                <c:pt idx="2265">
                  <c:v>2365</c:v>
                </c:pt>
                <c:pt idx="2266">
                  <c:v>2366</c:v>
                </c:pt>
                <c:pt idx="2267">
                  <c:v>2367</c:v>
                </c:pt>
                <c:pt idx="2268">
                  <c:v>2368</c:v>
                </c:pt>
              </c:numCache>
            </c:numRef>
          </c:xVal>
          <c:yVal>
            <c:numRef>
              <c:f>'PFW Graphs'!$S$2:$S$2271</c:f>
              <c:numCache>
                <c:formatCode>General</c:formatCode>
                <c:ptCount val="2270"/>
                <c:pt idx="0">
                  <c:v>739.1</c:v>
                </c:pt>
                <c:pt idx="1">
                  <c:v>744.7</c:v>
                </c:pt>
                <c:pt idx="2">
                  <c:v>749.3</c:v>
                </c:pt>
                <c:pt idx="3">
                  <c:v>753</c:v>
                </c:pt>
                <c:pt idx="4">
                  <c:v>755.7</c:v>
                </c:pt>
                <c:pt idx="5">
                  <c:v>757.3</c:v>
                </c:pt>
                <c:pt idx="6">
                  <c:v>758</c:v>
                </c:pt>
                <c:pt idx="7">
                  <c:v>757.6</c:v>
                </c:pt>
                <c:pt idx="8">
                  <c:v>755.9</c:v>
                </c:pt>
                <c:pt idx="9">
                  <c:v>753.4</c:v>
                </c:pt>
                <c:pt idx="10">
                  <c:v>749.7</c:v>
                </c:pt>
                <c:pt idx="11">
                  <c:v>744.9</c:v>
                </c:pt>
                <c:pt idx="12">
                  <c:v>739.4</c:v>
                </c:pt>
                <c:pt idx="13">
                  <c:v>733.3</c:v>
                </c:pt>
                <c:pt idx="14">
                  <c:v>726.9</c:v>
                </c:pt>
                <c:pt idx="15">
                  <c:v>720.4</c:v>
                </c:pt>
                <c:pt idx="16">
                  <c:v>714.1</c:v>
                </c:pt>
                <c:pt idx="17">
                  <c:v>708.3</c:v>
                </c:pt>
                <c:pt idx="18">
                  <c:v>703</c:v>
                </c:pt>
                <c:pt idx="19">
                  <c:v>698.6</c:v>
                </c:pt>
                <c:pt idx="20">
                  <c:v>695.2</c:v>
                </c:pt>
                <c:pt idx="21">
                  <c:v>692.7</c:v>
                </c:pt>
                <c:pt idx="22">
                  <c:v>691</c:v>
                </c:pt>
                <c:pt idx="23">
                  <c:v>690</c:v>
                </c:pt>
                <c:pt idx="24">
                  <c:v>689.5</c:v>
                </c:pt>
                <c:pt idx="25">
                  <c:v>689.3</c:v>
                </c:pt>
                <c:pt idx="26">
                  <c:v>689.2</c:v>
                </c:pt>
                <c:pt idx="27">
                  <c:v>689.1</c:v>
                </c:pt>
                <c:pt idx="28">
                  <c:v>689</c:v>
                </c:pt>
                <c:pt idx="29">
                  <c:v>688.6</c:v>
                </c:pt>
                <c:pt idx="30">
                  <c:v>688.1</c:v>
                </c:pt>
                <c:pt idx="31">
                  <c:v>687.5</c:v>
                </c:pt>
                <c:pt idx="32">
                  <c:v>686.8</c:v>
                </c:pt>
                <c:pt idx="33">
                  <c:v>686.1</c:v>
                </c:pt>
                <c:pt idx="34">
                  <c:v>685.5</c:v>
                </c:pt>
                <c:pt idx="35">
                  <c:v>685.2</c:v>
                </c:pt>
                <c:pt idx="36">
                  <c:v>685.1</c:v>
                </c:pt>
                <c:pt idx="37">
                  <c:v>685.1</c:v>
                </c:pt>
                <c:pt idx="38">
                  <c:v>685.3</c:v>
                </c:pt>
                <c:pt idx="39">
                  <c:v>685.5</c:v>
                </c:pt>
                <c:pt idx="40">
                  <c:v>685.8</c:v>
                </c:pt>
                <c:pt idx="41">
                  <c:v>686.1</c:v>
                </c:pt>
                <c:pt idx="42">
                  <c:v>686.3</c:v>
                </c:pt>
                <c:pt idx="43">
                  <c:v>686.5</c:v>
                </c:pt>
                <c:pt idx="44">
                  <c:v>686.7</c:v>
                </c:pt>
                <c:pt idx="45">
                  <c:v>686.9</c:v>
                </c:pt>
                <c:pt idx="46">
                  <c:v>686.9</c:v>
                </c:pt>
                <c:pt idx="47">
                  <c:v>686.9</c:v>
                </c:pt>
                <c:pt idx="48">
                  <c:v>687</c:v>
                </c:pt>
                <c:pt idx="49">
                  <c:v>687</c:v>
                </c:pt>
                <c:pt idx="50">
                  <c:v>687</c:v>
                </c:pt>
                <c:pt idx="51">
                  <c:v>687</c:v>
                </c:pt>
                <c:pt idx="52">
                  <c:v>686.9</c:v>
                </c:pt>
                <c:pt idx="53">
                  <c:v>686.9</c:v>
                </c:pt>
                <c:pt idx="54">
                  <c:v>686.8</c:v>
                </c:pt>
                <c:pt idx="55">
                  <c:v>686.8</c:v>
                </c:pt>
                <c:pt idx="56">
                  <c:v>686.7</c:v>
                </c:pt>
                <c:pt idx="57">
                  <c:v>686.7</c:v>
                </c:pt>
                <c:pt idx="58">
                  <c:v>686.6</c:v>
                </c:pt>
                <c:pt idx="59">
                  <c:v>686.6</c:v>
                </c:pt>
                <c:pt idx="60">
                  <c:v>686.6</c:v>
                </c:pt>
                <c:pt idx="61">
                  <c:v>686.6</c:v>
                </c:pt>
                <c:pt idx="62">
                  <c:v>686.6</c:v>
                </c:pt>
                <c:pt idx="63">
                  <c:v>686.6</c:v>
                </c:pt>
                <c:pt idx="64">
                  <c:v>686.5</c:v>
                </c:pt>
                <c:pt idx="65">
                  <c:v>686.5</c:v>
                </c:pt>
                <c:pt idx="66">
                  <c:v>686.5</c:v>
                </c:pt>
                <c:pt idx="67">
                  <c:v>686.5</c:v>
                </c:pt>
                <c:pt idx="68">
                  <c:v>686.5</c:v>
                </c:pt>
                <c:pt idx="69">
                  <c:v>686.5</c:v>
                </c:pt>
                <c:pt idx="70">
                  <c:v>686.5</c:v>
                </c:pt>
                <c:pt idx="71">
                  <c:v>686.5</c:v>
                </c:pt>
                <c:pt idx="72">
                  <c:v>686.5</c:v>
                </c:pt>
                <c:pt idx="73">
                  <c:v>686.5</c:v>
                </c:pt>
                <c:pt idx="74">
                  <c:v>686.5</c:v>
                </c:pt>
                <c:pt idx="75">
                  <c:v>686.5</c:v>
                </c:pt>
                <c:pt idx="76">
                  <c:v>686.5</c:v>
                </c:pt>
                <c:pt idx="77">
                  <c:v>686.5</c:v>
                </c:pt>
                <c:pt idx="78">
                  <c:v>686.5</c:v>
                </c:pt>
                <c:pt idx="79">
                  <c:v>686.5</c:v>
                </c:pt>
                <c:pt idx="80">
                  <c:v>686.5</c:v>
                </c:pt>
                <c:pt idx="81">
                  <c:v>686.5</c:v>
                </c:pt>
                <c:pt idx="82">
                  <c:v>686.5</c:v>
                </c:pt>
                <c:pt idx="83">
                  <c:v>686.5</c:v>
                </c:pt>
                <c:pt idx="84">
                  <c:v>686.5</c:v>
                </c:pt>
                <c:pt idx="85">
                  <c:v>686.5</c:v>
                </c:pt>
                <c:pt idx="86">
                  <c:v>686.5</c:v>
                </c:pt>
                <c:pt idx="87">
                  <c:v>686.5</c:v>
                </c:pt>
                <c:pt idx="88">
                  <c:v>686.5</c:v>
                </c:pt>
                <c:pt idx="89">
                  <c:v>686.5</c:v>
                </c:pt>
                <c:pt idx="90">
                  <c:v>686.5</c:v>
                </c:pt>
                <c:pt idx="91">
                  <c:v>686.5</c:v>
                </c:pt>
                <c:pt idx="92">
                  <c:v>686.5</c:v>
                </c:pt>
                <c:pt idx="93">
                  <c:v>686.5</c:v>
                </c:pt>
                <c:pt idx="94">
                  <c:v>686.5</c:v>
                </c:pt>
                <c:pt idx="95">
                  <c:v>686.5</c:v>
                </c:pt>
                <c:pt idx="96">
                  <c:v>686.5</c:v>
                </c:pt>
                <c:pt idx="97">
                  <c:v>686.4</c:v>
                </c:pt>
                <c:pt idx="98">
                  <c:v>686.4</c:v>
                </c:pt>
                <c:pt idx="99">
                  <c:v>686.4</c:v>
                </c:pt>
                <c:pt idx="100">
                  <c:v>686.4</c:v>
                </c:pt>
                <c:pt idx="101">
                  <c:v>686.4</c:v>
                </c:pt>
                <c:pt idx="102">
                  <c:v>686.4</c:v>
                </c:pt>
                <c:pt idx="103">
                  <c:v>686.4</c:v>
                </c:pt>
                <c:pt idx="104">
                  <c:v>686.4</c:v>
                </c:pt>
                <c:pt idx="105">
                  <c:v>686.4</c:v>
                </c:pt>
                <c:pt idx="106">
                  <c:v>686.4</c:v>
                </c:pt>
                <c:pt idx="107">
                  <c:v>686.4</c:v>
                </c:pt>
                <c:pt idx="108">
                  <c:v>686.5</c:v>
                </c:pt>
                <c:pt idx="109">
                  <c:v>686.5</c:v>
                </c:pt>
                <c:pt idx="110">
                  <c:v>686.5</c:v>
                </c:pt>
                <c:pt idx="111">
                  <c:v>686.5</c:v>
                </c:pt>
                <c:pt idx="112">
                  <c:v>686.5</c:v>
                </c:pt>
                <c:pt idx="113">
                  <c:v>686.5</c:v>
                </c:pt>
                <c:pt idx="114">
                  <c:v>686.5</c:v>
                </c:pt>
                <c:pt idx="115">
                  <c:v>686.5</c:v>
                </c:pt>
                <c:pt idx="116">
                  <c:v>686.5</c:v>
                </c:pt>
                <c:pt idx="117">
                  <c:v>686.5</c:v>
                </c:pt>
                <c:pt idx="118">
                  <c:v>686.5</c:v>
                </c:pt>
                <c:pt idx="119">
                  <c:v>686.5</c:v>
                </c:pt>
                <c:pt idx="120">
                  <c:v>686.5</c:v>
                </c:pt>
                <c:pt idx="121">
                  <c:v>686.6</c:v>
                </c:pt>
                <c:pt idx="122">
                  <c:v>686.6</c:v>
                </c:pt>
                <c:pt idx="123">
                  <c:v>686.6</c:v>
                </c:pt>
                <c:pt idx="124">
                  <c:v>686.6</c:v>
                </c:pt>
                <c:pt idx="125">
                  <c:v>686.6</c:v>
                </c:pt>
                <c:pt idx="126">
                  <c:v>686.6</c:v>
                </c:pt>
                <c:pt idx="127">
                  <c:v>686.6</c:v>
                </c:pt>
                <c:pt idx="128">
                  <c:v>686.6</c:v>
                </c:pt>
                <c:pt idx="129">
                  <c:v>686.6</c:v>
                </c:pt>
                <c:pt idx="130">
                  <c:v>686.6</c:v>
                </c:pt>
                <c:pt idx="131">
                  <c:v>686.6</c:v>
                </c:pt>
                <c:pt idx="132">
                  <c:v>686.6</c:v>
                </c:pt>
                <c:pt idx="133">
                  <c:v>686.6</c:v>
                </c:pt>
                <c:pt idx="134">
                  <c:v>686.5</c:v>
                </c:pt>
                <c:pt idx="135">
                  <c:v>686.5</c:v>
                </c:pt>
                <c:pt idx="136">
                  <c:v>686.5</c:v>
                </c:pt>
                <c:pt idx="137">
                  <c:v>686.5</c:v>
                </c:pt>
                <c:pt idx="138">
                  <c:v>686.5</c:v>
                </c:pt>
                <c:pt idx="139">
                  <c:v>686.5</c:v>
                </c:pt>
                <c:pt idx="140">
                  <c:v>686.4</c:v>
                </c:pt>
                <c:pt idx="141">
                  <c:v>686.4</c:v>
                </c:pt>
                <c:pt idx="142">
                  <c:v>686.4</c:v>
                </c:pt>
                <c:pt idx="143">
                  <c:v>686.4</c:v>
                </c:pt>
                <c:pt idx="144">
                  <c:v>686.4</c:v>
                </c:pt>
                <c:pt idx="145">
                  <c:v>686.4</c:v>
                </c:pt>
                <c:pt idx="146">
                  <c:v>686.4</c:v>
                </c:pt>
                <c:pt idx="147">
                  <c:v>686.4</c:v>
                </c:pt>
                <c:pt idx="148">
                  <c:v>686.4</c:v>
                </c:pt>
                <c:pt idx="149">
                  <c:v>686.4</c:v>
                </c:pt>
                <c:pt idx="150">
                  <c:v>686.5</c:v>
                </c:pt>
                <c:pt idx="151">
                  <c:v>686.5</c:v>
                </c:pt>
                <c:pt idx="152">
                  <c:v>686.7</c:v>
                </c:pt>
                <c:pt idx="153">
                  <c:v>687</c:v>
                </c:pt>
                <c:pt idx="154">
                  <c:v>687.2</c:v>
                </c:pt>
                <c:pt idx="155">
                  <c:v>687.5</c:v>
                </c:pt>
                <c:pt idx="156">
                  <c:v>688</c:v>
                </c:pt>
                <c:pt idx="157">
                  <c:v>688.8</c:v>
                </c:pt>
                <c:pt idx="158">
                  <c:v>690</c:v>
                </c:pt>
                <c:pt idx="159">
                  <c:v>691.5</c:v>
                </c:pt>
                <c:pt idx="160">
                  <c:v>693.5</c:v>
                </c:pt>
                <c:pt idx="161">
                  <c:v>695.8</c:v>
                </c:pt>
                <c:pt idx="162">
                  <c:v>698.5</c:v>
                </c:pt>
                <c:pt idx="163">
                  <c:v>701.4</c:v>
                </c:pt>
                <c:pt idx="164">
                  <c:v>704.6</c:v>
                </c:pt>
                <c:pt idx="165">
                  <c:v>708</c:v>
                </c:pt>
                <c:pt idx="166">
                  <c:v>711.5</c:v>
                </c:pt>
                <c:pt idx="167">
                  <c:v>715.2</c:v>
                </c:pt>
                <c:pt idx="168">
                  <c:v>719.1</c:v>
                </c:pt>
                <c:pt idx="169">
                  <c:v>723</c:v>
                </c:pt>
                <c:pt idx="170">
                  <c:v>727.2</c:v>
                </c:pt>
                <c:pt idx="171">
                  <c:v>731.6</c:v>
                </c:pt>
                <c:pt idx="172">
                  <c:v>736.3</c:v>
                </c:pt>
                <c:pt idx="173">
                  <c:v>741.2</c:v>
                </c:pt>
                <c:pt idx="174">
                  <c:v>746.4</c:v>
                </c:pt>
                <c:pt idx="175">
                  <c:v>752</c:v>
                </c:pt>
                <c:pt idx="176">
                  <c:v>757.9</c:v>
                </c:pt>
                <c:pt idx="177">
                  <c:v>764.1</c:v>
                </c:pt>
                <c:pt idx="178">
                  <c:v>770.7</c:v>
                </c:pt>
                <c:pt idx="179">
                  <c:v>777.5</c:v>
                </c:pt>
                <c:pt idx="180">
                  <c:v>784.6</c:v>
                </c:pt>
                <c:pt idx="181">
                  <c:v>792</c:v>
                </c:pt>
                <c:pt idx="182">
                  <c:v>799.6</c:v>
                </c:pt>
                <c:pt idx="183">
                  <c:v>807.4</c:v>
                </c:pt>
                <c:pt idx="184">
                  <c:v>815.5</c:v>
                </c:pt>
                <c:pt idx="185">
                  <c:v>823.9</c:v>
                </c:pt>
                <c:pt idx="186">
                  <c:v>832.5</c:v>
                </c:pt>
                <c:pt idx="187">
                  <c:v>841.3</c:v>
                </c:pt>
                <c:pt idx="188">
                  <c:v>850.5</c:v>
                </c:pt>
                <c:pt idx="189">
                  <c:v>859.9</c:v>
                </c:pt>
                <c:pt idx="190">
                  <c:v>869.6</c:v>
                </c:pt>
                <c:pt idx="191">
                  <c:v>879.6</c:v>
                </c:pt>
                <c:pt idx="192">
                  <c:v>889.8</c:v>
                </c:pt>
                <c:pt idx="193">
                  <c:v>900.3</c:v>
                </c:pt>
                <c:pt idx="194">
                  <c:v>911.1</c:v>
                </c:pt>
                <c:pt idx="195">
                  <c:v>922.1</c:v>
                </c:pt>
                <c:pt idx="196">
                  <c:v>933.4</c:v>
                </c:pt>
                <c:pt idx="197">
                  <c:v>945</c:v>
                </c:pt>
                <c:pt idx="198">
                  <c:v>956.8</c:v>
                </c:pt>
                <c:pt idx="199">
                  <c:v>968.8</c:v>
                </c:pt>
                <c:pt idx="200">
                  <c:v>981.2</c:v>
                </c:pt>
                <c:pt idx="201">
                  <c:v>993.8</c:v>
                </c:pt>
                <c:pt idx="202">
                  <c:v>1006.7</c:v>
                </c:pt>
                <c:pt idx="203">
                  <c:v>1019.9</c:v>
                </c:pt>
                <c:pt idx="204">
                  <c:v>1033.3</c:v>
                </c:pt>
                <c:pt idx="205">
                  <c:v>1047</c:v>
                </c:pt>
                <c:pt idx="206">
                  <c:v>1061</c:v>
                </c:pt>
                <c:pt idx="207">
                  <c:v>1075.3</c:v>
                </c:pt>
                <c:pt idx="208">
                  <c:v>1089.9000000000001</c:v>
                </c:pt>
                <c:pt idx="209">
                  <c:v>1104.7</c:v>
                </c:pt>
                <c:pt idx="210">
                  <c:v>1119.8</c:v>
                </c:pt>
                <c:pt idx="211">
                  <c:v>1135.0999999999999</c:v>
                </c:pt>
                <c:pt idx="212">
                  <c:v>1150.7</c:v>
                </c:pt>
                <c:pt idx="213">
                  <c:v>1166.5999999999999</c:v>
                </c:pt>
                <c:pt idx="214">
                  <c:v>1182.7</c:v>
                </c:pt>
                <c:pt idx="215">
                  <c:v>1199.2</c:v>
                </c:pt>
                <c:pt idx="216">
                  <c:v>1215.9000000000001</c:v>
                </c:pt>
                <c:pt idx="217">
                  <c:v>1232.8</c:v>
                </c:pt>
                <c:pt idx="218">
                  <c:v>1250</c:v>
                </c:pt>
                <c:pt idx="219">
                  <c:v>1267.5</c:v>
                </c:pt>
                <c:pt idx="220">
                  <c:v>1285.2</c:v>
                </c:pt>
                <c:pt idx="221">
                  <c:v>1303.2</c:v>
                </c:pt>
                <c:pt idx="222">
                  <c:v>1321.5</c:v>
                </c:pt>
                <c:pt idx="223">
                  <c:v>1340</c:v>
                </c:pt>
                <c:pt idx="224">
                  <c:v>1358.8</c:v>
                </c:pt>
                <c:pt idx="225">
                  <c:v>1377.9</c:v>
                </c:pt>
                <c:pt idx="226">
                  <c:v>1397.2</c:v>
                </c:pt>
                <c:pt idx="227">
                  <c:v>1416.8</c:v>
                </c:pt>
                <c:pt idx="228">
                  <c:v>1436.6</c:v>
                </c:pt>
                <c:pt idx="229">
                  <c:v>1456.8</c:v>
                </c:pt>
                <c:pt idx="230">
                  <c:v>1477.2</c:v>
                </c:pt>
                <c:pt idx="231">
                  <c:v>1497.8</c:v>
                </c:pt>
                <c:pt idx="232">
                  <c:v>1518.8</c:v>
                </c:pt>
                <c:pt idx="233">
                  <c:v>1539.9</c:v>
                </c:pt>
                <c:pt idx="234">
                  <c:v>1561.2</c:v>
                </c:pt>
                <c:pt idx="235">
                  <c:v>1582.7</c:v>
                </c:pt>
                <c:pt idx="236">
                  <c:v>1604.2</c:v>
                </c:pt>
                <c:pt idx="237">
                  <c:v>1625.8</c:v>
                </c:pt>
                <c:pt idx="238">
                  <c:v>1647.4</c:v>
                </c:pt>
                <c:pt idx="239">
                  <c:v>1669</c:v>
                </c:pt>
                <c:pt idx="240">
                  <c:v>1690.6</c:v>
                </c:pt>
                <c:pt idx="241">
                  <c:v>1712.3</c:v>
                </c:pt>
                <c:pt idx="242">
                  <c:v>1733.9</c:v>
                </c:pt>
                <c:pt idx="243">
                  <c:v>1755.6</c:v>
                </c:pt>
                <c:pt idx="244">
                  <c:v>1777.3</c:v>
                </c:pt>
                <c:pt idx="245">
                  <c:v>1799</c:v>
                </c:pt>
                <c:pt idx="246">
                  <c:v>1820.7</c:v>
                </c:pt>
                <c:pt idx="247">
                  <c:v>1842.4</c:v>
                </c:pt>
                <c:pt idx="248">
                  <c:v>1864</c:v>
                </c:pt>
                <c:pt idx="249">
                  <c:v>1885.7</c:v>
                </c:pt>
                <c:pt idx="250">
                  <c:v>1907.3</c:v>
                </c:pt>
                <c:pt idx="251">
                  <c:v>1929</c:v>
                </c:pt>
                <c:pt idx="252">
                  <c:v>1950.6</c:v>
                </c:pt>
                <c:pt idx="253">
                  <c:v>1972.3</c:v>
                </c:pt>
                <c:pt idx="254">
                  <c:v>1993.9</c:v>
                </c:pt>
                <c:pt idx="255">
                  <c:v>2015.4</c:v>
                </c:pt>
                <c:pt idx="256">
                  <c:v>2037</c:v>
                </c:pt>
                <c:pt idx="257">
                  <c:v>2058.5</c:v>
                </c:pt>
                <c:pt idx="258">
                  <c:v>2080</c:v>
                </c:pt>
                <c:pt idx="259">
                  <c:v>2101.6</c:v>
                </c:pt>
                <c:pt idx="260">
                  <c:v>2123.1</c:v>
                </c:pt>
                <c:pt idx="261">
                  <c:v>2144.6</c:v>
                </c:pt>
                <c:pt idx="262">
                  <c:v>2166</c:v>
                </c:pt>
                <c:pt idx="263">
                  <c:v>2187.5</c:v>
                </c:pt>
                <c:pt idx="264">
                  <c:v>2209</c:v>
                </c:pt>
                <c:pt idx="265">
                  <c:v>2230.4</c:v>
                </c:pt>
                <c:pt idx="266">
                  <c:v>2251.6999999999998</c:v>
                </c:pt>
                <c:pt idx="267">
                  <c:v>2273</c:v>
                </c:pt>
                <c:pt idx="268">
                  <c:v>2294.1999999999998</c:v>
                </c:pt>
                <c:pt idx="269">
                  <c:v>2315.4</c:v>
                </c:pt>
                <c:pt idx="270">
                  <c:v>2336.6999999999998</c:v>
                </c:pt>
                <c:pt idx="271">
                  <c:v>2357.9</c:v>
                </c:pt>
                <c:pt idx="272">
                  <c:v>2379.1999999999998</c:v>
                </c:pt>
                <c:pt idx="273">
                  <c:v>2400.4</c:v>
                </c:pt>
                <c:pt idx="274">
                  <c:v>2421.6999999999998</c:v>
                </c:pt>
                <c:pt idx="275">
                  <c:v>2443</c:v>
                </c:pt>
                <c:pt idx="276">
                  <c:v>2464.4</c:v>
                </c:pt>
                <c:pt idx="277">
                  <c:v>2485.8000000000002</c:v>
                </c:pt>
                <c:pt idx="278">
                  <c:v>2507.1</c:v>
                </c:pt>
                <c:pt idx="279">
                  <c:v>2528.5</c:v>
                </c:pt>
                <c:pt idx="280">
                  <c:v>2549.9</c:v>
                </c:pt>
                <c:pt idx="281">
                  <c:v>2571.1999999999998</c:v>
                </c:pt>
                <c:pt idx="282">
                  <c:v>2592.6</c:v>
                </c:pt>
                <c:pt idx="283">
                  <c:v>2613.9</c:v>
                </c:pt>
                <c:pt idx="284">
                  <c:v>2635.2</c:v>
                </c:pt>
                <c:pt idx="285">
                  <c:v>2656.5</c:v>
                </c:pt>
                <c:pt idx="286">
                  <c:v>2677.7</c:v>
                </c:pt>
                <c:pt idx="287">
                  <c:v>2698.9</c:v>
                </c:pt>
                <c:pt idx="288">
                  <c:v>2720.1</c:v>
                </c:pt>
                <c:pt idx="289">
                  <c:v>2741.3</c:v>
                </c:pt>
                <c:pt idx="290">
                  <c:v>2762.5</c:v>
                </c:pt>
                <c:pt idx="291">
                  <c:v>2783.6</c:v>
                </c:pt>
                <c:pt idx="292">
                  <c:v>2804.8</c:v>
                </c:pt>
                <c:pt idx="293">
                  <c:v>2825.9</c:v>
                </c:pt>
                <c:pt idx="294">
                  <c:v>2847</c:v>
                </c:pt>
                <c:pt idx="295">
                  <c:v>2868.1</c:v>
                </c:pt>
                <c:pt idx="296">
                  <c:v>2889.2</c:v>
                </c:pt>
                <c:pt idx="297">
                  <c:v>2910.2</c:v>
                </c:pt>
                <c:pt idx="298">
                  <c:v>2931.3</c:v>
                </c:pt>
                <c:pt idx="299">
                  <c:v>2952.3</c:v>
                </c:pt>
                <c:pt idx="300">
                  <c:v>2973.4</c:v>
                </c:pt>
                <c:pt idx="301">
                  <c:v>2994.4</c:v>
                </c:pt>
                <c:pt idx="302">
                  <c:v>3015.4</c:v>
                </c:pt>
                <c:pt idx="303">
                  <c:v>3036.4</c:v>
                </c:pt>
                <c:pt idx="304">
                  <c:v>3057.4</c:v>
                </c:pt>
                <c:pt idx="305">
                  <c:v>3078.3</c:v>
                </c:pt>
                <c:pt idx="306">
                  <c:v>3099.3</c:v>
                </c:pt>
                <c:pt idx="307">
                  <c:v>3120.2</c:v>
                </c:pt>
                <c:pt idx="308">
                  <c:v>3141.1</c:v>
                </c:pt>
                <c:pt idx="309">
                  <c:v>3162</c:v>
                </c:pt>
                <c:pt idx="310">
                  <c:v>3182.9</c:v>
                </c:pt>
                <c:pt idx="311">
                  <c:v>3203.7</c:v>
                </c:pt>
                <c:pt idx="312">
                  <c:v>3224.6</c:v>
                </c:pt>
                <c:pt idx="313">
                  <c:v>3245.4</c:v>
                </c:pt>
                <c:pt idx="314">
                  <c:v>3266.2</c:v>
                </c:pt>
                <c:pt idx="315">
                  <c:v>3287</c:v>
                </c:pt>
                <c:pt idx="316">
                  <c:v>3307.9</c:v>
                </c:pt>
                <c:pt idx="317">
                  <c:v>3328.6</c:v>
                </c:pt>
                <c:pt idx="318">
                  <c:v>3349.4</c:v>
                </c:pt>
                <c:pt idx="319">
                  <c:v>3370.1</c:v>
                </c:pt>
                <c:pt idx="320">
                  <c:v>3390.9</c:v>
                </c:pt>
                <c:pt idx="321">
                  <c:v>3411.6</c:v>
                </c:pt>
                <c:pt idx="322">
                  <c:v>3432.3</c:v>
                </c:pt>
                <c:pt idx="323">
                  <c:v>3453.1</c:v>
                </c:pt>
                <c:pt idx="324">
                  <c:v>3473.8</c:v>
                </c:pt>
                <c:pt idx="325">
                  <c:v>3494.5</c:v>
                </c:pt>
                <c:pt idx="326">
                  <c:v>3515.1</c:v>
                </c:pt>
                <c:pt idx="327">
                  <c:v>3535.8</c:v>
                </c:pt>
                <c:pt idx="328">
                  <c:v>3556.5</c:v>
                </c:pt>
                <c:pt idx="329">
                  <c:v>3577.1</c:v>
                </c:pt>
                <c:pt idx="330">
                  <c:v>3597.7</c:v>
                </c:pt>
                <c:pt idx="331">
                  <c:v>3618.3</c:v>
                </c:pt>
                <c:pt idx="332">
                  <c:v>3638.9</c:v>
                </c:pt>
                <c:pt idx="333">
                  <c:v>3659.4</c:v>
                </c:pt>
                <c:pt idx="334">
                  <c:v>3680</c:v>
                </c:pt>
                <c:pt idx="335">
                  <c:v>3700.6</c:v>
                </c:pt>
                <c:pt idx="336">
                  <c:v>3721.1</c:v>
                </c:pt>
                <c:pt idx="337">
                  <c:v>3741.7</c:v>
                </c:pt>
                <c:pt idx="338">
                  <c:v>3762.2</c:v>
                </c:pt>
                <c:pt idx="339">
                  <c:v>3782.8</c:v>
                </c:pt>
                <c:pt idx="340">
                  <c:v>3803.3</c:v>
                </c:pt>
                <c:pt idx="341">
                  <c:v>3823.8</c:v>
                </c:pt>
                <c:pt idx="342">
                  <c:v>3844.3</c:v>
                </c:pt>
                <c:pt idx="343">
                  <c:v>3864.8</c:v>
                </c:pt>
                <c:pt idx="344">
                  <c:v>3885.3</c:v>
                </c:pt>
                <c:pt idx="345">
                  <c:v>3905.7</c:v>
                </c:pt>
                <c:pt idx="346">
                  <c:v>3926.2</c:v>
                </c:pt>
                <c:pt idx="347">
                  <c:v>3946.6</c:v>
                </c:pt>
                <c:pt idx="348">
                  <c:v>3967</c:v>
                </c:pt>
                <c:pt idx="349">
                  <c:v>3987.3</c:v>
                </c:pt>
                <c:pt idx="350">
                  <c:v>4007.7</c:v>
                </c:pt>
                <c:pt idx="351">
                  <c:v>4028.1</c:v>
                </c:pt>
                <c:pt idx="352">
                  <c:v>4048.4</c:v>
                </c:pt>
                <c:pt idx="353">
                  <c:v>4068.8</c:v>
                </c:pt>
                <c:pt idx="354">
                  <c:v>4089.1</c:v>
                </c:pt>
                <c:pt idx="355">
                  <c:v>4109.5</c:v>
                </c:pt>
                <c:pt idx="356">
                  <c:v>4129.8</c:v>
                </c:pt>
                <c:pt idx="357">
                  <c:v>4150.1000000000004</c:v>
                </c:pt>
                <c:pt idx="358">
                  <c:v>4170.4000000000005</c:v>
                </c:pt>
                <c:pt idx="359">
                  <c:v>4190.7</c:v>
                </c:pt>
                <c:pt idx="360">
                  <c:v>4211</c:v>
                </c:pt>
                <c:pt idx="361">
                  <c:v>4231.2</c:v>
                </c:pt>
                <c:pt idx="362">
                  <c:v>4251.4000000000005</c:v>
                </c:pt>
                <c:pt idx="363">
                  <c:v>4271.7</c:v>
                </c:pt>
                <c:pt idx="364">
                  <c:v>4291.9000000000005</c:v>
                </c:pt>
                <c:pt idx="365">
                  <c:v>4312.1000000000004</c:v>
                </c:pt>
                <c:pt idx="366">
                  <c:v>4332.2</c:v>
                </c:pt>
                <c:pt idx="367">
                  <c:v>4352.4000000000005</c:v>
                </c:pt>
                <c:pt idx="368">
                  <c:v>4372.6000000000004</c:v>
                </c:pt>
                <c:pt idx="369">
                  <c:v>4392.7</c:v>
                </c:pt>
                <c:pt idx="370">
                  <c:v>4412.8</c:v>
                </c:pt>
                <c:pt idx="371">
                  <c:v>4433</c:v>
                </c:pt>
                <c:pt idx="372">
                  <c:v>4453.1000000000004</c:v>
                </c:pt>
                <c:pt idx="373">
                  <c:v>4473.2</c:v>
                </c:pt>
                <c:pt idx="374">
                  <c:v>4493.3</c:v>
                </c:pt>
                <c:pt idx="375">
                  <c:v>4513.3</c:v>
                </c:pt>
                <c:pt idx="376">
                  <c:v>4533.4000000000005</c:v>
                </c:pt>
                <c:pt idx="377">
                  <c:v>4553.5</c:v>
                </c:pt>
                <c:pt idx="378">
                  <c:v>4573.5</c:v>
                </c:pt>
                <c:pt idx="379">
                  <c:v>4593.6000000000004</c:v>
                </c:pt>
                <c:pt idx="380">
                  <c:v>4613.6000000000004</c:v>
                </c:pt>
                <c:pt idx="381">
                  <c:v>4633.6000000000004</c:v>
                </c:pt>
                <c:pt idx="382">
                  <c:v>4653.6000000000004</c:v>
                </c:pt>
                <c:pt idx="383">
                  <c:v>4673.5</c:v>
                </c:pt>
                <c:pt idx="384">
                  <c:v>4693.5</c:v>
                </c:pt>
                <c:pt idx="385">
                  <c:v>4713.4000000000005</c:v>
                </c:pt>
                <c:pt idx="386">
                  <c:v>4733.4000000000005</c:v>
                </c:pt>
                <c:pt idx="387">
                  <c:v>4753.3</c:v>
                </c:pt>
                <c:pt idx="388">
                  <c:v>4773.3</c:v>
                </c:pt>
                <c:pt idx="389">
                  <c:v>4793.2</c:v>
                </c:pt>
                <c:pt idx="390">
                  <c:v>4813.1000000000004</c:v>
                </c:pt>
                <c:pt idx="391">
                  <c:v>4833</c:v>
                </c:pt>
                <c:pt idx="392">
                  <c:v>4852.9000000000005</c:v>
                </c:pt>
                <c:pt idx="393">
                  <c:v>4872.7</c:v>
                </c:pt>
                <c:pt idx="394">
                  <c:v>4892.6000000000004</c:v>
                </c:pt>
                <c:pt idx="395">
                  <c:v>4912.4000000000005</c:v>
                </c:pt>
                <c:pt idx="396">
                  <c:v>4932.2</c:v>
                </c:pt>
                <c:pt idx="397">
                  <c:v>4952</c:v>
                </c:pt>
                <c:pt idx="398">
                  <c:v>4971.8</c:v>
                </c:pt>
                <c:pt idx="399">
                  <c:v>4991.6000000000004</c:v>
                </c:pt>
                <c:pt idx="400">
                  <c:v>5011.4000000000005</c:v>
                </c:pt>
                <c:pt idx="401">
                  <c:v>5031.1000000000004</c:v>
                </c:pt>
                <c:pt idx="402">
                  <c:v>5050.9000000000005</c:v>
                </c:pt>
                <c:pt idx="403">
                  <c:v>5070.6000000000004</c:v>
                </c:pt>
                <c:pt idx="404">
                  <c:v>5090.3</c:v>
                </c:pt>
                <c:pt idx="405">
                  <c:v>5110</c:v>
                </c:pt>
                <c:pt idx="406">
                  <c:v>5129.7</c:v>
                </c:pt>
                <c:pt idx="407">
                  <c:v>5149.4000000000005</c:v>
                </c:pt>
                <c:pt idx="408">
                  <c:v>5169</c:v>
                </c:pt>
                <c:pt idx="409">
                  <c:v>5188.7</c:v>
                </c:pt>
                <c:pt idx="410">
                  <c:v>5208.3</c:v>
                </c:pt>
                <c:pt idx="411">
                  <c:v>5228</c:v>
                </c:pt>
                <c:pt idx="412">
                  <c:v>5247.5</c:v>
                </c:pt>
                <c:pt idx="413">
                  <c:v>5267.1</c:v>
                </c:pt>
                <c:pt idx="414">
                  <c:v>5286.7</c:v>
                </c:pt>
                <c:pt idx="415">
                  <c:v>5306.3</c:v>
                </c:pt>
                <c:pt idx="416">
                  <c:v>5325.9</c:v>
                </c:pt>
                <c:pt idx="417">
                  <c:v>5345.4</c:v>
                </c:pt>
                <c:pt idx="418">
                  <c:v>5365</c:v>
                </c:pt>
                <c:pt idx="419">
                  <c:v>5384.5</c:v>
                </c:pt>
                <c:pt idx="420">
                  <c:v>5404</c:v>
                </c:pt>
                <c:pt idx="421">
                  <c:v>5423.5</c:v>
                </c:pt>
                <c:pt idx="422">
                  <c:v>5443</c:v>
                </c:pt>
                <c:pt idx="423">
                  <c:v>5462.5</c:v>
                </c:pt>
                <c:pt idx="424">
                  <c:v>5482</c:v>
                </c:pt>
                <c:pt idx="425">
                  <c:v>5501.4</c:v>
                </c:pt>
                <c:pt idx="426">
                  <c:v>5520.9</c:v>
                </c:pt>
                <c:pt idx="427">
                  <c:v>5540.3</c:v>
                </c:pt>
                <c:pt idx="428">
                  <c:v>5559.7</c:v>
                </c:pt>
                <c:pt idx="429">
                  <c:v>5579.1</c:v>
                </c:pt>
                <c:pt idx="430">
                  <c:v>5598.5</c:v>
                </c:pt>
                <c:pt idx="431">
                  <c:v>5617.9</c:v>
                </c:pt>
                <c:pt idx="432">
                  <c:v>5637.2</c:v>
                </c:pt>
                <c:pt idx="433">
                  <c:v>5656.6</c:v>
                </c:pt>
                <c:pt idx="434">
                  <c:v>5675.9</c:v>
                </c:pt>
                <c:pt idx="435">
                  <c:v>5695.3</c:v>
                </c:pt>
                <c:pt idx="436">
                  <c:v>5714.6</c:v>
                </c:pt>
                <c:pt idx="437">
                  <c:v>5733.9</c:v>
                </c:pt>
                <c:pt idx="438">
                  <c:v>5753.2</c:v>
                </c:pt>
                <c:pt idx="439">
                  <c:v>5772.5</c:v>
                </c:pt>
                <c:pt idx="440">
                  <c:v>5791.8</c:v>
                </c:pt>
                <c:pt idx="441">
                  <c:v>5811.1</c:v>
                </c:pt>
                <c:pt idx="442">
                  <c:v>5830.3</c:v>
                </c:pt>
                <c:pt idx="443">
                  <c:v>5849.6</c:v>
                </c:pt>
                <c:pt idx="444">
                  <c:v>5868.8</c:v>
                </c:pt>
                <c:pt idx="445">
                  <c:v>5888</c:v>
                </c:pt>
                <c:pt idx="446">
                  <c:v>5907.2</c:v>
                </c:pt>
                <c:pt idx="447">
                  <c:v>5926.4</c:v>
                </c:pt>
                <c:pt idx="448">
                  <c:v>5945.6</c:v>
                </c:pt>
                <c:pt idx="449">
                  <c:v>5964.7</c:v>
                </c:pt>
                <c:pt idx="450">
                  <c:v>5983.9</c:v>
                </c:pt>
                <c:pt idx="451">
                  <c:v>6003</c:v>
                </c:pt>
                <c:pt idx="452">
                  <c:v>6022.1</c:v>
                </c:pt>
                <c:pt idx="453">
                  <c:v>6041.3</c:v>
                </c:pt>
                <c:pt idx="454">
                  <c:v>6060.3</c:v>
                </c:pt>
                <c:pt idx="455">
                  <c:v>6079.4</c:v>
                </c:pt>
                <c:pt idx="456">
                  <c:v>6098.5</c:v>
                </c:pt>
                <c:pt idx="457">
                  <c:v>6117.5</c:v>
                </c:pt>
                <c:pt idx="458">
                  <c:v>6136.5</c:v>
                </c:pt>
                <c:pt idx="459">
                  <c:v>6155.6</c:v>
                </c:pt>
                <c:pt idx="460">
                  <c:v>6174.6</c:v>
                </c:pt>
                <c:pt idx="461">
                  <c:v>6193.6</c:v>
                </c:pt>
                <c:pt idx="462">
                  <c:v>6212.6</c:v>
                </c:pt>
                <c:pt idx="463">
                  <c:v>6231.6</c:v>
                </c:pt>
                <c:pt idx="464">
                  <c:v>6250.6</c:v>
                </c:pt>
                <c:pt idx="465">
                  <c:v>6269.5</c:v>
                </c:pt>
                <c:pt idx="466">
                  <c:v>6288.5</c:v>
                </c:pt>
                <c:pt idx="467">
                  <c:v>6307.5</c:v>
                </c:pt>
                <c:pt idx="468">
                  <c:v>6326.4</c:v>
                </c:pt>
                <c:pt idx="469">
                  <c:v>6345.3</c:v>
                </c:pt>
                <c:pt idx="470">
                  <c:v>6364.2</c:v>
                </c:pt>
                <c:pt idx="471">
                  <c:v>6383.1</c:v>
                </c:pt>
                <c:pt idx="472">
                  <c:v>6402</c:v>
                </c:pt>
                <c:pt idx="473">
                  <c:v>6420.9</c:v>
                </c:pt>
                <c:pt idx="474">
                  <c:v>6439.7</c:v>
                </c:pt>
                <c:pt idx="475">
                  <c:v>6458.6</c:v>
                </c:pt>
                <c:pt idx="476">
                  <c:v>6477.4</c:v>
                </c:pt>
                <c:pt idx="477">
                  <c:v>6496.2</c:v>
                </c:pt>
                <c:pt idx="478">
                  <c:v>6515</c:v>
                </c:pt>
                <c:pt idx="479">
                  <c:v>6533.8</c:v>
                </c:pt>
                <c:pt idx="480">
                  <c:v>6552.6</c:v>
                </c:pt>
                <c:pt idx="481">
                  <c:v>6571.4</c:v>
                </c:pt>
                <c:pt idx="482">
                  <c:v>6590.1</c:v>
                </c:pt>
                <c:pt idx="483">
                  <c:v>6608.9</c:v>
                </c:pt>
                <c:pt idx="484">
                  <c:v>6627.6</c:v>
                </c:pt>
                <c:pt idx="485">
                  <c:v>6646.3</c:v>
                </c:pt>
                <c:pt idx="486">
                  <c:v>6665</c:v>
                </c:pt>
                <c:pt idx="487">
                  <c:v>6683.7</c:v>
                </c:pt>
                <c:pt idx="488">
                  <c:v>6702.4</c:v>
                </c:pt>
                <c:pt idx="489">
                  <c:v>6721</c:v>
                </c:pt>
                <c:pt idx="490">
                  <c:v>6739.7</c:v>
                </c:pt>
                <c:pt idx="491">
                  <c:v>6758.3</c:v>
                </c:pt>
                <c:pt idx="492">
                  <c:v>6776.9</c:v>
                </c:pt>
                <c:pt idx="493">
                  <c:v>6795.5</c:v>
                </c:pt>
                <c:pt idx="494">
                  <c:v>6814.1</c:v>
                </c:pt>
                <c:pt idx="495">
                  <c:v>6832.7</c:v>
                </c:pt>
                <c:pt idx="496">
                  <c:v>6851.3</c:v>
                </c:pt>
                <c:pt idx="497">
                  <c:v>6869.8</c:v>
                </c:pt>
                <c:pt idx="498">
                  <c:v>6888.4</c:v>
                </c:pt>
                <c:pt idx="499">
                  <c:v>6906.9</c:v>
                </c:pt>
                <c:pt idx="500">
                  <c:v>6925.4</c:v>
                </c:pt>
                <c:pt idx="501">
                  <c:v>6944</c:v>
                </c:pt>
                <c:pt idx="502">
                  <c:v>6962.5</c:v>
                </c:pt>
                <c:pt idx="503">
                  <c:v>6981</c:v>
                </c:pt>
                <c:pt idx="504">
                  <c:v>6999.5</c:v>
                </c:pt>
                <c:pt idx="505">
                  <c:v>7017.9</c:v>
                </c:pt>
                <c:pt idx="506">
                  <c:v>7036.4</c:v>
                </c:pt>
                <c:pt idx="507">
                  <c:v>7054.8</c:v>
                </c:pt>
                <c:pt idx="508">
                  <c:v>7073.3</c:v>
                </c:pt>
                <c:pt idx="509">
                  <c:v>7091.7</c:v>
                </c:pt>
                <c:pt idx="510">
                  <c:v>7110.1</c:v>
                </c:pt>
                <c:pt idx="511">
                  <c:v>7128.5</c:v>
                </c:pt>
                <c:pt idx="512">
                  <c:v>7146.9</c:v>
                </c:pt>
                <c:pt idx="513">
                  <c:v>7165.2</c:v>
                </c:pt>
                <c:pt idx="514">
                  <c:v>7183.6</c:v>
                </c:pt>
                <c:pt idx="515">
                  <c:v>7201.9</c:v>
                </c:pt>
                <c:pt idx="516">
                  <c:v>7220.2</c:v>
                </c:pt>
                <c:pt idx="517">
                  <c:v>7238.5</c:v>
                </c:pt>
                <c:pt idx="518">
                  <c:v>7256.8</c:v>
                </c:pt>
                <c:pt idx="519">
                  <c:v>7275.1</c:v>
                </c:pt>
                <c:pt idx="520">
                  <c:v>7293.4</c:v>
                </c:pt>
                <c:pt idx="521">
                  <c:v>7311.7</c:v>
                </c:pt>
                <c:pt idx="522">
                  <c:v>7329.9</c:v>
                </c:pt>
                <c:pt idx="523">
                  <c:v>7348.2</c:v>
                </c:pt>
                <c:pt idx="524">
                  <c:v>7366.4</c:v>
                </c:pt>
                <c:pt idx="525">
                  <c:v>7384.6</c:v>
                </c:pt>
                <c:pt idx="526">
                  <c:v>7402.8</c:v>
                </c:pt>
                <c:pt idx="527">
                  <c:v>7421</c:v>
                </c:pt>
                <c:pt idx="528">
                  <c:v>7439.2</c:v>
                </c:pt>
                <c:pt idx="529">
                  <c:v>7457.4</c:v>
                </c:pt>
                <c:pt idx="530">
                  <c:v>7475.5</c:v>
                </c:pt>
                <c:pt idx="531">
                  <c:v>7493.7</c:v>
                </c:pt>
                <c:pt idx="532">
                  <c:v>7511.8</c:v>
                </c:pt>
                <c:pt idx="533">
                  <c:v>7529.9</c:v>
                </c:pt>
                <c:pt idx="534">
                  <c:v>7548.1</c:v>
                </c:pt>
                <c:pt idx="535">
                  <c:v>7566.2</c:v>
                </c:pt>
                <c:pt idx="536">
                  <c:v>7584.2</c:v>
                </c:pt>
                <c:pt idx="537">
                  <c:v>7602.3</c:v>
                </c:pt>
                <c:pt idx="538">
                  <c:v>7620.4</c:v>
                </c:pt>
                <c:pt idx="539">
                  <c:v>7638.4</c:v>
                </c:pt>
                <c:pt idx="540">
                  <c:v>7656.5</c:v>
                </c:pt>
                <c:pt idx="541">
                  <c:v>7674.5</c:v>
                </c:pt>
                <c:pt idx="542">
                  <c:v>7692.5</c:v>
                </c:pt>
                <c:pt idx="543">
                  <c:v>7710.4</c:v>
                </c:pt>
                <c:pt idx="544">
                  <c:v>7728.4</c:v>
                </c:pt>
                <c:pt idx="545">
                  <c:v>7746.4</c:v>
                </c:pt>
                <c:pt idx="546">
                  <c:v>7764.3</c:v>
                </c:pt>
                <c:pt idx="547">
                  <c:v>7782.3</c:v>
                </c:pt>
                <c:pt idx="548">
                  <c:v>7800.2</c:v>
                </c:pt>
                <c:pt idx="549">
                  <c:v>7818.2</c:v>
                </c:pt>
                <c:pt idx="550">
                  <c:v>7836.1</c:v>
                </c:pt>
                <c:pt idx="551">
                  <c:v>7854</c:v>
                </c:pt>
                <c:pt idx="552">
                  <c:v>7871.9</c:v>
                </c:pt>
                <c:pt idx="553">
                  <c:v>7889.8</c:v>
                </c:pt>
                <c:pt idx="554">
                  <c:v>7907.6</c:v>
                </c:pt>
                <c:pt idx="555">
                  <c:v>7925.4</c:v>
                </c:pt>
                <c:pt idx="556">
                  <c:v>7943.2</c:v>
                </c:pt>
                <c:pt idx="557">
                  <c:v>7961.1</c:v>
                </c:pt>
                <c:pt idx="558">
                  <c:v>7978.9</c:v>
                </c:pt>
                <c:pt idx="559">
                  <c:v>7996.7</c:v>
                </c:pt>
                <c:pt idx="560">
                  <c:v>8014.4</c:v>
                </c:pt>
                <c:pt idx="561">
                  <c:v>8032.2</c:v>
                </c:pt>
                <c:pt idx="562">
                  <c:v>8050</c:v>
                </c:pt>
                <c:pt idx="563">
                  <c:v>8067.7</c:v>
                </c:pt>
                <c:pt idx="564">
                  <c:v>8085.4</c:v>
                </c:pt>
                <c:pt idx="565">
                  <c:v>8103.2</c:v>
                </c:pt>
                <c:pt idx="566">
                  <c:v>8120.9</c:v>
                </c:pt>
                <c:pt idx="567">
                  <c:v>8138.6</c:v>
                </c:pt>
                <c:pt idx="568">
                  <c:v>8156.3</c:v>
                </c:pt>
                <c:pt idx="569">
                  <c:v>8174</c:v>
                </c:pt>
                <c:pt idx="570">
                  <c:v>8191.7</c:v>
                </c:pt>
                <c:pt idx="571">
                  <c:v>8209.2999999999884</c:v>
                </c:pt>
                <c:pt idx="572">
                  <c:v>8227</c:v>
                </c:pt>
                <c:pt idx="573">
                  <c:v>8244.6</c:v>
                </c:pt>
                <c:pt idx="574">
                  <c:v>8262.2000000000007</c:v>
                </c:pt>
                <c:pt idx="575">
                  <c:v>8279.7999999999884</c:v>
                </c:pt>
                <c:pt idx="576">
                  <c:v>8297.4</c:v>
                </c:pt>
                <c:pt idx="577">
                  <c:v>8314.9</c:v>
                </c:pt>
                <c:pt idx="578">
                  <c:v>8332.5</c:v>
                </c:pt>
                <c:pt idx="579">
                  <c:v>8350.1</c:v>
                </c:pt>
                <c:pt idx="580">
                  <c:v>8367.7000000000007</c:v>
                </c:pt>
                <c:pt idx="581">
                  <c:v>8385.2000000000007</c:v>
                </c:pt>
                <c:pt idx="582">
                  <c:v>8402.7000000000007</c:v>
                </c:pt>
                <c:pt idx="583">
                  <c:v>8420.2000000000007</c:v>
                </c:pt>
                <c:pt idx="584">
                  <c:v>8437.6</c:v>
                </c:pt>
                <c:pt idx="585">
                  <c:v>8455.1</c:v>
                </c:pt>
                <c:pt idx="586">
                  <c:v>8472.5</c:v>
                </c:pt>
                <c:pt idx="587">
                  <c:v>8490</c:v>
                </c:pt>
                <c:pt idx="588">
                  <c:v>8507.5</c:v>
                </c:pt>
                <c:pt idx="589">
                  <c:v>8524.9</c:v>
                </c:pt>
                <c:pt idx="590">
                  <c:v>8542.2999999999884</c:v>
                </c:pt>
                <c:pt idx="591">
                  <c:v>8559.7999999999884</c:v>
                </c:pt>
                <c:pt idx="592">
                  <c:v>8577.2000000000007</c:v>
                </c:pt>
                <c:pt idx="593">
                  <c:v>8594.5</c:v>
                </c:pt>
                <c:pt idx="594">
                  <c:v>8611.9</c:v>
                </c:pt>
                <c:pt idx="595">
                  <c:v>8629.2000000000007</c:v>
                </c:pt>
                <c:pt idx="596">
                  <c:v>8646.5</c:v>
                </c:pt>
                <c:pt idx="597">
                  <c:v>8663.7999999999884</c:v>
                </c:pt>
                <c:pt idx="598">
                  <c:v>8681.2000000000007</c:v>
                </c:pt>
                <c:pt idx="599">
                  <c:v>8698.5</c:v>
                </c:pt>
                <c:pt idx="600">
                  <c:v>8715.7000000000007</c:v>
                </c:pt>
                <c:pt idx="601">
                  <c:v>8733</c:v>
                </c:pt>
                <c:pt idx="602">
                  <c:v>8750.2999999999884</c:v>
                </c:pt>
                <c:pt idx="603">
                  <c:v>8767.6</c:v>
                </c:pt>
                <c:pt idx="604">
                  <c:v>8784.7999999999884</c:v>
                </c:pt>
                <c:pt idx="605">
                  <c:v>8802.1</c:v>
                </c:pt>
                <c:pt idx="606">
                  <c:v>8819.2999999999884</c:v>
                </c:pt>
                <c:pt idx="607">
                  <c:v>8836.5</c:v>
                </c:pt>
                <c:pt idx="608">
                  <c:v>8853.7000000000007</c:v>
                </c:pt>
                <c:pt idx="609">
                  <c:v>8870.9</c:v>
                </c:pt>
                <c:pt idx="610">
                  <c:v>8888</c:v>
                </c:pt>
                <c:pt idx="611">
                  <c:v>8905.2000000000007</c:v>
                </c:pt>
                <c:pt idx="612">
                  <c:v>8922.2999999999884</c:v>
                </c:pt>
                <c:pt idx="613">
                  <c:v>8939.5</c:v>
                </c:pt>
                <c:pt idx="614">
                  <c:v>8956.6</c:v>
                </c:pt>
                <c:pt idx="615">
                  <c:v>8973.7000000000007</c:v>
                </c:pt>
                <c:pt idx="616">
                  <c:v>8990.7999999999884</c:v>
                </c:pt>
                <c:pt idx="617">
                  <c:v>9007.7999999999884</c:v>
                </c:pt>
                <c:pt idx="618">
                  <c:v>9024.9</c:v>
                </c:pt>
                <c:pt idx="619">
                  <c:v>9042</c:v>
                </c:pt>
                <c:pt idx="620">
                  <c:v>9059</c:v>
                </c:pt>
                <c:pt idx="621">
                  <c:v>9076.1</c:v>
                </c:pt>
                <c:pt idx="622">
                  <c:v>9093.1</c:v>
                </c:pt>
                <c:pt idx="623">
                  <c:v>9110.1</c:v>
                </c:pt>
                <c:pt idx="624">
                  <c:v>9127.1</c:v>
                </c:pt>
                <c:pt idx="625">
                  <c:v>9144</c:v>
                </c:pt>
                <c:pt idx="626">
                  <c:v>9161</c:v>
                </c:pt>
                <c:pt idx="627">
                  <c:v>9178</c:v>
                </c:pt>
                <c:pt idx="628">
                  <c:v>9194.9</c:v>
                </c:pt>
                <c:pt idx="629">
                  <c:v>9211.7999999999884</c:v>
                </c:pt>
                <c:pt idx="630">
                  <c:v>9228.7000000000007</c:v>
                </c:pt>
                <c:pt idx="631">
                  <c:v>9245.6</c:v>
                </c:pt>
                <c:pt idx="632">
                  <c:v>9262.5</c:v>
                </c:pt>
                <c:pt idx="633">
                  <c:v>9279.4</c:v>
                </c:pt>
                <c:pt idx="634">
                  <c:v>9296.2999999999884</c:v>
                </c:pt>
                <c:pt idx="635">
                  <c:v>9313.1</c:v>
                </c:pt>
                <c:pt idx="636">
                  <c:v>9330</c:v>
                </c:pt>
                <c:pt idx="637">
                  <c:v>9346.7999999999884</c:v>
                </c:pt>
                <c:pt idx="638">
                  <c:v>9363.6</c:v>
                </c:pt>
                <c:pt idx="639">
                  <c:v>9380.4</c:v>
                </c:pt>
                <c:pt idx="640">
                  <c:v>9397.2000000000007</c:v>
                </c:pt>
                <c:pt idx="641">
                  <c:v>9414</c:v>
                </c:pt>
                <c:pt idx="642">
                  <c:v>9430.7000000000007</c:v>
                </c:pt>
                <c:pt idx="643">
                  <c:v>9447.5</c:v>
                </c:pt>
                <c:pt idx="644">
                  <c:v>9464.2000000000007</c:v>
                </c:pt>
                <c:pt idx="645">
                  <c:v>9481</c:v>
                </c:pt>
                <c:pt idx="646">
                  <c:v>9497.7000000000007</c:v>
                </c:pt>
                <c:pt idx="647">
                  <c:v>9514.4</c:v>
                </c:pt>
                <c:pt idx="648">
                  <c:v>9531.1</c:v>
                </c:pt>
                <c:pt idx="649">
                  <c:v>9547.9</c:v>
                </c:pt>
                <c:pt idx="650">
                  <c:v>9564.5</c:v>
                </c:pt>
                <c:pt idx="651">
                  <c:v>9581.2000000000007</c:v>
                </c:pt>
                <c:pt idx="652">
                  <c:v>9597.7999999999884</c:v>
                </c:pt>
                <c:pt idx="653">
                  <c:v>9614.4</c:v>
                </c:pt>
                <c:pt idx="654">
                  <c:v>9631</c:v>
                </c:pt>
                <c:pt idx="655">
                  <c:v>9647.6</c:v>
                </c:pt>
                <c:pt idx="656">
                  <c:v>9664.2000000000007</c:v>
                </c:pt>
                <c:pt idx="657">
                  <c:v>9680.7999999999884</c:v>
                </c:pt>
                <c:pt idx="658">
                  <c:v>9697.4</c:v>
                </c:pt>
                <c:pt idx="659">
                  <c:v>9713.9</c:v>
                </c:pt>
                <c:pt idx="660">
                  <c:v>9730.5</c:v>
                </c:pt>
                <c:pt idx="661">
                  <c:v>9747</c:v>
                </c:pt>
                <c:pt idx="662">
                  <c:v>9763.5</c:v>
                </c:pt>
                <c:pt idx="663">
                  <c:v>9780</c:v>
                </c:pt>
                <c:pt idx="664">
                  <c:v>9796.5</c:v>
                </c:pt>
                <c:pt idx="665">
                  <c:v>9813</c:v>
                </c:pt>
                <c:pt idx="666">
                  <c:v>9829.4</c:v>
                </c:pt>
                <c:pt idx="667">
                  <c:v>9845.9</c:v>
                </c:pt>
                <c:pt idx="668">
                  <c:v>9862.2999999999884</c:v>
                </c:pt>
                <c:pt idx="669">
                  <c:v>9878.7999999999884</c:v>
                </c:pt>
                <c:pt idx="670">
                  <c:v>9895.2000000000007</c:v>
                </c:pt>
                <c:pt idx="671">
                  <c:v>9911.6</c:v>
                </c:pt>
                <c:pt idx="672">
                  <c:v>9928</c:v>
                </c:pt>
                <c:pt idx="673">
                  <c:v>9944.4</c:v>
                </c:pt>
                <c:pt idx="674">
                  <c:v>9960.7999999999884</c:v>
                </c:pt>
                <c:pt idx="675">
                  <c:v>9977.1</c:v>
                </c:pt>
                <c:pt idx="676">
                  <c:v>9993.5</c:v>
                </c:pt>
                <c:pt idx="677">
                  <c:v>10009.799999999988</c:v>
                </c:pt>
                <c:pt idx="678">
                  <c:v>10026.200000000004</c:v>
                </c:pt>
                <c:pt idx="679">
                  <c:v>10042.5</c:v>
                </c:pt>
                <c:pt idx="680">
                  <c:v>10058.799999999988</c:v>
                </c:pt>
                <c:pt idx="681">
                  <c:v>10075</c:v>
                </c:pt>
                <c:pt idx="682">
                  <c:v>10091.200000000004</c:v>
                </c:pt>
                <c:pt idx="683">
                  <c:v>10107.5</c:v>
                </c:pt>
                <c:pt idx="684">
                  <c:v>10123.700000000004</c:v>
                </c:pt>
                <c:pt idx="685">
                  <c:v>10139.9</c:v>
                </c:pt>
                <c:pt idx="686">
                  <c:v>10156.1</c:v>
                </c:pt>
                <c:pt idx="687">
                  <c:v>10172.299999999988</c:v>
                </c:pt>
                <c:pt idx="688">
                  <c:v>10188.5</c:v>
                </c:pt>
                <c:pt idx="689">
                  <c:v>10204.700000000004</c:v>
                </c:pt>
                <c:pt idx="690">
                  <c:v>10220.9</c:v>
                </c:pt>
                <c:pt idx="691">
                  <c:v>10237</c:v>
                </c:pt>
                <c:pt idx="692">
                  <c:v>10253.200000000004</c:v>
                </c:pt>
                <c:pt idx="693">
                  <c:v>10269.299999999988</c:v>
                </c:pt>
                <c:pt idx="694">
                  <c:v>10285.5</c:v>
                </c:pt>
                <c:pt idx="695">
                  <c:v>10301.6</c:v>
                </c:pt>
                <c:pt idx="696">
                  <c:v>10317.700000000004</c:v>
                </c:pt>
                <c:pt idx="697">
                  <c:v>10333.700000000004</c:v>
                </c:pt>
                <c:pt idx="698">
                  <c:v>10349.799999999988</c:v>
                </c:pt>
                <c:pt idx="699">
                  <c:v>10365.9</c:v>
                </c:pt>
                <c:pt idx="700">
                  <c:v>10381.9</c:v>
                </c:pt>
                <c:pt idx="701">
                  <c:v>10398</c:v>
                </c:pt>
                <c:pt idx="702">
                  <c:v>10414</c:v>
                </c:pt>
                <c:pt idx="703">
                  <c:v>10430</c:v>
                </c:pt>
                <c:pt idx="704">
                  <c:v>10446</c:v>
                </c:pt>
                <c:pt idx="705">
                  <c:v>10462</c:v>
                </c:pt>
                <c:pt idx="706">
                  <c:v>10477.9</c:v>
                </c:pt>
                <c:pt idx="707">
                  <c:v>10493.9</c:v>
                </c:pt>
                <c:pt idx="708">
                  <c:v>10509.8</c:v>
                </c:pt>
                <c:pt idx="709">
                  <c:v>10525.7</c:v>
                </c:pt>
                <c:pt idx="710">
                  <c:v>10541.7</c:v>
                </c:pt>
                <c:pt idx="711">
                  <c:v>10557.6</c:v>
                </c:pt>
                <c:pt idx="712">
                  <c:v>10573.4</c:v>
                </c:pt>
                <c:pt idx="713">
                  <c:v>10589.3</c:v>
                </c:pt>
                <c:pt idx="714">
                  <c:v>10605.2</c:v>
                </c:pt>
                <c:pt idx="715">
                  <c:v>10621.1</c:v>
                </c:pt>
                <c:pt idx="716">
                  <c:v>10637</c:v>
                </c:pt>
                <c:pt idx="717">
                  <c:v>10652.8</c:v>
                </c:pt>
                <c:pt idx="718">
                  <c:v>10668.7</c:v>
                </c:pt>
                <c:pt idx="719">
                  <c:v>10684.5</c:v>
                </c:pt>
                <c:pt idx="720">
                  <c:v>10700.4</c:v>
                </c:pt>
                <c:pt idx="721">
                  <c:v>10716.1</c:v>
                </c:pt>
                <c:pt idx="722">
                  <c:v>10731.9</c:v>
                </c:pt>
                <c:pt idx="723">
                  <c:v>10747.7</c:v>
                </c:pt>
                <c:pt idx="724">
                  <c:v>10763.4</c:v>
                </c:pt>
                <c:pt idx="725">
                  <c:v>10779.2</c:v>
                </c:pt>
                <c:pt idx="726">
                  <c:v>10794.9</c:v>
                </c:pt>
                <c:pt idx="727">
                  <c:v>10810.6</c:v>
                </c:pt>
                <c:pt idx="728">
                  <c:v>10826.3</c:v>
                </c:pt>
                <c:pt idx="729">
                  <c:v>10842</c:v>
                </c:pt>
                <c:pt idx="730">
                  <c:v>10857.6</c:v>
                </c:pt>
                <c:pt idx="731">
                  <c:v>10873.2</c:v>
                </c:pt>
                <c:pt idx="732">
                  <c:v>10888.9</c:v>
                </c:pt>
                <c:pt idx="733">
                  <c:v>10904.5</c:v>
                </c:pt>
                <c:pt idx="734">
                  <c:v>10920.2</c:v>
                </c:pt>
                <c:pt idx="735">
                  <c:v>10935.8</c:v>
                </c:pt>
                <c:pt idx="736">
                  <c:v>10951.4</c:v>
                </c:pt>
                <c:pt idx="737">
                  <c:v>10967</c:v>
                </c:pt>
                <c:pt idx="738">
                  <c:v>10982.6</c:v>
                </c:pt>
                <c:pt idx="739">
                  <c:v>10998.2</c:v>
                </c:pt>
                <c:pt idx="740">
                  <c:v>11013.8</c:v>
                </c:pt>
                <c:pt idx="741">
                  <c:v>11029.3</c:v>
                </c:pt>
                <c:pt idx="742">
                  <c:v>11044.8</c:v>
                </c:pt>
                <c:pt idx="743">
                  <c:v>11060.3</c:v>
                </c:pt>
                <c:pt idx="744">
                  <c:v>11075.8</c:v>
                </c:pt>
                <c:pt idx="745">
                  <c:v>11091.3</c:v>
                </c:pt>
                <c:pt idx="746">
                  <c:v>11106.8</c:v>
                </c:pt>
                <c:pt idx="747">
                  <c:v>11122.2</c:v>
                </c:pt>
                <c:pt idx="748">
                  <c:v>11137.7</c:v>
                </c:pt>
                <c:pt idx="749">
                  <c:v>11153.1</c:v>
                </c:pt>
                <c:pt idx="750">
                  <c:v>11168.5</c:v>
                </c:pt>
                <c:pt idx="751">
                  <c:v>11183.6</c:v>
                </c:pt>
                <c:pt idx="752">
                  <c:v>11198.4</c:v>
                </c:pt>
                <c:pt idx="753">
                  <c:v>11212.8</c:v>
                </c:pt>
                <c:pt idx="754">
                  <c:v>11226.8</c:v>
                </c:pt>
                <c:pt idx="755">
                  <c:v>11240.2</c:v>
                </c:pt>
                <c:pt idx="756">
                  <c:v>11253.2</c:v>
                </c:pt>
                <c:pt idx="757">
                  <c:v>11265.6</c:v>
                </c:pt>
                <c:pt idx="758">
                  <c:v>11277.5</c:v>
                </c:pt>
                <c:pt idx="759">
                  <c:v>11288.8</c:v>
                </c:pt>
                <c:pt idx="760">
                  <c:v>11299.6</c:v>
                </c:pt>
                <c:pt idx="761">
                  <c:v>11309.8</c:v>
                </c:pt>
                <c:pt idx="762">
                  <c:v>11319.6</c:v>
                </c:pt>
                <c:pt idx="763">
                  <c:v>11328.7</c:v>
                </c:pt>
                <c:pt idx="764">
                  <c:v>11337.2</c:v>
                </c:pt>
                <c:pt idx="765">
                  <c:v>11345.1</c:v>
                </c:pt>
                <c:pt idx="766">
                  <c:v>11352.4</c:v>
                </c:pt>
                <c:pt idx="767">
                  <c:v>11359.1</c:v>
                </c:pt>
                <c:pt idx="768">
                  <c:v>11365.2</c:v>
                </c:pt>
                <c:pt idx="769">
                  <c:v>11370.6</c:v>
                </c:pt>
                <c:pt idx="770">
                  <c:v>11375.3</c:v>
                </c:pt>
                <c:pt idx="771">
                  <c:v>11379.6</c:v>
                </c:pt>
                <c:pt idx="772">
                  <c:v>11383.3</c:v>
                </c:pt>
                <c:pt idx="773">
                  <c:v>11386.3</c:v>
                </c:pt>
                <c:pt idx="774">
                  <c:v>11388.7</c:v>
                </c:pt>
                <c:pt idx="775">
                  <c:v>11390.7</c:v>
                </c:pt>
                <c:pt idx="776">
                  <c:v>11392.2</c:v>
                </c:pt>
                <c:pt idx="777">
                  <c:v>11393.3</c:v>
                </c:pt>
                <c:pt idx="778">
                  <c:v>11394.2</c:v>
                </c:pt>
                <c:pt idx="779">
                  <c:v>11394.9</c:v>
                </c:pt>
                <c:pt idx="780">
                  <c:v>11395.4</c:v>
                </c:pt>
                <c:pt idx="781">
                  <c:v>11395.9</c:v>
                </c:pt>
                <c:pt idx="782">
                  <c:v>11396.3</c:v>
                </c:pt>
                <c:pt idx="783">
                  <c:v>11396.6</c:v>
                </c:pt>
                <c:pt idx="784">
                  <c:v>11396.9</c:v>
                </c:pt>
                <c:pt idx="785">
                  <c:v>11397.1</c:v>
                </c:pt>
                <c:pt idx="786">
                  <c:v>11397.3</c:v>
                </c:pt>
                <c:pt idx="787">
                  <c:v>11397.5</c:v>
                </c:pt>
                <c:pt idx="788">
                  <c:v>11397.6</c:v>
                </c:pt>
                <c:pt idx="789">
                  <c:v>11397.8</c:v>
                </c:pt>
                <c:pt idx="790">
                  <c:v>11397.9</c:v>
                </c:pt>
                <c:pt idx="791">
                  <c:v>11398</c:v>
                </c:pt>
                <c:pt idx="792">
                  <c:v>11398.1</c:v>
                </c:pt>
                <c:pt idx="793">
                  <c:v>11398.3</c:v>
                </c:pt>
                <c:pt idx="794">
                  <c:v>11398.4</c:v>
                </c:pt>
                <c:pt idx="795">
                  <c:v>11398.6</c:v>
                </c:pt>
                <c:pt idx="796">
                  <c:v>11398.7</c:v>
                </c:pt>
                <c:pt idx="797">
                  <c:v>11398.9</c:v>
                </c:pt>
                <c:pt idx="798">
                  <c:v>11399</c:v>
                </c:pt>
                <c:pt idx="799">
                  <c:v>11399.1</c:v>
                </c:pt>
                <c:pt idx="800">
                  <c:v>11399.3</c:v>
                </c:pt>
                <c:pt idx="801">
                  <c:v>11399.4</c:v>
                </c:pt>
                <c:pt idx="802">
                  <c:v>11399.5</c:v>
                </c:pt>
                <c:pt idx="803">
                  <c:v>11399.6</c:v>
                </c:pt>
                <c:pt idx="804">
                  <c:v>11399.7</c:v>
                </c:pt>
                <c:pt idx="805">
                  <c:v>11399.8</c:v>
                </c:pt>
                <c:pt idx="806">
                  <c:v>11399.9</c:v>
                </c:pt>
                <c:pt idx="807">
                  <c:v>11400</c:v>
                </c:pt>
                <c:pt idx="808">
                  <c:v>11400.1</c:v>
                </c:pt>
                <c:pt idx="809">
                  <c:v>11400.1</c:v>
                </c:pt>
                <c:pt idx="810">
                  <c:v>11400.2</c:v>
                </c:pt>
                <c:pt idx="811">
                  <c:v>11400.2</c:v>
                </c:pt>
                <c:pt idx="812">
                  <c:v>11400.3</c:v>
                </c:pt>
                <c:pt idx="813">
                  <c:v>11400.3</c:v>
                </c:pt>
                <c:pt idx="814">
                  <c:v>11400.3</c:v>
                </c:pt>
                <c:pt idx="815">
                  <c:v>11400.3</c:v>
                </c:pt>
                <c:pt idx="816">
                  <c:v>11400.3</c:v>
                </c:pt>
                <c:pt idx="817">
                  <c:v>11400.3</c:v>
                </c:pt>
                <c:pt idx="818">
                  <c:v>11400.3</c:v>
                </c:pt>
                <c:pt idx="819">
                  <c:v>11400.3</c:v>
                </c:pt>
                <c:pt idx="820">
                  <c:v>11400.3</c:v>
                </c:pt>
                <c:pt idx="821">
                  <c:v>11400.3</c:v>
                </c:pt>
                <c:pt idx="822">
                  <c:v>11400.3</c:v>
                </c:pt>
                <c:pt idx="823">
                  <c:v>11400.3</c:v>
                </c:pt>
                <c:pt idx="824">
                  <c:v>11400.3</c:v>
                </c:pt>
                <c:pt idx="825">
                  <c:v>11400.3</c:v>
                </c:pt>
                <c:pt idx="826">
                  <c:v>11400.3</c:v>
                </c:pt>
                <c:pt idx="827">
                  <c:v>11400.2</c:v>
                </c:pt>
                <c:pt idx="828">
                  <c:v>11400.2</c:v>
                </c:pt>
                <c:pt idx="829">
                  <c:v>11400.2</c:v>
                </c:pt>
                <c:pt idx="830">
                  <c:v>11400.1</c:v>
                </c:pt>
                <c:pt idx="831">
                  <c:v>11400.1</c:v>
                </c:pt>
                <c:pt idx="832">
                  <c:v>11400.1</c:v>
                </c:pt>
                <c:pt idx="833">
                  <c:v>11400.1</c:v>
                </c:pt>
                <c:pt idx="834">
                  <c:v>11400.1</c:v>
                </c:pt>
                <c:pt idx="835">
                  <c:v>11400.1</c:v>
                </c:pt>
                <c:pt idx="836">
                  <c:v>11400.1</c:v>
                </c:pt>
                <c:pt idx="837">
                  <c:v>11400.1</c:v>
                </c:pt>
                <c:pt idx="838">
                  <c:v>11400.1</c:v>
                </c:pt>
                <c:pt idx="839">
                  <c:v>11400.1</c:v>
                </c:pt>
                <c:pt idx="840">
                  <c:v>11400.1</c:v>
                </c:pt>
                <c:pt idx="841">
                  <c:v>11400.1</c:v>
                </c:pt>
                <c:pt idx="842">
                  <c:v>11400</c:v>
                </c:pt>
                <c:pt idx="843">
                  <c:v>11400</c:v>
                </c:pt>
                <c:pt idx="844">
                  <c:v>11400</c:v>
                </c:pt>
                <c:pt idx="845">
                  <c:v>11400</c:v>
                </c:pt>
                <c:pt idx="846">
                  <c:v>11400</c:v>
                </c:pt>
                <c:pt idx="847">
                  <c:v>11400</c:v>
                </c:pt>
                <c:pt idx="848">
                  <c:v>11400</c:v>
                </c:pt>
                <c:pt idx="849">
                  <c:v>11400</c:v>
                </c:pt>
                <c:pt idx="850">
                  <c:v>11400</c:v>
                </c:pt>
                <c:pt idx="851">
                  <c:v>11400</c:v>
                </c:pt>
                <c:pt idx="852">
                  <c:v>11400</c:v>
                </c:pt>
                <c:pt idx="853">
                  <c:v>11400</c:v>
                </c:pt>
                <c:pt idx="854">
                  <c:v>11400</c:v>
                </c:pt>
                <c:pt idx="855">
                  <c:v>11400</c:v>
                </c:pt>
                <c:pt idx="856">
                  <c:v>11400</c:v>
                </c:pt>
                <c:pt idx="857">
                  <c:v>11400</c:v>
                </c:pt>
                <c:pt idx="858">
                  <c:v>11400</c:v>
                </c:pt>
                <c:pt idx="859">
                  <c:v>11400</c:v>
                </c:pt>
                <c:pt idx="860">
                  <c:v>11400</c:v>
                </c:pt>
                <c:pt idx="861">
                  <c:v>11400</c:v>
                </c:pt>
                <c:pt idx="862">
                  <c:v>11400</c:v>
                </c:pt>
                <c:pt idx="863">
                  <c:v>11400</c:v>
                </c:pt>
                <c:pt idx="864">
                  <c:v>11400.1</c:v>
                </c:pt>
                <c:pt idx="865">
                  <c:v>11400.1</c:v>
                </c:pt>
                <c:pt idx="866">
                  <c:v>11400.1</c:v>
                </c:pt>
                <c:pt idx="867">
                  <c:v>11400.1</c:v>
                </c:pt>
                <c:pt idx="868">
                  <c:v>11400.1</c:v>
                </c:pt>
                <c:pt idx="869">
                  <c:v>11400.1</c:v>
                </c:pt>
                <c:pt idx="870">
                  <c:v>11400.1</c:v>
                </c:pt>
                <c:pt idx="871">
                  <c:v>11400.1</c:v>
                </c:pt>
                <c:pt idx="872">
                  <c:v>11400.1</c:v>
                </c:pt>
                <c:pt idx="873">
                  <c:v>11400.1</c:v>
                </c:pt>
                <c:pt idx="874">
                  <c:v>11400.1</c:v>
                </c:pt>
                <c:pt idx="875">
                  <c:v>11400.1</c:v>
                </c:pt>
                <c:pt idx="876">
                  <c:v>11400.1</c:v>
                </c:pt>
                <c:pt idx="877">
                  <c:v>11400.1</c:v>
                </c:pt>
                <c:pt idx="878">
                  <c:v>11400.1</c:v>
                </c:pt>
                <c:pt idx="879">
                  <c:v>11400.1</c:v>
                </c:pt>
                <c:pt idx="880">
                  <c:v>11400.1</c:v>
                </c:pt>
                <c:pt idx="881">
                  <c:v>11400</c:v>
                </c:pt>
                <c:pt idx="882">
                  <c:v>11400</c:v>
                </c:pt>
                <c:pt idx="883">
                  <c:v>11400</c:v>
                </c:pt>
                <c:pt idx="884">
                  <c:v>11400</c:v>
                </c:pt>
                <c:pt idx="885">
                  <c:v>11400</c:v>
                </c:pt>
                <c:pt idx="886">
                  <c:v>11400</c:v>
                </c:pt>
                <c:pt idx="887">
                  <c:v>11400</c:v>
                </c:pt>
                <c:pt idx="888">
                  <c:v>11400</c:v>
                </c:pt>
                <c:pt idx="889">
                  <c:v>11400</c:v>
                </c:pt>
                <c:pt idx="890">
                  <c:v>11400</c:v>
                </c:pt>
                <c:pt idx="891">
                  <c:v>11400</c:v>
                </c:pt>
                <c:pt idx="892">
                  <c:v>11400</c:v>
                </c:pt>
                <c:pt idx="893">
                  <c:v>11400</c:v>
                </c:pt>
                <c:pt idx="894">
                  <c:v>11400</c:v>
                </c:pt>
                <c:pt idx="895">
                  <c:v>11400</c:v>
                </c:pt>
                <c:pt idx="896">
                  <c:v>11400</c:v>
                </c:pt>
                <c:pt idx="897">
                  <c:v>11400</c:v>
                </c:pt>
                <c:pt idx="898">
                  <c:v>11400</c:v>
                </c:pt>
                <c:pt idx="899">
                  <c:v>11400</c:v>
                </c:pt>
                <c:pt idx="900">
                  <c:v>11400</c:v>
                </c:pt>
                <c:pt idx="901">
                  <c:v>11400</c:v>
                </c:pt>
                <c:pt idx="902">
                  <c:v>11400</c:v>
                </c:pt>
                <c:pt idx="903">
                  <c:v>11400</c:v>
                </c:pt>
                <c:pt idx="904">
                  <c:v>11400</c:v>
                </c:pt>
                <c:pt idx="905">
                  <c:v>11400</c:v>
                </c:pt>
                <c:pt idx="906">
                  <c:v>11400</c:v>
                </c:pt>
                <c:pt idx="907">
                  <c:v>11400</c:v>
                </c:pt>
                <c:pt idx="908">
                  <c:v>11400</c:v>
                </c:pt>
                <c:pt idx="909">
                  <c:v>11400</c:v>
                </c:pt>
                <c:pt idx="910">
                  <c:v>11400</c:v>
                </c:pt>
                <c:pt idx="911">
                  <c:v>11400</c:v>
                </c:pt>
                <c:pt idx="912">
                  <c:v>11400</c:v>
                </c:pt>
                <c:pt idx="913">
                  <c:v>11400</c:v>
                </c:pt>
                <c:pt idx="914">
                  <c:v>11400</c:v>
                </c:pt>
                <c:pt idx="915">
                  <c:v>11400</c:v>
                </c:pt>
                <c:pt idx="916">
                  <c:v>11400</c:v>
                </c:pt>
                <c:pt idx="917">
                  <c:v>11400</c:v>
                </c:pt>
                <c:pt idx="918">
                  <c:v>11400</c:v>
                </c:pt>
                <c:pt idx="919">
                  <c:v>11400</c:v>
                </c:pt>
                <c:pt idx="920">
                  <c:v>11400</c:v>
                </c:pt>
                <c:pt idx="921">
                  <c:v>11400</c:v>
                </c:pt>
                <c:pt idx="922">
                  <c:v>11400</c:v>
                </c:pt>
                <c:pt idx="923">
                  <c:v>11400</c:v>
                </c:pt>
                <c:pt idx="924">
                  <c:v>11400</c:v>
                </c:pt>
                <c:pt idx="925">
                  <c:v>11400</c:v>
                </c:pt>
                <c:pt idx="926">
                  <c:v>11400</c:v>
                </c:pt>
                <c:pt idx="927">
                  <c:v>11400</c:v>
                </c:pt>
                <c:pt idx="928">
                  <c:v>11400</c:v>
                </c:pt>
                <c:pt idx="929">
                  <c:v>11400</c:v>
                </c:pt>
                <c:pt idx="930">
                  <c:v>11400.1</c:v>
                </c:pt>
                <c:pt idx="931">
                  <c:v>11400.1</c:v>
                </c:pt>
                <c:pt idx="932">
                  <c:v>11400.1</c:v>
                </c:pt>
                <c:pt idx="933">
                  <c:v>11400.1</c:v>
                </c:pt>
                <c:pt idx="934">
                  <c:v>11400.1</c:v>
                </c:pt>
                <c:pt idx="935">
                  <c:v>11400.1</c:v>
                </c:pt>
                <c:pt idx="936">
                  <c:v>11400.1</c:v>
                </c:pt>
                <c:pt idx="937">
                  <c:v>11400.1</c:v>
                </c:pt>
                <c:pt idx="938">
                  <c:v>11400.1</c:v>
                </c:pt>
                <c:pt idx="939">
                  <c:v>11400.1</c:v>
                </c:pt>
                <c:pt idx="940">
                  <c:v>11400.1</c:v>
                </c:pt>
                <c:pt idx="941">
                  <c:v>11400</c:v>
                </c:pt>
                <c:pt idx="942">
                  <c:v>11400</c:v>
                </c:pt>
                <c:pt idx="943">
                  <c:v>11400</c:v>
                </c:pt>
                <c:pt idx="944">
                  <c:v>11400</c:v>
                </c:pt>
                <c:pt idx="945">
                  <c:v>11400</c:v>
                </c:pt>
                <c:pt idx="946">
                  <c:v>11400</c:v>
                </c:pt>
                <c:pt idx="947">
                  <c:v>11399.9</c:v>
                </c:pt>
                <c:pt idx="948">
                  <c:v>11399.9</c:v>
                </c:pt>
                <c:pt idx="949">
                  <c:v>11399.9</c:v>
                </c:pt>
                <c:pt idx="950">
                  <c:v>11399.9</c:v>
                </c:pt>
                <c:pt idx="951">
                  <c:v>11399.9</c:v>
                </c:pt>
                <c:pt idx="952">
                  <c:v>11399.9</c:v>
                </c:pt>
                <c:pt idx="953">
                  <c:v>11399.9</c:v>
                </c:pt>
                <c:pt idx="954">
                  <c:v>11399.9</c:v>
                </c:pt>
                <c:pt idx="955">
                  <c:v>11400</c:v>
                </c:pt>
                <c:pt idx="956">
                  <c:v>11400</c:v>
                </c:pt>
                <c:pt idx="957">
                  <c:v>11400</c:v>
                </c:pt>
                <c:pt idx="958">
                  <c:v>11400.1</c:v>
                </c:pt>
                <c:pt idx="959">
                  <c:v>11400.1</c:v>
                </c:pt>
                <c:pt idx="960">
                  <c:v>11400.1</c:v>
                </c:pt>
                <c:pt idx="961">
                  <c:v>11400.1</c:v>
                </c:pt>
                <c:pt idx="962">
                  <c:v>11400.1</c:v>
                </c:pt>
                <c:pt idx="963">
                  <c:v>11400.1</c:v>
                </c:pt>
                <c:pt idx="964">
                  <c:v>11400.1</c:v>
                </c:pt>
                <c:pt idx="965">
                  <c:v>11400.1</c:v>
                </c:pt>
                <c:pt idx="966">
                  <c:v>11400.1</c:v>
                </c:pt>
                <c:pt idx="967">
                  <c:v>11400.1</c:v>
                </c:pt>
                <c:pt idx="968">
                  <c:v>11400.1</c:v>
                </c:pt>
                <c:pt idx="969">
                  <c:v>11400.1</c:v>
                </c:pt>
                <c:pt idx="970">
                  <c:v>11400.1</c:v>
                </c:pt>
                <c:pt idx="971">
                  <c:v>11400.1</c:v>
                </c:pt>
                <c:pt idx="972">
                  <c:v>11400</c:v>
                </c:pt>
                <c:pt idx="973">
                  <c:v>11400</c:v>
                </c:pt>
                <c:pt idx="974">
                  <c:v>11400</c:v>
                </c:pt>
                <c:pt idx="975">
                  <c:v>11400</c:v>
                </c:pt>
                <c:pt idx="976">
                  <c:v>11400</c:v>
                </c:pt>
                <c:pt idx="977">
                  <c:v>11399.9</c:v>
                </c:pt>
                <c:pt idx="978">
                  <c:v>11399.9</c:v>
                </c:pt>
                <c:pt idx="979">
                  <c:v>11399.9</c:v>
                </c:pt>
                <c:pt idx="980">
                  <c:v>11399.9</c:v>
                </c:pt>
                <c:pt idx="981">
                  <c:v>11399.9</c:v>
                </c:pt>
                <c:pt idx="982">
                  <c:v>11399.9</c:v>
                </c:pt>
                <c:pt idx="983">
                  <c:v>11399.9</c:v>
                </c:pt>
                <c:pt idx="984">
                  <c:v>11400</c:v>
                </c:pt>
                <c:pt idx="985">
                  <c:v>11400</c:v>
                </c:pt>
                <c:pt idx="986">
                  <c:v>11400</c:v>
                </c:pt>
                <c:pt idx="987">
                  <c:v>11400</c:v>
                </c:pt>
                <c:pt idx="988">
                  <c:v>11400</c:v>
                </c:pt>
                <c:pt idx="989">
                  <c:v>11400</c:v>
                </c:pt>
                <c:pt idx="990">
                  <c:v>11400</c:v>
                </c:pt>
                <c:pt idx="991">
                  <c:v>11400</c:v>
                </c:pt>
                <c:pt idx="992">
                  <c:v>11400</c:v>
                </c:pt>
                <c:pt idx="993">
                  <c:v>11400</c:v>
                </c:pt>
                <c:pt idx="994">
                  <c:v>11400</c:v>
                </c:pt>
                <c:pt idx="995">
                  <c:v>11400</c:v>
                </c:pt>
                <c:pt idx="996">
                  <c:v>11400</c:v>
                </c:pt>
                <c:pt idx="997">
                  <c:v>11400.1</c:v>
                </c:pt>
                <c:pt idx="998">
                  <c:v>11400.1</c:v>
                </c:pt>
                <c:pt idx="999">
                  <c:v>11400.1</c:v>
                </c:pt>
                <c:pt idx="1000">
                  <c:v>11400.1</c:v>
                </c:pt>
                <c:pt idx="1001">
                  <c:v>11400.1</c:v>
                </c:pt>
                <c:pt idx="1002">
                  <c:v>11400.1</c:v>
                </c:pt>
                <c:pt idx="1003">
                  <c:v>11400.1</c:v>
                </c:pt>
                <c:pt idx="1004">
                  <c:v>11400.1</c:v>
                </c:pt>
                <c:pt idx="1005">
                  <c:v>11400.1</c:v>
                </c:pt>
                <c:pt idx="1006">
                  <c:v>11400.1</c:v>
                </c:pt>
                <c:pt idx="1007">
                  <c:v>11400</c:v>
                </c:pt>
                <c:pt idx="1008">
                  <c:v>11400</c:v>
                </c:pt>
                <c:pt idx="1009">
                  <c:v>11400</c:v>
                </c:pt>
                <c:pt idx="1010">
                  <c:v>11400</c:v>
                </c:pt>
                <c:pt idx="1011">
                  <c:v>11400</c:v>
                </c:pt>
                <c:pt idx="1012">
                  <c:v>11400</c:v>
                </c:pt>
                <c:pt idx="1013">
                  <c:v>11400</c:v>
                </c:pt>
                <c:pt idx="1014">
                  <c:v>11400</c:v>
                </c:pt>
                <c:pt idx="1015">
                  <c:v>11400</c:v>
                </c:pt>
                <c:pt idx="1016">
                  <c:v>11400</c:v>
                </c:pt>
                <c:pt idx="1017">
                  <c:v>11400</c:v>
                </c:pt>
                <c:pt idx="1018">
                  <c:v>11400</c:v>
                </c:pt>
                <c:pt idx="1019">
                  <c:v>11400</c:v>
                </c:pt>
                <c:pt idx="1020">
                  <c:v>11399.9</c:v>
                </c:pt>
                <c:pt idx="1021">
                  <c:v>11399.9</c:v>
                </c:pt>
                <c:pt idx="1022">
                  <c:v>11399.9</c:v>
                </c:pt>
                <c:pt idx="1023">
                  <c:v>11399.9</c:v>
                </c:pt>
                <c:pt idx="1024">
                  <c:v>11399.9</c:v>
                </c:pt>
                <c:pt idx="1025">
                  <c:v>11399.9</c:v>
                </c:pt>
                <c:pt idx="1026">
                  <c:v>11399.9</c:v>
                </c:pt>
                <c:pt idx="1027">
                  <c:v>11400</c:v>
                </c:pt>
                <c:pt idx="1028">
                  <c:v>11400</c:v>
                </c:pt>
                <c:pt idx="1029">
                  <c:v>11400</c:v>
                </c:pt>
                <c:pt idx="1030">
                  <c:v>11400</c:v>
                </c:pt>
                <c:pt idx="1031">
                  <c:v>11400</c:v>
                </c:pt>
                <c:pt idx="1032">
                  <c:v>11400</c:v>
                </c:pt>
                <c:pt idx="1033">
                  <c:v>11400</c:v>
                </c:pt>
                <c:pt idx="1034">
                  <c:v>11400</c:v>
                </c:pt>
                <c:pt idx="1035">
                  <c:v>11400</c:v>
                </c:pt>
                <c:pt idx="1036">
                  <c:v>11400</c:v>
                </c:pt>
                <c:pt idx="1037">
                  <c:v>11400</c:v>
                </c:pt>
                <c:pt idx="1038">
                  <c:v>11400</c:v>
                </c:pt>
                <c:pt idx="1039">
                  <c:v>11400</c:v>
                </c:pt>
                <c:pt idx="1040">
                  <c:v>11400</c:v>
                </c:pt>
                <c:pt idx="1041">
                  <c:v>11400</c:v>
                </c:pt>
                <c:pt idx="1042">
                  <c:v>11400</c:v>
                </c:pt>
                <c:pt idx="1043">
                  <c:v>11400</c:v>
                </c:pt>
                <c:pt idx="1044">
                  <c:v>11400</c:v>
                </c:pt>
                <c:pt idx="1045">
                  <c:v>11400</c:v>
                </c:pt>
                <c:pt idx="1046">
                  <c:v>11400</c:v>
                </c:pt>
                <c:pt idx="1047">
                  <c:v>11400</c:v>
                </c:pt>
                <c:pt idx="1048">
                  <c:v>11400</c:v>
                </c:pt>
                <c:pt idx="1049">
                  <c:v>11400.1</c:v>
                </c:pt>
                <c:pt idx="1050">
                  <c:v>11400.1</c:v>
                </c:pt>
                <c:pt idx="1051">
                  <c:v>11400.1</c:v>
                </c:pt>
                <c:pt idx="1052">
                  <c:v>11400.1</c:v>
                </c:pt>
                <c:pt idx="1053">
                  <c:v>11400.1</c:v>
                </c:pt>
                <c:pt idx="1054">
                  <c:v>11400.1</c:v>
                </c:pt>
                <c:pt idx="1055">
                  <c:v>11400.1</c:v>
                </c:pt>
                <c:pt idx="1056">
                  <c:v>11400.1</c:v>
                </c:pt>
                <c:pt idx="1057">
                  <c:v>11400.1</c:v>
                </c:pt>
                <c:pt idx="1058">
                  <c:v>11400.1</c:v>
                </c:pt>
                <c:pt idx="1059">
                  <c:v>11400</c:v>
                </c:pt>
                <c:pt idx="1060">
                  <c:v>11400</c:v>
                </c:pt>
                <c:pt idx="1061">
                  <c:v>11400</c:v>
                </c:pt>
                <c:pt idx="1062">
                  <c:v>11400</c:v>
                </c:pt>
                <c:pt idx="1063">
                  <c:v>11400</c:v>
                </c:pt>
                <c:pt idx="1064">
                  <c:v>11400</c:v>
                </c:pt>
                <c:pt idx="1065">
                  <c:v>11400</c:v>
                </c:pt>
                <c:pt idx="1066">
                  <c:v>11400</c:v>
                </c:pt>
                <c:pt idx="1067">
                  <c:v>11400</c:v>
                </c:pt>
                <c:pt idx="1068">
                  <c:v>11400</c:v>
                </c:pt>
                <c:pt idx="1069">
                  <c:v>11400</c:v>
                </c:pt>
                <c:pt idx="1070">
                  <c:v>11400</c:v>
                </c:pt>
                <c:pt idx="1071">
                  <c:v>11399.9</c:v>
                </c:pt>
                <c:pt idx="1072">
                  <c:v>11399.9</c:v>
                </c:pt>
                <c:pt idx="1073">
                  <c:v>11399.9</c:v>
                </c:pt>
                <c:pt idx="1074">
                  <c:v>11399.9</c:v>
                </c:pt>
                <c:pt idx="1075">
                  <c:v>11399.9</c:v>
                </c:pt>
                <c:pt idx="1076">
                  <c:v>11399.9</c:v>
                </c:pt>
                <c:pt idx="1077">
                  <c:v>11399.9</c:v>
                </c:pt>
                <c:pt idx="1078">
                  <c:v>11400</c:v>
                </c:pt>
                <c:pt idx="1079">
                  <c:v>11400</c:v>
                </c:pt>
                <c:pt idx="1080">
                  <c:v>11400</c:v>
                </c:pt>
                <c:pt idx="1081">
                  <c:v>11400</c:v>
                </c:pt>
                <c:pt idx="1082">
                  <c:v>11400</c:v>
                </c:pt>
                <c:pt idx="1083">
                  <c:v>11400</c:v>
                </c:pt>
                <c:pt idx="1084">
                  <c:v>11400.1</c:v>
                </c:pt>
                <c:pt idx="1085">
                  <c:v>11400.1</c:v>
                </c:pt>
                <c:pt idx="1086">
                  <c:v>11400.1</c:v>
                </c:pt>
                <c:pt idx="1087">
                  <c:v>11400.1</c:v>
                </c:pt>
                <c:pt idx="1088">
                  <c:v>11400.1</c:v>
                </c:pt>
                <c:pt idx="1089">
                  <c:v>11400.1</c:v>
                </c:pt>
                <c:pt idx="1090">
                  <c:v>11400.1</c:v>
                </c:pt>
                <c:pt idx="1091">
                  <c:v>11400.1</c:v>
                </c:pt>
                <c:pt idx="1092">
                  <c:v>11400.1</c:v>
                </c:pt>
                <c:pt idx="1093">
                  <c:v>11400.1</c:v>
                </c:pt>
                <c:pt idx="1094">
                  <c:v>11400.1</c:v>
                </c:pt>
                <c:pt idx="1095">
                  <c:v>11400</c:v>
                </c:pt>
                <c:pt idx="1096">
                  <c:v>11400</c:v>
                </c:pt>
                <c:pt idx="1097">
                  <c:v>11400</c:v>
                </c:pt>
                <c:pt idx="1098">
                  <c:v>11400</c:v>
                </c:pt>
                <c:pt idx="1099">
                  <c:v>11400</c:v>
                </c:pt>
                <c:pt idx="1100">
                  <c:v>11400</c:v>
                </c:pt>
                <c:pt idx="1101">
                  <c:v>11400</c:v>
                </c:pt>
                <c:pt idx="1102">
                  <c:v>11400</c:v>
                </c:pt>
                <c:pt idx="1103">
                  <c:v>11400</c:v>
                </c:pt>
                <c:pt idx="1104">
                  <c:v>11400</c:v>
                </c:pt>
                <c:pt idx="1105">
                  <c:v>11400</c:v>
                </c:pt>
                <c:pt idx="1106">
                  <c:v>11400</c:v>
                </c:pt>
                <c:pt idx="1107">
                  <c:v>11400</c:v>
                </c:pt>
                <c:pt idx="1108">
                  <c:v>11400</c:v>
                </c:pt>
                <c:pt idx="1109">
                  <c:v>11400</c:v>
                </c:pt>
                <c:pt idx="1110">
                  <c:v>11400</c:v>
                </c:pt>
                <c:pt idx="1111">
                  <c:v>11400</c:v>
                </c:pt>
                <c:pt idx="1112">
                  <c:v>11400</c:v>
                </c:pt>
                <c:pt idx="1113">
                  <c:v>11400</c:v>
                </c:pt>
                <c:pt idx="1114">
                  <c:v>11400</c:v>
                </c:pt>
                <c:pt idx="1115">
                  <c:v>11400</c:v>
                </c:pt>
                <c:pt idx="1116">
                  <c:v>11400</c:v>
                </c:pt>
                <c:pt idx="1117">
                  <c:v>11400</c:v>
                </c:pt>
                <c:pt idx="1118">
                  <c:v>11400</c:v>
                </c:pt>
                <c:pt idx="1119">
                  <c:v>11400</c:v>
                </c:pt>
                <c:pt idx="1120">
                  <c:v>11400</c:v>
                </c:pt>
                <c:pt idx="1121">
                  <c:v>11400</c:v>
                </c:pt>
                <c:pt idx="1122">
                  <c:v>11400</c:v>
                </c:pt>
                <c:pt idx="1123">
                  <c:v>11400</c:v>
                </c:pt>
                <c:pt idx="1124">
                  <c:v>11400</c:v>
                </c:pt>
                <c:pt idx="1125">
                  <c:v>11400</c:v>
                </c:pt>
                <c:pt idx="1126">
                  <c:v>11400</c:v>
                </c:pt>
                <c:pt idx="1127">
                  <c:v>11400</c:v>
                </c:pt>
                <c:pt idx="1128">
                  <c:v>11400</c:v>
                </c:pt>
                <c:pt idx="1129">
                  <c:v>11400</c:v>
                </c:pt>
                <c:pt idx="1130">
                  <c:v>11400</c:v>
                </c:pt>
                <c:pt idx="1131">
                  <c:v>11400</c:v>
                </c:pt>
                <c:pt idx="1132">
                  <c:v>11400</c:v>
                </c:pt>
                <c:pt idx="1133">
                  <c:v>11400</c:v>
                </c:pt>
                <c:pt idx="1134">
                  <c:v>11400</c:v>
                </c:pt>
                <c:pt idx="1135">
                  <c:v>11400</c:v>
                </c:pt>
                <c:pt idx="1136">
                  <c:v>11400</c:v>
                </c:pt>
                <c:pt idx="1137">
                  <c:v>11399.9</c:v>
                </c:pt>
                <c:pt idx="1138">
                  <c:v>11399.9</c:v>
                </c:pt>
                <c:pt idx="1139">
                  <c:v>11399.9</c:v>
                </c:pt>
                <c:pt idx="1140">
                  <c:v>11399.9</c:v>
                </c:pt>
                <c:pt idx="1141">
                  <c:v>11399.9</c:v>
                </c:pt>
                <c:pt idx="1142">
                  <c:v>11399.9</c:v>
                </c:pt>
                <c:pt idx="1143">
                  <c:v>11399.9</c:v>
                </c:pt>
                <c:pt idx="1144">
                  <c:v>11400</c:v>
                </c:pt>
                <c:pt idx="1145">
                  <c:v>11400</c:v>
                </c:pt>
                <c:pt idx="1146">
                  <c:v>11400</c:v>
                </c:pt>
                <c:pt idx="1147">
                  <c:v>11400</c:v>
                </c:pt>
                <c:pt idx="1148">
                  <c:v>11400</c:v>
                </c:pt>
                <c:pt idx="1149">
                  <c:v>11400.1</c:v>
                </c:pt>
                <c:pt idx="1150">
                  <c:v>11400.1</c:v>
                </c:pt>
                <c:pt idx="1151">
                  <c:v>11400.1</c:v>
                </c:pt>
                <c:pt idx="1152">
                  <c:v>11400.1</c:v>
                </c:pt>
                <c:pt idx="1153">
                  <c:v>11400.1</c:v>
                </c:pt>
                <c:pt idx="1154">
                  <c:v>11400.1</c:v>
                </c:pt>
                <c:pt idx="1155">
                  <c:v>11400.1</c:v>
                </c:pt>
                <c:pt idx="1156">
                  <c:v>11400.1</c:v>
                </c:pt>
                <c:pt idx="1157">
                  <c:v>11400.1</c:v>
                </c:pt>
                <c:pt idx="1158">
                  <c:v>11400.1</c:v>
                </c:pt>
                <c:pt idx="1159">
                  <c:v>11400</c:v>
                </c:pt>
                <c:pt idx="1160">
                  <c:v>11400</c:v>
                </c:pt>
                <c:pt idx="1161">
                  <c:v>11400</c:v>
                </c:pt>
                <c:pt idx="1162">
                  <c:v>11400</c:v>
                </c:pt>
                <c:pt idx="1163">
                  <c:v>11400</c:v>
                </c:pt>
                <c:pt idx="1164">
                  <c:v>11400</c:v>
                </c:pt>
                <c:pt idx="1165">
                  <c:v>11400</c:v>
                </c:pt>
                <c:pt idx="1166">
                  <c:v>11400</c:v>
                </c:pt>
                <c:pt idx="1167">
                  <c:v>11400</c:v>
                </c:pt>
                <c:pt idx="1168">
                  <c:v>11400</c:v>
                </c:pt>
                <c:pt idx="1169">
                  <c:v>11400</c:v>
                </c:pt>
                <c:pt idx="1170">
                  <c:v>11400</c:v>
                </c:pt>
                <c:pt idx="1171">
                  <c:v>11399.9</c:v>
                </c:pt>
                <c:pt idx="1172">
                  <c:v>11399.9</c:v>
                </c:pt>
                <c:pt idx="1173">
                  <c:v>11399.9</c:v>
                </c:pt>
                <c:pt idx="1174">
                  <c:v>11399.9</c:v>
                </c:pt>
                <c:pt idx="1175">
                  <c:v>11399.9</c:v>
                </c:pt>
                <c:pt idx="1176">
                  <c:v>11399.9</c:v>
                </c:pt>
                <c:pt idx="1177">
                  <c:v>11399.9</c:v>
                </c:pt>
                <c:pt idx="1178">
                  <c:v>11399.9</c:v>
                </c:pt>
                <c:pt idx="1179">
                  <c:v>11399.9</c:v>
                </c:pt>
                <c:pt idx="1180">
                  <c:v>11400</c:v>
                </c:pt>
                <c:pt idx="1181">
                  <c:v>11400</c:v>
                </c:pt>
                <c:pt idx="1182">
                  <c:v>11400</c:v>
                </c:pt>
                <c:pt idx="1183">
                  <c:v>11400</c:v>
                </c:pt>
                <c:pt idx="1184">
                  <c:v>11400</c:v>
                </c:pt>
                <c:pt idx="1185">
                  <c:v>11400</c:v>
                </c:pt>
                <c:pt idx="1186">
                  <c:v>11400</c:v>
                </c:pt>
                <c:pt idx="1187">
                  <c:v>11400</c:v>
                </c:pt>
                <c:pt idx="1188">
                  <c:v>11400</c:v>
                </c:pt>
                <c:pt idx="1189">
                  <c:v>11400</c:v>
                </c:pt>
                <c:pt idx="1190">
                  <c:v>11400</c:v>
                </c:pt>
                <c:pt idx="1191">
                  <c:v>11400</c:v>
                </c:pt>
                <c:pt idx="1192">
                  <c:v>11400.1</c:v>
                </c:pt>
                <c:pt idx="1193">
                  <c:v>11400.1</c:v>
                </c:pt>
                <c:pt idx="1194">
                  <c:v>11400.1</c:v>
                </c:pt>
                <c:pt idx="1195">
                  <c:v>11400.1</c:v>
                </c:pt>
                <c:pt idx="1196">
                  <c:v>11400.1</c:v>
                </c:pt>
                <c:pt idx="1197">
                  <c:v>11400.1</c:v>
                </c:pt>
                <c:pt idx="1198">
                  <c:v>11400.1</c:v>
                </c:pt>
                <c:pt idx="1199">
                  <c:v>11400.1</c:v>
                </c:pt>
                <c:pt idx="1200">
                  <c:v>11400.1</c:v>
                </c:pt>
                <c:pt idx="1201">
                  <c:v>11400.1</c:v>
                </c:pt>
                <c:pt idx="1202">
                  <c:v>11400.1</c:v>
                </c:pt>
                <c:pt idx="1203">
                  <c:v>11400</c:v>
                </c:pt>
                <c:pt idx="1204">
                  <c:v>11400</c:v>
                </c:pt>
                <c:pt idx="1205">
                  <c:v>11400</c:v>
                </c:pt>
                <c:pt idx="1206">
                  <c:v>11400</c:v>
                </c:pt>
                <c:pt idx="1207">
                  <c:v>11400</c:v>
                </c:pt>
                <c:pt idx="1208">
                  <c:v>11400</c:v>
                </c:pt>
                <c:pt idx="1209">
                  <c:v>11400</c:v>
                </c:pt>
                <c:pt idx="1210">
                  <c:v>11400</c:v>
                </c:pt>
                <c:pt idx="1211">
                  <c:v>11400</c:v>
                </c:pt>
                <c:pt idx="1212">
                  <c:v>11400</c:v>
                </c:pt>
                <c:pt idx="1213">
                  <c:v>11400</c:v>
                </c:pt>
                <c:pt idx="1214">
                  <c:v>11400</c:v>
                </c:pt>
                <c:pt idx="1215">
                  <c:v>11400</c:v>
                </c:pt>
                <c:pt idx="1216">
                  <c:v>11400</c:v>
                </c:pt>
                <c:pt idx="1217">
                  <c:v>11400</c:v>
                </c:pt>
                <c:pt idx="1218">
                  <c:v>11400</c:v>
                </c:pt>
                <c:pt idx="1219">
                  <c:v>11400</c:v>
                </c:pt>
                <c:pt idx="1220">
                  <c:v>11400</c:v>
                </c:pt>
                <c:pt idx="1221">
                  <c:v>11400</c:v>
                </c:pt>
                <c:pt idx="1222">
                  <c:v>11400</c:v>
                </c:pt>
                <c:pt idx="1223">
                  <c:v>11400</c:v>
                </c:pt>
                <c:pt idx="1224">
                  <c:v>11399.9</c:v>
                </c:pt>
                <c:pt idx="1225">
                  <c:v>11399.9</c:v>
                </c:pt>
                <c:pt idx="1226">
                  <c:v>11399.9</c:v>
                </c:pt>
                <c:pt idx="1227">
                  <c:v>11399.9</c:v>
                </c:pt>
                <c:pt idx="1228">
                  <c:v>11399.9</c:v>
                </c:pt>
                <c:pt idx="1229">
                  <c:v>11399.9</c:v>
                </c:pt>
                <c:pt idx="1230">
                  <c:v>11399.9</c:v>
                </c:pt>
                <c:pt idx="1231">
                  <c:v>11400</c:v>
                </c:pt>
                <c:pt idx="1232">
                  <c:v>11400</c:v>
                </c:pt>
                <c:pt idx="1233">
                  <c:v>11400</c:v>
                </c:pt>
                <c:pt idx="1234">
                  <c:v>11400</c:v>
                </c:pt>
                <c:pt idx="1235">
                  <c:v>11400</c:v>
                </c:pt>
                <c:pt idx="1236">
                  <c:v>11400.1</c:v>
                </c:pt>
                <c:pt idx="1237">
                  <c:v>11400.1</c:v>
                </c:pt>
                <c:pt idx="1238">
                  <c:v>11400.1</c:v>
                </c:pt>
                <c:pt idx="1239">
                  <c:v>11400.1</c:v>
                </c:pt>
                <c:pt idx="1240">
                  <c:v>11400.1</c:v>
                </c:pt>
                <c:pt idx="1241">
                  <c:v>11400.1</c:v>
                </c:pt>
                <c:pt idx="1242">
                  <c:v>11400.1</c:v>
                </c:pt>
                <c:pt idx="1243">
                  <c:v>11400.1</c:v>
                </c:pt>
                <c:pt idx="1244">
                  <c:v>11400</c:v>
                </c:pt>
                <c:pt idx="1245">
                  <c:v>11400</c:v>
                </c:pt>
                <c:pt idx="1246">
                  <c:v>11400</c:v>
                </c:pt>
                <c:pt idx="1247">
                  <c:v>11400</c:v>
                </c:pt>
                <c:pt idx="1248">
                  <c:v>11400</c:v>
                </c:pt>
                <c:pt idx="1249">
                  <c:v>11400</c:v>
                </c:pt>
                <c:pt idx="1250">
                  <c:v>11400</c:v>
                </c:pt>
                <c:pt idx="1251">
                  <c:v>11400</c:v>
                </c:pt>
                <c:pt idx="1252">
                  <c:v>11400</c:v>
                </c:pt>
                <c:pt idx="1253">
                  <c:v>11400</c:v>
                </c:pt>
                <c:pt idx="1254">
                  <c:v>11400</c:v>
                </c:pt>
                <c:pt idx="1255">
                  <c:v>11400</c:v>
                </c:pt>
                <c:pt idx="1256">
                  <c:v>11400</c:v>
                </c:pt>
                <c:pt idx="1257">
                  <c:v>11400</c:v>
                </c:pt>
                <c:pt idx="1258">
                  <c:v>11400</c:v>
                </c:pt>
                <c:pt idx="1259">
                  <c:v>11400</c:v>
                </c:pt>
                <c:pt idx="1260">
                  <c:v>11400</c:v>
                </c:pt>
                <c:pt idx="1261">
                  <c:v>11400</c:v>
                </c:pt>
                <c:pt idx="1262">
                  <c:v>11400</c:v>
                </c:pt>
                <c:pt idx="1263">
                  <c:v>11400</c:v>
                </c:pt>
                <c:pt idx="1264">
                  <c:v>11400</c:v>
                </c:pt>
                <c:pt idx="1265">
                  <c:v>11400</c:v>
                </c:pt>
                <c:pt idx="1266">
                  <c:v>11400</c:v>
                </c:pt>
                <c:pt idx="1267">
                  <c:v>11400</c:v>
                </c:pt>
                <c:pt idx="1268">
                  <c:v>11400</c:v>
                </c:pt>
                <c:pt idx="1269">
                  <c:v>11400</c:v>
                </c:pt>
                <c:pt idx="1270">
                  <c:v>11400</c:v>
                </c:pt>
                <c:pt idx="1271">
                  <c:v>11400</c:v>
                </c:pt>
                <c:pt idx="1272">
                  <c:v>11400</c:v>
                </c:pt>
                <c:pt idx="1273">
                  <c:v>11400</c:v>
                </c:pt>
                <c:pt idx="1274">
                  <c:v>11399.9</c:v>
                </c:pt>
                <c:pt idx="1275">
                  <c:v>11399.9</c:v>
                </c:pt>
                <c:pt idx="1276">
                  <c:v>11399.9</c:v>
                </c:pt>
                <c:pt idx="1277">
                  <c:v>11399.9</c:v>
                </c:pt>
                <c:pt idx="1278">
                  <c:v>11399.9</c:v>
                </c:pt>
                <c:pt idx="1279">
                  <c:v>11399.9</c:v>
                </c:pt>
                <c:pt idx="1280">
                  <c:v>11399.9</c:v>
                </c:pt>
                <c:pt idx="1281">
                  <c:v>11399.9</c:v>
                </c:pt>
                <c:pt idx="1282">
                  <c:v>11400</c:v>
                </c:pt>
                <c:pt idx="1283">
                  <c:v>11400</c:v>
                </c:pt>
                <c:pt idx="1284">
                  <c:v>11400</c:v>
                </c:pt>
                <c:pt idx="1285">
                  <c:v>11400</c:v>
                </c:pt>
                <c:pt idx="1286">
                  <c:v>11400</c:v>
                </c:pt>
                <c:pt idx="1287">
                  <c:v>11400</c:v>
                </c:pt>
                <c:pt idx="1288">
                  <c:v>11400.1</c:v>
                </c:pt>
                <c:pt idx="1289">
                  <c:v>11400.1</c:v>
                </c:pt>
                <c:pt idx="1290">
                  <c:v>11400.1</c:v>
                </c:pt>
                <c:pt idx="1291">
                  <c:v>11400.1</c:v>
                </c:pt>
                <c:pt idx="1292">
                  <c:v>11400.1</c:v>
                </c:pt>
                <c:pt idx="1293">
                  <c:v>11400.1</c:v>
                </c:pt>
                <c:pt idx="1294">
                  <c:v>11400.1</c:v>
                </c:pt>
                <c:pt idx="1295">
                  <c:v>11400.1</c:v>
                </c:pt>
                <c:pt idx="1296">
                  <c:v>11400</c:v>
                </c:pt>
                <c:pt idx="1297">
                  <c:v>11400</c:v>
                </c:pt>
                <c:pt idx="1298">
                  <c:v>11400</c:v>
                </c:pt>
                <c:pt idx="1299">
                  <c:v>11400</c:v>
                </c:pt>
                <c:pt idx="1300">
                  <c:v>11400</c:v>
                </c:pt>
                <c:pt idx="1301">
                  <c:v>11400</c:v>
                </c:pt>
                <c:pt idx="1302">
                  <c:v>11400</c:v>
                </c:pt>
                <c:pt idx="1303">
                  <c:v>11400</c:v>
                </c:pt>
                <c:pt idx="1304">
                  <c:v>11400</c:v>
                </c:pt>
                <c:pt idx="1305">
                  <c:v>11400</c:v>
                </c:pt>
                <c:pt idx="1306">
                  <c:v>11400</c:v>
                </c:pt>
                <c:pt idx="1307">
                  <c:v>11400</c:v>
                </c:pt>
                <c:pt idx="1308">
                  <c:v>11400</c:v>
                </c:pt>
                <c:pt idx="1309">
                  <c:v>11400</c:v>
                </c:pt>
                <c:pt idx="1310">
                  <c:v>11400</c:v>
                </c:pt>
                <c:pt idx="1311">
                  <c:v>11400</c:v>
                </c:pt>
                <c:pt idx="1312">
                  <c:v>11400</c:v>
                </c:pt>
                <c:pt idx="1313">
                  <c:v>11400</c:v>
                </c:pt>
                <c:pt idx="1314">
                  <c:v>11400</c:v>
                </c:pt>
                <c:pt idx="1315">
                  <c:v>11400</c:v>
                </c:pt>
                <c:pt idx="1316">
                  <c:v>11400</c:v>
                </c:pt>
                <c:pt idx="1317">
                  <c:v>11400</c:v>
                </c:pt>
                <c:pt idx="1318">
                  <c:v>11400</c:v>
                </c:pt>
                <c:pt idx="1319">
                  <c:v>11400</c:v>
                </c:pt>
                <c:pt idx="1320">
                  <c:v>11400</c:v>
                </c:pt>
                <c:pt idx="1321">
                  <c:v>11400</c:v>
                </c:pt>
                <c:pt idx="1322">
                  <c:v>11399.9</c:v>
                </c:pt>
                <c:pt idx="1323">
                  <c:v>11399.9</c:v>
                </c:pt>
                <c:pt idx="1324">
                  <c:v>11399.9</c:v>
                </c:pt>
                <c:pt idx="1325">
                  <c:v>11399.9</c:v>
                </c:pt>
                <c:pt idx="1326">
                  <c:v>11399.9</c:v>
                </c:pt>
                <c:pt idx="1327">
                  <c:v>11399.9</c:v>
                </c:pt>
                <c:pt idx="1328">
                  <c:v>11399.9</c:v>
                </c:pt>
                <c:pt idx="1329">
                  <c:v>11399.9</c:v>
                </c:pt>
                <c:pt idx="1330">
                  <c:v>11400</c:v>
                </c:pt>
                <c:pt idx="1331">
                  <c:v>11400</c:v>
                </c:pt>
                <c:pt idx="1332">
                  <c:v>11400</c:v>
                </c:pt>
                <c:pt idx="1333">
                  <c:v>11400</c:v>
                </c:pt>
                <c:pt idx="1334">
                  <c:v>11400</c:v>
                </c:pt>
                <c:pt idx="1335">
                  <c:v>11400.1</c:v>
                </c:pt>
                <c:pt idx="1336">
                  <c:v>11400.1</c:v>
                </c:pt>
                <c:pt idx="1337">
                  <c:v>11400.1</c:v>
                </c:pt>
                <c:pt idx="1338">
                  <c:v>11400.1</c:v>
                </c:pt>
                <c:pt idx="1339">
                  <c:v>11400.1</c:v>
                </c:pt>
                <c:pt idx="1340">
                  <c:v>11400.1</c:v>
                </c:pt>
                <c:pt idx="1341">
                  <c:v>11400.1</c:v>
                </c:pt>
                <c:pt idx="1342">
                  <c:v>11400.1</c:v>
                </c:pt>
                <c:pt idx="1343">
                  <c:v>11400.1</c:v>
                </c:pt>
                <c:pt idx="1344">
                  <c:v>11400.1</c:v>
                </c:pt>
                <c:pt idx="1345">
                  <c:v>11400.1</c:v>
                </c:pt>
                <c:pt idx="1346">
                  <c:v>11400</c:v>
                </c:pt>
                <c:pt idx="1347">
                  <c:v>11400</c:v>
                </c:pt>
                <c:pt idx="1348">
                  <c:v>11400</c:v>
                </c:pt>
                <c:pt idx="1349">
                  <c:v>11400</c:v>
                </c:pt>
                <c:pt idx="1350">
                  <c:v>11400</c:v>
                </c:pt>
                <c:pt idx="1351">
                  <c:v>11399.9</c:v>
                </c:pt>
                <c:pt idx="1352">
                  <c:v>11399.9</c:v>
                </c:pt>
                <c:pt idx="1353">
                  <c:v>11399.9</c:v>
                </c:pt>
                <c:pt idx="1354">
                  <c:v>11399.9</c:v>
                </c:pt>
                <c:pt idx="1355">
                  <c:v>11399.9</c:v>
                </c:pt>
                <c:pt idx="1356">
                  <c:v>11399.9</c:v>
                </c:pt>
                <c:pt idx="1357">
                  <c:v>11399.9</c:v>
                </c:pt>
                <c:pt idx="1358">
                  <c:v>11399.9</c:v>
                </c:pt>
                <c:pt idx="1359">
                  <c:v>11399.9</c:v>
                </c:pt>
                <c:pt idx="1360">
                  <c:v>11399.9</c:v>
                </c:pt>
                <c:pt idx="1361">
                  <c:v>11400</c:v>
                </c:pt>
                <c:pt idx="1362">
                  <c:v>11400</c:v>
                </c:pt>
                <c:pt idx="1363">
                  <c:v>11400</c:v>
                </c:pt>
                <c:pt idx="1364">
                  <c:v>11400</c:v>
                </c:pt>
                <c:pt idx="1365">
                  <c:v>11400</c:v>
                </c:pt>
                <c:pt idx="1366">
                  <c:v>11400</c:v>
                </c:pt>
                <c:pt idx="1367">
                  <c:v>11400</c:v>
                </c:pt>
                <c:pt idx="1368">
                  <c:v>11400</c:v>
                </c:pt>
                <c:pt idx="1369">
                  <c:v>11400</c:v>
                </c:pt>
                <c:pt idx="1370">
                  <c:v>11400</c:v>
                </c:pt>
                <c:pt idx="1371">
                  <c:v>11400</c:v>
                </c:pt>
                <c:pt idx="1372">
                  <c:v>11400</c:v>
                </c:pt>
                <c:pt idx="1373">
                  <c:v>11400.1</c:v>
                </c:pt>
                <c:pt idx="1374">
                  <c:v>11400.1</c:v>
                </c:pt>
                <c:pt idx="1375">
                  <c:v>11400.1</c:v>
                </c:pt>
                <c:pt idx="1376">
                  <c:v>11400.1</c:v>
                </c:pt>
                <c:pt idx="1377">
                  <c:v>11400.1</c:v>
                </c:pt>
                <c:pt idx="1378">
                  <c:v>11400.1</c:v>
                </c:pt>
                <c:pt idx="1379">
                  <c:v>11400.1</c:v>
                </c:pt>
                <c:pt idx="1380">
                  <c:v>11400.1</c:v>
                </c:pt>
                <c:pt idx="1381">
                  <c:v>11400.1</c:v>
                </c:pt>
                <c:pt idx="1382">
                  <c:v>11400</c:v>
                </c:pt>
                <c:pt idx="1383">
                  <c:v>11400</c:v>
                </c:pt>
                <c:pt idx="1384">
                  <c:v>11400</c:v>
                </c:pt>
                <c:pt idx="1385">
                  <c:v>11400</c:v>
                </c:pt>
                <c:pt idx="1386">
                  <c:v>11400</c:v>
                </c:pt>
                <c:pt idx="1387">
                  <c:v>11400</c:v>
                </c:pt>
                <c:pt idx="1388">
                  <c:v>11400</c:v>
                </c:pt>
                <c:pt idx="1389">
                  <c:v>11400</c:v>
                </c:pt>
                <c:pt idx="1390">
                  <c:v>11400</c:v>
                </c:pt>
                <c:pt idx="1391">
                  <c:v>11400</c:v>
                </c:pt>
                <c:pt idx="1392">
                  <c:v>11400</c:v>
                </c:pt>
                <c:pt idx="1393">
                  <c:v>11400</c:v>
                </c:pt>
                <c:pt idx="1394">
                  <c:v>11400</c:v>
                </c:pt>
                <c:pt idx="1395">
                  <c:v>11400</c:v>
                </c:pt>
                <c:pt idx="1396">
                  <c:v>11400</c:v>
                </c:pt>
                <c:pt idx="1397">
                  <c:v>11400</c:v>
                </c:pt>
                <c:pt idx="1398">
                  <c:v>11399.9</c:v>
                </c:pt>
                <c:pt idx="1399">
                  <c:v>11399.9</c:v>
                </c:pt>
                <c:pt idx="1400">
                  <c:v>11399.9</c:v>
                </c:pt>
                <c:pt idx="1401">
                  <c:v>11399.9</c:v>
                </c:pt>
                <c:pt idx="1402">
                  <c:v>11399.9</c:v>
                </c:pt>
                <c:pt idx="1403">
                  <c:v>11399.9</c:v>
                </c:pt>
                <c:pt idx="1404">
                  <c:v>11399.9</c:v>
                </c:pt>
                <c:pt idx="1405">
                  <c:v>11400</c:v>
                </c:pt>
                <c:pt idx="1406">
                  <c:v>11400</c:v>
                </c:pt>
                <c:pt idx="1407">
                  <c:v>11400</c:v>
                </c:pt>
                <c:pt idx="1408">
                  <c:v>11400</c:v>
                </c:pt>
                <c:pt idx="1409">
                  <c:v>11400</c:v>
                </c:pt>
                <c:pt idx="1410">
                  <c:v>11400</c:v>
                </c:pt>
                <c:pt idx="1411">
                  <c:v>11400</c:v>
                </c:pt>
                <c:pt idx="1412">
                  <c:v>11400</c:v>
                </c:pt>
                <c:pt idx="1413">
                  <c:v>11400</c:v>
                </c:pt>
                <c:pt idx="1414">
                  <c:v>11400</c:v>
                </c:pt>
                <c:pt idx="1415">
                  <c:v>11400</c:v>
                </c:pt>
                <c:pt idx="1416">
                  <c:v>11400</c:v>
                </c:pt>
                <c:pt idx="1417">
                  <c:v>11400</c:v>
                </c:pt>
                <c:pt idx="1418">
                  <c:v>11400</c:v>
                </c:pt>
                <c:pt idx="1419">
                  <c:v>11400.1</c:v>
                </c:pt>
                <c:pt idx="1420">
                  <c:v>11400.1</c:v>
                </c:pt>
                <c:pt idx="1421">
                  <c:v>11400.1</c:v>
                </c:pt>
                <c:pt idx="1422">
                  <c:v>11400.1</c:v>
                </c:pt>
                <c:pt idx="1423">
                  <c:v>11400.1</c:v>
                </c:pt>
                <c:pt idx="1424">
                  <c:v>11400.1</c:v>
                </c:pt>
                <c:pt idx="1425">
                  <c:v>11400.1</c:v>
                </c:pt>
                <c:pt idx="1426">
                  <c:v>11400.1</c:v>
                </c:pt>
                <c:pt idx="1427">
                  <c:v>11400</c:v>
                </c:pt>
                <c:pt idx="1428">
                  <c:v>11400</c:v>
                </c:pt>
                <c:pt idx="1429">
                  <c:v>11400</c:v>
                </c:pt>
                <c:pt idx="1430">
                  <c:v>11400</c:v>
                </c:pt>
                <c:pt idx="1431">
                  <c:v>11400</c:v>
                </c:pt>
                <c:pt idx="1432">
                  <c:v>11400</c:v>
                </c:pt>
                <c:pt idx="1433">
                  <c:v>11400</c:v>
                </c:pt>
                <c:pt idx="1434">
                  <c:v>11400</c:v>
                </c:pt>
                <c:pt idx="1435">
                  <c:v>11400</c:v>
                </c:pt>
                <c:pt idx="1436">
                  <c:v>11400</c:v>
                </c:pt>
                <c:pt idx="1437">
                  <c:v>11400</c:v>
                </c:pt>
                <c:pt idx="1438">
                  <c:v>11400</c:v>
                </c:pt>
                <c:pt idx="1439">
                  <c:v>11400</c:v>
                </c:pt>
                <c:pt idx="1440">
                  <c:v>11399.9</c:v>
                </c:pt>
                <c:pt idx="1441">
                  <c:v>11399.9</c:v>
                </c:pt>
                <c:pt idx="1442">
                  <c:v>11399.9</c:v>
                </c:pt>
                <c:pt idx="1443">
                  <c:v>11399.9</c:v>
                </c:pt>
                <c:pt idx="1444">
                  <c:v>11399.9</c:v>
                </c:pt>
                <c:pt idx="1445">
                  <c:v>11399.9</c:v>
                </c:pt>
                <c:pt idx="1446">
                  <c:v>11399.9</c:v>
                </c:pt>
                <c:pt idx="1447">
                  <c:v>11399.9</c:v>
                </c:pt>
                <c:pt idx="1448">
                  <c:v>11399.9</c:v>
                </c:pt>
                <c:pt idx="1449">
                  <c:v>11400</c:v>
                </c:pt>
                <c:pt idx="1450">
                  <c:v>11400</c:v>
                </c:pt>
                <c:pt idx="1451">
                  <c:v>11400</c:v>
                </c:pt>
                <c:pt idx="1452">
                  <c:v>11400</c:v>
                </c:pt>
                <c:pt idx="1453">
                  <c:v>11400</c:v>
                </c:pt>
                <c:pt idx="1454">
                  <c:v>11400</c:v>
                </c:pt>
                <c:pt idx="1455">
                  <c:v>11400</c:v>
                </c:pt>
                <c:pt idx="1456">
                  <c:v>11400</c:v>
                </c:pt>
                <c:pt idx="1457">
                  <c:v>11400</c:v>
                </c:pt>
                <c:pt idx="1458">
                  <c:v>11400</c:v>
                </c:pt>
                <c:pt idx="1459">
                  <c:v>11400</c:v>
                </c:pt>
                <c:pt idx="1460">
                  <c:v>11400</c:v>
                </c:pt>
                <c:pt idx="1461">
                  <c:v>11400</c:v>
                </c:pt>
                <c:pt idx="1462">
                  <c:v>11400</c:v>
                </c:pt>
                <c:pt idx="1463">
                  <c:v>11400</c:v>
                </c:pt>
                <c:pt idx="1464">
                  <c:v>11400</c:v>
                </c:pt>
                <c:pt idx="1465">
                  <c:v>11400</c:v>
                </c:pt>
                <c:pt idx="1466">
                  <c:v>11400.1</c:v>
                </c:pt>
                <c:pt idx="1467">
                  <c:v>11400.1</c:v>
                </c:pt>
                <c:pt idx="1468">
                  <c:v>11400.1</c:v>
                </c:pt>
                <c:pt idx="1469">
                  <c:v>11400.1</c:v>
                </c:pt>
                <c:pt idx="1470">
                  <c:v>11400.1</c:v>
                </c:pt>
                <c:pt idx="1471">
                  <c:v>11400.1</c:v>
                </c:pt>
                <c:pt idx="1472">
                  <c:v>11400.1</c:v>
                </c:pt>
                <c:pt idx="1473">
                  <c:v>11400.1</c:v>
                </c:pt>
                <c:pt idx="1474">
                  <c:v>11400.1</c:v>
                </c:pt>
                <c:pt idx="1475">
                  <c:v>11400.1</c:v>
                </c:pt>
                <c:pt idx="1476">
                  <c:v>11400</c:v>
                </c:pt>
                <c:pt idx="1477">
                  <c:v>11400</c:v>
                </c:pt>
                <c:pt idx="1478">
                  <c:v>11400</c:v>
                </c:pt>
                <c:pt idx="1479">
                  <c:v>11400</c:v>
                </c:pt>
                <c:pt idx="1480">
                  <c:v>11400</c:v>
                </c:pt>
                <c:pt idx="1481">
                  <c:v>11400</c:v>
                </c:pt>
                <c:pt idx="1482">
                  <c:v>11400</c:v>
                </c:pt>
                <c:pt idx="1483">
                  <c:v>11400</c:v>
                </c:pt>
                <c:pt idx="1484">
                  <c:v>11400</c:v>
                </c:pt>
                <c:pt idx="1485">
                  <c:v>11400</c:v>
                </c:pt>
                <c:pt idx="1486">
                  <c:v>11400</c:v>
                </c:pt>
                <c:pt idx="1487">
                  <c:v>11400</c:v>
                </c:pt>
                <c:pt idx="1488">
                  <c:v>11400</c:v>
                </c:pt>
                <c:pt idx="1489">
                  <c:v>11400</c:v>
                </c:pt>
                <c:pt idx="1490">
                  <c:v>11400</c:v>
                </c:pt>
                <c:pt idx="1491">
                  <c:v>11400</c:v>
                </c:pt>
                <c:pt idx="1492">
                  <c:v>11400</c:v>
                </c:pt>
                <c:pt idx="1493">
                  <c:v>11399.9</c:v>
                </c:pt>
                <c:pt idx="1494">
                  <c:v>11399.9</c:v>
                </c:pt>
                <c:pt idx="1495">
                  <c:v>11399.9</c:v>
                </c:pt>
                <c:pt idx="1496">
                  <c:v>11399.9</c:v>
                </c:pt>
                <c:pt idx="1497">
                  <c:v>11399.9</c:v>
                </c:pt>
                <c:pt idx="1498">
                  <c:v>11399.9</c:v>
                </c:pt>
                <c:pt idx="1499">
                  <c:v>11399.9</c:v>
                </c:pt>
                <c:pt idx="1500">
                  <c:v>11399.9</c:v>
                </c:pt>
                <c:pt idx="1501">
                  <c:v>11399.9</c:v>
                </c:pt>
                <c:pt idx="1502">
                  <c:v>11399.9</c:v>
                </c:pt>
                <c:pt idx="1503">
                  <c:v>11400</c:v>
                </c:pt>
                <c:pt idx="1504">
                  <c:v>11400</c:v>
                </c:pt>
                <c:pt idx="1505">
                  <c:v>11400</c:v>
                </c:pt>
                <c:pt idx="1506">
                  <c:v>11400</c:v>
                </c:pt>
                <c:pt idx="1507">
                  <c:v>11400</c:v>
                </c:pt>
                <c:pt idx="1508">
                  <c:v>11400</c:v>
                </c:pt>
                <c:pt idx="1509">
                  <c:v>11400</c:v>
                </c:pt>
                <c:pt idx="1510">
                  <c:v>11400</c:v>
                </c:pt>
                <c:pt idx="1511">
                  <c:v>11400</c:v>
                </c:pt>
                <c:pt idx="1512">
                  <c:v>11400</c:v>
                </c:pt>
                <c:pt idx="1513">
                  <c:v>11400</c:v>
                </c:pt>
                <c:pt idx="1514">
                  <c:v>11400</c:v>
                </c:pt>
                <c:pt idx="1515">
                  <c:v>11400</c:v>
                </c:pt>
                <c:pt idx="1516">
                  <c:v>11400</c:v>
                </c:pt>
                <c:pt idx="1517">
                  <c:v>11400.1</c:v>
                </c:pt>
                <c:pt idx="1518">
                  <c:v>11400.1</c:v>
                </c:pt>
                <c:pt idx="1519">
                  <c:v>11400.1</c:v>
                </c:pt>
                <c:pt idx="1520">
                  <c:v>11400.1</c:v>
                </c:pt>
                <c:pt idx="1521">
                  <c:v>11400.1</c:v>
                </c:pt>
                <c:pt idx="1522">
                  <c:v>11400.1</c:v>
                </c:pt>
                <c:pt idx="1523">
                  <c:v>11400.1</c:v>
                </c:pt>
                <c:pt idx="1524">
                  <c:v>11400.1</c:v>
                </c:pt>
                <c:pt idx="1525">
                  <c:v>11400.1</c:v>
                </c:pt>
                <c:pt idx="1526">
                  <c:v>11400</c:v>
                </c:pt>
                <c:pt idx="1527">
                  <c:v>11400</c:v>
                </c:pt>
                <c:pt idx="1528">
                  <c:v>11400</c:v>
                </c:pt>
                <c:pt idx="1529">
                  <c:v>11400</c:v>
                </c:pt>
                <c:pt idx="1530">
                  <c:v>11400</c:v>
                </c:pt>
                <c:pt idx="1531">
                  <c:v>11399.9</c:v>
                </c:pt>
                <c:pt idx="1532">
                  <c:v>11399.9</c:v>
                </c:pt>
                <c:pt idx="1533">
                  <c:v>11399.9</c:v>
                </c:pt>
                <c:pt idx="1534">
                  <c:v>11399.9</c:v>
                </c:pt>
                <c:pt idx="1535">
                  <c:v>11399.9</c:v>
                </c:pt>
                <c:pt idx="1536">
                  <c:v>11399.9</c:v>
                </c:pt>
                <c:pt idx="1537">
                  <c:v>11399.9</c:v>
                </c:pt>
                <c:pt idx="1538">
                  <c:v>11399.9</c:v>
                </c:pt>
                <c:pt idx="1539">
                  <c:v>11399.9</c:v>
                </c:pt>
                <c:pt idx="1540">
                  <c:v>11400</c:v>
                </c:pt>
                <c:pt idx="1541">
                  <c:v>11400</c:v>
                </c:pt>
                <c:pt idx="1542">
                  <c:v>11400</c:v>
                </c:pt>
                <c:pt idx="1543">
                  <c:v>11400</c:v>
                </c:pt>
                <c:pt idx="1544">
                  <c:v>11400</c:v>
                </c:pt>
                <c:pt idx="1545">
                  <c:v>11400</c:v>
                </c:pt>
                <c:pt idx="1546">
                  <c:v>11400.1</c:v>
                </c:pt>
                <c:pt idx="1547">
                  <c:v>11400.1</c:v>
                </c:pt>
                <c:pt idx="1548">
                  <c:v>11400.1</c:v>
                </c:pt>
                <c:pt idx="1549">
                  <c:v>11400.1</c:v>
                </c:pt>
                <c:pt idx="1550">
                  <c:v>11400.1</c:v>
                </c:pt>
                <c:pt idx="1551">
                  <c:v>11400.1</c:v>
                </c:pt>
                <c:pt idx="1552">
                  <c:v>11400.1</c:v>
                </c:pt>
                <c:pt idx="1553">
                  <c:v>11400.1</c:v>
                </c:pt>
                <c:pt idx="1554">
                  <c:v>11400.1</c:v>
                </c:pt>
                <c:pt idx="1555">
                  <c:v>11400.1</c:v>
                </c:pt>
                <c:pt idx="1556">
                  <c:v>11400.1</c:v>
                </c:pt>
                <c:pt idx="1557">
                  <c:v>11400</c:v>
                </c:pt>
                <c:pt idx="1558">
                  <c:v>11400</c:v>
                </c:pt>
                <c:pt idx="1559">
                  <c:v>11400</c:v>
                </c:pt>
                <c:pt idx="1560">
                  <c:v>11400</c:v>
                </c:pt>
                <c:pt idx="1561">
                  <c:v>11400</c:v>
                </c:pt>
                <c:pt idx="1562">
                  <c:v>11400</c:v>
                </c:pt>
                <c:pt idx="1563">
                  <c:v>11400</c:v>
                </c:pt>
                <c:pt idx="1564">
                  <c:v>11400</c:v>
                </c:pt>
                <c:pt idx="1565">
                  <c:v>11400</c:v>
                </c:pt>
                <c:pt idx="1566">
                  <c:v>11400</c:v>
                </c:pt>
                <c:pt idx="1567">
                  <c:v>11400</c:v>
                </c:pt>
                <c:pt idx="1568">
                  <c:v>11400</c:v>
                </c:pt>
                <c:pt idx="1569">
                  <c:v>11400</c:v>
                </c:pt>
                <c:pt idx="1570">
                  <c:v>11400</c:v>
                </c:pt>
                <c:pt idx="1571">
                  <c:v>11399.9</c:v>
                </c:pt>
                <c:pt idx="1572">
                  <c:v>11399.9</c:v>
                </c:pt>
                <c:pt idx="1573">
                  <c:v>11399.9</c:v>
                </c:pt>
                <c:pt idx="1574">
                  <c:v>11399.9</c:v>
                </c:pt>
                <c:pt idx="1575">
                  <c:v>11399.9</c:v>
                </c:pt>
                <c:pt idx="1576">
                  <c:v>11399.9</c:v>
                </c:pt>
                <c:pt idx="1577">
                  <c:v>11399.9</c:v>
                </c:pt>
                <c:pt idx="1578">
                  <c:v>11399.9</c:v>
                </c:pt>
                <c:pt idx="1579">
                  <c:v>11399.9</c:v>
                </c:pt>
                <c:pt idx="1580">
                  <c:v>11399.9</c:v>
                </c:pt>
                <c:pt idx="1581">
                  <c:v>11400</c:v>
                </c:pt>
                <c:pt idx="1582">
                  <c:v>11400</c:v>
                </c:pt>
                <c:pt idx="1583">
                  <c:v>11400</c:v>
                </c:pt>
                <c:pt idx="1584">
                  <c:v>11400</c:v>
                </c:pt>
                <c:pt idx="1585">
                  <c:v>11400</c:v>
                </c:pt>
                <c:pt idx="1586">
                  <c:v>11400</c:v>
                </c:pt>
                <c:pt idx="1587">
                  <c:v>11400</c:v>
                </c:pt>
                <c:pt idx="1588">
                  <c:v>11400</c:v>
                </c:pt>
                <c:pt idx="1589">
                  <c:v>11400</c:v>
                </c:pt>
                <c:pt idx="1590">
                  <c:v>11400</c:v>
                </c:pt>
                <c:pt idx="1591">
                  <c:v>11400</c:v>
                </c:pt>
                <c:pt idx="1592">
                  <c:v>11400</c:v>
                </c:pt>
                <c:pt idx="1593">
                  <c:v>11400</c:v>
                </c:pt>
                <c:pt idx="1594">
                  <c:v>11400.1</c:v>
                </c:pt>
                <c:pt idx="1595">
                  <c:v>11400.1</c:v>
                </c:pt>
                <c:pt idx="1596">
                  <c:v>11400.1</c:v>
                </c:pt>
                <c:pt idx="1597">
                  <c:v>11400.1</c:v>
                </c:pt>
                <c:pt idx="1598">
                  <c:v>11400.1</c:v>
                </c:pt>
                <c:pt idx="1599">
                  <c:v>11400.1</c:v>
                </c:pt>
                <c:pt idx="1600">
                  <c:v>11400</c:v>
                </c:pt>
                <c:pt idx="1601">
                  <c:v>11400</c:v>
                </c:pt>
                <c:pt idx="1602">
                  <c:v>11400</c:v>
                </c:pt>
                <c:pt idx="1603">
                  <c:v>11400</c:v>
                </c:pt>
                <c:pt idx="1604">
                  <c:v>11400</c:v>
                </c:pt>
                <c:pt idx="1605">
                  <c:v>11400</c:v>
                </c:pt>
                <c:pt idx="1606">
                  <c:v>11400</c:v>
                </c:pt>
                <c:pt idx="1607">
                  <c:v>11400</c:v>
                </c:pt>
                <c:pt idx="1608">
                  <c:v>11400</c:v>
                </c:pt>
                <c:pt idx="1609">
                  <c:v>11400</c:v>
                </c:pt>
                <c:pt idx="1610">
                  <c:v>11400</c:v>
                </c:pt>
                <c:pt idx="1611">
                  <c:v>11399.9</c:v>
                </c:pt>
                <c:pt idx="1612">
                  <c:v>11399.9</c:v>
                </c:pt>
                <c:pt idx="1613">
                  <c:v>11399.9</c:v>
                </c:pt>
                <c:pt idx="1614">
                  <c:v>11399.9</c:v>
                </c:pt>
                <c:pt idx="1615">
                  <c:v>11399.9</c:v>
                </c:pt>
                <c:pt idx="1616">
                  <c:v>11399.9</c:v>
                </c:pt>
                <c:pt idx="1617">
                  <c:v>11399.9</c:v>
                </c:pt>
                <c:pt idx="1618">
                  <c:v>11399.9</c:v>
                </c:pt>
                <c:pt idx="1619">
                  <c:v>11400</c:v>
                </c:pt>
                <c:pt idx="1620">
                  <c:v>11400</c:v>
                </c:pt>
                <c:pt idx="1621">
                  <c:v>11400</c:v>
                </c:pt>
                <c:pt idx="1622">
                  <c:v>11400</c:v>
                </c:pt>
                <c:pt idx="1623">
                  <c:v>11400</c:v>
                </c:pt>
                <c:pt idx="1624">
                  <c:v>11400</c:v>
                </c:pt>
                <c:pt idx="1625">
                  <c:v>11400</c:v>
                </c:pt>
                <c:pt idx="1626">
                  <c:v>11400</c:v>
                </c:pt>
                <c:pt idx="1627">
                  <c:v>11400</c:v>
                </c:pt>
                <c:pt idx="1628">
                  <c:v>11400</c:v>
                </c:pt>
                <c:pt idx="1629">
                  <c:v>11400</c:v>
                </c:pt>
                <c:pt idx="1630">
                  <c:v>11400</c:v>
                </c:pt>
                <c:pt idx="1631">
                  <c:v>11400</c:v>
                </c:pt>
                <c:pt idx="1632">
                  <c:v>11400</c:v>
                </c:pt>
                <c:pt idx="1633">
                  <c:v>11400.1</c:v>
                </c:pt>
                <c:pt idx="1634">
                  <c:v>11400.1</c:v>
                </c:pt>
                <c:pt idx="1635">
                  <c:v>11400.1</c:v>
                </c:pt>
                <c:pt idx="1636">
                  <c:v>11400.1</c:v>
                </c:pt>
                <c:pt idx="1637">
                  <c:v>11400.1</c:v>
                </c:pt>
                <c:pt idx="1638">
                  <c:v>11400.1</c:v>
                </c:pt>
                <c:pt idx="1639">
                  <c:v>11400.1</c:v>
                </c:pt>
                <c:pt idx="1640">
                  <c:v>11400.1</c:v>
                </c:pt>
                <c:pt idx="1641">
                  <c:v>11400.1</c:v>
                </c:pt>
                <c:pt idx="1642">
                  <c:v>11400.1</c:v>
                </c:pt>
                <c:pt idx="1643">
                  <c:v>11400</c:v>
                </c:pt>
                <c:pt idx="1644">
                  <c:v>11400</c:v>
                </c:pt>
                <c:pt idx="1645">
                  <c:v>11400</c:v>
                </c:pt>
                <c:pt idx="1646">
                  <c:v>11400</c:v>
                </c:pt>
                <c:pt idx="1647">
                  <c:v>11400</c:v>
                </c:pt>
                <c:pt idx="1648">
                  <c:v>11400</c:v>
                </c:pt>
                <c:pt idx="1649">
                  <c:v>11400</c:v>
                </c:pt>
                <c:pt idx="1650">
                  <c:v>11400</c:v>
                </c:pt>
                <c:pt idx="1651">
                  <c:v>11400</c:v>
                </c:pt>
                <c:pt idx="1652">
                  <c:v>11400</c:v>
                </c:pt>
                <c:pt idx="1653">
                  <c:v>11400</c:v>
                </c:pt>
                <c:pt idx="1654">
                  <c:v>11400</c:v>
                </c:pt>
                <c:pt idx="1655">
                  <c:v>11399.9</c:v>
                </c:pt>
                <c:pt idx="1656">
                  <c:v>11399.9</c:v>
                </c:pt>
                <c:pt idx="1657">
                  <c:v>11399.9</c:v>
                </c:pt>
                <c:pt idx="1658">
                  <c:v>11399.9</c:v>
                </c:pt>
                <c:pt idx="1659">
                  <c:v>11399.9</c:v>
                </c:pt>
                <c:pt idx="1660">
                  <c:v>11399.9</c:v>
                </c:pt>
                <c:pt idx="1661">
                  <c:v>11399.9</c:v>
                </c:pt>
                <c:pt idx="1662">
                  <c:v>11399.9</c:v>
                </c:pt>
                <c:pt idx="1663">
                  <c:v>11399.9</c:v>
                </c:pt>
                <c:pt idx="1664">
                  <c:v>11400</c:v>
                </c:pt>
                <c:pt idx="1665">
                  <c:v>11400</c:v>
                </c:pt>
                <c:pt idx="1666">
                  <c:v>11400</c:v>
                </c:pt>
                <c:pt idx="1667">
                  <c:v>11400</c:v>
                </c:pt>
                <c:pt idx="1668">
                  <c:v>11400</c:v>
                </c:pt>
                <c:pt idx="1669">
                  <c:v>11400</c:v>
                </c:pt>
                <c:pt idx="1670">
                  <c:v>11400</c:v>
                </c:pt>
                <c:pt idx="1671">
                  <c:v>11400</c:v>
                </c:pt>
                <c:pt idx="1672">
                  <c:v>11400</c:v>
                </c:pt>
                <c:pt idx="1673">
                  <c:v>11400</c:v>
                </c:pt>
                <c:pt idx="1674">
                  <c:v>11400</c:v>
                </c:pt>
                <c:pt idx="1675">
                  <c:v>11400</c:v>
                </c:pt>
                <c:pt idx="1676">
                  <c:v>11400</c:v>
                </c:pt>
                <c:pt idx="1677">
                  <c:v>11399.8</c:v>
                </c:pt>
                <c:pt idx="1678">
                  <c:v>11399.5</c:v>
                </c:pt>
                <c:pt idx="1679">
                  <c:v>11398.9</c:v>
                </c:pt>
                <c:pt idx="1680">
                  <c:v>11398.1</c:v>
                </c:pt>
                <c:pt idx="1681">
                  <c:v>11397.1</c:v>
                </c:pt>
                <c:pt idx="1682">
                  <c:v>11395.7</c:v>
                </c:pt>
                <c:pt idx="1683">
                  <c:v>11394.1</c:v>
                </c:pt>
                <c:pt idx="1684">
                  <c:v>11392.3</c:v>
                </c:pt>
                <c:pt idx="1685">
                  <c:v>11390.5</c:v>
                </c:pt>
                <c:pt idx="1686">
                  <c:v>11388.7</c:v>
                </c:pt>
                <c:pt idx="1687">
                  <c:v>11386.9</c:v>
                </c:pt>
                <c:pt idx="1688">
                  <c:v>11384.7</c:v>
                </c:pt>
                <c:pt idx="1689">
                  <c:v>11382.1</c:v>
                </c:pt>
                <c:pt idx="1690">
                  <c:v>11379.2</c:v>
                </c:pt>
                <c:pt idx="1691">
                  <c:v>11375.9</c:v>
                </c:pt>
                <c:pt idx="1692">
                  <c:v>11372.2</c:v>
                </c:pt>
                <c:pt idx="1693">
                  <c:v>11368</c:v>
                </c:pt>
                <c:pt idx="1694">
                  <c:v>11363.1</c:v>
                </c:pt>
                <c:pt idx="1695">
                  <c:v>11357.8</c:v>
                </c:pt>
                <c:pt idx="1696">
                  <c:v>11352.1</c:v>
                </c:pt>
                <c:pt idx="1697">
                  <c:v>11345.8</c:v>
                </c:pt>
                <c:pt idx="1698">
                  <c:v>11339.3</c:v>
                </c:pt>
                <c:pt idx="1699">
                  <c:v>11332.6</c:v>
                </c:pt>
                <c:pt idx="1700">
                  <c:v>11325.5</c:v>
                </c:pt>
                <c:pt idx="1701">
                  <c:v>11318.2</c:v>
                </c:pt>
                <c:pt idx="1702">
                  <c:v>11310.5</c:v>
                </c:pt>
                <c:pt idx="1703">
                  <c:v>11302.6</c:v>
                </c:pt>
                <c:pt idx="1704">
                  <c:v>11294.5</c:v>
                </c:pt>
                <c:pt idx="1705">
                  <c:v>11286.1</c:v>
                </c:pt>
                <c:pt idx="1706">
                  <c:v>11277.5</c:v>
                </c:pt>
                <c:pt idx="1707">
                  <c:v>11268.7</c:v>
                </c:pt>
                <c:pt idx="1708">
                  <c:v>11259.7</c:v>
                </c:pt>
                <c:pt idx="1709">
                  <c:v>11250.3</c:v>
                </c:pt>
                <c:pt idx="1710">
                  <c:v>11240.8</c:v>
                </c:pt>
                <c:pt idx="1711">
                  <c:v>11231</c:v>
                </c:pt>
                <c:pt idx="1712">
                  <c:v>11221</c:v>
                </c:pt>
                <c:pt idx="1713">
                  <c:v>11210.7</c:v>
                </c:pt>
                <c:pt idx="1714">
                  <c:v>11200.1</c:v>
                </c:pt>
                <c:pt idx="1715">
                  <c:v>11189.1</c:v>
                </c:pt>
                <c:pt idx="1716">
                  <c:v>11177.9</c:v>
                </c:pt>
                <c:pt idx="1717">
                  <c:v>11166.2</c:v>
                </c:pt>
                <c:pt idx="1718">
                  <c:v>11154.2</c:v>
                </c:pt>
                <c:pt idx="1719">
                  <c:v>11141.9</c:v>
                </c:pt>
                <c:pt idx="1720">
                  <c:v>11129.2</c:v>
                </c:pt>
                <c:pt idx="1721">
                  <c:v>11116.3</c:v>
                </c:pt>
                <c:pt idx="1722">
                  <c:v>11103.1</c:v>
                </c:pt>
                <c:pt idx="1723">
                  <c:v>11089.6</c:v>
                </c:pt>
                <c:pt idx="1724">
                  <c:v>11075.9</c:v>
                </c:pt>
                <c:pt idx="1725">
                  <c:v>11061.9</c:v>
                </c:pt>
                <c:pt idx="1726">
                  <c:v>11047.7</c:v>
                </c:pt>
                <c:pt idx="1727">
                  <c:v>11033.1</c:v>
                </c:pt>
                <c:pt idx="1728">
                  <c:v>11018.2</c:v>
                </c:pt>
                <c:pt idx="1729">
                  <c:v>11003.1</c:v>
                </c:pt>
                <c:pt idx="1730">
                  <c:v>10987.6</c:v>
                </c:pt>
                <c:pt idx="1731">
                  <c:v>10971.8</c:v>
                </c:pt>
                <c:pt idx="1732">
                  <c:v>10955.8</c:v>
                </c:pt>
                <c:pt idx="1733">
                  <c:v>10939.4</c:v>
                </c:pt>
                <c:pt idx="1734">
                  <c:v>10922.8</c:v>
                </c:pt>
                <c:pt idx="1735">
                  <c:v>10905.9</c:v>
                </c:pt>
                <c:pt idx="1736">
                  <c:v>10888.6</c:v>
                </c:pt>
                <c:pt idx="1737">
                  <c:v>10871.2</c:v>
                </c:pt>
                <c:pt idx="1738">
                  <c:v>10853.4</c:v>
                </c:pt>
                <c:pt idx="1739">
                  <c:v>10835.3</c:v>
                </c:pt>
                <c:pt idx="1740">
                  <c:v>10817</c:v>
                </c:pt>
                <c:pt idx="1741">
                  <c:v>10798.3</c:v>
                </c:pt>
                <c:pt idx="1742">
                  <c:v>10779.3</c:v>
                </c:pt>
                <c:pt idx="1743">
                  <c:v>10760.1</c:v>
                </c:pt>
                <c:pt idx="1744">
                  <c:v>10740.5</c:v>
                </c:pt>
                <c:pt idx="1745">
                  <c:v>10720.6</c:v>
                </c:pt>
                <c:pt idx="1746">
                  <c:v>10700.5</c:v>
                </c:pt>
                <c:pt idx="1747">
                  <c:v>10680.3</c:v>
                </c:pt>
                <c:pt idx="1748">
                  <c:v>10659.8</c:v>
                </c:pt>
                <c:pt idx="1749">
                  <c:v>10639.4</c:v>
                </c:pt>
                <c:pt idx="1750">
                  <c:v>10618.9</c:v>
                </c:pt>
                <c:pt idx="1751">
                  <c:v>10598.3</c:v>
                </c:pt>
                <c:pt idx="1752">
                  <c:v>10577.7</c:v>
                </c:pt>
                <c:pt idx="1753">
                  <c:v>10557.1</c:v>
                </c:pt>
                <c:pt idx="1754">
                  <c:v>10536.5</c:v>
                </c:pt>
                <c:pt idx="1755">
                  <c:v>10515.8</c:v>
                </c:pt>
                <c:pt idx="1756">
                  <c:v>10495.1</c:v>
                </c:pt>
                <c:pt idx="1757">
                  <c:v>10474.299999999988</c:v>
                </c:pt>
                <c:pt idx="1758">
                  <c:v>10453.6</c:v>
                </c:pt>
                <c:pt idx="1759">
                  <c:v>10432.700000000004</c:v>
                </c:pt>
                <c:pt idx="1760">
                  <c:v>10411.799999999988</c:v>
                </c:pt>
                <c:pt idx="1761">
                  <c:v>10391</c:v>
                </c:pt>
                <c:pt idx="1762">
                  <c:v>10370.1</c:v>
                </c:pt>
                <c:pt idx="1763">
                  <c:v>10349.200000000004</c:v>
                </c:pt>
                <c:pt idx="1764">
                  <c:v>10328.299999999988</c:v>
                </c:pt>
                <c:pt idx="1765">
                  <c:v>10307.4</c:v>
                </c:pt>
                <c:pt idx="1766">
                  <c:v>10286.6</c:v>
                </c:pt>
                <c:pt idx="1767">
                  <c:v>10265.700000000004</c:v>
                </c:pt>
                <c:pt idx="1768">
                  <c:v>10244.9</c:v>
                </c:pt>
                <c:pt idx="1769">
                  <c:v>10224</c:v>
                </c:pt>
                <c:pt idx="1770">
                  <c:v>10203.1</c:v>
                </c:pt>
                <c:pt idx="1771">
                  <c:v>10182.200000000004</c:v>
                </c:pt>
                <c:pt idx="1772">
                  <c:v>10161.299999999988</c:v>
                </c:pt>
                <c:pt idx="1773">
                  <c:v>10140.4</c:v>
                </c:pt>
                <c:pt idx="1774">
                  <c:v>10119.4</c:v>
                </c:pt>
                <c:pt idx="1775">
                  <c:v>10098.1</c:v>
                </c:pt>
                <c:pt idx="1776">
                  <c:v>10076.299999999988</c:v>
                </c:pt>
                <c:pt idx="1777">
                  <c:v>10054.299999999988</c:v>
                </c:pt>
                <c:pt idx="1778">
                  <c:v>10032.299999999988</c:v>
                </c:pt>
                <c:pt idx="1779">
                  <c:v>10010.299999999988</c:v>
                </c:pt>
                <c:pt idx="1780">
                  <c:v>9988.4</c:v>
                </c:pt>
                <c:pt idx="1781">
                  <c:v>9966.6</c:v>
                </c:pt>
                <c:pt idx="1782">
                  <c:v>9945</c:v>
                </c:pt>
                <c:pt idx="1783">
                  <c:v>9923.7000000000007</c:v>
                </c:pt>
                <c:pt idx="1784">
                  <c:v>9902.5</c:v>
                </c:pt>
                <c:pt idx="1785">
                  <c:v>9881.7000000000007</c:v>
                </c:pt>
                <c:pt idx="1786">
                  <c:v>9861</c:v>
                </c:pt>
                <c:pt idx="1787">
                  <c:v>9840.4</c:v>
                </c:pt>
                <c:pt idx="1788">
                  <c:v>9819.7999999999884</c:v>
                </c:pt>
                <c:pt idx="1789">
                  <c:v>9799.2999999999884</c:v>
                </c:pt>
                <c:pt idx="1790">
                  <c:v>9778.7000000000007</c:v>
                </c:pt>
                <c:pt idx="1791">
                  <c:v>9758</c:v>
                </c:pt>
                <c:pt idx="1792">
                  <c:v>9737.4</c:v>
                </c:pt>
                <c:pt idx="1793">
                  <c:v>9716.6</c:v>
                </c:pt>
                <c:pt idx="1794">
                  <c:v>9695.7999999999884</c:v>
                </c:pt>
                <c:pt idx="1795">
                  <c:v>9675</c:v>
                </c:pt>
                <c:pt idx="1796">
                  <c:v>9654.2000000000007</c:v>
                </c:pt>
                <c:pt idx="1797">
                  <c:v>9633.2999999999884</c:v>
                </c:pt>
                <c:pt idx="1798">
                  <c:v>9612.5</c:v>
                </c:pt>
                <c:pt idx="1799">
                  <c:v>9591.7000000000007</c:v>
                </c:pt>
                <c:pt idx="1800">
                  <c:v>9570.9</c:v>
                </c:pt>
                <c:pt idx="1801">
                  <c:v>9550.1</c:v>
                </c:pt>
                <c:pt idx="1802">
                  <c:v>9529.2000000000007</c:v>
                </c:pt>
                <c:pt idx="1803">
                  <c:v>9508.2999999999884</c:v>
                </c:pt>
                <c:pt idx="1804">
                  <c:v>9487.4</c:v>
                </c:pt>
                <c:pt idx="1805">
                  <c:v>9466.5</c:v>
                </c:pt>
                <c:pt idx="1806">
                  <c:v>9445.6</c:v>
                </c:pt>
                <c:pt idx="1807">
                  <c:v>9424.6</c:v>
                </c:pt>
                <c:pt idx="1808">
                  <c:v>9403.6</c:v>
                </c:pt>
                <c:pt idx="1809">
                  <c:v>9382.7000000000007</c:v>
                </c:pt>
                <c:pt idx="1810">
                  <c:v>9361.7000000000007</c:v>
                </c:pt>
                <c:pt idx="1811">
                  <c:v>9340.7000000000007</c:v>
                </c:pt>
                <c:pt idx="1812">
                  <c:v>9319.7999999999884</c:v>
                </c:pt>
                <c:pt idx="1813">
                  <c:v>9298.7999999999884</c:v>
                </c:pt>
                <c:pt idx="1814">
                  <c:v>9277.7999999999884</c:v>
                </c:pt>
                <c:pt idx="1815">
                  <c:v>9256.9</c:v>
                </c:pt>
                <c:pt idx="1816">
                  <c:v>9235.9</c:v>
                </c:pt>
                <c:pt idx="1817">
                  <c:v>9214.9</c:v>
                </c:pt>
                <c:pt idx="1818">
                  <c:v>9193.9</c:v>
                </c:pt>
                <c:pt idx="1819">
                  <c:v>9173</c:v>
                </c:pt>
                <c:pt idx="1820">
                  <c:v>9152</c:v>
                </c:pt>
                <c:pt idx="1821">
                  <c:v>9131</c:v>
                </c:pt>
                <c:pt idx="1822">
                  <c:v>9110</c:v>
                </c:pt>
                <c:pt idx="1823">
                  <c:v>9089</c:v>
                </c:pt>
                <c:pt idx="1824">
                  <c:v>9068</c:v>
                </c:pt>
                <c:pt idx="1825">
                  <c:v>9047</c:v>
                </c:pt>
                <c:pt idx="1826">
                  <c:v>9026</c:v>
                </c:pt>
                <c:pt idx="1827">
                  <c:v>9004.9</c:v>
                </c:pt>
                <c:pt idx="1828">
                  <c:v>8983.9</c:v>
                </c:pt>
                <c:pt idx="1829">
                  <c:v>8962.7999999999884</c:v>
                </c:pt>
                <c:pt idx="1830">
                  <c:v>8941.7999999999884</c:v>
                </c:pt>
                <c:pt idx="1831">
                  <c:v>8920.7999999999884</c:v>
                </c:pt>
                <c:pt idx="1832">
                  <c:v>8899.7000000000007</c:v>
                </c:pt>
                <c:pt idx="1833">
                  <c:v>8878.7000000000007</c:v>
                </c:pt>
                <c:pt idx="1834">
                  <c:v>8857.7000000000007</c:v>
                </c:pt>
                <c:pt idx="1835">
                  <c:v>8836.7000000000007</c:v>
                </c:pt>
                <c:pt idx="1836">
                  <c:v>8815.6</c:v>
                </c:pt>
                <c:pt idx="1837">
                  <c:v>8794.6</c:v>
                </c:pt>
                <c:pt idx="1838">
                  <c:v>8773.6</c:v>
                </c:pt>
                <c:pt idx="1839">
                  <c:v>8752.6</c:v>
                </c:pt>
                <c:pt idx="1840">
                  <c:v>8731.5</c:v>
                </c:pt>
                <c:pt idx="1841">
                  <c:v>8710.5</c:v>
                </c:pt>
                <c:pt idx="1842">
                  <c:v>8689.5</c:v>
                </c:pt>
                <c:pt idx="1843">
                  <c:v>8668.5</c:v>
                </c:pt>
                <c:pt idx="1844">
                  <c:v>8647.4</c:v>
                </c:pt>
                <c:pt idx="1845">
                  <c:v>8626.4</c:v>
                </c:pt>
                <c:pt idx="1846">
                  <c:v>8605.4</c:v>
                </c:pt>
                <c:pt idx="1847">
                  <c:v>8584.2999999999884</c:v>
                </c:pt>
                <c:pt idx="1848">
                  <c:v>8563.2999999999884</c:v>
                </c:pt>
                <c:pt idx="1849">
                  <c:v>8542.2999999999884</c:v>
                </c:pt>
                <c:pt idx="1850">
                  <c:v>8521.2999999999884</c:v>
                </c:pt>
                <c:pt idx="1851">
                  <c:v>8500.2999999999884</c:v>
                </c:pt>
                <c:pt idx="1852">
                  <c:v>8479.2999999999884</c:v>
                </c:pt>
                <c:pt idx="1853">
                  <c:v>8458.4</c:v>
                </c:pt>
                <c:pt idx="1854">
                  <c:v>8437.4</c:v>
                </c:pt>
                <c:pt idx="1855">
                  <c:v>8416.4</c:v>
                </c:pt>
                <c:pt idx="1856">
                  <c:v>8395.5</c:v>
                </c:pt>
                <c:pt idx="1857">
                  <c:v>8374.5</c:v>
                </c:pt>
                <c:pt idx="1858">
                  <c:v>8353.4</c:v>
                </c:pt>
                <c:pt idx="1859">
                  <c:v>8332.4</c:v>
                </c:pt>
                <c:pt idx="1860">
                  <c:v>8311.4</c:v>
                </c:pt>
                <c:pt idx="1861">
                  <c:v>8290.2999999999884</c:v>
                </c:pt>
                <c:pt idx="1862">
                  <c:v>8269.2000000000007</c:v>
                </c:pt>
                <c:pt idx="1863">
                  <c:v>8248.2000000000007</c:v>
                </c:pt>
                <c:pt idx="1864">
                  <c:v>8227.2000000000007</c:v>
                </c:pt>
                <c:pt idx="1865">
                  <c:v>8206.2000000000007</c:v>
                </c:pt>
                <c:pt idx="1866">
                  <c:v>8185.1</c:v>
                </c:pt>
                <c:pt idx="1867">
                  <c:v>8164</c:v>
                </c:pt>
                <c:pt idx="1868">
                  <c:v>8143</c:v>
                </c:pt>
                <c:pt idx="1869">
                  <c:v>8121.9</c:v>
                </c:pt>
                <c:pt idx="1870">
                  <c:v>8100.9</c:v>
                </c:pt>
                <c:pt idx="1871">
                  <c:v>8079.9</c:v>
                </c:pt>
                <c:pt idx="1872">
                  <c:v>8058.9</c:v>
                </c:pt>
                <c:pt idx="1873">
                  <c:v>8037.9</c:v>
                </c:pt>
                <c:pt idx="1874">
                  <c:v>8016.9</c:v>
                </c:pt>
                <c:pt idx="1875">
                  <c:v>7995.9</c:v>
                </c:pt>
                <c:pt idx="1876">
                  <c:v>7974.9</c:v>
                </c:pt>
                <c:pt idx="1877">
                  <c:v>7953.9</c:v>
                </c:pt>
                <c:pt idx="1878">
                  <c:v>7932.9</c:v>
                </c:pt>
                <c:pt idx="1879">
                  <c:v>7911.9</c:v>
                </c:pt>
                <c:pt idx="1880">
                  <c:v>7890.9</c:v>
                </c:pt>
                <c:pt idx="1881">
                  <c:v>7869.9</c:v>
                </c:pt>
                <c:pt idx="1882">
                  <c:v>7848.9</c:v>
                </c:pt>
                <c:pt idx="1883">
                  <c:v>7827.9</c:v>
                </c:pt>
                <c:pt idx="1884">
                  <c:v>7806.9</c:v>
                </c:pt>
                <c:pt idx="1885">
                  <c:v>7785.9</c:v>
                </c:pt>
                <c:pt idx="1886">
                  <c:v>7764.9</c:v>
                </c:pt>
                <c:pt idx="1887">
                  <c:v>7743.9</c:v>
                </c:pt>
                <c:pt idx="1888">
                  <c:v>7722.9</c:v>
                </c:pt>
                <c:pt idx="1889">
                  <c:v>7701.9</c:v>
                </c:pt>
                <c:pt idx="1890">
                  <c:v>7680.8</c:v>
                </c:pt>
                <c:pt idx="1891">
                  <c:v>7659.8</c:v>
                </c:pt>
                <c:pt idx="1892">
                  <c:v>7638.8</c:v>
                </c:pt>
                <c:pt idx="1893">
                  <c:v>7617.8</c:v>
                </c:pt>
                <c:pt idx="1894">
                  <c:v>7596.9</c:v>
                </c:pt>
                <c:pt idx="1895">
                  <c:v>7575.9</c:v>
                </c:pt>
                <c:pt idx="1896">
                  <c:v>7554.9</c:v>
                </c:pt>
                <c:pt idx="1897">
                  <c:v>7533.9</c:v>
                </c:pt>
                <c:pt idx="1898">
                  <c:v>7512.9</c:v>
                </c:pt>
                <c:pt idx="1899">
                  <c:v>7491.9</c:v>
                </c:pt>
                <c:pt idx="1900">
                  <c:v>7470.9</c:v>
                </c:pt>
                <c:pt idx="1901">
                  <c:v>7449.9</c:v>
                </c:pt>
                <c:pt idx="1902">
                  <c:v>7428.8</c:v>
                </c:pt>
                <c:pt idx="1903">
                  <c:v>7407.8</c:v>
                </c:pt>
                <c:pt idx="1904">
                  <c:v>7386.8</c:v>
                </c:pt>
                <c:pt idx="1905">
                  <c:v>7365.8</c:v>
                </c:pt>
                <c:pt idx="1906">
                  <c:v>7344.7</c:v>
                </c:pt>
                <c:pt idx="1907">
                  <c:v>7323.7</c:v>
                </c:pt>
                <c:pt idx="1908">
                  <c:v>7302.8</c:v>
                </c:pt>
                <c:pt idx="1909">
                  <c:v>7281.7</c:v>
                </c:pt>
                <c:pt idx="1910">
                  <c:v>7260.7</c:v>
                </c:pt>
                <c:pt idx="1911">
                  <c:v>7239.7</c:v>
                </c:pt>
                <c:pt idx="1912">
                  <c:v>7218.7</c:v>
                </c:pt>
                <c:pt idx="1913">
                  <c:v>7197.7</c:v>
                </c:pt>
                <c:pt idx="1914">
                  <c:v>7176.7</c:v>
                </c:pt>
                <c:pt idx="1915">
                  <c:v>7155.7</c:v>
                </c:pt>
                <c:pt idx="1916">
                  <c:v>7134.7</c:v>
                </c:pt>
                <c:pt idx="1917">
                  <c:v>7113.7</c:v>
                </c:pt>
                <c:pt idx="1918">
                  <c:v>7092.8</c:v>
                </c:pt>
                <c:pt idx="1919">
                  <c:v>7071.7</c:v>
                </c:pt>
                <c:pt idx="1920">
                  <c:v>7050.7</c:v>
                </c:pt>
                <c:pt idx="1921">
                  <c:v>7029.7</c:v>
                </c:pt>
                <c:pt idx="1922">
                  <c:v>7008.7</c:v>
                </c:pt>
                <c:pt idx="1923">
                  <c:v>6987.7</c:v>
                </c:pt>
                <c:pt idx="1924">
                  <c:v>6966.7</c:v>
                </c:pt>
                <c:pt idx="1925">
                  <c:v>6945.7</c:v>
                </c:pt>
                <c:pt idx="1926">
                  <c:v>6924.7</c:v>
                </c:pt>
                <c:pt idx="1927">
                  <c:v>6903.7</c:v>
                </c:pt>
                <c:pt idx="1928">
                  <c:v>6882.7</c:v>
                </c:pt>
                <c:pt idx="1929">
                  <c:v>6861.7</c:v>
                </c:pt>
                <c:pt idx="1930">
                  <c:v>6840.7</c:v>
                </c:pt>
                <c:pt idx="1931">
                  <c:v>6819.7</c:v>
                </c:pt>
                <c:pt idx="1932">
                  <c:v>6798.7</c:v>
                </c:pt>
                <c:pt idx="1933">
                  <c:v>6777.7</c:v>
                </c:pt>
                <c:pt idx="1934">
                  <c:v>6756.7</c:v>
                </c:pt>
                <c:pt idx="1935">
                  <c:v>6735.7</c:v>
                </c:pt>
                <c:pt idx="1936">
                  <c:v>6714.7</c:v>
                </c:pt>
                <c:pt idx="1937">
                  <c:v>6693.7</c:v>
                </c:pt>
                <c:pt idx="1938">
                  <c:v>6672.6</c:v>
                </c:pt>
                <c:pt idx="1939">
                  <c:v>6651.6</c:v>
                </c:pt>
                <c:pt idx="1940">
                  <c:v>6630.7</c:v>
                </c:pt>
                <c:pt idx="1941">
                  <c:v>6609.7</c:v>
                </c:pt>
                <c:pt idx="1942">
                  <c:v>6588.7</c:v>
                </c:pt>
                <c:pt idx="1943">
                  <c:v>6567.7</c:v>
                </c:pt>
                <c:pt idx="1944">
                  <c:v>6546.7</c:v>
                </c:pt>
                <c:pt idx="1945">
                  <c:v>6525.7</c:v>
                </c:pt>
                <c:pt idx="1946">
                  <c:v>6504.7</c:v>
                </c:pt>
                <c:pt idx="1947">
                  <c:v>6483.7</c:v>
                </c:pt>
                <c:pt idx="1948">
                  <c:v>6462.7</c:v>
                </c:pt>
                <c:pt idx="1949">
                  <c:v>6441.7</c:v>
                </c:pt>
                <c:pt idx="1950">
                  <c:v>6420.7</c:v>
                </c:pt>
                <c:pt idx="1951">
                  <c:v>6399.6</c:v>
                </c:pt>
                <c:pt idx="1952">
                  <c:v>6378.6</c:v>
                </c:pt>
                <c:pt idx="1953">
                  <c:v>6357.6</c:v>
                </c:pt>
                <c:pt idx="1954">
                  <c:v>6336.6</c:v>
                </c:pt>
                <c:pt idx="1955">
                  <c:v>6315.6</c:v>
                </c:pt>
                <c:pt idx="1956">
                  <c:v>6294.6</c:v>
                </c:pt>
                <c:pt idx="1957">
                  <c:v>6273.6</c:v>
                </c:pt>
                <c:pt idx="1958">
                  <c:v>6252.6</c:v>
                </c:pt>
                <c:pt idx="1959">
                  <c:v>6231.6</c:v>
                </c:pt>
                <c:pt idx="1960">
                  <c:v>6210.6</c:v>
                </c:pt>
                <c:pt idx="1961">
                  <c:v>6189.6</c:v>
                </c:pt>
                <c:pt idx="1962">
                  <c:v>6168.6</c:v>
                </c:pt>
                <c:pt idx="1963">
                  <c:v>6147.6</c:v>
                </c:pt>
                <c:pt idx="1964">
                  <c:v>6126.6</c:v>
                </c:pt>
                <c:pt idx="1965">
                  <c:v>6105.6</c:v>
                </c:pt>
                <c:pt idx="1966">
                  <c:v>6084.6</c:v>
                </c:pt>
                <c:pt idx="1967">
                  <c:v>6063.6</c:v>
                </c:pt>
                <c:pt idx="1968">
                  <c:v>6042.6</c:v>
                </c:pt>
                <c:pt idx="1969">
                  <c:v>6021.6</c:v>
                </c:pt>
                <c:pt idx="1970">
                  <c:v>6000.5</c:v>
                </c:pt>
                <c:pt idx="1971">
                  <c:v>5979.5</c:v>
                </c:pt>
                <c:pt idx="1972">
                  <c:v>5958.5</c:v>
                </c:pt>
                <c:pt idx="1973">
                  <c:v>5937.6</c:v>
                </c:pt>
                <c:pt idx="1974">
                  <c:v>5916.6</c:v>
                </c:pt>
                <c:pt idx="1975">
                  <c:v>5895.6</c:v>
                </c:pt>
                <c:pt idx="1976">
                  <c:v>5874.6</c:v>
                </c:pt>
                <c:pt idx="1977">
                  <c:v>5853.5</c:v>
                </c:pt>
                <c:pt idx="1978">
                  <c:v>5832.6</c:v>
                </c:pt>
                <c:pt idx="1979">
                  <c:v>5811.5</c:v>
                </c:pt>
                <c:pt idx="1980">
                  <c:v>5790.5</c:v>
                </c:pt>
                <c:pt idx="1981">
                  <c:v>5769.5</c:v>
                </c:pt>
                <c:pt idx="1982">
                  <c:v>5748.5</c:v>
                </c:pt>
                <c:pt idx="1983">
                  <c:v>5727.6</c:v>
                </c:pt>
                <c:pt idx="1984">
                  <c:v>5706.6</c:v>
                </c:pt>
                <c:pt idx="1985">
                  <c:v>5685.6</c:v>
                </c:pt>
                <c:pt idx="1986">
                  <c:v>5664.6</c:v>
                </c:pt>
                <c:pt idx="1987">
                  <c:v>5643.6</c:v>
                </c:pt>
                <c:pt idx="1988">
                  <c:v>5622.6</c:v>
                </c:pt>
                <c:pt idx="1989">
                  <c:v>5601.6</c:v>
                </c:pt>
                <c:pt idx="1990">
                  <c:v>5580.5</c:v>
                </c:pt>
                <c:pt idx="1991">
                  <c:v>5559.5</c:v>
                </c:pt>
                <c:pt idx="1992">
                  <c:v>5538.5</c:v>
                </c:pt>
                <c:pt idx="1993">
                  <c:v>5517.5</c:v>
                </c:pt>
                <c:pt idx="1994">
                  <c:v>5496.5</c:v>
                </c:pt>
                <c:pt idx="1995">
                  <c:v>5475.6</c:v>
                </c:pt>
                <c:pt idx="1996">
                  <c:v>5454.6</c:v>
                </c:pt>
                <c:pt idx="1997">
                  <c:v>5433.6</c:v>
                </c:pt>
                <c:pt idx="1998">
                  <c:v>5412.6</c:v>
                </c:pt>
                <c:pt idx="1999">
                  <c:v>5391.6</c:v>
                </c:pt>
                <c:pt idx="2000">
                  <c:v>5370.6</c:v>
                </c:pt>
                <c:pt idx="2001">
                  <c:v>5349.7</c:v>
                </c:pt>
                <c:pt idx="2002">
                  <c:v>5328.6</c:v>
                </c:pt>
                <c:pt idx="2003">
                  <c:v>5307.6</c:v>
                </c:pt>
                <c:pt idx="2004">
                  <c:v>5286.6</c:v>
                </c:pt>
                <c:pt idx="2005">
                  <c:v>5265.6</c:v>
                </c:pt>
                <c:pt idx="2006">
                  <c:v>5244.6</c:v>
                </c:pt>
                <c:pt idx="2007">
                  <c:v>5223.6000000000004</c:v>
                </c:pt>
                <c:pt idx="2008">
                  <c:v>5202.6000000000004</c:v>
                </c:pt>
                <c:pt idx="2009">
                  <c:v>5181.6000000000004</c:v>
                </c:pt>
                <c:pt idx="2010">
                  <c:v>5160.6000000000004</c:v>
                </c:pt>
                <c:pt idx="2011">
                  <c:v>5139.5</c:v>
                </c:pt>
                <c:pt idx="2012">
                  <c:v>5118.5</c:v>
                </c:pt>
                <c:pt idx="2013">
                  <c:v>5097.5</c:v>
                </c:pt>
                <c:pt idx="2014">
                  <c:v>5076.5</c:v>
                </c:pt>
                <c:pt idx="2015">
                  <c:v>5055.5</c:v>
                </c:pt>
                <c:pt idx="2016">
                  <c:v>5034.5</c:v>
                </c:pt>
                <c:pt idx="2017">
                  <c:v>5013.5</c:v>
                </c:pt>
                <c:pt idx="2018">
                  <c:v>4992.5</c:v>
                </c:pt>
                <c:pt idx="2019">
                  <c:v>4971.5</c:v>
                </c:pt>
                <c:pt idx="2020">
                  <c:v>4950.5</c:v>
                </c:pt>
                <c:pt idx="2021">
                  <c:v>4929.5</c:v>
                </c:pt>
                <c:pt idx="2022">
                  <c:v>4908.5</c:v>
                </c:pt>
                <c:pt idx="2023">
                  <c:v>4887.6000000000004</c:v>
                </c:pt>
                <c:pt idx="2024">
                  <c:v>4866.6000000000004</c:v>
                </c:pt>
                <c:pt idx="2025">
                  <c:v>4845.6000000000004</c:v>
                </c:pt>
                <c:pt idx="2026">
                  <c:v>4824.6000000000004</c:v>
                </c:pt>
                <c:pt idx="2027">
                  <c:v>4803.6000000000004</c:v>
                </c:pt>
                <c:pt idx="2028">
                  <c:v>4782.5</c:v>
                </c:pt>
                <c:pt idx="2029">
                  <c:v>4761.5</c:v>
                </c:pt>
                <c:pt idx="2030">
                  <c:v>4740.5</c:v>
                </c:pt>
                <c:pt idx="2031">
                  <c:v>4719.5</c:v>
                </c:pt>
                <c:pt idx="2032">
                  <c:v>4698.5</c:v>
                </c:pt>
                <c:pt idx="2033">
                  <c:v>4677.5</c:v>
                </c:pt>
                <c:pt idx="2034">
                  <c:v>4656.5</c:v>
                </c:pt>
                <c:pt idx="2035">
                  <c:v>4635.5</c:v>
                </c:pt>
                <c:pt idx="2036">
                  <c:v>4614.5</c:v>
                </c:pt>
                <c:pt idx="2037">
                  <c:v>4593.6000000000004</c:v>
                </c:pt>
                <c:pt idx="2038">
                  <c:v>4572.6000000000004</c:v>
                </c:pt>
                <c:pt idx="2039">
                  <c:v>4551.6000000000004</c:v>
                </c:pt>
                <c:pt idx="2040">
                  <c:v>4530.6000000000004</c:v>
                </c:pt>
                <c:pt idx="2041">
                  <c:v>4509.6000000000004</c:v>
                </c:pt>
                <c:pt idx="2042">
                  <c:v>4488.5</c:v>
                </c:pt>
                <c:pt idx="2043">
                  <c:v>4467.5</c:v>
                </c:pt>
                <c:pt idx="2044">
                  <c:v>4446.5</c:v>
                </c:pt>
                <c:pt idx="2045">
                  <c:v>4425.5</c:v>
                </c:pt>
                <c:pt idx="2046">
                  <c:v>4404.4000000000005</c:v>
                </c:pt>
                <c:pt idx="2047">
                  <c:v>4383.5</c:v>
                </c:pt>
                <c:pt idx="2048">
                  <c:v>4362.4000000000005</c:v>
                </c:pt>
                <c:pt idx="2049">
                  <c:v>4341.5</c:v>
                </c:pt>
                <c:pt idx="2050">
                  <c:v>4320.5</c:v>
                </c:pt>
                <c:pt idx="2051">
                  <c:v>4299.5</c:v>
                </c:pt>
                <c:pt idx="2052">
                  <c:v>4278.5</c:v>
                </c:pt>
                <c:pt idx="2053">
                  <c:v>4257.6000000000004</c:v>
                </c:pt>
                <c:pt idx="2054">
                  <c:v>4236.6000000000004</c:v>
                </c:pt>
                <c:pt idx="2055">
                  <c:v>4215.6000000000004</c:v>
                </c:pt>
                <c:pt idx="2056">
                  <c:v>4194.5</c:v>
                </c:pt>
                <c:pt idx="2057">
                  <c:v>4173.5</c:v>
                </c:pt>
                <c:pt idx="2058">
                  <c:v>4152.6000000000004</c:v>
                </c:pt>
                <c:pt idx="2059">
                  <c:v>4131.8</c:v>
                </c:pt>
                <c:pt idx="2060">
                  <c:v>4111</c:v>
                </c:pt>
                <c:pt idx="2061">
                  <c:v>4090.1</c:v>
                </c:pt>
                <c:pt idx="2062">
                  <c:v>4069.2</c:v>
                </c:pt>
                <c:pt idx="2063">
                  <c:v>4048.1</c:v>
                </c:pt>
                <c:pt idx="2064">
                  <c:v>4027</c:v>
                </c:pt>
                <c:pt idx="2065">
                  <c:v>4005.7</c:v>
                </c:pt>
                <c:pt idx="2066">
                  <c:v>3984.5</c:v>
                </c:pt>
                <c:pt idx="2067">
                  <c:v>3963.3</c:v>
                </c:pt>
                <c:pt idx="2068">
                  <c:v>3942.1</c:v>
                </c:pt>
                <c:pt idx="2069">
                  <c:v>3920.9</c:v>
                </c:pt>
                <c:pt idx="2070">
                  <c:v>3899.7</c:v>
                </c:pt>
                <c:pt idx="2071">
                  <c:v>3878.7</c:v>
                </c:pt>
                <c:pt idx="2072">
                  <c:v>3857.7</c:v>
                </c:pt>
                <c:pt idx="2073">
                  <c:v>3836.9</c:v>
                </c:pt>
                <c:pt idx="2074">
                  <c:v>3816.1</c:v>
                </c:pt>
                <c:pt idx="2075">
                  <c:v>3795.3</c:v>
                </c:pt>
                <c:pt idx="2076">
                  <c:v>3774.4</c:v>
                </c:pt>
                <c:pt idx="2077">
                  <c:v>3753.6</c:v>
                </c:pt>
                <c:pt idx="2078">
                  <c:v>3732.7</c:v>
                </c:pt>
                <c:pt idx="2079">
                  <c:v>3711.8</c:v>
                </c:pt>
                <c:pt idx="2080">
                  <c:v>3690.8</c:v>
                </c:pt>
                <c:pt idx="2081">
                  <c:v>3669.8</c:v>
                </c:pt>
                <c:pt idx="2082">
                  <c:v>3648.8</c:v>
                </c:pt>
                <c:pt idx="2083">
                  <c:v>3627.7</c:v>
                </c:pt>
                <c:pt idx="2084">
                  <c:v>3606.7</c:v>
                </c:pt>
                <c:pt idx="2085">
                  <c:v>3585.6</c:v>
                </c:pt>
                <c:pt idx="2086">
                  <c:v>3564.6</c:v>
                </c:pt>
                <c:pt idx="2087">
                  <c:v>3543.6</c:v>
                </c:pt>
                <c:pt idx="2088">
                  <c:v>3522.6</c:v>
                </c:pt>
                <c:pt idx="2089">
                  <c:v>3501.6</c:v>
                </c:pt>
                <c:pt idx="2090">
                  <c:v>3480.5</c:v>
                </c:pt>
                <c:pt idx="2091">
                  <c:v>3459.6</c:v>
                </c:pt>
                <c:pt idx="2092">
                  <c:v>3438.5</c:v>
                </c:pt>
                <c:pt idx="2093">
                  <c:v>3417.6</c:v>
                </c:pt>
                <c:pt idx="2094">
                  <c:v>3396.5</c:v>
                </c:pt>
                <c:pt idx="2095">
                  <c:v>3375.6</c:v>
                </c:pt>
                <c:pt idx="2096">
                  <c:v>3354.6</c:v>
                </c:pt>
                <c:pt idx="2097">
                  <c:v>3333.6</c:v>
                </c:pt>
                <c:pt idx="2098">
                  <c:v>3312.5</c:v>
                </c:pt>
                <c:pt idx="2099">
                  <c:v>3291.5</c:v>
                </c:pt>
                <c:pt idx="2100">
                  <c:v>3270.5</c:v>
                </c:pt>
                <c:pt idx="2101">
                  <c:v>3249.5</c:v>
                </c:pt>
                <c:pt idx="2102">
                  <c:v>3228.5</c:v>
                </c:pt>
                <c:pt idx="2103">
                  <c:v>3207.6</c:v>
                </c:pt>
                <c:pt idx="2104">
                  <c:v>3186.6</c:v>
                </c:pt>
                <c:pt idx="2105">
                  <c:v>3165.6</c:v>
                </c:pt>
                <c:pt idx="2106">
                  <c:v>3144.6</c:v>
                </c:pt>
                <c:pt idx="2107">
                  <c:v>3123.6</c:v>
                </c:pt>
                <c:pt idx="2108">
                  <c:v>3102.6</c:v>
                </c:pt>
                <c:pt idx="2109">
                  <c:v>3081.6</c:v>
                </c:pt>
                <c:pt idx="2110">
                  <c:v>3060.6</c:v>
                </c:pt>
                <c:pt idx="2111">
                  <c:v>3039.5</c:v>
                </c:pt>
                <c:pt idx="2112">
                  <c:v>3018.5</c:v>
                </c:pt>
                <c:pt idx="2113">
                  <c:v>2997.5</c:v>
                </c:pt>
                <c:pt idx="2114">
                  <c:v>2976.5</c:v>
                </c:pt>
                <c:pt idx="2115">
                  <c:v>2955.5</c:v>
                </c:pt>
                <c:pt idx="2116">
                  <c:v>2934.5</c:v>
                </c:pt>
                <c:pt idx="2117">
                  <c:v>2913.5</c:v>
                </c:pt>
                <c:pt idx="2118">
                  <c:v>2892.5</c:v>
                </c:pt>
                <c:pt idx="2119">
                  <c:v>2871.5</c:v>
                </c:pt>
                <c:pt idx="2120">
                  <c:v>2850.5</c:v>
                </c:pt>
                <c:pt idx="2121">
                  <c:v>2829.5</c:v>
                </c:pt>
                <c:pt idx="2122">
                  <c:v>2808.5</c:v>
                </c:pt>
                <c:pt idx="2123">
                  <c:v>2787.5</c:v>
                </c:pt>
                <c:pt idx="2124">
                  <c:v>2766.5</c:v>
                </c:pt>
                <c:pt idx="2125">
                  <c:v>2745.5</c:v>
                </c:pt>
                <c:pt idx="2126">
                  <c:v>2724.4</c:v>
                </c:pt>
                <c:pt idx="2127">
                  <c:v>2703.4</c:v>
                </c:pt>
                <c:pt idx="2128">
                  <c:v>2682.4</c:v>
                </c:pt>
                <c:pt idx="2129">
                  <c:v>2661.4</c:v>
                </c:pt>
                <c:pt idx="2130">
                  <c:v>2640.4</c:v>
                </c:pt>
                <c:pt idx="2131">
                  <c:v>2619.4</c:v>
                </c:pt>
                <c:pt idx="2132">
                  <c:v>2598.4</c:v>
                </c:pt>
                <c:pt idx="2133">
                  <c:v>2577.4</c:v>
                </c:pt>
                <c:pt idx="2134">
                  <c:v>2556.4</c:v>
                </c:pt>
                <c:pt idx="2135">
                  <c:v>2535.4</c:v>
                </c:pt>
                <c:pt idx="2136">
                  <c:v>2514.5</c:v>
                </c:pt>
                <c:pt idx="2137">
                  <c:v>2493.5</c:v>
                </c:pt>
                <c:pt idx="2138">
                  <c:v>2472.5</c:v>
                </c:pt>
                <c:pt idx="2139">
                  <c:v>2451.5</c:v>
                </c:pt>
                <c:pt idx="2140">
                  <c:v>2430.5</c:v>
                </c:pt>
                <c:pt idx="2141">
                  <c:v>2409.5</c:v>
                </c:pt>
                <c:pt idx="2142">
                  <c:v>2388.5</c:v>
                </c:pt>
                <c:pt idx="2143">
                  <c:v>2367.5</c:v>
                </c:pt>
                <c:pt idx="2144">
                  <c:v>2346.5</c:v>
                </c:pt>
                <c:pt idx="2145">
                  <c:v>2325.5</c:v>
                </c:pt>
                <c:pt idx="2146">
                  <c:v>2304.4</c:v>
                </c:pt>
                <c:pt idx="2147">
                  <c:v>2283.4</c:v>
                </c:pt>
                <c:pt idx="2148">
                  <c:v>2262.5</c:v>
                </c:pt>
                <c:pt idx="2149">
                  <c:v>2241.5</c:v>
                </c:pt>
                <c:pt idx="2150">
                  <c:v>2220.5</c:v>
                </c:pt>
                <c:pt idx="2151">
                  <c:v>2199.5</c:v>
                </c:pt>
                <c:pt idx="2152">
                  <c:v>2178.5</c:v>
                </c:pt>
                <c:pt idx="2153">
                  <c:v>2157.5</c:v>
                </c:pt>
                <c:pt idx="2154">
                  <c:v>2136.5</c:v>
                </c:pt>
                <c:pt idx="2155">
                  <c:v>2115.5</c:v>
                </c:pt>
                <c:pt idx="2156">
                  <c:v>2094.5</c:v>
                </c:pt>
                <c:pt idx="2157">
                  <c:v>2073.5</c:v>
                </c:pt>
                <c:pt idx="2158">
                  <c:v>2052.5</c:v>
                </c:pt>
                <c:pt idx="2159">
                  <c:v>2031.5</c:v>
                </c:pt>
                <c:pt idx="2160">
                  <c:v>2010.5</c:v>
                </c:pt>
                <c:pt idx="2161">
                  <c:v>1989.5</c:v>
                </c:pt>
                <c:pt idx="2162">
                  <c:v>1968.5</c:v>
                </c:pt>
                <c:pt idx="2163">
                  <c:v>1947.5</c:v>
                </c:pt>
                <c:pt idx="2164">
                  <c:v>1926.5</c:v>
                </c:pt>
                <c:pt idx="2165">
                  <c:v>1905.5</c:v>
                </c:pt>
                <c:pt idx="2166">
                  <c:v>1884.5</c:v>
                </c:pt>
                <c:pt idx="2167">
                  <c:v>1863.5</c:v>
                </c:pt>
                <c:pt idx="2168">
                  <c:v>1842.5</c:v>
                </c:pt>
                <c:pt idx="2169">
                  <c:v>1821.5</c:v>
                </c:pt>
                <c:pt idx="2170">
                  <c:v>1800.5</c:v>
                </c:pt>
                <c:pt idx="2171">
                  <c:v>1779.5</c:v>
                </c:pt>
                <c:pt idx="2172">
                  <c:v>1758.5</c:v>
                </c:pt>
                <c:pt idx="2173">
                  <c:v>1737.5</c:v>
                </c:pt>
                <c:pt idx="2174">
                  <c:v>1716.6</c:v>
                </c:pt>
                <c:pt idx="2175">
                  <c:v>1695.6</c:v>
                </c:pt>
                <c:pt idx="2176">
                  <c:v>1674.6</c:v>
                </c:pt>
                <c:pt idx="2177">
                  <c:v>1653.6</c:v>
                </c:pt>
                <c:pt idx="2178">
                  <c:v>1632.6</c:v>
                </c:pt>
                <c:pt idx="2179">
                  <c:v>1611.5</c:v>
                </c:pt>
                <c:pt idx="2180">
                  <c:v>1590.5</c:v>
                </c:pt>
                <c:pt idx="2181">
                  <c:v>1569.5</c:v>
                </c:pt>
                <c:pt idx="2182">
                  <c:v>1548.4</c:v>
                </c:pt>
                <c:pt idx="2183">
                  <c:v>1527.4</c:v>
                </c:pt>
                <c:pt idx="2184">
                  <c:v>1506.4</c:v>
                </c:pt>
                <c:pt idx="2185">
                  <c:v>1485.4</c:v>
                </c:pt>
                <c:pt idx="2186">
                  <c:v>1464.4</c:v>
                </c:pt>
                <c:pt idx="2187">
                  <c:v>1443.4</c:v>
                </c:pt>
                <c:pt idx="2188">
                  <c:v>1422.4</c:v>
                </c:pt>
                <c:pt idx="2189">
                  <c:v>1401.4</c:v>
                </c:pt>
                <c:pt idx="2190">
                  <c:v>1380.5</c:v>
                </c:pt>
                <c:pt idx="2191">
                  <c:v>1359.5</c:v>
                </c:pt>
                <c:pt idx="2192">
                  <c:v>1338.5</c:v>
                </c:pt>
                <c:pt idx="2193">
                  <c:v>1317.5</c:v>
                </c:pt>
                <c:pt idx="2194">
                  <c:v>1296.5</c:v>
                </c:pt>
                <c:pt idx="2195">
                  <c:v>1275.5</c:v>
                </c:pt>
                <c:pt idx="2196">
                  <c:v>1254.5</c:v>
                </c:pt>
                <c:pt idx="2197">
                  <c:v>1233.5</c:v>
                </c:pt>
                <c:pt idx="2198">
                  <c:v>1212.5</c:v>
                </c:pt>
                <c:pt idx="2199">
                  <c:v>1191.5</c:v>
                </c:pt>
                <c:pt idx="2200">
                  <c:v>1170.5</c:v>
                </c:pt>
                <c:pt idx="2201">
                  <c:v>1149.5999999999999</c:v>
                </c:pt>
                <c:pt idx="2202">
                  <c:v>1128.7</c:v>
                </c:pt>
                <c:pt idx="2203">
                  <c:v>1107.7</c:v>
                </c:pt>
                <c:pt idx="2204">
                  <c:v>1086.7</c:v>
                </c:pt>
                <c:pt idx="2205">
                  <c:v>1065.5999999999999</c:v>
                </c:pt>
                <c:pt idx="2206">
                  <c:v>1044.5999999999999</c:v>
                </c:pt>
                <c:pt idx="2207">
                  <c:v>1023.5</c:v>
                </c:pt>
                <c:pt idx="2208">
                  <c:v>1002.5</c:v>
                </c:pt>
                <c:pt idx="2209">
                  <c:v>981.5</c:v>
                </c:pt>
                <c:pt idx="2210">
                  <c:v>960.6</c:v>
                </c:pt>
                <c:pt idx="2211">
                  <c:v>939.7</c:v>
                </c:pt>
                <c:pt idx="2212">
                  <c:v>918.8</c:v>
                </c:pt>
                <c:pt idx="2213">
                  <c:v>897.9</c:v>
                </c:pt>
                <c:pt idx="2214">
                  <c:v>877</c:v>
                </c:pt>
                <c:pt idx="2215">
                  <c:v>856</c:v>
                </c:pt>
                <c:pt idx="2216">
                  <c:v>835</c:v>
                </c:pt>
                <c:pt idx="2217">
                  <c:v>813.9</c:v>
                </c:pt>
                <c:pt idx="2218">
                  <c:v>792.9</c:v>
                </c:pt>
                <c:pt idx="2219">
                  <c:v>771.8</c:v>
                </c:pt>
                <c:pt idx="2220">
                  <c:v>750.7</c:v>
                </c:pt>
                <c:pt idx="2221">
                  <c:v>729.6</c:v>
                </c:pt>
                <c:pt idx="2222">
                  <c:v>708.6</c:v>
                </c:pt>
                <c:pt idx="2223">
                  <c:v>687.4</c:v>
                </c:pt>
                <c:pt idx="2224">
                  <c:v>666.3</c:v>
                </c:pt>
                <c:pt idx="2225">
                  <c:v>645.29999999999995</c:v>
                </c:pt>
                <c:pt idx="2226">
                  <c:v>624.1</c:v>
                </c:pt>
                <c:pt idx="2227">
                  <c:v>603</c:v>
                </c:pt>
                <c:pt idx="2228">
                  <c:v>581.9</c:v>
                </c:pt>
                <c:pt idx="2229">
                  <c:v>560.79999999999995</c:v>
                </c:pt>
                <c:pt idx="2230">
                  <c:v>539.79999999999995</c:v>
                </c:pt>
                <c:pt idx="2231">
                  <c:v>518.79999999999995</c:v>
                </c:pt>
                <c:pt idx="2232">
                  <c:v>497.7</c:v>
                </c:pt>
                <c:pt idx="2233">
                  <c:v>476.8</c:v>
                </c:pt>
                <c:pt idx="2234">
                  <c:v>455.8</c:v>
                </c:pt>
                <c:pt idx="2235">
                  <c:v>434.9</c:v>
                </c:pt>
                <c:pt idx="2236">
                  <c:v>414</c:v>
                </c:pt>
                <c:pt idx="2237">
                  <c:v>393.2</c:v>
                </c:pt>
                <c:pt idx="2238">
                  <c:v>372.4</c:v>
                </c:pt>
                <c:pt idx="2239">
                  <c:v>351.6</c:v>
                </c:pt>
                <c:pt idx="2240">
                  <c:v>330.8</c:v>
                </c:pt>
                <c:pt idx="2241">
                  <c:v>309.8</c:v>
                </c:pt>
                <c:pt idx="2242">
                  <c:v>288.89999999999969</c:v>
                </c:pt>
                <c:pt idx="2243">
                  <c:v>267.8</c:v>
                </c:pt>
                <c:pt idx="2244">
                  <c:v>246.8</c:v>
                </c:pt>
                <c:pt idx="2245">
                  <c:v>225.6</c:v>
                </c:pt>
                <c:pt idx="2246">
                  <c:v>204.5</c:v>
                </c:pt>
                <c:pt idx="2247">
                  <c:v>183.3</c:v>
                </c:pt>
                <c:pt idx="2248">
                  <c:v>162.1</c:v>
                </c:pt>
                <c:pt idx="2249">
                  <c:v>141</c:v>
                </c:pt>
                <c:pt idx="2250">
                  <c:v>120</c:v>
                </c:pt>
                <c:pt idx="2251">
                  <c:v>99.7</c:v>
                </c:pt>
                <c:pt idx="2252">
                  <c:v>80.5</c:v>
                </c:pt>
                <c:pt idx="2253">
                  <c:v>62.5</c:v>
                </c:pt>
                <c:pt idx="2254">
                  <c:v>45.4</c:v>
                </c:pt>
                <c:pt idx="2255">
                  <c:v>29</c:v>
                </c:pt>
                <c:pt idx="2256">
                  <c:v>14.1</c:v>
                </c:pt>
                <c:pt idx="2257">
                  <c:v>1.2</c:v>
                </c:pt>
                <c:pt idx="2258">
                  <c:v>-9.3000000000000007</c:v>
                </c:pt>
                <c:pt idx="2259">
                  <c:v>-17.100000000000001</c:v>
                </c:pt>
                <c:pt idx="2260">
                  <c:v>-22</c:v>
                </c:pt>
                <c:pt idx="2261">
                  <c:v>-24.2</c:v>
                </c:pt>
                <c:pt idx="2262">
                  <c:v>-24.6</c:v>
                </c:pt>
                <c:pt idx="2263">
                  <c:v>-23.7</c:v>
                </c:pt>
                <c:pt idx="2264">
                  <c:v>-22.3</c:v>
                </c:pt>
                <c:pt idx="2265">
                  <c:v>-21.1</c:v>
                </c:pt>
                <c:pt idx="2266">
                  <c:v>-20.399999999999999</c:v>
                </c:pt>
                <c:pt idx="2267">
                  <c:v>-20.100000000000001</c:v>
                </c:pt>
                <c:pt idx="2268">
                  <c:v>-20.2</c:v>
                </c:pt>
                <c:pt idx="2269">
                  <c:v>-20.5</c:v>
                </c:pt>
              </c:numCache>
            </c:numRef>
          </c:yVal>
        </c:ser>
        <c:ser>
          <c:idx val="3"/>
          <c:order val="3"/>
          <c:tx>
            <c:strRef>
              <c:f>'PFW Graphs'!$T$1</c:f>
              <c:strCache>
                <c:ptCount val="1"/>
                <c:pt idx="0">
                  <c:v>B_Fast</c:v>
                </c:pt>
              </c:strCache>
            </c:strRef>
          </c:tx>
          <c:spPr>
            <a:ln w="25400">
              <a:solidFill>
                <a:schemeClr val="bg1"/>
              </a:solidFill>
            </a:ln>
          </c:spPr>
          <c:marker>
            <c:symbol val="none"/>
          </c:marker>
          <c:xVal>
            <c:numRef>
              <c:f>'PFW Graphs'!$B$2:$B$2270</c:f>
              <c:numCache>
                <c:formatCode>General</c:formatCode>
                <c:ptCount val="2269"/>
                <c:pt idx="0">
                  <c:v>100</c:v>
                </c:pt>
                <c:pt idx="1">
                  <c:v>101</c:v>
                </c:pt>
                <c:pt idx="2">
                  <c:v>102</c:v>
                </c:pt>
                <c:pt idx="3">
                  <c:v>103</c:v>
                </c:pt>
                <c:pt idx="4">
                  <c:v>104</c:v>
                </c:pt>
                <c:pt idx="5">
                  <c:v>105</c:v>
                </c:pt>
                <c:pt idx="6">
                  <c:v>106</c:v>
                </c:pt>
                <c:pt idx="7">
                  <c:v>107</c:v>
                </c:pt>
                <c:pt idx="8">
                  <c:v>108</c:v>
                </c:pt>
                <c:pt idx="9">
                  <c:v>109</c:v>
                </c:pt>
                <c:pt idx="10">
                  <c:v>110</c:v>
                </c:pt>
                <c:pt idx="11">
                  <c:v>111</c:v>
                </c:pt>
                <c:pt idx="12">
                  <c:v>112</c:v>
                </c:pt>
                <c:pt idx="13">
                  <c:v>113</c:v>
                </c:pt>
                <c:pt idx="14">
                  <c:v>114</c:v>
                </c:pt>
                <c:pt idx="15">
                  <c:v>115</c:v>
                </c:pt>
                <c:pt idx="16">
                  <c:v>116</c:v>
                </c:pt>
                <c:pt idx="17">
                  <c:v>117</c:v>
                </c:pt>
                <c:pt idx="18">
                  <c:v>118</c:v>
                </c:pt>
                <c:pt idx="19">
                  <c:v>119</c:v>
                </c:pt>
                <c:pt idx="20">
                  <c:v>120</c:v>
                </c:pt>
                <c:pt idx="21">
                  <c:v>121</c:v>
                </c:pt>
                <c:pt idx="22">
                  <c:v>122</c:v>
                </c:pt>
                <c:pt idx="23">
                  <c:v>123</c:v>
                </c:pt>
                <c:pt idx="24">
                  <c:v>124</c:v>
                </c:pt>
                <c:pt idx="25">
                  <c:v>125</c:v>
                </c:pt>
                <c:pt idx="26">
                  <c:v>126</c:v>
                </c:pt>
                <c:pt idx="27">
                  <c:v>127</c:v>
                </c:pt>
                <c:pt idx="28">
                  <c:v>128</c:v>
                </c:pt>
                <c:pt idx="29">
                  <c:v>129</c:v>
                </c:pt>
                <c:pt idx="30">
                  <c:v>130</c:v>
                </c:pt>
                <c:pt idx="31">
                  <c:v>131</c:v>
                </c:pt>
                <c:pt idx="32">
                  <c:v>132</c:v>
                </c:pt>
                <c:pt idx="33">
                  <c:v>133</c:v>
                </c:pt>
                <c:pt idx="34">
                  <c:v>134</c:v>
                </c:pt>
                <c:pt idx="35">
                  <c:v>135</c:v>
                </c:pt>
                <c:pt idx="36">
                  <c:v>136</c:v>
                </c:pt>
                <c:pt idx="37">
                  <c:v>137</c:v>
                </c:pt>
                <c:pt idx="38">
                  <c:v>138</c:v>
                </c:pt>
                <c:pt idx="39">
                  <c:v>139</c:v>
                </c:pt>
                <c:pt idx="40">
                  <c:v>140</c:v>
                </c:pt>
                <c:pt idx="41">
                  <c:v>141</c:v>
                </c:pt>
                <c:pt idx="42">
                  <c:v>142</c:v>
                </c:pt>
                <c:pt idx="43">
                  <c:v>143</c:v>
                </c:pt>
                <c:pt idx="44">
                  <c:v>144</c:v>
                </c:pt>
                <c:pt idx="45">
                  <c:v>145</c:v>
                </c:pt>
                <c:pt idx="46">
                  <c:v>146</c:v>
                </c:pt>
                <c:pt idx="47">
                  <c:v>147</c:v>
                </c:pt>
                <c:pt idx="48">
                  <c:v>148</c:v>
                </c:pt>
                <c:pt idx="49">
                  <c:v>149</c:v>
                </c:pt>
                <c:pt idx="50">
                  <c:v>150</c:v>
                </c:pt>
                <c:pt idx="51">
                  <c:v>151</c:v>
                </c:pt>
                <c:pt idx="52">
                  <c:v>152</c:v>
                </c:pt>
                <c:pt idx="53">
                  <c:v>153</c:v>
                </c:pt>
                <c:pt idx="54">
                  <c:v>154</c:v>
                </c:pt>
                <c:pt idx="55">
                  <c:v>155</c:v>
                </c:pt>
                <c:pt idx="56">
                  <c:v>156</c:v>
                </c:pt>
                <c:pt idx="57">
                  <c:v>157</c:v>
                </c:pt>
                <c:pt idx="58">
                  <c:v>158</c:v>
                </c:pt>
                <c:pt idx="59">
                  <c:v>159</c:v>
                </c:pt>
                <c:pt idx="60">
                  <c:v>160</c:v>
                </c:pt>
                <c:pt idx="61">
                  <c:v>161</c:v>
                </c:pt>
                <c:pt idx="62">
                  <c:v>162</c:v>
                </c:pt>
                <c:pt idx="63">
                  <c:v>163</c:v>
                </c:pt>
                <c:pt idx="64">
                  <c:v>164</c:v>
                </c:pt>
                <c:pt idx="65">
                  <c:v>165</c:v>
                </c:pt>
                <c:pt idx="66">
                  <c:v>166</c:v>
                </c:pt>
                <c:pt idx="67">
                  <c:v>167</c:v>
                </c:pt>
                <c:pt idx="68">
                  <c:v>168</c:v>
                </c:pt>
                <c:pt idx="69">
                  <c:v>169</c:v>
                </c:pt>
                <c:pt idx="70">
                  <c:v>170</c:v>
                </c:pt>
                <c:pt idx="71">
                  <c:v>171</c:v>
                </c:pt>
                <c:pt idx="72">
                  <c:v>172</c:v>
                </c:pt>
                <c:pt idx="73">
                  <c:v>173</c:v>
                </c:pt>
                <c:pt idx="74">
                  <c:v>174</c:v>
                </c:pt>
                <c:pt idx="75">
                  <c:v>175</c:v>
                </c:pt>
                <c:pt idx="76">
                  <c:v>176</c:v>
                </c:pt>
                <c:pt idx="77">
                  <c:v>177</c:v>
                </c:pt>
                <c:pt idx="78">
                  <c:v>178</c:v>
                </c:pt>
                <c:pt idx="79">
                  <c:v>179</c:v>
                </c:pt>
                <c:pt idx="80">
                  <c:v>180</c:v>
                </c:pt>
                <c:pt idx="81">
                  <c:v>181</c:v>
                </c:pt>
                <c:pt idx="82">
                  <c:v>182</c:v>
                </c:pt>
                <c:pt idx="83">
                  <c:v>183</c:v>
                </c:pt>
                <c:pt idx="84">
                  <c:v>184</c:v>
                </c:pt>
                <c:pt idx="85">
                  <c:v>185</c:v>
                </c:pt>
                <c:pt idx="86">
                  <c:v>186</c:v>
                </c:pt>
                <c:pt idx="87">
                  <c:v>187</c:v>
                </c:pt>
                <c:pt idx="88">
                  <c:v>188</c:v>
                </c:pt>
                <c:pt idx="89">
                  <c:v>189</c:v>
                </c:pt>
                <c:pt idx="90">
                  <c:v>190</c:v>
                </c:pt>
                <c:pt idx="91">
                  <c:v>191</c:v>
                </c:pt>
                <c:pt idx="92">
                  <c:v>192</c:v>
                </c:pt>
                <c:pt idx="93">
                  <c:v>193</c:v>
                </c:pt>
                <c:pt idx="94">
                  <c:v>194</c:v>
                </c:pt>
                <c:pt idx="95">
                  <c:v>195</c:v>
                </c:pt>
                <c:pt idx="96">
                  <c:v>196</c:v>
                </c:pt>
                <c:pt idx="97">
                  <c:v>197</c:v>
                </c:pt>
                <c:pt idx="98">
                  <c:v>198</c:v>
                </c:pt>
                <c:pt idx="99">
                  <c:v>199</c:v>
                </c:pt>
                <c:pt idx="100">
                  <c:v>200</c:v>
                </c:pt>
                <c:pt idx="101">
                  <c:v>201</c:v>
                </c:pt>
                <c:pt idx="102">
                  <c:v>202</c:v>
                </c:pt>
                <c:pt idx="103">
                  <c:v>203</c:v>
                </c:pt>
                <c:pt idx="104">
                  <c:v>204</c:v>
                </c:pt>
                <c:pt idx="105">
                  <c:v>205</c:v>
                </c:pt>
                <c:pt idx="106">
                  <c:v>206</c:v>
                </c:pt>
                <c:pt idx="107">
                  <c:v>207</c:v>
                </c:pt>
                <c:pt idx="108">
                  <c:v>208</c:v>
                </c:pt>
                <c:pt idx="109">
                  <c:v>209</c:v>
                </c:pt>
                <c:pt idx="110">
                  <c:v>210</c:v>
                </c:pt>
                <c:pt idx="111">
                  <c:v>211</c:v>
                </c:pt>
                <c:pt idx="112">
                  <c:v>212</c:v>
                </c:pt>
                <c:pt idx="113">
                  <c:v>213</c:v>
                </c:pt>
                <c:pt idx="114">
                  <c:v>214</c:v>
                </c:pt>
                <c:pt idx="115">
                  <c:v>215</c:v>
                </c:pt>
                <c:pt idx="116">
                  <c:v>216</c:v>
                </c:pt>
                <c:pt idx="117">
                  <c:v>217</c:v>
                </c:pt>
                <c:pt idx="118">
                  <c:v>218</c:v>
                </c:pt>
                <c:pt idx="119">
                  <c:v>219</c:v>
                </c:pt>
                <c:pt idx="120">
                  <c:v>220</c:v>
                </c:pt>
                <c:pt idx="121">
                  <c:v>221</c:v>
                </c:pt>
                <c:pt idx="122">
                  <c:v>222</c:v>
                </c:pt>
                <c:pt idx="123">
                  <c:v>223</c:v>
                </c:pt>
                <c:pt idx="124">
                  <c:v>224</c:v>
                </c:pt>
                <c:pt idx="125">
                  <c:v>225</c:v>
                </c:pt>
                <c:pt idx="126">
                  <c:v>226</c:v>
                </c:pt>
                <c:pt idx="127">
                  <c:v>227</c:v>
                </c:pt>
                <c:pt idx="128">
                  <c:v>228</c:v>
                </c:pt>
                <c:pt idx="129">
                  <c:v>229</c:v>
                </c:pt>
                <c:pt idx="130">
                  <c:v>230</c:v>
                </c:pt>
                <c:pt idx="131">
                  <c:v>231</c:v>
                </c:pt>
                <c:pt idx="132">
                  <c:v>232</c:v>
                </c:pt>
                <c:pt idx="133">
                  <c:v>233</c:v>
                </c:pt>
                <c:pt idx="134">
                  <c:v>234</c:v>
                </c:pt>
                <c:pt idx="135">
                  <c:v>235</c:v>
                </c:pt>
                <c:pt idx="136">
                  <c:v>236</c:v>
                </c:pt>
                <c:pt idx="137">
                  <c:v>237</c:v>
                </c:pt>
                <c:pt idx="138">
                  <c:v>238</c:v>
                </c:pt>
                <c:pt idx="139">
                  <c:v>239</c:v>
                </c:pt>
                <c:pt idx="140">
                  <c:v>240</c:v>
                </c:pt>
                <c:pt idx="141">
                  <c:v>241</c:v>
                </c:pt>
                <c:pt idx="142">
                  <c:v>242</c:v>
                </c:pt>
                <c:pt idx="143">
                  <c:v>243</c:v>
                </c:pt>
                <c:pt idx="144">
                  <c:v>244</c:v>
                </c:pt>
                <c:pt idx="145">
                  <c:v>245</c:v>
                </c:pt>
                <c:pt idx="146">
                  <c:v>246</c:v>
                </c:pt>
                <c:pt idx="147">
                  <c:v>247</c:v>
                </c:pt>
                <c:pt idx="148">
                  <c:v>248</c:v>
                </c:pt>
                <c:pt idx="149">
                  <c:v>249</c:v>
                </c:pt>
                <c:pt idx="150">
                  <c:v>250</c:v>
                </c:pt>
                <c:pt idx="151">
                  <c:v>251</c:v>
                </c:pt>
                <c:pt idx="152">
                  <c:v>252</c:v>
                </c:pt>
                <c:pt idx="153">
                  <c:v>253</c:v>
                </c:pt>
                <c:pt idx="154">
                  <c:v>254</c:v>
                </c:pt>
                <c:pt idx="155">
                  <c:v>255</c:v>
                </c:pt>
                <c:pt idx="156">
                  <c:v>256</c:v>
                </c:pt>
                <c:pt idx="157">
                  <c:v>257</c:v>
                </c:pt>
                <c:pt idx="158">
                  <c:v>258</c:v>
                </c:pt>
                <c:pt idx="159">
                  <c:v>259</c:v>
                </c:pt>
                <c:pt idx="160">
                  <c:v>260</c:v>
                </c:pt>
                <c:pt idx="161">
                  <c:v>261</c:v>
                </c:pt>
                <c:pt idx="162">
                  <c:v>262</c:v>
                </c:pt>
                <c:pt idx="163">
                  <c:v>263</c:v>
                </c:pt>
                <c:pt idx="164">
                  <c:v>264</c:v>
                </c:pt>
                <c:pt idx="165">
                  <c:v>265</c:v>
                </c:pt>
                <c:pt idx="166">
                  <c:v>266</c:v>
                </c:pt>
                <c:pt idx="167">
                  <c:v>267</c:v>
                </c:pt>
                <c:pt idx="168">
                  <c:v>268</c:v>
                </c:pt>
                <c:pt idx="169">
                  <c:v>269</c:v>
                </c:pt>
                <c:pt idx="170">
                  <c:v>270</c:v>
                </c:pt>
                <c:pt idx="171">
                  <c:v>271</c:v>
                </c:pt>
                <c:pt idx="172">
                  <c:v>272</c:v>
                </c:pt>
                <c:pt idx="173">
                  <c:v>273</c:v>
                </c:pt>
                <c:pt idx="174">
                  <c:v>274</c:v>
                </c:pt>
                <c:pt idx="175">
                  <c:v>275</c:v>
                </c:pt>
                <c:pt idx="176">
                  <c:v>276</c:v>
                </c:pt>
                <c:pt idx="177">
                  <c:v>277</c:v>
                </c:pt>
                <c:pt idx="178">
                  <c:v>278</c:v>
                </c:pt>
                <c:pt idx="179">
                  <c:v>279</c:v>
                </c:pt>
                <c:pt idx="180">
                  <c:v>280</c:v>
                </c:pt>
                <c:pt idx="181">
                  <c:v>281</c:v>
                </c:pt>
                <c:pt idx="182">
                  <c:v>282</c:v>
                </c:pt>
                <c:pt idx="183">
                  <c:v>283</c:v>
                </c:pt>
                <c:pt idx="184">
                  <c:v>284</c:v>
                </c:pt>
                <c:pt idx="185">
                  <c:v>285</c:v>
                </c:pt>
                <c:pt idx="186">
                  <c:v>286</c:v>
                </c:pt>
                <c:pt idx="187">
                  <c:v>287</c:v>
                </c:pt>
                <c:pt idx="188">
                  <c:v>288</c:v>
                </c:pt>
                <c:pt idx="189">
                  <c:v>289</c:v>
                </c:pt>
                <c:pt idx="190">
                  <c:v>290</c:v>
                </c:pt>
                <c:pt idx="191">
                  <c:v>291</c:v>
                </c:pt>
                <c:pt idx="192">
                  <c:v>292</c:v>
                </c:pt>
                <c:pt idx="193">
                  <c:v>293</c:v>
                </c:pt>
                <c:pt idx="194">
                  <c:v>294</c:v>
                </c:pt>
                <c:pt idx="195">
                  <c:v>295</c:v>
                </c:pt>
                <c:pt idx="196">
                  <c:v>296</c:v>
                </c:pt>
                <c:pt idx="197">
                  <c:v>297</c:v>
                </c:pt>
                <c:pt idx="198">
                  <c:v>298</c:v>
                </c:pt>
                <c:pt idx="199">
                  <c:v>299</c:v>
                </c:pt>
                <c:pt idx="200">
                  <c:v>300</c:v>
                </c:pt>
                <c:pt idx="201">
                  <c:v>301</c:v>
                </c:pt>
                <c:pt idx="202">
                  <c:v>302</c:v>
                </c:pt>
                <c:pt idx="203">
                  <c:v>303</c:v>
                </c:pt>
                <c:pt idx="204">
                  <c:v>304</c:v>
                </c:pt>
                <c:pt idx="205">
                  <c:v>305</c:v>
                </c:pt>
                <c:pt idx="206">
                  <c:v>306</c:v>
                </c:pt>
                <c:pt idx="207">
                  <c:v>307</c:v>
                </c:pt>
                <c:pt idx="208">
                  <c:v>308</c:v>
                </c:pt>
                <c:pt idx="209">
                  <c:v>309</c:v>
                </c:pt>
                <c:pt idx="210">
                  <c:v>310</c:v>
                </c:pt>
                <c:pt idx="211">
                  <c:v>311</c:v>
                </c:pt>
                <c:pt idx="212">
                  <c:v>312</c:v>
                </c:pt>
                <c:pt idx="213">
                  <c:v>313</c:v>
                </c:pt>
                <c:pt idx="214">
                  <c:v>314</c:v>
                </c:pt>
                <c:pt idx="215">
                  <c:v>315</c:v>
                </c:pt>
                <c:pt idx="216">
                  <c:v>316</c:v>
                </c:pt>
                <c:pt idx="217">
                  <c:v>317</c:v>
                </c:pt>
                <c:pt idx="218">
                  <c:v>318</c:v>
                </c:pt>
                <c:pt idx="219">
                  <c:v>319</c:v>
                </c:pt>
                <c:pt idx="220">
                  <c:v>320</c:v>
                </c:pt>
                <c:pt idx="221">
                  <c:v>321</c:v>
                </c:pt>
                <c:pt idx="222">
                  <c:v>322</c:v>
                </c:pt>
                <c:pt idx="223">
                  <c:v>323</c:v>
                </c:pt>
                <c:pt idx="224">
                  <c:v>324</c:v>
                </c:pt>
                <c:pt idx="225">
                  <c:v>325</c:v>
                </c:pt>
                <c:pt idx="226">
                  <c:v>326</c:v>
                </c:pt>
                <c:pt idx="227">
                  <c:v>327</c:v>
                </c:pt>
                <c:pt idx="228">
                  <c:v>328</c:v>
                </c:pt>
                <c:pt idx="229">
                  <c:v>329</c:v>
                </c:pt>
                <c:pt idx="230">
                  <c:v>330</c:v>
                </c:pt>
                <c:pt idx="231">
                  <c:v>331</c:v>
                </c:pt>
                <c:pt idx="232">
                  <c:v>332</c:v>
                </c:pt>
                <c:pt idx="233">
                  <c:v>333</c:v>
                </c:pt>
                <c:pt idx="234">
                  <c:v>334</c:v>
                </c:pt>
                <c:pt idx="235">
                  <c:v>335</c:v>
                </c:pt>
                <c:pt idx="236">
                  <c:v>336</c:v>
                </c:pt>
                <c:pt idx="237">
                  <c:v>337</c:v>
                </c:pt>
                <c:pt idx="238">
                  <c:v>338</c:v>
                </c:pt>
                <c:pt idx="239">
                  <c:v>339</c:v>
                </c:pt>
                <c:pt idx="240">
                  <c:v>340</c:v>
                </c:pt>
                <c:pt idx="241">
                  <c:v>341</c:v>
                </c:pt>
                <c:pt idx="242">
                  <c:v>342</c:v>
                </c:pt>
                <c:pt idx="243">
                  <c:v>343</c:v>
                </c:pt>
                <c:pt idx="244">
                  <c:v>344</c:v>
                </c:pt>
                <c:pt idx="245">
                  <c:v>345</c:v>
                </c:pt>
                <c:pt idx="246">
                  <c:v>346</c:v>
                </c:pt>
                <c:pt idx="247">
                  <c:v>347</c:v>
                </c:pt>
                <c:pt idx="248">
                  <c:v>348</c:v>
                </c:pt>
                <c:pt idx="249">
                  <c:v>349</c:v>
                </c:pt>
                <c:pt idx="250">
                  <c:v>350</c:v>
                </c:pt>
                <c:pt idx="251">
                  <c:v>351</c:v>
                </c:pt>
                <c:pt idx="252">
                  <c:v>352</c:v>
                </c:pt>
                <c:pt idx="253">
                  <c:v>353</c:v>
                </c:pt>
                <c:pt idx="254">
                  <c:v>354</c:v>
                </c:pt>
                <c:pt idx="255">
                  <c:v>355</c:v>
                </c:pt>
                <c:pt idx="256">
                  <c:v>356</c:v>
                </c:pt>
                <c:pt idx="257">
                  <c:v>357</c:v>
                </c:pt>
                <c:pt idx="258">
                  <c:v>358</c:v>
                </c:pt>
                <c:pt idx="259">
                  <c:v>359</c:v>
                </c:pt>
                <c:pt idx="260">
                  <c:v>360</c:v>
                </c:pt>
                <c:pt idx="261">
                  <c:v>361</c:v>
                </c:pt>
                <c:pt idx="262">
                  <c:v>362</c:v>
                </c:pt>
                <c:pt idx="263">
                  <c:v>363</c:v>
                </c:pt>
                <c:pt idx="264">
                  <c:v>364</c:v>
                </c:pt>
                <c:pt idx="265">
                  <c:v>365</c:v>
                </c:pt>
                <c:pt idx="266">
                  <c:v>366</c:v>
                </c:pt>
                <c:pt idx="267">
                  <c:v>367</c:v>
                </c:pt>
                <c:pt idx="268">
                  <c:v>368</c:v>
                </c:pt>
                <c:pt idx="269">
                  <c:v>369</c:v>
                </c:pt>
                <c:pt idx="270">
                  <c:v>370</c:v>
                </c:pt>
                <c:pt idx="271">
                  <c:v>371</c:v>
                </c:pt>
                <c:pt idx="272">
                  <c:v>372</c:v>
                </c:pt>
                <c:pt idx="273">
                  <c:v>373</c:v>
                </c:pt>
                <c:pt idx="274">
                  <c:v>374</c:v>
                </c:pt>
                <c:pt idx="275">
                  <c:v>375</c:v>
                </c:pt>
                <c:pt idx="276">
                  <c:v>376</c:v>
                </c:pt>
                <c:pt idx="277">
                  <c:v>377</c:v>
                </c:pt>
                <c:pt idx="278">
                  <c:v>378</c:v>
                </c:pt>
                <c:pt idx="279">
                  <c:v>379</c:v>
                </c:pt>
                <c:pt idx="280">
                  <c:v>380</c:v>
                </c:pt>
                <c:pt idx="281">
                  <c:v>381</c:v>
                </c:pt>
                <c:pt idx="282">
                  <c:v>382</c:v>
                </c:pt>
                <c:pt idx="283">
                  <c:v>383</c:v>
                </c:pt>
                <c:pt idx="284">
                  <c:v>384</c:v>
                </c:pt>
                <c:pt idx="285">
                  <c:v>385</c:v>
                </c:pt>
                <c:pt idx="286">
                  <c:v>386</c:v>
                </c:pt>
                <c:pt idx="287">
                  <c:v>387</c:v>
                </c:pt>
                <c:pt idx="288">
                  <c:v>388</c:v>
                </c:pt>
                <c:pt idx="289">
                  <c:v>389</c:v>
                </c:pt>
                <c:pt idx="290">
                  <c:v>390</c:v>
                </c:pt>
                <c:pt idx="291">
                  <c:v>391</c:v>
                </c:pt>
                <c:pt idx="292">
                  <c:v>392</c:v>
                </c:pt>
                <c:pt idx="293">
                  <c:v>393</c:v>
                </c:pt>
                <c:pt idx="294">
                  <c:v>394</c:v>
                </c:pt>
                <c:pt idx="295">
                  <c:v>395</c:v>
                </c:pt>
                <c:pt idx="296">
                  <c:v>396</c:v>
                </c:pt>
                <c:pt idx="297">
                  <c:v>397</c:v>
                </c:pt>
                <c:pt idx="298">
                  <c:v>398</c:v>
                </c:pt>
                <c:pt idx="299">
                  <c:v>399</c:v>
                </c:pt>
                <c:pt idx="300">
                  <c:v>400</c:v>
                </c:pt>
                <c:pt idx="301">
                  <c:v>401</c:v>
                </c:pt>
                <c:pt idx="302">
                  <c:v>402</c:v>
                </c:pt>
                <c:pt idx="303">
                  <c:v>403</c:v>
                </c:pt>
                <c:pt idx="304">
                  <c:v>404</c:v>
                </c:pt>
                <c:pt idx="305">
                  <c:v>405</c:v>
                </c:pt>
                <c:pt idx="306">
                  <c:v>406</c:v>
                </c:pt>
                <c:pt idx="307">
                  <c:v>407</c:v>
                </c:pt>
                <c:pt idx="308">
                  <c:v>408</c:v>
                </c:pt>
                <c:pt idx="309">
                  <c:v>409</c:v>
                </c:pt>
                <c:pt idx="310">
                  <c:v>410</c:v>
                </c:pt>
                <c:pt idx="311">
                  <c:v>411</c:v>
                </c:pt>
                <c:pt idx="312">
                  <c:v>412</c:v>
                </c:pt>
                <c:pt idx="313">
                  <c:v>413</c:v>
                </c:pt>
                <c:pt idx="314">
                  <c:v>414</c:v>
                </c:pt>
                <c:pt idx="315">
                  <c:v>415</c:v>
                </c:pt>
                <c:pt idx="316">
                  <c:v>416</c:v>
                </c:pt>
                <c:pt idx="317">
                  <c:v>417</c:v>
                </c:pt>
                <c:pt idx="318">
                  <c:v>418</c:v>
                </c:pt>
                <c:pt idx="319">
                  <c:v>419</c:v>
                </c:pt>
                <c:pt idx="320">
                  <c:v>420</c:v>
                </c:pt>
                <c:pt idx="321">
                  <c:v>421</c:v>
                </c:pt>
                <c:pt idx="322">
                  <c:v>422</c:v>
                </c:pt>
                <c:pt idx="323">
                  <c:v>423</c:v>
                </c:pt>
                <c:pt idx="324">
                  <c:v>424</c:v>
                </c:pt>
                <c:pt idx="325">
                  <c:v>425</c:v>
                </c:pt>
                <c:pt idx="326">
                  <c:v>426</c:v>
                </c:pt>
                <c:pt idx="327">
                  <c:v>427</c:v>
                </c:pt>
                <c:pt idx="328">
                  <c:v>428</c:v>
                </c:pt>
                <c:pt idx="329">
                  <c:v>429</c:v>
                </c:pt>
                <c:pt idx="330">
                  <c:v>430</c:v>
                </c:pt>
                <c:pt idx="331">
                  <c:v>431</c:v>
                </c:pt>
                <c:pt idx="332">
                  <c:v>432</c:v>
                </c:pt>
                <c:pt idx="333">
                  <c:v>433</c:v>
                </c:pt>
                <c:pt idx="334">
                  <c:v>434</c:v>
                </c:pt>
                <c:pt idx="335">
                  <c:v>435</c:v>
                </c:pt>
                <c:pt idx="336">
                  <c:v>436</c:v>
                </c:pt>
                <c:pt idx="337">
                  <c:v>437</c:v>
                </c:pt>
                <c:pt idx="338">
                  <c:v>438</c:v>
                </c:pt>
                <c:pt idx="339">
                  <c:v>439</c:v>
                </c:pt>
                <c:pt idx="340">
                  <c:v>440</c:v>
                </c:pt>
                <c:pt idx="341">
                  <c:v>441</c:v>
                </c:pt>
                <c:pt idx="342">
                  <c:v>442</c:v>
                </c:pt>
                <c:pt idx="343">
                  <c:v>443</c:v>
                </c:pt>
                <c:pt idx="344">
                  <c:v>444</c:v>
                </c:pt>
                <c:pt idx="345">
                  <c:v>445</c:v>
                </c:pt>
                <c:pt idx="346">
                  <c:v>446</c:v>
                </c:pt>
                <c:pt idx="347">
                  <c:v>447</c:v>
                </c:pt>
                <c:pt idx="348">
                  <c:v>448</c:v>
                </c:pt>
                <c:pt idx="349">
                  <c:v>449</c:v>
                </c:pt>
                <c:pt idx="350">
                  <c:v>450</c:v>
                </c:pt>
                <c:pt idx="351">
                  <c:v>451</c:v>
                </c:pt>
                <c:pt idx="352">
                  <c:v>452</c:v>
                </c:pt>
                <c:pt idx="353">
                  <c:v>453</c:v>
                </c:pt>
                <c:pt idx="354">
                  <c:v>454</c:v>
                </c:pt>
                <c:pt idx="355">
                  <c:v>455</c:v>
                </c:pt>
                <c:pt idx="356">
                  <c:v>456</c:v>
                </c:pt>
                <c:pt idx="357">
                  <c:v>457</c:v>
                </c:pt>
                <c:pt idx="358">
                  <c:v>458</c:v>
                </c:pt>
                <c:pt idx="359">
                  <c:v>459</c:v>
                </c:pt>
                <c:pt idx="360">
                  <c:v>460</c:v>
                </c:pt>
                <c:pt idx="361">
                  <c:v>461</c:v>
                </c:pt>
                <c:pt idx="362">
                  <c:v>462</c:v>
                </c:pt>
                <c:pt idx="363">
                  <c:v>463</c:v>
                </c:pt>
                <c:pt idx="364">
                  <c:v>464</c:v>
                </c:pt>
                <c:pt idx="365">
                  <c:v>465</c:v>
                </c:pt>
                <c:pt idx="366">
                  <c:v>466</c:v>
                </c:pt>
                <c:pt idx="367">
                  <c:v>467</c:v>
                </c:pt>
                <c:pt idx="368">
                  <c:v>468</c:v>
                </c:pt>
                <c:pt idx="369">
                  <c:v>469</c:v>
                </c:pt>
                <c:pt idx="370">
                  <c:v>470</c:v>
                </c:pt>
                <c:pt idx="371">
                  <c:v>471</c:v>
                </c:pt>
                <c:pt idx="372">
                  <c:v>472</c:v>
                </c:pt>
                <c:pt idx="373">
                  <c:v>473</c:v>
                </c:pt>
                <c:pt idx="374">
                  <c:v>474</c:v>
                </c:pt>
                <c:pt idx="375">
                  <c:v>475</c:v>
                </c:pt>
                <c:pt idx="376">
                  <c:v>476</c:v>
                </c:pt>
                <c:pt idx="377">
                  <c:v>477</c:v>
                </c:pt>
                <c:pt idx="378">
                  <c:v>478</c:v>
                </c:pt>
                <c:pt idx="379">
                  <c:v>479</c:v>
                </c:pt>
                <c:pt idx="380">
                  <c:v>480</c:v>
                </c:pt>
                <c:pt idx="381">
                  <c:v>481</c:v>
                </c:pt>
                <c:pt idx="382">
                  <c:v>482</c:v>
                </c:pt>
                <c:pt idx="383">
                  <c:v>483</c:v>
                </c:pt>
                <c:pt idx="384">
                  <c:v>484</c:v>
                </c:pt>
                <c:pt idx="385">
                  <c:v>485</c:v>
                </c:pt>
                <c:pt idx="386">
                  <c:v>486</c:v>
                </c:pt>
                <c:pt idx="387">
                  <c:v>487</c:v>
                </c:pt>
                <c:pt idx="388">
                  <c:v>488</c:v>
                </c:pt>
                <c:pt idx="389">
                  <c:v>489</c:v>
                </c:pt>
                <c:pt idx="390">
                  <c:v>490</c:v>
                </c:pt>
                <c:pt idx="391">
                  <c:v>491</c:v>
                </c:pt>
                <c:pt idx="392">
                  <c:v>492</c:v>
                </c:pt>
                <c:pt idx="393">
                  <c:v>493</c:v>
                </c:pt>
                <c:pt idx="394">
                  <c:v>494</c:v>
                </c:pt>
                <c:pt idx="395">
                  <c:v>495</c:v>
                </c:pt>
                <c:pt idx="396">
                  <c:v>496</c:v>
                </c:pt>
                <c:pt idx="397">
                  <c:v>497</c:v>
                </c:pt>
                <c:pt idx="398">
                  <c:v>498</c:v>
                </c:pt>
                <c:pt idx="399">
                  <c:v>499</c:v>
                </c:pt>
                <c:pt idx="400">
                  <c:v>500</c:v>
                </c:pt>
                <c:pt idx="401">
                  <c:v>501</c:v>
                </c:pt>
                <c:pt idx="402">
                  <c:v>502</c:v>
                </c:pt>
                <c:pt idx="403">
                  <c:v>503</c:v>
                </c:pt>
                <c:pt idx="404">
                  <c:v>504</c:v>
                </c:pt>
                <c:pt idx="405">
                  <c:v>505</c:v>
                </c:pt>
                <c:pt idx="406">
                  <c:v>506</c:v>
                </c:pt>
                <c:pt idx="407">
                  <c:v>507</c:v>
                </c:pt>
                <c:pt idx="408">
                  <c:v>508</c:v>
                </c:pt>
                <c:pt idx="409">
                  <c:v>509</c:v>
                </c:pt>
                <c:pt idx="410">
                  <c:v>510</c:v>
                </c:pt>
                <c:pt idx="411">
                  <c:v>511</c:v>
                </c:pt>
                <c:pt idx="412">
                  <c:v>512</c:v>
                </c:pt>
                <c:pt idx="413">
                  <c:v>513</c:v>
                </c:pt>
                <c:pt idx="414">
                  <c:v>514</c:v>
                </c:pt>
                <c:pt idx="415">
                  <c:v>515</c:v>
                </c:pt>
                <c:pt idx="416">
                  <c:v>516</c:v>
                </c:pt>
                <c:pt idx="417">
                  <c:v>517</c:v>
                </c:pt>
                <c:pt idx="418">
                  <c:v>518</c:v>
                </c:pt>
                <c:pt idx="419">
                  <c:v>519</c:v>
                </c:pt>
                <c:pt idx="420">
                  <c:v>520</c:v>
                </c:pt>
                <c:pt idx="421">
                  <c:v>521</c:v>
                </c:pt>
                <c:pt idx="422">
                  <c:v>522</c:v>
                </c:pt>
                <c:pt idx="423">
                  <c:v>523</c:v>
                </c:pt>
                <c:pt idx="424">
                  <c:v>524</c:v>
                </c:pt>
                <c:pt idx="425">
                  <c:v>525</c:v>
                </c:pt>
                <c:pt idx="426">
                  <c:v>526</c:v>
                </c:pt>
                <c:pt idx="427">
                  <c:v>527</c:v>
                </c:pt>
                <c:pt idx="428">
                  <c:v>528</c:v>
                </c:pt>
                <c:pt idx="429">
                  <c:v>529</c:v>
                </c:pt>
                <c:pt idx="430">
                  <c:v>530</c:v>
                </c:pt>
                <c:pt idx="431">
                  <c:v>531</c:v>
                </c:pt>
                <c:pt idx="432">
                  <c:v>532</c:v>
                </c:pt>
                <c:pt idx="433">
                  <c:v>533</c:v>
                </c:pt>
                <c:pt idx="434">
                  <c:v>534</c:v>
                </c:pt>
                <c:pt idx="435">
                  <c:v>535</c:v>
                </c:pt>
                <c:pt idx="436">
                  <c:v>536</c:v>
                </c:pt>
                <c:pt idx="437">
                  <c:v>537</c:v>
                </c:pt>
                <c:pt idx="438">
                  <c:v>538</c:v>
                </c:pt>
                <c:pt idx="439">
                  <c:v>539</c:v>
                </c:pt>
                <c:pt idx="440">
                  <c:v>540</c:v>
                </c:pt>
                <c:pt idx="441">
                  <c:v>541</c:v>
                </c:pt>
                <c:pt idx="442">
                  <c:v>542</c:v>
                </c:pt>
                <c:pt idx="443">
                  <c:v>543</c:v>
                </c:pt>
                <c:pt idx="444">
                  <c:v>544</c:v>
                </c:pt>
                <c:pt idx="445">
                  <c:v>545</c:v>
                </c:pt>
                <c:pt idx="446">
                  <c:v>546</c:v>
                </c:pt>
                <c:pt idx="447">
                  <c:v>547</c:v>
                </c:pt>
                <c:pt idx="448">
                  <c:v>548</c:v>
                </c:pt>
                <c:pt idx="449">
                  <c:v>549</c:v>
                </c:pt>
                <c:pt idx="450">
                  <c:v>550</c:v>
                </c:pt>
                <c:pt idx="451">
                  <c:v>551</c:v>
                </c:pt>
                <c:pt idx="452">
                  <c:v>552</c:v>
                </c:pt>
                <c:pt idx="453">
                  <c:v>553</c:v>
                </c:pt>
                <c:pt idx="454">
                  <c:v>554</c:v>
                </c:pt>
                <c:pt idx="455">
                  <c:v>555</c:v>
                </c:pt>
                <c:pt idx="456">
                  <c:v>556</c:v>
                </c:pt>
                <c:pt idx="457">
                  <c:v>557</c:v>
                </c:pt>
                <c:pt idx="458">
                  <c:v>558</c:v>
                </c:pt>
                <c:pt idx="459">
                  <c:v>559</c:v>
                </c:pt>
                <c:pt idx="460">
                  <c:v>560</c:v>
                </c:pt>
                <c:pt idx="461">
                  <c:v>561</c:v>
                </c:pt>
                <c:pt idx="462">
                  <c:v>562</c:v>
                </c:pt>
                <c:pt idx="463">
                  <c:v>563</c:v>
                </c:pt>
                <c:pt idx="464">
                  <c:v>564</c:v>
                </c:pt>
                <c:pt idx="465">
                  <c:v>565</c:v>
                </c:pt>
                <c:pt idx="466">
                  <c:v>566</c:v>
                </c:pt>
                <c:pt idx="467">
                  <c:v>567</c:v>
                </c:pt>
                <c:pt idx="468">
                  <c:v>568</c:v>
                </c:pt>
                <c:pt idx="469">
                  <c:v>569</c:v>
                </c:pt>
                <c:pt idx="470">
                  <c:v>570</c:v>
                </c:pt>
                <c:pt idx="471">
                  <c:v>571</c:v>
                </c:pt>
                <c:pt idx="472">
                  <c:v>572</c:v>
                </c:pt>
                <c:pt idx="473">
                  <c:v>573</c:v>
                </c:pt>
                <c:pt idx="474">
                  <c:v>574</c:v>
                </c:pt>
                <c:pt idx="475">
                  <c:v>575</c:v>
                </c:pt>
                <c:pt idx="476">
                  <c:v>576</c:v>
                </c:pt>
                <c:pt idx="477">
                  <c:v>577</c:v>
                </c:pt>
                <c:pt idx="478">
                  <c:v>578</c:v>
                </c:pt>
                <c:pt idx="479">
                  <c:v>579</c:v>
                </c:pt>
                <c:pt idx="480">
                  <c:v>580</c:v>
                </c:pt>
                <c:pt idx="481">
                  <c:v>581</c:v>
                </c:pt>
                <c:pt idx="482">
                  <c:v>582</c:v>
                </c:pt>
                <c:pt idx="483">
                  <c:v>583</c:v>
                </c:pt>
                <c:pt idx="484">
                  <c:v>584</c:v>
                </c:pt>
                <c:pt idx="485">
                  <c:v>585</c:v>
                </c:pt>
                <c:pt idx="486">
                  <c:v>586</c:v>
                </c:pt>
                <c:pt idx="487">
                  <c:v>587</c:v>
                </c:pt>
                <c:pt idx="488">
                  <c:v>588</c:v>
                </c:pt>
                <c:pt idx="489">
                  <c:v>589</c:v>
                </c:pt>
                <c:pt idx="490">
                  <c:v>590</c:v>
                </c:pt>
                <c:pt idx="491">
                  <c:v>591</c:v>
                </c:pt>
                <c:pt idx="492">
                  <c:v>592</c:v>
                </c:pt>
                <c:pt idx="493">
                  <c:v>593</c:v>
                </c:pt>
                <c:pt idx="494">
                  <c:v>594</c:v>
                </c:pt>
                <c:pt idx="495">
                  <c:v>595</c:v>
                </c:pt>
                <c:pt idx="496">
                  <c:v>596</c:v>
                </c:pt>
                <c:pt idx="497">
                  <c:v>597</c:v>
                </c:pt>
                <c:pt idx="498">
                  <c:v>598</c:v>
                </c:pt>
                <c:pt idx="499">
                  <c:v>599</c:v>
                </c:pt>
                <c:pt idx="500">
                  <c:v>600</c:v>
                </c:pt>
                <c:pt idx="501">
                  <c:v>601</c:v>
                </c:pt>
                <c:pt idx="502">
                  <c:v>602</c:v>
                </c:pt>
                <c:pt idx="503">
                  <c:v>603</c:v>
                </c:pt>
                <c:pt idx="504">
                  <c:v>604</c:v>
                </c:pt>
                <c:pt idx="505">
                  <c:v>605</c:v>
                </c:pt>
                <c:pt idx="506">
                  <c:v>606</c:v>
                </c:pt>
                <c:pt idx="507">
                  <c:v>607</c:v>
                </c:pt>
                <c:pt idx="508">
                  <c:v>608</c:v>
                </c:pt>
                <c:pt idx="509">
                  <c:v>609</c:v>
                </c:pt>
                <c:pt idx="510">
                  <c:v>610</c:v>
                </c:pt>
                <c:pt idx="511">
                  <c:v>611</c:v>
                </c:pt>
                <c:pt idx="512">
                  <c:v>612</c:v>
                </c:pt>
                <c:pt idx="513">
                  <c:v>613</c:v>
                </c:pt>
                <c:pt idx="514">
                  <c:v>614</c:v>
                </c:pt>
                <c:pt idx="515">
                  <c:v>615</c:v>
                </c:pt>
                <c:pt idx="516">
                  <c:v>616</c:v>
                </c:pt>
                <c:pt idx="517">
                  <c:v>617</c:v>
                </c:pt>
                <c:pt idx="518">
                  <c:v>618</c:v>
                </c:pt>
                <c:pt idx="519">
                  <c:v>619</c:v>
                </c:pt>
                <c:pt idx="520">
                  <c:v>620</c:v>
                </c:pt>
                <c:pt idx="521">
                  <c:v>621</c:v>
                </c:pt>
                <c:pt idx="522">
                  <c:v>622</c:v>
                </c:pt>
                <c:pt idx="523">
                  <c:v>623</c:v>
                </c:pt>
                <c:pt idx="524">
                  <c:v>624</c:v>
                </c:pt>
                <c:pt idx="525">
                  <c:v>625</c:v>
                </c:pt>
                <c:pt idx="526">
                  <c:v>626</c:v>
                </c:pt>
                <c:pt idx="527">
                  <c:v>627</c:v>
                </c:pt>
                <c:pt idx="528">
                  <c:v>628</c:v>
                </c:pt>
                <c:pt idx="529">
                  <c:v>629</c:v>
                </c:pt>
                <c:pt idx="530">
                  <c:v>630</c:v>
                </c:pt>
                <c:pt idx="531">
                  <c:v>631</c:v>
                </c:pt>
                <c:pt idx="532">
                  <c:v>632</c:v>
                </c:pt>
                <c:pt idx="533">
                  <c:v>633</c:v>
                </c:pt>
                <c:pt idx="534">
                  <c:v>634</c:v>
                </c:pt>
                <c:pt idx="535">
                  <c:v>635</c:v>
                </c:pt>
                <c:pt idx="536">
                  <c:v>636</c:v>
                </c:pt>
                <c:pt idx="537">
                  <c:v>637</c:v>
                </c:pt>
                <c:pt idx="538">
                  <c:v>638</c:v>
                </c:pt>
                <c:pt idx="539">
                  <c:v>639</c:v>
                </c:pt>
                <c:pt idx="540">
                  <c:v>640</c:v>
                </c:pt>
                <c:pt idx="541">
                  <c:v>641</c:v>
                </c:pt>
                <c:pt idx="542">
                  <c:v>642</c:v>
                </c:pt>
                <c:pt idx="543">
                  <c:v>643</c:v>
                </c:pt>
                <c:pt idx="544">
                  <c:v>644</c:v>
                </c:pt>
                <c:pt idx="545">
                  <c:v>645</c:v>
                </c:pt>
                <c:pt idx="546">
                  <c:v>646</c:v>
                </c:pt>
                <c:pt idx="547">
                  <c:v>647</c:v>
                </c:pt>
                <c:pt idx="548">
                  <c:v>648</c:v>
                </c:pt>
                <c:pt idx="549">
                  <c:v>649</c:v>
                </c:pt>
                <c:pt idx="550">
                  <c:v>650</c:v>
                </c:pt>
                <c:pt idx="551">
                  <c:v>651</c:v>
                </c:pt>
                <c:pt idx="552">
                  <c:v>652</c:v>
                </c:pt>
                <c:pt idx="553">
                  <c:v>653</c:v>
                </c:pt>
                <c:pt idx="554">
                  <c:v>654</c:v>
                </c:pt>
                <c:pt idx="555">
                  <c:v>655</c:v>
                </c:pt>
                <c:pt idx="556">
                  <c:v>656</c:v>
                </c:pt>
                <c:pt idx="557">
                  <c:v>657</c:v>
                </c:pt>
                <c:pt idx="558">
                  <c:v>658</c:v>
                </c:pt>
                <c:pt idx="559">
                  <c:v>659</c:v>
                </c:pt>
                <c:pt idx="560">
                  <c:v>660</c:v>
                </c:pt>
                <c:pt idx="561">
                  <c:v>661</c:v>
                </c:pt>
                <c:pt idx="562">
                  <c:v>662</c:v>
                </c:pt>
                <c:pt idx="563">
                  <c:v>663</c:v>
                </c:pt>
                <c:pt idx="564">
                  <c:v>664</c:v>
                </c:pt>
                <c:pt idx="565">
                  <c:v>665</c:v>
                </c:pt>
                <c:pt idx="566">
                  <c:v>666</c:v>
                </c:pt>
                <c:pt idx="567">
                  <c:v>667</c:v>
                </c:pt>
                <c:pt idx="568">
                  <c:v>668</c:v>
                </c:pt>
                <c:pt idx="569">
                  <c:v>669</c:v>
                </c:pt>
                <c:pt idx="570">
                  <c:v>670</c:v>
                </c:pt>
                <c:pt idx="571">
                  <c:v>671</c:v>
                </c:pt>
                <c:pt idx="572">
                  <c:v>672</c:v>
                </c:pt>
                <c:pt idx="573">
                  <c:v>673</c:v>
                </c:pt>
                <c:pt idx="574">
                  <c:v>674</c:v>
                </c:pt>
                <c:pt idx="575">
                  <c:v>675</c:v>
                </c:pt>
                <c:pt idx="576">
                  <c:v>676</c:v>
                </c:pt>
                <c:pt idx="577">
                  <c:v>677</c:v>
                </c:pt>
                <c:pt idx="578">
                  <c:v>678</c:v>
                </c:pt>
                <c:pt idx="579">
                  <c:v>679</c:v>
                </c:pt>
                <c:pt idx="580">
                  <c:v>680</c:v>
                </c:pt>
                <c:pt idx="581">
                  <c:v>681</c:v>
                </c:pt>
                <c:pt idx="582">
                  <c:v>682</c:v>
                </c:pt>
                <c:pt idx="583">
                  <c:v>683</c:v>
                </c:pt>
                <c:pt idx="584">
                  <c:v>684</c:v>
                </c:pt>
                <c:pt idx="585">
                  <c:v>685</c:v>
                </c:pt>
                <c:pt idx="586">
                  <c:v>686</c:v>
                </c:pt>
                <c:pt idx="587">
                  <c:v>687</c:v>
                </c:pt>
                <c:pt idx="588">
                  <c:v>688</c:v>
                </c:pt>
                <c:pt idx="589">
                  <c:v>689</c:v>
                </c:pt>
                <c:pt idx="590">
                  <c:v>690</c:v>
                </c:pt>
                <c:pt idx="591">
                  <c:v>691</c:v>
                </c:pt>
                <c:pt idx="592">
                  <c:v>692</c:v>
                </c:pt>
                <c:pt idx="593">
                  <c:v>693</c:v>
                </c:pt>
                <c:pt idx="594">
                  <c:v>694</c:v>
                </c:pt>
                <c:pt idx="595">
                  <c:v>695</c:v>
                </c:pt>
                <c:pt idx="596">
                  <c:v>696</c:v>
                </c:pt>
                <c:pt idx="597">
                  <c:v>697</c:v>
                </c:pt>
                <c:pt idx="598">
                  <c:v>698</c:v>
                </c:pt>
                <c:pt idx="599">
                  <c:v>699</c:v>
                </c:pt>
                <c:pt idx="600">
                  <c:v>700</c:v>
                </c:pt>
                <c:pt idx="601">
                  <c:v>701</c:v>
                </c:pt>
                <c:pt idx="602">
                  <c:v>702</c:v>
                </c:pt>
                <c:pt idx="603">
                  <c:v>703</c:v>
                </c:pt>
                <c:pt idx="604">
                  <c:v>704</c:v>
                </c:pt>
                <c:pt idx="605">
                  <c:v>705</c:v>
                </c:pt>
                <c:pt idx="606">
                  <c:v>706</c:v>
                </c:pt>
                <c:pt idx="607">
                  <c:v>707</c:v>
                </c:pt>
                <c:pt idx="608">
                  <c:v>708</c:v>
                </c:pt>
                <c:pt idx="609">
                  <c:v>709</c:v>
                </c:pt>
                <c:pt idx="610">
                  <c:v>710</c:v>
                </c:pt>
                <c:pt idx="611">
                  <c:v>711</c:v>
                </c:pt>
                <c:pt idx="612">
                  <c:v>712</c:v>
                </c:pt>
                <c:pt idx="613">
                  <c:v>713</c:v>
                </c:pt>
                <c:pt idx="614">
                  <c:v>714</c:v>
                </c:pt>
                <c:pt idx="615">
                  <c:v>715</c:v>
                </c:pt>
                <c:pt idx="616">
                  <c:v>716</c:v>
                </c:pt>
                <c:pt idx="617">
                  <c:v>717</c:v>
                </c:pt>
                <c:pt idx="618">
                  <c:v>718</c:v>
                </c:pt>
                <c:pt idx="619">
                  <c:v>719</c:v>
                </c:pt>
                <c:pt idx="620">
                  <c:v>720</c:v>
                </c:pt>
                <c:pt idx="621">
                  <c:v>721</c:v>
                </c:pt>
                <c:pt idx="622">
                  <c:v>722</c:v>
                </c:pt>
                <c:pt idx="623">
                  <c:v>723</c:v>
                </c:pt>
                <c:pt idx="624">
                  <c:v>724</c:v>
                </c:pt>
                <c:pt idx="625">
                  <c:v>725</c:v>
                </c:pt>
                <c:pt idx="626">
                  <c:v>726</c:v>
                </c:pt>
                <c:pt idx="627">
                  <c:v>727</c:v>
                </c:pt>
                <c:pt idx="628">
                  <c:v>728</c:v>
                </c:pt>
                <c:pt idx="629">
                  <c:v>729</c:v>
                </c:pt>
                <c:pt idx="630">
                  <c:v>730</c:v>
                </c:pt>
                <c:pt idx="631">
                  <c:v>731</c:v>
                </c:pt>
                <c:pt idx="632">
                  <c:v>732</c:v>
                </c:pt>
                <c:pt idx="633">
                  <c:v>733</c:v>
                </c:pt>
                <c:pt idx="634">
                  <c:v>734</c:v>
                </c:pt>
                <c:pt idx="635">
                  <c:v>735</c:v>
                </c:pt>
                <c:pt idx="636">
                  <c:v>736</c:v>
                </c:pt>
                <c:pt idx="637">
                  <c:v>737</c:v>
                </c:pt>
                <c:pt idx="638">
                  <c:v>738</c:v>
                </c:pt>
                <c:pt idx="639">
                  <c:v>739</c:v>
                </c:pt>
                <c:pt idx="640">
                  <c:v>740</c:v>
                </c:pt>
                <c:pt idx="641">
                  <c:v>741</c:v>
                </c:pt>
                <c:pt idx="642">
                  <c:v>742</c:v>
                </c:pt>
                <c:pt idx="643">
                  <c:v>743</c:v>
                </c:pt>
                <c:pt idx="644">
                  <c:v>744</c:v>
                </c:pt>
                <c:pt idx="645">
                  <c:v>745</c:v>
                </c:pt>
                <c:pt idx="646">
                  <c:v>746</c:v>
                </c:pt>
                <c:pt idx="647">
                  <c:v>747</c:v>
                </c:pt>
                <c:pt idx="648">
                  <c:v>748</c:v>
                </c:pt>
                <c:pt idx="649">
                  <c:v>749</c:v>
                </c:pt>
                <c:pt idx="650">
                  <c:v>750</c:v>
                </c:pt>
                <c:pt idx="651">
                  <c:v>751</c:v>
                </c:pt>
                <c:pt idx="652">
                  <c:v>752</c:v>
                </c:pt>
                <c:pt idx="653">
                  <c:v>753</c:v>
                </c:pt>
                <c:pt idx="654">
                  <c:v>754</c:v>
                </c:pt>
                <c:pt idx="655">
                  <c:v>755</c:v>
                </c:pt>
                <c:pt idx="656">
                  <c:v>756</c:v>
                </c:pt>
                <c:pt idx="657">
                  <c:v>757</c:v>
                </c:pt>
                <c:pt idx="658">
                  <c:v>758</c:v>
                </c:pt>
                <c:pt idx="659">
                  <c:v>759</c:v>
                </c:pt>
                <c:pt idx="660">
                  <c:v>760</c:v>
                </c:pt>
                <c:pt idx="661">
                  <c:v>761</c:v>
                </c:pt>
                <c:pt idx="662">
                  <c:v>762</c:v>
                </c:pt>
                <c:pt idx="663">
                  <c:v>763</c:v>
                </c:pt>
                <c:pt idx="664">
                  <c:v>764</c:v>
                </c:pt>
                <c:pt idx="665">
                  <c:v>765</c:v>
                </c:pt>
                <c:pt idx="666">
                  <c:v>766</c:v>
                </c:pt>
                <c:pt idx="667">
                  <c:v>767</c:v>
                </c:pt>
                <c:pt idx="668">
                  <c:v>768</c:v>
                </c:pt>
                <c:pt idx="669">
                  <c:v>769</c:v>
                </c:pt>
                <c:pt idx="670">
                  <c:v>770</c:v>
                </c:pt>
                <c:pt idx="671">
                  <c:v>771</c:v>
                </c:pt>
                <c:pt idx="672">
                  <c:v>772</c:v>
                </c:pt>
                <c:pt idx="673">
                  <c:v>773</c:v>
                </c:pt>
                <c:pt idx="674">
                  <c:v>774</c:v>
                </c:pt>
                <c:pt idx="675">
                  <c:v>775</c:v>
                </c:pt>
                <c:pt idx="676">
                  <c:v>776</c:v>
                </c:pt>
                <c:pt idx="677">
                  <c:v>777</c:v>
                </c:pt>
                <c:pt idx="678">
                  <c:v>778</c:v>
                </c:pt>
                <c:pt idx="679">
                  <c:v>779</c:v>
                </c:pt>
                <c:pt idx="680">
                  <c:v>780</c:v>
                </c:pt>
                <c:pt idx="681">
                  <c:v>781</c:v>
                </c:pt>
                <c:pt idx="682">
                  <c:v>782</c:v>
                </c:pt>
                <c:pt idx="683">
                  <c:v>783</c:v>
                </c:pt>
                <c:pt idx="684">
                  <c:v>784</c:v>
                </c:pt>
                <c:pt idx="685">
                  <c:v>785</c:v>
                </c:pt>
                <c:pt idx="686">
                  <c:v>786</c:v>
                </c:pt>
                <c:pt idx="687">
                  <c:v>787</c:v>
                </c:pt>
                <c:pt idx="688">
                  <c:v>788</c:v>
                </c:pt>
                <c:pt idx="689">
                  <c:v>789</c:v>
                </c:pt>
                <c:pt idx="690">
                  <c:v>790</c:v>
                </c:pt>
                <c:pt idx="691">
                  <c:v>791</c:v>
                </c:pt>
                <c:pt idx="692">
                  <c:v>792</c:v>
                </c:pt>
                <c:pt idx="693">
                  <c:v>793</c:v>
                </c:pt>
                <c:pt idx="694">
                  <c:v>794</c:v>
                </c:pt>
                <c:pt idx="695">
                  <c:v>795</c:v>
                </c:pt>
                <c:pt idx="696">
                  <c:v>796</c:v>
                </c:pt>
                <c:pt idx="697">
                  <c:v>797</c:v>
                </c:pt>
                <c:pt idx="698">
                  <c:v>798</c:v>
                </c:pt>
                <c:pt idx="699">
                  <c:v>799</c:v>
                </c:pt>
                <c:pt idx="700">
                  <c:v>800</c:v>
                </c:pt>
                <c:pt idx="701">
                  <c:v>801</c:v>
                </c:pt>
                <c:pt idx="702">
                  <c:v>802</c:v>
                </c:pt>
                <c:pt idx="703">
                  <c:v>803</c:v>
                </c:pt>
                <c:pt idx="704">
                  <c:v>804</c:v>
                </c:pt>
                <c:pt idx="705">
                  <c:v>805</c:v>
                </c:pt>
                <c:pt idx="706">
                  <c:v>806</c:v>
                </c:pt>
                <c:pt idx="707">
                  <c:v>807</c:v>
                </c:pt>
                <c:pt idx="708">
                  <c:v>808</c:v>
                </c:pt>
                <c:pt idx="709">
                  <c:v>809</c:v>
                </c:pt>
                <c:pt idx="710">
                  <c:v>810</c:v>
                </c:pt>
                <c:pt idx="711">
                  <c:v>811</c:v>
                </c:pt>
                <c:pt idx="712">
                  <c:v>812</c:v>
                </c:pt>
                <c:pt idx="713">
                  <c:v>813</c:v>
                </c:pt>
                <c:pt idx="714">
                  <c:v>814</c:v>
                </c:pt>
                <c:pt idx="715">
                  <c:v>815</c:v>
                </c:pt>
                <c:pt idx="716">
                  <c:v>816</c:v>
                </c:pt>
                <c:pt idx="717">
                  <c:v>817</c:v>
                </c:pt>
                <c:pt idx="718">
                  <c:v>818</c:v>
                </c:pt>
                <c:pt idx="719">
                  <c:v>819</c:v>
                </c:pt>
                <c:pt idx="720">
                  <c:v>820</c:v>
                </c:pt>
                <c:pt idx="721">
                  <c:v>821</c:v>
                </c:pt>
                <c:pt idx="722">
                  <c:v>822</c:v>
                </c:pt>
                <c:pt idx="723">
                  <c:v>823</c:v>
                </c:pt>
                <c:pt idx="724">
                  <c:v>824</c:v>
                </c:pt>
                <c:pt idx="725">
                  <c:v>825</c:v>
                </c:pt>
                <c:pt idx="726">
                  <c:v>826</c:v>
                </c:pt>
                <c:pt idx="727">
                  <c:v>827</c:v>
                </c:pt>
                <c:pt idx="728">
                  <c:v>828</c:v>
                </c:pt>
                <c:pt idx="729">
                  <c:v>829</c:v>
                </c:pt>
                <c:pt idx="730">
                  <c:v>830</c:v>
                </c:pt>
                <c:pt idx="731">
                  <c:v>831</c:v>
                </c:pt>
                <c:pt idx="732">
                  <c:v>832</c:v>
                </c:pt>
                <c:pt idx="733">
                  <c:v>833</c:v>
                </c:pt>
                <c:pt idx="734">
                  <c:v>834</c:v>
                </c:pt>
                <c:pt idx="735">
                  <c:v>835</c:v>
                </c:pt>
                <c:pt idx="736">
                  <c:v>836</c:v>
                </c:pt>
                <c:pt idx="737">
                  <c:v>837</c:v>
                </c:pt>
                <c:pt idx="738">
                  <c:v>838</c:v>
                </c:pt>
                <c:pt idx="739">
                  <c:v>839</c:v>
                </c:pt>
                <c:pt idx="740">
                  <c:v>840</c:v>
                </c:pt>
                <c:pt idx="741">
                  <c:v>841</c:v>
                </c:pt>
                <c:pt idx="742">
                  <c:v>842</c:v>
                </c:pt>
                <c:pt idx="743">
                  <c:v>843</c:v>
                </c:pt>
                <c:pt idx="744">
                  <c:v>844</c:v>
                </c:pt>
                <c:pt idx="745">
                  <c:v>845</c:v>
                </c:pt>
                <c:pt idx="746">
                  <c:v>846</c:v>
                </c:pt>
                <c:pt idx="747">
                  <c:v>847</c:v>
                </c:pt>
                <c:pt idx="748">
                  <c:v>848</c:v>
                </c:pt>
                <c:pt idx="749">
                  <c:v>849</c:v>
                </c:pt>
                <c:pt idx="750">
                  <c:v>850</c:v>
                </c:pt>
                <c:pt idx="751">
                  <c:v>851</c:v>
                </c:pt>
                <c:pt idx="752">
                  <c:v>852</c:v>
                </c:pt>
                <c:pt idx="753">
                  <c:v>853</c:v>
                </c:pt>
                <c:pt idx="754">
                  <c:v>854</c:v>
                </c:pt>
                <c:pt idx="755">
                  <c:v>855</c:v>
                </c:pt>
                <c:pt idx="756">
                  <c:v>856</c:v>
                </c:pt>
                <c:pt idx="757">
                  <c:v>857</c:v>
                </c:pt>
                <c:pt idx="758">
                  <c:v>858</c:v>
                </c:pt>
                <c:pt idx="759">
                  <c:v>859</c:v>
                </c:pt>
                <c:pt idx="760">
                  <c:v>860</c:v>
                </c:pt>
                <c:pt idx="761">
                  <c:v>861</c:v>
                </c:pt>
                <c:pt idx="762">
                  <c:v>862</c:v>
                </c:pt>
                <c:pt idx="763">
                  <c:v>863</c:v>
                </c:pt>
                <c:pt idx="764">
                  <c:v>864</c:v>
                </c:pt>
                <c:pt idx="765">
                  <c:v>865</c:v>
                </c:pt>
                <c:pt idx="766">
                  <c:v>866</c:v>
                </c:pt>
                <c:pt idx="767">
                  <c:v>867</c:v>
                </c:pt>
                <c:pt idx="768">
                  <c:v>868</c:v>
                </c:pt>
                <c:pt idx="769">
                  <c:v>869</c:v>
                </c:pt>
                <c:pt idx="770">
                  <c:v>870</c:v>
                </c:pt>
                <c:pt idx="771">
                  <c:v>871</c:v>
                </c:pt>
                <c:pt idx="772">
                  <c:v>872</c:v>
                </c:pt>
                <c:pt idx="773">
                  <c:v>873</c:v>
                </c:pt>
                <c:pt idx="774">
                  <c:v>874</c:v>
                </c:pt>
                <c:pt idx="775">
                  <c:v>875</c:v>
                </c:pt>
                <c:pt idx="776">
                  <c:v>876</c:v>
                </c:pt>
                <c:pt idx="777">
                  <c:v>877</c:v>
                </c:pt>
                <c:pt idx="778">
                  <c:v>878</c:v>
                </c:pt>
                <c:pt idx="779">
                  <c:v>879</c:v>
                </c:pt>
                <c:pt idx="780">
                  <c:v>880</c:v>
                </c:pt>
                <c:pt idx="781">
                  <c:v>881</c:v>
                </c:pt>
                <c:pt idx="782">
                  <c:v>882</c:v>
                </c:pt>
                <c:pt idx="783">
                  <c:v>883</c:v>
                </c:pt>
                <c:pt idx="784">
                  <c:v>884</c:v>
                </c:pt>
                <c:pt idx="785">
                  <c:v>885</c:v>
                </c:pt>
                <c:pt idx="786">
                  <c:v>886</c:v>
                </c:pt>
                <c:pt idx="787">
                  <c:v>887</c:v>
                </c:pt>
                <c:pt idx="788">
                  <c:v>888</c:v>
                </c:pt>
                <c:pt idx="789">
                  <c:v>889</c:v>
                </c:pt>
                <c:pt idx="790">
                  <c:v>890</c:v>
                </c:pt>
                <c:pt idx="791">
                  <c:v>891</c:v>
                </c:pt>
                <c:pt idx="792">
                  <c:v>892</c:v>
                </c:pt>
                <c:pt idx="793">
                  <c:v>893</c:v>
                </c:pt>
                <c:pt idx="794">
                  <c:v>894</c:v>
                </c:pt>
                <c:pt idx="795">
                  <c:v>895</c:v>
                </c:pt>
                <c:pt idx="796">
                  <c:v>896</c:v>
                </c:pt>
                <c:pt idx="797">
                  <c:v>897</c:v>
                </c:pt>
                <c:pt idx="798">
                  <c:v>898</c:v>
                </c:pt>
                <c:pt idx="799">
                  <c:v>899</c:v>
                </c:pt>
                <c:pt idx="800">
                  <c:v>900</c:v>
                </c:pt>
                <c:pt idx="801">
                  <c:v>901</c:v>
                </c:pt>
                <c:pt idx="802">
                  <c:v>902</c:v>
                </c:pt>
                <c:pt idx="803">
                  <c:v>903</c:v>
                </c:pt>
                <c:pt idx="804">
                  <c:v>904</c:v>
                </c:pt>
                <c:pt idx="805">
                  <c:v>905</c:v>
                </c:pt>
                <c:pt idx="806">
                  <c:v>906</c:v>
                </c:pt>
                <c:pt idx="807">
                  <c:v>907</c:v>
                </c:pt>
                <c:pt idx="808">
                  <c:v>908</c:v>
                </c:pt>
                <c:pt idx="809">
                  <c:v>909</c:v>
                </c:pt>
                <c:pt idx="810">
                  <c:v>910</c:v>
                </c:pt>
                <c:pt idx="811">
                  <c:v>911</c:v>
                </c:pt>
                <c:pt idx="812">
                  <c:v>912</c:v>
                </c:pt>
                <c:pt idx="813">
                  <c:v>913</c:v>
                </c:pt>
                <c:pt idx="814">
                  <c:v>914</c:v>
                </c:pt>
                <c:pt idx="815">
                  <c:v>915</c:v>
                </c:pt>
                <c:pt idx="816">
                  <c:v>916</c:v>
                </c:pt>
                <c:pt idx="817">
                  <c:v>917</c:v>
                </c:pt>
                <c:pt idx="818">
                  <c:v>918</c:v>
                </c:pt>
                <c:pt idx="819">
                  <c:v>919</c:v>
                </c:pt>
                <c:pt idx="820">
                  <c:v>920</c:v>
                </c:pt>
                <c:pt idx="821">
                  <c:v>921</c:v>
                </c:pt>
                <c:pt idx="822">
                  <c:v>922</c:v>
                </c:pt>
                <c:pt idx="823">
                  <c:v>923</c:v>
                </c:pt>
                <c:pt idx="824">
                  <c:v>924</c:v>
                </c:pt>
                <c:pt idx="825">
                  <c:v>925</c:v>
                </c:pt>
                <c:pt idx="826">
                  <c:v>926</c:v>
                </c:pt>
                <c:pt idx="827">
                  <c:v>927</c:v>
                </c:pt>
                <c:pt idx="828">
                  <c:v>928</c:v>
                </c:pt>
                <c:pt idx="829">
                  <c:v>929</c:v>
                </c:pt>
                <c:pt idx="830">
                  <c:v>930</c:v>
                </c:pt>
                <c:pt idx="831">
                  <c:v>931</c:v>
                </c:pt>
                <c:pt idx="832">
                  <c:v>932</c:v>
                </c:pt>
                <c:pt idx="833">
                  <c:v>933</c:v>
                </c:pt>
                <c:pt idx="834">
                  <c:v>934</c:v>
                </c:pt>
                <c:pt idx="835">
                  <c:v>935</c:v>
                </c:pt>
                <c:pt idx="836">
                  <c:v>936</c:v>
                </c:pt>
                <c:pt idx="837">
                  <c:v>937</c:v>
                </c:pt>
                <c:pt idx="838">
                  <c:v>938</c:v>
                </c:pt>
                <c:pt idx="839">
                  <c:v>939</c:v>
                </c:pt>
                <c:pt idx="840">
                  <c:v>940</c:v>
                </c:pt>
                <c:pt idx="841">
                  <c:v>941</c:v>
                </c:pt>
                <c:pt idx="842">
                  <c:v>942</c:v>
                </c:pt>
                <c:pt idx="843">
                  <c:v>943</c:v>
                </c:pt>
                <c:pt idx="844">
                  <c:v>944</c:v>
                </c:pt>
                <c:pt idx="845">
                  <c:v>945</c:v>
                </c:pt>
                <c:pt idx="846">
                  <c:v>946</c:v>
                </c:pt>
                <c:pt idx="847">
                  <c:v>947</c:v>
                </c:pt>
                <c:pt idx="848">
                  <c:v>948</c:v>
                </c:pt>
                <c:pt idx="849">
                  <c:v>949</c:v>
                </c:pt>
                <c:pt idx="850">
                  <c:v>950</c:v>
                </c:pt>
                <c:pt idx="851">
                  <c:v>951</c:v>
                </c:pt>
                <c:pt idx="852">
                  <c:v>952</c:v>
                </c:pt>
                <c:pt idx="853">
                  <c:v>953</c:v>
                </c:pt>
                <c:pt idx="854">
                  <c:v>954</c:v>
                </c:pt>
                <c:pt idx="855">
                  <c:v>955</c:v>
                </c:pt>
                <c:pt idx="856">
                  <c:v>956</c:v>
                </c:pt>
                <c:pt idx="857">
                  <c:v>957</c:v>
                </c:pt>
                <c:pt idx="858">
                  <c:v>958</c:v>
                </c:pt>
                <c:pt idx="859">
                  <c:v>959</c:v>
                </c:pt>
                <c:pt idx="860">
                  <c:v>960</c:v>
                </c:pt>
                <c:pt idx="861">
                  <c:v>961</c:v>
                </c:pt>
                <c:pt idx="862">
                  <c:v>962</c:v>
                </c:pt>
                <c:pt idx="863">
                  <c:v>963</c:v>
                </c:pt>
                <c:pt idx="864">
                  <c:v>964</c:v>
                </c:pt>
                <c:pt idx="865">
                  <c:v>965</c:v>
                </c:pt>
                <c:pt idx="866">
                  <c:v>966</c:v>
                </c:pt>
                <c:pt idx="867">
                  <c:v>967</c:v>
                </c:pt>
                <c:pt idx="868">
                  <c:v>968</c:v>
                </c:pt>
                <c:pt idx="869">
                  <c:v>969</c:v>
                </c:pt>
                <c:pt idx="870">
                  <c:v>970</c:v>
                </c:pt>
                <c:pt idx="871">
                  <c:v>971</c:v>
                </c:pt>
                <c:pt idx="872">
                  <c:v>972</c:v>
                </c:pt>
                <c:pt idx="873">
                  <c:v>973</c:v>
                </c:pt>
                <c:pt idx="874">
                  <c:v>974</c:v>
                </c:pt>
                <c:pt idx="875">
                  <c:v>975</c:v>
                </c:pt>
                <c:pt idx="876">
                  <c:v>976</c:v>
                </c:pt>
                <c:pt idx="877">
                  <c:v>977</c:v>
                </c:pt>
                <c:pt idx="878">
                  <c:v>978</c:v>
                </c:pt>
                <c:pt idx="879">
                  <c:v>979</c:v>
                </c:pt>
                <c:pt idx="880">
                  <c:v>980</c:v>
                </c:pt>
                <c:pt idx="881">
                  <c:v>981</c:v>
                </c:pt>
                <c:pt idx="882">
                  <c:v>982</c:v>
                </c:pt>
                <c:pt idx="883">
                  <c:v>983</c:v>
                </c:pt>
                <c:pt idx="884">
                  <c:v>984</c:v>
                </c:pt>
                <c:pt idx="885">
                  <c:v>985</c:v>
                </c:pt>
                <c:pt idx="886">
                  <c:v>986</c:v>
                </c:pt>
                <c:pt idx="887">
                  <c:v>987</c:v>
                </c:pt>
                <c:pt idx="888">
                  <c:v>988</c:v>
                </c:pt>
                <c:pt idx="889">
                  <c:v>989</c:v>
                </c:pt>
                <c:pt idx="890">
                  <c:v>990</c:v>
                </c:pt>
                <c:pt idx="891">
                  <c:v>991</c:v>
                </c:pt>
                <c:pt idx="892">
                  <c:v>992</c:v>
                </c:pt>
                <c:pt idx="893">
                  <c:v>993</c:v>
                </c:pt>
                <c:pt idx="894">
                  <c:v>994</c:v>
                </c:pt>
                <c:pt idx="895">
                  <c:v>995</c:v>
                </c:pt>
                <c:pt idx="896">
                  <c:v>996</c:v>
                </c:pt>
                <c:pt idx="897">
                  <c:v>997</c:v>
                </c:pt>
                <c:pt idx="898">
                  <c:v>998</c:v>
                </c:pt>
                <c:pt idx="899">
                  <c:v>999</c:v>
                </c:pt>
                <c:pt idx="900">
                  <c:v>1000</c:v>
                </c:pt>
                <c:pt idx="901">
                  <c:v>1001</c:v>
                </c:pt>
                <c:pt idx="902">
                  <c:v>1002</c:v>
                </c:pt>
                <c:pt idx="903">
                  <c:v>1003</c:v>
                </c:pt>
                <c:pt idx="904">
                  <c:v>1004</c:v>
                </c:pt>
                <c:pt idx="905">
                  <c:v>1005</c:v>
                </c:pt>
                <c:pt idx="906">
                  <c:v>1006</c:v>
                </c:pt>
                <c:pt idx="907">
                  <c:v>1007</c:v>
                </c:pt>
                <c:pt idx="908">
                  <c:v>1008</c:v>
                </c:pt>
                <c:pt idx="909">
                  <c:v>1009</c:v>
                </c:pt>
                <c:pt idx="910">
                  <c:v>1010</c:v>
                </c:pt>
                <c:pt idx="911">
                  <c:v>1011</c:v>
                </c:pt>
                <c:pt idx="912">
                  <c:v>1012</c:v>
                </c:pt>
                <c:pt idx="913">
                  <c:v>1013</c:v>
                </c:pt>
                <c:pt idx="914">
                  <c:v>1014</c:v>
                </c:pt>
                <c:pt idx="915">
                  <c:v>1015</c:v>
                </c:pt>
                <c:pt idx="916">
                  <c:v>1016</c:v>
                </c:pt>
                <c:pt idx="917">
                  <c:v>1017</c:v>
                </c:pt>
                <c:pt idx="918">
                  <c:v>1018</c:v>
                </c:pt>
                <c:pt idx="919">
                  <c:v>1019</c:v>
                </c:pt>
                <c:pt idx="920">
                  <c:v>1020</c:v>
                </c:pt>
                <c:pt idx="921">
                  <c:v>1021</c:v>
                </c:pt>
                <c:pt idx="922">
                  <c:v>1022</c:v>
                </c:pt>
                <c:pt idx="923">
                  <c:v>1023</c:v>
                </c:pt>
                <c:pt idx="924">
                  <c:v>1024</c:v>
                </c:pt>
                <c:pt idx="925">
                  <c:v>1025</c:v>
                </c:pt>
                <c:pt idx="926">
                  <c:v>1026</c:v>
                </c:pt>
                <c:pt idx="927">
                  <c:v>1027</c:v>
                </c:pt>
                <c:pt idx="928">
                  <c:v>1028</c:v>
                </c:pt>
                <c:pt idx="929">
                  <c:v>1029</c:v>
                </c:pt>
                <c:pt idx="930">
                  <c:v>1030</c:v>
                </c:pt>
                <c:pt idx="931">
                  <c:v>1031</c:v>
                </c:pt>
                <c:pt idx="932">
                  <c:v>1032</c:v>
                </c:pt>
                <c:pt idx="933">
                  <c:v>1033</c:v>
                </c:pt>
                <c:pt idx="934">
                  <c:v>1034</c:v>
                </c:pt>
                <c:pt idx="935">
                  <c:v>1035</c:v>
                </c:pt>
                <c:pt idx="936">
                  <c:v>1036</c:v>
                </c:pt>
                <c:pt idx="937">
                  <c:v>1037</c:v>
                </c:pt>
                <c:pt idx="938">
                  <c:v>1038</c:v>
                </c:pt>
                <c:pt idx="939">
                  <c:v>1039</c:v>
                </c:pt>
                <c:pt idx="940">
                  <c:v>1040</c:v>
                </c:pt>
                <c:pt idx="941">
                  <c:v>1041</c:v>
                </c:pt>
                <c:pt idx="942">
                  <c:v>1042</c:v>
                </c:pt>
                <c:pt idx="943">
                  <c:v>1043</c:v>
                </c:pt>
                <c:pt idx="944">
                  <c:v>1044</c:v>
                </c:pt>
                <c:pt idx="945">
                  <c:v>1045</c:v>
                </c:pt>
                <c:pt idx="946">
                  <c:v>1046</c:v>
                </c:pt>
                <c:pt idx="947">
                  <c:v>1047</c:v>
                </c:pt>
                <c:pt idx="948">
                  <c:v>1048</c:v>
                </c:pt>
                <c:pt idx="949">
                  <c:v>1049</c:v>
                </c:pt>
                <c:pt idx="950">
                  <c:v>1050</c:v>
                </c:pt>
                <c:pt idx="951">
                  <c:v>1051</c:v>
                </c:pt>
                <c:pt idx="952">
                  <c:v>1052</c:v>
                </c:pt>
                <c:pt idx="953">
                  <c:v>1053</c:v>
                </c:pt>
                <c:pt idx="954">
                  <c:v>1054</c:v>
                </c:pt>
                <c:pt idx="955">
                  <c:v>1055</c:v>
                </c:pt>
                <c:pt idx="956">
                  <c:v>1056</c:v>
                </c:pt>
                <c:pt idx="957">
                  <c:v>1057</c:v>
                </c:pt>
                <c:pt idx="958">
                  <c:v>1058</c:v>
                </c:pt>
                <c:pt idx="959">
                  <c:v>1059</c:v>
                </c:pt>
                <c:pt idx="960">
                  <c:v>1060</c:v>
                </c:pt>
                <c:pt idx="961">
                  <c:v>1061</c:v>
                </c:pt>
                <c:pt idx="962">
                  <c:v>1062</c:v>
                </c:pt>
                <c:pt idx="963">
                  <c:v>1063</c:v>
                </c:pt>
                <c:pt idx="964">
                  <c:v>1064</c:v>
                </c:pt>
                <c:pt idx="965">
                  <c:v>1065</c:v>
                </c:pt>
                <c:pt idx="966">
                  <c:v>1066</c:v>
                </c:pt>
                <c:pt idx="967">
                  <c:v>1067</c:v>
                </c:pt>
                <c:pt idx="968">
                  <c:v>1068</c:v>
                </c:pt>
                <c:pt idx="969">
                  <c:v>1069</c:v>
                </c:pt>
                <c:pt idx="970">
                  <c:v>1070</c:v>
                </c:pt>
                <c:pt idx="971">
                  <c:v>1071</c:v>
                </c:pt>
                <c:pt idx="972">
                  <c:v>1072</c:v>
                </c:pt>
                <c:pt idx="973">
                  <c:v>1073</c:v>
                </c:pt>
                <c:pt idx="974">
                  <c:v>1074</c:v>
                </c:pt>
                <c:pt idx="975">
                  <c:v>1075</c:v>
                </c:pt>
                <c:pt idx="976">
                  <c:v>1076</c:v>
                </c:pt>
                <c:pt idx="977">
                  <c:v>1077</c:v>
                </c:pt>
                <c:pt idx="978">
                  <c:v>1078</c:v>
                </c:pt>
                <c:pt idx="979">
                  <c:v>1079</c:v>
                </c:pt>
                <c:pt idx="980">
                  <c:v>1080</c:v>
                </c:pt>
                <c:pt idx="981">
                  <c:v>1081</c:v>
                </c:pt>
                <c:pt idx="982">
                  <c:v>1082</c:v>
                </c:pt>
                <c:pt idx="983">
                  <c:v>1083</c:v>
                </c:pt>
                <c:pt idx="984">
                  <c:v>1084</c:v>
                </c:pt>
                <c:pt idx="985">
                  <c:v>1085</c:v>
                </c:pt>
                <c:pt idx="986">
                  <c:v>1086</c:v>
                </c:pt>
                <c:pt idx="987">
                  <c:v>1087</c:v>
                </c:pt>
                <c:pt idx="988">
                  <c:v>1088</c:v>
                </c:pt>
                <c:pt idx="989">
                  <c:v>1089</c:v>
                </c:pt>
                <c:pt idx="990">
                  <c:v>1090</c:v>
                </c:pt>
                <c:pt idx="991">
                  <c:v>1091</c:v>
                </c:pt>
                <c:pt idx="992">
                  <c:v>1092</c:v>
                </c:pt>
                <c:pt idx="993">
                  <c:v>1093</c:v>
                </c:pt>
                <c:pt idx="994">
                  <c:v>1094</c:v>
                </c:pt>
                <c:pt idx="995">
                  <c:v>1095</c:v>
                </c:pt>
                <c:pt idx="996">
                  <c:v>1096</c:v>
                </c:pt>
                <c:pt idx="997">
                  <c:v>1097</c:v>
                </c:pt>
                <c:pt idx="998">
                  <c:v>1098</c:v>
                </c:pt>
                <c:pt idx="999">
                  <c:v>1099</c:v>
                </c:pt>
                <c:pt idx="1000">
                  <c:v>1100</c:v>
                </c:pt>
                <c:pt idx="1001">
                  <c:v>1101</c:v>
                </c:pt>
                <c:pt idx="1002">
                  <c:v>1102</c:v>
                </c:pt>
                <c:pt idx="1003">
                  <c:v>1103</c:v>
                </c:pt>
                <c:pt idx="1004">
                  <c:v>1104</c:v>
                </c:pt>
                <c:pt idx="1005">
                  <c:v>1105</c:v>
                </c:pt>
                <c:pt idx="1006">
                  <c:v>1106</c:v>
                </c:pt>
                <c:pt idx="1007">
                  <c:v>1107</c:v>
                </c:pt>
                <c:pt idx="1008">
                  <c:v>1108</c:v>
                </c:pt>
                <c:pt idx="1009">
                  <c:v>1109</c:v>
                </c:pt>
                <c:pt idx="1010">
                  <c:v>1110</c:v>
                </c:pt>
                <c:pt idx="1011">
                  <c:v>1111</c:v>
                </c:pt>
                <c:pt idx="1012">
                  <c:v>1112</c:v>
                </c:pt>
                <c:pt idx="1013">
                  <c:v>1113</c:v>
                </c:pt>
                <c:pt idx="1014">
                  <c:v>1114</c:v>
                </c:pt>
                <c:pt idx="1015">
                  <c:v>1115</c:v>
                </c:pt>
                <c:pt idx="1016">
                  <c:v>1116</c:v>
                </c:pt>
                <c:pt idx="1017">
                  <c:v>1117</c:v>
                </c:pt>
                <c:pt idx="1018">
                  <c:v>1118</c:v>
                </c:pt>
                <c:pt idx="1019">
                  <c:v>1119</c:v>
                </c:pt>
                <c:pt idx="1020">
                  <c:v>1120</c:v>
                </c:pt>
                <c:pt idx="1021">
                  <c:v>1121</c:v>
                </c:pt>
                <c:pt idx="1022">
                  <c:v>1122</c:v>
                </c:pt>
                <c:pt idx="1023">
                  <c:v>1123</c:v>
                </c:pt>
                <c:pt idx="1024">
                  <c:v>1124</c:v>
                </c:pt>
                <c:pt idx="1025">
                  <c:v>1125</c:v>
                </c:pt>
                <c:pt idx="1026">
                  <c:v>1126</c:v>
                </c:pt>
                <c:pt idx="1027">
                  <c:v>1127</c:v>
                </c:pt>
                <c:pt idx="1028">
                  <c:v>1128</c:v>
                </c:pt>
                <c:pt idx="1029">
                  <c:v>1129</c:v>
                </c:pt>
                <c:pt idx="1030">
                  <c:v>1130</c:v>
                </c:pt>
                <c:pt idx="1031">
                  <c:v>1131</c:v>
                </c:pt>
                <c:pt idx="1032">
                  <c:v>1132</c:v>
                </c:pt>
                <c:pt idx="1033">
                  <c:v>1133</c:v>
                </c:pt>
                <c:pt idx="1034">
                  <c:v>1134</c:v>
                </c:pt>
                <c:pt idx="1035">
                  <c:v>1135</c:v>
                </c:pt>
                <c:pt idx="1036">
                  <c:v>1136</c:v>
                </c:pt>
                <c:pt idx="1037">
                  <c:v>1137</c:v>
                </c:pt>
                <c:pt idx="1038">
                  <c:v>1138</c:v>
                </c:pt>
                <c:pt idx="1039">
                  <c:v>1139</c:v>
                </c:pt>
                <c:pt idx="1040">
                  <c:v>1140</c:v>
                </c:pt>
                <c:pt idx="1041">
                  <c:v>1141</c:v>
                </c:pt>
                <c:pt idx="1042">
                  <c:v>1142</c:v>
                </c:pt>
                <c:pt idx="1043">
                  <c:v>1143</c:v>
                </c:pt>
                <c:pt idx="1044">
                  <c:v>1144</c:v>
                </c:pt>
                <c:pt idx="1045">
                  <c:v>1145</c:v>
                </c:pt>
                <c:pt idx="1046">
                  <c:v>1146</c:v>
                </c:pt>
                <c:pt idx="1047">
                  <c:v>1147</c:v>
                </c:pt>
                <c:pt idx="1048">
                  <c:v>1148</c:v>
                </c:pt>
                <c:pt idx="1049">
                  <c:v>1149</c:v>
                </c:pt>
                <c:pt idx="1050">
                  <c:v>1150</c:v>
                </c:pt>
                <c:pt idx="1051">
                  <c:v>1151</c:v>
                </c:pt>
                <c:pt idx="1052">
                  <c:v>1152</c:v>
                </c:pt>
                <c:pt idx="1053">
                  <c:v>1153</c:v>
                </c:pt>
                <c:pt idx="1054">
                  <c:v>1154</c:v>
                </c:pt>
                <c:pt idx="1055">
                  <c:v>1155</c:v>
                </c:pt>
                <c:pt idx="1056">
                  <c:v>1156</c:v>
                </c:pt>
                <c:pt idx="1057">
                  <c:v>1157</c:v>
                </c:pt>
                <c:pt idx="1058">
                  <c:v>1158</c:v>
                </c:pt>
                <c:pt idx="1059">
                  <c:v>1159</c:v>
                </c:pt>
                <c:pt idx="1060">
                  <c:v>1160</c:v>
                </c:pt>
                <c:pt idx="1061">
                  <c:v>1161</c:v>
                </c:pt>
                <c:pt idx="1062">
                  <c:v>1162</c:v>
                </c:pt>
                <c:pt idx="1063">
                  <c:v>1163</c:v>
                </c:pt>
                <c:pt idx="1064">
                  <c:v>1164</c:v>
                </c:pt>
                <c:pt idx="1065">
                  <c:v>1165</c:v>
                </c:pt>
                <c:pt idx="1066">
                  <c:v>1166</c:v>
                </c:pt>
                <c:pt idx="1067">
                  <c:v>1167</c:v>
                </c:pt>
                <c:pt idx="1068">
                  <c:v>1168</c:v>
                </c:pt>
                <c:pt idx="1069">
                  <c:v>1169</c:v>
                </c:pt>
                <c:pt idx="1070">
                  <c:v>1170</c:v>
                </c:pt>
                <c:pt idx="1071">
                  <c:v>1171</c:v>
                </c:pt>
                <c:pt idx="1072">
                  <c:v>1172</c:v>
                </c:pt>
                <c:pt idx="1073">
                  <c:v>1173</c:v>
                </c:pt>
                <c:pt idx="1074">
                  <c:v>1174</c:v>
                </c:pt>
                <c:pt idx="1075">
                  <c:v>1175</c:v>
                </c:pt>
                <c:pt idx="1076">
                  <c:v>1176</c:v>
                </c:pt>
                <c:pt idx="1077">
                  <c:v>1177</c:v>
                </c:pt>
                <c:pt idx="1078">
                  <c:v>1178</c:v>
                </c:pt>
                <c:pt idx="1079">
                  <c:v>1179</c:v>
                </c:pt>
                <c:pt idx="1080">
                  <c:v>1180</c:v>
                </c:pt>
                <c:pt idx="1081">
                  <c:v>1181</c:v>
                </c:pt>
                <c:pt idx="1082">
                  <c:v>1182</c:v>
                </c:pt>
                <c:pt idx="1083">
                  <c:v>1183</c:v>
                </c:pt>
                <c:pt idx="1084">
                  <c:v>1184</c:v>
                </c:pt>
                <c:pt idx="1085">
                  <c:v>1185</c:v>
                </c:pt>
                <c:pt idx="1086">
                  <c:v>1186</c:v>
                </c:pt>
                <c:pt idx="1087">
                  <c:v>1187</c:v>
                </c:pt>
                <c:pt idx="1088">
                  <c:v>1188</c:v>
                </c:pt>
                <c:pt idx="1089">
                  <c:v>1189</c:v>
                </c:pt>
                <c:pt idx="1090">
                  <c:v>1190</c:v>
                </c:pt>
                <c:pt idx="1091">
                  <c:v>1191</c:v>
                </c:pt>
                <c:pt idx="1092">
                  <c:v>1192</c:v>
                </c:pt>
                <c:pt idx="1093">
                  <c:v>1193</c:v>
                </c:pt>
                <c:pt idx="1094">
                  <c:v>1194</c:v>
                </c:pt>
                <c:pt idx="1095">
                  <c:v>1195</c:v>
                </c:pt>
                <c:pt idx="1096">
                  <c:v>1196</c:v>
                </c:pt>
                <c:pt idx="1097">
                  <c:v>1197</c:v>
                </c:pt>
                <c:pt idx="1098">
                  <c:v>1198</c:v>
                </c:pt>
                <c:pt idx="1099">
                  <c:v>1199</c:v>
                </c:pt>
                <c:pt idx="1100">
                  <c:v>1200</c:v>
                </c:pt>
                <c:pt idx="1101">
                  <c:v>1201</c:v>
                </c:pt>
                <c:pt idx="1102">
                  <c:v>1202</c:v>
                </c:pt>
                <c:pt idx="1103">
                  <c:v>1203</c:v>
                </c:pt>
                <c:pt idx="1104">
                  <c:v>1204</c:v>
                </c:pt>
                <c:pt idx="1105">
                  <c:v>1205</c:v>
                </c:pt>
                <c:pt idx="1106">
                  <c:v>1206</c:v>
                </c:pt>
                <c:pt idx="1107">
                  <c:v>1207</c:v>
                </c:pt>
                <c:pt idx="1108">
                  <c:v>1208</c:v>
                </c:pt>
                <c:pt idx="1109">
                  <c:v>1209</c:v>
                </c:pt>
                <c:pt idx="1110">
                  <c:v>1210</c:v>
                </c:pt>
                <c:pt idx="1111">
                  <c:v>1211</c:v>
                </c:pt>
                <c:pt idx="1112">
                  <c:v>1212</c:v>
                </c:pt>
                <c:pt idx="1113">
                  <c:v>1213</c:v>
                </c:pt>
                <c:pt idx="1114">
                  <c:v>1214</c:v>
                </c:pt>
                <c:pt idx="1115">
                  <c:v>1215</c:v>
                </c:pt>
                <c:pt idx="1116">
                  <c:v>1216</c:v>
                </c:pt>
                <c:pt idx="1117">
                  <c:v>1217</c:v>
                </c:pt>
                <c:pt idx="1118">
                  <c:v>1218</c:v>
                </c:pt>
                <c:pt idx="1119">
                  <c:v>1219</c:v>
                </c:pt>
                <c:pt idx="1120">
                  <c:v>1220</c:v>
                </c:pt>
                <c:pt idx="1121">
                  <c:v>1221</c:v>
                </c:pt>
                <c:pt idx="1122">
                  <c:v>1222</c:v>
                </c:pt>
                <c:pt idx="1123">
                  <c:v>1223</c:v>
                </c:pt>
                <c:pt idx="1124">
                  <c:v>1224</c:v>
                </c:pt>
                <c:pt idx="1125">
                  <c:v>1225</c:v>
                </c:pt>
                <c:pt idx="1126">
                  <c:v>1226</c:v>
                </c:pt>
                <c:pt idx="1127">
                  <c:v>1227</c:v>
                </c:pt>
                <c:pt idx="1128">
                  <c:v>1228</c:v>
                </c:pt>
                <c:pt idx="1129">
                  <c:v>1229</c:v>
                </c:pt>
                <c:pt idx="1130">
                  <c:v>1230</c:v>
                </c:pt>
                <c:pt idx="1131">
                  <c:v>1231</c:v>
                </c:pt>
                <c:pt idx="1132">
                  <c:v>1232</c:v>
                </c:pt>
                <c:pt idx="1133">
                  <c:v>1233</c:v>
                </c:pt>
                <c:pt idx="1134">
                  <c:v>1234</c:v>
                </c:pt>
                <c:pt idx="1135">
                  <c:v>1235</c:v>
                </c:pt>
                <c:pt idx="1136">
                  <c:v>1236</c:v>
                </c:pt>
                <c:pt idx="1137">
                  <c:v>1237</c:v>
                </c:pt>
                <c:pt idx="1138">
                  <c:v>1238</c:v>
                </c:pt>
                <c:pt idx="1139">
                  <c:v>1239</c:v>
                </c:pt>
                <c:pt idx="1140">
                  <c:v>1240</c:v>
                </c:pt>
                <c:pt idx="1141">
                  <c:v>1241</c:v>
                </c:pt>
                <c:pt idx="1142">
                  <c:v>1242</c:v>
                </c:pt>
                <c:pt idx="1143">
                  <c:v>1243</c:v>
                </c:pt>
                <c:pt idx="1144">
                  <c:v>1244</c:v>
                </c:pt>
                <c:pt idx="1145">
                  <c:v>1245</c:v>
                </c:pt>
                <c:pt idx="1146">
                  <c:v>1246</c:v>
                </c:pt>
                <c:pt idx="1147">
                  <c:v>1247</c:v>
                </c:pt>
                <c:pt idx="1148">
                  <c:v>1248</c:v>
                </c:pt>
                <c:pt idx="1149">
                  <c:v>1249</c:v>
                </c:pt>
                <c:pt idx="1150">
                  <c:v>1250</c:v>
                </c:pt>
                <c:pt idx="1151">
                  <c:v>1251</c:v>
                </c:pt>
                <c:pt idx="1152">
                  <c:v>1252</c:v>
                </c:pt>
                <c:pt idx="1153">
                  <c:v>1253</c:v>
                </c:pt>
                <c:pt idx="1154">
                  <c:v>1254</c:v>
                </c:pt>
                <c:pt idx="1155">
                  <c:v>1255</c:v>
                </c:pt>
                <c:pt idx="1156">
                  <c:v>1256</c:v>
                </c:pt>
                <c:pt idx="1157">
                  <c:v>1257</c:v>
                </c:pt>
                <c:pt idx="1158">
                  <c:v>1258</c:v>
                </c:pt>
                <c:pt idx="1159">
                  <c:v>1259</c:v>
                </c:pt>
                <c:pt idx="1160">
                  <c:v>1260</c:v>
                </c:pt>
                <c:pt idx="1161">
                  <c:v>1261</c:v>
                </c:pt>
                <c:pt idx="1162">
                  <c:v>1262</c:v>
                </c:pt>
                <c:pt idx="1163">
                  <c:v>1263</c:v>
                </c:pt>
                <c:pt idx="1164">
                  <c:v>1264</c:v>
                </c:pt>
                <c:pt idx="1165">
                  <c:v>1265</c:v>
                </c:pt>
                <c:pt idx="1166">
                  <c:v>1266</c:v>
                </c:pt>
                <c:pt idx="1167">
                  <c:v>1267</c:v>
                </c:pt>
                <c:pt idx="1168">
                  <c:v>1268</c:v>
                </c:pt>
                <c:pt idx="1169">
                  <c:v>1269</c:v>
                </c:pt>
                <c:pt idx="1170">
                  <c:v>1270</c:v>
                </c:pt>
                <c:pt idx="1171">
                  <c:v>1271</c:v>
                </c:pt>
                <c:pt idx="1172">
                  <c:v>1272</c:v>
                </c:pt>
                <c:pt idx="1173">
                  <c:v>1273</c:v>
                </c:pt>
                <c:pt idx="1174">
                  <c:v>1274</c:v>
                </c:pt>
                <c:pt idx="1175">
                  <c:v>1275</c:v>
                </c:pt>
                <c:pt idx="1176">
                  <c:v>1276</c:v>
                </c:pt>
                <c:pt idx="1177">
                  <c:v>1277</c:v>
                </c:pt>
                <c:pt idx="1178">
                  <c:v>1278</c:v>
                </c:pt>
                <c:pt idx="1179">
                  <c:v>1279</c:v>
                </c:pt>
                <c:pt idx="1180">
                  <c:v>1280</c:v>
                </c:pt>
                <c:pt idx="1181">
                  <c:v>1281</c:v>
                </c:pt>
                <c:pt idx="1182">
                  <c:v>1282</c:v>
                </c:pt>
                <c:pt idx="1183">
                  <c:v>1283</c:v>
                </c:pt>
                <c:pt idx="1184">
                  <c:v>1284</c:v>
                </c:pt>
                <c:pt idx="1185">
                  <c:v>1285</c:v>
                </c:pt>
                <c:pt idx="1186">
                  <c:v>1286</c:v>
                </c:pt>
                <c:pt idx="1187">
                  <c:v>1287</c:v>
                </c:pt>
                <c:pt idx="1188">
                  <c:v>1288</c:v>
                </c:pt>
                <c:pt idx="1189">
                  <c:v>1289</c:v>
                </c:pt>
                <c:pt idx="1190">
                  <c:v>1290</c:v>
                </c:pt>
                <c:pt idx="1191">
                  <c:v>1291</c:v>
                </c:pt>
                <c:pt idx="1192">
                  <c:v>1292</c:v>
                </c:pt>
                <c:pt idx="1193">
                  <c:v>1293</c:v>
                </c:pt>
                <c:pt idx="1194">
                  <c:v>1294</c:v>
                </c:pt>
                <c:pt idx="1195">
                  <c:v>1295</c:v>
                </c:pt>
                <c:pt idx="1196">
                  <c:v>1296</c:v>
                </c:pt>
                <c:pt idx="1197">
                  <c:v>1297</c:v>
                </c:pt>
                <c:pt idx="1198">
                  <c:v>1298</c:v>
                </c:pt>
                <c:pt idx="1199">
                  <c:v>1299</c:v>
                </c:pt>
                <c:pt idx="1200">
                  <c:v>1300</c:v>
                </c:pt>
                <c:pt idx="1201">
                  <c:v>1301</c:v>
                </c:pt>
                <c:pt idx="1202">
                  <c:v>1302</c:v>
                </c:pt>
                <c:pt idx="1203">
                  <c:v>1303</c:v>
                </c:pt>
                <c:pt idx="1204">
                  <c:v>1304</c:v>
                </c:pt>
                <c:pt idx="1205">
                  <c:v>1305</c:v>
                </c:pt>
                <c:pt idx="1206">
                  <c:v>1306</c:v>
                </c:pt>
                <c:pt idx="1207">
                  <c:v>1307</c:v>
                </c:pt>
                <c:pt idx="1208">
                  <c:v>1308</c:v>
                </c:pt>
                <c:pt idx="1209">
                  <c:v>1309</c:v>
                </c:pt>
                <c:pt idx="1210">
                  <c:v>1310</c:v>
                </c:pt>
                <c:pt idx="1211">
                  <c:v>1311</c:v>
                </c:pt>
                <c:pt idx="1212">
                  <c:v>1312</c:v>
                </c:pt>
                <c:pt idx="1213">
                  <c:v>1313</c:v>
                </c:pt>
                <c:pt idx="1214">
                  <c:v>1314</c:v>
                </c:pt>
                <c:pt idx="1215">
                  <c:v>1315</c:v>
                </c:pt>
                <c:pt idx="1216">
                  <c:v>1316</c:v>
                </c:pt>
                <c:pt idx="1217">
                  <c:v>1317</c:v>
                </c:pt>
                <c:pt idx="1218">
                  <c:v>1318</c:v>
                </c:pt>
                <c:pt idx="1219">
                  <c:v>1319</c:v>
                </c:pt>
                <c:pt idx="1220">
                  <c:v>1320</c:v>
                </c:pt>
                <c:pt idx="1221">
                  <c:v>1321</c:v>
                </c:pt>
                <c:pt idx="1222">
                  <c:v>1322</c:v>
                </c:pt>
                <c:pt idx="1223">
                  <c:v>1323</c:v>
                </c:pt>
                <c:pt idx="1224">
                  <c:v>1324</c:v>
                </c:pt>
                <c:pt idx="1225">
                  <c:v>1325</c:v>
                </c:pt>
                <c:pt idx="1226">
                  <c:v>1326</c:v>
                </c:pt>
                <c:pt idx="1227">
                  <c:v>1327</c:v>
                </c:pt>
                <c:pt idx="1228">
                  <c:v>1328</c:v>
                </c:pt>
                <c:pt idx="1229">
                  <c:v>1329</c:v>
                </c:pt>
                <c:pt idx="1230">
                  <c:v>1330</c:v>
                </c:pt>
                <c:pt idx="1231">
                  <c:v>1331</c:v>
                </c:pt>
                <c:pt idx="1232">
                  <c:v>1332</c:v>
                </c:pt>
                <c:pt idx="1233">
                  <c:v>1333</c:v>
                </c:pt>
                <c:pt idx="1234">
                  <c:v>1334</c:v>
                </c:pt>
                <c:pt idx="1235">
                  <c:v>1335</c:v>
                </c:pt>
                <c:pt idx="1236">
                  <c:v>1336</c:v>
                </c:pt>
                <c:pt idx="1237">
                  <c:v>1337</c:v>
                </c:pt>
                <c:pt idx="1238">
                  <c:v>1338</c:v>
                </c:pt>
                <c:pt idx="1239">
                  <c:v>1339</c:v>
                </c:pt>
                <c:pt idx="1240">
                  <c:v>1340</c:v>
                </c:pt>
                <c:pt idx="1241">
                  <c:v>1341</c:v>
                </c:pt>
                <c:pt idx="1242">
                  <c:v>1342</c:v>
                </c:pt>
                <c:pt idx="1243">
                  <c:v>1343</c:v>
                </c:pt>
                <c:pt idx="1244">
                  <c:v>1344</c:v>
                </c:pt>
                <c:pt idx="1245">
                  <c:v>1345</c:v>
                </c:pt>
                <c:pt idx="1246">
                  <c:v>1346</c:v>
                </c:pt>
                <c:pt idx="1247">
                  <c:v>1347</c:v>
                </c:pt>
                <c:pt idx="1248">
                  <c:v>1348</c:v>
                </c:pt>
                <c:pt idx="1249">
                  <c:v>1349</c:v>
                </c:pt>
                <c:pt idx="1250">
                  <c:v>1350</c:v>
                </c:pt>
                <c:pt idx="1251">
                  <c:v>1351</c:v>
                </c:pt>
                <c:pt idx="1252">
                  <c:v>1352</c:v>
                </c:pt>
                <c:pt idx="1253">
                  <c:v>1353</c:v>
                </c:pt>
                <c:pt idx="1254">
                  <c:v>1354</c:v>
                </c:pt>
                <c:pt idx="1255">
                  <c:v>1355</c:v>
                </c:pt>
                <c:pt idx="1256">
                  <c:v>1356</c:v>
                </c:pt>
                <c:pt idx="1257">
                  <c:v>1357</c:v>
                </c:pt>
                <c:pt idx="1258">
                  <c:v>1358</c:v>
                </c:pt>
                <c:pt idx="1259">
                  <c:v>1359</c:v>
                </c:pt>
                <c:pt idx="1260">
                  <c:v>1360</c:v>
                </c:pt>
                <c:pt idx="1261">
                  <c:v>1361</c:v>
                </c:pt>
                <c:pt idx="1262">
                  <c:v>1362</c:v>
                </c:pt>
                <c:pt idx="1263">
                  <c:v>1363</c:v>
                </c:pt>
                <c:pt idx="1264">
                  <c:v>1364</c:v>
                </c:pt>
                <c:pt idx="1265">
                  <c:v>1365</c:v>
                </c:pt>
                <c:pt idx="1266">
                  <c:v>1366</c:v>
                </c:pt>
                <c:pt idx="1267">
                  <c:v>1367</c:v>
                </c:pt>
                <c:pt idx="1268">
                  <c:v>1368</c:v>
                </c:pt>
                <c:pt idx="1269">
                  <c:v>1369</c:v>
                </c:pt>
                <c:pt idx="1270">
                  <c:v>1370</c:v>
                </c:pt>
                <c:pt idx="1271">
                  <c:v>1371</c:v>
                </c:pt>
                <c:pt idx="1272">
                  <c:v>1372</c:v>
                </c:pt>
                <c:pt idx="1273">
                  <c:v>1373</c:v>
                </c:pt>
                <c:pt idx="1274">
                  <c:v>1374</c:v>
                </c:pt>
                <c:pt idx="1275">
                  <c:v>1375</c:v>
                </c:pt>
                <c:pt idx="1276">
                  <c:v>1376</c:v>
                </c:pt>
                <c:pt idx="1277">
                  <c:v>1377</c:v>
                </c:pt>
                <c:pt idx="1278">
                  <c:v>1378</c:v>
                </c:pt>
                <c:pt idx="1279">
                  <c:v>1379</c:v>
                </c:pt>
                <c:pt idx="1280">
                  <c:v>1380</c:v>
                </c:pt>
                <c:pt idx="1281">
                  <c:v>1381</c:v>
                </c:pt>
                <c:pt idx="1282">
                  <c:v>1382</c:v>
                </c:pt>
                <c:pt idx="1283">
                  <c:v>1383</c:v>
                </c:pt>
                <c:pt idx="1284">
                  <c:v>1384</c:v>
                </c:pt>
                <c:pt idx="1285">
                  <c:v>1385</c:v>
                </c:pt>
                <c:pt idx="1286">
                  <c:v>1386</c:v>
                </c:pt>
                <c:pt idx="1287">
                  <c:v>1387</c:v>
                </c:pt>
                <c:pt idx="1288">
                  <c:v>1388</c:v>
                </c:pt>
                <c:pt idx="1289">
                  <c:v>1389</c:v>
                </c:pt>
                <c:pt idx="1290">
                  <c:v>1390</c:v>
                </c:pt>
                <c:pt idx="1291">
                  <c:v>1391</c:v>
                </c:pt>
                <c:pt idx="1292">
                  <c:v>1392</c:v>
                </c:pt>
                <c:pt idx="1293">
                  <c:v>1393</c:v>
                </c:pt>
                <c:pt idx="1294">
                  <c:v>1394</c:v>
                </c:pt>
                <c:pt idx="1295">
                  <c:v>1395</c:v>
                </c:pt>
                <c:pt idx="1296">
                  <c:v>1396</c:v>
                </c:pt>
                <c:pt idx="1297">
                  <c:v>1397</c:v>
                </c:pt>
                <c:pt idx="1298">
                  <c:v>1398</c:v>
                </c:pt>
                <c:pt idx="1299">
                  <c:v>1399</c:v>
                </c:pt>
                <c:pt idx="1300">
                  <c:v>1400</c:v>
                </c:pt>
                <c:pt idx="1301">
                  <c:v>1401</c:v>
                </c:pt>
                <c:pt idx="1302">
                  <c:v>1402</c:v>
                </c:pt>
                <c:pt idx="1303">
                  <c:v>1403</c:v>
                </c:pt>
                <c:pt idx="1304">
                  <c:v>1404</c:v>
                </c:pt>
                <c:pt idx="1305">
                  <c:v>1405</c:v>
                </c:pt>
                <c:pt idx="1306">
                  <c:v>1406</c:v>
                </c:pt>
                <c:pt idx="1307">
                  <c:v>1407</c:v>
                </c:pt>
                <c:pt idx="1308">
                  <c:v>1408</c:v>
                </c:pt>
                <c:pt idx="1309">
                  <c:v>1409</c:v>
                </c:pt>
                <c:pt idx="1310">
                  <c:v>1410</c:v>
                </c:pt>
                <c:pt idx="1311">
                  <c:v>1411</c:v>
                </c:pt>
                <c:pt idx="1312">
                  <c:v>1412</c:v>
                </c:pt>
                <c:pt idx="1313">
                  <c:v>1413</c:v>
                </c:pt>
                <c:pt idx="1314">
                  <c:v>1414</c:v>
                </c:pt>
                <c:pt idx="1315">
                  <c:v>1415</c:v>
                </c:pt>
                <c:pt idx="1316">
                  <c:v>1416</c:v>
                </c:pt>
                <c:pt idx="1317">
                  <c:v>1417</c:v>
                </c:pt>
                <c:pt idx="1318">
                  <c:v>1418</c:v>
                </c:pt>
                <c:pt idx="1319">
                  <c:v>1419</c:v>
                </c:pt>
                <c:pt idx="1320">
                  <c:v>1420</c:v>
                </c:pt>
                <c:pt idx="1321">
                  <c:v>1421</c:v>
                </c:pt>
                <c:pt idx="1322">
                  <c:v>1422</c:v>
                </c:pt>
                <c:pt idx="1323">
                  <c:v>1423</c:v>
                </c:pt>
                <c:pt idx="1324">
                  <c:v>1424</c:v>
                </c:pt>
                <c:pt idx="1325">
                  <c:v>1425</c:v>
                </c:pt>
                <c:pt idx="1326">
                  <c:v>1426</c:v>
                </c:pt>
                <c:pt idx="1327">
                  <c:v>1427</c:v>
                </c:pt>
                <c:pt idx="1328">
                  <c:v>1428</c:v>
                </c:pt>
                <c:pt idx="1329">
                  <c:v>1429</c:v>
                </c:pt>
                <c:pt idx="1330">
                  <c:v>1430</c:v>
                </c:pt>
                <c:pt idx="1331">
                  <c:v>1431</c:v>
                </c:pt>
                <c:pt idx="1332">
                  <c:v>1432</c:v>
                </c:pt>
                <c:pt idx="1333">
                  <c:v>1433</c:v>
                </c:pt>
                <c:pt idx="1334">
                  <c:v>1434</c:v>
                </c:pt>
                <c:pt idx="1335">
                  <c:v>1435</c:v>
                </c:pt>
                <c:pt idx="1336">
                  <c:v>1436</c:v>
                </c:pt>
                <c:pt idx="1337">
                  <c:v>1437</c:v>
                </c:pt>
                <c:pt idx="1338">
                  <c:v>1438</c:v>
                </c:pt>
                <c:pt idx="1339">
                  <c:v>1439</c:v>
                </c:pt>
                <c:pt idx="1340">
                  <c:v>1440</c:v>
                </c:pt>
                <c:pt idx="1341">
                  <c:v>1441</c:v>
                </c:pt>
                <c:pt idx="1342">
                  <c:v>1442</c:v>
                </c:pt>
                <c:pt idx="1343">
                  <c:v>1443</c:v>
                </c:pt>
                <c:pt idx="1344">
                  <c:v>1444</c:v>
                </c:pt>
                <c:pt idx="1345">
                  <c:v>1445</c:v>
                </c:pt>
                <c:pt idx="1346">
                  <c:v>1446</c:v>
                </c:pt>
                <c:pt idx="1347">
                  <c:v>1447</c:v>
                </c:pt>
                <c:pt idx="1348">
                  <c:v>1448</c:v>
                </c:pt>
                <c:pt idx="1349">
                  <c:v>1449</c:v>
                </c:pt>
                <c:pt idx="1350">
                  <c:v>1450</c:v>
                </c:pt>
                <c:pt idx="1351">
                  <c:v>1451</c:v>
                </c:pt>
                <c:pt idx="1352">
                  <c:v>1452</c:v>
                </c:pt>
                <c:pt idx="1353">
                  <c:v>1453</c:v>
                </c:pt>
                <c:pt idx="1354">
                  <c:v>1454</c:v>
                </c:pt>
                <c:pt idx="1355">
                  <c:v>1455</c:v>
                </c:pt>
                <c:pt idx="1356">
                  <c:v>1456</c:v>
                </c:pt>
                <c:pt idx="1357">
                  <c:v>1457</c:v>
                </c:pt>
                <c:pt idx="1358">
                  <c:v>1458</c:v>
                </c:pt>
                <c:pt idx="1359">
                  <c:v>1459</c:v>
                </c:pt>
                <c:pt idx="1360">
                  <c:v>1460</c:v>
                </c:pt>
                <c:pt idx="1361">
                  <c:v>1461</c:v>
                </c:pt>
                <c:pt idx="1362">
                  <c:v>1462</c:v>
                </c:pt>
                <c:pt idx="1363">
                  <c:v>1463</c:v>
                </c:pt>
                <c:pt idx="1364">
                  <c:v>1464</c:v>
                </c:pt>
                <c:pt idx="1365">
                  <c:v>1465</c:v>
                </c:pt>
                <c:pt idx="1366">
                  <c:v>1466</c:v>
                </c:pt>
                <c:pt idx="1367">
                  <c:v>1467</c:v>
                </c:pt>
                <c:pt idx="1368">
                  <c:v>1468</c:v>
                </c:pt>
                <c:pt idx="1369">
                  <c:v>1469</c:v>
                </c:pt>
                <c:pt idx="1370">
                  <c:v>1470</c:v>
                </c:pt>
                <c:pt idx="1371">
                  <c:v>1471</c:v>
                </c:pt>
                <c:pt idx="1372">
                  <c:v>1472</c:v>
                </c:pt>
                <c:pt idx="1373">
                  <c:v>1473</c:v>
                </c:pt>
                <c:pt idx="1374">
                  <c:v>1474</c:v>
                </c:pt>
                <c:pt idx="1375">
                  <c:v>1475</c:v>
                </c:pt>
                <c:pt idx="1376">
                  <c:v>1476</c:v>
                </c:pt>
                <c:pt idx="1377">
                  <c:v>1477</c:v>
                </c:pt>
                <c:pt idx="1378">
                  <c:v>1478</c:v>
                </c:pt>
                <c:pt idx="1379">
                  <c:v>1479</c:v>
                </c:pt>
                <c:pt idx="1380">
                  <c:v>1480</c:v>
                </c:pt>
                <c:pt idx="1381">
                  <c:v>1481</c:v>
                </c:pt>
                <c:pt idx="1382">
                  <c:v>1482</c:v>
                </c:pt>
                <c:pt idx="1383">
                  <c:v>1483</c:v>
                </c:pt>
                <c:pt idx="1384">
                  <c:v>1484</c:v>
                </c:pt>
                <c:pt idx="1385">
                  <c:v>1485</c:v>
                </c:pt>
                <c:pt idx="1386">
                  <c:v>1486</c:v>
                </c:pt>
                <c:pt idx="1387">
                  <c:v>1487</c:v>
                </c:pt>
                <c:pt idx="1388">
                  <c:v>1488</c:v>
                </c:pt>
                <c:pt idx="1389">
                  <c:v>1489</c:v>
                </c:pt>
                <c:pt idx="1390">
                  <c:v>1490</c:v>
                </c:pt>
                <c:pt idx="1391">
                  <c:v>1491</c:v>
                </c:pt>
                <c:pt idx="1392">
                  <c:v>1492</c:v>
                </c:pt>
                <c:pt idx="1393">
                  <c:v>1493</c:v>
                </c:pt>
                <c:pt idx="1394">
                  <c:v>1494</c:v>
                </c:pt>
                <c:pt idx="1395">
                  <c:v>1495</c:v>
                </c:pt>
                <c:pt idx="1396">
                  <c:v>1496</c:v>
                </c:pt>
                <c:pt idx="1397">
                  <c:v>1497</c:v>
                </c:pt>
                <c:pt idx="1398">
                  <c:v>1498</c:v>
                </c:pt>
                <c:pt idx="1399">
                  <c:v>1499</c:v>
                </c:pt>
                <c:pt idx="1400">
                  <c:v>1500</c:v>
                </c:pt>
                <c:pt idx="1401">
                  <c:v>1501</c:v>
                </c:pt>
                <c:pt idx="1402">
                  <c:v>1502</c:v>
                </c:pt>
                <c:pt idx="1403">
                  <c:v>1503</c:v>
                </c:pt>
                <c:pt idx="1404">
                  <c:v>1504</c:v>
                </c:pt>
                <c:pt idx="1405">
                  <c:v>1505</c:v>
                </c:pt>
                <c:pt idx="1406">
                  <c:v>1506</c:v>
                </c:pt>
                <c:pt idx="1407">
                  <c:v>1507</c:v>
                </c:pt>
                <c:pt idx="1408">
                  <c:v>1508</c:v>
                </c:pt>
                <c:pt idx="1409">
                  <c:v>1509</c:v>
                </c:pt>
                <c:pt idx="1410">
                  <c:v>1510</c:v>
                </c:pt>
                <c:pt idx="1411">
                  <c:v>1511</c:v>
                </c:pt>
                <c:pt idx="1412">
                  <c:v>1512</c:v>
                </c:pt>
                <c:pt idx="1413">
                  <c:v>1513</c:v>
                </c:pt>
                <c:pt idx="1414">
                  <c:v>1514</c:v>
                </c:pt>
                <c:pt idx="1415">
                  <c:v>1515</c:v>
                </c:pt>
                <c:pt idx="1416">
                  <c:v>1516</c:v>
                </c:pt>
                <c:pt idx="1417">
                  <c:v>1517</c:v>
                </c:pt>
                <c:pt idx="1418">
                  <c:v>1518</c:v>
                </c:pt>
                <c:pt idx="1419">
                  <c:v>1519</c:v>
                </c:pt>
                <c:pt idx="1420">
                  <c:v>1520</c:v>
                </c:pt>
                <c:pt idx="1421">
                  <c:v>1521</c:v>
                </c:pt>
                <c:pt idx="1422">
                  <c:v>1522</c:v>
                </c:pt>
                <c:pt idx="1423">
                  <c:v>1523</c:v>
                </c:pt>
                <c:pt idx="1424">
                  <c:v>1524</c:v>
                </c:pt>
                <c:pt idx="1425">
                  <c:v>1525</c:v>
                </c:pt>
                <c:pt idx="1426">
                  <c:v>1526</c:v>
                </c:pt>
                <c:pt idx="1427">
                  <c:v>1527</c:v>
                </c:pt>
                <c:pt idx="1428">
                  <c:v>1528</c:v>
                </c:pt>
                <c:pt idx="1429">
                  <c:v>1529</c:v>
                </c:pt>
                <c:pt idx="1430">
                  <c:v>1530</c:v>
                </c:pt>
                <c:pt idx="1431">
                  <c:v>1531</c:v>
                </c:pt>
                <c:pt idx="1432">
                  <c:v>1532</c:v>
                </c:pt>
                <c:pt idx="1433">
                  <c:v>1533</c:v>
                </c:pt>
                <c:pt idx="1434">
                  <c:v>1534</c:v>
                </c:pt>
                <c:pt idx="1435">
                  <c:v>1535</c:v>
                </c:pt>
                <c:pt idx="1436">
                  <c:v>1536</c:v>
                </c:pt>
                <c:pt idx="1437">
                  <c:v>1537</c:v>
                </c:pt>
                <c:pt idx="1438">
                  <c:v>1538</c:v>
                </c:pt>
                <c:pt idx="1439">
                  <c:v>1539</c:v>
                </c:pt>
                <c:pt idx="1440">
                  <c:v>1540</c:v>
                </c:pt>
                <c:pt idx="1441">
                  <c:v>1541</c:v>
                </c:pt>
                <c:pt idx="1442">
                  <c:v>1542</c:v>
                </c:pt>
                <c:pt idx="1443">
                  <c:v>1543</c:v>
                </c:pt>
                <c:pt idx="1444">
                  <c:v>1544</c:v>
                </c:pt>
                <c:pt idx="1445">
                  <c:v>1545</c:v>
                </c:pt>
                <c:pt idx="1446">
                  <c:v>1546</c:v>
                </c:pt>
                <c:pt idx="1447">
                  <c:v>1547</c:v>
                </c:pt>
                <c:pt idx="1448">
                  <c:v>1548</c:v>
                </c:pt>
                <c:pt idx="1449">
                  <c:v>1549</c:v>
                </c:pt>
                <c:pt idx="1450">
                  <c:v>1550</c:v>
                </c:pt>
                <c:pt idx="1451">
                  <c:v>1551</c:v>
                </c:pt>
                <c:pt idx="1452">
                  <c:v>1552</c:v>
                </c:pt>
                <c:pt idx="1453">
                  <c:v>1553</c:v>
                </c:pt>
                <c:pt idx="1454">
                  <c:v>1554</c:v>
                </c:pt>
                <c:pt idx="1455">
                  <c:v>1555</c:v>
                </c:pt>
                <c:pt idx="1456">
                  <c:v>1556</c:v>
                </c:pt>
                <c:pt idx="1457">
                  <c:v>1557</c:v>
                </c:pt>
                <c:pt idx="1458">
                  <c:v>1558</c:v>
                </c:pt>
                <c:pt idx="1459">
                  <c:v>1559</c:v>
                </c:pt>
                <c:pt idx="1460">
                  <c:v>1560</c:v>
                </c:pt>
                <c:pt idx="1461">
                  <c:v>1561</c:v>
                </c:pt>
                <c:pt idx="1462">
                  <c:v>1562</c:v>
                </c:pt>
                <c:pt idx="1463">
                  <c:v>1563</c:v>
                </c:pt>
                <c:pt idx="1464">
                  <c:v>1564</c:v>
                </c:pt>
                <c:pt idx="1465">
                  <c:v>1565</c:v>
                </c:pt>
                <c:pt idx="1466">
                  <c:v>1566</c:v>
                </c:pt>
                <c:pt idx="1467">
                  <c:v>1567</c:v>
                </c:pt>
                <c:pt idx="1468">
                  <c:v>1568</c:v>
                </c:pt>
                <c:pt idx="1469">
                  <c:v>1569</c:v>
                </c:pt>
                <c:pt idx="1470">
                  <c:v>1570</c:v>
                </c:pt>
                <c:pt idx="1471">
                  <c:v>1571</c:v>
                </c:pt>
                <c:pt idx="1472">
                  <c:v>1572</c:v>
                </c:pt>
                <c:pt idx="1473">
                  <c:v>1573</c:v>
                </c:pt>
                <c:pt idx="1474">
                  <c:v>1574</c:v>
                </c:pt>
                <c:pt idx="1475">
                  <c:v>1575</c:v>
                </c:pt>
                <c:pt idx="1476">
                  <c:v>1576</c:v>
                </c:pt>
                <c:pt idx="1477">
                  <c:v>1577</c:v>
                </c:pt>
                <c:pt idx="1478">
                  <c:v>1578</c:v>
                </c:pt>
                <c:pt idx="1479">
                  <c:v>1579</c:v>
                </c:pt>
                <c:pt idx="1480">
                  <c:v>1580</c:v>
                </c:pt>
                <c:pt idx="1481">
                  <c:v>1581</c:v>
                </c:pt>
                <c:pt idx="1482">
                  <c:v>1582</c:v>
                </c:pt>
                <c:pt idx="1483">
                  <c:v>1583</c:v>
                </c:pt>
                <c:pt idx="1484">
                  <c:v>1584</c:v>
                </c:pt>
                <c:pt idx="1485">
                  <c:v>1585</c:v>
                </c:pt>
                <c:pt idx="1486">
                  <c:v>1586</c:v>
                </c:pt>
                <c:pt idx="1487">
                  <c:v>1587</c:v>
                </c:pt>
                <c:pt idx="1488">
                  <c:v>1588</c:v>
                </c:pt>
                <c:pt idx="1489">
                  <c:v>1589</c:v>
                </c:pt>
                <c:pt idx="1490">
                  <c:v>1590</c:v>
                </c:pt>
                <c:pt idx="1491">
                  <c:v>1591</c:v>
                </c:pt>
                <c:pt idx="1492">
                  <c:v>1592</c:v>
                </c:pt>
                <c:pt idx="1493">
                  <c:v>1593</c:v>
                </c:pt>
                <c:pt idx="1494">
                  <c:v>1594</c:v>
                </c:pt>
                <c:pt idx="1495">
                  <c:v>1595</c:v>
                </c:pt>
                <c:pt idx="1496">
                  <c:v>1596</c:v>
                </c:pt>
                <c:pt idx="1497">
                  <c:v>1597</c:v>
                </c:pt>
                <c:pt idx="1498">
                  <c:v>1598</c:v>
                </c:pt>
                <c:pt idx="1499">
                  <c:v>1599</c:v>
                </c:pt>
                <c:pt idx="1500">
                  <c:v>1600</c:v>
                </c:pt>
                <c:pt idx="1501">
                  <c:v>1601</c:v>
                </c:pt>
                <c:pt idx="1502">
                  <c:v>1602</c:v>
                </c:pt>
                <c:pt idx="1503">
                  <c:v>1603</c:v>
                </c:pt>
                <c:pt idx="1504">
                  <c:v>1604</c:v>
                </c:pt>
                <c:pt idx="1505">
                  <c:v>1605</c:v>
                </c:pt>
                <c:pt idx="1506">
                  <c:v>1606</c:v>
                </c:pt>
                <c:pt idx="1507">
                  <c:v>1607</c:v>
                </c:pt>
                <c:pt idx="1508">
                  <c:v>1608</c:v>
                </c:pt>
                <c:pt idx="1509">
                  <c:v>1609</c:v>
                </c:pt>
                <c:pt idx="1510">
                  <c:v>1610</c:v>
                </c:pt>
                <c:pt idx="1511">
                  <c:v>1611</c:v>
                </c:pt>
                <c:pt idx="1512">
                  <c:v>1612</c:v>
                </c:pt>
                <c:pt idx="1513">
                  <c:v>1613</c:v>
                </c:pt>
                <c:pt idx="1514">
                  <c:v>1614</c:v>
                </c:pt>
                <c:pt idx="1515">
                  <c:v>1615</c:v>
                </c:pt>
                <c:pt idx="1516">
                  <c:v>1616</c:v>
                </c:pt>
                <c:pt idx="1517">
                  <c:v>1617</c:v>
                </c:pt>
                <c:pt idx="1518">
                  <c:v>1618</c:v>
                </c:pt>
                <c:pt idx="1519">
                  <c:v>1619</c:v>
                </c:pt>
                <c:pt idx="1520">
                  <c:v>1620</c:v>
                </c:pt>
                <c:pt idx="1521">
                  <c:v>1621</c:v>
                </c:pt>
                <c:pt idx="1522">
                  <c:v>1622</c:v>
                </c:pt>
                <c:pt idx="1523">
                  <c:v>1623</c:v>
                </c:pt>
                <c:pt idx="1524">
                  <c:v>1624</c:v>
                </c:pt>
                <c:pt idx="1525">
                  <c:v>1625</c:v>
                </c:pt>
                <c:pt idx="1526">
                  <c:v>1626</c:v>
                </c:pt>
                <c:pt idx="1527">
                  <c:v>1627</c:v>
                </c:pt>
                <c:pt idx="1528">
                  <c:v>1628</c:v>
                </c:pt>
                <c:pt idx="1529">
                  <c:v>1629</c:v>
                </c:pt>
                <c:pt idx="1530">
                  <c:v>1630</c:v>
                </c:pt>
                <c:pt idx="1531">
                  <c:v>1631</c:v>
                </c:pt>
                <c:pt idx="1532">
                  <c:v>1632</c:v>
                </c:pt>
                <c:pt idx="1533">
                  <c:v>1633</c:v>
                </c:pt>
                <c:pt idx="1534">
                  <c:v>1634</c:v>
                </c:pt>
                <c:pt idx="1535">
                  <c:v>1635</c:v>
                </c:pt>
                <c:pt idx="1536">
                  <c:v>1636</c:v>
                </c:pt>
                <c:pt idx="1537">
                  <c:v>1637</c:v>
                </c:pt>
                <c:pt idx="1538">
                  <c:v>1638</c:v>
                </c:pt>
                <c:pt idx="1539">
                  <c:v>1639</c:v>
                </c:pt>
                <c:pt idx="1540">
                  <c:v>1640</c:v>
                </c:pt>
                <c:pt idx="1541">
                  <c:v>1641</c:v>
                </c:pt>
                <c:pt idx="1542">
                  <c:v>1642</c:v>
                </c:pt>
                <c:pt idx="1543">
                  <c:v>1643</c:v>
                </c:pt>
                <c:pt idx="1544">
                  <c:v>1644</c:v>
                </c:pt>
                <c:pt idx="1545">
                  <c:v>1645</c:v>
                </c:pt>
                <c:pt idx="1546">
                  <c:v>1646</c:v>
                </c:pt>
                <c:pt idx="1547">
                  <c:v>1647</c:v>
                </c:pt>
                <c:pt idx="1548">
                  <c:v>1648</c:v>
                </c:pt>
                <c:pt idx="1549">
                  <c:v>1649</c:v>
                </c:pt>
                <c:pt idx="1550">
                  <c:v>1650</c:v>
                </c:pt>
                <c:pt idx="1551">
                  <c:v>1651</c:v>
                </c:pt>
                <c:pt idx="1552">
                  <c:v>1652</c:v>
                </c:pt>
                <c:pt idx="1553">
                  <c:v>1653</c:v>
                </c:pt>
                <c:pt idx="1554">
                  <c:v>1654</c:v>
                </c:pt>
                <c:pt idx="1555">
                  <c:v>1655</c:v>
                </c:pt>
                <c:pt idx="1556">
                  <c:v>1656</c:v>
                </c:pt>
                <c:pt idx="1557">
                  <c:v>1657</c:v>
                </c:pt>
                <c:pt idx="1558">
                  <c:v>1658</c:v>
                </c:pt>
                <c:pt idx="1559">
                  <c:v>1659</c:v>
                </c:pt>
                <c:pt idx="1560">
                  <c:v>1660</c:v>
                </c:pt>
                <c:pt idx="1561">
                  <c:v>1661</c:v>
                </c:pt>
                <c:pt idx="1562">
                  <c:v>1662</c:v>
                </c:pt>
                <c:pt idx="1563">
                  <c:v>1663</c:v>
                </c:pt>
                <c:pt idx="1564">
                  <c:v>1664</c:v>
                </c:pt>
                <c:pt idx="1565">
                  <c:v>1665</c:v>
                </c:pt>
                <c:pt idx="1566">
                  <c:v>1666</c:v>
                </c:pt>
                <c:pt idx="1567">
                  <c:v>1667</c:v>
                </c:pt>
                <c:pt idx="1568">
                  <c:v>1668</c:v>
                </c:pt>
                <c:pt idx="1569">
                  <c:v>1669</c:v>
                </c:pt>
                <c:pt idx="1570">
                  <c:v>1670</c:v>
                </c:pt>
                <c:pt idx="1571">
                  <c:v>1671</c:v>
                </c:pt>
                <c:pt idx="1572">
                  <c:v>1672</c:v>
                </c:pt>
                <c:pt idx="1573">
                  <c:v>1673</c:v>
                </c:pt>
                <c:pt idx="1574">
                  <c:v>1674</c:v>
                </c:pt>
                <c:pt idx="1575">
                  <c:v>1675</c:v>
                </c:pt>
                <c:pt idx="1576">
                  <c:v>1676</c:v>
                </c:pt>
                <c:pt idx="1577">
                  <c:v>1677</c:v>
                </c:pt>
                <c:pt idx="1578">
                  <c:v>1678</c:v>
                </c:pt>
                <c:pt idx="1579">
                  <c:v>1679</c:v>
                </c:pt>
                <c:pt idx="1580">
                  <c:v>1680</c:v>
                </c:pt>
                <c:pt idx="1581">
                  <c:v>1681</c:v>
                </c:pt>
                <c:pt idx="1582">
                  <c:v>1682</c:v>
                </c:pt>
                <c:pt idx="1583">
                  <c:v>1683</c:v>
                </c:pt>
                <c:pt idx="1584">
                  <c:v>1684</c:v>
                </c:pt>
                <c:pt idx="1585">
                  <c:v>1685</c:v>
                </c:pt>
                <c:pt idx="1586">
                  <c:v>1686</c:v>
                </c:pt>
                <c:pt idx="1587">
                  <c:v>1687</c:v>
                </c:pt>
                <c:pt idx="1588">
                  <c:v>1688</c:v>
                </c:pt>
                <c:pt idx="1589">
                  <c:v>1689</c:v>
                </c:pt>
                <c:pt idx="1590">
                  <c:v>1690</c:v>
                </c:pt>
                <c:pt idx="1591">
                  <c:v>1691</c:v>
                </c:pt>
                <c:pt idx="1592">
                  <c:v>1692</c:v>
                </c:pt>
                <c:pt idx="1593">
                  <c:v>1693</c:v>
                </c:pt>
                <c:pt idx="1594">
                  <c:v>1694</c:v>
                </c:pt>
                <c:pt idx="1595">
                  <c:v>1695</c:v>
                </c:pt>
                <c:pt idx="1596">
                  <c:v>1696</c:v>
                </c:pt>
                <c:pt idx="1597">
                  <c:v>1697</c:v>
                </c:pt>
                <c:pt idx="1598">
                  <c:v>1698</c:v>
                </c:pt>
                <c:pt idx="1599">
                  <c:v>1699</c:v>
                </c:pt>
                <c:pt idx="1600">
                  <c:v>1700</c:v>
                </c:pt>
                <c:pt idx="1601">
                  <c:v>1701</c:v>
                </c:pt>
                <c:pt idx="1602">
                  <c:v>1702</c:v>
                </c:pt>
                <c:pt idx="1603">
                  <c:v>1703</c:v>
                </c:pt>
                <c:pt idx="1604">
                  <c:v>1704</c:v>
                </c:pt>
                <c:pt idx="1605">
                  <c:v>1705</c:v>
                </c:pt>
                <c:pt idx="1606">
                  <c:v>1706</c:v>
                </c:pt>
                <c:pt idx="1607">
                  <c:v>1707</c:v>
                </c:pt>
                <c:pt idx="1608">
                  <c:v>1708</c:v>
                </c:pt>
                <c:pt idx="1609">
                  <c:v>1709</c:v>
                </c:pt>
                <c:pt idx="1610">
                  <c:v>1710</c:v>
                </c:pt>
                <c:pt idx="1611">
                  <c:v>1711</c:v>
                </c:pt>
                <c:pt idx="1612">
                  <c:v>1712</c:v>
                </c:pt>
                <c:pt idx="1613">
                  <c:v>1713</c:v>
                </c:pt>
                <c:pt idx="1614">
                  <c:v>1714</c:v>
                </c:pt>
                <c:pt idx="1615">
                  <c:v>1715</c:v>
                </c:pt>
                <c:pt idx="1616">
                  <c:v>1716</c:v>
                </c:pt>
                <c:pt idx="1617">
                  <c:v>1717</c:v>
                </c:pt>
                <c:pt idx="1618">
                  <c:v>1718</c:v>
                </c:pt>
                <c:pt idx="1619">
                  <c:v>1719</c:v>
                </c:pt>
                <c:pt idx="1620">
                  <c:v>1720</c:v>
                </c:pt>
                <c:pt idx="1621">
                  <c:v>1721</c:v>
                </c:pt>
                <c:pt idx="1622">
                  <c:v>1722</c:v>
                </c:pt>
                <c:pt idx="1623">
                  <c:v>1723</c:v>
                </c:pt>
                <c:pt idx="1624">
                  <c:v>1724</c:v>
                </c:pt>
                <c:pt idx="1625">
                  <c:v>1725</c:v>
                </c:pt>
                <c:pt idx="1626">
                  <c:v>1726</c:v>
                </c:pt>
                <c:pt idx="1627">
                  <c:v>1727</c:v>
                </c:pt>
                <c:pt idx="1628">
                  <c:v>1728</c:v>
                </c:pt>
                <c:pt idx="1629">
                  <c:v>1729</c:v>
                </c:pt>
                <c:pt idx="1630">
                  <c:v>1730</c:v>
                </c:pt>
                <c:pt idx="1631">
                  <c:v>1731</c:v>
                </c:pt>
                <c:pt idx="1632">
                  <c:v>1732</c:v>
                </c:pt>
                <c:pt idx="1633">
                  <c:v>1733</c:v>
                </c:pt>
                <c:pt idx="1634">
                  <c:v>1734</c:v>
                </c:pt>
                <c:pt idx="1635">
                  <c:v>1735</c:v>
                </c:pt>
                <c:pt idx="1636">
                  <c:v>1736</c:v>
                </c:pt>
                <c:pt idx="1637">
                  <c:v>1737</c:v>
                </c:pt>
                <c:pt idx="1638">
                  <c:v>1738</c:v>
                </c:pt>
                <c:pt idx="1639">
                  <c:v>1739</c:v>
                </c:pt>
                <c:pt idx="1640">
                  <c:v>1740</c:v>
                </c:pt>
                <c:pt idx="1641">
                  <c:v>1741</c:v>
                </c:pt>
                <c:pt idx="1642">
                  <c:v>1742</c:v>
                </c:pt>
                <c:pt idx="1643">
                  <c:v>1743</c:v>
                </c:pt>
                <c:pt idx="1644">
                  <c:v>1744</c:v>
                </c:pt>
                <c:pt idx="1645">
                  <c:v>1745</c:v>
                </c:pt>
                <c:pt idx="1646">
                  <c:v>1746</c:v>
                </c:pt>
                <c:pt idx="1647">
                  <c:v>1747</c:v>
                </c:pt>
                <c:pt idx="1648">
                  <c:v>1748</c:v>
                </c:pt>
                <c:pt idx="1649">
                  <c:v>1749</c:v>
                </c:pt>
                <c:pt idx="1650">
                  <c:v>1750</c:v>
                </c:pt>
                <c:pt idx="1651">
                  <c:v>1751</c:v>
                </c:pt>
                <c:pt idx="1652">
                  <c:v>1752</c:v>
                </c:pt>
                <c:pt idx="1653">
                  <c:v>1753</c:v>
                </c:pt>
                <c:pt idx="1654">
                  <c:v>1754</c:v>
                </c:pt>
                <c:pt idx="1655">
                  <c:v>1755</c:v>
                </c:pt>
                <c:pt idx="1656">
                  <c:v>1756</c:v>
                </c:pt>
                <c:pt idx="1657">
                  <c:v>1757</c:v>
                </c:pt>
                <c:pt idx="1658">
                  <c:v>1758</c:v>
                </c:pt>
                <c:pt idx="1659">
                  <c:v>1759</c:v>
                </c:pt>
                <c:pt idx="1660">
                  <c:v>1760</c:v>
                </c:pt>
                <c:pt idx="1661">
                  <c:v>1761</c:v>
                </c:pt>
                <c:pt idx="1662">
                  <c:v>1762</c:v>
                </c:pt>
                <c:pt idx="1663">
                  <c:v>1763</c:v>
                </c:pt>
                <c:pt idx="1664">
                  <c:v>1764</c:v>
                </c:pt>
                <c:pt idx="1665">
                  <c:v>1765</c:v>
                </c:pt>
                <c:pt idx="1666">
                  <c:v>1766</c:v>
                </c:pt>
                <c:pt idx="1667">
                  <c:v>1767</c:v>
                </c:pt>
                <c:pt idx="1668">
                  <c:v>1768</c:v>
                </c:pt>
                <c:pt idx="1669">
                  <c:v>1769</c:v>
                </c:pt>
                <c:pt idx="1670">
                  <c:v>1770</c:v>
                </c:pt>
                <c:pt idx="1671">
                  <c:v>1771</c:v>
                </c:pt>
                <c:pt idx="1672">
                  <c:v>1772</c:v>
                </c:pt>
                <c:pt idx="1673">
                  <c:v>1773</c:v>
                </c:pt>
                <c:pt idx="1674">
                  <c:v>1774</c:v>
                </c:pt>
                <c:pt idx="1675">
                  <c:v>1775</c:v>
                </c:pt>
                <c:pt idx="1676">
                  <c:v>1776</c:v>
                </c:pt>
                <c:pt idx="1677">
                  <c:v>1777</c:v>
                </c:pt>
                <c:pt idx="1678">
                  <c:v>1778</c:v>
                </c:pt>
                <c:pt idx="1679">
                  <c:v>1779</c:v>
                </c:pt>
                <c:pt idx="1680">
                  <c:v>1780</c:v>
                </c:pt>
                <c:pt idx="1681">
                  <c:v>1781</c:v>
                </c:pt>
                <c:pt idx="1682">
                  <c:v>1782</c:v>
                </c:pt>
                <c:pt idx="1683">
                  <c:v>1783</c:v>
                </c:pt>
                <c:pt idx="1684">
                  <c:v>1784</c:v>
                </c:pt>
                <c:pt idx="1685">
                  <c:v>1785</c:v>
                </c:pt>
                <c:pt idx="1686">
                  <c:v>1786</c:v>
                </c:pt>
                <c:pt idx="1687">
                  <c:v>1787</c:v>
                </c:pt>
                <c:pt idx="1688">
                  <c:v>1788</c:v>
                </c:pt>
                <c:pt idx="1689">
                  <c:v>1789</c:v>
                </c:pt>
                <c:pt idx="1690">
                  <c:v>1790</c:v>
                </c:pt>
                <c:pt idx="1691">
                  <c:v>1791</c:v>
                </c:pt>
                <c:pt idx="1692">
                  <c:v>1792</c:v>
                </c:pt>
                <c:pt idx="1693">
                  <c:v>1793</c:v>
                </c:pt>
                <c:pt idx="1694">
                  <c:v>1794</c:v>
                </c:pt>
                <c:pt idx="1695">
                  <c:v>1795</c:v>
                </c:pt>
                <c:pt idx="1696">
                  <c:v>1796</c:v>
                </c:pt>
                <c:pt idx="1697">
                  <c:v>1797</c:v>
                </c:pt>
                <c:pt idx="1698">
                  <c:v>1798</c:v>
                </c:pt>
                <c:pt idx="1699">
                  <c:v>1799</c:v>
                </c:pt>
                <c:pt idx="1700">
                  <c:v>1800</c:v>
                </c:pt>
                <c:pt idx="1701">
                  <c:v>1801</c:v>
                </c:pt>
                <c:pt idx="1702">
                  <c:v>1802</c:v>
                </c:pt>
                <c:pt idx="1703">
                  <c:v>1803</c:v>
                </c:pt>
                <c:pt idx="1704">
                  <c:v>1804</c:v>
                </c:pt>
                <c:pt idx="1705">
                  <c:v>1805</c:v>
                </c:pt>
                <c:pt idx="1706">
                  <c:v>1806</c:v>
                </c:pt>
                <c:pt idx="1707">
                  <c:v>1807</c:v>
                </c:pt>
                <c:pt idx="1708">
                  <c:v>1808</c:v>
                </c:pt>
                <c:pt idx="1709">
                  <c:v>1809</c:v>
                </c:pt>
                <c:pt idx="1710">
                  <c:v>1810</c:v>
                </c:pt>
                <c:pt idx="1711">
                  <c:v>1811</c:v>
                </c:pt>
                <c:pt idx="1712">
                  <c:v>1812</c:v>
                </c:pt>
                <c:pt idx="1713">
                  <c:v>1813</c:v>
                </c:pt>
                <c:pt idx="1714">
                  <c:v>1814</c:v>
                </c:pt>
                <c:pt idx="1715">
                  <c:v>1815</c:v>
                </c:pt>
                <c:pt idx="1716">
                  <c:v>1816</c:v>
                </c:pt>
                <c:pt idx="1717">
                  <c:v>1817</c:v>
                </c:pt>
                <c:pt idx="1718">
                  <c:v>1818</c:v>
                </c:pt>
                <c:pt idx="1719">
                  <c:v>1819</c:v>
                </c:pt>
                <c:pt idx="1720">
                  <c:v>1820</c:v>
                </c:pt>
                <c:pt idx="1721">
                  <c:v>1821</c:v>
                </c:pt>
                <c:pt idx="1722">
                  <c:v>1822</c:v>
                </c:pt>
                <c:pt idx="1723">
                  <c:v>1823</c:v>
                </c:pt>
                <c:pt idx="1724">
                  <c:v>1824</c:v>
                </c:pt>
                <c:pt idx="1725">
                  <c:v>1825</c:v>
                </c:pt>
                <c:pt idx="1726">
                  <c:v>1826</c:v>
                </c:pt>
                <c:pt idx="1727">
                  <c:v>1827</c:v>
                </c:pt>
                <c:pt idx="1728">
                  <c:v>1828</c:v>
                </c:pt>
                <c:pt idx="1729">
                  <c:v>1829</c:v>
                </c:pt>
                <c:pt idx="1730">
                  <c:v>1830</c:v>
                </c:pt>
                <c:pt idx="1731">
                  <c:v>1831</c:v>
                </c:pt>
                <c:pt idx="1732">
                  <c:v>1832</c:v>
                </c:pt>
                <c:pt idx="1733">
                  <c:v>1833</c:v>
                </c:pt>
                <c:pt idx="1734">
                  <c:v>1834</c:v>
                </c:pt>
                <c:pt idx="1735">
                  <c:v>1835</c:v>
                </c:pt>
                <c:pt idx="1736">
                  <c:v>1836</c:v>
                </c:pt>
                <c:pt idx="1737">
                  <c:v>1837</c:v>
                </c:pt>
                <c:pt idx="1738">
                  <c:v>1838</c:v>
                </c:pt>
                <c:pt idx="1739">
                  <c:v>1839</c:v>
                </c:pt>
                <c:pt idx="1740">
                  <c:v>1840</c:v>
                </c:pt>
                <c:pt idx="1741">
                  <c:v>1841</c:v>
                </c:pt>
                <c:pt idx="1742">
                  <c:v>1842</c:v>
                </c:pt>
                <c:pt idx="1743">
                  <c:v>1843</c:v>
                </c:pt>
                <c:pt idx="1744">
                  <c:v>1844</c:v>
                </c:pt>
                <c:pt idx="1745">
                  <c:v>1845</c:v>
                </c:pt>
                <c:pt idx="1746">
                  <c:v>1846</c:v>
                </c:pt>
                <c:pt idx="1747">
                  <c:v>1847</c:v>
                </c:pt>
                <c:pt idx="1748">
                  <c:v>1848</c:v>
                </c:pt>
                <c:pt idx="1749">
                  <c:v>1849</c:v>
                </c:pt>
                <c:pt idx="1750">
                  <c:v>1850</c:v>
                </c:pt>
                <c:pt idx="1751">
                  <c:v>1851</c:v>
                </c:pt>
                <c:pt idx="1752">
                  <c:v>1852</c:v>
                </c:pt>
                <c:pt idx="1753">
                  <c:v>1853</c:v>
                </c:pt>
                <c:pt idx="1754">
                  <c:v>1854</c:v>
                </c:pt>
                <c:pt idx="1755">
                  <c:v>1855</c:v>
                </c:pt>
                <c:pt idx="1756">
                  <c:v>1856</c:v>
                </c:pt>
                <c:pt idx="1757">
                  <c:v>1857</c:v>
                </c:pt>
                <c:pt idx="1758">
                  <c:v>1858</c:v>
                </c:pt>
                <c:pt idx="1759">
                  <c:v>1859</c:v>
                </c:pt>
                <c:pt idx="1760">
                  <c:v>1860</c:v>
                </c:pt>
                <c:pt idx="1761">
                  <c:v>1861</c:v>
                </c:pt>
                <c:pt idx="1762">
                  <c:v>1862</c:v>
                </c:pt>
                <c:pt idx="1763">
                  <c:v>1863</c:v>
                </c:pt>
                <c:pt idx="1764">
                  <c:v>1864</c:v>
                </c:pt>
                <c:pt idx="1765">
                  <c:v>1865</c:v>
                </c:pt>
                <c:pt idx="1766">
                  <c:v>1866</c:v>
                </c:pt>
                <c:pt idx="1767">
                  <c:v>1867</c:v>
                </c:pt>
                <c:pt idx="1768">
                  <c:v>1868</c:v>
                </c:pt>
                <c:pt idx="1769">
                  <c:v>1869</c:v>
                </c:pt>
                <c:pt idx="1770">
                  <c:v>1870</c:v>
                </c:pt>
                <c:pt idx="1771">
                  <c:v>1871</c:v>
                </c:pt>
                <c:pt idx="1772">
                  <c:v>1872</c:v>
                </c:pt>
                <c:pt idx="1773">
                  <c:v>1873</c:v>
                </c:pt>
                <c:pt idx="1774">
                  <c:v>1874</c:v>
                </c:pt>
                <c:pt idx="1775">
                  <c:v>1875</c:v>
                </c:pt>
                <c:pt idx="1776">
                  <c:v>1876</c:v>
                </c:pt>
                <c:pt idx="1777">
                  <c:v>1877</c:v>
                </c:pt>
                <c:pt idx="1778">
                  <c:v>1878</c:v>
                </c:pt>
                <c:pt idx="1779">
                  <c:v>1879</c:v>
                </c:pt>
                <c:pt idx="1780">
                  <c:v>1880</c:v>
                </c:pt>
                <c:pt idx="1781">
                  <c:v>1881</c:v>
                </c:pt>
                <c:pt idx="1782">
                  <c:v>1882</c:v>
                </c:pt>
                <c:pt idx="1783">
                  <c:v>1883</c:v>
                </c:pt>
                <c:pt idx="1784">
                  <c:v>1884</c:v>
                </c:pt>
                <c:pt idx="1785">
                  <c:v>1885</c:v>
                </c:pt>
                <c:pt idx="1786">
                  <c:v>1886</c:v>
                </c:pt>
                <c:pt idx="1787">
                  <c:v>1887</c:v>
                </c:pt>
                <c:pt idx="1788">
                  <c:v>1888</c:v>
                </c:pt>
                <c:pt idx="1789">
                  <c:v>1889</c:v>
                </c:pt>
                <c:pt idx="1790">
                  <c:v>1890</c:v>
                </c:pt>
                <c:pt idx="1791">
                  <c:v>1891</c:v>
                </c:pt>
                <c:pt idx="1792">
                  <c:v>1892</c:v>
                </c:pt>
                <c:pt idx="1793">
                  <c:v>1893</c:v>
                </c:pt>
                <c:pt idx="1794">
                  <c:v>1894</c:v>
                </c:pt>
                <c:pt idx="1795">
                  <c:v>1895</c:v>
                </c:pt>
                <c:pt idx="1796">
                  <c:v>1896</c:v>
                </c:pt>
                <c:pt idx="1797">
                  <c:v>1897</c:v>
                </c:pt>
                <c:pt idx="1798">
                  <c:v>1898</c:v>
                </c:pt>
                <c:pt idx="1799">
                  <c:v>1899</c:v>
                </c:pt>
                <c:pt idx="1800">
                  <c:v>1900</c:v>
                </c:pt>
                <c:pt idx="1801">
                  <c:v>1901</c:v>
                </c:pt>
                <c:pt idx="1802">
                  <c:v>1902</c:v>
                </c:pt>
                <c:pt idx="1803">
                  <c:v>1903</c:v>
                </c:pt>
                <c:pt idx="1804">
                  <c:v>1904</c:v>
                </c:pt>
                <c:pt idx="1805">
                  <c:v>1905</c:v>
                </c:pt>
                <c:pt idx="1806">
                  <c:v>1906</c:v>
                </c:pt>
                <c:pt idx="1807">
                  <c:v>1907</c:v>
                </c:pt>
                <c:pt idx="1808">
                  <c:v>1908</c:v>
                </c:pt>
                <c:pt idx="1809">
                  <c:v>1909</c:v>
                </c:pt>
                <c:pt idx="1810">
                  <c:v>1910</c:v>
                </c:pt>
                <c:pt idx="1811">
                  <c:v>1911</c:v>
                </c:pt>
                <c:pt idx="1812">
                  <c:v>1912</c:v>
                </c:pt>
                <c:pt idx="1813">
                  <c:v>1913</c:v>
                </c:pt>
                <c:pt idx="1814">
                  <c:v>1914</c:v>
                </c:pt>
                <c:pt idx="1815">
                  <c:v>1915</c:v>
                </c:pt>
                <c:pt idx="1816">
                  <c:v>1916</c:v>
                </c:pt>
                <c:pt idx="1817">
                  <c:v>1917</c:v>
                </c:pt>
                <c:pt idx="1818">
                  <c:v>1918</c:v>
                </c:pt>
                <c:pt idx="1819">
                  <c:v>1919</c:v>
                </c:pt>
                <c:pt idx="1820">
                  <c:v>1920</c:v>
                </c:pt>
                <c:pt idx="1821">
                  <c:v>1921</c:v>
                </c:pt>
                <c:pt idx="1822">
                  <c:v>1922</c:v>
                </c:pt>
                <c:pt idx="1823">
                  <c:v>1923</c:v>
                </c:pt>
                <c:pt idx="1824">
                  <c:v>1924</c:v>
                </c:pt>
                <c:pt idx="1825">
                  <c:v>1925</c:v>
                </c:pt>
                <c:pt idx="1826">
                  <c:v>1926</c:v>
                </c:pt>
                <c:pt idx="1827">
                  <c:v>1927</c:v>
                </c:pt>
                <c:pt idx="1828">
                  <c:v>1928</c:v>
                </c:pt>
                <c:pt idx="1829">
                  <c:v>1929</c:v>
                </c:pt>
                <c:pt idx="1830">
                  <c:v>1930</c:v>
                </c:pt>
                <c:pt idx="1831">
                  <c:v>1931</c:v>
                </c:pt>
                <c:pt idx="1832">
                  <c:v>1932</c:v>
                </c:pt>
                <c:pt idx="1833">
                  <c:v>1933</c:v>
                </c:pt>
                <c:pt idx="1834">
                  <c:v>1934</c:v>
                </c:pt>
                <c:pt idx="1835">
                  <c:v>1935</c:v>
                </c:pt>
                <c:pt idx="1836">
                  <c:v>1936</c:v>
                </c:pt>
                <c:pt idx="1837">
                  <c:v>1937</c:v>
                </c:pt>
                <c:pt idx="1838">
                  <c:v>1938</c:v>
                </c:pt>
                <c:pt idx="1839">
                  <c:v>1939</c:v>
                </c:pt>
                <c:pt idx="1840">
                  <c:v>1940</c:v>
                </c:pt>
                <c:pt idx="1841">
                  <c:v>1941</c:v>
                </c:pt>
                <c:pt idx="1842">
                  <c:v>1942</c:v>
                </c:pt>
                <c:pt idx="1843">
                  <c:v>1943</c:v>
                </c:pt>
                <c:pt idx="1844">
                  <c:v>1944</c:v>
                </c:pt>
                <c:pt idx="1845">
                  <c:v>1945</c:v>
                </c:pt>
                <c:pt idx="1846">
                  <c:v>1946</c:v>
                </c:pt>
                <c:pt idx="1847">
                  <c:v>1947</c:v>
                </c:pt>
                <c:pt idx="1848">
                  <c:v>1948</c:v>
                </c:pt>
                <c:pt idx="1849">
                  <c:v>1949</c:v>
                </c:pt>
                <c:pt idx="1850">
                  <c:v>1950</c:v>
                </c:pt>
                <c:pt idx="1851">
                  <c:v>1951</c:v>
                </c:pt>
                <c:pt idx="1852">
                  <c:v>1952</c:v>
                </c:pt>
                <c:pt idx="1853">
                  <c:v>1953</c:v>
                </c:pt>
                <c:pt idx="1854">
                  <c:v>1954</c:v>
                </c:pt>
                <c:pt idx="1855">
                  <c:v>1955</c:v>
                </c:pt>
                <c:pt idx="1856">
                  <c:v>1956</c:v>
                </c:pt>
                <c:pt idx="1857">
                  <c:v>1957</c:v>
                </c:pt>
                <c:pt idx="1858">
                  <c:v>1958</c:v>
                </c:pt>
                <c:pt idx="1859">
                  <c:v>1959</c:v>
                </c:pt>
                <c:pt idx="1860">
                  <c:v>1960</c:v>
                </c:pt>
                <c:pt idx="1861">
                  <c:v>1961</c:v>
                </c:pt>
                <c:pt idx="1862">
                  <c:v>1962</c:v>
                </c:pt>
                <c:pt idx="1863">
                  <c:v>1963</c:v>
                </c:pt>
                <c:pt idx="1864">
                  <c:v>1964</c:v>
                </c:pt>
                <c:pt idx="1865">
                  <c:v>1965</c:v>
                </c:pt>
                <c:pt idx="1866">
                  <c:v>1966</c:v>
                </c:pt>
                <c:pt idx="1867">
                  <c:v>1967</c:v>
                </c:pt>
                <c:pt idx="1868">
                  <c:v>1968</c:v>
                </c:pt>
                <c:pt idx="1869">
                  <c:v>1969</c:v>
                </c:pt>
                <c:pt idx="1870">
                  <c:v>1970</c:v>
                </c:pt>
                <c:pt idx="1871">
                  <c:v>1971</c:v>
                </c:pt>
                <c:pt idx="1872">
                  <c:v>1972</c:v>
                </c:pt>
                <c:pt idx="1873">
                  <c:v>1973</c:v>
                </c:pt>
                <c:pt idx="1874">
                  <c:v>1974</c:v>
                </c:pt>
                <c:pt idx="1875">
                  <c:v>1975</c:v>
                </c:pt>
                <c:pt idx="1876">
                  <c:v>1976</c:v>
                </c:pt>
                <c:pt idx="1877">
                  <c:v>1977</c:v>
                </c:pt>
                <c:pt idx="1878">
                  <c:v>1978</c:v>
                </c:pt>
                <c:pt idx="1879">
                  <c:v>1979</c:v>
                </c:pt>
                <c:pt idx="1880">
                  <c:v>1980</c:v>
                </c:pt>
                <c:pt idx="1881">
                  <c:v>1981</c:v>
                </c:pt>
                <c:pt idx="1882">
                  <c:v>1982</c:v>
                </c:pt>
                <c:pt idx="1883">
                  <c:v>1983</c:v>
                </c:pt>
                <c:pt idx="1884">
                  <c:v>1984</c:v>
                </c:pt>
                <c:pt idx="1885">
                  <c:v>1985</c:v>
                </c:pt>
                <c:pt idx="1886">
                  <c:v>1986</c:v>
                </c:pt>
                <c:pt idx="1887">
                  <c:v>1987</c:v>
                </c:pt>
                <c:pt idx="1888">
                  <c:v>1988</c:v>
                </c:pt>
                <c:pt idx="1889">
                  <c:v>1989</c:v>
                </c:pt>
                <c:pt idx="1890">
                  <c:v>1990</c:v>
                </c:pt>
                <c:pt idx="1891">
                  <c:v>1991</c:v>
                </c:pt>
                <c:pt idx="1892">
                  <c:v>1992</c:v>
                </c:pt>
                <c:pt idx="1893">
                  <c:v>1993</c:v>
                </c:pt>
                <c:pt idx="1894">
                  <c:v>1994</c:v>
                </c:pt>
                <c:pt idx="1895">
                  <c:v>1995</c:v>
                </c:pt>
                <c:pt idx="1896">
                  <c:v>1996</c:v>
                </c:pt>
                <c:pt idx="1897">
                  <c:v>1997</c:v>
                </c:pt>
                <c:pt idx="1898">
                  <c:v>1998</c:v>
                </c:pt>
                <c:pt idx="1899">
                  <c:v>1999</c:v>
                </c:pt>
                <c:pt idx="1900">
                  <c:v>2000</c:v>
                </c:pt>
                <c:pt idx="1901">
                  <c:v>2001</c:v>
                </c:pt>
                <c:pt idx="1902">
                  <c:v>2002</c:v>
                </c:pt>
                <c:pt idx="1903">
                  <c:v>2003</c:v>
                </c:pt>
                <c:pt idx="1904">
                  <c:v>2004</c:v>
                </c:pt>
                <c:pt idx="1905">
                  <c:v>2005</c:v>
                </c:pt>
                <c:pt idx="1906">
                  <c:v>2006</c:v>
                </c:pt>
                <c:pt idx="1907">
                  <c:v>2007</c:v>
                </c:pt>
                <c:pt idx="1908">
                  <c:v>2008</c:v>
                </c:pt>
                <c:pt idx="1909">
                  <c:v>2009</c:v>
                </c:pt>
                <c:pt idx="1910">
                  <c:v>2010</c:v>
                </c:pt>
                <c:pt idx="1911">
                  <c:v>2011</c:v>
                </c:pt>
                <c:pt idx="1912">
                  <c:v>2012</c:v>
                </c:pt>
                <c:pt idx="1913">
                  <c:v>2013</c:v>
                </c:pt>
                <c:pt idx="1914">
                  <c:v>2014</c:v>
                </c:pt>
                <c:pt idx="1915">
                  <c:v>2015</c:v>
                </c:pt>
                <c:pt idx="1916">
                  <c:v>2016</c:v>
                </c:pt>
                <c:pt idx="1917">
                  <c:v>2017</c:v>
                </c:pt>
                <c:pt idx="1918">
                  <c:v>2018</c:v>
                </c:pt>
                <c:pt idx="1919">
                  <c:v>2019</c:v>
                </c:pt>
                <c:pt idx="1920">
                  <c:v>2020</c:v>
                </c:pt>
                <c:pt idx="1921">
                  <c:v>2021</c:v>
                </c:pt>
                <c:pt idx="1922">
                  <c:v>2022</c:v>
                </c:pt>
                <c:pt idx="1923">
                  <c:v>2023</c:v>
                </c:pt>
                <c:pt idx="1924">
                  <c:v>2024</c:v>
                </c:pt>
                <c:pt idx="1925">
                  <c:v>2025</c:v>
                </c:pt>
                <c:pt idx="1926">
                  <c:v>2026</c:v>
                </c:pt>
                <c:pt idx="1927">
                  <c:v>2027</c:v>
                </c:pt>
                <c:pt idx="1928">
                  <c:v>2028</c:v>
                </c:pt>
                <c:pt idx="1929">
                  <c:v>2029</c:v>
                </c:pt>
                <c:pt idx="1930">
                  <c:v>2030</c:v>
                </c:pt>
                <c:pt idx="1931">
                  <c:v>2031</c:v>
                </c:pt>
                <c:pt idx="1932">
                  <c:v>2032</c:v>
                </c:pt>
                <c:pt idx="1933">
                  <c:v>2033</c:v>
                </c:pt>
                <c:pt idx="1934">
                  <c:v>2034</c:v>
                </c:pt>
                <c:pt idx="1935">
                  <c:v>2035</c:v>
                </c:pt>
                <c:pt idx="1936">
                  <c:v>2036</c:v>
                </c:pt>
                <c:pt idx="1937">
                  <c:v>2037</c:v>
                </c:pt>
                <c:pt idx="1938">
                  <c:v>2038</c:v>
                </c:pt>
                <c:pt idx="1939">
                  <c:v>2039</c:v>
                </c:pt>
                <c:pt idx="1940">
                  <c:v>2040</c:v>
                </c:pt>
                <c:pt idx="1941">
                  <c:v>2041</c:v>
                </c:pt>
                <c:pt idx="1942">
                  <c:v>2042</c:v>
                </c:pt>
                <c:pt idx="1943">
                  <c:v>2043</c:v>
                </c:pt>
                <c:pt idx="1944">
                  <c:v>2044</c:v>
                </c:pt>
                <c:pt idx="1945">
                  <c:v>2045</c:v>
                </c:pt>
                <c:pt idx="1946">
                  <c:v>2046</c:v>
                </c:pt>
                <c:pt idx="1947">
                  <c:v>2047</c:v>
                </c:pt>
                <c:pt idx="1948">
                  <c:v>2048</c:v>
                </c:pt>
                <c:pt idx="1949">
                  <c:v>2049</c:v>
                </c:pt>
                <c:pt idx="1950">
                  <c:v>2050</c:v>
                </c:pt>
                <c:pt idx="1951">
                  <c:v>2051</c:v>
                </c:pt>
                <c:pt idx="1952">
                  <c:v>2052</c:v>
                </c:pt>
                <c:pt idx="1953">
                  <c:v>2053</c:v>
                </c:pt>
                <c:pt idx="1954">
                  <c:v>2054</c:v>
                </c:pt>
                <c:pt idx="1955">
                  <c:v>2055</c:v>
                </c:pt>
                <c:pt idx="1956">
                  <c:v>2056</c:v>
                </c:pt>
                <c:pt idx="1957">
                  <c:v>2057</c:v>
                </c:pt>
                <c:pt idx="1958">
                  <c:v>2058</c:v>
                </c:pt>
                <c:pt idx="1959">
                  <c:v>2059</c:v>
                </c:pt>
                <c:pt idx="1960">
                  <c:v>2060</c:v>
                </c:pt>
                <c:pt idx="1961">
                  <c:v>2061</c:v>
                </c:pt>
                <c:pt idx="1962">
                  <c:v>2062</c:v>
                </c:pt>
                <c:pt idx="1963">
                  <c:v>2063</c:v>
                </c:pt>
                <c:pt idx="1964">
                  <c:v>2064</c:v>
                </c:pt>
                <c:pt idx="1965">
                  <c:v>2065</c:v>
                </c:pt>
                <c:pt idx="1966">
                  <c:v>2066</c:v>
                </c:pt>
                <c:pt idx="1967">
                  <c:v>2067</c:v>
                </c:pt>
                <c:pt idx="1968">
                  <c:v>2068</c:v>
                </c:pt>
                <c:pt idx="1969">
                  <c:v>2069</c:v>
                </c:pt>
                <c:pt idx="1970">
                  <c:v>2070</c:v>
                </c:pt>
                <c:pt idx="1971">
                  <c:v>2071</c:v>
                </c:pt>
                <c:pt idx="1972">
                  <c:v>2072</c:v>
                </c:pt>
                <c:pt idx="1973">
                  <c:v>2073</c:v>
                </c:pt>
                <c:pt idx="1974">
                  <c:v>2074</c:v>
                </c:pt>
                <c:pt idx="1975">
                  <c:v>2075</c:v>
                </c:pt>
                <c:pt idx="1976">
                  <c:v>2076</c:v>
                </c:pt>
                <c:pt idx="1977">
                  <c:v>2077</c:v>
                </c:pt>
                <c:pt idx="1978">
                  <c:v>2078</c:v>
                </c:pt>
                <c:pt idx="1979">
                  <c:v>2079</c:v>
                </c:pt>
                <c:pt idx="1980">
                  <c:v>2080</c:v>
                </c:pt>
                <c:pt idx="1981">
                  <c:v>2081</c:v>
                </c:pt>
                <c:pt idx="1982">
                  <c:v>2082</c:v>
                </c:pt>
                <c:pt idx="1983">
                  <c:v>2083</c:v>
                </c:pt>
                <c:pt idx="1984">
                  <c:v>2084</c:v>
                </c:pt>
                <c:pt idx="1985">
                  <c:v>2085</c:v>
                </c:pt>
                <c:pt idx="1986">
                  <c:v>2086</c:v>
                </c:pt>
                <c:pt idx="1987">
                  <c:v>2087</c:v>
                </c:pt>
                <c:pt idx="1988">
                  <c:v>2088</c:v>
                </c:pt>
                <c:pt idx="1989">
                  <c:v>2089</c:v>
                </c:pt>
                <c:pt idx="1990">
                  <c:v>2090</c:v>
                </c:pt>
                <c:pt idx="1991">
                  <c:v>2091</c:v>
                </c:pt>
                <c:pt idx="1992">
                  <c:v>2092</c:v>
                </c:pt>
                <c:pt idx="1993">
                  <c:v>2093</c:v>
                </c:pt>
                <c:pt idx="1994">
                  <c:v>2094</c:v>
                </c:pt>
                <c:pt idx="1995">
                  <c:v>2095</c:v>
                </c:pt>
                <c:pt idx="1996">
                  <c:v>2096</c:v>
                </c:pt>
                <c:pt idx="1997">
                  <c:v>2097</c:v>
                </c:pt>
                <c:pt idx="1998">
                  <c:v>2098</c:v>
                </c:pt>
                <c:pt idx="1999">
                  <c:v>2099</c:v>
                </c:pt>
                <c:pt idx="2000">
                  <c:v>2100</c:v>
                </c:pt>
                <c:pt idx="2001">
                  <c:v>2101</c:v>
                </c:pt>
                <c:pt idx="2002">
                  <c:v>2102</c:v>
                </c:pt>
                <c:pt idx="2003">
                  <c:v>2103</c:v>
                </c:pt>
                <c:pt idx="2004">
                  <c:v>2104</c:v>
                </c:pt>
                <c:pt idx="2005">
                  <c:v>2105</c:v>
                </c:pt>
                <c:pt idx="2006">
                  <c:v>2106</c:v>
                </c:pt>
                <c:pt idx="2007">
                  <c:v>2107</c:v>
                </c:pt>
                <c:pt idx="2008">
                  <c:v>2108</c:v>
                </c:pt>
                <c:pt idx="2009">
                  <c:v>2109</c:v>
                </c:pt>
                <c:pt idx="2010">
                  <c:v>2110</c:v>
                </c:pt>
                <c:pt idx="2011">
                  <c:v>2111</c:v>
                </c:pt>
                <c:pt idx="2012">
                  <c:v>2112</c:v>
                </c:pt>
                <c:pt idx="2013">
                  <c:v>2113</c:v>
                </c:pt>
                <c:pt idx="2014">
                  <c:v>2114</c:v>
                </c:pt>
                <c:pt idx="2015">
                  <c:v>2115</c:v>
                </c:pt>
                <c:pt idx="2016">
                  <c:v>2116</c:v>
                </c:pt>
                <c:pt idx="2017">
                  <c:v>2117</c:v>
                </c:pt>
                <c:pt idx="2018">
                  <c:v>2118</c:v>
                </c:pt>
                <c:pt idx="2019">
                  <c:v>2119</c:v>
                </c:pt>
                <c:pt idx="2020">
                  <c:v>2120</c:v>
                </c:pt>
                <c:pt idx="2021">
                  <c:v>2121</c:v>
                </c:pt>
                <c:pt idx="2022">
                  <c:v>2122</c:v>
                </c:pt>
                <c:pt idx="2023">
                  <c:v>2123</c:v>
                </c:pt>
                <c:pt idx="2024">
                  <c:v>2124</c:v>
                </c:pt>
                <c:pt idx="2025">
                  <c:v>2125</c:v>
                </c:pt>
                <c:pt idx="2026">
                  <c:v>2126</c:v>
                </c:pt>
                <c:pt idx="2027">
                  <c:v>2127</c:v>
                </c:pt>
                <c:pt idx="2028">
                  <c:v>2128</c:v>
                </c:pt>
                <c:pt idx="2029">
                  <c:v>2129</c:v>
                </c:pt>
                <c:pt idx="2030">
                  <c:v>2130</c:v>
                </c:pt>
                <c:pt idx="2031">
                  <c:v>2131</c:v>
                </c:pt>
                <c:pt idx="2032">
                  <c:v>2132</c:v>
                </c:pt>
                <c:pt idx="2033">
                  <c:v>2133</c:v>
                </c:pt>
                <c:pt idx="2034">
                  <c:v>2134</c:v>
                </c:pt>
                <c:pt idx="2035">
                  <c:v>2135</c:v>
                </c:pt>
                <c:pt idx="2036">
                  <c:v>2136</c:v>
                </c:pt>
                <c:pt idx="2037">
                  <c:v>2137</c:v>
                </c:pt>
                <c:pt idx="2038">
                  <c:v>2138</c:v>
                </c:pt>
                <c:pt idx="2039">
                  <c:v>2139</c:v>
                </c:pt>
                <c:pt idx="2040">
                  <c:v>2140</c:v>
                </c:pt>
                <c:pt idx="2041">
                  <c:v>2141</c:v>
                </c:pt>
                <c:pt idx="2042">
                  <c:v>2142</c:v>
                </c:pt>
                <c:pt idx="2043">
                  <c:v>2143</c:v>
                </c:pt>
                <c:pt idx="2044">
                  <c:v>2144</c:v>
                </c:pt>
                <c:pt idx="2045">
                  <c:v>2145</c:v>
                </c:pt>
                <c:pt idx="2046">
                  <c:v>2146</c:v>
                </c:pt>
                <c:pt idx="2047">
                  <c:v>2147</c:v>
                </c:pt>
                <c:pt idx="2048">
                  <c:v>2148</c:v>
                </c:pt>
                <c:pt idx="2049">
                  <c:v>2149</c:v>
                </c:pt>
                <c:pt idx="2050">
                  <c:v>2150</c:v>
                </c:pt>
                <c:pt idx="2051">
                  <c:v>2151</c:v>
                </c:pt>
                <c:pt idx="2052">
                  <c:v>2152</c:v>
                </c:pt>
                <c:pt idx="2053">
                  <c:v>2153</c:v>
                </c:pt>
                <c:pt idx="2054">
                  <c:v>2154</c:v>
                </c:pt>
                <c:pt idx="2055">
                  <c:v>2155</c:v>
                </c:pt>
                <c:pt idx="2056">
                  <c:v>2156</c:v>
                </c:pt>
                <c:pt idx="2057">
                  <c:v>2157</c:v>
                </c:pt>
                <c:pt idx="2058">
                  <c:v>2158</c:v>
                </c:pt>
                <c:pt idx="2059">
                  <c:v>2159</c:v>
                </c:pt>
                <c:pt idx="2060">
                  <c:v>2160</c:v>
                </c:pt>
                <c:pt idx="2061">
                  <c:v>2161</c:v>
                </c:pt>
                <c:pt idx="2062">
                  <c:v>2162</c:v>
                </c:pt>
                <c:pt idx="2063">
                  <c:v>2163</c:v>
                </c:pt>
                <c:pt idx="2064">
                  <c:v>2164</c:v>
                </c:pt>
                <c:pt idx="2065">
                  <c:v>2165</c:v>
                </c:pt>
                <c:pt idx="2066">
                  <c:v>2166</c:v>
                </c:pt>
                <c:pt idx="2067">
                  <c:v>2167</c:v>
                </c:pt>
                <c:pt idx="2068">
                  <c:v>2168</c:v>
                </c:pt>
                <c:pt idx="2069">
                  <c:v>2169</c:v>
                </c:pt>
                <c:pt idx="2070">
                  <c:v>2170</c:v>
                </c:pt>
                <c:pt idx="2071">
                  <c:v>2171</c:v>
                </c:pt>
                <c:pt idx="2072">
                  <c:v>2172</c:v>
                </c:pt>
                <c:pt idx="2073">
                  <c:v>2173</c:v>
                </c:pt>
                <c:pt idx="2074">
                  <c:v>2174</c:v>
                </c:pt>
                <c:pt idx="2075">
                  <c:v>2175</c:v>
                </c:pt>
                <c:pt idx="2076">
                  <c:v>2176</c:v>
                </c:pt>
                <c:pt idx="2077">
                  <c:v>2177</c:v>
                </c:pt>
                <c:pt idx="2078">
                  <c:v>2178</c:v>
                </c:pt>
                <c:pt idx="2079">
                  <c:v>2179</c:v>
                </c:pt>
                <c:pt idx="2080">
                  <c:v>2180</c:v>
                </c:pt>
                <c:pt idx="2081">
                  <c:v>2181</c:v>
                </c:pt>
                <c:pt idx="2082">
                  <c:v>2182</c:v>
                </c:pt>
                <c:pt idx="2083">
                  <c:v>2183</c:v>
                </c:pt>
                <c:pt idx="2084">
                  <c:v>2184</c:v>
                </c:pt>
                <c:pt idx="2085">
                  <c:v>2185</c:v>
                </c:pt>
                <c:pt idx="2086">
                  <c:v>2186</c:v>
                </c:pt>
                <c:pt idx="2087">
                  <c:v>2187</c:v>
                </c:pt>
                <c:pt idx="2088">
                  <c:v>2188</c:v>
                </c:pt>
                <c:pt idx="2089">
                  <c:v>2189</c:v>
                </c:pt>
                <c:pt idx="2090">
                  <c:v>2190</c:v>
                </c:pt>
                <c:pt idx="2091">
                  <c:v>2191</c:v>
                </c:pt>
                <c:pt idx="2092">
                  <c:v>2192</c:v>
                </c:pt>
                <c:pt idx="2093">
                  <c:v>2193</c:v>
                </c:pt>
                <c:pt idx="2094">
                  <c:v>2194</c:v>
                </c:pt>
                <c:pt idx="2095">
                  <c:v>2195</c:v>
                </c:pt>
                <c:pt idx="2096">
                  <c:v>2196</c:v>
                </c:pt>
                <c:pt idx="2097">
                  <c:v>2197</c:v>
                </c:pt>
                <c:pt idx="2098">
                  <c:v>2198</c:v>
                </c:pt>
                <c:pt idx="2099">
                  <c:v>2199</c:v>
                </c:pt>
                <c:pt idx="2100">
                  <c:v>2200</c:v>
                </c:pt>
                <c:pt idx="2101">
                  <c:v>2201</c:v>
                </c:pt>
                <c:pt idx="2102">
                  <c:v>2202</c:v>
                </c:pt>
                <c:pt idx="2103">
                  <c:v>2203</c:v>
                </c:pt>
                <c:pt idx="2104">
                  <c:v>2204</c:v>
                </c:pt>
                <c:pt idx="2105">
                  <c:v>2205</c:v>
                </c:pt>
                <c:pt idx="2106">
                  <c:v>2206</c:v>
                </c:pt>
                <c:pt idx="2107">
                  <c:v>2207</c:v>
                </c:pt>
                <c:pt idx="2108">
                  <c:v>2208</c:v>
                </c:pt>
                <c:pt idx="2109">
                  <c:v>2209</c:v>
                </c:pt>
                <c:pt idx="2110">
                  <c:v>2210</c:v>
                </c:pt>
                <c:pt idx="2111">
                  <c:v>2211</c:v>
                </c:pt>
                <c:pt idx="2112">
                  <c:v>2212</c:v>
                </c:pt>
                <c:pt idx="2113">
                  <c:v>2213</c:v>
                </c:pt>
                <c:pt idx="2114">
                  <c:v>2214</c:v>
                </c:pt>
                <c:pt idx="2115">
                  <c:v>2215</c:v>
                </c:pt>
                <c:pt idx="2116">
                  <c:v>2216</c:v>
                </c:pt>
                <c:pt idx="2117">
                  <c:v>2217</c:v>
                </c:pt>
                <c:pt idx="2118">
                  <c:v>2218</c:v>
                </c:pt>
                <c:pt idx="2119">
                  <c:v>2219</c:v>
                </c:pt>
                <c:pt idx="2120">
                  <c:v>2220</c:v>
                </c:pt>
                <c:pt idx="2121">
                  <c:v>2221</c:v>
                </c:pt>
                <c:pt idx="2122">
                  <c:v>2222</c:v>
                </c:pt>
                <c:pt idx="2123">
                  <c:v>2223</c:v>
                </c:pt>
                <c:pt idx="2124">
                  <c:v>2224</c:v>
                </c:pt>
                <c:pt idx="2125">
                  <c:v>2225</c:v>
                </c:pt>
                <c:pt idx="2126">
                  <c:v>2226</c:v>
                </c:pt>
                <c:pt idx="2127">
                  <c:v>2227</c:v>
                </c:pt>
                <c:pt idx="2128">
                  <c:v>2228</c:v>
                </c:pt>
                <c:pt idx="2129">
                  <c:v>2229</c:v>
                </c:pt>
                <c:pt idx="2130">
                  <c:v>2230</c:v>
                </c:pt>
                <c:pt idx="2131">
                  <c:v>2231</c:v>
                </c:pt>
                <c:pt idx="2132">
                  <c:v>2232</c:v>
                </c:pt>
                <c:pt idx="2133">
                  <c:v>2233</c:v>
                </c:pt>
                <c:pt idx="2134">
                  <c:v>2234</c:v>
                </c:pt>
                <c:pt idx="2135">
                  <c:v>2235</c:v>
                </c:pt>
                <c:pt idx="2136">
                  <c:v>2236</c:v>
                </c:pt>
                <c:pt idx="2137">
                  <c:v>2237</c:v>
                </c:pt>
                <c:pt idx="2138">
                  <c:v>2238</c:v>
                </c:pt>
                <c:pt idx="2139">
                  <c:v>2239</c:v>
                </c:pt>
                <c:pt idx="2140">
                  <c:v>2240</c:v>
                </c:pt>
                <c:pt idx="2141">
                  <c:v>2241</c:v>
                </c:pt>
                <c:pt idx="2142">
                  <c:v>2242</c:v>
                </c:pt>
                <c:pt idx="2143">
                  <c:v>2243</c:v>
                </c:pt>
                <c:pt idx="2144">
                  <c:v>2244</c:v>
                </c:pt>
                <c:pt idx="2145">
                  <c:v>2245</c:v>
                </c:pt>
                <c:pt idx="2146">
                  <c:v>2246</c:v>
                </c:pt>
                <c:pt idx="2147">
                  <c:v>2247</c:v>
                </c:pt>
                <c:pt idx="2148">
                  <c:v>2248</c:v>
                </c:pt>
                <c:pt idx="2149">
                  <c:v>2249</c:v>
                </c:pt>
                <c:pt idx="2150">
                  <c:v>2250</c:v>
                </c:pt>
                <c:pt idx="2151">
                  <c:v>2251</c:v>
                </c:pt>
                <c:pt idx="2152">
                  <c:v>2252</c:v>
                </c:pt>
                <c:pt idx="2153">
                  <c:v>2253</c:v>
                </c:pt>
                <c:pt idx="2154">
                  <c:v>2254</c:v>
                </c:pt>
                <c:pt idx="2155">
                  <c:v>2255</c:v>
                </c:pt>
                <c:pt idx="2156">
                  <c:v>2256</c:v>
                </c:pt>
                <c:pt idx="2157">
                  <c:v>2257</c:v>
                </c:pt>
                <c:pt idx="2158">
                  <c:v>2258</c:v>
                </c:pt>
                <c:pt idx="2159">
                  <c:v>2259</c:v>
                </c:pt>
                <c:pt idx="2160">
                  <c:v>2260</c:v>
                </c:pt>
                <c:pt idx="2161">
                  <c:v>2261</c:v>
                </c:pt>
                <c:pt idx="2162">
                  <c:v>2262</c:v>
                </c:pt>
                <c:pt idx="2163">
                  <c:v>2263</c:v>
                </c:pt>
                <c:pt idx="2164">
                  <c:v>2264</c:v>
                </c:pt>
                <c:pt idx="2165">
                  <c:v>2265</c:v>
                </c:pt>
                <c:pt idx="2166">
                  <c:v>2266</c:v>
                </c:pt>
                <c:pt idx="2167">
                  <c:v>2267</c:v>
                </c:pt>
                <c:pt idx="2168">
                  <c:v>2268</c:v>
                </c:pt>
                <c:pt idx="2169">
                  <c:v>2269</c:v>
                </c:pt>
                <c:pt idx="2170">
                  <c:v>2270</c:v>
                </c:pt>
                <c:pt idx="2171">
                  <c:v>2271</c:v>
                </c:pt>
                <c:pt idx="2172">
                  <c:v>2272</c:v>
                </c:pt>
                <c:pt idx="2173">
                  <c:v>2273</c:v>
                </c:pt>
                <c:pt idx="2174">
                  <c:v>2274</c:v>
                </c:pt>
                <c:pt idx="2175">
                  <c:v>2275</c:v>
                </c:pt>
                <c:pt idx="2176">
                  <c:v>2276</c:v>
                </c:pt>
                <c:pt idx="2177">
                  <c:v>2277</c:v>
                </c:pt>
                <c:pt idx="2178">
                  <c:v>2278</c:v>
                </c:pt>
                <c:pt idx="2179">
                  <c:v>2279</c:v>
                </c:pt>
                <c:pt idx="2180">
                  <c:v>2280</c:v>
                </c:pt>
                <c:pt idx="2181">
                  <c:v>2281</c:v>
                </c:pt>
                <c:pt idx="2182">
                  <c:v>2282</c:v>
                </c:pt>
                <c:pt idx="2183">
                  <c:v>2283</c:v>
                </c:pt>
                <c:pt idx="2184">
                  <c:v>2284</c:v>
                </c:pt>
                <c:pt idx="2185">
                  <c:v>2285</c:v>
                </c:pt>
                <c:pt idx="2186">
                  <c:v>2286</c:v>
                </c:pt>
                <c:pt idx="2187">
                  <c:v>2287</c:v>
                </c:pt>
                <c:pt idx="2188">
                  <c:v>2288</c:v>
                </c:pt>
                <c:pt idx="2189">
                  <c:v>2289</c:v>
                </c:pt>
                <c:pt idx="2190">
                  <c:v>2290</c:v>
                </c:pt>
                <c:pt idx="2191">
                  <c:v>2291</c:v>
                </c:pt>
                <c:pt idx="2192">
                  <c:v>2292</c:v>
                </c:pt>
                <c:pt idx="2193">
                  <c:v>2293</c:v>
                </c:pt>
                <c:pt idx="2194">
                  <c:v>2294</c:v>
                </c:pt>
                <c:pt idx="2195">
                  <c:v>2295</c:v>
                </c:pt>
                <c:pt idx="2196">
                  <c:v>2296</c:v>
                </c:pt>
                <c:pt idx="2197">
                  <c:v>2297</c:v>
                </c:pt>
                <c:pt idx="2198">
                  <c:v>2298</c:v>
                </c:pt>
                <c:pt idx="2199">
                  <c:v>2299</c:v>
                </c:pt>
                <c:pt idx="2200">
                  <c:v>2300</c:v>
                </c:pt>
                <c:pt idx="2201">
                  <c:v>2301</c:v>
                </c:pt>
                <c:pt idx="2202">
                  <c:v>2302</c:v>
                </c:pt>
                <c:pt idx="2203">
                  <c:v>2303</c:v>
                </c:pt>
                <c:pt idx="2204">
                  <c:v>2304</c:v>
                </c:pt>
                <c:pt idx="2205">
                  <c:v>2305</c:v>
                </c:pt>
                <c:pt idx="2206">
                  <c:v>2306</c:v>
                </c:pt>
                <c:pt idx="2207">
                  <c:v>2307</c:v>
                </c:pt>
                <c:pt idx="2208">
                  <c:v>2308</c:v>
                </c:pt>
                <c:pt idx="2209">
                  <c:v>2309</c:v>
                </c:pt>
                <c:pt idx="2210">
                  <c:v>2310</c:v>
                </c:pt>
                <c:pt idx="2211">
                  <c:v>2311</c:v>
                </c:pt>
                <c:pt idx="2212">
                  <c:v>2312</c:v>
                </c:pt>
                <c:pt idx="2213">
                  <c:v>2313</c:v>
                </c:pt>
                <c:pt idx="2214">
                  <c:v>2314</c:v>
                </c:pt>
                <c:pt idx="2215">
                  <c:v>2315</c:v>
                </c:pt>
                <c:pt idx="2216">
                  <c:v>2316</c:v>
                </c:pt>
                <c:pt idx="2217">
                  <c:v>2317</c:v>
                </c:pt>
                <c:pt idx="2218">
                  <c:v>2318</c:v>
                </c:pt>
                <c:pt idx="2219">
                  <c:v>2319</c:v>
                </c:pt>
                <c:pt idx="2220">
                  <c:v>2320</c:v>
                </c:pt>
                <c:pt idx="2221">
                  <c:v>2321</c:v>
                </c:pt>
                <c:pt idx="2222">
                  <c:v>2322</c:v>
                </c:pt>
                <c:pt idx="2223">
                  <c:v>2323</c:v>
                </c:pt>
                <c:pt idx="2224">
                  <c:v>2324</c:v>
                </c:pt>
                <c:pt idx="2225">
                  <c:v>2325</c:v>
                </c:pt>
                <c:pt idx="2226">
                  <c:v>2326</c:v>
                </c:pt>
                <c:pt idx="2227">
                  <c:v>2327</c:v>
                </c:pt>
                <c:pt idx="2228">
                  <c:v>2328</c:v>
                </c:pt>
                <c:pt idx="2229">
                  <c:v>2329</c:v>
                </c:pt>
                <c:pt idx="2230">
                  <c:v>2330</c:v>
                </c:pt>
                <c:pt idx="2231">
                  <c:v>2331</c:v>
                </c:pt>
                <c:pt idx="2232">
                  <c:v>2332</c:v>
                </c:pt>
                <c:pt idx="2233">
                  <c:v>2333</c:v>
                </c:pt>
                <c:pt idx="2234">
                  <c:v>2334</c:v>
                </c:pt>
                <c:pt idx="2235">
                  <c:v>2335</c:v>
                </c:pt>
                <c:pt idx="2236">
                  <c:v>2336</c:v>
                </c:pt>
                <c:pt idx="2237">
                  <c:v>2337</c:v>
                </c:pt>
                <c:pt idx="2238">
                  <c:v>2338</c:v>
                </c:pt>
                <c:pt idx="2239">
                  <c:v>2339</c:v>
                </c:pt>
                <c:pt idx="2240">
                  <c:v>2340</c:v>
                </c:pt>
                <c:pt idx="2241">
                  <c:v>2341</c:v>
                </c:pt>
                <c:pt idx="2242">
                  <c:v>2342</c:v>
                </c:pt>
                <c:pt idx="2243">
                  <c:v>2343</c:v>
                </c:pt>
                <c:pt idx="2244">
                  <c:v>2344</c:v>
                </c:pt>
                <c:pt idx="2245">
                  <c:v>2345</c:v>
                </c:pt>
                <c:pt idx="2246">
                  <c:v>2346</c:v>
                </c:pt>
                <c:pt idx="2247">
                  <c:v>2347</c:v>
                </c:pt>
                <c:pt idx="2248">
                  <c:v>2348</c:v>
                </c:pt>
                <c:pt idx="2249">
                  <c:v>2349</c:v>
                </c:pt>
                <c:pt idx="2250">
                  <c:v>2350</c:v>
                </c:pt>
                <c:pt idx="2251">
                  <c:v>2351</c:v>
                </c:pt>
                <c:pt idx="2252">
                  <c:v>2352</c:v>
                </c:pt>
                <c:pt idx="2253">
                  <c:v>2353</c:v>
                </c:pt>
                <c:pt idx="2254">
                  <c:v>2354</c:v>
                </c:pt>
                <c:pt idx="2255">
                  <c:v>2355</c:v>
                </c:pt>
                <c:pt idx="2256">
                  <c:v>2356</c:v>
                </c:pt>
                <c:pt idx="2257">
                  <c:v>2357</c:v>
                </c:pt>
                <c:pt idx="2258">
                  <c:v>2358</c:v>
                </c:pt>
                <c:pt idx="2259">
                  <c:v>2359</c:v>
                </c:pt>
                <c:pt idx="2260">
                  <c:v>2360</c:v>
                </c:pt>
                <c:pt idx="2261">
                  <c:v>2361</c:v>
                </c:pt>
                <c:pt idx="2262">
                  <c:v>2362</c:v>
                </c:pt>
                <c:pt idx="2263">
                  <c:v>2363</c:v>
                </c:pt>
                <c:pt idx="2264">
                  <c:v>2364</c:v>
                </c:pt>
                <c:pt idx="2265">
                  <c:v>2365</c:v>
                </c:pt>
                <c:pt idx="2266">
                  <c:v>2366</c:v>
                </c:pt>
                <c:pt idx="2267">
                  <c:v>2367</c:v>
                </c:pt>
                <c:pt idx="2268">
                  <c:v>2368</c:v>
                </c:pt>
              </c:numCache>
            </c:numRef>
          </c:xVal>
          <c:yVal>
            <c:numRef>
              <c:f>'PFW Graphs'!$T$2:$T$2271</c:f>
              <c:numCache>
                <c:formatCode>General</c:formatCode>
                <c:ptCount val="2270"/>
                <c:pt idx="0">
                  <c:v>738.6</c:v>
                </c:pt>
                <c:pt idx="1">
                  <c:v>744.2</c:v>
                </c:pt>
                <c:pt idx="2">
                  <c:v>748.8</c:v>
                </c:pt>
                <c:pt idx="3">
                  <c:v>752.5</c:v>
                </c:pt>
                <c:pt idx="4">
                  <c:v>755.2</c:v>
                </c:pt>
                <c:pt idx="5">
                  <c:v>756.8</c:v>
                </c:pt>
                <c:pt idx="6">
                  <c:v>757.5</c:v>
                </c:pt>
                <c:pt idx="7">
                  <c:v>757</c:v>
                </c:pt>
                <c:pt idx="8">
                  <c:v>755.4</c:v>
                </c:pt>
                <c:pt idx="9">
                  <c:v>752.9</c:v>
                </c:pt>
                <c:pt idx="10">
                  <c:v>749.2</c:v>
                </c:pt>
                <c:pt idx="11">
                  <c:v>744.4</c:v>
                </c:pt>
                <c:pt idx="12">
                  <c:v>738.9</c:v>
                </c:pt>
                <c:pt idx="13">
                  <c:v>732.9</c:v>
                </c:pt>
                <c:pt idx="14">
                  <c:v>726.4</c:v>
                </c:pt>
                <c:pt idx="15">
                  <c:v>719.9</c:v>
                </c:pt>
                <c:pt idx="16">
                  <c:v>713.7</c:v>
                </c:pt>
                <c:pt idx="17">
                  <c:v>707.9</c:v>
                </c:pt>
                <c:pt idx="18">
                  <c:v>702.7</c:v>
                </c:pt>
                <c:pt idx="19">
                  <c:v>698.4</c:v>
                </c:pt>
                <c:pt idx="20">
                  <c:v>695</c:v>
                </c:pt>
                <c:pt idx="21">
                  <c:v>692.5</c:v>
                </c:pt>
                <c:pt idx="22">
                  <c:v>690.9</c:v>
                </c:pt>
                <c:pt idx="23">
                  <c:v>689.9</c:v>
                </c:pt>
                <c:pt idx="24">
                  <c:v>689.5</c:v>
                </c:pt>
                <c:pt idx="25">
                  <c:v>689.3</c:v>
                </c:pt>
                <c:pt idx="26">
                  <c:v>689.1</c:v>
                </c:pt>
                <c:pt idx="27">
                  <c:v>689.1</c:v>
                </c:pt>
                <c:pt idx="28">
                  <c:v>688.9</c:v>
                </c:pt>
                <c:pt idx="29">
                  <c:v>688.6</c:v>
                </c:pt>
                <c:pt idx="30">
                  <c:v>688</c:v>
                </c:pt>
                <c:pt idx="31">
                  <c:v>687.4</c:v>
                </c:pt>
                <c:pt idx="32">
                  <c:v>686.7</c:v>
                </c:pt>
                <c:pt idx="33">
                  <c:v>686</c:v>
                </c:pt>
                <c:pt idx="34">
                  <c:v>685.5</c:v>
                </c:pt>
                <c:pt idx="35">
                  <c:v>685.2</c:v>
                </c:pt>
                <c:pt idx="36">
                  <c:v>685.1</c:v>
                </c:pt>
                <c:pt idx="37">
                  <c:v>685.1</c:v>
                </c:pt>
                <c:pt idx="38">
                  <c:v>685.3</c:v>
                </c:pt>
                <c:pt idx="39">
                  <c:v>685.5</c:v>
                </c:pt>
                <c:pt idx="40">
                  <c:v>685.9</c:v>
                </c:pt>
                <c:pt idx="41">
                  <c:v>686.1</c:v>
                </c:pt>
                <c:pt idx="42">
                  <c:v>686.4</c:v>
                </c:pt>
                <c:pt idx="43">
                  <c:v>686.6</c:v>
                </c:pt>
                <c:pt idx="44">
                  <c:v>686.8</c:v>
                </c:pt>
                <c:pt idx="45">
                  <c:v>686.9</c:v>
                </c:pt>
                <c:pt idx="46">
                  <c:v>686.9</c:v>
                </c:pt>
                <c:pt idx="47">
                  <c:v>687</c:v>
                </c:pt>
                <c:pt idx="48">
                  <c:v>687</c:v>
                </c:pt>
                <c:pt idx="49">
                  <c:v>687</c:v>
                </c:pt>
                <c:pt idx="50">
                  <c:v>686.9</c:v>
                </c:pt>
                <c:pt idx="51">
                  <c:v>686.9</c:v>
                </c:pt>
                <c:pt idx="52">
                  <c:v>686.9</c:v>
                </c:pt>
                <c:pt idx="53">
                  <c:v>686.8</c:v>
                </c:pt>
                <c:pt idx="54">
                  <c:v>686.8</c:v>
                </c:pt>
                <c:pt idx="55">
                  <c:v>686.8</c:v>
                </c:pt>
                <c:pt idx="56">
                  <c:v>686.7</c:v>
                </c:pt>
                <c:pt idx="57">
                  <c:v>686.7</c:v>
                </c:pt>
                <c:pt idx="58">
                  <c:v>686.7</c:v>
                </c:pt>
                <c:pt idx="59">
                  <c:v>686.6</c:v>
                </c:pt>
                <c:pt idx="60">
                  <c:v>686.6</c:v>
                </c:pt>
                <c:pt idx="61">
                  <c:v>686.6</c:v>
                </c:pt>
                <c:pt idx="62">
                  <c:v>686.6</c:v>
                </c:pt>
                <c:pt idx="63">
                  <c:v>686.5</c:v>
                </c:pt>
                <c:pt idx="64">
                  <c:v>686.5</c:v>
                </c:pt>
                <c:pt idx="65">
                  <c:v>686.5</c:v>
                </c:pt>
                <c:pt idx="66">
                  <c:v>686.5</c:v>
                </c:pt>
                <c:pt idx="67">
                  <c:v>686.5</c:v>
                </c:pt>
                <c:pt idx="68">
                  <c:v>686.5</c:v>
                </c:pt>
                <c:pt idx="69">
                  <c:v>686.5</c:v>
                </c:pt>
                <c:pt idx="70">
                  <c:v>686.5</c:v>
                </c:pt>
                <c:pt idx="71">
                  <c:v>686.5</c:v>
                </c:pt>
                <c:pt idx="72">
                  <c:v>686.5</c:v>
                </c:pt>
                <c:pt idx="73">
                  <c:v>686.5</c:v>
                </c:pt>
                <c:pt idx="74">
                  <c:v>686.5</c:v>
                </c:pt>
                <c:pt idx="75">
                  <c:v>686.5</c:v>
                </c:pt>
                <c:pt idx="76">
                  <c:v>686.5</c:v>
                </c:pt>
                <c:pt idx="77">
                  <c:v>686.5</c:v>
                </c:pt>
                <c:pt idx="78">
                  <c:v>686.5</c:v>
                </c:pt>
                <c:pt idx="79">
                  <c:v>686.5</c:v>
                </c:pt>
                <c:pt idx="80">
                  <c:v>686.5</c:v>
                </c:pt>
                <c:pt idx="81">
                  <c:v>686.5</c:v>
                </c:pt>
                <c:pt idx="82">
                  <c:v>686.5</c:v>
                </c:pt>
                <c:pt idx="83">
                  <c:v>686.5</c:v>
                </c:pt>
                <c:pt idx="84">
                  <c:v>686.5</c:v>
                </c:pt>
                <c:pt idx="85">
                  <c:v>686.5</c:v>
                </c:pt>
                <c:pt idx="86">
                  <c:v>686.5</c:v>
                </c:pt>
                <c:pt idx="87">
                  <c:v>686.5</c:v>
                </c:pt>
                <c:pt idx="88">
                  <c:v>686.5</c:v>
                </c:pt>
                <c:pt idx="89">
                  <c:v>686.5</c:v>
                </c:pt>
                <c:pt idx="90">
                  <c:v>686.5</c:v>
                </c:pt>
                <c:pt idx="91">
                  <c:v>686.5</c:v>
                </c:pt>
                <c:pt idx="92">
                  <c:v>686.5</c:v>
                </c:pt>
                <c:pt idx="93">
                  <c:v>686.5</c:v>
                </c:pt>
                <c:pt idx="94">
                  <c:v>686.5</c:v>
                </c:pt>
                <c:pt idx="95">
                  <c:v>686.5</c:v>
                </c:pt>
                <c:pt idx="96">
                  <c:v>686.5</c:v>
                </c:pt>
                <c:pt idx="97">
                  <c:v>686.5</c:v>
                </c:pt>
                <c:pt idx="98">
                  <c:v>686.5</c:v>
                </c:pt>
                <c:pt idx="99">
                  <c:v>686.5</c:v>
                </c:pt>
                <c:pt idx="100">
                  <c:v>686.5</c:v>
                </c:pt>
                <c:pt idx="101">
                  <c:v>686.5</c:v>
                </c:pt>
                <c:pt idx="102">
                  <c:v>686.5</c:v>
                </c:pt>
                <c:pt idx="103">
                  <c:v>686.5</c:v>
                </c:pt>
                <c:pt idx="104">
                  <c:v>686.5</c:v>
                </c:pt>
                <c:pt idx="105">
                  <c:v>686.5</c:v>
                </c:pt>
                <c:pt idx="106">
                  <c:v>686.5</c:v>
                </c:pt>
                <c:pt idx="107">
                  <c:v>686.5</c:v>
                </c:pt>
                <c:pt idx="108">
                  <c:v>686.5</c:v>
                </c:pt>
                <c:pt idx="109">
                  <c:v>686.5</c:v>
                </c:pt>
                <c:pt idx="110">
                  <c:v>686.5</c:v>
                </c:pt>
                <c:pt idx="111">
                  <c:v>686.5</c:v>
                </c:pt>
                <c:pt idx="112">
                  <c:v>686.5</c:v>
                </c:pt>
                <c:pt idx="113">
                  <c:v>686.5</c:v>
                </c:pt>
                <c:pt idx="114">
                  <c:v>686.5</c:v>
                </c:pt>
                <c:pt idx="115">
                  <c:v>686.5</c:v>
                </c:pt>
                <c:pt idx="116">
                  <c:v>686.5</c:v>
                </c:pt>
                <c:pt idx="117">
                  <c:v>686.5</c:v>
                </c:pt>
                <c:pt idx="118">
                  <c:v>686.5</c:v>
                </c:pt>
                <c:pt idx="119">
                  <c:v>686.5</c:v>
                </c:pt>
                <c:pt idx="120">
                  <c:v>686.5</c:v>
                </c:pt>
                <c:pt idx="121">
                  <c:v>686.5</c:v>
                </c:pt>
                <c:pt idx="122">
                  <c:v>686.5</c:v>
                </c:pt>
                <c:pt idx="123">
                  <c:v>686.5</c:v>
                </c:pt>
                <c:pt idx="124">
                  <c:v>686.5</c:v>
                </c:pt>
                <c:pt idx="125">
                  <c:v>686.5</c:v>
                </c:pt>
                <c:pt idx="126">
                  <c:v>686.5</c:v>
                </c:pt>
                <c:pt idx="127">
                  <c:v>686.5</c:v>
                </c:pt>
                <c:pt idx="128">
                  <c:v>686.5</c:v>
                </c:pt>
                <c:pt idx="129">
                  <c:v>686.5</c:v>
                </c:pt>
                <c:pt idx="130">
                  <c:v>686.5</c:v>
                </c:pt>
                <c:pt idx="131">
                  <c:v>686.5</c:v>
                </c:pt>
                <c:pt idx="132">
                  <c:v>686.5</c:v>
                </c:pt>
                <c:pt idx="133">
                  <c:v>686.5</c:v>
                </c:pt>
                <c:pt idx="134">
                  <c:v>686.5</c:v>
                </c:pt>
                <c:pt idx="135">
                  <c:v>686.5</c:v>
                </c:pt>
                <c:pt idx="136">
                  <c:v>686.5</c:v>
                </c:pt>
                <c:pt idx="137">
                  <c:v>686.5</c:v>
                </c:pt>
                <c:pt idx="138">
                  <c:v>686.5</c:v>
                </c:pt>
                <c:pt idx="139">
                  <c:v>686.5</c:v>
                </c:pt>
                <c:pt idx="140">
                  <c:v>686.5</c:v>
                </c:pt>
                <c:pt idx="141">
                  <c:v>686.5</c:v>
                </c:pt>
                <c:pt idx="142">
                  <c:v>686.5</c:v>
                </c:pt>
                <c:pt idx="143">
                  <c:v>686.5</c:v>
                </c:pt>
                <c:pt idx="144">
                  <c:v>686.5</c:v>
                </c:pt>
                <c:pt idx="145">
                  <c:v>686.5</c:v>
                </c:pt>
                <c:pt idx="146">
                  <c:v>686.5</c:v>
                </c:pt>
                <c:pt idx="147">
                  <c:v>686.5</c:v>
                </c:pt>
                <c:pt idx="148">
                  <c:v>686.5</c:v>
                </c:pt>
                <c:pt idx="149">
                  <c:v>686.5</c:v>
                </c:pt>
                <c:pt idx="150">
                  <c:v>686.5</c:v>
                </c:pt>
                <c:pt idx="151">
                  <c:v>686.6</c:v>
                </c:pt>
                <c:pt idx="152">
                  <c:v>686.7</c:v>
                </c:pt>
                <c:pt idx="153">
                  <c:v>687</c:v>
                </c:pt>
                <c:pt idx="154">
                  <c:v>687.2</c:v>
                </c:pt>
                <c:pt idx="155">
                  <c:v>687.5</c:v>
                </c:pt>
                <c:pt idx="156">
                  <c:v>688</c:v>
                </c:pt>
                <c:pt idx="157">
                  <c:v>688.8</c:v>
                </c:pt>
                <c:pt idx="158">
                  <c:v>690</c:v>
                </c:pt>
                <c:pt idx="159">
                  <c:v>691.4</c:v>
                </c:pt>
                <c:pt idx="160">
                  <c:v>693.4</c:v>
                </c:pt>
                <c:pt idx="161">
                  <c:v>695.8</c:v>
                </c:pt>
                <c:pt idx="162">
                  <c:v>698.5</c:v>
                </c:pt>
                <c:pt idx="163">
                  <c:v>701.4</c:v>
                </c:pt>
                <c:pt idx="164">
                  <c:v>704.6</c:v>
                </c:pt>
                <c:pt idx="165">
                  <c:v>708</c:v>
                </c:pt>
                <c:pt idx="166">
                  <c:v>711.6</c:v>
                </c:pt>
                <c:pt idx="167">
                  <c:v>715.3</c:v>
                </c:pt>
                <c:pt idx="168">
                  <c:v>719.1</c:v>
                </c:pt>
                <c:pt idx="169">
                  <c:v>723.1</c:v>
                </c:pt>
                <c:pt idx="170">
                  <c:v>727.2</c:v>
                </c:pt>
                <c:pt idx="171">
                  <c:v>731.6</c:v>
                </c:pt>
                <c:pt idx="172">
                  <c:v>736.2</c:v>
                </c:pt>
                <c:pt idx="173">
                  <c:v>741.1</c:v>
                </c:pt>
                <c:pt idx="174">
                  <c:v>746.4</c:v>
                </c:pt>
                <c:pt idx="175">
                  <c:v>751.9</c:v>
                </c:pt>
                <c:pt idx="176">
                  <c:v>757.9</c:v>
                </c:pt>
                <c:pt idx="177">
                  <c:v>764.1</c:v>
                </c:pt>
                <c:pt idx="178">
                  <c:v>770.7</c:v>
                </c:pt>
                <c:pt idx="179">
                  <c:v>777.5</c:v>
                </c:pt>
                <c:pt idx="180">
                  <c:v>784.6</c:v>
                </c:pt>
                <c:pt idx="181">
                  <c:v>791.9</c:v>
                </c:pt>
                <c:pt idx="182">
                  <c:v>799.6</c:v>
                </c:pt>
                <c:pt idx="183">
                  <c:v>807.4</c:v>
                </c:pt>
                <c:pt idx="184">
                  <c:v>815.5</c:v>
                </c:pt>
                <c:pt idx="185">
                  <c:v>823.9</c:v>
                </c:pt>
                <c:pt idx="186">
                  <c:v>832.4</c:v>
                </c:pt>
                <c:pt idx="187">
                  <c:v>841.3</c:v>
                </c:pt>
                <c:pt idx="188">
                  <c:v>850.5</c:v>
                </c:pt>
                <c:pt idx="189">
                  <c:v>859.9</c:v>
                </c:pt>
                <c:pt idx="190">
                  <c:v>869.6</c:v>
                </c:pt>
                <c:pt idx="191">
                  <c:v>879.6</c:v>
                </c:pt>
                <c:pt idx="192">
                  <c:v>889.8</c:v>
                </c:pt>
                <c:pt idx="193">
                  <c:v>900.3</c:v>
                </c:pt>
                <c:pt idx="194">
                  <c:v>911</c:v>
                </c:pt>
                <c:pt idx="195">
                  <c:v>922.1</c:v>
                </c:pt>
                <c:pt idx="196">
                  <c:v>933.4</c:v>
                </c:pt>
                <c:pt idx="197">
                  <c:v>944.9</c:v>
                </c:pt>
                <c:pt idx="198">
                  <c:v>956.7</c:v>
                </c:pt>
                <c:pt idx="199">
                  <c:v>968.8</c:v>
                </c:pt>
                <c:pt idx="200">
                  <c:v>981.1</c:v>
                </c:pt>
                <c:pt idx="201">
                  <c:v>993.8</c:v>
                </c:pt>
                <c:pt idx="202">
                  <c:v>1006.7</c:v>
                </c:pt>
                <c:pt idx="203">
                  <c:v>1019.8</c:v>
                </c:pt>
                <c:pt idx="204">
                  <c:v>1033.3</c:v>
                </c:pt>
                <c:pt idx="205">
                  <c:v>1047</c:v>
                </c:pt>
                <c:pt idx="206">
                  <c:v>1061.0999999999999</c:v>
                </c:pt>
                <c:pt idx="207">
                  <c:v>1075.4000000000001</c:v>
                </c:pt>
                <c:pt idx="208">
                  <c:v>1089.9000000000001</c:v>
                </c:pt>
                <c:pt idx="209">
                  <c:v>1104.7</c:v>
                </c:pt>
                <c:pt idx="210">
                  <c:v>1119.8</c:v>
                </c:pt>
                <c:pt idx="211">
                  <c:v>1135.2</c:v>
                </c:pt>
                <c:pt idx="212">
                  <c:v>1150.8</c:v>
                </c:pt>
                <c:pt idx="213">
                  <c:v>1166.7</c:v>
                </c:pt>
                <c:pt idx="214">
                  <c:v>1182.8</c:v>
                </c:pt>
                <c:pt idx="215">
                  <c:v>1199.2</c:v>
                </c:pt>
                <c:pt idx="216">
                  <c:v>1215.9000000000001</c:v>
                </c:pt>
                <c:pt idx="217">
                  <c:v>1232.8</c:v>
                </c:pt>
                <c:pt idx="218">
                  <c:v>1250</c:v>
                </c:pt>
                <c:pt idx="219">
                  <c:v>1267.5</c:v>
                </c:pt>
                <c:pt idx="220">
                  <c:v>1285.2</c:v>
                </c:pt>
                <c:pt idx="221">
                  <c:v>1303.2</c:v>
                </c:pt>
                <c:pt idx="222">
                  <c:v>1321.5</c:v>
                </c:pt>
                <c:pt idx="223">
                  <c:v>1340</c:v>
                </c:pt>
                <c:pt idx="224">
                  <c:v>1358.8</c:v>
                </c:pt>
                <c:pt idx="225">
                  <c:v>1377.8</c:v>
                </c:pt>
                <c:pt idx="226">
                  <c:v>1397.2</c:v>
                </c:pt>
                <c:pt idx="227">
                  <c:v>1416.8</c:v>
                </c:pt>
                <c:pt idx="228">
                  <c:v>1436.6</c:v>
                </c:pt>
                <c:pt idx="229">
                  <c:v>1456.8</c:v>
                </c:pt>
                <c:pt idx="230">
                  <c:v>1477.2</c:v>
                </c:pt>
                <c:pt idx="231">
                  <c:v>1497.9</c:v>
                </c:pt>
                <c:pt idx="232">
                  <c:v>1518.8</c:v>
                </c:pt>
                <c:pt idx="233">
                  <c:v>1539.9</c:v>
                </c:pt>
                <c:pt idx="234">
                  <c:v>1561.2</c:v>
                </c:pt>
                <c:pt idx="235">
                  <c:v>1582.6</c:v>
                </c:pt>
                <c:pt idx="236">
                  <c:v>1604.1</c:v>
                </c:pt>
                <c:pt idx="237">
                  <c:v>1625.7</c:v>
                </c:pt>
                <c:pt idx="238">
                  <c:v>1647.3</c:v>
                </c:pt>
                <c:pt idx="239">
                  <c:v>1669</c:v>
                </c:pt>
                <c:pt idx="240">
                  <c:v>1690.6</c:v>
                </c:pt>
                <c:pt idx="241">
                  <c:v>1712.3</c:v>
                </c:pt>
                <c:pt idx="242">
                  <c:v>1734</c:v>
                </c:pt>
                <c:pt idx="243">
                  <c:v>1755.6</c:v>
                </c:pt>
                <c:pt idx="244">
                  <c:v>1777.3</c:v>
                </c:pt>
                <c:pt idx="245">
                  <c:v>1799</c:v>
                </c:pt>
                <c:pt idx="246">
                  <c:v>1820.6</c:v>
                </c:pt>
                <c:pt idx="247">
                  <c:v>1842.3</c:v>
                </c:pt>
                <c:pt idx="248">
                  <c:v>1864</c:v>
                </c:pt>
                <c:pt idx="249">
                  <c:v>1885.7</c:v>
                </c:pt>
                <c:pt idx="250">
                  <c:v>1907.4</c:v>
                </c:pt>
                <c:pt idx="251">
                  <c:v>1929</c:v>
                </c:pt>
                <c:pt idx="252">
                  <c:v>1950.7</c:v>
                </c:pt>
                <c:pt idx="253">
                  <c:v>1972.3</c:v>
                </c:pt>
                <c:pt idx="254">
                  <c:v>1993.8</c:v>
                </c:pt>
                <c:pt idx="255">
                  <c:v>2015.4</c:v>
                </c:pt>
                <c:pt idx="256">
                  <c:v>2037</c:v>
                </c:pt>
                <c:pt idx="257">
                  <c:v>2058.5</c:v>
                </c:pt>
                <c:pt idx="258">
                  <c:v>2080</c:v>
                </c:pt>
                <c:pt idx="259">
                  <c:v>2101.6</c:v>
                </c:pt>
                <c:pt idx="260">
                  <c:v>2123.1</c:v>
                </c:pt>
                <c:pt idx="261">
                  <c:v>2144.5</c:v>
                </c:pt>
                <c:pt idx="262">
                  <c:v>2166</c:v>
                </c:pt>
                <c:pt idx="263">
                  <c:v>2187.5</c:v>
                </c:pt>
                <c:pt idx="264">
                  <c:v>2209</c:v>
                </c:pt>
                <c:pt idx="265">
                  <c:v>2230.4</c:v>
                </c:pt>
                <c:pt idx="266">
                  <c:v>2251.8000000000002</c:v>
                </c:pt>
                <c:pt idx="267">
                  <c:v>2273.3000000000002</c:v>
                </c:pt>
                <c:pt idx="268">
                  <c:v>2294.6999999999998</c:v>
                </c:pt>
                <c:pt idx="269">
                  <c:v>2316.1</c:v>
                </c:pt>
                <c:pt idx="270">
                  <c:v>2337.4</c:v>
                </c:pt>
                <c:pt idx="271">
                  <c:v>2358.8000000000002</c:v>
                </c:pt>
                <c:pt idx="272">
                  <c:v>2380.1999999999998</c:v>
                </c:pt>
                <c:pt idx="273">
                  <c:v>2401.5</c:v>
                </c:pt>
                <c:pt idx="274">
                  <c:v>2422.9</c:v>
                </c:pt>
                <c:pt idx="275">
                  <c:v>2444.1999999999998</c:v>
                </c:pt>
                <c:pt idx="276">
                  <c:v>2465.5</c:v>
                </c:pt>
                <c:pt idx="277">
                  <c:v>2486.8000000000002</c:v>
                </c:pt>
                <c:pt idx="278">
                  <c:v>2508</c:v>
                </c:pt>
                <c:pt idx="279">
                  <c:v>2529.3000000000002</c:v>
                </c:pt>
                <c:pt idx="280">
                  <c:v>2550.5</c:v>
                </c:pt>
                <c:pt idx="281">
                  <c:v>2571.8000000000002</c:v>
                </c:pt>
                <c:pt idx="282">
                  <c:v>2593</c:v>
                </c:pt>
                <c:pt idx="283">
                  <c:v>2614.3000000000002</c:v>
                </c:pt>
                <c:pt idx="284">
                  <c:v>2635.5</c:v>
                </c:pt>
                <c:pt idx="285">
                  <c:v>2656.7</c:v>
                </c:pt>
                <c:pt idx="286">
                  <c:v>2677.9</c:v>
                </c:pt>
                <c:pt idx="287">
                  <c:v>2699.1</c:v>
                </c:pt>
                <c:pt idx="288">
                  <c:v>2720.2</c:v>
                </c:pt>
                <c:pt idx="289">
                  <c:v>2741.3</c:v>
                </c:pt>
                <c:pt idx="290">
                  <c:v>2762.5</c:v>
                </c:pt>
                <c:pt idx="291">
                  <c:v>2783.6</c:v>
                </c:pt>
                <c:pt idx="292">
                  <c:v>2804.7</c:v>
                </c:pt>
                <c:pt idx="293">
                  <c:v>2825.8</c:v>
                </c:pt>
                <c:pt idx="294">
                  <c:v>2846.9</c:v>
                </c:pt>
                <c:pt idx="295">
                  <c:v>2868</c:v>
                </c:pt>
                <c:pt idx="296">
                  <c:v>2889</c:v>
                </c:pt>
                <c:pt idx="297">
                  <c:v>2910.1</c:v>
                </c:pt>
                <c:pt idx="298">
                  <c:v>2931.1</c:v>
                </c:pt>
                <c:pt idx="299">
                  <c:v>2952.1</c:v>
                </c:pt>
                <c:pt idx="300">
                  <c:v>2973.2</c:v>
                </c:pt>
                <c:pt idx="301">
                  <c:v>2994.1</c:v>
                </c:pt>
                <c:pt idx="302">
                  <c:v>3015.1</c:v>
                </c:pt>
                <c:pt idx="303">
                  <c:v>3036.1</c:v>
                </c:pt>
                <c:pt idx="304">
                  <c:v>3057.1</c:v>
                </c:pt>
                <c:pt idx="305">
                  <c:v>3078</c:v>
                </c:pt>
                <c:pt idx="306">
                  <c:v>3098.9</c:v>
                </c:pt>
                <c:pt idx="307">
                  <c:v>3119.8</c:v>
                </c:pt>
                <c:pt idx="308">
                  <c:v>3140.7</c:v>
                </c:pt>
                <c:pt idx="309">
                  <c:v>3161.6</c:v>
                </c:pt>
                <c:pt idx="310">
                  <c:v>3182.5</c:v>
                </c:pt>
                <c:pt idx="311">
                  <c:v>3203.4</c:v>
                </c:pt>
                <c:pt idx="312">
                  <c:v>3224.3</c:v>
                </c:pt>
                <c:pt idx="313">
                  <c:v>3245.1</c:v>
                </c:pt>
                <c:pt idx="314">
                  <c:v>3266</c:v>
                </c:pt>
                <c:pt idx="315">
                  <c:v>3286.8</c:v>
                </c:pt>
                <c:pt idx="316">
                  <c:v>3307.6</c:v>
                </c:pt>
                <c:pt idx="317">
                  <c:v>3328.4</c:v>
                </c:pt>
                <c:pt idx="318">
                  <c:v>3349.2</c:v>
                </c:pt>
                <c:pt idx="319">
                  <c:v>3370</c:v>
                </c:pt>
                <c:pt idx="320">
                  <c:v>3390.7</c:v>
                </c:pt>
                <c:pt idx="321">
                  <c:v>3411.5</c:v>
                </c:pt>
                <c:pt idx="322">
                  <c:v>3432.2</c:v>
                </c:pt>
                <c:pt idx="323">
                  <c:v>3452.9</c:v>
                </c:pt>
                <c:pt idx="324">
                  <c:v>3473.6</c:v>
                </c:pt>
                <c:pt idx="325">
                  <c:v>3494.3</c:v>
                </c:pt>
                <c:pt idx="326">
                  <c:v>3515</c:v>
                </c:pt>
                <c:pt idx="327">
                  <c:v>3535.6</c:v>
                </c:pt>
                <c:pt idx="328">
                  <c:v>3556.3</c:v>
                </c:pt>
                <c:pt idx="329">
                  <c:v>3576.9</c:v>
                </c:pt>
                <c:pt idx="330">
                  <c:v>3597.6</c:v>
                </c:pt>
                <c:pt idx="331">
                  <c:v>3618.2</c:v>
                </c:pt>
                <c:pt idx="332">
                  <c:v>3638.8</c:v>
                </c:pt>
                <c:pt idx="333">
                  <c:v>3659.4</c:v>
                </c:pt>
                <c:pt idx="334">
                  <c:v>3680</c:v>
                </c:pt>
                <c:pt idx="335">
                  <c:v>3700.6</c:v>
                </c:pt>
                <c:pt idx="336">
                  <c:v>3721.2</c:v>
                </c:pt>
                <c:pt idx="337">
                  <c:v>3741.8</c:v>
                </c:pt>
                <c:pt idx="338">
                  <c:v>3762.3</c:v>
                </c:pt>
                <c:pt idx="339">
                  <c:v>3782.8</c:v>
                </c:pt>
                <c:pt idx="340">
                  <c:v>3803.3</c:v>
                </c:pt>
                <c:pt idx="341">
                  <c:v>3823.8</c:v>
                </c:pt>
                <c:pt idx="342">
                  <c:v>3844.3</c:v>
                </c:pt>
                <c:pt idx="343">
                  <c:v>3864.7</c:v>
                </c:pt>
                <c:pt idx="344">
                  <c:v>3885.2</c:v>
                </c:pt>
                <c:pt idx="345">
                  <c:v>3905.6</c:v>
                </c:pt>
                <c:pt idx="346">
                  <c:v>3926.1</c:v>
                </c:pt>
                <c:pt idx="347">
                  <c:v>3946.5</c:v>
                </c:pt>
                <c:pt idx="348">
                  <c:v>3966.9</c:v>
                </c:pt>
                <c:pt idx="349">
                  <c:v>3987.3</c:v>
                </c:pt>
                <c:pt idx="350">
                  <c:v>4007.7</c:v>
                </c:pt>
                <c:pt idx="351">
                  <c:v>4028.1</c:v>
                </c:pt>
                <c:pt idx="352">
                  <c:v>4048.5</c:v>
                </c:pt>
                <c:pt idx="353">
                  <c:v>4068.8</c:v>
                </c:pt>
                <c:pt idx="354">
                  <c:v>4089.2</c:v>
                </c:pt>
                <c:pt idx="355">
                  <c:v>4109.5</c:v>
                </c:pt>
                <c:pt idx="356">
                  <c:v>4129.8</c:v>
                </c:pt>
                <c:pt idx="357">
                  <c:v>4150.1000000000004</c:v>
                </c:pt>
                <c:pt idx="358">
                  <c:v>4170.3</c:v>
                </c:pt>
                <c:pt idx="359">
                  <c:v>4190.6000000000004</c:v>
                </c:pt>
                <c:pt idx="360">
                  <c:v>4210.9000000000005</c:v>
                </c:pt>
                <c:pt idx="361">
                  <c:v>4231.1000000000004</c:v>
                </c:pt>
                <c:pt idx="362">
                  <c:v>4251.4000000000005</c:v>
                </c:pt>
                <c:pt idx="363">
                  <c:v>4271.6000000000004</c:v>
                </c:pt>
                <c:pt idx="364">
                  <c:v>4291.8</c:v>
                </c:pt>
                <c:pt idx="365">
                  <c:v>4312</c:v>
                </c:pt>
                <c:pt idx="366">
                  <c:v>4332.3</c:v>
                </c:pt>
                <c:pt idx="367">
                  <c:v>4352.4000000000005</c:v>
                </c:pt>
                <c:pt idx="368">
                  <c:v>4372.6000000000004</c:v>
                </c:pt>
                <c:pt idx="369">
                  <c:v>4392.7</c:v>
                </c:pt>
                <c:pt idx="370">
                  <c:v>4412.9000000000005</c:v>
                </c:pt>
                <c:pt idx="371">
                  <c:v>4433</c:v>
                </c:pt>
                <c:pt idx="372">
                  <c:v>4453.1000000000004</c:v>
                </c:pt>
                <c:pt idx="373">
                  <c:v>4473.2</c:v>
                </c:pt>
                <c:pt idx="374">
                  <c:v>4493.3</c:v>
                </c:pt>
                <c:pt idx="375">
                  <c:v>4513.4000000000005</c:v>
                </c:pt>
                <c:pt idx="376">
                  <c:v>4533.4000000000005</c:v>
                </c:pt>
                <c:pt idx="377">
                  <c:v>4553.5</c:v>
                </c:pt>
                <c:pt idx="378">
                  <c:v>4573.5</c:v>
                </c:pt>
                <c:pt idx="379">
                  <c:v>4593.6000000000004</c:v>
                </c:pt>
                <c:pt idx="380">
                  <c:v>4613.6000000000004</c:v>
                </c:pt>
                <c:pt idx="381">
                  <c:v>4633.6000000000004</c:v>
                </c:pt>
                <c:pt idx="382">
                  <c:v>4653.6000000000004</c:v>
                </c:pt>
                <c:pt idx="383">
                  <c:v>4673.6000000000004</c:v>
                </c:pt>
                <c:pt idx="384">
                  <c:v>4693.6000000000004</c:v>
                </c:pt>
                <c:pt idx="385">
                  <c:v>4713.5</c:v>
                </c:pt>
                <c:pt idx="386">
                  <c:v>4733.5</c:v>
                </c:pt>
                <c:pt idx="387">
                  <c:v>4753.4000000000005</c:v>
                </c:pt>
                <c:pt idx="388">
                  <c:v>4773.3</c:v>
                </c:pt>
                <c:pt idx="389">
                  <c:v>4793.2</c:v>
                </c:pt>
                <c:pt idx="390">
                  <c:v>4813.1000000000004</c:v>
                </c:pt>
                <c:pt idx="391">
                  <c:v>4832.9000000000005</c:v>
                </c:pt>
                <c:pt idx="392">
                  <c:v>4852.8</c:v>
                </c:pt>
                <c:pt idx="393">
                  <c:v>4872.7</c:v>
                </c:pt>
                <c:pt idx="394">
                  <c:v>4892.5</c:v>
                </c:pt>
                <c:pt idx="395">
                  <c:v>4912.3</c:v>
                </c:pt>
                <c:pt idx="396">
                  <c:v>4932.2</c:v>
                </c:pt>
                <c:pt idx="397">
                  <c:v>4951.9000000000005</c:v>
                </c:pt>
                <c:pt idx="398">
                  <c:v>4971.7</c:v>
                </c:pt>
                <c:pt idx="399">
                  <c:v>4991.5</c:v>
                </c:pt>
                <c:pt idx="400">
                  <c:v>5011.3</c:v>
                </c:pt>
                <c:pt idx="401">
                  <c:v>5031</c:v>
                </c:pt>
                <c:pt idx="402">
                  <c:v>5050.8</c:v>
                </c:pt>
                <c:pt idx="403">
                  <c:v>5070.5</c:v>
                </c:pt>
                <c:pt idx="404">
                  <c:v>5090.3</c:v>
                </c:pt>
                <c:pt idx="405">
                  <c:v>5110</c:v>
                </c:pt>
                <c:pt idx="406">
                  <c:v>5129.7</c:v>
                </c:pt>
                <c:pt idx="407">
                  <c:v>5149.3</c:v>
                </c:pt>
                <c:pt idx="408">
                  <c:v>5169</c:v>
                </c:pt>
                <c:pt idx="409">
                  <c:v>5188.6000000000004</c:v>
                </c:pt>
                <c:pt idx="410">
                  <c:v>5208.3</c:v>
                </c:pt>
                <c:pt idx="411">
                  <c:v>5227.9000000000005</c:v>
                </c:pt>
                <c:pt idx="412">
                  <c:v>5247.5</c:v>
                </c:pt>
                <c:pt idx="413">
                  <c:v>5267.1</c:v>
                </c:pt>
                <c:pt idx="414">
                  <c:v>5286.7</c:v>
                </c:pt>
                <c:pt idx="415">
                  <c:v>5306.3</c:v>
                </c:pt>
                <c:pt idx="416">
                  <c:v>5325.9</c:v>
                </c:pt>
                <c:pt idx="417">
                  <c:v>5345.4</c:v>
                </c:pt>
                <c:pt idx="418">
                  <c:v>5365</c:v>
                </c:pt>
                <c:pt idx="419">
                  <c:v>5384.5</c:v>
                </c:pt>
                <c:pt idx="420">
                  <c:v>5404</c:v>
                </c:pt>
                <c:pt idx="421">
                  <c:v>5423.5</c:v>
                </c:pt>
                <c:pt idx="422">
                  <c:v>5443</c:v>
                </c:pt>
                <c:pt idx="423">
                  <c:v>5462.5</c:v>
                </c:pt>
                <c:pt idx="424">
                  <c:v>5482</c:v>
                </c:pt>
                <c:pt idx="425">
                  <c:v>5501.5</c:v>
                </c:pt>
                <c:pt idx="426">
                  <c:v>5520.9</c:v>
                </c:pt>
                <c:pt idx="427">
                  <c:v>5540.3</c:v>
                </c:pt>
                <c:pt idx="428">
                  <c:v>5559.8</c:v>
                </c:pt>
                <c:pt idx="429">
                  <c:v>5579.2</c:v>
                </c:pt>
                <c:pt idx="430">
                  <c:v>5598.6</c:v>
                </c:pt>
                <c:pt idx="431">
                  <c:v>5617.9</c:v>
                </c:pt>
                <c:pt idx="432">
                  <c:v>5637.3</c:v>
                </c:pt>
                <c:pt idx="433">
                  <c:v>5656.7</c:v>
                </c:pt>
                <c:pt idx="434">
                  <c:v>5676</c:v>
                </c:pt>
                <c:pt idx="435">
                  <c:v>5695.4</c:v>
                </c:pt>
                <c:pt idx="436">
                  <c:v>5714.7</c:v>
                </c:pt>
                <c:pt idx="437">
                  <c:v>5734</c:v>
                </c:pt>
                <c:pt idx="438">
                  <c:v>5753.3</c:v>
                </c:pt>
                <c:pt idx="439">
                  <c:v>5772.6</c:v>
                </c:pt>
                <c:pt idx="440">
                  <c:v>5791.8</c:v>
                </c:pt>
                <c:pt idx="441">
                  <c:v>5811.1</c:v>
                </c:pt>
                <c:pt idx="442">
                  <c:v>5830.4</c:v>
                </c:pt>
                <c:pt idx="443">
                  <c:v>5849.6</c:v>
                </c:pt>
                <c:pt idx="444">
                  <c:v>5868.8</c:v>
                </c:pt>
                <c:pt idx="445">
                  <c:v>5888</c:v>
                </c:pt>
                <c:pt idx="446">
                  <c:v>5907.2</c:v>
                </c:pt>
                <c:pt idx="447">
                  <c:v>5926.4</c:v>
                </c:pt>
                <c:pt idx="448">
                  <c:v>5945.6</c:v>
                </c:pt>
                <c:pt idx="449">
                  <c:v>5964.8</c:v>
                </c:pt>
                <c:pt idx="450">
                  <c:v>5983.9</c:v>
                </c:pt>
                <c:pt idx="451">
                  <c:v>6003</c:v>
                </c:pt>
                <c:pt idx="452">
                  <c:v>6022.2</c:v>
                </c:pt>
                <c:pt idx="453">
                  <c:v>6041.2</c:v>
                </c:pt>
                <c:pt idx="454">
                  <c:v>6060.3</c:v>
                </c:pt>
                <c:pt idx="455">
                  <c:v>6079.4</c:v>
                </c:pt>
                <c:pt idx="456">
                  <c:v>6098.5</c:v>
                </c:pt>
                <c:pt idx="457">
                  <c:v>6117.6</c:v>
                </c:pt>
                <c:pt idx="458">
                  <c:v>6136.6</c:v>
                </c:pt>
                <c:pt idx="459">
                  <c:v>6155.7</c:v>
                </c:pt>
                <c:pt idx="460">
                  <c:v>6174.7</c:v>
                </c:pt>
                <c:pt idx="461">
                  <c:v>6193.7</c:v>
                </c:pt>
                <c:pt idx="462">
                  <c:v>6212.7</c:v>
                </c:pt>
                <c:pt idx="463">
                  <c:v>6231.7</c:v>
                </c:pt>
                <c:pt idx="464">
                  <c:v>6250.7</c:v>
                </c:pt>
                <c:pt idx="465">
                  <c:v>6269.6</c:v>
                </c:pt>
                <c:pt idx="466">
                  <c:v>6288.6</c:v>
                </c:pt>
                <c:pt idx="467">
                  <c:v>6307.5</c:v>
                </c:pt>
                <c:pt idx="468">
                  <c:v>6326.5</c:v>
                </c:pt>
                <c:pt idx="469">
                  <c:v>6345.4</c:v>
                </c:pt>
                <c:pt idx="470">
                  <c:v>6364.3</c:v>
                </c:pt>
                <c:pt idx="471">
                  <c:v>6383.2</c:v>
                </c:pt>
                <c:pt idx="472">
                  <c:v>6402.1</c:v>
                </c:pt>
                <c:pt idx="473">
                  <c:v>6420.9</c:v>
                </c:pt>
                <c:pt idx="474">
                  <c:v>6439.8</c:v>
                </c:pt>
                <c:pt idx="475">
                  <c:v>6458.6</c:v>
                </c:pt>
                <c:pt idx="476">
                  <c:v>6477.4</c:v>
                </c:pt>
                <c:pt idx="477">
                  <c:v>6496.2</c:v>
                </c:pt>
                <c:pt idx="478">
                  <c:v>6515</c:v>
                </c:pt>
                <c:pt idx="479">
                  <c:v>6533.8</c:v>
                </c:pt>
                <c:pt idx="480">
                  <c:v>6552.6</c:v>
                </c:pt>
                <c:pt idx="481">
                  <c:v>6571.3</c:v>
                </c:pt>
                <c:pt idx="482">
                  <c:v>6590.1</c:v>
                </c:pt>
                <c:pt idx="483">
                  <c:v>6608.8</c:v>
                </c:pt>
                <c:pt idx="484">
                  <c:v>6627.6</c:v>
                </c:pt>
                <c:pt idx="485">
                  <c:v>6646.3</c:v>
                </c:pt>
                <c:pt idx="486">
                  <c:v>6665</c:v>
                </c:pt>
                <c:pt idx="487">
                  <c:v>6683.6</c:v>
                </c:pt>
                <c:pt idx="488">
                  <c:v>6702.3</c:v>
                </c:pt>
                <c:pt idx="489">
                  <c:v>6721</c:v>
                </c:pt>
                <c:pt idx="490">
                  <c:v>6739.7</c:v>
                </c:pt>
                <c:pt idx="491">
                  <c:v>6758.3</c:v>
                </c:pt>
                <c:pt idx="492">
                  <c:v>6776.9</c:v>
                </c:pt>
                <c:pt idx="493">
                  <c:v>6795.6</c:v>
                </c:pt>
                <c:pt idx="494">
                  <c:v>6814.2</c:v>
                </c:pt>
                <c:pt idx="495">
                  <c:v>6832.8</c:v>
                </c:pt>
                <c:pt idx="496">
                  <c:v>6851.3</c:v>
                </c:pt>
                <c:pt idx="497">
                  <c:v>6869.9</c:v>
                </c:pt>
                <c:pt idx="498">
                  <c:v>6888.4</c:v>
                </c:pt>
                <c:pt idx="499">
                  <c:v>6907</c:v>
                </c:pt>
                <c:pt idx="500">
                  <c:v>6925.5</c:v>
                </c:pt>
                <c:pt idx="501">
                  <c:v>6944</c:v>
                </c:pt>
                <c:pt idx="502">
                  <c:v>6962.5</c:v>
                </c:pt>
                <c:pt idx="503">
                  <c:v>6981</c:v>
                </c:pt>
                <c:pt idx="504">
                  <c:v>6999.5</c:v>
                </c:pt>
                <c:pt idx="505">
                  <c:v>7018</c:v>
                </c:pt>
                <c:pt idx="506">
                  <c:v>7036.4</c:v>
                </c:pt>
                <c:pt idx="507">
                  <c:v>7054.9</c:v>
                </c:pt>
                <c:pt idx="508">
                  <c:v>7073.3</c:v>
                </c:pt>
                <c:pt idx="509">
                  <c:v>7091.7</c:v>
                </c:pt>
                <c:pt idx="510">
                  <c:v>7110.1</c:v>
                </c:pt>
                <c:pt idx="511">
                  <c:v>7128.5</c:v>
                </c:pt>
                <c:pt idx="512">
                  <c:v>7146.8</c:v>
                </c:pt>
                <c:pt idx="513">
                  <c:v>7165.2</c:v>
                </c:pt>
                <c:pt idx="514">
                  <c:v>7183.6</c:v>
                </c:pt>
                <c:pt idx="515">
                  <c:v>7201.9</c:v>
                </c:pt>
                <c:pt idx="516">
                  <c:v>7220.3</c:v>
                </c:pt>
                <c:pt idx="517">
                  <c:v>7238.6</c:v>
                </c:pt>
                <c:pt idx="518">
                  <c:v>7256.9</c:v>
                </c:pt>
                <c:pt idx="519">
                  <c:v>7275.2</c:v>
                </c:pt>
                <c:pt idx="520">
                  <c:v>7293.5</c:v>
                </c:pt>
                <c:pt idx="521">
                  <c:v>7311.7</c:v>
                </c:pt>
                <c:pt idx="522">
                  <c:v>7330</c:v>
                </c:pt>
                <c:pt idx="523">
                  <c:v>7348.3</c:v>
                </c:pt>
                <c:pt idx="524">
                  <c:v>7366.5</c:v>
                </c:pt>
                <c:pt idx="525">
                  <c:v>7384.7</c:v>
                </c:pt>
                <c:pt idx="526">
                  <c:v>7402.9</c:v>
                </c:pt>
                <c:pt idx="527">
                  <c:v>7421.1</c:v>
                </c:pt>
                <c:pt idx="528">
                  <c:v>7439.3</c:v>
                </c:pt>
                <c:pt idx="529">
                  <c:v>7457.5</c:v>
                </c:pt>
                <c:pt idx="530">
                  <c:v>7475.6</c:v>
                </c:pt>
                <c:pt idx="531">
                  <c:v>7493.8</c:v>
                </c:pt>
                <c:pt idx="532">
                  <c:v>7511.9</c:v>
                </c:pt>
                <c:pt idx="533">
                  <c:v>7530</c:v>
                </c:pt>
                <c:pt idx="534">
                  <c:v>7548.1</c:v>
                </c:pt>
                <c:pt idx="535">
                  <c:v>7566.2</c:v>
                </c:pt>
                <c:pt idx="536">
                  <c:v>7584.3</c:v>
                </c:pt>
                <c:pt idx="537">
                  <c:v>7602.4</c:v>
                </c:pt>
                <c:pt idx="538">
                  <c:v>7620.4</c:v>
                </c:pt>
                <c:pt idx="539">
                  <c:v>7638.5</c:v>
                </c:pt>
                <c:pt idx="540">
                  <c:v>7656.5</c:v>
                </c:pt>
                <c:pt idx="541">
                  <c:v>7674.5</c:v>
                </c:pt>
                <c:pt idx="542">
                  <c:v>7692.5</c:v>
                </c:pt>
                <c:pt idx="543">
                  <c:v>7710.5</c:v>
                </c:pt>
                <c:pt idx="544">
                  <c:v>7728.5</c:v>
                </c:pt>
                <c:pt idx="545">
                  <c:v>7746.5</c:v>
                </c:pt>
                <c:pt idx="546">
                  <c:v>7764.4</c:v>
                </c:pt>
                <c:pt idx="547">
                  <c:v>7782.4</c:v>
                </c:pt>
                <c:pt idx="548">
                  <c:v>7800.3</c:v>
                </c:pt>
                <c:pt idx="549">
                  <c:v>7818.3</c:v>
                </c:pt>
                <c:pt idx="550">
                  <c:v>7836.2</c:v>
                </c:pt>
                <c:pt idx="551">
                  <c:v>7854.1</c:v>
                </c:pt>
                <c:pt idx="552">
                  <c:v>7872</c:v>
                </c:pt>
                <c:pt idx="553">
                  <c:v>7889.8</c:v>
                </c:pt>
                <c:pt idx="554">
                  <c:v>7907.7</c:v>
                </c:pt>
                <c:pt idx="555">
                  <c:v>7925.5</c:v>
                </c:pt>
                <c:pt idx="556">
                  <c:v>7943.3</c:v>
                </c:pt>
                <c:pt idx="557">
                  <c:v>7961.1</c:v>
                </c:pt>
                <c:pt idx="558">
                  <c:v>7978.9</c:v>
                </c:pt>
                <c:pt idx="559">
                  <c:v>7996.7</c:v>
                </c:pt>
                <c:pt idx="560">
                  <c:v>8014.5</c:v>
                </c:pt>
                <c:pt idx="561">
                  <c:v>8032.3</c:v>
                </c:pt>
                <c:pt idx="562">
                  <c:v>8050.1</c:v>
                </c:pt>
                <c:pt idx="563">
                  <c:v>8067.8</c:v>
                </c:pt>
                <c:pt idx="564">
                  <c:v>8085.6</c:v>
                </c:pt>
                <c:pt idx="565">
                  <c:v>8103.3</c:v>
                </c:pt>
                <c:pt idx="566">
                  <c:v>8121</c:v>
                </c:pt>
                <c:pt idx="567">
                  <c:v>8138.7</c:v>
                </c:pt>
                <c:pt idx="568">
                  <c:v>8156.4</c:v>
                </c:pt>
                <c:pt idx="569">
                  <c:v>8174.1</c:v>
                </c:pt>
                <c:pt idx="570">
                  <c:v>8191.8</c:v>
                </c:pt>
                <c:pt idx="571">
                  <c:v>8209.4</c:v>
                </c:pt>
                <c:pt idx="572">
                  <c:v>8227</c:v>
                </c:pt>
                <c:pt idx="573">
                  <c:v>8244.6</c:v>
                </c:pt>
                <c:pt idx="574">
                  <c:v>8262.2999999999884</c:v>
                </c:pt>
                <c:pt idx="575">
                  <c:v>8279.9</c:v>
                </c:pt>
                <c:pt idx="576">
                  <c:v>8297.5</c:v>
                </c:pt>
                <c:pt idx="577">
                  <c:v>8315</c:v>
                </c:pt>
                <c:pt idx="578">
                  <c:v>8332.6</c:v>
                </c:pt>
                <c:pt idx="579">
                  <c:v>8350.2000000000007</c:v>
                </c:pt>
                <c:pt idx="580">
                  <c:v>8367.7000000000007</c:v>
                </c:pt>
                <c:pt idx="581">
                  <c:v>8385.2000000000007</c:v>
                </c:pt>
                <c:pt idx="582">
                  <c:v>8402.7999999999884</c:v>
                </c:pt>
                <c:pt idx="583">
                  <c:v>8420.2999999999884</c:v>
                </c:pt>
                <c:pt idx="584">
                  <c:v>8437.7000000000007</c:v>
                </c:pt>
                <c:pt idx="585">
                  <c:v>8455.2999999999884</c:v>
                </c:pt>
                <c:pt idx="586">
                  <c:v>8472.7000000000007</c:v>
                </c:pt>
                <c:pt idx="587">
                  <c:v>8490.2000000000007</c:v>
                </c:pt>
                <c:pt idx="588">
                  <c:v>8507.6</c:v>
                </c:pt>
                <c:pt idx="589">
                  <c:v>8525</c:v>
                </c:pt>
                <c:pt idx="590">
                  <c:v>8542.4</c:v>
                </c:pt>
                <c:pt idx="591">
                  <c:v>8559.7999999999884</c:v>
                </c:pt>
                <c:pt idx="592">
                  <c:v>8577.2000000000007</c:v>
                </c:pt>
                <c:pt idx="593">
                  <c:v>8594.6</c:v>
                </c:pt>
                <c:pt idx="594">
                  <c:v>8611.9</c:v>
                </c:pt>
                <c:pt idx="595">
                  <c:v>8629.2000000000007</c:v>
                </c:pt>
                <c:pt idx="596">
                  <c:v>8646.6</c:v>
                </c:pt>
                <c:pt idx="597">
                  <c:v>8663.9</c:v>
                </c:pt>
                <c:pt idx="598">
                  <c:v>8681.2000000000007</c:v>
                </c:pt>
                <c:pt idx="599">
                  <c:v>8698.5</c:v>
                </c:pt>
                <c:pt idx="600">
                  <c:v>8715.7999999999884</c:v>
                </c:pt>
                <c:pt idx="601">
                  <c:v>8733.1</c:v>
                </c:pt>
                <c:pt idx="602">
                  <c:v>8750.4</c:v>
                </c:pt>
                <c:pt idx="603">
                  <c:v>8767.7000000000007</c:v>
                </c:pt>
                <c:pt idx="604">
                  <c:v>8784.9</c:v>
                </c:pt>
                <c:pt idx="605">
                  <c:v>8802.2000000000007</c:v>
                </c:pt>
                <c:pt idx="606">
                  <c:v>8819.4</c:v>
                </c:pt>
                <c:pt idx="607">
                  <c:v>8836.5</c:v>
                </c:pt>
                <c:pt idx="608">
                  <c:v>8853.7000000000007</c:v>
                </c:pt>
                <c:pt idx="609">
                  <c:v>8870.9</c:v>
                </c:pt>
                <c:pt idx="610">
                  <c:v>8888.1</c:v>
                </c:pt>
                <c:pt idx="611">
                  <c:v>8905.2999999999884</c:v>
                </c:pt>
                <c:pt idx="612">
                  <c:v>8922.4</c:v>
                </c:pt>
                <c:pt idx="613">
                  <c:v>8939.5</c:v>
                </c:pt>
                <c:pt idx="614">
                  <c:v>8956.6</c:v>
                </c:pt>
                <c:pt idx="615">
                  <c:v>8973.7000000000007</c:v>
                </c:pt>
                <c:pt idx="616">
                  <c:v>8990.7999999999884</c:v>
                </c:pt>
                <c:pt idx="617">
                  <c:v>9007.9</c:v>
                </c:pt>
                <c:pt idx="618">
                  <c:v>9025</c:v>
                </c:pt>
                <c:pt idx="619">
                  <c:v>9042.1</c:v>
                </c:pt>
                <c:pt idx="620">
                  <c:v>9059.1</c:v>
                </c:pt>
                <c:pt idx="621">
                  <c:v>9076.1</c:v>
                </c:pt>
                <c:pt idx="622">
                  <c:v>9093.1</c:v>
                </c:pt>
                <c:pt idx="623">
                  <c:v>9110.2000000000007</c:v>
                </c:pt>
                <c:pt idx="624">
                  <c:v>9127.2000000000007</c:v>
                </c:pt>
                <c:pt idx="625">
                  <c:v>9144.2000000000007</c:v>
                </c:pt>
                <c:pt idx="626">
                  <c:v>9161.1</c:v>
                </c:pt>
                <c:pt idx="627">
                  <c:v>9178.1</c:v>
                </c:pt>
                <c:pt idx="628">
                  <c:v>9195.1</c:v>
                </c:pt>
                <c:pt idx="629">
                  <c:v>9212</c:v>
                </c:pt>
                <c:pt idx="630">
                  <c:v>9228.9</c:v>
                </c:pt>
                <c:pt idx="631">
                  <c:v>9245.7999999999884</c:v>
                </c:pt>
                <c:pt idx="632">
                  <c:v>9262.7000000000007</c:v>
                </c:pt>
                <c:pt idx="633">
                  <c:v>9279.6</c:v>
                </c:pt>
                <c:pt idx="634">
                  <c:v>9296.4</c:v>
                </c:pt>
                <c:pt idx="635">
                  <c:v>9313.2999999999884</c:v>
                </c:pt>
                <c:pt idx="636">
                  <c:v>9330.2000000000007</c:v>
                </c:pt>
                <c:pt idx="637">
                  <c:v>9347</c:v>
                </c:pt>
                <c:pt idx="638">
                  <c:v>9363.7999999999884</c:v>
                </c:pt>
                <c:pt idx="639">
                  <c:v>9380.6</c:v>
                </c:pt>
                <c:pt idx="640">
                  <c:v>9397.4</c:v>
                </c:pt>
                <c:pt idx="641">
                  <c:v>9414.2000000000007</c:v>
                </c:pt>
                <c:pt idx="642">
                  <c:v>9430.9</c:v>
                </c:pt>
                <c:pt idx="643">
                  <c:v>9447.7000000000007</c:v>
                </c:pt>
                <c:pt idx="644">
                  <c:v>9464.4</c:v>
                </c:pt>
                <c:pt idx="645">
                  <c:v>9481.2000000000007</c:v>
                </c:pt>
                <c:pt idx="646">
                  <c:v>9497.9</c:v>
                </c:pt>
                <c:pt idx="647">
                  <c:v>9514.6</c:v>
                </c:pt>
                <c:pt idx="648">
                  <c:v>9531.2999999999884</c:v>
                </c:pt>
                <c:pt idx="649">
                  <c:v>9548</c:v>
                </c:pt>
                <c:pt idx="650">
                  <c:v>9564.7000000000007</c:v>
                </c:pt>
                <c:pt idx="651">
                  <c:v>9581.4</c:v>
                </c:pt>
                <c:pt idx="652">
                  <c:v>9598</c:v>
                </c:pt>
                <c:pt idx="653">
                  <c:v>9614.6</c:v>
                </c:pt>
                <c:pt idx="654">
                  <c:v>9631.2999999999884</c:v>
                </c:pt>
                <c:pt idx="655">
                  <c:v>9647.9</c:v>
                </c:pt>
                <c:pt idx="656">
                  <c:v>9664.5</c:v>
                </c:pt>
                <c:pt idx="657">
                  <c:v>9681.1</c:v>
                </c:pt>
                <c:pt idx="658">
                  <c:v>9697.7000000000007</c:v>
                </c:pt>
                <c:pt idx="659">
                  <c:v>9714.2999999999884</c:v>
                </c:pt>
                <c:pt idx="660">
                  <c:v>9730.7999999999884</c:v>
                </c:pt>
                <c:pt idx="661">
                  <c:v>9747.2999999999884</c:v>
                </c:pt>
                <c:pt idx="662">
                  <c:v>9763.7999999999884</c:v>
                </c:pt>
                <c:pt idx="663">
                  <c:v>9780.2999999999884</c:v>
                </c:pt>
                <c:pt idx="664">
                  <c:v>9796.7999999999884</c:v>
                </c:pt>
                <c:pt idx="665">
                  <c:v>9813.2999999999884</c:v>
                </c:pt>
                <c:pt idx="666">
                  <c:v>9829.7999999999884</c:v>
                </c:pt>
                <c:pt idx="667">
                  <c:v>9846.2000000000007</c:v>
                </c:pt>
                <c:pt idx="668">
                  <c:v>9862.7000000000007</c:v>
                </c:pt>
                <c:pt idx="669">
                  <c:v>9879.1</c:v>
                </c:pt>
                <c:pt idx="670">
                  <c:v>9895.6</c:v>
                </c:pt>
                <c:pt idx="671">
                  <c:v>9912</c:v>
                </c:pt>
                <c:pt idx="672">
                  <c:v>9928.4</c:v>
                </c:pt>
                <c:pt idx="673">
                  <c:v>9944.7999999999884</c:v>
                </c:pt>
                <c:pt idx="674">
                  <c:v>9961.2000000000007</c:v>
                </c:pt>
                <c:pt idx="675">
                  <c:v>9977.5</c:v>
                </c:pt>
                <c:pt idx="676">
                  <c:v>9993.9</c:v>
                </c:pt>
                <c:pt idx="677">
                  <c:v>10010.200000000004</c:v>
                </c:pt>
                <c:pt idx="678">
                  <c:v>10026.5</c:v>
                </c:pt>
                <c:pt idx="679">
                  <c:v>10042.799999999988</c:v>
                </c:pt>
                <c:pt idx="680">
                  <c:v>10059.1</c:v>
                </c:pt>
                <c:pt idx="681">
                  <c:v>10075.4</c:v>
                </c:pt>
                <c:pt idx="682">
                  <c:v>10091.700000000004</c:v>
                </c:pt>
                <c:pt idx="683">
                  <c:v>10108</c:v>
                </c:pt>
                <c:pt idx="684">
                  <c:v>10124.200000000004</c:v>
                </c:pt>
                <c:pt idx="685">
                  <c:v>10140.4</c:v>
                </c:pt>
                <c:pt idx="686">
                  <c:v>10156.700000000004</c:v>
                </c:pt>
                <c:pt idx="687">
                  <c:v>10172.9</c:v>
                </c:pt>
                <c:pt idx="688">
                  <c:v>10189.1</c:v>
                </c:pt>
                <c:pt idx="689">
                  <c:v>10205.299999999988</c:v>
                </c:pt>
                <c:pt idx="690">
                  <c:v>10221.5</c:v>
                </c:pt>
                <c:pt idx="691">
                  <c:v>10237.700000000004</c:v>
                </c:pt>
                <c:pt idx="692">
                  <c:v>10253.799999999988</c:v>
                </c:pt>
                <c:pt idx="693">
                  <c:v>10270</c:v>
                </c:pt>
                <c:pt idx="694">
                  <c:v>10286.1</c:v>
                </c:pt>
                <c:pt idx="695">
                  <c:v>10302.200000000004</c:v>
                </c:pt>
                <c:pt idx="696">
                  <c:v>10318.299999999988</c:v>
                </c:pt>
                <c:pt idx="697">
                  <c:v>10334.4</c:v>
                </c:pt>
                <c:pt idx="698">
                  <c:v>10350.4</c:v>
                </c:pt>
                <c:pt idx="699">
                  <c:v>10366.5</c:v>
                </c:pt>
                <c:pt idx="700">
                  <c:v>10382.5</c:v>
                </c:pt>
                <c:pt idx="701">
                  <c:v>10398.6</c:v>
                </c:pt>
                <c:pt idx="702">
                  <c:v>10414.6</c:v>
                </c:pt>
                <c:pt idx="703">
                  <c:v>10430.6</c:v>
                </c:pt>
                <c:pt idx="704">
                  <c:v>10446.700000000004</c:v>
                </c:pt>
                <c:pt idx="705">
                  <c:v>10462.6</c:v>
                </c:pt>
                <c:pt idx="706">
                  <c:v>10478.6</c:v>
                </c:pt>
                <c:pt idx="707">
                  <c:v>10494.6</c:v>
                </c:pt>
                <c:pt idx="708">
                  <c:v>10510.5</c:v>
                </c:pt>
                <c:pt idx="709">
                  <c:v>10526.5</c:v>
                </c:pt>
                <c:pt idx="710">
                  <c:v>10542.4</c:v>
                </c:pt>
                <c:pt idx="711">
                  <c:v>10558.3</c:v>
                </c:pt>
                <c:pt idx="712">
                  <c:v>10574.1</c:v>
                </c:pt>
                <c:pt idx="713">
                  <c:v>10590</c:v>
                </c:pt>
                <c:pt idx="714">
                  <c:v>10605.9</c:v>
                </c:pt>
                <c:pt idx="715">
                  <c:v>10621.7</c:v>
                </c:pt>
                <c:pt idx="716">
                  <c:v>10637.6</c:v>
                </c:pt>
                <c:pt idx="717">
                  <c:v>10653.4</c:v>
                </c:pt>
                <c:pt idx="718">
                  <c:v>10669.2</c:v>
                </c:pt>
                <c:pt idx="719">
                  <c:v>10685.1</c:v>
                </c:pt>
                <c:pt idx="720">
                  <c:v>10700.9</c:v>
                </c:pt>
                <c:pt idx="721">
                  <c:v>10716.7</c:v>
                </c:pt>
                <c:pt idx="722">
                  <c:v>10732.4</c:v>
                </c:pt>
                <c:pt idx="723">
                  <c:v>10748.2</c:v>
                </c:pt>
                <c:pt idx="724">
                  <c:v>10764</c:v>
                </c:pt>
                <c:pt idx="725">
                  <c:v>10779.7</c:v>
                </c:pt>
                <c:pt idx="726">
                  <c:v>10795.4</c:v>
                </c:pt>
                <c:pt idx="727">
                  <c:v>10811.1</c:v>
                </c:pt>
                <c:pt idx="728">
                  <c:v>10826.8</c:v>
                </c:pt>
                <c:pt idx="729">
                  <c:v>10842.5</c:v>
                </c:pt>
                <c:pt idx="730">
                  <c:v>10858.2</c:v>
                </c:pt>
                <c:pt idx="731">
                  <c:v>10873.8</c:v>
                </c:pt>
                <c:pt idx="732">
                  <c:v>10889.5</c:v>
                </c:pt>
                <c:pt idx="733">
                  <c:v>10905.1</c:v>
                </c:pt>
                <c:pt idx="734">
                  <c:v>10920.7</c:v>
                </c:pt>
                <c:pt idx="735">
                  <c:v>10936.4</c:v>
                </c:pt>
                <c:pt idx="736">
                  <c:v>10951.9</c:v>
                </c:pt>
                <c:pt idx="737">
                  <c:v>10967.5</c:v>
                </c:pt>
                <c:pt idx="738">
                  <c:v>10983.1</c:v>
                </c:pt>
                <c:pt idx="739">
                  <c:v>10998.6</c:v>
                </c:pt>
                <c:pt idx="740">
                  <c:v>11014.2</c:v>
                </c:pt>
                <c:pt idx="741">
                  <c:v>11029.7</c:v>
                </c:pt>
                <c:pt idx="742">
                  <c:v>11045.2</c:v>
                </c:pt>
                <c:pt idx="743">
                  <c:v>11060.8</c:v>
                </c:pt>
                <c:pt idx="744">
                  <c:v>11076.2</c:v>
                </c:pt>
                <c:pt idx="745">
                  <c:v>11091.7</c:v>
                </c:pt>
                <c:pt idx="746">
                  <c:v>11107.2</c:v>
                </c:pt>
                <c:pt idx="747">
                  <c:v>11122.6</c:v>
                </c:pt>
                <c:pt idx="748">
                  <c:v>11138.1</c:v>
                </c:pt>
                <c:pt idx="749">
                  <c:v>11153.4</c:v>
                </c:pt>
                <c:pt idx="750">
                  <c:v>11168.8</c:v>
                </c:pt>
                <c:pt idx="751">
                  <c:v>11183.9</c:v>
                </c:pt>
                <c:pt idx="752">
                  <c:v>11198.6</c:v>
                </c:pt>
                <c:pt idx="753">
                  <c:v>11213</c:v>
                </c:pt>
                <c:pt idx="754">
                  <c:v>11226.9</c:v>
                </c:pt>
                <c:pt idx="755">
                  <c:v>11240.2</c:v>
                </c:pt>
                <c:pt idx="756">
                  <c:v>11253</c:v>
                </c:pt>
                <c:pt idx="757">
                  <c:v>11265.3</c:v>
                </c:pt>
                <c:pt idx="758">
                  <c:v>11277</c:v>
                </c:pt>
                <c:pt idx="759">
                  <c:v>11288.2</c:v>
                </c:pt>
                <c:pt idx="760">
                  <c:v>11298.9</c:v>
                </c:pt>
                <c:pt idx="761">
                  <c:v>11309</c:v>
                </c:pt>
                <c:pt idx="762">
                  <c:v>11318.5</c:v>
                </c:pt>
                <c:pt idx="763">
                  <c:v>11327.5</c:v>
                </c:pt>
                <c:pt idx="764">
                  <c:v>11335.8</c:v>
                </c:pt>
                <c:pt idx="765">
                  <c:v>11343.7</c:v>
                </c:pt>
                <c:pt idx="766">
                  <c:v>11350.9</c:v>
                </c:pt>
                <c:pt idx="767">
                  <c:v>11357.4</c:v>
                </c:pt>
                <c:pt idx="768">
                  <c:v>11363.4</c:v>
                </c:pt>
                <c:pt idx="769">
                  <c:v>11368.7</c:v>
                </c:pt>
                <c:pt idx="770">
                  <c:v>11373.5</c:v>
                </c:pt>
                <c:pt idx="771">
                  <c:v>11377.6</c:v>
                </c:pt>
                <c:pt idx="772">
                  <c:v>11381.2</c:v>
                </c:pt>
                <c:pt idx="773">
                  <c:v>11384.2</c:v>
                </c:pt>
                <c:pt idx="774">
                  <c:v>11386.6</c:v>
                </c:pt>
                <c:pt idx="775">
                  <c:v>11388.5</c:v>
                </c:pt>
                <c:pt idx="776">
                  <c:v>11390</c:v>
                </c:pt>
                <c:pt idx="777">
                  <c:v>11391</c:v>
                </c:pt>
                <c:pt idx="778">
                  <c:v>11391.8</c:v>
                </c:pt>
                <c:pt idx="779">
                  <c:v>11392.5</c:v>
                </c:pt>
                <c:pt idx="780">
                  <c:v>11391.6</c:v>
                </c:pt>
                <c:pt idx="781">
                  <c:v>11388.7</c:v>
                </c:pt>
                <c:pt idx="782">
                  <c:v>11385</c:v>
                </c:pt>
                <c:pt idx="783">
                  <c:v>11381.4</c:v>
                </c:pt>
                <c:pt idx="784">
                  <c:v>11378</c:v>
                </c:pt>
                <c:pt idx="785">
                  <c:v>11374.8</c:v>
                </c:pt>
                <c:pt idx="786">
                  <c:v>11371.8</c:v>
                </c:pt>
                <c:pt idx="787">
                  <c:v>11369.6</c:v>
                </c:pt>
                <c:pt idx="788">
                  <c:v>11368.5</c:v>
                </c:pt>
                <c:pt idx="789">
                  <c:v>11368.4</c:v>
                </c:pt>
                <c:pt idx="790">
                  <c:v>11369.4</c:v>
                </c:pt>
                <c:pt idx="791">
                  <c:v>11371.1</c:v>
                </c:pt>
                <c:pt idx="792">
                  <c:v>11373.4</c:v>
                </c:pt>
                <c:pt idx="793">
                  <c:v>11375.9</c:v>
                </c:pt>
                <c:pt idx="794">
                  <c:v>11378.4</c:v>
                </c:pt>
                <c:pt idx="795">
                  <c:v>11380.9</c:v>
                </c:pt>
                <c:pt idx="796">
                  <c:v>11383.1</c:v>
                </c:pt>
                <c:pt idx="797">
                  <c:v>11385</c:v>
                </c:pt>
                <c:pt idx="798">
                  <c:v>11386.7</c:v>
                </c:pt>
                <c:pt idx="799">
                  <c:v>11388.1</c:v>
                </c:pt>
                <c:pt idx="800">
                  <c:v>11390.9</c:v>
                </c:pt>
                <c:pt idx="801">
                  <c:v>11395.4</c:v>
                </c:pt>
                <c:pt idx="802">
                  <c:v>11400.5</c:v>
                </c:pt>
                <c:pt idx="803">
                  <c:v>11405.5</c:v>
                </c:pt>
                <c:pt idx="804">
                  <c:v>11410.2</c:v>
                </c:pt>
                <c:pt idx="805">
                  <c:v>11414.5</c:v>
                </c:pt>
                <c:pt idx="806">
                  <c:v>11418.1</c:v>
                </c:pt>
                <c:pt idx="807">
                  <c:v>11421</c:v>
                </c:pt>
                <c:pt idx="808">
                  <c:v>11422.9</c:v>
                </c:pt>
                <c:pt idx="809">
                  <c:v>11423.7</c:v>
                </c:pt>
                <c:pt idx="810">
                  <c:v>11423.6</c:v>
                </c:pt>
                <c:pt idx="811">
                  <c:v>11422.5</c:v>
                </c:pt>
                <c:pt idx="812">
                  <c:v>11420.8</c:v>
                </c:pt>
                <c:pt idx="813">
                  <c:v>11418.7</c:v>
                </c:pt>
                <c:pt idx="814">
                  <c:v>11416.6</c:v>
                </c:pt>
                <c:pt idx="815">
                  <c:v>11414.8</c:v>
                </c:pt>
                <c:pt idx="816">
                  <c:v>11413</c:v>
                </c:pt>
                <c:pt idx="817">
                  <c:v>11411.5</c:v>
                </c:pt>
                <c:pt idx="818">
                  <c:v>11410.3</c:v>
                </c:pt>
                <c:pt idx="819">
                  <c:v>11409.4</c:v>
                </c:pt>
                <c:pt idx="820">
                  <c:v>11408.7</c:v>
                </c:pt>
                <c:pt idx="821">
                  <c:v>11408</c:v>
                </c:pt>
                <c:pt idx="822">
                  <c:v>11407.5</c:v>
                </c:pt>
                <c:pt idx="823">
                  <c:v>11406.9</c:v>
                </c:pt>
                <c:pt idx="824">
                  <c:v>11406.4</c:v>
                </c:pt>
                <c:pt idx="825">
                  <c:v>11405.9</c:v>
                </c:pt>
                <c:pt idx="826">
                  <c:v>11405.4</c:v>
                </c:pt>
                <c:pt idx="827">
                  <c:v>11405</c:v>
                </c:pt>
                <c:pt idx="828">
                  <c:v>11404.5</c:v>
                </c:pt>
                <c:pt idx="829">
                  <c:v>11404.2</c:v>
                </c:pt>
                <c:pt idx="830">
                  <c:v>11403.8</c:v>
                </c:pt>
                <c:pt idx="831">
                  <c:v>11403.5</c:v>
                </c:pt>
                <c:pt idx="832">
                  <c:v>11403.2</c:v>
                </c:pt>
                <c:pt idx="833">
                  <c:v>11403</c:v>
                </c:pt>
                <c:pt idx="834">
                  <c:v>11402.7</c:v>
                </c:pt>
                <c:pt idx="835">
                  <c:v>11402.4</c:v>
                </c:pt>
                <c:pt idx="836">
                  <c:v>11402.1</c:v>
                </c:pt>
                <c:pt idx="837">
                  <c:v>11401.8</c:v>
                </c:pt>
                <c:pt idx="838">
                  <c:v>11401.5</c:v>
                </c:pt>
                <c:pt idx="839">
                  <c:v>11401.2</c:v>
                </c:pt>
                <c:pt idx="840">
                  <c:v>11400.9</c:v>
                </c:pt>
                <c:pt idx="841">
                  <c:v>11400.6</c:v>
                </c:pt>
                <c:pt idx="842">
                  <c:v>11400.4</c:v>
                </c:pt>
                <c:pt idx="843">
                  <c:v>11400.2</c:v>
                </c:pt>
                <c:pt idx="844">
                  <c:v>11400</c:v>
                </c:pt>
                <c:pt idx="845">
                  <c:v>11399.8</c:v>
                </c:pt>
                <c:pt idx="846">
                  <c:v>11399.7</c:v>
                </c:pt>
                <c:pt idx="847">
                  <c:v>11399.7</c:v>
                </c:pt>
                <c:pt idx="848">
                  <c:v>11399.6</c:v>
                </c:pt>
                <c:pt idx="849">
                  <c:v>11399.6</c:v>
                </c:pt>
                <c:pt idx="850">
                  <c:v>11399.6</c:v>
                </c:pt>
                <c:pt idx="851">
                  <c:v>11399.6</c:v>
                </c:pt>
                <c:pt idx="852">
                  <c:v>11399.6</c:v>
                </c:pt>
                <c:pt idx="853">
                  <c:v>11399.6</c:v>
                </c:pt>
                <c:pt idx="854">
                  <c:v>11399.6</c:v>
                </c:pt>
                <c:pt idx="855">
                  <c:v>11399.7</c:v>
                </c:pt>
                <c:pt idx="856">
                  <c:v>11399.7</c:v>
                </c:pt>
                <c:pt idx="857">
                  <c:v>11399.8</c:v>
                </c:pt>
                <c:pt idx="858">
                  <c:v>11399.9</c:v>
                </c:pt>
                <c:pt idx="859">
                  <c:v>11399.9</c:v>
                </c:pt>
                <c:pt idx="860">
                  <c:v>11400</c:v>
                </c:pt>
                <c:pt idx="861">
                  <c:v>11400.1</c:v>
                </c:pt>
                <c:pt idx="862">
                  <c:v>11400.2</c:v>
                </c:pt>
                <c:pt idx="863">
                  <c:v>11400.2</c:v>
                </c:pt>
                <c:pt idx="864">
                  <c:v>11400.3</c:v>
                </c:pt>
                <c:pt idx="865">
                  <c:v>11400.3</c:v>
                </c:pt>
                <c:pt idx="866">
                  <c:v>11400.3</c:v>
                </c:pt>
                <c:pt idx="867">
                  <c:v>11400.3</c:v>
                </c:pt>
                <c:pt idx="868">
                  <c:v>11400.3</c:v>
                </c:pt>
                <c:pt idx="869">
                  <c:v>11400.3</c:v>
                </c:pt>
                <c:pt idx="870">
                  <c:v>11400.3</c:v>
                </c:pt>
                <c:pt idx="871">
                  <c:v>11400.3</c:v>
                </c:pt>
                <c:pt idx="872">
                  <c:v>11400.3</c:v>
                </c:pt>
                <c:pt idx="873">
                  <c:v>11400.3</c:v>
                </c:pt>
                <c:pt idx="874">
                  <c:v>11400.3</c:v>
                </c:pt>
                <c:pt idx="875">
                  <c:v>11400.3</c:v>
                </c:pt>
                <c:pt idx="876">
                  <c:v>11400.2</c:v>
                </c:pt>
                <c:pt idx="877">
                  <c:v>11400.2</c:v>
                </c:pt>
                <c:pt idx="878">
                  <c:v>11400.2</c:v>
                </c:pt>
                <c:pt idx="879">
                  <c:v>11400.1</c:v>
                </c:pt>
                <c:pt idx="880">
                  <c:v>11400.1</c:v>
                </c:pt>
                <c:pt idx="881">
                  <c:v>11400.1</c:v>
                </c:pt>
                <c:pt idx="882">
                  <c:v>11400.1</c:v>
                </c:pt>
                <c:pt idx="883">
                  <c:v>11400</c:v>
                </c:pt>
                <c:pt idx="884">
                  <c:v>11400</c:v>
                </c:pt>
                <c:pt idx="885">
                  <c:v>11400</c:v>
                </c:pt>
                <c:pt idx="886">
                  <c:v>11400</c:v>
                </c:pt>
                <c:pt idx="887">
                  <c:v>11400</c:v>
                </c:pt>
                <c:pt idx="888">
                  <c:v>11399.9</c:v>
                </c:pt>
                <c:pt idx="889">
                  <c:v>11399.9</c:v>
                </c:pt>
                <c:pt idx="890">
                  <c:v>11399.9</c:v>
                </c:pt>
                <c:pt idx="891">
                  <c:v>11399.9</c:v>
                </c:pt>
                <c:pt idx="892">
                  <c:v>11399.9</c:v>
                </c:pt>
                <c:pt idx="893">
                  <c:v>11399.9</c:v>
                </c:pt>
                <c:pt idx="894">
                  <c:v>11399.9</c:v>
                </c:pt>
                <c:pt idx="895">
                  <c:v>11399.9</c:v>
                </c:pt>
                <c:pt idx="896">
                  <c:v>11399.9</c:v>
                </c:pt>
                <c:pt idx="897">
                  <c:v>11400</c:v>
                </c:pt>
                <c:pt idx="898">
                  <c:v>11400</c:v>
                </c:pt>
                <c:pt idx="899">
                  <c:v>11400</c:v>
                </c:pt>
                <c:pt idx="900">
                  <c:v>11400</c:v>
                </c:pt>
                <c:pt idx="901">
                  <c:v>11400</c:v>
                </c:pt>
                <c:pt idx="902">
                  <c:v>11400</c:v>
                </c:pt>
                <c:pt idx="903">
                  <c:v>11400</c:v>
                </c:pt>
                <c:pt idx="904">
                  <c:v>11400</c:v>
                </c:pt>
                <c:pt idx="905">
                  <c:v>11400</c:v>
                </c:pt>
                <c:pt idx="906">
                  <c:v>11400</c:v>
                </c:pt>
                <c:pt idx="907">
                  <c:v>11400</c:v>
                </c:pt>
                <c:pt idx="908">
                  <c:v>11400</c:v>
                </c:pt>
                <c:pt idx="909">
                  <c:v>11400</c:v>
                </c:pt>
                <c:pt idx="910">
                  <c:v>11400</c:v>
                </c:pt>
                <c:pt idx="911">
                  <c:v>11400</c:v>
                </c:pt>
                <c:pt idx="912">
                  <c:v>11400</c:v>
                </c:pt>
                <c:pt idx="913">
                  <c:v>11400</c:v>
                </c:pt>
                <c:pt idx="914">
                  <c:v>11400</c:v>
                </c:pt>
                <c:pt idx="915">
                  <c:v>11400.1</c:v>
                </c:pt>
                <c:pt idx="916">
                  <c:v>11400.1</c:v>
                </c:pt>
                <c:pt idx="917">
                  <c:v>11400.1</c:v>
                </c:pt>
                <c:pt idx="918">
                  <c:v>11400.1</c:v>
                </c:pt>
                <c:pt idx="919">
                  <c:v>11400.1</c:v>
                </c:pt>
                <c:pt idx="920">
                  <c:v>11400.1</c:v>
                </c:pt>
                <c:pt idx="921">
                  <c:v>11400.1</c:v>
                </c:pt>
                <c:pt idx="922">
                  <c:v>11400.1</c:v>
                </c:pt>
                <c:pt idx="923">
                  <c:v>11400.1</c:v>
                </c:pt>
                <c:pt idx="924">
                  <c:v>11400.1</c:v>
                </c:pt>
                <c:pt idx="925">
                  <c:v>11400.1</c:v>
                </c:pt>
                <c:pt idx="926">
                  <c:v>11400.1</c:v>
                </c:pt>
                <c:pt idx="927">
                  <c:v>11400</c:v>
                </c:pt>
                <c:pt idx="928">
                  <c:v>11400</c:v>
                </c:pt>
                <c:pt idx="929">
                  <c:v>11400</c:v>
                </c:pt>
                <c:pt idx="930">
                  <c:v>11400</c:v>
                </c:pt>
                <c:pt idx="931">
                  <c:v>11400</c:v>
                </c:pt>
                <c:pt idx="932">
                  <c:v>11400</c:v>
                </c:pt>
                <c:pt idx="933">
                  <c:v>11400</c:v>
                </c:pt>
                <c:pt idx="934">
                  <c:v>11400</c:v>
                </c:pt>
                <c:pt idx="935">
                  <c:v>11400</c:v>
                </c:pt>
                <c:pt idx="936">
                  <c:v>11400</c:v>
                </c:pt>
                <c:pt idx="937">
                  <c:v>11400</c:v>
                </c:pt>
                <c:pt idx="938">
                  <c:v>11399.9</c:v>
                </c:pt>
                <c:pt idx="939">
                  <c:v>11399.9</c:v>
                </c:pt>
                <c:pt idx="940">
                  <c:v>11399.9</c:v>
                </c:pt>
                <c:pt idx="941">
                  <c:v>11399.9</c:v>
                </c:pt>
                <c:pt idx="942">
                  <c:v>11399.9</c:v>
                </c:pt>
                <c:pt idx="943">
                  <c:v>11399.9</c:v>
                </c:pt>
                <c:pt idx="944">
                  <c:v>11399.9</c:v>
                </c:pt>
                <c:pt idx="945">
                  <c:v>11399.9</c:v>
                </c:pt>
                <c:pt idx="946">
                  <c:v>11400</c:v>
                </c:pt>
                <c:pt idx="947">
                  <c:v>11400</c:v>
                </c:pt>
                <c:pt idx="948">
                  <c:v>11400</c:v>
                </c:pt>
                <c:pt idx="949">
                  <c:v>11400</c:v>
                </c:pt>
                <c:pt idx="950">
                  <c:v>11400</c:v>
                </c:pt>
                <c:pt idx="951">
                  <c:v>11400</c:v>
                </c:pt>
                <c:pt idx="952">
                  <c:v>11400.1</c:v>
                </c:pt>
                <c:pt idx="953">
                  <c:v>11400.1</c:v>
                </c:pt>
                <c:pt idx="954">
                  <c:v>11400.1</c:v>
                </c:pt>
                <c:pt idx="955">
                  <c:v>11400.1</c:v>
                </c:pt>
                <c:pt idx="956">
                  <c:v>11400.1</c:v>
                </c:pt>
                <c:pt idx="957">
                  <c:v>11400.1</c:v>
                </c:pt>
                <c:pt idx="958">
                  <c:v>11400.1</c:v>
                </c:pt>
                <c:pt idx="959">
                  <c:v>11400.1</c:v>
                </c:pt>
                <c:pt idx="960">
                  <c:v>11400.1</c:v>
                </c:pt>
                <c:pt idx="961">
                  <c:v>11400.1</c:v>
                </c:pt>
                <c:pt idx="962">
                  <c:v>11400.1</c:v>
                </c:pt>
                <c:pt idx="963">
                  <c:v>11400</c:v>
                </c:pt>
                <c:pt idx="964">
                  <c:v>11400</c:v>
                </c:pt>
                <c:pt idx="965">
                  <c:v>11400</c:v>
                </c:pt>
                <c:pt idx="966">
                  <c:v>11400</c:v>
                </c:pt>
                <c:pt idx="967">
                  <c:v>11400</c:v>
                </c:pt>
                <c:pt idx="968">
                  <c:v>11400</c:v>
                </c:pt>
                <c:pt idx="969">
                  <c:v>11400</c:v>
                </c:pt>
                <c:pt idx="970">
                  <c:v>11400</c:v>
                </c:pt>
                <c:pt idx="971">
                  <c:v>11400</c:v>
                </c:pt>
                <c:pt idx="972">
                  <c:v>11400</c:v>
                </c:pt>
                <c:pt idx="973">
                  <c:v>11400</c:v>
                </c:pt>
                <c:pt idx="974">
                  <c:v>11400</c:v>
                </c:pt>
                <c:pt idx="975">
                  <c:v>11400</c:v>
                </c:pt>
                <c:pt idx="976">
                  <c:v>11400</c:v>
                </c:pt>
                <c:pt idx="977">
                  <c:v>11400</c:v>
                </c:pt>
                <c:pt idx="978">
                  <c:v>11400</c:v>
                </c:pt>
                <c:pt idx="979">
                  <c:v>11400</c:v>
                </c:pt>
                <c:pt idx="980">
                  <c:v>11400</c:v>
                </c:pt>
                <c:pt idx="981">
                  <c:v>11400</c:v>
                </c:pt>
                <c:pt idx="982">
                  <c:v>11400</c:v>
                </c:pt>
                <c:pt idx="983">
                  <c:v>11400</c:v>
                </c:pt>
                <c:pt idx="984">
                  <c:v>11400</c:v>
                </c:pt>
                <c:pt idx="985">
                  <c:v>11400</c:v>
                </c:pt>
                <c:pt idx="986">
                  <c:v>11400</c:v>
                </c:pt>
                <c:pt idx="987">
                  <c:v>11400</c:v>
                </c:pt>
                <c:pt idx="988">
                  <c:v>11400</c:v>
                </c:pt>
                <c:pt idx="989">
                  <c:v>11400</c:v>
                </c:pt>
                <c:pt idx="990">
                  <c:v>11400</c:v>
                </c:pt>
                <c:pt idx="991">
                  <c:v>11400</c:v>
                </c:pt>
                <c:pt idx="992">
                  <c:v>11400</c:v>
                </c:pt>
                <c:pt idx="993">
                  <c:v>11400</c:v>
                </c:pt>
                <c:pt idx="994">
                  <c:v>11400</c:v>
                </c:pt>
                <c:pt idx="995">
                  <c:v>11400</c:v>
                </c:pt>
                <c:pt idx="996">
                  <c:v>11400</c:v>
                </c:pt>
                <c:pt idx="997">
                  <c:v>11400</c:v>
                </c:pt>
                <c:pt idx="998">
                  <c:v>11400</c:v>
                </c:pt>
                <c:pt idx="999">
                  <c:v>11400</c:v>
                </c:pt>
                <c:pt idx="1000">
                  <c:v>11400</c:v>
                </c:pt>
                <c:pt idx="1001">
                  <c:v>11400</c:v>
                </c:pt>
                <c:pt idx="1002">
                  <c:v>11400</c:v>
                </c:pt>
                <c:pt idx="1003">
                  <c:v>11400</c:v>
                </c:pt>
                <c:pt idx="1004">
                  <c:v>11400</c:v>
                </c:pt>
                <c:pt idx="1005">
                  <c:v>11400</c:v>
                </c:pt>
                <c:pt idx="1006">
                  <c:v>11400</c:v>
                </c:pt>
                <c:pt idx="1007">
                  <c:v>11400</c:v>
                </c:pt>
                <c:pt idx="1008">
                  <c:v>11400</c:v>
                </c:pt>
                <c:pt idx="1009">
                  <c:v>11400</c:v>
                </c:pt>
                <c:pt idx="1010">
                  <c:v>11400</c:v>
                </c:pt>
                <c:pt idx="1011">
                  <c:v>11400</c:v>
                </c:pt>
                <c:pt idx="1012">
                  <c:v>11400</c:v>
                </c:pt>
                <c:pt idx="1013">
                  <c:v>11400</c:v>
                </c:pt>
                <c:pt idx="1014">
                  <c:v>11400</c:v>
                </c:pt>
                <c:pt idx="1015">
                  <c:v>11400</c:v>
                </c:pt>
                <c:pt idx="1016">
                  <c:v>11400</c:v>
                </c:pt>
                <c:pt idx="1017">
                  <c:v>11400</c:v>
                </c:pt>
                <c:pt idx="1018">
                  <c:v>11400</c:v>
                </c:pt>
                <c:pt idx="1019">
                  <c:v>11400</c:v>
                </c:pt>
                <c:pt idx="1020">
                  <c:v>11400</c:v>
                </c:pt>
                <c:pt idx="1021">
                  <c:v>11400</c:v>
                </c:pt>
                <c:pt idx="1022">
                  <c:v>11400</c:v>
                </c:pt>
                <c:pt idx="1023">
                  <c:v>11400</c:v>
                </c:pt>
                <c:pt idx="1024">
                  <c:v>11400</c:v>
                </c:pt>
                <c:pt idx="1025">
                  <c:v>11400.1</c:v>
                </c:pt>
                <c:pt idx="1026">
                  <c:v>11400.1</c:v>
                </c:pt>
                <c:pt idx="1027">
                  <c:v>11400.1</c:v>
                </c:pt>
                <c:pt idx="1028">
                  <c:v>11400.1</c:v>
                </c:pt>
                <c:pt idx="1029">
                  <c:v>11400.1</c:v>
                </c:pt>
                <c:pt idx="1030">
                  <c:v>11400.1</c:v>
                </c:pt>
                <c:pt idx="1031">
                  <c:v>11400.1</c:v>
                </c:pt>
                <c:pt idx="1032">
                  <c:v>11400.1</c:v>
                </c:pt>
                <c:pt idx="1033">
                  <c:v>11400.1</c:v>
                </c:pt>
                <c:pt idx="1034">
                  <c:v>11400</c:v>
                </c:pt>
                <c:pt idx="1035">
                  <c:v>11400</c:v>
                </c:pt>
                <c:pt idx="1036">
                  <c:v>11400</c:v>
                </c:pt>
                <c:pt idx="1037">
                  <c:v>11400</c:v>
                </c:pt>
                <c:pt idx="1038">
                  <c:v>11400</c:v>
                </c:pt>
                <c:pt idx="1039">
                  <c:v>11400</c:v>
                </c:pt>
                <c:pt idx="1040">
                  <c:v>11400</c:v>
                </c:pt>
                <c:pt idx="1041">
                  <c:v>11400</c:v>
                </c:pt>
                <c:pt idx="1042">
                  <c:v>11400</c:v>
                </c:pt>
                <c:pt idx="1043">
                  <c:v>11400</c:v>
                </c:pt>
                <c:pt idx="1044">
                  <c:v>11400</c:v>
                </c:pt>
                <c:pt idx="1045">
                  <c:v>11399.9</c:v>
                </c:pt>
                <c:pt idx="1046">
                  <c:v>11399.9</c:v>
                </c:pt>
                <c:pt idx="1047">
                  <c:v>11399.9</c:v>
                </c:pt>
                <c:pt idx="1048">
                  <c:v>11399.9</c:v>
                </c:pt>
                <c:pt idx="1049">
                  <c:v>11399.9</c:v>
                </c:pt>
                <c:pt idx="1050">
                  <c:v>11399.9</c:v>
                </c:pt>
                <c:pt idx="1051">
                  <c:v>11399.9</c:v>
                </c:pt>
                <c:pt idx="1052">
                  <c:v>11399.9</c:v>
                </c:pt>
                <c:pt idx="1053">
                  <c:v>11399.9</c:v>
                </c:pt>
                <c:pt idx="1054">
                  <c:v>11399.9</c:v>
                </c:pt>
                <c:pt idx="1055">
                  <c:v>11399.9</c:v>
                </c:pt>
                <c:pt idx="1056">
                  <c:v>11400</c:v>
                </c:pt>
                <c:pt idx="1057">
                  <c:v>11400</c:v>
                </c:pt>
                <c:pt idx="1058">
                  <c:v>11400</c:v>
                </c:pt>
                <c:pt idx="1059">
                  <c:v>11400</c:v>
                </c:pt>
                <c:pt idx="1060">
                  <c:v>11400</c:v>
                </c:pt>
                <c:pt idx="1061">
                  <c:v>11400</c:v>
                </c:pt>
                <c:pt idx="1062">
                  <c:v>11400</c:v>
                </c:pt>
                <c:pt idx="1063">
                  <c:v>11400</c:v>
                </c:pt>
                <c:pt idx="1064">
                  <c:v>11400</c:v>
                </c:pt>
                <c:pt idx="1065">
                  <c:v>11400</c:v>
                </c:pt>
                <c:pt idx="1066">
                  <c:v>11400</c:v>
                </c:pt>
                <c:pt idx="1067">
                  <c:v>11400</c:v>
                </c:pt>
                <c:pt idx="1068">
                  <c:v>11400</c:v>
                </c:pt>
                <c:pt idx="1069">
                  <c:v>11400</c:v>
                </c:pt>
                <c:pt idx="1070">
                  <c:v>11400</c:v>
                </c:pt>
                <c:pt idx="1071">
                  <c:v>11400</c:v>
                </c:pt>
                <c:pt idx="1072">
                  <c:v>11400</c:v>
                </c:pt>
                <c:pt idx="1073">
                  <c:v>11400</c:v>
                </c:pt>
                <c:pt idx="1074">
                  <c:v>11400.1</c:v>
                </c:pt>
                <c:pt idx="1075">
                  <c:v>11400.1</c:v>
                </c:pt>
                <c:pt idx="1076">
                  <c:v>11400.1</c:v>
                </c:pt>
                <c:pt idx="1077">
                  <c:v>11400.1</c:v>
                </c:pt>
                <c:pt idx="1078">
                  <c:v>11400.1</c:v>
                </c:pt>
                <c:pt idx="1079">
                  <c:v>11400.1</c:v>
                </c:pt>
                <c:pt idx="1080">
                  <c:v>11400.1</c:v>
                </c:pt>
                <c:pt idx="1081">
                  <c:v>11400.1</c:v>
                </c:pt>
                <c:pt idx="1082">
                  <c:v>11400.1</c:v>
                </c:pt>
                <c:pt idx="1083">
                  <c:v>11400</c:v>
                </c:pt>
                <c:pt idx="1084">
                  <c:v>11400</c:v>
                </c:pt>
                <c:pt idx="1085">
                  <c:v>11400</c:v>
                </c:pt>
                <c:pt idx="1086">
                  <c:v>11400</c:v>
                </c:pt>
                <c:pt idx="1087">
                  <c:v>11400</c:v>
                </c:pt>
                <c:pt idx="1088">
                  <c:v>11400</c:v>
                </c:pt>
                <c:pt idx="1089">
                  <c:v>11400</c:v>
                </c:pt>
                <c:pt idx="1090">
                  <c:v>11400</c:v>
                </c:pt>
                <c:pt idx="1091">
                  <c:v>11400</c:v>
                </c:pt>
                <c:pt idx="1092">
                  <c:v>11400</c:v>
                </c:pt>
                <c:pt idx="1093">
                  <c:v>11400</c:v>
                </c:pt>
                <c:pt idx="1094">
                  <c:v>11400</c:v>
                </c:pt>
                <c:pt idx="1095">
                  <c:v>11400</c:v>
                </c:pt>
                <c:pt idx="1096">
                  <c:v>11400</c:v>
                </c:pt>
                <c:pt idx="1097">
                  <c:v>11400</c:v>
                </c:pt>
                <c:pt idx="1098">
                  <c:v>11400</c:v>
                </c:pt>
                <c:pt idx="1099">
                  <c:v>11400</c:v>
                </c:pt>
                <c:pt idx="1100">
                  <c:v>11400</c:v>
                </c:pt>
                <c:pt idx="1101">
                  <c:v>11400</c:v>
                </c:pt>
                <c:pt idx="1102">
                  <c:v>11400</c:v>
                </c:pt>
                <c:pt idx="1103">
                  <c:v>11400</c:v>
                </c:pt>
                <c:pt idx="1104">
                  <c:v>11400</c:v>
                </c:pt>
                <c:pt idx="1105">
                  <c:v>11400</c:v>
                </c:pt>
                <c:pt idx="1106">
                  <c:v>11400</c:v>
                </c:pt>
                <c:pt idx="1107">
                  <c:v>11400</c:v>
                </c:pt>
                <c:pt idx="1108">
                  <c:v>11400</c:v>
                </c:pt>
                <c:pt idx="1109">
                  <c:v>11400</c:v>
                </c:pt>
                <c:pt idx="1110">
                  <c:v>11400</c:v>
                </c:pt>
                <c:pt idx="1111">
                  <c:v>11400</c:v>
                </c:pt>
                <c:pt idx="1112">
                  <c:v>11399.9</c:v>
                </c:pt>
                <c:pt idx="1113">
                  <c:v>11399.9</c:v>
                </c:pt>
                <c:pt idx="1114">
                  <c:v>11399.9</c:v>
                </c:pt>
                <c:pt idx="1115">
                  <c:v>11399.9</c:v>
                </c:pt>
                <c:pt idx="1116">
                  <c:v>11399.9</c:v>
                </c:pt>
                <c:pt idx="1117">
                  <c:v>11399.9</c:v>
                </c:pt>
                <c:pt idx="1118">
                  <c:v>11399.9</c:v>
                </c:pt>
                <c:pt idx="1119">
                  <c:v>11399.9</c:v>
                </c:pt>
                <c:pt idx="1120">
                  <c:v>11399.9</c:v>
                </c:pt>
                <c:pt idx="1121">
                  <c:v>11400</c:v>
                </c:pt>
                <c:pt idx="1122">
                  <c:v>11400</c:v>
                </c:pt>
                <c:pt idx="1123">
                  <c:v>11400</c:v>
                </c:pt>
                <c:pt idx="1124">
                  <c:v>11400</c:v>
                </c:pt>
                <c:pt idx="1125">
                  <c:v>11400</c:v>
                </c:pt>
                <c:pt idx="1126">
                  <c:v>11400</c:v>
                </c:pt>
                <c:pt idx="1127">
                  <c:v>11400.1</c:v>
                </c:pt>
                <c:pt idx="1128">
                  <c:v>11400.1</c:v>
                </c:pt>
                <c:pt idx="1129">
                  <c:v>11400.1</c:v>
                </c:pt>
                <c:pt idx="1130">
                  <c:v>11400.1</c:v>
                </c:pt>
                <c:pt idx="1131">
                  <c:v>11400.1</c:v>
                </c:pt>
                <c:pt idx="1132">
                  <c:v>11400.1</c:v>
                </c:pt>
                <c:pt idx="1133">
                  <c:v>11400.1</c:v>
                </c:pt>
                <c:pt idx="1134">
                  <c:v>11400.1</c:v>
                </c:pt>
                <c:pt idx="1135">
                  <c:v>11400.1</c:v>
                </c:pt>
                <c:pt idx="1136">
                  <c:v>11400</c:v>
                </c:pt>
                <c:pt idx="1137">
                  <c:v>11400</c:v>
                </c:pt>
                <c:pt idx="1138">
                  <c:v>11400</c:v>
                </c:pt>
                <c:pt idx="1139">
                  <c:v>11400</c:v>
                </c:pt>
                <c:pt idx="1140">
                  <c:v>11400</c:v>
                </c:pt>
                <c:pt idx="1141">
                  <c:v>11400</c:v>
                </c:pt>
                <c:pt idx="1142">
                  <c:v>11400</c:v>
                </c:pt>
                <c:pt idx="1143">
                  <c:v>11400</c:v>
                </c:pt>
                <c:pt idx="1144">
                  <c:v>11400</c:v>
                </c:pt>
                <c:pt idx="1145">
                  <c:v>11400</c:v>
                </c:pt>
                <c:pt idx="1146">
                  <c:v>11400</c:v>
                </c:pt>
                <c:pt idx="1147">
                  <c:v>11400</c:v>
                </c:pt>
                <c:pt idx="1148">
                  <c:v>11400</c:v>
                </c:pt>
                <c:pt idx="1149">
                  <c:v>11400</c:v>
                </c:pt>
                <c:pt idx="1150">
                  <c:v>11400</c:v>
                </c:pt>
                <c:pt idx="1151">
                  <c:v>11400</c:v>
                </c:pt>
                <c:pt idx="1152">
                  <c:v>11400</c:v>
                </c:pt>
                <c:pt idx="1153">
                  <c:v>11400</c:v>
                </c:pt>
                <c:pt idx="1154">
                  <c:v>11400</c:v>
                </c:pt>
                <c:pt idx="1155">
                  <c:v>11400</c:v>
                </c:pt>
                <c:pt idx="1156">
                  <c:v>11400</c:v>
                </c:pt>
                <c:pt idx="1157">
                  <c:v>11400</c:v>
                </c:pt>
                <c:pt idx="1158">
                  <c:v>11400</c:v>
                </c:pt>
                <c:pt idx="1159">
                  <c:v>11400</c:v>
                </c:pt>
                <c:pt idx="1160">
                  <c:v>11400</c:v>
                </c:pt>
                <c:pt idx="1161">
                  <c:v>11400</c:v>
                </c:pt>
                <c:pt idx="1162">
                  <c:v>11400</c:v>
                </c:pt>
                <c:pt idx="1163">
                  <c:v>11400</c:v>
                </c:pt>
                <c:pt idx="1164">
                  <c:v>11400</c:v>
                </c:pt>
                <c:pt idx="1165">
                  <c:v>11400</c:v>
                </c:pt>
                <c:pt idx="1166">
                  <c:v>11400</c:v>
                </c:pt>
                <c:pt idx="1167">
                  <c:v>11400</c:v>
                </c:pt>
                <c:pt idx="1168">
                  <c:v>11400</c:v>
                </c:pt>
                <c:pt idx="1169">
                  <c:v>11400</c:v>
                </c:pt>
                <c:pt idx="1170">
                  <c:v>11400</c:v>
                </c:pt>
                <c:pt idx="1171">
                  <c:v>11400</c:v>
                </c:pt>
                <c:pt idx="1172">
                  <c:v>11400</c:v>
                </c:pt>
                <c:pt idx="1173">
                  <c:v>11400</c:v>
                </c:pt>
                <c:pt idx="1174">
                  <c:v>11400</c:v>
                </c:pt>
                <c:pt idx="1175">
                  <c:v>11400</c:v>
                </c:pt>
                <c:pt idx="1176">
                  <c:v>11399.9</c:v>
                </c:pt>
                <c:pt idx="1177">
                  <c:v>11399.9</c:v>
                </c:pt>
                <c:pt idx="1178">
                  <c:v>11399.9</c:v>
                </c:pt>
                <c:pt idx="1179">
                  <c:v>11399.9</c:v>
                </c:pt>
                <c:pt idx="1180">
                  <c:v>11399.9</c:v>
                </c:pt>
                <c:pt idx="1181">
                  <c:v>11399.9</c:v>
                </c:pt>
                <c:pt idx="1182">
                  <c:v>11399.9</c:v>
                </c:pt>
                <c:pt idx="1183">
                  <c:v>11400</c:v>
                </c:pt>
                <c:pt idx="1184">
                  <c:v>11400</c:v>
                </c:pt>
                <c:pt idx="1185">
                  <c:v>11400</c:v>
                </c:pt>
                <c:pt idx="1186">
                  <c:v>11400</c:v>
                </c:pt>
                <c:pt idx="1187">
                  <c:v>11400</c:v>
                </c:pt>
                <c:pt idx="1188">
                  <c:v>11400</c:v>
                </c:pt>
                <c:pt idx="1189">
                  <c:v>11400.1</c:v>
                </c:pt>
                <c:pt idx="1190">
                  <c:v>11400.1</c:v>
                </c:pt>
                <c:pt idx="1191">
                  <c:v>11400.1</c:v>
                </c:pt>
                <c:pt idx="1192">
                  <c:v>11400.1</c:v>
                </c:pt>
                <c:pt idx="1193">
                  <c:v>11400.1</c:v>
                </c:pt>
                <c:pt idx="1194">
                  <c:v>11400.1</c:v>
                </c:pt>
                <c:pt idx="1195">
                  <c:v>11400.1</c:v>
                </c:pt>
                <c:pt idx="1196">
                  <c:v>11400.1</c:v>
                </c:pt>
                <c:pt idx="1197">
                  <c:v>11400.1</c:v>
                </c:pt>
                <c:pt idx="1198">
                  <c:v>11400.1</c:v>
                </c:pt>
                <c:pt idx="1199">
                  <c:v>11400.1</c:v>
                </c:pt>
                <c:pt idx="1200">
                  <c:v>11400.1</c:v>
                </c:pt>
                <c:pt idx="1201">
                  <c:v>11400.1</c:v>
                </c:pt>
                <c:pt idx="1202">
                  <c:v>11400</c:v>
                </c:pt>
                <c:pt idx="1203">
                  <c:v>11400</c:v>
                </c:pt>
                <c:pt idx="1204">
                  <c:v>11400</c:v>
                </c:pt>
                <c:pt idx="1205">
                  <c:v>11400</c:v>
                </c:pt>
                <c:pt idx="1206">
                  <c:v>11400</c:v>
                </c:pt>
                <c:pt idx="1207">
                  <c:v>11400</c:v>
                </c:pt>
                <c:pt idx="1208">
                  <c:v>11400</c:v>
                </c:pt>
                <c:pt idx="1209">
                  <c:v>11400</c:v>
                </c:pt>
                <c:pt idx="1210">
                  <c:v>11400</c:v>
                </c:pt>
                <c:pt idx="1211">
                  <c:v>11400</c:v>
                </c:pt>
                <c:pt idx="1212">
                  <c:v>11400</c:v>
                </c:pt>
                <c:pt idx="1213">
                  <c:v>11400</c:v>
                </c:pt>
                <c:pt idx="1214">
                  <c:v>11400</c:v>
                </c:pt>
                <c:pt idx="1215">
                  <c:v>11400</c:v>
                </c:pt>
                <c:pt idx="1216">
                  <c:v>11399.9</c:v>
                </c:pt>
                <c:pt idx="1217">
                  <c:v>11399.9</c:v>
                </c:pt>
                <c:pt idx="1218">
                  <c:v>11399.9</c:v>
                </c:pt>
                <c:pt idx="1219">
                  <c:v>11399.9</c:v>
                </c:pt>
                <c:pt idx="1220">
                  <c:v>11399.9</c:v>
                </c:pt>
                <c:pt idx="1221">
                  <c:v>11399.9</c:v>
                </c:pt>
                <c:pt idx="1222">
                  <c:v>11399.9</c:v>
                </c:pt>
                <c:pt idx="1223">
                  <c:v>11399.9</c:v>
                </c:pt>
                <c:pt idx="1224">
                  <c:v>11399.9</c:v>
                </c:pt>
                <c:pt idx="1225">
                  <c:v>11400</c:v>
                </c:pt>
                <c:pt idx="1226">
                  <c:v>11400</c:v>
                </c:pt>
                <c:pt idx="1227">
                  <c:v>11400</c:v>
                </c:pt>
                <c:pt idx="1228">
                  <c:v>11400</c:v>
                </c:pt>
                <c:pt idx="1229">
                  <c:v>11400</c:v>
                </c:pt>
                <c:pt idx="1230">
                  <c:v>11400</c:v>
                </c:pt>
                <c:pt idx="1231">
                  <c:v>11400</c:v>
                </c:pt>
                <c:pt idx="1232">
                  <c:v>11400</c:v>
                </c:pt>
                <c:pt idx="1233">
                  <c:v>11400</c:v>
                </c:pt>
                <c:pt idx="1234">
                  <c:v>11400</c:v>
                </c:pt>
                <c:pt idx="1235">
                  <c:v>11400</c:v>
                </c:pt>
                <c:pt idx="1236">
                  <c:v>11400</c:v>
                </c:pt>
                <c:pt idx="1237">
                  <c:v>11400</c:v>
                </c:pt>
                <c:pt idx="1238">
                  <c:v>11400</c:v>
                </c:pt>
                <c:pt idx="1239">
                  <c:v>11400</c:v>
                </c:pt>
                <c:pt idx="1240">
                  <c:v>11400.1</c:v>
                </c:pt>
                <c:pt idx="1241">
                  <c:v>11400.1</c:v>
                </c:pt>
                <c:pt idx="1242">
                  <c:v>11400.1</c:v>
                </c:pt>
                <c:pt idx="1243">
                  <c:v>11400.1</c:v>
                </c:pt>
                <c:pt idx="1244">
                  <c:v>11400.1</c:v>
                </c:pt>
                <c:pt idx="1245">
                  <c:v>11400.1</c:v>
                </c:pt>
                <c:pt idx="1246">
                  <c:v>11400.1</c:v>
                </c:pt>
                <c:pt idx="1247">
                  <c:v>11400.1</c:v>
                </c:pt>
                <c:pt idx="1248">
                  <c:v>11400.1</c:v>
                </c:pt>
                <c:pt idx="1249">
                  <c:v>11400.1</c:v>
                </c:pt>
                <c:pt idx="1250">
                  <c:v>11400.1</c:v>
                </c:pt>
                <c:pt idx="1251">
                  <c:v>11400.1</c:v>
                </c:pt>
                <c:pt idx="1252">
                  <c:v>11400.1</c:v>
                </c:pt>
                <c:pt idx="1253">
                  <c:v>11400</c:v>
                </c:pt>
                <c:pt idx="1254">
                  <c:v>11400</c:v>
                </c:pt>
                <c:pt idx="1255">
                  <c:v>11400</c:v>
                </c:pt>
                <c:pt idx="1256">
                  <c:v>11400</c:v>
                </c:pt>
                <c:pt idx="1257">
                  <c:v>11399.9</c:v>
                </c:pt>
                <c:pt idx="1258">
                  <c:v>11399.9</c:v>
                </c:pt>
                <c:pt idx="1259">
                  <c:v>11399.9</c:v>
                </c:pt>
                <c:pt idx="1260">
                  <c:v>11399.9</c:v>
                </c:pt>
                <c:pt idx="1261">
                  <c:v>11399.9</c:v>
                </c:pt>
                <c:pt idx="1262">
                  <c:v>11399.9</c:v>
                </c:pt>
                <c:pt idx="1263">
                  <c:v>11399.9</c:v>
                </c:pt>
                <c:pt idx="1264">
                  <c:v>11399.9</c:v>
                </c:pt>
                <c:pt idx="1265">
                  <c:v>11399.9</c:v>
                </c:pt>
                <c:pt idx="1266">
                  <c:v>11400</c:v>
                </c:pt>
                <c:pt idx="1267">
                  <c:v>11400</c:v>
                </c:pt>
                <c:pt idx="1268">
                  <c:v>11400</c:v>
                </c:pt>
                <c:pt idx="1269">
                  <c:v>11400</c:v>
                </c:pt>
                <c:pt idx="1270">
                  <c:v>11400</c:v>
                </c:pt>
                <c:pt idx="1271">
                  <c:v>11400</c:v>
                </c:pt>
                <c:pt idx="1272">
                  <c:v>11400</c:v>
                </c:pt>
                <c:pt idx="1273">
                  <c:v>11400</c:v>
                </c:pt>
                <c:pt idx="1274">
                  <c:v>11400</c:v>
                </c:pt>
                <c:pt idx="1275">
                  <c:v>11400</c:v>
                </c:pt>
                <c:pt idx="1276">
                  <c:v>11400</c:v>
                </c:pt>
                <c:pt idx="1277">
                  <c:v>11400</c:v>
                </c:pt>
                <c:pt idx="1278">
                  <c:v>11400</c:v>
                </c:pt>
                <c:pt idx="1279">
                  <c:v>11400</c:v>
                </c:pt>
                <c:pt idx="1280">
                  <c:v>11400</c:v>
                </c:pt>
                <c:pt idx="1281">
                  <c:v>11400</c:v>
                </c:pt>
                <c:pt idx="1282">
                  <c:v>11400</c:v>
                </c:pt>
                <c:pt idx="1283">
                  <c:v>11400</c:v>
                </c:pt>
                <c:pt idx="1284">
                  <c:v>11400</c:v>
                </c:pt>
                <c:pt idx="1285">
                  <c:v>11400</c:v>
                </c:pt>
                <c:pt idx="1286">
                  <c:v>11400</c:v>
                </c:pt>
                <c:pt idx="1287">
                  <c:v>11400</c:v>
                </c:pt>
                <c:pt idx="1288">
                  <c:v>11400.1</c:v>
                </c:pt>
                <c:pt idx="1289">
                  <c:v>11400.1</c:v>
                </c:pt>
                <c:pt idx="1290">
                  <c:v>11400.1</c:v>
                </c:pt>
                <c:pt idx="1291">
                  <c:v>11400.1</c:v>
                </c:pt>
                <c:pt idx="1292">
                  <c:v>11400.1</c:v>
                </c:pt>
                <c:pt idx="1293">
                  <c:v>11400.1</c:v>
                </c:pt>
                <c:pt idx="1294">
                  <c:v>11400.1</c:v>
                </c:pt>
                <c:pt idx="1295">
                  <c:v>11400.1</c:v>
                </c:pt>
                <c:pt idx="1296">
                  <c:v>11400.1</c:v>
                </c:pt>
                <c:pt idx="1297">
                  <c:v>11400</c:v>
                </c:pt>
                <c:pt idx="1298">
                  <c:v>11400</c:v>
                </c:pt>
                <c:pt idx="1299">
                  <c:v>11400</c:v>
                </c:pt>
                <c:pt idx="1300">
                  <c:v>11400</c:v>
                </c:pt>
                <c:pt idx="1301">
                  <c:v>11400</c:v>
                </c:pt>
                <c:pt idx="1302">
                  <c:v>11400</c:v>
                </c:pt>
                <c:pt idx="1303">
                  <c:v>11400</c:v>
                </c:pt>
                <c:pt idx="1304">
                  <c:v>11399.9</c:v>
                </c:pt>
                <c:pt idx="1305">
                  <c:v>11399.9</c:v>
                </c:pt>
                <c:pt idx="1306">
                  <c:v>11399.9</c:v>
                </c:pt>
                <c:pt idx="1307">
                  <c:v>11399.9</c:v>
                </c:pt>
                <c:pt idx="1308">
                  <c:v>11399.9</c:v>
                </c:pt>
                <c:pt idx="1309">
                  <c:v>11399.9</c:v>
                </c:pt>
                <c:pt idx="1310">
                  <c:v>11399.9</c:v>
                </c:pt>
                <c:pt idx="1311">
                  <c:v>11399.9</c:v>
                </c:pt>
                <c:pt idx="1312">
                  <c:v>11399.9</c:v>
                </c:pt>
                <c:pt idx="1313">
                  <c:v>11399.9</c:v>
                </c:pt>
                <c:pt idx="1314">
                  <c:v>11400</c:v>
                </c:pt>
                <c:pt idx="1315">
                  <c:v>11400</c:v>
                </c:pt>
                <c:pt idx="1316">
                  <c:v>11400</c:v>
                </c:pt>
                <c:pt idx="1317">
                  <c:v>11400</c:v>
                </c:pt>
                <c:pt idx="1318">
                  <c:v>11400</c:v>
                </c:pt>
                <c:pt idx="1319">
                  <c:v>11400</c:v>
                </c:pt>
                <c:pt idx="1320">
                  <c:v>11400</c:v>
                </c:pt>
                <c:pt idx="1321">
                  <c:v>11400</c:v>
                </c:pt>
                <c:pt idx="1322">
                  <c:v>11400</c:v>
                </c:pt>
                <c:pt idx="1323">
                  <c:v>11400</c:v>
                </c:pt>
                <c:pt idx="1324">
                  <c:v>11400</c:v>
                </c:pt>
                <c:pt idx="1325">
                  <c:v>11400</c:v>
                </c:pt>
                <c:pt idx="1326">
                  <c:v>11400</c:v>
                </c:pt>
                <c:pt idx="1327">
                  <c:v>11400</c:v>
                </c:pt>
                <c:pt idx="1328">
                  <c:v>11400</c:v>
                </c:pt>
                <c:pt idx="1329">
                  <c:v>11400</c:v>
                </c:pt>
                <c:pt idx="1330">
                  <c:v>11400</c:v>
                </c:pt>
                <c:pt idx="1331">
                  <c:v>11400</c:v>
                </c:pt>
                <c:pt idx="1332">
                  <c:v>11400</c:v>
                </c:pt>
                <c:pt idx="1333">
                  <c:v>11400</c:v>
                </c:pt>
                <c:pt idx="1334">
                  <c:v>11400</c:v>
                </c:pt>
                <c:pt idx="1335">
                  <c:v>11400</c:v>
                </c:pt>
                <c:pt idx="1336">
                  <c:v>11400.1</c:v>
                </c:pt>
                <c:pt idx="1337">
                  <c:v>11400.1</c:v>
                </c:pt>
                <c:pt idx="1338">
                  <c:v>11400.1</c:v>
                </c:pt>
                <c:pt idx="1339">
                  <c:v>11400.1</c:v>
                </c:pt>
                <c:pt idx="1340">
                  <c:v>11400.1</c:v>
                </c:pt>
                <c:pt idx="1341">
                  <c:v>11400.1</c:v>
                </c:pt>
                <c:pt idx="1342">
                  <c:v>11400.1</c:v>
                </c:pt>
                <c:pt idx="1343">
                  <c:v>11400.1</c:v>
                </c:pt>
                <c:pt idx="1344">
                  <c:v>11400.1</c:v>
                </c:pt>
                <c:pt idx="1345">
                  <c:v>11400.1</c:v>
                </c:pt>
                <c:pt idx="1346">
                  <c:v>11400.1</c:v>
                </c:pt>
                <c:pt idx="1347">
                  <c:v>11400</c:v>
                </c:pt>
                <c:pt idx="1348">
                  <c:v>11400</c:v>
                </c:pt>
                <c:pt idx="1349">
                  <c:v>11400</c:v>
                </c:pt>
                <c:pt idx="1350">
                  <c:v>11400</c:v>
                </c:pt>
                <c:pt idx="1351">
                  <c:v>11400</c:v>
                </c:pt>
                <c:pt idx="1352">
                  <c:v>11400</c:v>
                </c:pt>
                <c:pt idx="1353">
                  <c:v>11399.9</c:v>
                </c:pt>
                <c:pt idx="1354">
                  <c:v>11399.9</c:v>
                </c:pt>
                <c:pt idx="1355">
                  <c:v>11399.9</c:v>
                </c:pt>
                <c:pt idx="1356">
                  <c:v>11399.9</c:v>
                </c:pt>
                <c:pt idx="1357">
                  <c:v>11399.9</c:v>
                </c:pt>
                <c:pt idx="1358">
                  <c:v>11399.9</c:v>
                </c:pt>
                <c:pt idx="1359">
                  <c:v>11399.9</c:v>
                </c:pt>
                <c:pt idx="1360">
                  <c:v>11399.9</c:v>
                </c:pt>
                <c:pt idx="1361">
                  <c:v>11399.9</c:v>
                </c:pt>
                <c:pt idx="1362">
                  <c:v>11400</c:v>
                </c:pt>
                <c:pt idx="1363">
                  <c:v>11400</c:v>
                </c:pt>
                <c:pt idx="1364">
                  <c:v>11400</c:v>
                </c:pt>
                <c:pt idx="1365">
                  <c:v>11400</c:v>
                </c:pt>
                <c:pt idx="1366">
                  <c:v>11400</c:v>
                </c:pt>
                <c:pt idx="1367">
                  <c:v>11400</c:v>
                </c:pt>
                <c:pt idx="1368">
                  <c:v>11400</c:v>
                </c:pt>
                <c:pt idx="1369">
                  <c:v>11400</c:v>
                </c:pt>
                <c:pt idx="1370">
                  <c:v>11400</c:v>
                </c:pt>
                <c:pt idx="1371">
                  <c:v>11400</c:v>
                </c:pt>
                <c:pt idx="1372">
                  <c:v>11400</c:v>
                </c:pt>
                <c:pt idx="1373">
                  <c:v>11400</c:v>
                </c:pt>
                <c:pt idx="1374">
                  <c:v>11400</c:v>
                </c:pt>
                <c:pt idx="1375">
                  <c:v>11400</c:v>
                </c:pt>
                <c:pt idx="1376">
                  <c:v>11400</c:v>
                </c:pt>
                <c:pt idx="1377">
                  <c:v>11400</c:v>
                </c:pt>
                <c:pt idx="1378">
                  <c:v>11400</c:v>
                </c:pt>
                <c:pt idx="1379">
                  <c:v>11400</c:v>
                </c:pt>
                <c:pt idx="1380">
                  <c:v>11400</c:v>
                </c:pt>
                <c:pt idx="1381">
                  <c:v>11400</c:v>
                </c:pt>
                <c:pt idx="1382">
                  <c:v>11400.1</c:v>
                </c:pt>
                <c:pt idx="1383">
                  <c:v>11400.1</c:v>
                </c:pt>
                <c:pt idx="1384">
                  <c:v>11400.1</c:v>
                </c:pt>
                <c:pt idx="1385">
                  <c:v>11400.1</c:v>
                </c:pt>
                <c:pt idx="1386">
                  <c:v>11400.1</c:v>
                </c:pt>
                <c:pt idx="1387">
                  <c:v>11400.1</c:v>
                </c:pt>
                <c:pt idx="1388">
                  <c:v>11400.1</c:v>
                </c:pt>
                <c:pt idx="1389">
                  <c:v>11400.1</c:v>
                </c:pt>
                <c:pt idx="1390">
                  <c:v>11400.1</c:v>
                </c:pt>
                <c:pt idx="1391">
                  <c:v>11400</c:v>
                </c:pt>
                <c:pt idx="1392">
                  <c:v>11400</c:v>
                </c:pt>
                <c:pt idx="1393">
                  <c:v>11400</c:v>
                </c:pt>
                <c:pt idx="1394">
                  <c:v>11400</c:v>
                </c:pt>
                <c:pt idx="1395">
                  <c:v>11400</c:v>
                </c:pt>
                <c:pt idx="1396">
                  <c:v>11400</c:v>
                </c:pt>
                <c:pt idx="1397">
                  <c:v>11400</c:v>
                </c:pt>
                <c:pt idx="1398">
                  <c:v>11400</c:v>
                </c:pt>
                <c:pt idx="1399">
                  <c:v>11400</c:v>
                </c:pt>
                <c:pt idx="1400">
                  <c:v>11400</c:v>
                </c:pt>
                <c:pt idx="1401">
                  <c:v>11399.9</c:v>
                </c:pt>
                <c:pt idx="1402">
                  <c:v>11399.9</c:v>
                </c:pt>
                <c:pt idx="1403">
                  <c:v>11399.9</c:v>
                </c:pt>
                <c:pt idx="1404">
                  <c:v>11399.9</c:v>
                </c:pt>
                <c:pt idx="1405">
                  <c:v>11399.9</c:v>
                </c:pt>
                <c:pt idx="1406">
                  <c:v>11399.9</c:v>
                </c:pt>
                <c:pt idx="1407">
                  <c:v>11399.9</c:v>
                </c:pt>
                <c:pt idx="1408">
                  <c:v>11399.9</c:v>
                </c:pt>
                <c:pt idx="1409">
                  <c:v>11399.9</c:v>
                </c:pt>
                <c:pt idx="1410">
                  <c:v>11400</c:v>
                </c:pt>
                <c:pt idx="1411">
                  <c:v>11400</c:v>
                </c:pt>
                <c:pt idx="1412">
                  <c:v>11400</c:v>
                </c:pt>
                <c:pt idx="1413">
                  <c:v>11400</c:v>
                </c:pt>
                <c:pt idx="1414">
                  <c:v>11400</c:v>
                </c:pt>
                <c:pt idx="1415">
                  <c:v>11400</c:v>
                </c:pt>
                <c:pt idx="1416">
                  <c:v>11400</c:v>
                </c:pt>
                <c:pt idx="1417">
                  <c:v>11400</c:v>
                </c:pt>
                <c:pt idx="1418">
                  <c:v>11400</c:v>
                </c:pt>
                <c:pt idx="1419">
                  <c:v>11400</c:v>
                </c:pt>
                <c:pt idx="1420">
                  <c:v>11400</c:v>
                </c:pt>
                <c:pt idx="1421">
                  <c:v>11400</c:v>
                </c:pt>
                <c:pt idx="1422">
                  <c:v>11400</c:v>
                </c:pt>
                <c:pt idx="1423">
                  <c:v>11400</c:v>
                </c:pt>
                <c:pt idx="1424">
                  <c:v>11400</c:v>
                </c:pt>
                <c:pt idx="1425">
                  <c:v>11400</c:v>
                </c:pt>
                <c:pt idx="1426">
                  <c:v>11400</c:v>
                </c:pt>
                <c:pt idx="1427">
                  <c:v>11400</c:v>
                </c:pt>
                <c:pt idx="1428">
                  <c:v>11400</c:v>
                </c:pt>
                <c:pt idx="1429">
                  <c:v>11400</c:v>
                </c:pt>
                <c:pt idx="1430">
                  <c:v>11400</c:v>
                </c:pt>
                <c:pt idx="1431">
                  <c:v>11400</c:v>
                </c:pt>
                <c:pt idx="1432">
                  <c:v>11400.1</c:v>
                </c:pt>
                <c:pt idx="1433">
                  <c:v>11400.1</c:v>
                </c:pt>
                <c:pt idx="1434">
                  <c:v>11400.1</c:v>
                </c:pt>
                <c:pt idx="1435">
                  <c:v>11400.1</c:v>
                </c:pt>
                <c:pt idx="1436">
                  <c:v>11400.1</c:v>
                </c:pt>
                <c:pt idx="1437">
                  <c:v>11400.1</c:v>
                </c:pt>
                <c:pt idx="1438">
                  <c:v>11400.1</c:v>
                </c:pt>
                <c:pt idx="1439">
                  <c:v>11400.1</c:v>
                </c:pt>
                <c:pt idx="1440">
                  <c:v>11400.1</c:v>
                </c:pt>
                <c:pt idx="1441">
                  <c:v>11400</c:v>
                </c:pt>
                <c:pt idx="1442">
                  <c:v>11400</c:v>
                </c:pt>
                <c:pt idx="1443">
                  <c:v>11400</c:v>
                </c:pt>
                <c:pt idx="1444">
                  <c:v>11400</c:v>
                </c:pt>
                <c:pt idx="1445">
                  <c:v>11400</c:v>
                </c:pt>
                <c:pt idx="1446">
                  <c:v>11400</c:v>
                </c:pt>
                <c:pt idx="1447">
                  <c:v>11400</c:v>
                </c:pt>
                <c:pt idx="1448">
                  <c:v>11400</c:v>
                </c:pt>
                <c:pt idx="1449">
                  <c:v>11400</c:v>
                </c:pt>
                <c:pt idx="1450">
                  <c:v>11400</c:v>
                </c:pt>
                <c:pt idx="1451">
                  <c:v>11400</c:v>
                </c:pt>
                <c:pt idx="1452">
                  <c:v>11400</c:v>
                </c:pt>
                <c:pt idx="1453">
                  <c:v>11399.9</c:v>
                </c:pt>
                <c:pt idx="1454">
                  <c:v>11399.9</c:v>
                </c:pt>
                <c:pt idx="1455">
                  <c:v>11399.9</c:v>
                </c:pt>
                <c:pt idx="1456">
                  <c:v>11399.9</c:v>
                </c:pt>
                <c:pt idx="1457">
                  <c:v>11399.9</c:v>
                </c:pt>
                <c:pt idx="1458">
                  <c:v>11399.9</c:v>
                </c:pt>
                <c:pt idx="1459">
                  <c:v>11399.9</c:v>
                </c:pt>
                <c:pt idx="1460">
                  <c:v>11399.9</c:v>
                </c:pt>
                <c:pt idx="1461">
                  <c:v>11399.9</c:v>
                </c:pt>
                <c:pt idx="1462">
                  <c:v>11399.9</c:v>
                </c:pt>
                <c:pt idx="1463">
                  <c:v>11399.9</c:v>
                </c:pt>
                <c:pt idx="1464">
                  <c:v>11399.9</c:v>
                </c:pt>
                <c:pt idx="1465">
                  <c:v>11399.9</c:v>
                </c:pt>
                <c:pt idx="1466">
                  <c:v>11400</c:v>
                </c:pt>
                <c:pt idx="1467">
                  <c:v>11400</c:v>
                </c:pt>
                <c:pt idx="1468">
                  <c:v>11400</c:v>
                </c:pt>
                <c:pt idx="1469">
                  <c:v>11400</c:v>
                </c:pt>
                <c:pt idx="1470">
                  <c:v>11400</c:v>
                </c:pt>
                <c:pt idx="1471">
                  <c:v>11400.1</c:v>
                </c:pt>
                <c:pt idx="1472">
                  <c:v>11400.1</c:v>
                </c:pt>
                <c:pt idx="1473">
                  <c:v>11400.1</c:v>
                </c:pt>
                <c:pt idx="1474">
                  <c:v>11400.1</c:v>
                </c:pt>
                <c:pt idx="1475">
                  <c:v>11400.1</c:v>
                </c:pt>
                <c:pt idx="1476">
                  <c:v>11400.1</c:v>
                </c:pt>
                <c:pt idx="1477">
                  <c:v>11400.1</c:v>
                </c:pt>
                <c:pt idx="1478">
                  <c:v>11400.1</c:v>
                </c:pt>
                <c:pt idx="1479">
                  <c:v>11400.1</c:v>
                </c:pt>
                <c:pt idx="1480">
                  <c:v>11400.1</c:v>
                </c:pt>
                <c:pt idx="1481">
                  <c:v>11400.1</c:v>
                </c:pt>
                <c:pt idx="1482">
                  <c:v>11400</c:v>
                </c:pt>
                <c:pt idx="1483">
                  <c:v>11400</c:v>
                </c:pt>
                <c:pt idx="1484">
                  <c:v>11400</c:v>
                </c:pt>
                <c:pt idx="1485">
                  <c:v>11400</c:v>
                </c:pt>
                <c:pt idx="1486">
                  <c:v>11400</c:v>
                </c:pt>
                <c:pt idx="1487">
                  <c:v>11400</c:v>
                </c:pt>
                <c:pt idx="1488">
                  <c:v>11400</c:v>
                </c:pt>
                <c:pt idx="1489">
                  <c:v>11400</c:v>
                </c:pt>
                <c:pt idx="1490">
                  <c:v>11400</c:v>
                </c:pt>
                <c:pt idx="1491">
                  <c:v>11400</c:v>
                </c:pt>
                <c:pt idx="1492">
                  <c:v>11400</c:v>
                </c:pt>
                <c:pt idx="1493">
                  <c:v>11400</c:v>
                </c:pt>
                <c:pt idx="1494">
                  <c:v>11400</c:v>
                </c:pt>
                <c:pt idx="1495">
                  <c:v>11400</c:v>
                </c:pt>
                <c:pt idx="1496">
                  <c:v>11400</c:v>
                </c:pt>
                <c:pt idx="1497">
                  <c:v>11399.9</c:v>
                </c:pt>
                <c:pt idx="1498">
                  <c:v>11399.9</c:v>
                </c:pt>
                <c:pt idx="1499">
                  <c:v>11399.9</c:v>
                </c:pt>
                <c:pt idx="1500">
                  <c:v>11399.9</c:v>
                </c:pt>
                <c:pt idx="1501">
                  <c:v>11399.9</c:v>
                </c:pt>
                <c:pt idx="1502">
                  <c:v>11399.9</c:v>
                </c:pt>
                <c:pt idx="1503">
                  <c:v>11399.9</c:v>
                </c:pt>
                <c:pt idx="1504">
                  <c:v>11399.9</c:v>
                </c:pt>
                <c:pt idx="1505">
                  <c:v>11400</c:v>
                </c:pt>
                <c:pt idx="1506">
                  <c:v>11400</c:v>
                </c:pt>
                <c:pt idx="1507">
                  <c:v>11400</c:v>
                </c:pt>
                <c:pt idx="1508">
                  <c:v>11400.1</c:v>
                </c:pt>
                <c:pt idx="1509">
                  <c:v>11400.1</c:v>
                </c:pt>
                <c:pt idx="1510">
                  <c:v>11400.1</c:v>
                </c:pt>
                <c:pt idx="1511">
                  <c:v>11400.1</c:v>
                </c:pt>
                <c:pt idx="1512">
                  <c:v>11400.1</c:v>
                </c:pt>
                <c:pt idx="1513">
                  <c:v>11400.1</c:v>
                </c:pt>
                <c:pt idx="1514">
                  <c:v>11400.1</c:v>
                </c:pt>
                <c:pt idx="1515">
                  <c:v>11400.1</c:v>
                </c:pt>
                <c:pt idx="1516">
                  <c:v>11400.1</c:v>
                </c:pt>
                <c:pt idx="1517">
                  <c:v>11400.1</c:v>
                </c:pt>
                <c:pt idx="1518">
                  <c:v>11400</c:v>
                </c:pt>
                <c:pt idx="1519">
                  <c:v>11400</c:v>
                </c:pt>
                <c:pt idx="1520">
                  <c:v>11400</c:v>
                </c:pt>
                <c:pt idx="1521">
                  <c:v>11400</c:v>
                </c:pt>
                <c:pt idx="1522">
                  <c:v>11400</c:v>
                </c:pt>
                <c:pt idx="1523">
                  <c:v>11400</c:v>
                </c:pt>
                <c:pt idx="1524">
                  <c:v>11400</c:v>
                </c:pt>
                <c:pt idx="1525">
                  <c:v>11400</c:v>
                </c:pt>
                <c:pt idx="1526">
                  <c:v>11400</c:v>
                </c:pt>
                <c:pt idx="1527">
                  <c:v>11400</c:v>
                </c:pt>
                <c:pt idx="1528">
                  <c:v>11400</c:v>
                </c:pt>
                <c:pt idx="1529">
                  <c:v>11400</c:v>
                </c:pt>
                <c:pt idx="1530">
                  <c:v>11400</c:v>
                </c:pt>
                <c:pt idx="1531">
                  <c:v>11400</c:v>
                </c:pt>
                <c:pt idx="1532">
                  <c:v>11400</c:v>
                </c:pt>
                <c:pt idx="1533">
                  <c:v>11400</c:v>
                </c:pt>
                <c:pt idx="1534">
                  <c:v>11400</c:v>
                </c:pt>
                <c:pt idx="1535">
                  <c:v>11400</c:v>
                </c:pt>
                <c:pt idx="1536">
                  <c:v>11400</c:v>
                </c:pt>
                <c:pt idx="1537">
                  <c:v>11400</c:v>
                </c:pt>
                <c:pt idx="1538">
                  <c:v>11400</c:v>
                </c:pt>
                <c:pt idx="1539">
                  <c:v>11400</c:v>
                </c:pt>
                <c:pt idx="1540">
                  <c:v>11400</c:v>
                </c:pt>
                <c:pt idx="1541">
                  <c:v>11400</c:v>
                </c:pt>
                <c:pt idx="1542">
                  <c:v>11399.9</c:v>
                </c:pt>
                <c:pt idx="1543">
                  <c:v>11399.9</c:v>
                </c:pt>
                <c:pt idx="1544">
                  <c:v>11399.9</c:v>
                </c:pt>
                <c:pt idx="1545">
                  <c:v>11399.9</c:v>
                </c:pt>
                <c:pt idx="1546">
                  <c:v>11399.9</c:v>
                </c:pt>
                <c:pt idx="1547">
                  <c:v>11399.9</c:v>
                </c:pt>
                <c:pt idx="1548">
                  <c:v>11399.9</c:v>
                </c:pt>
                <c:pt idx="1549">
                  <c:v>11400</c:v>
                </c:pt>
                <c:pt idx="1550">
                  <c:v>11400</c:v>
                </c:pt>
                <c:pt idx="1551">
                  <c:v>11400</c:v>
                </c:pt>
                <c:pt idx="1552">
                  <c:v>11400</c:v>
                </c:pt>
                <c:pt idx="1553">
                  <c:v>11400</c:v>
                </c:pt>
                <c:pt idx="1554">
                  <c:v>11400</c:v>
                </c:pt>
                <c:pt idx="1555">
                  <c:v>11400</c:v>
                </c:pt>
                <c:pt idx="1556">
                  <c:v>11400</c:v>
                </c:pt>
                <c:pt idx="1557">
                  <c:v>11400</c:v>
                </c:pt>
                <c:pt idx="1558">
                  <c:v>11400</c:v>
                </c:pt>
                <c:pt idx="1559">
                  <c:v>11400</c:v>
                </c:pt>
                <c:pt idx="1560">
                  <c:v>11400.1</c:v>
                </c:pt>
                <c:pt idx="1561">
                  <c:v>11400.1</c:v>
                </c:pt>
                <c:pt idx="1562">
                  <c:v>11400.1</c:v>
                </c:pt>
                <c:pt idx="1563">
                  <c:v>11400.1</c:v>
                </c:pt>
                <c:pt idx="1564">
                  <c:v>11400.1</c:v>
                </c:pt>
                <c:pt idx="1565">
                  <c:v>11400.1</c:v>
                </c:pt>
                <c:pt idx="1566">
                  <c:v>11400.1</c:v>
                </c:pt>
                <c:pt idx="1567">
                  <c:v>11400.1</c:v>
                </c:pt>
                <c:pt idx="1568">
                  <c:v>11400.1</c:v>
                </c:pt>
                <c:pt idx="1569">
                  <c:v>11400</c:v>
                </c:pt>
                <c:pt idx="1570">
                  <c:v>11400</c:v>
                </c:pt>
                <c:pt idx="1571">
                  <c:v>11400</c:v>
                </c:pt>
                <c:pt idx="1572">
                  <c:v>11400</c:v>
                </c:pt>
                <c:pt idx="1573">
                  <c:v>11400</c:v>
                </c:pt>
                <c:pt idx="1574">
                  <c:v>11400</c:v>
                </c:pt>
                <c:pt idx="1575">
                  <c:v>11400</c:v>
                </c:pt>
                <c:pt idx="1576">
                  <c:v>11400</c:v>
                </c:pt>
                <c:pt idx="1577">
                  <c:v>11400</c:v>
                </c:pt>
                <c:pt idx="1578">
                  <c:v>11400</c:v>
                </c:pt>
                <c:pt idx="1579">
                  <c:v>11400</c:v>
                </c:pt>
                <c:pt idx="1580">
                  <c:v>11400</c:v>
                </c:pt>
                <c:pt idx="1581">
                  <c:v>11400</c:v>
                </c:pt>
                <c:pt idx="1582">
                  <c:v>11400</c:v>
                </c:pt>
                <c:pt idx="1583">
                  <c:v>11400</c:v>
                </c:pt>
                <c:pt idx="1584">
                  <c:v>11400</c:v>
                </c:pt>
                <c:pt idx="1585">
                  <c:v>11400</c:v>
                </c:pt>
                <c:pt idx="1586">
                  <c:v>11400</c:v>
                </c:pt>
                <c:pt idx="1587">
                  <c:v>11400</c:v>
                </c:pt>
                <c:pt idx="1588">
                  <c:v>11400</c:v>
                </c:pt>
                <c:pt idx="1589">
                  <c:v>11400</c:v>
                </c:pt>
                <c:pt idx="1590">
                  <c:v>11400</c:v>
                </c:pt>
                <c:pt idx="1591">
                  <c:v>11399.9</c:v>
                </c:pt>
                <c:pt idx="1592">
                  <c:v>11399.9</c:v>
                </c:pt>
                <c:pt idx="1593">
                  <c:v>11399.9</c:v>
                </c:pt>
                <c:pt idx="1594">
                  <c:v>11399.9</c:v>
                </c:pt>
                <c:pt idx="1595">
                  <c:v>11399.9</c:v>
                </c:pt>
                <c:pt idx="1596">
                  <c:v>11399.9</c:v>
                </c:pt>
                <c:pt idx="1597">
                  <c:v>11399.9</c:v>
                </c:pt>
                <c:pt idx="1598">
                  <c:v>11399.9</c:v>
                </c:pt>
                <c:pt idx="1599">
                  <c:v>11399.9</c:v>
                </c:pt>
                <c:pt idx="1600">
                  <c:v>11399.9</c:v>
                </c:pt>
                <c:pt idx="1601">
                  <c:v>11400</c:v>
                </c:pt>
                <c:pt idx="1602">
                  <c:v>11400</c:v>
                </c:pt>
                <c:pt idx="1603">
                  <c:v>11400</c:v>
                </c:pt>
                <c:pt idx="1604">
                  <c:v>11400</c:v>
                </c:pt>
                <c:pt idx="1605">
                  <c:v>11400</c:v>
                </c:pt>
                <c:pt idx="1606">
                  <c:v>11400</c:v>
                </c:pt>
                <c:pt idx="1607">
                  <c:v>11400</c:v>
                </c:pt>
                <c:pt idx="1608">
                  <c:v>11400</c:v>
                </c:pt>
                <c:pt idx="1609">
                  <c:v>11400</c:v>
                </c:pt>
                <c:pt idx="1610">
                  <c:v>11400</c:v>
                </c:pt>
                <c:pt idx="1611">
                  <c:v>11400</c:v>
                </c:pt>
                <c:pt idx="1612">
                  <c:v>11400</c:v>
                </c:pt>
                <c:pt idx="1613">
                  <c:v>11400.1</c:v>
                </c:pt>
                <c:pt idx="1614">
                  <c:v>11400.1</c:v>
                </c:pt>
                <c:pt idx="1615">
                  <c:v>11400.1</c:v>
                </c:pt>
                <c:pt idx="1616">
                  <c:v>11400.1</c:v>
                </c:pt>
                <c:pt idx="1617">
                  <c:v>11400.1</c:v>
                </c:pt>
                <c:pt idx="1618">
                  <c:v>11400.1</c:v>
                </c:pt>
                <c:pt idx="1619">
                  <c:v>11400.1</c:v>
                </c:pt>
                <c:pt idx="1620">
                  <c:v>11400.1</c:v>
                </c:pt>
                <c:pt idx="1621">
                  <c:v>11400.1</c:v>
                </c:pt>
                <c:pt idx="1622">
                  <c:v>11400</c:v>
                </c:pt>
                <c:pt idx="1623">
                  <c:v>11400</c:v>
                </c:pt>
                <c:pt idx="1624">
                  <c:v>11400</c:v>
                </c:pt>
                <c:pt idx="1625">
                  <c:v>11400</c:v>
                </c:pt>
                <c:pt idx="1626">
                  <c:v>11400</c:v>
                </c:pt>
                <c:pt idx="1627">
                  <c:v>11400</c:v>
                </c:pt>
                <c:pt idx="1628">
                  <c:v>11400</c:v>
                </c:pt>
                <c:pt idx="1629">
                  <c:v>11400</c:v>
                </c:pt>
                <c:pt idx="1630">
                  <c:v>11400</c:v>
                </c:pt>
                <c:pt idx="1631">
                  <c:v>11400</c:v>
                </c:pt>
                <c:pt idx="1632">
                  <c:v>11400</c:v>
                </c:pt>
                <c:pt idx="1633">
                  <c:v>11400</c:v>
                </c:pt>
                <c:pt idx="1634">
                  <c:v>11400</c:v>
                </c:pt>
                <c:pt idx="1635">
                  <c:v>11400</c:v>
                </c:pt>
                <c:pt idx="1636">
                  <c:v>11400</c:v>
                </c:pt>
                <c:pt idx="1637">
                  <c:v>11400</c:v>
                </c:pt>
                <c:pt idx="1638">
                  <c:v>11400</c:v>
                </c:pt>
                <c:pt idx="1639">
                  <c:v>11400</c:v>
                </c:pt>
                <c:pt idx="1640">
                  <c:v>11400</c:v>
                </c:pt>
                <c:pt idx="1641">
                  <c:v>11400</c:v>
                </c:pt>
                <c:pt idx="1642">
                  <c:v>11400</c:v>
                </c:pt>
                <c:pt idx="1643">
                  <c:v>11400</c:v>
                </c:pt>
                <c:pt idx="1644">
                  <c:v>11400</c:v>
                </c:pt>
                <c:pt idx="1645">
                  <c:v>11399.9</c:v>
                </c:pt>
                <c:pt idx="1646">
                  <c:v>11399.9</c:v>
                </c:pt>
                <c:pt idx="1647">
                  <c:v>11399.9</c:v>
                </c:pt>
                <c:pt idx="1648">
                  <c:v>11399.9</c:v>
                </c:pt>
                <c:pt idx="1649">
                  <c:v>11399.9</c:v>
                </c:pt>
                <c:pt idx="1650">
                  <c:v>11399.9</c:v>
                </c:pt>
                <c:pt idx="1651">
                  <c:v>11399.9</c:v>
                </c:pt>
                <c:pt idx="1652">
                  <c:v>11399.9</c:v>
                </c:pt>
                <c:pt idx="1653">
                  <c:v>11399.9</c:v>
                </c:pt>
                <c:pt idx="1654">
                  <c:v>11399.9</c:v>
                </c:pt>
                <c:pt idx="1655">
                  <c:v>11399.9</c:v>
                </c:pt>
                <c:pt idx="1656">
                  <c:v>11400</c:v>
                </c:pt>
                <c:pt idx="1657">
                  <c:v>11400</c:v>
                </c:pt>
                <c:pt idx="1658">
                  <c:v>11400</c:v>
                </c:pt>
                <c:pt idx="1659">
                  <c:v>11400</c:v>
                </c:pt>
                <c:pt idx="1660">
                  <c:v>11400</c:v>
                </c:pt>
                <c:pt idx="1661">
                  <c:v>11400</c:v>
                </c:pt>
                <c:pt idx="1662">
                  <c:v>11400</c:v>
                </c:pt>
                <c:pt idx="1663">
                  <c:v>11400</c:v>
                </c:pt>
                <c:pt idx="1664">
                  <c:v>11400</c:v>
                </c:pt>
                <c:pt idx="1665">
                  <c:v>11400</c:v>
                </c:pt>
                <c:pt idx="1666">
                  <c:v>11400</c:v>
                </c:pt>
                <c:pt idx="1667">
                  <c:v>11400</c:v>
                </c:pt>
                <c:pt idx="1668">
                  <c:v>11400</c:v>
                </c:pt>
                <c:pt idx="1669">
                  <c:v>11400.1</c:v>
                </c:pt>
                <c:pt idx="1670">
                  <c:v>11400.1</c:v>
                </c:pt>
                <c:pt idx="1671">
                  <c:v>11400.1</c:v>
                </c:pt>
                <c:pt idx="1672">
                  <c:v>11400.1</c:v>
                </c:pt>
                <c:pt idx="1673">
                  <c:v>11400.1</c:v>
                </c:pt>
                <c:pt idx="1674">
                  <c:v>11400.1</c:v>
                </c:pt>
                <c:pt idx="1675">
                  <c:v>11400.1</c:v>
                </c:pt>
                <c:pt idx="1676">
                  <c:v>11400</c:v>
                </c:pt>
                <c:pt idx="1677">
                  <c:v>11399.8</c:v>
                </c:pt>
                <c:pt idx="1678">
                  <c:v>11399.4</c:v>
                </c:pt>
                <c:pt idx="1679">
                  <c:v>11398.8</c:v>
                </c:pt>
                <c:pt idx="1680">
                  <c:v>11398</c:v>
                </c:pt>
                <c:pt idx="1681">
                  <c:v>11397</c:v>
                </c:pt>
                <c:pt idx="1682">
                  <c:v>11395.6</c:v>
                </c:pt>
                <c:pt idx="1683">
                  <c:v>11394.1</c:v>
                </c:pt>
                <c:pt idx="1684">
                  <c:v>11392.2</c:v>
                </c:pt>
                <c:pt idx="1685">
                  <c:v>11390.4</c:v>
                </c:pt>
                <c:pt idx="1686">
                  <c:v>11388.7</c:v>
                </c:pt>
                <c:pt idx="1687">
                  <c:v>11386.8</c:v>
                </c:pt>
                <c:pt idx="1688">
                  <c:v>11384.6</c:v>
                </c:pt>
                <c:pt idx="1689">
                  <c:v>11382.1</c:v>
                </c:pt>
                <c:pt idx="1690">
                  <c:v>11379.2</c:v>
                </c:pt>
                <c:pt idx="1691">
                  <c:v>11375.9</c:v>
                </c:pt>
                <c:pt idx="1692">
                  <c:v>11372.2</c:v>
                </c:pt>
                <c:pt idx="1693">
                  <c:v>11367.9</c:v>
                </c:pt>
                <c:pt idx="1694">
                  <c:v>11363</c:v>
                </c:pt>
                <c:pt idx="1695">
                  <c:v>11357.6</c:v>
                </c:pt>
                <c:pt idx="1696">
                  <c:v>11351.8</c:v>
                </c:pt>
                <c:pt idx="1697">
                  <c:v>11345.6</c:v>
                </c:pt>
                <c:pt idx="1698">
                  <c:v>11339</c:v>
                </c:pt>
                <c:pt idx="1699">
                  <c:v>11332.3</c:v>
                </c:pt>
                <c:pt idx="1700">
                  <c:v>11325.2</c:v>
                </c:pt>
                <c:pt idx="1701">
                  <c:v>11317.9</c:v>
                </c:pt>
                <c:pt idx="1702">
                  <c:v>11310.2</c:v>
                </c:pt>
                <c:pt idx="1703">
                  <c:v>11302.3</c:v>
                </c:pt>
                <c:pt idx="1704">
                  <c:v>11294.2</c:v>
                </c:pt>
                <c:pt idx="1705">
                  <c:v>11285.8</c:v>
                </c:pt>
                <c:pt idx="1706">
                  <c:v>11277.3</c:v>
                </c:pt>
                <c:pt idx="1707">
                  <c:v>11268.5</c:v>
                </c:pt>
                <c:pt idx="1708">
                  <c:v>11259.4</c:v>
                </c:pt>
                <c:pt idx="1709">
                  <c:v>11250.2</c:v>
                </c:pt>
                <c:pt idx="1710">
                  <c:v>11240.7</c:v>
                </c:pt>
                <c:pt idx="1711">
                  <c:v>11230.9</c:v>
                </c:pt>
                <c:pt idx="1712">
                  <c:v>11220.9</c:v>
                </c:pt>
                <c:pt idx="1713">
                  <c:v>11210.6</c:v>
                </c:pt>
                <c:pt idx="1714">
                  <c:v>11200</c:v>
                </c:pt>
                <c:pt idx="1715">
                  <c:v>11189</c:v>
                </c:pt>
                <c:pt idx="1716">
                  <c:v>11177.8</c:v>
                </c:pt>
                <c:pt idx="1717">
                  <c:v>11166.1</c:v>
                </c:pt>
                <c:pt idx="1718">
                  <c:v>11154.1</c:v>
                </c:pt>
                <c:pt idx="1719">
                  <c:v>11141.8</c:v>
                </c:pt>
                <c:pt idx="1720">
                  <c:v>11129.2</c:v>
                </c:pt>
                <c:pt idx="1721">
                  <c:v>11116.3</c:v>
                </c:pt>
                <c:pt idx="1722">
                  <c:v>11103.1</c:v>
                </c:pt>
                <c:pt idx="1723">
                  <c:v>11089.7</c:v>
                </c:pt>
                <c:pt idx="1724">
                  <c:v>11075.9</c:v>
                </c:pt>
                <c:pt idx="1725">
                  <c:v>11061.9</c:v>
                </c:pt>
                <c:pt idx="1726">
                  <c:v>11047.7</c:v>
                </c:pt>
                <c:pt idx="1727">
                  <c:v>11033</c:v>
                </c:pt>
                <c:pt idx="1728">
                  <c:v>11018.2</c:v>
                </c:pt>
                <c:pt idx="1729">
                  <c:v>11003</c:v>
                </c:pt>
                <c:pt idx="1730">
                  <c:v>10987.6</c:v>
                </c:pt>
                <c:pt idx="1731">
                  <c:v>10971.9</c:v>
                </c:pt>
                <c:pt idx="1732">
                  <c:v>10955.8</c:v>
                </c:pt>
                <c:pt idx="1733">
                  <c:v>10939.5</c:v>
                </c:pt>
                <c:pt idx="1734">
                  <c:v>10922.9</c:v>
                </c:pt>
                <c:pt idx="1735">
                  <c:v>10906</c:v>
                </c:pt>
                <c:pt idx="1736">
                  <c:v>10888.7</c:v>
                </c:pt>
                <c:pt idx="1737">
                  <c:v>10871.2</c:v>
                </c:pt>
                <c:pt idx="1738">
                  <c:v>10853.4</c:v>
                </c:pt>
                <c:pt idx="1739">
                  <c:v>10835.3</c:v>
                </c:pt>
                <c:pt idx="1740">
                  <c:v>10817</c:v>
                </c:pt>
                <c:pt idx="1741">
                  <c:v>10798.3</c:v>
                </c:pt>
                <c:pt idx="1742">
                  <c:v>10779.4</c:v>
                </c:pt>
                <c:pt idx="1743">
                  <c:v>10760.1</c:v>
                </c:pt>
                <c:pt idx="1744">
                  <c:v>10740.5</c:v>
                </c:pt>
                <c:pt idx="1745">
                  <c:v>10720.7</c:v>
                </c:pt>
                <c:pt idx="1746">
                  <c:v>10700.6</c:v>
                </c:pt>
                <c:pt idx="1747">
                  <c:v>10680.3</c:v>
                </c:pt>
                <c:pt idx="1748">
                  <c:v>10659.9</c:v>
                </c:pt>
                <c:pt idx="1749">
                  <c:v>10639.5</c:v>
                </c:pt>
                <c:pt idx="1750">
                  <c:v>10619</c:v>
                </c:pt>
                <c:pt idx="1751">
                  <c:v>10598.4</c:v>
                </c:pt>
                <c:pt idx="1752">
                  <c:v>10577.8</c:v>
                </c:pt>
                <c:pt idx="1753">
                  <c:v>10557.2</c:v>
                </c:pt>
                <c:pt idx="1754">
                  <c:v>10536.5</c:v>
                </c:pt>
                <c:pt idx="1755">
                  <c:v>10515.8</c:v>
                </c:pt>
                <c:pt idx="1756">
                  <c:v>10495.2</c:v>
                </c:pt>
                <c:pt idx="1757">
                  <c:v>10474.4</c:v>
                </c:pt>
                <c:pt idx="1758">
                  <c:v>10453.6</c:v>
                </c:pt>
                <c:pt idx="1759">
                  <c:v>10432.799999999988</c:v>
                </c:pt>
                <c:pt idx="1760">
                  <c:v>10412</c:v>
                </c:pt>
                <c:pt idx="1761">
                  <c:v>10391.1</c:v>
                </c:pt>
                <c:pt idx="1762">
                  <c:v>10370.200000000004</c:v>
                </c:pt>
                <c:pt idx="1763">
                  <c:v>10349.299999999988</c:v>
                </c:pt>
                <c:pt idx="1764">
                  <c:v>10328.4</c:v>
                </c:pt>
                <c:pt idx="1765">
                  <c:v>10307.5</c:v>
                </c:pt>
                <c:pt idx="1766">
                  <c:v>10286.6</c:v>
                </c:pt>
                <c:pt idx="1767">
                  <c:v>10265.799999999988</c:v>
                </c:pt>
                <c:pt idx="1768">
                  <c:v>10244.9</c:v>
                </c:pt>
                <c:pt idx="1769">
                  <c:v>10224</c:v>
                </c:pt>
                <c:pt idx="1770">
                  <c:v>10203.1</c:v>
                </c:pt>
                <c:pt idx="1771">
                  <c:v>10182.200000000004</c:v>
                </c:pt>
                <c:pt idx="1772">
                  <c:v>10161.299999999988</c:v>
                </c:pt>
                <c:pt idx="1773">
                  <c:v>10140.4</c:v>
                </c:pt>
                <c:pt idx="1774">
                  <c:v>10119.4</c:v>
                </c:pt>
                <c:pt idx="1775">
                  <c:v>10098.1</c:v>
                </c:pt>
                <c:pt idx="1776">
                  <c:v>10076.299999999988</c:v>
                </c:pt>
                <c:pt idx="1777">
                  <c:v>10054.4</c:v>
                </c:pt>
                <c:pt idx="1778">
                  <c:v>10032.4</c:v>
                </c:pt>
                <c:pt idx="1779">
                  <c:v>10010.4</c:v>
                </c:pt>
                <c:pt idx="1780">
                  <c:v>9988.4</c:v>
                </c:pt>
                <c:pt idx="1781">
                  <c:v>9966.7000000000007</c:v>
                </c:pt>
                <c:pt idx="1782">
                  <c:v>9945.1</c:v>
                </c:pt>
                <c:pt idx="1783">
                  <c:v>9923.7000000000007</c:v>
                </c:pt>
                <c:pt idx="1784">
                  <c:v>9902.6</c:v>
                </c:pt>
                <c:pt idx="1785">
                  <c:v>9881.7000000000007</c:v>
                </c:pt>
                <c:pt idx="1786">
                  <c:v>9861</c:v>
                </c:pt>
                <c:pt idx="1787">
                  <c:v>9840.4</c:v>
                </c:pt>
                <c:pt idx="1788">
                  <c:v>9819.7999999999884</c:v>
                </c:pt>
                <c:pt idx="1789">
                  <c:v>9799.2999999999884</c:v>
                </c:pt>
                <c:pt idx="1790">
                  <c:v>9778.7000000000007</c:v>
                </c:pt>
                <c:pt idx="1791">
                  <c:v>9758.1</c:v>
                </c:pt>
                <c:pt idx="1792">
                  <c:v>9737.4</c:v>
                </c:pt>
                <c:pt idx="1793">
                  <c:v>9716.7000000000007</c:v>
                </c:pt>
                <c:pt idx="1794">
                  <c:v>9695.9</c:v>
                </c:pt>
                <c:pt idx="1795">
                  <c:v>9675</c:v>
                </c:pt>
                <c:pt idx="1796">
                  <c:v>9654.2000000000007</c:v>
                </c:pt>
                <c:pt idx="1797">
                  <c:v>9633.2999999999884</c:v>
                </c:pt>
                <c:pt idx="1798">
                  <c:v>9612.5</c:v>
                </c:pt>
                <c:pt idx="1799">
                  <c:v>9591.6</c:v>
                </c:pt>
                <c:pt idx="1800">
                  <c:v>9570.7999999999884</c:v>
                </c:pt>
                <c:pt idx="1801">
                  <c:v>9550</c:v>
                </c:pt>
                <c:pt idx="1802">
                  <c:v>9529.1</c:v>
                </c:pt>
                <c:pt idx="1803">
                  <c:v>9508.2999999999884</c:v>
                </c:pt>
                <c:pt idx="1804">
                  <c:v>9487.4</c:v>
                </c:pt>
                <c:pt idx="1805">
                  <c:v>9466.5</c:v>
                </c:pt>
                <c:pt idx="1806">
                  <c:v>9445.5</c:v>
                </c:pt>
                <c:pt idx="1807">
                  <c:v>9424.5</c:v>
                </c:pt>
                <c:pt idx="1808">
                  <c:v>9403.6</c:v>
                </c:pt>
                <c:pt idx="1809">
                  <c:v>9382.6</c:v>
                </c:pt>
                <c:pt idx="1810">
                  <c:v>9361.6</c:v>
                </c:pt>
                <c:pt idx="1811">
                  <c:v>9340.7000000000007</c:v>
                </c:pt>
                <c:pt idx="1812">
                  <c:v>9319.7999999999884</c:v>
                </c:pt>
                <c:pt idx="1813">
                  <c:v>9298.7999999999884</c:v>
                </c:pt>
                <c:pt idx="1814">
                  <c:v>9277.9</c:v>
                </c:pt>
                <c:pt idx="1815">
                  <c:v>9256.9</c:v>
                </c:pt>
                <c:pt idx="1816">
                  <c:v>9236</c:v>
                </c:pt>
                <c:pt idx="1817">
                  <c:v>9215</c:v>
                </c:pt>
                <c:pt idx="1818">
                  <c:v>9194</c:v>
                </c:pt>
                <c:pt idx="1819">
                  <c:v>9173</c:v>
                </c:pt>
                <c:pt idx="1820">
                  <c:v>9152</c:v>
                </c:pt>
                <c:pt idx="1821">
                  <c:v>9131</c:v>
                </c:pt>
                <c:pt idx="1822">
                  <c:v>9110</c:v>
                </c:pt>
                <c:pt idx="1823">
                  <c:v>9089</c:v>
                </c:pt>
                <c:pt idx="1824">
                  <c:v>9068</c:v>
                </c:pt>
                <c:pt idx="1825">
                  <c:v>9047</c:v>
                </c:pt>
                <c:pt idx="1826">
                  <c:v>9026</c:v>
                </c:pt>
                <c:pt idx="1827">
                  <c:v>9005</c:v>
                </c:pt>
                <c:pt idx="1828">
                  <c:v>8983.9</c:v>
                </c:pt>
                <c:pt idx="1829">
                  <c:v>8962.9</c:v>
                </c:pt>
                <c:pt idx="1830">
                  <c:v>8941.9</c:v>
                </c:pt>
                <c:pt idx="1831">
                  <c:v>8920.7999999999884</c:v>
                </c:pt>
                <c:pt idx="1832">
                  <c:v>8899.7999999999884</c:v>
                </c:pt>
                <c:pt idx="1833">
                  <c:v>8878.7000000000007</c:v>
                </c:pt>
                <c:pt idx="1834">
                  <c:v>8857.7000000000007</c:v>
                </c:pt>
                <c:pt idx="1835">
                  <c:v>8836.6</c:v>
                </c:pt>
                <c:pt idx="1836">
                  <c:v>8815.6</c:v>
                </c:pt>
                <c:pt idx="1837">
                  <c:v>8794.5</c:v>
                </c:pt>
                <c:pt idx="1838">
                  <c:v>8773.5</c:v>
                </c:pt>
                <c:pt idx="1839">
                  <c:v>8752.5</c:v>
                </c:pt>
                <c:pt idx="1840">
                  <c:v>8731.5</c:v>
                </c:pt>
                <c:pt idx="1841">
                  <c:v>8710.5</c:v>
                </c:pt>
                <c:pt idx="1842">
                  <c:v>8689.4</c:v>
                </c:pt>
                <c:pt idx="1843">
                  <c:v>8668.4</c:v>
                </c:pt>
                <c:pt idx="1844">
                  <c:v>8647.4</c:v>
                </c:pt>
                <c:pt idx="1845">
                  <c:v>8626.4</c:v>
                </c:pt>
                <c:pt idx="1846">
                  <c:v>8605.2999999999884</c:v>
                </c:pt>
                <c:pt idx="1847">
                  <c:v>8584.2999999999884</c:v>
                </c:pt>
                <c:pt idx="1848">
                  <c:v>8563.4</c:v>
                </c:pt>
                <c:pt idx="1849">
                  <c:v>8542.2999999999884</c:v>
                </c:pt>
                <c:pt idx="1850">
                  <c:v>8521.2999999999884</c:v>
                </c:pt>
                <c:pt idx="1851">
                  <c:v>8500.2999999999884</c:v>
                </c:pt>
                <c:pt idx="1852">
                  <c:v>8479.2999999999884</c:v>
                </c:pt>
                <c:pt idx="1853">
                  <c:v>8458.2999999999884</c:v>
                </c:pt>
                <c:pt idx="1854">
                  <c:v>8437.2000000000007</c:v>
                </c:pt>
                <c:pt idx="1855">
                  <c:v>8416.2000000000007</c:v>
                </c:pt>
                <c:pt idx="1856">
                  <c:v>8395.2999999999884</c:v>
                </c:pt>
                <c:pt idx="1857">
                  <c:v>8374.2999999999884</c:v>
                </c:pt>
                <c:pt idx="1858">
                  <c:v>8353.4</c:v>
                </c:pt>
                <c:pt idx="1859">
                  <c:v>8332.4</c:v>
                </c:pt>
                <c:pt idx="1860">
                  <c:v>8311.4</c:v>
                </c:pt>
                <c:pt idx="1861">
                  <c:v>8290.4</c:v>
                </c:pt>
                <c:pt idx="1862">
                  <c:v>8269.2999999999884</c:v>
                </c:pt>
                <c:pt idx="1863">
                  <c:v>8248.2999999999884</c:v>
                </c:pt>
                <c:pt idx="1864">
                  <c:v>8227.2999999999884</c:v>
                </c:pt>
                <c:pt idx="1865">
                  <c:v>8206.2000000000007</c:v>
                </c:pt>
                <c:pt idx="1866">
                  <c:v>8185.2</c:v>
                </c:pt>
                <c:pt idx="1867">
                  <c:v>8164.3</c:v>
                </c:pt>
                <c:pt idx="1868">
                  <c:v>8143.2</c:v>
                </c:pt>
                <c:pt idx="1869">
                  <c:v>8122.1</c:v>
                </c:pt>
                <c:pt idx="1870">
                  <c:v>8101</c:v>
                </c:pt>
                <c:pt idx="1871">
                  <c:v>8080</c:v>
                </c:pt>
                <c:pt idx="1872">
                  <c:v>8059</c:v>
                </c:pt>
                <c:pt idx="1873">
                  <c:v>8038</c:v>
                </c:pt>
                <c:pt idx="1874">
                  <c:v>8016.9</c:v>
                </c:pt>
                <c:pt idx="1875">
                  <c:v>7995.9</c:v>
                </c:pt>
                <c:pt idx="1876">
                  <c:v>7974.9</c:v>
                </c:pt>
                <c:pt idx="1877">
                  <c:v>7953.8</c:v>
                </c:pt>
                <c:pt idx="1878">
                  <c:v>7932.8</c:v>
                </c:pt>
                <c:pt idx="1879">
                  <c:v>7911.8</c:v>
                </c:pt>
                <c:pt idx="1880">
                  <c:v>7890.8</c:v>
                </c:pt>
                <c:pt idx="1881">
                  <c:v>7869.8</c:v>
                </c:pt>
                <c:pt idx="1882">
                  <c:v>7848.8</c:v>
                </c:pt>
                <c:pt idx="1883">
                  <c:v>7827.9</c:v>
                </c:pt>
                <c:pt idx="1884">
                  <c:v>7806.9</c:v>
                </c:pt>
                <c:pt idx="1885">
                  <c:v>7785.9</c:v>
                </c:pt>
                <c:pt idx="1886">
                  <c:v>7764.9</c:v>
                </c:pt>
                <c:pt idx="1887">
                  <c:v>7743.9</c:v>
                </c:pt>
                <c:pt idx="1888">
                  <c:v>7722.9</c:v>
                </c:pt>
                <c:pt idx="1889">
                  <c:v>7701.9</c:v>
                </c:pt>
                <c:pt idx="1890">
                  <c:v>7680.9</c:v>
                </c:pt>
                <c:pt idx="1891">
                  <c:v>7659.8</c:v>
                </c:pt>
                <c:pt idx="1892">
                  <c:v>7638.8</c:v>
                </c:pt>
                <c:pt idx="1893">
                  <c:v>7617.8</c:v>
                </c:pt>
                <c:pt idx="1894">
                  <c:v>7596.8</c:v>
                </c:pt>
                <c:pt idx="1895">
                  <c:v>7575.8</c:v>
                </c:pt>
                <c:pt idx="1896">
                  <c:v>7554.8</c:v>
                </c:pt>
                <c:pt idx="1897">
                  <c:v>7533.8</c:v>
                </c:pt>
                <c:pt idx="1898">
                  <c:v>7512.8</c:v>
                </c:pt>
                <c:pt idx="1899">
                  <c:v>7491.7</c:v>
                </c:pt>
                <c:pt idx="1900">
                  <c:v>7470.8</c:v>
                </c:pt>
                <c:pt idx="1901">
                  <c:v>7449.8</c:v>
                </c:pt>
                <c:pt idx="1902">
                  <c:v>7428.8</c:v>
                </c:pt>
                <c:pt idx="1903">
                  <c:v>7407.7</c:v>
                </c:pt>
                <c:pt idx="1904">
                  <c:v>7386.8</c:v>
                </c:pt>
                <c:pt idx="1905">
                  <c:v>7365.7</c:v>
                </c:pt>
                <c:pt idx="1906">
                  <c:v>7344.7</c:v>
                </c:pt>
                <c:pt idx="1907">
                  <c:v>7323.7</c:v>
                </c:pt>
                <c:pt idx="1908">
                  <c:v>7302.7</c:v>
                </c:pt>
                <c:pt idx="1909">
                  <c:v>7281.7</c:v>
                </c:pt>
                <c:pt idx="1910">
                  <c:v>7260.7</c:v>
                </c:pt>
                <c:pt idx="1911">
                  <c:v>7239.7</c:v>
                </c:pt>
                <c:pt idx="1912">
                  <c:v>7218.7</c:v>
                </c:pt>
                <c:pt idx="1913">
                  <c:v>7197.7</c:v>
                </c:pt>
                <c:pt idx="1914">
                  <c:v>7176.7</c:v>
                </c:pt>
                <c:pt idx="1915">
                  <c:v>7155.7</c:v>
                </c:pt>
                <c:pt idx="1916">
                  <c:v>7134.7</c:v>
                </c:pt>
                <c:pt idx="1917">
                  <c:v>7113.7</c:v>
                </c:pt>
                <c:pt idx="1918">
                  <c:v>7092.7</c:v>
                </c:pt>
                <c:pt idx="1919">
                  <c:v>7071.7</c:v>
                </c:pt>
                <c:pt idx="1920">
                  <c:v>7050.7</c:v>
                </c:pt>
                <c:pt idx="1921">
                  <c:v>7029.7</c:v>
                </c:pt>
                <c:pt idx="1922">
                  <c:v>7008.7</c:v>
                </c:pt>
                <c:pt idx="1923">
                  <c:v>6987.7</c:v>
                </c:pt>
                <c:pt idx="1924">
                  <c:v>6966.7</c:v>
                </c:pt>
                <c:pt idx="1925">
                  <c:v>6945.7</c:v>
                </c:pt>
                <c:pt idx="1926">
                  <c:v>6924.7</c:v>
                </c:pt>
                <c:pt idx="1927">
                  <c:v>6903.7</c:v>
                </c:pt>
                <c:pt idx="1928">
                  <c:v>6882.7</c:v>
                </c:pt>
                <c:pt idx="1929">
                  <c:v>6861.7</c:v>
                </c:pt>
                <c:pt idx="1930">
                  <c:v>6840.7</c:v>
                </c:pt>
                <c:pt idx="1931">
                  <c:v>6819.7</c:v>
                </c:pt>
                <c:pt idx="1932">
                  <c:v>6798.7</c:v>
                </c:pt>
                <c:pt idx="1933">
                  <c:v>6777.7</c:v>
                </c:pt>
                <c:pt idx="1934">
                  <c:v>6756.6</c:v>
                </c:pt>
                <c:pt idx="1935">
                  <c:v>6735.6</c:v>
                </c:pt>
                <c:pt idx="1936">
                  <c:v>6714.6</c:v>
                </c:pt>
                <c:pt idx="1937">
                  <c:v>6693.6</c:v>
                </c:pt>
                <c:pt idx="1938">
                  <c:v>6672.6</c:v>
                </c:pt>
                <c:pt idx="1939">
                  <c:v>6651.6</c:v>
                </c:pt>
                <c:pt idx="1940">
                  <c:v>6630.6</c:v>
                </c:pt>
                <c:pt idx="1941">
                  <c:v>6609.6</c:v>
                </c:pt>
                <c:pt idx="1942">
                  <c:v>6588.6</c:v>
                </c:pt>
                <c:pt idx="1943">
                  <c:v>6567.7</c:v>
                </c:pt>
                <c:pt idx="1944">
                  <c:v>6546.7</c:v>
                </c:pt>
                <c:pt idx="1945">
                  <c:v>6525.7</c:v>
                </c:pt>
                <c:pt idx="1946">
                  <c:v>6504.7</c:v>
                </c:pt>
                <c:pt idx="1947">
                  <c:v>6483.7</c:v>
                </c:pt>
                <c:pt idx="1948">
                  <c:v>6462.7</c:v>
                </c:pt>
                <c:pt idx="1949">
                  <c:v>6441.6</c:v>
                </c:pt>
                <c:pt idx="1950">
                  <c:v>6420.6</c:v>
                </c:pt>
                <c:pt idx="1951">
                  <c:v>6399.6</c:v>
                </c:pt>
                <c:pt idx="1952">
                  <c:v>6378.6</c:v>
                </c:pt>
                <c:pt idx="1953">
                  <c:v>6357.5</c:v>
                </c:pt>
                <c:pt idx="1954">
                  <c:v>6336.6</c:v>
                </c:pt>
                <c:pt idx="1955">
                  <c:v>6315.5</c:v>
                </c:pt>
                <c:pt idx="1956">
                  <c:v>6294.6</c:v>
                </c:pt>
                <c:pt idx="1957">
                  <c:v>6273.6</c:v>
                </c:pt>
                <c:pt idx="1958">
                  <c:v>6252.6</c:v>
                </c:pt>
                <c:pt idx="1959">
                  <c:v>6231.7</c:v>
                </c:pt>
                <c:pt idx="1960">
                  <c:v>6210.7</c:v>
                </c:pt>
                <c:pt idx="1961">
                  <c:v>6189.7</c:v>
                </c:pt>
                <c:pt idx="1962">
                  <c:v>6168.7</c:v>
                </c:pt>
                <c:pt idx="1963">
                  <c:v>6147.6</c:v>
                </c:pt>
                <c:pt idx="1964">
                  <c:v>6126.6</c:v>
                </c:pt>
                <c:pt idx="1965">
                  <c:v>6105.6</c:v>
                </c:pt>
                <c:pt idx="1966">
                  <c:v>6084.5</c:v>
                </c:pt>
                <c:pt idx="1967">
                  <c:v>6063.5</c:v>
                </c:pt>
                <c:pt idx="1968">
                  <c:v>6042.5</c:v>
                </c:pt>
                <c:pt idx="1969">
                  <c:v>6021.5</c:v>
                </c:pt>
                <c:pt idx="1970">
                  <c:v>6000.5</c:v>
                </c:pt>
                <c:pt idx="1971">
                  <c:v>5979.5</c:v>
                </c:pt>
                <c:pt idx="1972">
                  <c:v>5958.5</c:v>
                </c:pt>
                <c:pt idx="1973">
                  <c:v>5937.5</c:v>
                </c:pt>
                <c:pt idx="1974">
                  <c:v>5916.5</c:v>
                </c:pt>
                <c:pt idx="1975">
                  <c:v>5895.5</c:v>
                </c:pt>
                <c:pt idx="1976">
                  <c:v>5874.6</c:v>
                </c:pt>
                <c:pt idx="1977">
                  <c:v>5853.6</c:v>
                </c:pt>
                <c:pt idx="1978">
                  <c:v>5832.6</c:v>
                </c:pt>
                <c:pt idx="1979">
                  <c:v>5811.6</c:v>
                </c:pt>
                <c:pt idx="1980">
                  <c:v>5790.6</c:v>
                </c:pt>
                <c:pt idx="1981">
                  <c:v>5769.6</c:v>
                </c:pt>
                <c:pt idx="1982">
                  <c:v>5748.6</c:v>
                </c:pt>
                <c:pt idx="1983">
                  <c:v>5727.6</c:v>
                </c:pt>
                <c:pt idx="1984">
                  <c:v>5706.6</c:v>
                </c:pt>
                <c:pt idx="1985">
                  <c:v>5685.6</c:v>
                </c:pt>
                <c:pt idx="1986">
                  <c:v>5664.6</c:v>
                </c:pt>
                <c:pt idx="1987">
                  <c:v>5643.6</c:v>
                </c:pt>
                <c:pt idx="1988">
                  <c:v>5622.6</c:v>
                </c:pt>
                <c:pt idx="1989">
                  <c:v>5601.6</c:v>
                </c:pt>
                <c:pt idx="1990">
                  <c:v>5580.5</c:v>
                </c:pt>
                <c:pt idx="1991">
                  <c:v>5559.5</c:v>
                </c:pt>
                <c:pt idx="1992">
                  <c:v>5538.5</c:v>
                </c:pt>
                <c:pt idx="1993">
                  <c:v>5517.5</c:v>
                </c:pt>
                <c:pt idx="1994">
                  <c:v>5496.5</c:v>
                </c:pt>
                <c:pt idx="1995">
                  <c:v>5475.5</c:v>
                </c:pt>
                <c:pt idx="1996">
                  <c:v>5454.5</c:v>
                </c:pt>
                <c:pt idx="1997">
                  <c:v>5433.5</c:v>
                </c:pt>
                <c:pt idx="1998">
                  <c:v>5412.5</c:v>
                </c:pt>
                <c:pt idx="1999">
                  <c:v>5391.5</c:v>
                </c:pt>
                <c:pt idx="2000">
                  <c:v>5370.6</c:v>
                </c:pt>
                <c:pt idx="2001">
                  <c:v>5349.6</c:v>
                </c:pt>
                <c:pt idx="2002">
                  <c:v>5328.6</c:v>
                </c:pt>
                <c:pt idx="2003">
                  <c:v>5307.6</c:v>
                </c:pt>
                <c:pt idx="2004">
                  <c:v>5286.6</c:v>
                </c:pt>
                <c:pt idx="2005">
                  <c:v>5265.6</c:v>
                </c:pt>
                <c:pt idx="2006">
                  <c:v>5244.6</c:v>
                </c:pt>
                <c:pt idx="2007">
                  <c:v>5223.6000000000004</c:v>
                </c:pt>
                <c:pt idx="2008">
                  <c:v>5202.6000000000004</c:v>
                </c:pt>
                <c:pt idx="2009">
                  <c:v>5181.6000000000004</c:v>
                </c:pt>
                <c:pt idx="2010">
                  <c:v>5160.6000000000004</c:v>
                </c:pt>
                <c:pt idx="2011">
                  <c:v>5139.5</c:v>
                </c:pt>
                <c:pt idx="2012">
                  <c:v>5118.5</c:v>
                </c:pt>
                <c:pt idx="2013">
                  <c:v>5097.5</c:v>
                </c:pt>
                <c:pt idx="2014">
                  <c:v>5076.5</c:v>
                </c:pt>
                <c:pt idx="2015">
                  <c:v>5055.5</c:v>
                </c:pt>
                <c:pt idx="2016">
                  <c:v>5034.5</c:v>
                </c:pt>
                <c:pt idx="2017">
                  <c:v>5013.5</c:v>
                </c:pt>
                <c:pt idx="2018">
                  <c:v>4992.5</c:v>
                </c:pt>
                <c:pt idx="2019">
                  <c:v>4971.5</c:v>
                </c:pt>
                <c:pt idx="2020">
                  <c:v>4950.5</c:v>
                </c:pt>
                <c:pt idx="2021">
                  <c:v>4929.5</c:v>
                </c:pt>
                <c:pt idx="2022">
                  <c:v>4908.6000000000004</c:v>
                </c:pt>
                <c:pt idx="2023">
                  <c:v>4887.5</c:v>
                </c:pt>
                <c:pt idx="2024">
                  <c:v>4866.5</c:v>
                </c:pt>
                <c:pt idx="2025">
                  <c:v>4845.5</c:v>
                </c:pt>
                <c:pt idx="2026">
                  <c:v>4824.5</c:v>
                </c:pt>
                <c:pt idx="2027">
                  <c:v>4803.5</c:v>
                </c:pt>
                <c:pt idx="2028">
                  <c:v>4782.5</c:v>
                </c:pt>
                <c:pt idx="2029">
                  <c:v>4761.5</c:v>
                </c:pt>
                <c:pt idx="2030">
                  <c:v>4740.5</c:v>
                </c:pt>
                <c:pt idx="2031">
                  <c:v>4719.5</c:v>
                </c:pt>
                <c:pt idx="2032">
                  <c:v>4698.5</c:v>
                </c:pt>
                <c:pt idx="2033">
                  <c:v>4677.5</c:v>
                </c:pt>
                <c:pt idx="2034">
                  <c:v>4656.5</c:v>
                </c:pt>
                <c:pt idx="2035">
                  <c:v>4635.6000000000004</c:v>
                </c:pt>
                <c:pt idx="2036">
                  <c:v>4614.6000000000004</c:v>
                </c:pt>
                <c:pt idx="2037">
                  <c:v>4593.6000000000004</c:v>
                </c:pt>
                <c:pt idx="2038">
                  <c:v>4572.5</c:v>
                </c:pt>
                <c:pt idx="2039">
                  <c:v>4551.5</c:v>
                </c:pt>
                <c:pt idx="2040">
                  <c:v>4530.6000000000004</c:v>
                </c:pt>
                <c:pt idx="2041">
                  <c:v>4509.6000000000004</c:v>
                </c:pt>
                <c:pt idx="2042">
                  <c:v>4488.5</c:v>
                </c:pt>
                <c:pt idx="2043">
                  <c:v>4467.5</c:v>
                </c:pt>
                <c:pt idx="2044">
                  <c:v>4446.5</c:v>
                </c:pt>
                <c:pt idx="2045">
                  <c:v>4425.5</c:v>
                </c:pt>
                <c:pt idx="2046">
                  <c:v>4404.4000000000005</c:v>
                </c:pt>
                <c:pt idx="2047">
                  <c:v>4383.4000000000005</c:v>
                </c:pt>
                <c:pt idx="2048">
                  <c:v>4362.4000000000005</c:v>
                </c:pt>
                <c:pt idx="2049">
                  <c:v>4341.4000000000005</c:v>
                </c:pt>
                <c:pt idx="2050">
                  <c:v>4320.5</c:v>
                </c:pt>
                <c:pt idx="2051">
                  <c:v>4299.5</c:v>
                </c:pt>
                <c:pt idx="2052">
                  <c:v>4278.6000000000004</c:v>
                </c:pt>
                <c:pt idx="2053">
                  <c:v>4257.6000000000004</c:v>
                </c:pt>
                <c:pt idx="2054">
                  <c:v>4236.6000000000004</c:v>
                </c:pt>
                <c:pt idx="2055">
                  <c:v>4215.6000000000004</c:v>
                </c:pt>
                <c:pt idx="2056">
                  <c:v>4194.6000000000004</c:v>
                </c:pt>
                <c:pt idx="2057">
                  <c:v>4173.6000000000004</c:v>
                </c:pt>
                <c:pt idx="2058">
                  <c:v>4152.6000000000004</c:v>
                </c:pt>
                <c:pt idx="2059">
                  <c:v>4131.5</c:v>
                </c:pt>
                <c:pt idx="2060">
                  <c:v>4110.5</c:v>
                </c:pt>
                <c:pt idx="2061">
                  <c:v>4089.5</c:v>
                </c:pt>
                <c:pt idx="2062">
                  <c:v>4068.5</c:v>
                </c:pt>
                <c:pt idx="2063">
                  <c:v>4047.5</c:v>
                </c:pt>
                <c:pt idx="2064">
                  <c:v>4026.4</c:v>
                </c:pt>
                <c:pt idx="2065">
                  <c:v>4005.4</c:v>
                </c:pt>
                <c:pt idx="2066">
                  <c:v>3984.4</c:v>
                </c:pt>
                <c:pt idx="2067">
                  <c:v>3963.5</c:v>
                </c:pt>
                <c:pt idx="2068">
                  <c:v>3942.7</c:v>
                </c:pt>
                <c:pt idx="2069">
                  <c:v>3921.9</c:v>
                </c:pt>
                <c:pt idx="2070">
                  <c:v>3901.1</c:v>
                </c:pt>
                <c:pt idx="2071">
                  <c:v>3880.2</c:v>
                </c:pt>
                <c:pt idx="2072">
                  <c:v>3859.2</c:v>
                </c:pt>
                <c:pt idx="2073">
                  <c:v>3838</c:v>
                </c:pt>
                <c:pt idx="2074">
                  <c:v>3816.8</c:v>
                </c:pt>
                <c:pt idx="2075">
                  <c:v>3795.5</c:v>
                </c:pt>
                <c:pt idx="2076">
                  <c:v>3774.3</c:v>
                </c:pt>
                <c:pt idx="2077">
                  <c:v>3753.1</c:v>
                </c:pt>
                <c:pt idx="2078">
                  <c:v>3731.9</c:v>
                </c:pt>
                <c:pt idx="2079">
                  <c:v>3710.8</c:v>
                </c:pt>
                <c:pt idx="2080">
                  <c:v>3689.7</c:v>
                </c:pt>
                <c:pt idx="2081">
                  <c:v>3668.7</c:v>
                </c:pt>
                <c:pt idx="2082">
                  <c:v>3647.8</c:v>
                </c:pt>
                <c:pt idx="2083">
                  <c:v>3627</c:v>
                </c:pt>
                <c:pt idx="2084">
                  <c:v>3606.2</c:v>
                </c:pt>
                <c:pt idx="2085">
                  <c:v>3585.4</c:v>
                </c:pt>
                <c:pt idx="2086">
                  <c:v>3564.6</c:v>
                </c:pt>
                <c:pt idx="2087">
                  <c:v>3543.7</c:v>
                </c:pt>
                <c:pt idx="2088">
                  <c:v>3522.8</c:v>
                </c:pt>
                <c:pt idx="2089">
                  <c:v>3501.9</c:v>
                </c:pt>
                <c:pt idx="2090">
                  <c:v>3480.9</c:v>
                </c:pt>
                <c:pt idx="2091">
                  <c:v>3459.8</c:v>
                </c:pt>
                <c:pt idx="2092">
                  <c:v>3438.8</c:v>
                </c:pt>
                <c:pt idx="2093">
                  <c:v>3417.7</c:v>
                </c:pt>
                <c:pt idx="2094">
                  <c:v>3396.6</c:v>
                </c:pt>
                <c:pt idx="2095">
                  <c:v>3375.6</c:v>
                </c:pt>
                <c:pt idx="2096">
                  <c:v>3354.5</c:v>
                </c:pt>
                <c:pt idx="2097">
                  <c:v>3333.5</c:v>
                </c:pt>
                <c:pt idx="2098">
                  <c:v>3312.5</c:v>
                </c:pt>
                <c:pt idx="2099">
                  <c:v>3291.4</c:v>
                </c:pt>
                <c:pt idx="2100">
                  <c:v>3270.5</c:v>
                </c:pt>
                <c:pt idx="2101">
                  <c:v>3249.5</c:v>
                </c:pt>
                <c:pt idx="2102">
                  <c:v>3228.5</c:v>
                </c:pt>
                <c:pt idx="2103">
                  <c:v>3207.5</c:v>
                </c:pt>
                <c:pt idx="2104">
                  <c:v>3186.5</c:v>
                </c:pt>
                <c:pt idx="2105">
                  <c:v>3165.5</c:v>
                </c:pt>
                <c:pt idx="2106">
                  <c:v>3144.5</c:v>
                </c:pt>
                <c:pt idx="2107">
                  <c:v>3123.5</c:v>
                </c:pt>
                <c:pt idx="2108">
                  <c:v>3102.5</c:v>
                </c:pt>
                <c:pt idx="2109">
                  <c:v>3081.5</c:v>
                </c:pt>
                <c:pt idx="2110">
                  <c:v>3060.5</c:v>
                </c:pt>
                <c:pt idx="2111">
                  <c:v>3039.4</c:v>
                </c:pt>
                <c:pt idx="2112">
                  <c:v>3018.5</c:v>
                </c:pt>
                <c:pt idx="2113">
                  <c:v>2997.5</c:v>
                </c:pt>
                <c:pt idx="2114">
                  <c:v>2976.5</c:v>
                </c:pt>
                <c:pt idx="2115">
                  <c:v>2955.5</c:v>
                </c:pt>
                <c:pt idx="2116">
                  <c:v>2934.5</c:v>
                </c:pt>
                <c:pt idx="2117">
                  <c:v>2913.5</c:v>
                </c:pt>
                <c:pt idx="2118">
                  <c:v>2892.5</c:v>
                </c:pt>
                <c:pt idx="2119">
                  <c:v>2871.5</c:v>
                </c:pt>
                <c:pt idx="2120">
                  <c:v>2850.5</c:v>
                </c:pt>
                <c:pt idx="2121">
                  <c:v>2829.5</c:v>
                </c:pt>
                <c:pt idx="2122">
                  <c:v>2808.5</c:v>
                </c:pt>
                <c:pt idx="2123">
                  <c:v>2787.5</c:v>
                </c:pt>
                <c:pt idx="2124">
                  <c:v>2766.5</c:v>
                </c:pt>
                <c:pt idx="2125">
                  <c:v>2745.5</c:v>
                </c:pt>
                <c:pt idx="2126">
                  <c:v>2724.4</c:v>
                </c:pt>
                <c:pt idx="2127">
                  <c:v>2703.4</c:v>
                </c:pt>
                <c:pt idx="2128">
                  <c:v>2682.4</c:v>
                </c:pt>
                <c:pt idx="2129">
                  <c:v>2661.5</c:v>
                </c:pt>
                <c:pt idx="2130">
                  <c:v>2640.5</c:v>
                </c:pt>
                <c:pt idx="2131">
                  <c:v>2619.5</c:v>
                </c:pt>
                <c:pt idx="2132">
                  <c:v>2598.5</c:v>
                </c:pt>
                <c:pt idx="2133">
                  <c:v>2577.5</c:v>
                </c:pt>
                <c:pt idx="2134">
                  <c:v>2556.5</c:v>
                </c:pt>
                <c:pt idx="2135">
                  <c:v>2535.5</c:v>
                </c:pt>
                <c:pt idx="2136">
                  <c:v>2514.5</c:v>
                </c:pt>
                <c:pt idx="2137">
                  <c:v>2493.5</c:v>
                </c:pt>
                <c:pt idx="2138">
                  <c:v>2472.5</c:v>
                </c:pt>
                <c:pt idx="2139">
                  <c:v>2451.5</c:v>
                </c:pt>
                <c:pt idx="2140">
                  <c:v>2430.5</c:v>
                </c:pt>
                <c:pt idx="2141">
                  <c:v>2409.5</c:v>
                </c:pt>
                <c:pt idx="2142">
                  <c:v>2388.5</c:v>
                </c:pt>
                <c:pt idx="2143">
                  <c:v>2367.5</c:v>
                </c:pt>
                <c:pt idx="2144">
                  <c:v>2346.5</c:v>
                </c:pt>
                <c:pt idx="2145">
                  <c:v>2325.5</c:v>
                </c:pt>
                <c:pt idx="2146">
                  <c:v>2304.5</c:v>
                </c:pt>
                <c:pt idx="2147">
                  <c:v>2283.5</c:v>
                </c:pt>
                <c:pt idx="2148">
                  <c:v>2262.5</c:v>
                </c:pt>
                <c:pt idx="2149">
                  <c:v>2241.5</c:v>
                </c:pt>
                <c:pt idx="2150">
                  <c:v>2220.5</c:v>
                </c:pt>
                <c:pt idx="2151">
                  <c:v>2199.5</c:v>
                </c:pt>
                <c:pt idx="2152">
                  <c:v>2178.5</c:v>
                </c:pt>
                <c:pt idx="2153">
                  <c:v>2157.5</c:v>
                </c:pt>
                <c:pt idx="2154">
                  <c:v>2136.5</c:v>
                </c:pt>
                <c:pt idx="2155">
                  <c:v>2115.5</c:v>
                </c:pt>
                <c:pt idx="2156">
                  <c:v>2094.5</c:v>
                </c:pt>
                <c:pt idx="2157">
                  <c:v>2073.5</c:v>
                </c:pt>
                <c:pt idx="2158">
                  <c:v>2052.4</c:v>
                </c:pt>
                <c:pt idx="2159">
                  <c:v>2031.4</c:v>
                </c:pt>
                <c:pt idx="2160">
                  <c:v>2010.4</c:v>
                </c:pt>
                <c:pt idx="2161">
                  <c:v>1989.4</c:v>
                </c:pt>
                <c:pt idx="2162">
                  <c:v>1968.4</c:v>
                </c:pt>
                <c:pt idx="2163">
                  <c:v>1947.4</c:v>
                </c:pt>
                <c:pt idx="2164">
                  <c:v>1926.4</c:v>
                </c:pt>
                <c:pt idx="2165">
                  <c:v>1905.4</c:v>
                </c:pt>
                <c:pt idx="2166">
                  <c:v>1884.5</c:v>
                </c:pt>
                <c:pt idx="2167">
                  <c:v>1863.5</c:v>
                </c:pt>
                <c:pt idx="2168">
                  <c:v>1842.5</c:v>
                </c:pt>
                <c:pt idx="2169">
                  <c:v>1821.5</c:v>
                </c:pt>
                <c:pt idx="2170">
                  <c:v>1800.5</c:v>
                </c:pt>
                <c:pt idx="2171">
                  <c:v>1779.5</c:v>
                </c:pt>
                <c:pt idx="2172">
                  <c:v>1758.5</c:v>
                </c:pt>
                <c:pt idx="2173">
                  <c:v>1737.5</c:v>
                </c:pt>
                <c:pt idx="2174">
                  <c:v>1716.5</c:v>
                </c:pt>
                <c:pt idx="2175">
                  <c:v>1695.5</c:v>
                </c:pt>
                <c:pt idx="2176">
                  <c:v>1674.5</c:v>
                </c:pt>
                <c:pt idx="2177">
                  <c:v>1653.5</c:v>
                </c:pt>
                <c:pt idx="2178">
                  <c:v>1632.5</c:v>
                </c:pt>
                <c:pt idx="2179">
                  <c:v>1611.5</c:v>
                </c:pt>
                <c:pt idx="2180">
                  <c:v>1590.5</c:v>
                </c:pt>
                <c:pt idx="2181">
                  <c:v>1569.5</c:v>
                </c:pt>
                <c:pt idx="2182">
                  <c:v>1548.5</c:v>
                </c:pt>
                <c:pt idx="2183">
                  <c:v>1527.5</c:v>
                </c:pt>
                <c:pt idx="2184">
                  <c:v>1506.5</c:v>
                </c:pt>
                <c:pt idx="2185">
                  <c:v>1485.4</c:v>
                </c:pt>
                <c:pt idx="2186">
                  <c:v>1464.4</c:v>
                </c:pt>
                <c:pt idx="2187">
                  <c:v>1443.5</c:v>
                </c:pt>
                <c:pt idx="2188">
                  <c:v>1422.5</c:v>
                </c:pt>
                <c:pt idx="2189">
                  <c:v>1401.5</c:v>
                </c:pt>
                <c:pt idx="2190">
                  <c:v>1380.5</c:v>
                </c:pt>
                <c:pt idx="2191">
                  <c:v>1359.4</c:v>
                </c:pt>
                <c:pt idx="2192">
                  <c:v>1338.4</c:v>
                </c:pt>
                <c:pt idx="2193">
                  <c:v>1317.4</c:v>
                </c:pt>
                <c:pt idx="2194">
                  <c:v>1296.4000000000001</c:v>
                </c:pt>
                <c:pt idx="2195">
                  <c:v>1275.4000000000001</c:v>
                </c:pt>
                <c:pt idx="2196">
                  <c:v>1254.4000000000001</c:v>
                </c:pt>
                <c:pt idx="2197">
                  <c:v>1233.4000000000001</c:v>
                </c:pt>
                <c:pt idx="2198">
                  <c:v>1212.5</c:v>
                </c:pt>
                <c:pt idx="2199">
                  <c:v>1191.5</c:v>
                </c:pt>
                <c:pt idx="2200">
                  <c:v>1170.5</c:v>
                </c:pt>
                <c:pt idx="2201">
                  <c:v>1149.5</c:v>
                </c:pt>
                <c:pt idx="2202">
                  <c:v>1128.5</c:v>
                </c:pt>
                <c:pt idx="2203">
                  <c:v>1107.5</c:v>
                </c:pt>
                <c:pt idx="2204">
                  <c:v>1086.5</c:v>
                </c:pt>
                <c:pt idx="2205">
                  <c:v>1065.5</c:v>
                </c:pt>
                <c:pt idx="2206">
                  <c:v>1044.5</c:v>
                </c:pt>
                <c:pt idx="2207">
                  <c:v>1023.5</c:v>
                </c:pt>
                <c:pt idx="2208">
                  <c:v>1002.5</c:v>
                </c:pt>
                <c:pt idx="2209">
                  <c:v>981.5</c:v>
                </c:pt>
                <c:pt idx="2210">
                  <c:v>960.6</c:v>
                </c:pt>
                <c:pt idx="2211">
                  <c:v>939.7</c:v>
                </c:pt>
                <c:pt idx="2212">
                  <c:v>918.8</c:v>
                </c:pt>
                <c:pt idx="2213">
                  <c:v>898</c:v>
                </c:pt>
                <c:pt idx="2214">
                  <c:v>877.2</c:v>
                </c:pt>
                <c:pt idx="2215">
                  <c:v>856.3</c:v>
                </c:pt>
                <c:pt idx="2216">
                  <c:v>835.4</c:v>
                </c:pt>
                <c:pt idx="2217">
                  <c:v>814.5</c:v>
                </c:pt>
                <c:pt idx="2218">
                  <c:v>793.5</c:v>
                </c:pt>
                <c:pt idx="2219">
                  <c:v>772.3</c:v>
                </c:pt>
                <c:pt idx="2220">
                  <c:v>751.1</c:v>
                </c:pt>
                <c:pt idx="2221">
                  <c:v>729.9</c:v>
                </c:pt>
                <c:pt idx="2222">
                  <c:v>708.6</c:v>
                </c:pt>
                <c:pt idx="2223">
                  <c:v>687.3</c:v>
                </c:pt>
                <c:pt idx="2224">
                  <c:v>666.1</c:v>
                </c:pt>
                <c:pt idx="2225">
                  <c:v>644.79999999999995</c:v>
                </c:pt>
                <c:pt idx="2226">
                  <c:v>623.70000000000005</c:v>
                </c:pt>
                <c:pt idx="2227">
                  <c:v>602.5</c:v>
                </c:pt>
                <c:pt idx="2228">
                  <c:v>581.5</c:v>
                </c:pt>
                <c:pt idx="2229">
                  <c:v>560.5</c:v>
                </c:pt>
                <c:pt idx="2230">
                  <c:v>539.5</c:v>
                </c:pt>
                <c:pt idx="2231">
                  <c:v>518.6</c:v>
                </c:pt>
                <c:pt idx="2232">
                  <c:v>497.7</c:v>
                </c:pt>
                <c:pt idx="2233">
                  <c:v>476.8</c:v>
                </c:pt>
                <c:pt idx="2234">
                  <c:v>455.9</c:v>
                </c:pt>
                <c:pt idx="2235">
                  <c:v>435</c:v>
                </c:pt>
                <c:pt idx="2236">
                  <c:v>414.1</c:v>
                </c:pt>
                <c:pt idx="2237">
                  <c:v>393.1</c:v>
                </c:pt>
                <c:pt idx="2238">
                  <c:v>372.2</c:v>
                </c:pt>
                <c:pt idx="2239">
                  <c:v>351.2</c:v>
                </c:pt>
                <c:pt idx="2240">
                  <c:v>330.3</c:v>
                </c:pt>
                <c:pt idx="2241">
                  <c:v>309.3</c:v>
                </c:pt>
                <c:pt idx="2242">
                  <c:v>288.39999999999969</c:v>
                </c:pt>
                <c:pt idx="2243">
                  <c:v>267.5</c:v>
                </c:pt>
                <c:pt idx="2244">
                  <c:v>246.4</c:v>
                </c:pt>
                <c:pt idx="2245">
                  <c:v>225.6</c:v>
                </c:pt>
                <c:pt idx="2246">
                  <c:v>204.7</c:v>
                </c:pt>
                <c:pt idx="2247">
                  <c:v>183.7</c:v>
                </c:pt>
                <c:pt idx="2248">
                  <c:v>162.80000000000001</c:v>
                </c:pt>
                <c:pt idx="2249">
                  <c:v>141.80000000000001</c:v>
                </c:pt>
                <c:pt idx="2250">
                  <c:v>120.8</c:v>
                </c:pt>
                <c:pt idx="2251">
                  <c:v>100.4</c:v>
                </c:pt>
                <c:pt idx="2252">
                  <c:v>81.2</c:v>
                </c:pt>
                <c:pt idx="2253">
                  <c:v>63.1</c:v>
                </c:pt>
                <c:pt idx="2254">
                  <c:v>45.8</c:v>
                </c:pt>
                <c:pt idx="2255">
                  <c:v>29.3</c:v>
                </c:pt>
                <c:pt idx="2256">
                  <c:v>14.3</c:v>
                </c:pt>
                <c:pt idx="2257">
                  <c:v>1.2</c:v>
                </c:pt>
                <c:pt idx="2258">
                  <c:v>-9.5</c:v>
                </c:pt>
                <c:pt idx="2259">
                  <c:v>-17.399999999999999</c:v>
                </c:pt>
                <c:pt idx="2260">
                  <c:v>-22.4</c:v>
                </c:pt>
                <c:pt idx="2261">
                  <c:v>-24.8</c:v>
                </c:pt>
                <c:pt idx="2262">
                  <c:v>-25.2</c:v>
                </c:pt>
                <c:pt idx="2263">
                  <c:v>-24.3</c:v>
                </c:pt>
                <c:pt idx="2264">
                  <c:v>-22.8</c:v>
                </c:pt>
                <c:pt idx="2265">
                  <c:v>-21.5</c:v>
                </c:pt>
                <c:pt idx="2266">
                  <c:v>-20.7</c:v>
                </c:pt>
                <c:pt idx="2267">
                  <c:v>-20.5</c:v>
                </c:pt>
                <c:pt idx="2268">
                  <c:v>-20.5</c:v>
                </c:pt>
                <c:pt idx="2269">
                  <c:v>-21</c:v>
                </c:pt>
              </c:numCache>
            </c:numRef>
          </c:yVal>
        </c:ser>
        <c:axId val="70653056"/>
        <c:axId val="70380544"/>
      </c:scatterChart>
      <c:valAx>
        <c:axId val="70364160"/>
        <c:scaling>
          <c:orientation val="minMax"/>
          <c:max val="1000"/>
          <c:min val="900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Time (ms)</a:t>
                </a:r>
                <a:endParaRPr lang="en-US" dirty="0"/>
              </a:p>
            </c:rich>
          </c:tx>
          <c:layout>
            <c:manualLayout>
              <c:xMode val="edge"/>
              <c:yMode val="edge"/>
              <c:x val="0.43198905561333134"/>
              <c:y val="0.86807942485450285"/>
            </c:manualLayout>
          </c:layout>
        </c:title>
        <c:numFmt formatCode="General" sourceLinked="1"/>
        <c:tickLblPos val="nextTo"/>
        <c:spPr>
          <a:ln>
            <a:solidFill>
              <a:schemeClr val="bg1"/>
            </a:solidFill>
          </a:ln>
        </c:spPr>
        <c:txPr>
          <a:bodyPr/>
          <a:lstStyle/>
          <a:p>
            <a:pPr>
              <a:defRPr>
                <a:solidFill>
                  <a:schemeClr val="bg1"/>
                </a:solidFill>
              </a:defRPr>
            </a:pPr>
            <a:endParaRPr lang="en-US"/>
          </a:p>
        </c:txPr>
        <c:crossAx val="70378624"/>
        <c:crosses val="autoZero"/>
        <c:crossBetween val="midCat"/>
      </c:valAx>
      <c:valAx>
        <c:axId val="70378624"/>
        <c:scaling>
          <c:orientation val="minMax"/>
          <c:max val="1010"/>
          <c:min val="990"/>
        </c:scaling>
        <c:axPos val="l"/>
        <c:majorGridlines>
          <c:spPr>
            <a:ln>
              <a:solidFill>
                <a:schemeClr val="bg1"/>
              </a:solidFill>
              <a:prstDash val="dash"/>
            </a:ln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 smtClean="0"/>
                  <a:t>Current (A)</a:t>
                </a:r>
                <a:endParaRPr lang="en-US" dirty="0"/>
              </a:p>
            </c:rich>
          </c:tx>
          <c:layout>
            <c:manualLayout>
              <c:xMode val="edge"/>
              <c:yMode val="edge"/>
              <c:x val="1.5723270440251583E-2"/>
              <c:y val="0.26945965993381282"/>
            </c:manualLayout>
          </c:layout>
        </c:title>
        <c:numFmt formatCode="General" sourceLinked="1"/>
        <c:tickLblPos val="nextTo"/>
        <c:spPr>
          <a:ln>
            <a:solidFill>
              <a:schemeClr val="bg1">
                <a:lumMod val="95000"/>
                <a:lumOff val="5000"/>
              </a:schemeClr>
            </a:solidFill>
          </a:ln>
        </c:spPr>
        <c:crossAx val="70364160"/>
        <c:crosses val="autoZero"/>
        <c:crossBetween val="midCat"/>
      </c:valAx>
      <c:valAx>
        <c:axId val="70380544"/>
        <c:scaling>
          <c:orientation val="minMax"/>
          <c:max val="11430"/>
          <c:min val="11360"/>
        </c:scaling>
        <c:axPos val="r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 smtClean="0"/>
                  <a:t>Field</a:t>
                </a:r>
                <a:r>
                  <a:rPr lang="en-US" baseline="0" dirty="0" smtClean="0"/>
                  <a:t> (Gauss)</a:t>
                </a:r>
                <a:endParaRPr lang="en-US" dirty="0"/>
              </a:p>
            </c:rich>
          </c:tx>
          <c:layout>
            <c:manualLayout>
              <c:xMode val="edge"/>
              <c:yMode val="edge"/>
              <c:x val="0.94275144852176562"/>
              <c:y val="0.24772052949902998"/>
            </c:manualLayout>
          </c:layout>
          <c:spPr>
            <a:ln>
              <a:solidFill>
                <a:schemeClr val="accent1">
                  <a:lumMod val="60000"/>
                  <a:lumOff val="40000"/>
                </a:schemeClr>
              </a:solidFill>
            </a:ln>
          </c:spPr>
        </c:title>
        <c:numFmt formatCode="General" sourceLinked="1"/>
        <c:tickLblPos val="nextTo"/>
        <c:spPr>
          <a:ln>
            <a:solidFill>
              <a:schemeClr val="bg1"/>
            </a:solidFill>
          </a:ln>
        </c:spPr>
        <c:crossAx val="70653056"/>
        <c:crosses val="max"/>
        <c:crossBetween val="midCat"/>
      </c:valAx>
      <c:valAx>
        <c:axId val="70653056"/>
        <c:scaling>
          <c:orientation val="minMax"/>
        </c:scaling>
        <c:delete val="1"/>
        <c:axPos val="b"/>
        <c:numFmt formatCode="General" sourceLinked="1"/>
        <c:tickLblPos val="none"/>
        <c:crossAx val="70380544"/>
        <c:crosses val="autoZero"/>
        <c:crossBetween val="midCat"/>
      </c:valAx>
    </c:plotArea>
    <c:legend>
      <c:legendPos val="t"/>
      <c:layout/>
    </c:legend>
    <c:plotVisOnly val="1"/>
  </c:chart>
  <c:spPr>
    <a:solidFill>
      <a:schemeClr val="accent1">
        <a:lumMod val="20000"/>
        <a:lumOff val="80000"/>
      </a:schemeClr>
    </a:solidFill>
    <a:ln w="12700" cmpd="sng">
      <a:solidFill>
        <a:schemeClr val="accent1">
          <a:lumMod val="50000"/>
        </a:schemeClr>
      </a:solidFill>
    </a:ln>
  </c:spPr>
  <c:txPr>
    <a:bodyPr/>
    <a:lstStyle/>
    <a:p>
      <a:pPr>
        <a:defRPr>
          <a:solidFill>
            <a:schemeClr val="bg1"/>
          </a:solidFill>
        </a:defRPr>
      </a:pPr>
      <a:endParaRPr lang="en-US"/>
    </a:p>
  </c:txPr>
  <c:externalData r:id="rId1"/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/>
      <c:scatterChart>
        <c:scatterStyle val="lineMarker"/>
        <c:ser>
          <c:idx val="0"/>
          <c:order val="0"/>
          <c:tx>
            <c:strRef>
              <c:f>'PFW Graphs'!$C$1</c:f>
              <c:strCache>
                <c:ptCount val="1"/>
                <c:pt idx="0">
                  <c:v>WFNI_Basic</c:v>
                </c:pt>
              </c:strCache>
            </c:strRef>
          </c:tx>
          <c:marker>
            <c:symbol val="none"/>
          </c:marker>
          <c:xVal>
            <c:numRef>
              <c:f>'PFW Graphs'!$B$2:$B$2270</c:f>
              <c:numCache>
                <c:formatCode>General</c:formatCode>
                <c:ptCount val="2269"/>
                <c:pt idx="0">
                  <c:v>100</c:v>
                </c:pt>
                <c:pt idx="1">
                  <c:v>101</c:v>
                </c:pt>
                <c:pt idx="2">
                  <c:v>102</c:v>
                </c:pt>
                <c:pt idx="3">
                  <c:v>103</c:v>
                </c:pt>
                <c:pt idx="4">
                  <c:v>104</c:v>
                </c:pt>
                <c:pt idx="5">
                  <c:v>105</c:v>
                </c:pt>
                <c:pt idx="6">
                  <c:v>106</c:v>
                </c:pt>
                <c:pt idx="7">
                  <c:v>107</c:v>
                </c:pt>
                <c:pt idx="8">
                  <c:v>108</c:v>
                </c:pt>
                <c:pt idx="9">
                  <c:v>109</c:v>
                </c:pt>
                <c:pt idx="10">
                  <c:v>110</c:v>
                </c:pt>
                <c:pt idx="11">
                  <c:v>111</c:v>
                </c:pt>
                <c:pt idx="12">
                  <c:v>112</c:v>
                </c:pt>
                <c:pt idx="13">
                  <c:v>113</c:v>
                </c:pt>
                <c:pt idx="14">
                  <c:v>114</c:v>
                </c:pt>
                <c:pt idx="15">
                  <c:v>115</c:v>
                </c:pt>
                <c:pt idx="16">
                  <c:v>116</c:v>
                </c:pt>
                <c:pt idx="17">
                  <c:v>117</c:v>
                </c:pt>
                <c:pt idx="18">
                  <c:v>118</c:v>
                </c:pt>
                <c:pt idx="19">
                  <c:v>119</c:v>
                </c:pt>
                <c:pt idx="20">
                  <c:v>120</c:v>
                </c:pt>
                <c:pt idx="21">
                  <c:v>121</c:v>
                </c:pt>
                <c:pt idx="22">
                  <c:v>122</c:v>
                </c:pt>
                <c:pt idx="23">
                  <c:v>123</c:v>
                </c:pt>
                <c:pt idx="24">
                  <c:v>124</c:v>
                </c:pt>
                <c:pt idx="25">
                  <c:v>125</c:v>
                </c:pt>
                <c:pt idx="26">
                  <c:v>126</c:v>
                </c:pt>
                <c:pt idx="27">
                  <c:v>127</c:v>
                </c:pt>
                <c:pt idx="28">
                  <c:v>128</c:v>
                </c:pt>
                <c:pt idx="29">
                  <c:v>129</c:v>
                </c:pt>
                <c:pt idx="30">
                  <c:v>130</c:v>
                </c:pt>
                <c:pt idx="31">
                  <c:v>131</c:v>
                </c:pt>
                <c:pt idx="32">
                  <c:v>132</c:v>
                </c:pt>
                <c:pt idx="33">
                  <c:v>133</c:v>
                </c:pt>
                <c:pt idx="34">
                  <c:v>134</c:v>
                </c:pt>
                <c:pt idx="35">
                  <c:v>135</c:v>
                </c:pt>
                <c:pt idx="36">
                  <c:v>136</c:v>
                </c:pt>
                <c:pt idx="37">
                  <c:v>137</c:v>
                </c:pt>
                <c:pt idx="38">
                  <c:v>138</c:v>
                </c:pt>
                <c:pt idx="39">
                  <c:v>139</c:v>
                </c:pt>
                <c:pt idx="40">
                  <c:v>140</c:v>
                </c:pt>
                <c:pt idx="41">
                  <c:v>141</c:v>
                </c:pt>
                <c:pt idx="42">
                  <c:v>142</c:v>
                </c:pt>
                <c:pt idx="43">
                  <c:v>143</c:v>
                </c:pt>
                <c:pt idx="44">
                  <c:v>144</c:v>
                </c:pt>
                <c:pt idx="45">
                  <c:v>145</c:v>
                </c:pt>
                <c:pt idx="46">
                  <c:v>146</c:v>
                </c:pt>
                <c:pt idx="47">
                  <c:v>147</c:v>
                </c:pt>
                <c:pt idx="48">
                  <c:v>148</c:v>
                </c:pt>
                <c:pt idx="49">
                  <c:v>149</c:v>
                </c:pt>
                <c:pt idx="50">
                  <c:v>150</c:v>
                </c:pt>
                <c:pt idx="51">
                  <c:v>151</c:v>
                </c:pt>
                <c:pt idx="52">
                  <c:v>152</c:v>
                </c:pt>
                <c:pt idx="53">
                  <c:v>153</c:v>
                </c:pt>
                <c:pt idx="54">
                  <c:v>154</c:v>
                </c:pt>
                <c:pt idx="55">
                  <c:v>155</c:v>
                </c:pt>
                <c:pt idx="56">
                  <c:v>156</c:v>
                </c:pt>
                <c:pt idx="57">
                  <c:v>157</c:v>
                </c:pt>
                <c:pt idx="58">
                  <c:v>158</c:v>
                </c:pt>
                <c:pt idx="59">
                  <c:v>159</c:v>
                </c:pt>
                <c:pt idx="60">
                  <c:v>160</c:v>
                </c:pt>
                <c:pt idx="61">
                  <c:v>161</c:v>
                </c:pt>
                <c:pt idx="62">
                  <c:v>162</c:v>
                </c:pt>
                <c:pt idx="63">
                  <c:v>163</c:v>
                </c:pt>
                <c:pt idx="64">
                  <c:v>164</c:v>
                </c:pt>
                <c:pt idx="65">
                  <c:v>165</c:v>
                </c:pt>
                <c:pt idx="66">
                  <c:v>166</c:v>
                </c:pt>
                <c:pt idx="67">
                  <c:v>167</c:v>
                </c:pt>
                <c:pt idx="68">
                  <c:v>168</c:v>
                </c:pt>
                <c:pt idx="69">
                  <c:v>169</c:v>
                </c:pt>
                <c:pt idx="70">
                  <c:v>170</c:v>
                </c:pt>
                <c:pt idx="71">
                  <c:v>171</c:v>
                </c:pt>
                <c:pt idx="72">
                  <c:v>172</c:v>
                </c:pt>
                <c:pt idx="73">
                  <c:v>173</c:v>
                </c:pt>
                <c:pt idx="74">
                  <c:v>174</c:v>
                </c:pt>
                <c:pt idx="75">
                  <c:v>175</c:v>
                </c:pt>
                <c:pt idx="76">
                  <c:v>176</c:v>
                </c:pt>
                <c:pt idx="77">
                  <c:v>177</c:v>
                </c:pt>
                <c:pt idx="78">
                  <c:v>178</c:v>
                </c:pt>
                <c:pt idx="79">
                  <c:v>179</c:v>
                </c:pt>
                <c:pt idx="80">
                  <c:v>180</c:v>
                </c:pt>
                <c:pt idx="81">
                  <c:v>181</c:v>
                </c:pt>
                <c:pt idx="82">
                  <c:v>182</c:v>
                </c:pt>
                <c:pt idx="83">
                  <c:v>183</c:v>
                </c:pt>
                <c:pt idx="84">
                  <c:v>184</c:v>
                </c:pt>
                <c:pt idx="85">
                  <c:v>185</c:v>
                </c:pt>
                <c:pt idx="86">
                  <c:v>186</c:v>
                </c:pt>
                <c:pt idx="87">
                  <c:v>187</c:v>
                </c:pt>
                <c:pt idx="88">
                  <c:v>188</c:v>
                </c:pt>
                <c:pt idx="89">
                  <c:v>189</c:v>
                </c:pt>
                <c:pt idx="90">
                  <c:v>190</c:v>
                </c:pt>
                <c:pt idx="91">
                  <c:v>191</c:v>
                </c:pt>
                <c:pt idx="92">
                  <c:v>192</c:v>
                </c:pt>
                <c:pt idx="93">
                  <c:v>193</c:v>
                </c:pt>
                <c:pt idx="94">
                  <c:v>194</c:v>
                </c:pt>
                <c:pt idx="95">
                  <c:v>195</c:v>
                </c:pt>
                <c:pt idx="96">
                  <c:v>196</c:v>
                </c:pt>
                <c:pt idx="97">
                  <c:v>197</c:v>
                </c:pt>
                <c:pt idx="98">
                  <c:v>198</c:v>
                </c:pt>
                <c:pt idx="99">
                  <c:v>199</c:v>
                </c:pt>
                <c:pt idx="100">
                  <c:v>200</c:v>
                </c:pt>
                <c:pt idx="101">
                  <c:v>201</c:v>
                </c:pt>
                <c:pt idx="102">
                  <c:v>202</c:v>
                </c:pt>
                <c:pt idx="103">
                  <c:v>203</c:v>
                </c:pt>
                <c:pt idx="104">
                  <c:v>204</c:v>
                </c:pt>
                <c:pt idx="105">
                  <c:v>205</c:v>
                </c:pt>
                <c:pt idx="106">
                  <c:v>206</c:v>
                </c:pt>
                <c:pt idx="107">
                  <c:v>207</c:v>
                </c:pt>
                <c:pt idx="108">
                  <c:v>208</c:v>
                </c:pt>
                <c:pt idx="109">
                  <c:v>209</c:v>
                </c:pt>
                <c:pt idx="110">
                  <c:v>210</c:v>
                </c:pt>
                <c:pt idx="111">
                  <c:v>211</c:v>
                </c:pt>
                <c:pt idx="112">
                  <c:v>212</c:v>
                </c:pt>
                <c:pt idx="113">
                  <c:v>213</c:v>
                </c:pt>
                <c:pt idx="114">
                  <c:v>214</c:v>
                </c:pt>
                <c:pt idx="115">
                  <c:v>215</c:v>
                </c:pt>
                <c:pt idx="116">
                  <c:v>216</c:v>
                </c:pt>
                <c:pt idx="117">
                  <c:v>217</c:v>
                </c:pt>
                <c:pt idx="118">
                  <c:v>218</c:v>
                </c:pt>
                <c:pt idx="119">
                  <c:v>219</c:v>
                </c:pt>
                <c:pt idx="120">
                  <c:v>220</c:v>
                </c:pt>
                <c:pt idx="121">
                  <c:v>221</c:v>
                </c:pt>
                <c:pt idx="122">
                  <c:v>222</c:v>
                </c:pt>
                <c:pt idx="123">
                  <c:v>223</c:v>
                </c:pt>
                <c:pt idx="124">
                  <c:v>224</c:v>
                </c:pt>
                <c:pt idx="125">
                  <c:v>225</c:v>
                </c:pt>
                <c:pt idx="126">
                  <c:v>226</c:v>
                </c:pt>
                <c:pt idx="127">
                  <c:v>227</c:v>
                </c:pt>
                <c:pt idx="128">
                  <c:v>228</c:v>
                </c:pt>
                <c:pt idx="129">
                  <c:v>229</c:v>
                </c:pt>
                <c:pt idx="130">
                  <c:v>230</c:v>
                </c:pt>
                <c:pt idx="131">
                  <c:v>231</c:v>
                </c:pt>
                <c:pt idx="132">
                  <c:v>232</c:v>
                </c:pt>
                <c:pt idx="133">
                  <c:v>233</c:v>
                </c:pt>
                <c:pt idx="134">
                  <c:v>234</c:v>
                </c:pt>
                <c:pt idx="135">
                  <c:v>235</c:v>
                </c:pt>
                <c:pt idx="136">
                  <c:v>236</c:v>
                </c:pt>
                <c:pt idx="137">
                  <c:v>237</c:v>
                </c:pt>
                <c:pt idx="138">
                  <c:v>238</c:v>
                </c:pt>
                <c:pt idx="139">
                  <c:v>239</c:v>
                </c:pt>
                <c:pt idx="140">
                  <c:v>240</c:v>
                </c:pt>
                <c:pt idx="141">
                  <c:v>241</c:v>
                </c:pt>
                <c:pt idx="142">
                  <c:v>242</c:v>
                </c:pt>
                <c:pt idx="143">
                  <c:v>243</c:v>
                </c:pt>
                <c:pt idx="144">
                  <c:v>244</c:v>
                </c:pt>
                <c:pt idx="145">
                  <c:v>245</c:v>
                </c:pt>
                <c:pt idx="146">
                  <c:v>246</c:v>
                </c:pt>
                <c:pt idx="147">
                  <c:v>247</c:v>
                </c:pt>
                <c:pt idx="148">
                  <c:v>248</c:v>
                </c:pt>
                <c:pt idx="149">
                  <c:v>249</c:v>
                </c:pt>
                <c:pt idx="150">
                  <c:v>250</c:v>
                </c:pt>
                <c:pt idx="151">
                  <c:v>251</c:v>
                </c:pt>
                <c:pt idx="152">
                  <c:v>252</c:v>
                </c:pt>
                <c:pt idx="153">
                  <c:v>253</c:v>
                </c:pt>
                <c:pt idx="154">
                  <c:v>254</c:v>
                </c:pt>
                <c:pt idx="155">
                  <c:v>255</c:v>
                </c:pt>
                <c:pt idx="156">
                  <c:v>256</c:v>
                </c:pt>
                <c:pt idx="157">
                  <c:v>257</c:v>
                </c:pt>
                <c:pt idx="158">
                  <c:v>258</c:v>
                </c:pt>
                <c:pt idx="159">
                  <c:v>259</c:v>
                </c:pt>
                <c:pt idx="160">
                  <c:v>260</c:v>
                </c:pt>
                <c:pt idx="161">
                  <c:v>261</c:v>
                </c:pt>
                <c:pt idx="162">
                  <c:v>262</c:v>
                </c:pt>
                <c:pt idx="163">
                  <c:v>263</c:v>
                </c:pt>
                <c:pt idx="164">
                  <c:v>264</c:v>
                </c:pt>
                <c:pt idx="165">
                  <c:v>265</c:v>
                </c:pt>
                <c:pt idx="166">
                  <c:v>266</c:v>
                </c:pt>
                <c:pt idx="167">
                  <c:v>267</c:v>
                </c:pt>
                <c:pt idx="168">
                  <c:v>268</c:v>
                </c:pt>
                <c:pt idx="169">
                  <c:v>269</c:v>
                </c:pt>
                <c:pt idx="170">
                  <c:v>270</c:v>
                </c:pt>
                <c:pt idx="171">
                  <c:v>271</c:v>
                </c:pt>
                <c:pt idx="172">
                  <c:v>272</c:v>
                </c:pt>
                <c:pt idx="173">
                  <c:v>273</c:v>
                </c:pt>
                <c:pt idx="174">
                  <c:v>274</c:v>
                </c:pt>
                <c:pt idx="175">
                  <c:v>275</c:v>
                </c:pt>
                <c:pt idx="176">
                  <c:v>276</c:v>
                </c:pt>
                <c:pt idx="177">
                  <c:v>277</c:v>
                </c:pt>
                <c:pt idx="178">
                  <c:v>278</c:v>
                </c:pt>
                <c:pt idx="179">
                  <c:v>279</c:v>
                </c:pt>
                <c:pt idx="180">
                  <c:v>280</c:v>
                </c:pt>
                <c:pt idx="181">
                  <c:v>281</c:v>
                </c:pt>
                <c:pt idx="182">
                  <c:v>282</c:v>
                </c:pt>
                <c:pt idx="183">
                  <c:v>283</c:v>
                </c:pt>
                <c:pt idx="184">
                  <c:v>284</c:v>
                </c:pt>
                <c:pt idx="185">
                  <c:v>285</c:v>
                </c:pt>
                <c:pt idx="186">
                  <c:v>286</c:v>
                </c:pt>
                <c:pt idx="187">
                  <c:v>287</c:v>
                </c:pt>
                <c:pt idx="188">
                  <c:v>288</c:v>
                </c:pt>
                <c:pt idx="189">
                  <c:v>289</c:v>
                </c:pt>
                <c:pt idx="190">
                  <c:v>290</c:v>
                </c:pt>
                <c:pt idx="191">
                  <c:v>291</c:v>
                </c:pt>
                <c:pt idx="192">
                  <c:v>292</c:v>
                </c:pt>
                <c:pt idx="193">
                  <c:v>293</c:v>
                </c:pt>
                <c:pt idx="194">
                  <c:v>294</c:v>
                </c:pt>
                <c:pt idx="195">
                  <c:v>295</c:v>
                </c:pt>
                <c:pt idx="196">
                  <c:v>296</c:v>
                </c:pt>
                <c:pt idx="197">
                  <c:v>297</c:v>
                </c:pt>
                <c:pt idx="198">
                  <c:v>298</c:v>
                </c:pt>
                <c:pt idx="199">
                  <c:v>299</c:v>
                </c:pt>
                <c:pt idx="200">
                  <c:v>300</c:v>
                </c:pt>
                <c:pt idx="201">
                  <c:v>301</c:v>
                </c:pt>
                <c:pt idx="202">
                  <c:v>302</c:v>
                </c:pt>
                <c:pt idx="203">
                  <c:v>303</c:v>
                </c:pt>
                <c:pt idx="204">
                  <c:v>304</c:v>
                </c:pt>
                <c:pt idx="205">
                  <c:v>305</c:v>
                </c:pt>
                <c:pt idx="206">
                  <c:v>306</c:v>
                </c:pt>
                <c:pt idx="207">
                  <c:v>307</c:v>
                </c:pt>
                <c:pt idx="208">
                  <c:v>308</c:v>
                </c:pt>
                <c:pt idx="209">
                  <c:v>309</c:v>
                </c:pt>
                <c:pt idx="210">
                  <c:v>310</c:v>
                </c:pt>
                <c:pt idx="211">
                  <c:v>311</c:v>
                </c:pt>
                <c:pt idx="212">
                  <c:v>312</c:v>
                </c:pt>
                <c:pt idx="213">
                  <c:v>313</c:v>
                </c:pt>
                <c:pt idx="214">
                  <c:v>314</c:v>
                </c:pt>
                <c:pt idx="215">
                  <c:v>315</c:v>
                </c:pt>
                <c:pt idx="216">
                  <c:v>316</c:v>
                </c:pt>
                <c:pt idx="217">
                  <c:v>317</c:v>
                </c:pt>
                <c:pt idx="218">
                  <c:v>318</c:v>
                </c:pt>
                <c:pt idx="219">
                  <c:v>319</c:v>
                </c:pt>
                <c:pt idx="220">
                  <c:v>320</c:v>
                </c:pt>
                <c:pt idx="221">
                  <c:v>321</c:v>
                </c:pt>
                <c:pt idx="222">
                  <c:v>322</c:v>
                </c:pt>
                <c:pt idx="223">
                  <c:v>323</c:v>
                </c:pt>
                <c:pt idx="224">
                  <c:v>324</c:v>
                </c:pt>
                <c:pt idx="225">
                  <c:v>325</c:v>
                </c:pt>
                <c:pt idx="226">
                  <c:v>326</c:v>
                </c:pt>
                <c:pt idx="227">
                  <c:v>327</c:v>
                </c:pt>
                <c:pt idx="228">
                  <c:v>328</c:v>
                </c:pt>
                <c:pt idx="229">
                  <c:v>329</c:v>
                </c:pt>
                <c:pt idx="230">
                  <c:v>330</c:v>
                </c:pt>
                <c:pt idx="231">
                  <c:v>331</c:v>
                </c:pt>
                <c:pt idx="232">
                  <c:v>332</c:v>
                </c:pt>
                <c:pt idx="233">
                  <c:v>333</c:v>
                </c:pt>
                <c:pt idx="234">
                  <c:v>334</c:v>
                </c:pt>
                <c:pt idx="235">
                  <c:v>335</c:v>
                </c:pt>
                <c:pt idx="236">
                  <c:v>336</c:v>
                </c:pt>
                <c:pt idx="237">
                  <c:v>337</c:v>
                </c:pt>
                <c:pt idx="238">
                  <c:v>338</c:v>
                </c:pt>
                <c:pt idx="239">
                  <c:v>339</c:v>
                </c:pt>
                <c:pt idx="240">
                  <c:v>340</c:v>
                </c:pt>
                <c:pt idx="241">
                  <c:v>341</c:v>
                </c:pt>
                <c:pt idx="242">
                  <c:v>342</c:v>
                </c:pt>
                <c:pt idx="243">
                  <c:v>343</c:v>
                </c:pt>
                <c:pt idx="244">
                  <c:v>344</c:v>
                </c:pt>
                <c:pt idx="245">
                  <c:v>345</c:v>
                </c:pt>
                <c:pt idx="246">
                  <c:v>346</c:v>
                </c:pt>
                <c:pt idx="247">
                  <c:v>347</c:v>
                </c:pt>
                <c:pt idx="248">
                  <c:v>348</c:v>
                </c:pt>
                <c:pt idx="249">
                  <c:v>349</c:v>
                </c:pt>
                <c:pt idx="250">
                  <c:v>350</c:v>
                </c:pt>
                <c:pt idx="251">
                  <c:v>351</c:v>
                </c:pt>
                <c:pt idx="252">
                  <c:v>352</c:v>
                </c:pt>
                <c:pt idx="253">
                  <c:v>353</c:v>
                </c:pt>
                <c:pt idx="254">
                  <c:v>354</c:v>
                </c:pt>
                <c:pt idx="255">
                  <c:v>355</c:v>
                </c:pt>
                <c:pt idx="256">
                  <c:v>356</c:v>
                </c:pt>
                <c:pt idx="257">
                  <c:v>357</c:v>
                </c:pt>
                <c:pt idx="258">
                  <c:v>358</c:v>
                </c:pt>
                <c:pt idx="259">
                  <c:v>359</c:v>
                </c:pt>
                <c:pt idx="260">
                  <c:v>360</c:v>
                </c:pt>
                <c:pt idx="261">
                  <c:v>361</c:v>
                </c:pt>
                <c:pt idx="262">
                  <c:v>362</c:v>
                </c:pt>
                <c:pt idx="263">
                  <c:v>363</c:v>
                </c:pt>
                <c:pt idx="264">
                  <c:v>364</c:v>
                </c:pt>
                <c:pt idx="265">
                  <c:v>365</c:v>
                </c:pt>
                <c:pt idx="266">
                  <c:v>366</c:v>
                </c:pt>
                <c:pt idx="267">
                  <c:v>367</c:v>
                </c:pt>
                <c:pt idx="268">
                  <c:v>368</c:v>
                </c:pt>
                <c:pt idx="269">
                  <c:v>369</c:v>
                </c:pt>
                <c:pt idx="270">
                  <c:v>370</c:v>
                </c:pt>
                <c:pt idx="271">
                  <c:v>371</c:v>
                </c:pt>
                <c:pt idx="272">
                  <c:v>372</c:v>
                </c:pt>
                <c:pt idx="273">
                  <c:v>373</c:v>
                </c:pt>
                <c:pt idx="274">
                  <c:v>374</c:v>
                </c:pt>
                <c:pt idx="275">
                  <c:v>375</c:v>
                </c:pt>
                <c:pt idx="276">
                  <c:v>376</c:v>
                </c:pt>
                <c:pt idx="277">
                  <c:v>377</c:v>
                </c:pt>
                <c:pt idx="278">
                  <c:v>378</c:v>
                </c:pt>
                <c:pt idx="279">
                  <c:v>379</c:v>
                </c:pt>
                <c:pt idx="280">
                  <c:v>380</c:v>
                </c:pt>
                <c:pt idx="281">
                  <c:v>381</c:v>
                </c:pt>
                <c:pt idx="282">
                  <c:v>382</c:v>
                </c:pt>
                <c:pt idx="283">
                  <c:v>383</c:v>
                </c:pt>
                <c:pt idx="284">
                  <c:v>384</c:v>
                </c:pt>
                <c:pt idx="285">
                  <c:v>385</c:v>
                </c:pt>
                <c:pt idx="286">
                  <c:v>386</c:v>
                </c:pt>
                <c:pt idx="287">
                  <c:v>387</c:v>
                </c:pt>
                <c:pt idx="288">
                  <c:v>388</c:v>
                </c:pt>
                <c:pt idx="289">
                  <c:v>389</c:v>
                </c:pt>
                <c:pt idx="290">
                  <c:v>390</c:v>
                </c:pt>
                <c:pt idx="291">
                  <c:v>391</c:v>
                </c:pt>
                <c:pt idx="292">
                  <c:v>392</c:v>
                </c:pt>
                <c:pt idx="293">
                  <c:v>393</c:v>
                </c:pt>
                <c:pt idx="294">
                  <c:v>394</c:v>
                </c:pt>
                <c:pt idx="295">
                  <c:v>395</c:v>
                </c:pt>
                <c:pt idx="296">
                  <c:v>396</c:v>
                </c:pt>
                <c:pt idx="297">
                  <c:v>397</c:v>
                </c:pt>
                <c:pt idx="298">
                  <c:v>398</c:v>
                </c:pt>
                <c:pt idx="299">
                  <c:v>399</c:v>
                </c:pt>
                <c:pt idx="300">
                  <c:v>400</c:v>
                </c:pt>
                <c:pt idx="301">
                  <c:v>401</c:v>
                </c:pt>
                <c:pt idx="302">
                  <c:v>402</c:v>
                </c:pt>
                <c:pt idx="303">
                  <c:v>403</c:v>
                </c:pt>
                <c:pt idx="304">
                  <c:v>404</c:v>
                </c:pt>
                <c:pt idx="305">
                  <c:v>405</c:v>
                </c:pt>
                <c:pt idx="306">
                  <c:v>406</c:v>
                </c:pt>
                <c:pt idx="307">
                  <c:v>407</c:v>
                </c:pt>
                <c:pt idx="308">
                  <c:v>408</c:v>
                </c:pt>
                <c:pt idx="309">
                  <c:v>409</c:v>
                </c:pt>
                <c:pt idx="310">
                  <c:v>410</c:v>
                </c:pt>
                <c:pt idx="311">
                  <c:v>411</c:v>
                </c:pt>
                <c:pt idx="312">
                  <c:v>412</c:v>
                </c:pt>
                <c:pt idx="313">
                  <c:v>413</c:v>
                </c:pt>
                <c:pt idx="314">
                  <c:v>414</c:v>
                </c:pt>
                <c:pt idx="315">
                  <c:v>415</c:v>
                </c:pt>
                <c:pt idx="316">
                  <c:v>416</c:v>
                </c:pt>
                <c:pt idx="317">
                  <c:v>417</c:v>
                </c:pt>
                <c:pt idx="318">
                  <c:v>418</c:v>
                </c:pt>
                <c:pt idx="319">
                  <c:v>419</c:v>
                </c:pt>
                <c:pt idx="320">
                  <c:v>420</c:v>
                </c:pt>
                <c:pt idx="321">
                  <c:v>421</c:v>
                </c:pt>
                <c:pt idx="322">
                  <c:v>422</c:v>
                </c:pt>
                <c:pt idx="323">
                  <c:v>423</c:v>
                </c:pt>
                <c:pt idx="324">
                  <c:v>424</c:v>
                </c:pt>
                <c:pt idx="325">
                  <c:v>425</c:v>
                </c:pt>
                <c:pt idx="326">
                  <c:v>426</c:v>
                </c:pt>
                <c:pt idx="327">
                  <c:v>427</c:v>
                </c:pt>
                <c:pt idx="328">
                  <c:v>428</c:v>
                </c:pt>
                <c:pt idx="329">
                  <c:v>429</c:v>
                </c:pt>
                <c:pt idx="330">
                  <c:v>430</c:v>
                </c:pt>
                <c:pt idx="331">
                  <c:v>431</c:v>
                </c:pt>
                <c:pt idx="332">
                  <c:v>432</c:v>
                </c:pt>
                <c:pt idx="333">
                  <c:v>433</c:v>
                </c:pt>
                <c:pt idx="334">
                  <c:v>434</c:v>
                </c:pt>
                <c:pt idx="335">
                  <c:v>435</c:v>
                </c:pt>
                <c:pt idx="336">
                  <c:v>436</c:v>
                </c:pt>
                <c:pt idx="337">
                  <c:v>437</c:v>
                </c:pt>
                <c:pt idx="338">
                  <c:v>438</c:v>
                </c:pt>
                <c:pt idx="339">
                  <c:v>439</c:v>
                </c:pt>
                <c:pt idx="340">
                  <c:v>440</c:v>
                </c:pt>
                <c:pt idx="341">
                  <c:v>441</c:v>
                </c:pt>
                <c:pt idx="342">
                  <c:v>442</c:v>
                </c:pt>
                <c:pt idx="343">
                  <c:v>443</c:v>
                </c:pt>
                <c:pt idx="344">
                  <c:v>444</c:v>
                </c:pt>
                <c:pt idx="345">
                  <c:v>445</c:v>
                </c:pt>
                <c:pt idx="346">
                  <c:v>446</c:v>
                </c:pt>
                <c:pt idx="347">
                  <c:v>447</c:v>
                </c:pt>
                <c:pt idx="348">
                  <c:v>448</c:v>
                </c:pt>
                <c:pt idx="349">
                  <c:v>449</c:v>
                </c:pt>
                <c:pt idx="350">
                  <c:v>450</c:v>
                </c:pt>
                <c:pt idx="351">
                  <c:v>451</c:v>
                </c:pt>
                <c:pt idx="352">
                  <c:v>452</c:v>
                </c:pt>
                <c:pt idx="353">
                  <c:v>453</c:v>
                </c:pt>
                <c:pt idx="354">
                  <c:v>454</c:v>
                </c:pt>
                <c:pt idx="355">
                  <c:v>455</c:v>
                </c:pt>
                <c:pt idx="356">
                  <c:v>456</c:v>
                </c:pt>
                <c:pt idx="357">
                  <c:v>457</c:v>
                </c:pt>
                <c:pt idx="358">
                  <c:v>458</c:v>
                </c:pt>
                <c:pt idx="359">
                  <c:v>459</c:v>
                </c:pt>
                <c:pt idx="360">
                  <c:v>460</c:v>
                </c:pt>
                <c:pt idx="361">
                  <c:v>461</c:v>
                </c:pt>
                <c:pt idx="362">
                  <c:v>462</c:v>
                </c:pt>
                <c:pt idx="363">
                  <c:v>463</c:v>
                </c:pt>
                <c:pt idx="364">
                  <c:v>464</c:v>
                </c:pt>
                <c:pt idx="365">
                  <c:v>465</c:v>
                </c:pt>
                <c:pt idx="366">
                  <c:v>466</c:v>
                </c:pt>
                <c:pt idx="367">
                  <c:v>467</c:v>
                </c:pt>
                <c:pt idx="368">
                  <c:v>468</c:v>
                </c:pt>
                <c:pt idx="369">
                  <c:v>469</c:v>
                </c:pt>
                <c:pt idx="370">
                  <c:v>470</c:v>
                </c:pt>
                <c:pt idx="371">
                  <c:v>471</c:v>
                </c:pt>
                <c:pt idx="372">
                  <c:v>472</c:v>
                </c:pt>
                <c:pt idx="373">
                  <c:v>473</c:v>
                </c:pt>
                <c:pt idx="374">
                  <c:v>474</c:v>
                </c:pt>
                <c:pt idx="375">
                  <c:v>475</c:v>
                </c:pt>
                <c:pt idx="376">
                  <c:v>476</c:v>
                </c:pt>
                <c:pt idx="377">
                  <c:v>477</c:v>
                </c:pt>
                <c:pt idx="378">
                  <c:v>478</c:v>
                </c:pt>
                <c:pt idx="379">
                  <c:v>479</c:v>
                </c:pt>
                <c:pt idx="380">
                  <c:v>480</c:v>
                </c:pt>
                <c:pt idx="381">
                  <c:v>481</c:v>
                </c:pt>
                <c:pt idx="382">
                  <c:v>482</c:v>
                </c:pt>
                <c:pt idx="383">
                  <c:v>483</c:v>
                </c:pt>
                <c:pt idx="384">
                  <c:v>484</c:v>
                </c:pt>
                <c:pt idx="385">
                  <c:v>485</c:v>
                </c:pt>
                <c:pt idx="386">
                  <c:v>486</c:v>
                </c:pt>
                <c:pt idx="387">
                  <c:v>487</c:v>
                </c:pt>
                <c:pt idx="388">
                  <c:v>488</c:v>
                </c:pt>
                <c:pt idx="389">
                  <c:v>489</c:v>
                </c:pt>
                <c:pt idx="390">
                  <c:v>490</c:v>
                </c:pt>
                <c:pt idx="391">
                  <c:v>491</c:v>
                </c:pt>
                <c:pt idx="392">
                  <c:v>492</c:v>
                </c:pt>
                <c:pt idx="393">
                  <c:v>493</c:v>
                </c:pt>
                <c:pt idx="394">
                  <c:v>494</c:v>
                </c:pt>
                <c:pt idx="395">
                  <c:v>495</c:v>
                </c:pt>
                <c:pt idx="396">
                  <c:v>496</c:v>
                </c:pt>
                <c:pt idx="397">
                  <c:v>497</c:v>
                </c:pt>
                <c:pt idx="398">
                  <c:v>498</c:v>
                </c:pt>
                <c:pt idx="399">
                  <c:v>499</c:v>
                </c:pt>
                <c:pt idx="400">
                  <c:v>500</c:v>
                </c:pt>
                <c:pt idx="401">
                  <c:v>501</c:v>
                </c:pt>
                <c:pt idx="402">
                  <c:v>502</c:v>
                </c:pt>
                <c:pt idx="403">
                  <c:v>503</c:v>
                </c:pt>
                <c:pt idx="404">
                  <c:v>504</c:v>
                </c:pt>
                <c:pt idx="405">
                  <c:v>505</c:v>
                </c:pt>
                <c:pt idx="406">
                  <c:v>506</c:v>
                </c:pt>
                <c:pt idx="407">
                  <c:v>507</c:v>
                </c:pt>
                <c:pt idx="408">
                  <c:v>508</c:v>
                </c:pt>
                <c:pt idx="409">
                  <c:v>509</c:v>
                </c:pt>
                <c:pt idx="410">
                  <c:v>510</c:v>
                </c:pt>
                <c:pt idx="411">
                  <c:v>511</c:v>
                </c:pt>
                <c:pt idx="412">
                  <c:v>512</c:v>
                </c:pt>
                <c:pt idx="413">
                  <c:v>513</c:v>
                </c:pt>
                <c:pt idx="414">
                  <c:v>514</c:v>
                </c:pt>
                <c:pt idx="415">
                  <c:v>515</c:v>
                </c:pt>
                <c:pt idx="416">
                  <c:v>516</c:v>
                </c:pt>
                <c:pt idx="417">
                  <c:v>517</c:v>
                </c:pt>
                <c:pt idx="418">
                  <c:v>518</c:v>
                </c:pt>
                <c:pt idx="419">
                  <c:v>519</c:v>
                </c:pt>
                <c:pt idx="420">
                  <c:v>520</c:v>
                </c:pt>
                <c:pt idx="421">
                  <c:v>521</c:v>
                </c:pt>
                <c:pt idx="422">
                  <c:v>522</c:v>
                </c:pt>
                <c:pt idx="423">
                  <c:v>523</c:v>
                </c:pt>
                <c:pt idx="424">
                  <c:v>524</c:v>
                </c:pt>
                <c:pt idx="425">
                  <c:v>525</c:v>
                </c:pt>
                <c:pt idx="426">
                  <c:v>526</c:v>
                </c:pt>
                <c:pt idx="427">
                  <c:v>527</c:v>
                </c:pt>
                <c:pt idx="428">
                  <c:v>528</c:v>
                </c:pt>
                <c:pt idx="429">
                  <c:v>529</c:v>
                </c:pt>
                <c:pt idx="430">
                  <c:v>530</c:v>
                </c:pt>
                <c:pt idx="431">
                  <c:v>531</c:v>
                </c:pt>
                <c:pt idx="432">
                  <c:v>532</c:v>
                </c:pt>
                <c:pt idx="433">
                  <c:v>533</c:v>
                </c:pt>
                <c:pt idx="434">
                  <c:v>534</c:v>
                </c:pt>
                <c:pt idx="435">
                  <c:v>535</c:v>
                </c:pt>
                <c:pt idx="436">
                  <c:v>536</c:v>
                </c:pt>
                <c:pt idx="437">
                  <c:v>537</c:v>
                </c:pt>
                <c:pt idx="438">
                  <c:v>538</c:v>
                </c:pt>
                <c:pt idx="439">
                  <c:v>539</c:v>
                </c:pt>
                <c:pt idx="440">
                  <c:v>540</c:v>
                </c:pt>
                <c:pt idx="441">
                  <c:v>541</c:v>
                </c:pt>
                <c:pt idx="442">
                  <c:v>542</c:v>
                </c:pt>
                <c:pt idx="443">
                  <c:v>543</c:v>
                </c:pt>
                <c:pt idx="444">
                  <c:v>544</c:v>
                </c:pt>
                <c:pt idx="445">
                  <c:v>545</c:v>
                </c:pt>
                <c:pt idx="446">
                  <c:v>546</c:v>
                </c:pt>
                <c:pt idx="447">
                  <c:v>547</c:v>
                </c:pt>
                <c:pt idx="448">
                  <c:v>548</c:v>
                </c:pt>
                <c:pt idx="449">
                  <c:v>549</c:v>
                </c:pt>
                <c:pt idx="450">
                  <c:v>550</c:v>
                </c:pt>
                <c:pt idx="451">
                  <c:v>551</c:v>
                </c:pt>
                <c:pt idx="452">
                  <c:v>552</c:v>
                </c:pt>
                <c:pt idx="453">
                  <c:v>553</c:v>
                </c:pt>
                <c:pt idx="454">
                  <c:v>554</c:v>
                </c:pt>
                <c:pt idx="455">
                  <c:v>555</c:v>
                </c:pt>
                <c:pt idx="456">
                  <c:v>556</c:v>
                </c:pt>
                <c:pt idx="457">
                  <c:v>557</c:v>
                </c:pt>
                <c:pt idx="458">
                  <c:v>558</c:v>
                </c:pt>
                <c:pt idx="459">
                  <c:v>559</c:v>
                </c:pt>
                <c:pt idx="460">
                  <c:v>560</c:v>
                </c:pt>
                <c:pt idx="461">
                  <c:v>561</c:v>
                </c:pt>
                <c:pt idx="462">
                  <c:v>562</c:v>
                </c:pt>
                <c:pt idx="463">
                  <c:v>563</c:v>
                </c:pt>
                <c:pt idx="464">
                  <c:v>564</c:v>
                </c:pt>
                <c:pt idx="465">
                  <c:v>565</c:v>
                </c:pt>
                <c:pt idx="466">
                  <c:v>566</c:v>
                </c:pt>
                <c:pt idx="467">
                  <c:v>567</c:v>
                </c:pt>
                <c:pt idx="468">
                  <c:v>568</c:v>
                </c:pt>
                <c:pt idx="469">
                  <c:v>569</c:v>
                </c:pt>
                <c:pt idx="470">
                  <c:v>570</c:v>
                </c:pt>
                <c:pt idx="471">
                  <c:v>571</c:v>
                </c:pt>
                <c:pt idx="472">
                  <c:v>572</c:v>
                </c:pt>
                <c:pt idx="473">
                  <c:v>573</c:v>
                </c:pt>
                <c:pt idx="474">
                  <c:v>574</c:v>
                </c:pt>
                <c:pt idx="475">
                  <c:v>575</c:v>
                </c:pt>
                <c:pt idx="476">
                  <c:v>576</c:v>
                </c:pt>
                <c:pt idx="477">
                  <c:v>577</c:v>
                </c:pt>
                <c:pt idx="478">
                  <c:v>578</c:v>
                </c:pt>
                <c:pt idx="479">
                  <c:v>579</c:v>
                </c:pt>
                <c:pt idx="480">
                  <c:v>580</c:v>
                </c:pt>
                <c:pt idx="481">
                  <c:v>581</c:v>
                </c:pt>
                <c:pt idx="482">
                  <c:v>582</c:v>
                </c:pt>
                <c:pt idx="483">
                  <c:v>583</c:v>
                </c:pt>
                <c:pt idx="484">
                  <c:v>584</c:v>
                </c:pt>
                <c:pt idx="485">
                  <c:v>585</c:v>
                </c:pt>
                <c:pt idx="486">
                  <c:v>586</c:v>
                </c:pt>
                <c:pt idx="487">
                  <c:v>587</c:v>
                </c:pt>
                <c:pt idx="488">
                  <c:v>588</c:v>
                </c:pt>
                <c:pt idx="489">
                  <c:v>589</c:v>
                </c:pt>
                <c:pt idx="490">
                  <c:v>590</c:v>
                </c:pt>
                <c:pt idx="491">
                  <c:v>591</c:v>
                </c:pt>
                <c:pt idx="492">
                  <c:v>592</c:v>
                </c:pt>
                <c:pt idx="493">
                  <c:v>593</c:v>
                </c:pt>
                <c:pt idx="494">
                  <c:v>594</c:v>
                </c:pt>
                <c:pt idx="495">
                  <c:v>595</c:v>
                </c:pt>
                <c:pt idx="496">
                  <c:v>596</c:v>
                </c:pt>
                <c:pt idx="497">
                  <c:v>597</c:v>
                </c:pt>
                <c:pt idx="498">
                  <c:v>598</c:v>
                </c:pt>
                <c:pt idx="499">
                  <c:v>599</c:v>
                </c:pt>
                <c:pt idx="500">
                  <c:v>600</c:v>
                </c:pt>
                <c:pt idx="501">
                  <c:v>601</c:v>
                </c:pt>
                <c:pt idx="502">
                  <c:v>602</c:v>
                </c:pt>
                <c:pt idx="503">
                  <c:v>603</c:v>
                </c:pt>
                <c:pt idx="504">
                  <c:v>604</c:v>
                </c:pt>
                <c:pt idx="505">
                  <c:v>605</c:v>
                </c:pt>
                <c:pt idx="506">
                  <c:v>606</c:v>
                </c:pt>
                <c:pt idx="507">
                  <c:v>607</c:v>
                </c:pt>
                <c:pt idx="508">
                  <c:v>608</c:v>
                </c:pt>
                <c:pt idx="509">
                  <c:v>609</c:v>
                </c:pt>
                <c:pt idx="510">
                  <c:v>610</c:v>
                </c:pt>
                <c:pt idx="511">
                  <c:v>611</c:v>
                </c:pt>
                <c:pt idx="512">
                  <c:v>612</c:v>
                </c:pt>
                <c:pt idx="513">
                  <c:v>613</c:v>
                </c:pt>
                <c:pt idx="514">
                  <c:v>614</c:v>
                </c:pt>
                <c:pt idx="515">
                  <c:v>615</c:v>
                </c:pt>
                <c:pt idx="516">
                  <c:v>616</c:v>
                </c:pt>
                <c:pt idx="517">
                  <c:v>617</c:v>
                </c:pt>
                <c:pt idx="518">
                  <c:v>618</c:v>
                </c:pt>
                <c:pt idx="519">
                  <c:v>619</c:v>
                </c:pt>
                <c:pt idx="520">
                  <c:v>620</c:v>
                </c:pt>
                <c:pt idx="521">
                  <c:v>621</c:v>
                </c:pt>
                <c:pt idx="522">
                  <c:v>622</c:v>
                </c:pt>
                <c:pt idx="523">
                  <c:v>623</c:v>
                </c:pt>
                <c:pt idx="524">
                  <c:v>624</c:v>
                </c:pt>
                <c:pt idx="525">
                  <c:v>625</c:v>
                </c:pt>
                <c:pt idx="526">
                  <c:v>626</c:v>
                </c:pt>
                <c:pt idx="527">
                  <c:v>627</c:v>
                </c:pt>
                <c:pt idx="528">
                  <c:v>628</c:v>
                </c:pt>
                <c:pt idx="529">
                  <c:v>629</c:v>
                </c:pt>
                <c:pt idx="530">
                  <c:v>630</c:v>
                </c:pt>
                <c:pt idx="531">
                  <c:v>631</c:v>
                </c:pt>
                <c:pt idx="532">
                  <c:v>632</c:v>
                </c:pt>
                <c:pt idx="533">
                  <c:v>633</c:v>
                </c:pt>
                <c:pt idx="534">
                  <c:v>634</c:v>
                </c:pt>
                <c:pt idx="535">
                  <c:v>635</c:v>
                </c:pt>
                <c:pt idx="536">
                  <c:v>636</c:v>
                </c:pt>
                <c:pt idx="537">
                  <c:v>637</c:v>
                </c:pt>
                <c:pt idx="538">
                  <c:v>638</c:v>
                </c:pt>
                <c:pt idx="539">
                  <c:v>639</c:v>
                </c:pt>
                <c:pt idx="540">
                  <c:v>640</c:v>
                </c:pt>
                <c:pt idx="541">
                  <c:v>641</c:v>
                </c:pt>
                <c:pt idx="542">
                  <c:v>642</c:v>
                </c:pt>
                <c:pt idx="543">
                  <c:v>643</c:v>
                </c:pt>
                <c:pt idx="544">
                  <c:v>644</c:v>
                </c:pt>
                <c:pt idx="545">
                  <c:v>645</c:v>
                </c:pt>
                <c:pt idx="546">
                  <c:v>646</c:v>
                </c:pt>
                <c:pt idx="547">
                  <c:v>647</c:v>
                </c:pt>
                <c:pt idx="548">
                  <c:v>648</c:v>
                </c:pt>
                <c:pt idx="549">
                  <c:v>649</c:v>
                </c:pt>
                <c:pt idx="550">
                  <c:v>650</c:v>
                </c:pt>
                <c:pt idx="551">
                  <c:v>651</c:v>
                </c:pt>
                <c:pt idx="552">
                  <c:v>652</c:v>
                </c:pt>
                <c:pt idx="553">
                  <c:v>653</c:v>
                </c:pt>
                <c:pt idx="554">
                  <c:v>654</c:v>
                </c:pt>
                <c:pt idx="555">
                  <c:v>655</c:v>
                </c:pt>
                <c:pt idx="556">
                  <c:v>656</c:v>
                </c:pt>
                <c:pt idx="557">
                  <c:v>657</c:v>
                </c:pt>
                <c:pt idx="558">
                  <c:v>658</c:v>
                </c:pt>
                <c:pt idx="559">
                  <c:v>659</c:v>
                </c:pt>
                <c:pt idx="560">
                  <c:v>660</c:v>
                </c:pt>
                <c:pt idx="561">
                  <c:v>661</c:v>
                </c:pt>
                <c:pt idx="562">
                  <c:v>662</c:v>
                </c:pt>
                <c:pt idx="563">
                  <c:v>663</c:v>
                </c:pt>
                <c:pt idx="564">
                  <c:v>664</c:v>
                </c:pt>
                <c:pt idx="565">
                  <c:v>665</c:v>
                </c:pt>
                <c:pt idx="566">
                  <c:v>666</c:v>
                </c:pt>
                <c:pt idx="567">
                  <c:v>667</c:v>
                </c:pt>
                <c:pt idx="568">
                  <c:v>668</c:v>
                </c:pt>
                <c:pt idx="569">
                  <c:v>669</c:v>
                </c:pt>
                <c:pt idx="570">
                  <c:v>670</c:v>
                </c:pt>
                <c:pt idx="571">
                  <c:v>671</c:v>
                </c:pt>
                <c:pt idx="572">
                  <c:v>672</c:v>
                </c:pt>
                <c:pt idx="573">
                  <c:v>673</c:v>
                </c:pt>
                <c:pt idx="574">
                  <c:v>674</c:v>
                </c:pt>
                <c:pt idx="575">
                  <c:v>675</c:v>
                </c:pt>
                <c:pt idx="576">
                  <c:v>676</c:v>
                </c:pt>
                <c:pt idx="577">
                  <c:v>677</c:v>
                </c:pt>
                <c:pt idx="578">
                  <c:v>678</c:v>
                </c:pt>
                <c:pt idx="579">
                  <c:v>679</c:v>
                </c:pt>
                <c:pt idx="580">
                  <c:v>680</c:v>
                </c:pt>
                <c:pt idx="581">
                  <c:v>681</c:v>
                </c:pt>
                <c:pt idx="582">
                  <c:v>682</c:v>
                </c:pt>
                <c:pt idx="583">
                  <c:v>683</c:v>
                </c:pt>
                <c:pt idx="584">
                  <c:v>684</c:v>
                </c:pt>
                <c:pt idx="585">
                  <c:v>685</c:v>
                </c:pt>
                <c:pt idx="586">
                  <c:v>686</c:v>
                </c:pt>
                <c:pt idx="587">
                  <c:v>687</c:v>
                </c:pt>
                <c:pt idx="588">
                  <c:v>688</c:v>
                </c:pt>
                <c:pt idx="589">
                  <c:v>689</c:v>
                </c:pt>
                <c:pt idx="590">
                  <c:v>690</c:v>
                </c:pt>
                <c:pt idx="591">
                  <c:v>691</c:v>
                </c:pt>
                <c:pt idx="592">
                  <c:v>692</c:v>
                </c:pt>
                <c:pt idx="593">
                  <c:v>693</c:v>
                </c:pt>
                <c:pt idx="594">
                  <c:v>694</c:v>
                </c:pt>
                <c:pt idx="595">
                  <c:v>695</c:v>
                </c:pt>
                <c:pt idx="596">
                  <c:v>696</c:v>
                </c:pt>
                <c:pt idx="597">
                  <c:v>697</c:v>
                </c:pt>
                <c:pt idx="598">
                  <c:v>698</c:v>
                </c:pt>
                <c:pt idx="599">
                  <c:v>699</c:v>
                </c:pt>
                <c:pt idx="600">
                  <c:v>700</c:v>
                </c:pt>
                <c:pt idx="601">
                  <c:v>701</c:v>
                </c:pt>
                <c:pt idx="602">
                  <c:v>702</c:v>
                </c:pt>
                <c:pt idx="603">
                  <c:v>703</c:v>
                </c:pt>
                <c:pt idx="604">
                  <c:v>704</c:v>
                </c:pt>
                <c:pt idx="605">
                  <c:v>705</c:v>
                </c:pt>
                <c:pt idx="606">
                  <c:v>706</c:v>
                </c:pt>
                <c:pt idx="607">
                  <c:v>707</c:v>
                </c:pt>
                <c:pt idx="608">
                  <c:v>708</c:v>
                </c:pt>
                <c:pt idx="609">
                  <c:v>709</c:v>
                </c:pt>
                <c:pt idx="610">
                  <c:v>710</c:v>
                </c:pt>
                <c:pt idx="611">
                  <c:v>711</c:v>
                </c:pt>
                <c:pt idx="612">
                  <c:v>712</c:v>
                </c:pt>
                <c:pt idx="613">
                  <c:v>713</c:v>
                </c:pt>
                <c:pt idx="614">
                  <c:v>714</c:v>
                </c:pt>
                <c:pt idx="615">
                  <c:v>715</c:v>
                </c:pt>
                <c:pt idx="616">
                  <c:v>716</c:v>
                </c:pt>
                <c:pt idx="617">
                  <c:v>717</c:v>
                </c:pt>
                <c:pt idx="618">
                  <c:v>718</c:v>
                </c:pt>
                <c:pt idx="619">
                  <c:v>719</c:v>
                </c:pt>
                <c:pt idx="620">
                  <c:v>720</c:v>
                </c:pt>
                <c:pt idx="621">
                  <c:v>721</c:v>
                </c:pt>
                <c:pt idx="622">
                  <c:v>722</c:v>
                </c:pt>
                <c:pt idx="623">
                  <c:v>723</c:v>
                </c:pt>
                <c:pt idx="624">
                  <c:v>724</c:v>
                </c:pt>
                <c:pt idx="625">
                  <c:v>725</c:v>
                </c:pt>
                <c:pt idx="626">
                  <c:v>726</c:v>
                </c:pt>
                <c:pt idx="627">
                  <c:v>727</c:v>
                </c:pt>
                <c:pt idx="628">
                  <c:v>728</c:v>
                </c:pt>
                <c:pt idx="629">
                  <c:v>729</c:v>
                </c:pt>
                <c:pt idx="630">
                  <c:v>730</c:v>
                </c:pt>
                <c:pt idx="631">
                  <c:v>731</c:v>
                </c:pt>
                <c:pt idx="632">
                  <c:v>732</c:v>
                </c:pt>
                <c:pt idx="633">
                  <c:v>733</c:v>
                </c:pt>
                <c:pt idx="634">
                  <c:v>734</c:v>
                </c:pt>
                <c:pt idx="635">
                  <c:v>735</c:v>
                </c:pt>
                <c:pt idx="636">
                  <c:v>736</c:v>
                </c:pt>
                <c:pt idx="637">
                  <c:v>737</c:v>
                </c:pt>
                <c:pt idx="638">
                  <c:v>738</c:v>
                </c:pt>
                <c:pt idx="639">
                  <c:v>739</c:v>
                </c:pt>
                <c:pt idx="640">
                  <c:v>740</c:v>
                </c:pt>
                <c:pt idx="641">
                  <c:v>741</c:v>
                </c:pt>
                <c:pt idx="642">
                  <c:v>742</c:v>
                </c:pt>
                <c:pt idx="643">
                  <c:v>743</c:v>
                </c:pt>
                <c:pt idx="644">
                  <c:v>744</c:v>
                </c:pt>
                <c:pt idx="645">
                  <c:v>745</c:v>
                </c:pt>
                <c:pt idx="646">
                  <c:v>746</c:v>
                </c:pt>
                <c:pt idx="647">
                  <c:v>747</c:v>
                </c:pt>
                <c:pt idx="648">
                  <c:v>748</c:v>
                </c:pt>
                <c:pt idx="649">
                  <c:v>749</c:v>
                </c:pt>
                <c:pt idx="650">
                  <c:v>750</c:v>
                </c:pt>
                <c:pt idx="651">
                  <c:v>751</c:v>
                </c:pt>
                <c:pt idx="652">
                  <c:v>752</c:v>
                </c:pt>
                <c:pt idx="653">
                  <c:v>753</c:v>
                </c:pt>
                <c:pt idx="654">
                  <c:v>754</c:v>
                </c:pt>
                <c:pt idx="655">
                  <c:v>755</c:v>
                </c:pt>
                <c:pt idx="656">
                  <c:v>756</c:v>
                </c:pt>
                <c:pt idx="657">
                  <c:v>757</c:v>
                </c:pt>
                <c:pt idx="658">
                  <c:v>758</c:v>
                </c:pt>
                <c:pt idx="659">
                  <c:v>759</c:v>
                </c:pt>
                <c:pt idx="660">
                  <c:v>760</c:v>
                </c:pt>
                <c:pt idx="661">
                  <c:v>761</c:v>
                </c:pt>
                <c:pt idx="662">
                  <c:v>762</c:v>
                </c:pt>
                <c:pt idx="663">
                  <c:v>763</c:v>
                </c:pt>
                <c:pt idx="664">
                  <c:v>764</c:v>
                </c:pt>
                <c:pt idx="665">
                  <c:v>765</c:v>
                </c:pt>
                <c:pt idx="666">
                  <c:v>766</c:v>
                </c:pt>
                <c:pt idx="667">
                  <c:v>767</c:v>
                </c:pt>
                <c:pt idx="668">
                  <c:v>768</c:v>
                </c:pt>
                <c:pt idx="669">
                  <c:v>769</c:v>
                </c:pt>
                <c:pt idx="670">
                  <c:v>770</c:v>
                </c:pt>
                <c:pt idx="671">
                  <c:v>771</c:v>
                </c:pt>
                <c:pt idx="672">
                  <c:v>772</c:v>
                </c:pt>
                <c:pt idx="673">
                  <c:v>773</c:v>
                </c:pt>
                <c:pt idx="674">
                  <c:v>774</c:v>
                </c:pt>
                <c:pt idx="675">
                  <c:v>775</c:v>
                </c:pt>
                <c:pt idx="676">
                  <c:v>776</c:v>
                </c:pt>
                <c:pt idx="677">
                  <c:v>777</c:v>
                </c:pt>
                <c:pt idx="678">
                  <c:v>778</c:v>
                </c:pt>
                <c:pt idx="679">
                  <c:v>779</c:v>
                </c:pt>
                <c:pt idx="680">
                  <c:v>780</c:v>
                </c:pt>
                <c:pt idx="681">
                  <c:v>781</c:v>
                </c:pt>
                <c:pt idx="682">
                  <c:v>782</c:v>
                </c:pt>
                <c:pt idx="683">
                  <c:v>783</c:v>
                </c:pt>
                <c:pt idx="684">
                  <c:v>784</c:v>
                </c:pt>
                <c:pt idx="685">
                  <c:v>785</c:v>
                </c:pt>
                <c:pt idx="686">
                  <c:v>786</c:v>
                </c:pt>
                <c:pt idx="687">
                  <c:v>787</c:v>
                </c:pt>
                <c:pt idx="688">
                  <c:v>788</c:v>
                </c:pt>
                <c:pt idx="689">
                  <c:v>789</c:v>
                </c:pt>
                <c:pt idx="690">
                  <c:v>790</c:v>
                </c:pt>
                <c:pt idx="691">
                  <c:v>791</c:v>
                </c:pt>
                <c:pt idx="692">
                  <c:v>792</c:v>
                </c:pt>
                <c:pt idx="693">
                  <c:v>793</c:v>
                </c:pt>
                <c:pt idx="694">
                  <c:v>794</c:v>
                </c:pt>
                <c:pt idx="695">
                  <c:v>795</c:v>
                </c:pt>
                <c:pt idx="696">
                  <c:v>796</c:v>
                </c:pt>
                <c:pt idx="697">
                  <c:v>797</c:v>
                </c:pt>
                <c:pt idx="698">
                  <c:v>798</c:v>
                </c:pt>
                <c:pt idx="699">
                  <c:v>799</c:v>
                </c:pt>
                <c:pt idx="700">
                  <c:v>800</c:v>
                </c:pt>
                <c:pt idx="701">
                  <c:v>801</c:v>
                </c:pt>
                <c:pt idx="702">
                  <c:v>802</c:v>
                </c:pt>
                <c:pt idx="703">
                  <c:v>803</c:v>
                </c:pt>
                <c:pt idx="704">
                  <c:v>804</c:v>
                </c:pt>
                <c:pt idx="705">
                  <c:v>805</c:v>
                </c:pt>
                <c:pt idx="706">
                  <c:v>806</c:v>
                </c:pt>
                <c:pt idx="707">
                  <c:v>807</c:v>
                </c:pt>
                <c:pt idx="708">
                  <c:v>808</c:v>
                </c:pt>
                <c:pt idx="709">
                  <c:v>809</c:v>
                </c:pt>
                <c:pt idx="710">
                  <c:v>810</c:v>
                </c:pt>
                <c:pt idx="711">
                  <c:v>811</c:v>
                </c:pt>
                <c:pt idx="712">
                  <c:v>812</c:v>
                </c:pt>
                <c:pt idx="713">
                  <c:v>813</c:v>
                </c:pt>
                <c:pt idx="714">
                  <c:v>814</c:v>
                </c:pt>
                <c:pt idx="715">
                  <c:v>815</c:v>
                </c:pt>
                <c:pt idx="716">
                  <c:v>816</c:v>
                </c:pt>
                <c:pt idx="717">
                  <c:v>817</c:v>
                </c:pt>
                <c:pt idx="718">
                  <c:v>818</c:v>
                </c:pt>
                <c:pt idx="719">
                  <c:v>819</c:v>
                </c:pt>
                <c:pt idx="720">
                  <c:v>820</c:v>
                </c:pt>
                <c:pt idx="721">
                  <c:v>821</c:v>
                </c:pt>
                <c:pt idx="722">
                  <c:v>822</c:v>
                </c:pt>
                <c:pt idx="723">
                  <c:v>823</c:v>
                </c:pt>
                <c:pt idx="724">
                  <c:v>824</c:v>
                </c:pt>
                <c:pt idx="725">
                  <c:v>825</c:v>
                </c:pt>
                <c:pt idx="726">
                  <c:v>826</c:v>
                </c:pt>
                <c:pt idx="727">
                  <c:v>827</c:v>
                </c:pt>
                <c:pt idx="728">
                  <c:v>828</c:v>
                </c:pt>
                <c:pt idx="729">
                  <c:v>829</c:v>
                </c:pt>
                <c:pt idx="730">
                  <c:v>830</c:v>
                </c:pt>
                <c:pt idx="731">
                  <c:v>831</c:v>
                </c:pt>
                <c:pt idx="732">
                  <c:v>832</c:v>
                </c:pt>
                <c:pt idx="733">
                  <c:v>833</c:v>
                </c:pt>
                <c:pt idx="734">
                  <c:v>834</c:v>
                </c:pt>
                <c:pt idx="735">
                  <c:v>835</c:v>
                </c:pt>
                <c:pt idx="736">
                  <c:v>836</c:v>
                </c:pt>
                <c:pt idx="737">
                  <c:v>837</c:v>
                </c:pt>
                <c:pt idx="738">
                  <c:v>838</c:v>
                </c:pt>
                <c:pt idx="739">
                  <c:v>839</c:v>
                </c:pt>
                <c:pt idx="740">
                  <c:v>840</c:v>
                </c:pt>
                <c:pt idx="741">
                  <c:v>841</c:v>
                </c:pt>
                <c:pt idx="742">
                  <c:v>842</c:v>
                </c:pt>
                <c:pt idx="743">
                  <c:v>843</c:v>
                </c:pt>
                <c:pt idx="744">
                  <c:v>844</c:v>
                </c:pt>
                <c:pt idx="745">
                  <c:v>845</c:v>
                </c:pt>
                <c:pt idx="746">
                  <c:v>846</c:v>
                </c:pt>
                <c:pt idx="747">
                  <c:v>847</c:v>
                </c:pt>
                <c:pt idx="748">
                  <c:v>848</c:v>
                </c:pt>
                <c:pt idx="749">
                  <c:v>849</c:v>
                </c:pt>
                <c:pt idx="750">
                  <c:v>850</c:v>
                </c:pt>
                <c:pt idx="751">
                  <c:v>851</c:v>
                </c:pt>
                <c:pt idx="752">
                  <c:v>852</c:v>
                </c:pt>
                <c:pt idx="753">
                  <c:v>853</c:v>
                </c:pt>
                <c:pt idx="754">
                  <c:v>854</c:v>
                </c:pt>
                <c:pt idx="755">
                  <c:v>855</c:v>
                </c:pt>
                <c:pt idx="756">
                  <c:v>856</c:v>
                </c:pt>
                <c:pt idx="757">
                  <c:v>857</c:v>
                </c:pt>
                <c:pt idx="758">
                  <c:v>858</c:v>
                </c:pt>
                <c:pt idx="759">
                  <c:v>859</c:v>
                </c:pt>
                <c:pt idx="760">
                  <c:v>860</c:v>
                </c:pt>
                <c:pt idx="761">
                  <c:v>861</c:v>
                </c:pt>
                <c:pt idx="762">
                  <c:v>862</c:v>
                </c:pt>
                <c:pt idx="763">
                  <c:v>863</c:v>
                </c:pt>
                <c:pt idx="764">
                  <c:v>864</c:v>
                </c:pt>
                <c:pt idx="765">
                  <c:v>865</c:v>
                </c:pt>
                <c:pt idx="766">
                  <c:v>866</c:v>
                </c:pt>
                <c:pt idx="767">
                  <c:v>867</c:v>
                </c:pt>
                <c:pt idx="768">
                  <c:v>868</c:v>
                </c:pt>
                <c:pt idx="769">
                  <c:v>869</c:v>
                </c:pt>
                <c:pt idx="770">
                  <c:v>870</c:v>
                </c:pt>
                <c:pt idx="771">
                  <c:v>871</c:v>
                </c:pt>
                <c:pt idx="772">
                  <c:v>872</c:v>
                </c:pt>
                <c:pt idx="773">
                  <c:v>873</c:v>
                </c:pt>
                <c:pt idx="774">
                  <c:v>874</c:v>
                </c:pt>
                <c:pt idx="775">
                  <c:v>875</c:v>
                </c:pt>
                <c:pt idx="776">
                  <c:v>876</c:v>
                </c:pt>
                <c:pt idx="777">
                  <c:v>877</c:v>
                </c:pt>
                <c:pt idx="778">
                  <c:v>878</c:v>
                </c:pt>
                <c:pt idx="779">
                  <c:v>879</c:v>
                </c:pt>
                <c:pt idx="780">
                  <c:v>880</c:v>
                </c:pt>
                <c:pt idx="781">
                  <c:v>881</c:v>
                </c:pt>
                <c:pt idx="782">
                  <c:v>882</c:v>
                </c:pt>
                <c:pt idx="783">
                  <c:v>883</c:v>
                </c:pt>
                <c:pt idx="784">
                  <c:v>884</c:v>
                </c:pt>
                <c:pt idx="785">
                  <c:v>885</c:v>
                </c:pt>
                <c:pt idx="786">
                  <c:v>886</c:v>
                </c:pt>
                <c:pt idx="787">
                  <c:v>887</c:v>
                </c:pt>
                <c:pt idx="788">
                  <c:v>888</c:v>
                </c:pt>
                <c:pt idx="789">
                  <c:v>889</c:v>
                </c:pt>
                <c:pt idx="790">
                  <c:v>890</c:v>
                </c:pt>
                <c:pt idx="791">
                  <c:v>891</c:v>
                </c:pt>
                <c:pt idx="792">
                  <c:v>892</c:v>
                </c:pt>
                <c:pt idx="793">
                  <c:v>893</c:v>
                </c:pt>
                <c:pt idx="794">
                  <c:v>894</c:v>
                </c:pt>
                <c:pt idx="795">
                  <c:v>895</c:v>
                </c:pt>
                <c:pt idx="796">
                  <c:v>896</c:v>
                </c:pt>
                <c:pt idx="797">
                  <c:v>897</c:v>
                </c:pt>
                <c:pt idx="798">
                  <c:v>898</c:v>
                </c:pt>
                <c:pt idx="799">
                  <c:v>899</c:v>
                </c:pt>
                <c:pt idx="800">
                  <c:v>900</c:v>
                </c:pt>
                <c:pt idx="801">
                  <c:v>901</c:v>
                </c:pt>
                <c:pt idx="802">
                  <c:v>902</c:v>
                </c:pt>
                <c:pt idx="803">
                  <c:v>903</c:v>
                </c:pt>
                <c:pt idx="804">
                  <c:v>904</c:v>
                </c:pt>
                <c:pt idx="805">
                  <c:v>905</c:v>
                </c:pt>
                <c:pt idx="806">
                  <c:v>906</c:v>
                </c:pt>
                <c:pt idx="807">
                  <c:v>907</c:v>
                </c:pt>
                <c:pt idx="808">
                  <c:v>908</c:v>
                </c:pt>
                <c:pt idx="809">
                  <c:v>909</c:v>
                </c:pt>
                <c:pt idx="810">
                  <c:v>910</c:v>
                </c:pt>
                <c:pt idx="811">
                  <c:v>911</c:v>
                </c:pt>
                <c:pt idx="812">
                  <c:v>912</c:v>
                </c:pt>
                <c:pt idx="813">
                  <c:v>913</c:v>
                </c:pt>
                <c:pt idx="814">
                  <c:v>914</c:v>
                </c:pt>
                <c:pt idx="815">
                  <c:v>915</c:v>
                </c:pt>
                <c:pt idx="816">
                  <c:v>916</c:v>
                </c:pt>
                <c:pt idx="817">
                  <c:v>917</c:v>
                </c:pt>
                <c:pt idx="818">
                  <c:v>918</c:v>
                </c:pt>
                <c:pt idx="819">
                  <c:v>919</c:v>
                </c:pt>
                <c:pt idx="820">
                  <c:v>920</c:v>
                </c:pt>
                <c:pt idx="821">
                  <c:v>921</c:v>
                </c:pt>
                <c:pt idx="822">
                  <c:v>922</c:v>
                </c:pt>
                <c:pt idx="823">
                  <c:v>923</c:v>
                </c:pt>
                <c:pt idx="824">
                  <c:v>924</c:v>
                </c:pt>
                <c:pt idx="825">
                  <c:v>925</c:v>
                </c:pt>
                <c:pt idx="826">
                  <c:v>926</c:v>
                </c:pt>
                <c:pt idx="827">
                  <c:v>927</c:v>
                </c:pt>
                <c:pt idx="828">
                  <c:v>928</c:v>
                </c:pt>
                <c:pt idx="829">
                  <c:v>929</c:v>
                </c:pt>
                <c:pt idx="830">
                  <c:v>930</c:v>
                </c:pt>
                <c:pt idx="831">
                  <c:v>931</c:v>
                </c:pt>
                <c:pt idx="832">
                  <c:v>932</c:v>
                </c:pt>
                <c:pt idx="833">
                  <c:v>933</c:v>
                </c:pt>
                <c:pt idx="834">
                  <c:v>934</c:v>
                </c:pt>
                <c:pt idx="835">
                  <c:v>935</c:v>
                </c:pt>
                <c:pt idx="836">
                  <c:v>936</c:v>
                </c:pt>
                <c:pt idx="837">
                  <c:v>937</c:v>
                </c:pt>
                <c:pt idx="838">
                  <c:v>938</c:v>
                </c:pt>
                <c:pt idx="839">
                  <c:v>939</c:v>
                </c:pt>
                <c:pt idx="840">
                  <c:v>940</c:v>
                </c:pt>
                <c:pt idx="841">
                  <c:v>941</c:v>
                </c:pt>
                <c:pt idx="842">
                  <c:v>942</c:v>
                </c:pt>
                <c:pt idx="843">
                  <c:v>943</c:v>
                </c:pt>
                <c:pt idx="844">
                  <c:v>944</c:v>
                </c:pt>
                <c:pt idx="845">
                  <c:v>945</c:v>
                </c:pt>
                <c:pt idx="846">
                  <c:v>946</c:v>
                </c:pt>
                <c:pt idx="847">
                  <c:v>947</c:v>
                </c:pt>
                <c:pt idx="848">
                  <c:v>948</c:v>
                </c:pt>
                <c:pt idx="849">
                  <c:v>949</c:v>
                </c:pt>
                <c:pt idx="850">
                  <c:v>950</c:v>
                </c:pt>
                <c:pt idx="851">
                  <c:v>951</c:v>
                </c:pt>
                <c:pt idx="852">
                  <c:v>952</c:v>
                </c:pt>
                <c:pt idx="853">
                  <c:v>953</c:v>
                </c:pt>
                <c:pt idx="854">
                  <c:v>954</c:v>
                </c:pt>
                <c:pt idx="855">
                  <c:v>955</c:v>
                </c:pt>
                <c:pt idx="856">
                  <c:v>956</c:v>
                </c:pt>
                <c:pt idx="857">
                  <c:v>957</c:v>
                </c:pt>
                <c:pt idx="858">
                  <c:v>958</c:v>
                </c:pt>
                <c:pt idx="859">
                  <c:v>959</c:v>
                </c:pt>
                <c:pt idx="860">
                  <c:v>960</c:v>
                </c:pt>
                <c:pt idx="861">
                  <c:v>961</c:v>
                </c:pt>
                <c:pt idx="862">
                  <c:v>962</c:v>
                </c:pt>
                <c:pt idx="863">
                  <c:v>963</c:v>
                </c:pt>
                <c:pt idx="864">
                  <c:v>964</c:v>
                </c:pt>
                <c:pt idx="865">
                  <c:v>965</c:v>
                </c:pt>
                <c:pt idx="866">
                  <c:v>966</c:v>
                </c:pt>
                <c:pt idx="867">
                  <c:v>967</c:v>
                </c:pt>
                <c:pt idx="868">
                  <c:v>968</c:v>
                </c:pt>
                <c:pt idx="869">
                  <c:v>969</c:v>
                </c:pt>
                <c:pt idx="870">
                  <c:v>970</c:v>
                </c:pt>
                <c:pt idx="871">
                  <c:v>971</c:v>
                </c:pt>
                <c:pt idx="872">
                  <c:v>972</c:v>
                </c:pt>
                <c:pt idx="873">
                  <c:v>973</c:v>
                </c:pt>
                <c:pt idx="874">
                  <c:v>974</c:v>
                </c:pt>
                <c:pt idx="875">
                  <c:v>975</c:v>
                </c:pt>
                <c:pt idx="876">
                  <c:v>976</c:v>
                </c:pt>
                <c:pt idx="877">
                  <c:v>977</c:v>
                </c:pt>
                <c:pt idx="878">
                  <c:v>978</c:v>
                </c:pt>
                <c:pt idx="879">
                  <c:v>979</c:v>
                </c:pt>
                <c:pt idx="880">
                  <c:v>980</c:v>
                </c:pt>
                <c:pt idx="881">
                  <c:v>981</c:v>
                </c:pt>
                <c:pt idx="882">
                  <c:v>982</c:v>
                </c:pt>
                <c:pt idx="883">
                  <c:v>983</c:v>
                </c:pt>
                <c:pt idx="884">
                  <c:v>984</c:v>
                </c:pt>
                <c:pt idx="885">
                  <c:v>985</c:v>
                </c:pt>
                <c:pt idx="886">
                  <c:v>986</c:v>
                </c:pt>
                <c:pt idx="887">
                  <c:v>987</c:v>
                </c:pt>
                <c:pt idx="888">
                  <c:v>988</c:v>
                </c:pt>
                <c:pt idx="889">
                  <c:v>989</c:v>
                </c:pt>
                <c:pt idx="890">
                  <c:v>990</c:v>
                </c:pt>
                <c:pt idx="891">
                  <c:v>991</c:v>
                </c:pt>
                <c:pt idx="892">
                  <c:v>992</c:v>
                </c:pt>
                <c:pt idx="893">
                  <c:v>993</c:v>
                </c:pt>
                <c:pt idx="894">
                  <c:v>994</c:v>
                </c:pt>
                <c:pt idx="895">
                  <c:v>995</c:v>
                </c:pt>
                <c:pt idx="896">
                  <c:v>996</c:v>
                </c:pt>
                <c:pt idx="897">
                  <c:v>997</c:v>
                </c:pt>
                <c:pt idx="898">
                  <c:v>998</c:v>
                </c:pt>
                <c:pt idx="899">
                  <c:v>999</c:v>
                </c:pt>
                <c:pt idx="900">
                  <c:v>1000</c:v>
                </c:pt>
                <c:pt idx="901">
                  <c:v>1001</c:v>
                </c:pt>
                <c:pt idx="902">
                  <c:v>1002</c:v>
                </c:pt>
                <c:pt idx="903">
                  <c:v>1003</c:v>
                </c:pt>
                <c:pt idx="904">
                  <c:v>1004</c:v>
                </c:pt>
                <c:pt idx="905">
                  <c:v>1005</c:v>
                </c:pt>
                <c:pt idx="906">
                  <c:v>1006</c:v>
                </c:pt>
                <c:pt idx="907">
                  <c:v>1007</c:v>
                </c:pt>
                <c:pt idx="908">
                  <c:v>1008</c:v>
                </c:pt>
                <c:pt idx="909">
                  <c:v>1009</c:v>
                </c:pt>
                <c:pt idx="910">
                  <c:v>1010</c:v>
                </c:pt>
                <c:pt idx="911">
                  <c:v>1011</c:v>
                </c:pt>
                <c:pt idx="912">
                  <c:v>1012</c:v>
                </c:pt>
                <c:pt idx="913">
                  <c:v>1013</c:v>
                </c:pt>
                <c:pt idx="914">
                  <c:v>1014</c:v>
                </c:pt>
                <c:pt idx="915">
                  <c:v>1015</c:v>
                </c:pt>
                <c:pt idx="916">
                  <c:v>1016</c:v>
                </c:pt>
                <c:pt idx="917">
                  <c:v>1017</c:v>
                </c:pt>
                <c:pt idx="918">
                  <c:v>1018</c:v>
                </c:pt>
                <c:pt idx="919">
                  <c:v>1019</c:v>
                </c:pt>
                <c:pt idx="920">
                  <c:v>1020</c:v>
                </c:pt>
                <c:pt idx="921">
                  <c:v>1021</c:v>
                </c:pt>
                <c:pt idx="922">
                  <c:v>1022</c:v>
                </c:pt>
                <c:pt idx="923">
                  <c:v>1023</c:v>
                </c:pt>
                <c:pt idx="924">
                  <c:v>1024</c:v>
                </c:pt>
                <c:pt idx="925">
                  <c:v>1025</c:v>
                </c:pt>
                <c:pt idx="926">
                  <c:v>1026</c:v>
                </c:pt>
                <c:pt idx="927">
                  <c:v>1027</c:v>
                </c:pt>
                <c:pt idx="928">
                  <c:v>1028</c:v>
                </c:pt>
                <c:pt idx="929">
                  <c:v>1029</c:v>
                </c:pt>
                <c:pt idx="930">
                  <c:v>1030</c:v>
                </c:pt>
                <c:pt idx="931">
                  <c:v>1031</c:v>
                </c:pt>
                <c:pt idx="932">
                  <c:v>1032</c:v>
                </c:pt>
                <c:pt idx="933">
                  <c:v>1033</c:v>
                </c:pt>
                <c:pt idx="934">
                  <c:v>1034</c:v>
                </c:pt>
                <c:pt idx="935">
                  <c:v>1035</c:v>
                </c:pt>
                <c:pt idx="936">
                  <c:v>1036</c:v>
                </c:pt>
                <c:pt idx="937">
                  <c:v>1037</c:v>
                </c:pt>
                <c:pt idx="938">
                  <c:v>1038</c:v>
                </c:pt>
                <c:pt idx="939">
                  <c:v>1039</c:v>
                </c:pt>
                <c:pt idx="940">
                  <c:v>1040</c:v>
                </c:pt>
                <c:pt idx="941">
                  <c:v>1041</c:v>
                </c:pt>
                <c:pt idx="942">
                  <c:v>1042</c:v>
                </c:pt>
                <c:pt idx="943">
                  <c:v>1043</c:v>
                </c:pt>
                <c:pt idx="944">
                  <c:v>1044</c:v>
                </c:pt>
                <c:pt idx="945">
                  <c:v>1045</c:v>
                </c:pt>
                <c:pt idx="946">
                  <c:v>1046</c:v>
                </c:pt>
                <c:pt idx="947">
                  <c:v>1047</c:v>
                </c:pt>
                <c:pt idx="948">
                  <c:v>1048</c:v>
                </c:pt>
                <c:pt idx="949">
                  <c:v>1049</c:v>
                </c:pt>
                <c:pt idx="950">
                  <c:v>1050</c:v>
                </c:pt>
                <c:pt idx="951">
                  <c:v>1051</c:v>
                </c:pt>
                <c:pt idx="952">
                  <c:v>1052</c:v>
                </c:pt>
                <c:pt idx="953">
                  <c:v>1053</c:v>
                </c:pt>
                <c:pt idx="954">
                  <c:v>1054</c:v>
                </c:pt>
                <c:pt idx="955">
                  <c:v>1055</c:v>
                </c:pt>
                <c:pt idx="956">
                  <c:v>1056</c:v>
                </c:pt>
                <c:pt idx="957">
                  <c:v>1057</c:v>
                </c:pt>
                <c:pt idx="958">
                  <c:v>1058</c:v>
                </c:pt>
                <c:pt idx="959">
                  <c:v>1059</c:v>
                </c:pt>
                <c:pt idx="960">
                  <c:v>1060</c:v>
                </c:pt>
                <c:pt idx="961">
                  <c:v>1061</c:v>
                </c:pt>
                <c:pt idx="962">
                  <c:v>1062</c:v>
                </c:pt>
                <c:pt idx="963">
                  <c:v>1063</c:v>
                </c:pt>
                <c:pt idx="964">
                  <c:v>1064</c:v>
                </c:pt>
                <c:pt idx="965">
                  <c:v>1065</c:v>
                </c:pt>
                <c:pt idx="966">
                  <c:v>1066</c:v>
                </c:pt>
                <c:pt idx="967">
                  <c:v>1067</c:v>
                </c:pt>
                <c:pt idx="968">
                  <c:v>1068</c:v>
                </c:pt>
                <c:pt idx="969">
                  <c:v>1069</c:v>
                </c:pt>
                <c:pt idx="970">
                  <c:v>1070</c:v>
                </c:pt>
                <c:pt idx="971">
                  <c:v>1071</c:v>
                </c:pt>
                <c:pt idx="972">
                  <c:v>1072</c:v>
                </c:pt>
                <c:pt idx="973">
                  <c:v>1073</c:v>
                </c:pt>
                <c:pt idx="974">
                  <c:v>1074</c:v>
                </c:pt>
                <c:pt idx="975">
                  <c:v>1075</c:v>
                </c:pt>
                <c:pt idx="976">
                  <c:v>1076</c:v>
                </c:pt>
                <c:pt idx="977">
                  <c:v>1077</c:v>
                </c:pt>
                <c:pt idx="978">
                  <c:v>1078</c:v>
                </c:pt>
                <c:pt idx="979">
                  <c:v>1079</c:v>
                </c:pt>
                <c:pt idx="980">
                  <c:v>1080</c:v>
                </c:pt>
                <c:pt idx="981">
                  <c:v>1081</c:v>
                </c:pt>
                <c:pt idx="982">
                  <c:v>1082</c:v>
                </c:pt>
                <c:pt idx="983">
                  <c:v>1083</c:v>
                </c:pt>
                <c:pt idx="984">
                  <c:v>1084</c:v>
                </c:pt>
                <c:pt idx="985">
                  <c:v>1085</c:v>
                </c:pt>
                <c:pt idx="986">
                  <c:v>1086</c:v>
                </c:pt>
                <c:pt idx="987">
                  <c:v>1087</c:v>
                </c:pt>
                <c:pt idx="988">
                  <c:v>1088</c:v>
                </c:pt>
                <c:pt idx="989">
                  <c:v>1089</c:v>
                </c:pt>
                <c:pt idx="990">
                  <c:v>1090</c:v>
                </c:pt>
                <c:pt idx="991">
                  <c:v>1091</c:v>
                </c:pt>
                <c:pt idx="992">
                  <c:v>1092</c:v>
                </c:pt>
                <c:pt idx="993">
                  <c:v>1093</c:v>
                </c:pt>
                <c:pt idx="994">
                  <c:v>1094</c:v>
                </c:pt>
                <c:pt idx="995">
                  <c:v>1095</c:v>
                </c:pt>
                <c:pt idx="996">
                  <c:v>1096</c:v>
                </c:pt>
                <c:pt idx="997">
                  <c:v>1097</c:v>
                </c:pt>
                <c:pt idx="998">
                  <c:v>1098</c:v>
                </c:pt>
                <c:pt idx="999">
                  <c:v>1099</c:v>
                </c:pt>
                <c:pt idx="1000">
                  <c:v>1100</c:v>
                </c:pt>
                <c:pt idx="1001">
                  <c:v>1101</c:v>
                </c:pt>
                <c:pt idx="1002">
                  <c:v>1102</c:v>
                </c:pt>
                <c:pt idx="1003">
                  <c:v>1103</c:v>
                </c:pt>
                <c:pt idx="1004">
                  <c:v>1104</c:v>
                </c:pt>
                <c:pt idx="1005">
                  <c:v>1105</c:v>
                </c:pt>
                <c:pt idx="1006">
                  <c:v>1106</c:v>
                </c:pt>
                <c:pt idx="1007">
                  <c:v>1107</c:v>
                </c:pt>
                <c:pt idx="1008">
                  <c:v>1108</c:v>
                </c:pt>
                <c:pt idx="1009">
                  <c:v>1109</c:v>
                </c:pt>
                <c:pt idx="1010">
                  <c:v>1110</c:v>
                </c:pt>
                <c:pt idx="1011">
                  <c:v>1111</c:v>
                </c:pt>
                <c:pt idx="1012">
                  <c:v>1112</c:v>
                </c:pt>
                <c:pt idx="1013">
                  <c:v>1113</c:v>
                </c:pt>
                <c:pt idx="1014">
                  <c:v>1114</c:v>
                </c:pt>
                <c:pt idx="1015">
                  <c:v>1115</c:v>
                </c:pt>
                <c:pt idx="1016">
                  <c:v>1116</c:v>
                </c:pt>
                <c:pt idx="1017">
                  <c:v>1117</c:v>
                </c:pt>
                <c:pt idx="1018">
                  <c:v>1118</c:v>
                </c:pt>
                <c:pt idx="1019">
                  <c:v>1119</c:v>
                </c:pt>
                <c:pt idx="1020">
                  <c:v>1120</c:v>
                </c:pt>
                <c:pt idx="1021">
                  <c:v>1121</c:v>
                </c:pt>
                <c:pt idx="1022">
                  <c:v>1122</c:v>
                </c:pt>
                <c:pt idx="1023">
                  <c:v>1123</c:v>
                </c:pt>
                <c:pt idx="1024">
                  <c:v>1124</c:v>
                </c:pt>
                <c:pt idx="1025">
                  <c:v>1125</c:v>
                </c:pt>
                <c:pt idx="1026">
                  <c:v>1126</c:v>
                </c:pt>
                <c:pt idx="1027">
                  <c:v>1127</c:v>
                </c:pt>
                <c:pt idx="1028">
                  <c:v>1128</c:v>
                </c:pt>
                <c:pt idx="1029">
                  <c:v>1129</c:v>
                </c:pt>
                <c:pt idx="1030">
                  <c:v>1130</c:v>
                </c:pt>
                <c:pt idx="1031">
                  <c:v>1131</c:v>
                </c:pt>
                <c:pt idx="1032">
                  <c:v>1132</c:v>
                </c:pt>
                <c:pt idx="1033">
                  <c:v>1133</c:v>
                </c:pt>
                <c:pt idx="1034">
                  <c:v>1134</c:v>
                </c:pt>
                <c:pt idx="1035">
                  <c:v>1135</c:v>
                </c:pt>
                <c:pt idx="1036">
                  <c:v>1136</c:v>
                </c:pt>
                <c:pt idx="1037">
                  <c:v>1137</c:v>
                </c:pt>
                <c:pt idx="1038">
                  <c:v>1138</c:v>
                </c:pt>
                <c:pt idx="1039">
                  <c:v>1139</c:v>
                </c:pt>
                <c:pt idx="1040">
                  <c:v>1140</c:v>
                </c:pt>
                <c:pt idx="1041">
                  <c:v>1141</c:v>
                </c:pt>
                <c:pt idx="1042">
                  <c:v>1142</c:v>
                </c:pt>
                <c:pt idx="1043">
                  <c:v>1143</c:v>
                </c:pt>
                <c:pt idx="1044">
                  <c:v>1144</c:v>
                </c:pt>
                <c:pt idx="1045">
                  <c:v>1145</c:v>
                </c:pt>
                <c:pt idx="1046">
                  <c:v>1146</c:v>
                </c:pt>
                <c:pt idx="1047">
                  <c:v>1147</c:v>
                </c:pt>
                <c:pt idx="1048">
                  <c:v>1148</c:v>
                </c:pt>
                <c:pt idx="1049">
                  <c:v>1149</c:v>
                </c:pt>
                <c:pt idx="1050">
                  <c:v>1150</c:v>
                </c:pt>
                <c:pt idx="1051">
                  <c:v>1151</c:v>
                </c:pt>
                <c:pt idx="1052">
                  <c:v>1152</c:v>
                </c:pt>
                <c:pt idx="1053">
                  <c:v>1153</c:v>
                </c:pt>
                <c:pt idx="1054">
                  <c:v>1154</c:v>
                </c:pt>
                <c:pt idx="1055">
                  <c:v>1155</c:v>
                </c:pt>
                <c:pt idx="1056">
                  <c:v>1156</c:v>
                </c:pt>
                <c:pt idx="1057">
                  <c:v>1157</c:v>
                </c:pt>
                <c:pt idx="1058">
                  <c:v>1158</c:v>
                </c:pt>
                <c:pt idx="1059">
                  <c:v>1159</c:v>
                </c:pt>
                <c:pt idx="1060">
                  <c:v>1160</c:v>
                </c:pt>
                <c:pt idx="1061">
                  <c:v>1161</c:v>
                </c:pt>
                <c:pt idx="1062">
                  <c:v>1162</c:v>
                </c:pt>
                <c:pt idx="1063">
                  <c:v>1163</c:v>
                </c:pt>
                <c:pt idx="1064">
                  <c:v>1164</c:v>
                </c:pt>
                <c:pt idx="1065">
                  <c:v>1165</c:v>
                </c:pt>
                <c:pt idx="1066">
                  <c:v>1166</c:v>
                </c:pt>
                <c:pt idx="1067">
                  <c:v>1167</c:v>
                </c:pt>
                <c:pt idx="1068">
                  <c:v>1168</c:v>
                </c:pt>
                <c:pt idx="1069">
                  <c:v>1169</c:v>
                </c:pt>
                <c:pt idx="1070">
                  <c:v>1170</c:v>
                </c:pt>
                <c:pt idx="1071">
                  <c:v>1171</c:v>
                </c:pt>
                <c:pt idx="1072">
                  <c:v>1172</c:v>
                </c:pt>
                <c:pt idx="1073">
                  <c:v>1173</c:v>
                </c:pt>
                <c:pt idx="1074">
                  <c:v>1174</c:v>
                </c:pt>
                <c:pt idx="1075">
                  <c:v>1175</c:v>
                </c:pt>
                <c:pt idx="1076">
                  <c:v>1176</c:v>
                </c:pt>
                <c:pt idx="1077">
                  <c:v>1177</c:v>
                </c:pt>
                <c:pt idx="1078">
                  <c:v>1178</c:v>
                </c:pt>
                <c:pt idx="1079">
                  <c:v>1179</c:v>
                </c:pt>
                <c:pt idx="1080">
                  <c:v>1180</c:v>
                </c:pt>
                <c:pt idx="1081">
                  <c:v>1181</c:v>
                </c:pt>
                <c:pt idx="1082">
                  <c:v>1182</c:v>
                </c:pt>
                <c:pt idx="1083">
                  <c:v>1183</c:v>
                </c:pt>
                <c:pt idx="1084">
                  <c:v>1184</c:v>
                </c:pt>
                <c:pt idx="1085">
                  <c:v>1185</c:v>
                </c:pt>
                <c:pt idx="1086">
                  <c:v>1186</c:v>
                </c:pt>
                <c:pt idx="1087">
                  <c:v>1187</c:v>
                </c:pt>
                <c:pt idx="1088">
                  <c:v>1188</c:v>
                </c:pt>
                <c:pt idx="1089">
                  <c:v>1189</c:v>
                </c:pt>
                <c:pt idx="1090">
                  <c:v>1190</c:v>
                </c:pt>
                <c:pt idx="1091">
                  <c:v>1191</c:v>
                </c:pt>
                <c:pt idx="1092">
                  <c:v>1192</c:v>
                </c:pt>
                <c:pt idx="1093">
                  <c:v>1193</c:v>
                </c:pt>
                <c:pt idx="1094">
                  <c:v>1194</c:v>
                </c:pt>
                <c:pt idx="1095">
                  <c:v>1195</c:v>
                </c:pt>
                <c:pt idx="1096">
                  <c:v>1196</c:v>
                </c:pt>
                <c:pt idx="1097">
                  <c:v>1197</c:v>
                </c:pt>
                <c:pt idx="1098">
                  <c:v>1198</c:v>
                </c:pt>
                <c:pt idx="1099">
                  <c:v>1199</c:v>
                </c:pt>
                <c:pt idx="1100">
                  <c:v>1200</c:v>
                </c:pt>
                <c:pt idx="1101">
                  <c:v>1201</c:v>
                </c:pt>
                <c:pt idx="1102">
                  <c:v>1202</c:v>
                </c:pt>
                <c:pt idx="1103">
                  <c:v>1203</c:v>
                </c:pt>
                <c:pt idx="1104">
                  <c:v>1204</c:v>
                </c:pt>
                <c:pt idx="1105">
                  <c:v>1205</c:v>
                </c:pt>
                <c:pt idx="1106">
                  <c:v>1206</c:v>
                </c:pt>
                <c:pt idx="1107">
                  <c:v>1207</c:v>
                </c:pt>
                <c:pt idx="1108">
                  <c:v>1208</c:v>
                </c:pt>
                <c:pt idx="1109">
                  <c:v>1209</c:v>
                </c:pt>
                <c:pt idx="1110">
                  <c:v>1210</c:v>
                </c:pt>
                <c:pt idx="1111">
                  <c:v>1211</c:v>
                </c:pt>
                <c:pt idx="1112">
                  <c:v>1212</c:v>
                </c:pt>
                <c:pt idx="1113">
                  <c:v>1213</c:v>
                </c:pt>
                <c:pt idx="1114">
                  <c:v>1214</c:v>
                </c:pt>
                <c:pt idx="1115">
                  <c:v>1215</c:v>
                </c:pt>
                <c:pt idx="1116">
                  <c:v>1216</c:v>
                </c:pt>
                <c:pt idx="1117">
                  <c:v>1217</c:v>
                </c:pt>
                <c:pt idx="1118">
                  <c:v>1218</c:v>
                </c:pt>
                <c:pt idx="1119">
                  <c:v>1219</c:v>
                </c:pt>
                <c:pt idx="1120">
                  <c:v>1220</c:v>
                </c:pt>
                <c:pt idx="1121">
                  <c:v>1221</c:v>
                </c:pt>
                <c:pt idx="1122">
                  <c:v>1222</c:v>
                </c:pt>
                <c:pt idx="1123">
                  <c:v>1223</c:v>
                </c:pt>
                <c:pt idx="1124">
                  <c:v>1224</c:v>
                </c:pt>
                <c:pt idx="1125">
                  <c:v>1225</c:v>
                </c:pt>
                <c:pt idx="1126">
                  <c:v>1226</c:v>
                </c:pt>
                <c:pt idx="1127">
                  <c:v>1227</c:v>
                </c:pt>
                <c:pt idx="1128">
                  <c:v>1228</c:v>
                </c:pt>
                <c:pt idx="1129">
                  <c:v>1229</c:v>
                </c:pt>
                <c:pt idx="1130">
                  <c:v>1230</c:v>
                </c:pt>
                <c:pt idx="1131">
                  <c:v>1231</c:v>
                </c:pt>
                <c:pt idx="1132">
                  <c:v>1232</c:v>
                </c:pt>
                <c:pt idx="1133">
                  <c:v>1233</c:v>
                </c:pt>
                <c:pt idx="1134">
                  <c:v>1234</c:v>
                </c:pt>
                <c:pt idx="1135">
                  <c:v>1235</c:v>
                </c:pt>
                <c:pt idx="1136">
                  <c:v>1236</c:v>
                </c:pt>
                <c:pt idx="1137">
                  <c:v>1237</c:v>
                </c:pt>
                <c:pt idx="1138">
                  <c:v>1238</c:v>
                </c:pt>
                <c:pt idx="1139">
                  <c:v>1239</c:v>
                </c:pt>
                <c:pt idx="1140">
                  <c:v>1240</c:v>
                </c:pt>
                <c:pt idx="1141">
                  <c:v>1241</c:v>
                </c:pt>
                <c:pt idx="1142">
                  <c:v>1242</c:v>
                </c:pt>
                <c:pt idx="1143">
                  <c:v>1243</c:v>
                </c:pt>
                <c:pt idx="1144">
                  <c:v>1244</c:v>
                </c:pt>
                <c:pt idx="1145">
                  <c:v>1245</c:v>
                </c:pt>
                <c:pt idx="1146">
                  <c:v>1246</c:v>
                </c:pt>
                <c:pt idx="1147">
                  <c:v>1247</c:v>
                </c:pt>
                <c:pt idx="1148">
                  <c:v>1248</c:v>
                </c:pt>
                <c:pt idx="1149">
                  <c:v>1249</c:v>
                </c:pt>
                <c:pt idx="1150">
                  <c:v>1250</c:v>
                </c:pt>
                <c:pt idx="1151">
                  <c:v>1251</c:v>
                </c:pt>
                <c:pt idx="1152">
                  <c:v>1252</c:v>
                </c:pt>
                <c:pt idx="1153">
                  <c:v>1253</c:v>
                </c:pt>
                <c:pt idx="1154">
                  <c:v>1254</c:v>
                </c:pt>
                <c:pt idx="1155">
                  <c:v>1255</c:v>
                </c:pt>
                <c:pt idx="1156">
                  <c:v>1256</c:v>
                </c:pt>
                <c:pt idx="1157">
                  <c:v>1257</c:v>
                </c:pt>
                <c:pt idx="1158">
                  <c:v>1258</c:v>
                </c:pt>
                <c:pt idx="1159">
                  <c:v>1259</c:v>
                </c:pt>
                <c:pt idx="1160">
                  <c:v>1260</c:v>
                </c:pt>
                <c:pt idx="1161">
                  <c:v>1261</c:v>
                </c:pt>
                <c:pt idx="1162">
                  <c:v>1262</c:v>
                </c:pt>
                <c:pt idx="1163">
                  <c:v>1263</c:v>
                </c:pt>
                <c:pt idx="1164">
                  <c:v>1264</c:v>
                </c:pt>
                <c:pt idx="1165">
                  <c:v>1265</c:v>
                </c:pt>
                <c:pt idx="1166">
                  <c:v>1266</c:v>
                </c:pt>
                <c:pt idx="1167">
                  <c:v>1267</c:v>
                </c:pt>
                <c:pt idx="1168">
                  <c:v>1268</c:v>
                </c:pt>
                <c:pt idx="1169">
                  <c:v>1269</c:v>
                </c:pt>
                <c:pt idx="1170">
                  <c:v>1270</c:v>
                </c:pt>
                <c:pt idx="1171">
                  <c:v>1271</c:v>
                </c:pt>
                <c:pt idx="1172">
                  <c:v>1272</c:v>
                </c:pt>
                <c:pt idx="1173">
                  <c:v>1273</c:v>
                </c:pt>
                <c:pt idx="1174">
                  <c:v>1274</c:v>
                </c:pt>
                <c:pt idx="1175">
                  <c:v>1275</c:v>
                </c:pt>
                <c:pt idx="1176">
                  <c:v>1276</c:v>
                </c:pt>
                <c:pt idx="1177">
                  <c:v>1277</c:v>
                </c:pt>
                <c:pt idx="1178">
                  <c:v>1278</c:v>
                </c:pt>
                <c:pt idx="1179">
                  <c:v>1279</c:v>
                </c:pt>
                <c:pt idx="1180">
                  <c:v>1280</c:v>
                </c:pt>
                <c:pt idx="1181">
                  <c:v>1281</c:v>
                </c:pt>
                <c:pt idx="1182">
                  <c:v>1282</c:v>
                </c:pt>
                <c:pt idx="1183">
                  <c:v>1283</c:v>
                </c:pt>
                <c:pt idx="1184">
                  <c:v>1284</c:v>
                </c:pt>
                <c:pt idx="1185">
                  <c:v>1285</c:v>
                </c:pt>
                <c:pt idx="1186">
                  <c:v>1286</c:v>
                </c:pt>
                <c:pt idx="1187">
                  <c:v>1287</c:v>
                </c:pt>
                <c:pt idx="1188">
                  <c:v>1288</c:v>
                </c:pt>
                <c:pt idx="1189">
                  <c:v>1289</c:v>
                </c:pt>
                <c:pt idx="1190">
                  <c:v>1290</c:v>
                </c:pt>
                <c:pt idx="1191">
                  <c:v>1291</c:v>
                </c:pt>
                <c:pt idx="1192">
                  <c:v>1292</c:v>
                </c:pt>
                <c:pt idx="1193">
                  <c:v>1293</c:v>
                </c:pt>
                <c:pt idx="1194">
                  <c:v>1294</c:v>
                </c:pt>
                <c:pt idx="1195">
                  <c:v>1295</c:v>
                </c:pt>
                <c:pt idx="1196">
                  <c:v>1296</c:v>
                </c:pt>
                <c:pt idx="1197">
                  <c:v>1297</c:v>
                </c:pt>
                <c:pt idx="1198">
                  <c:v>1298</c:v>
                </c:pt>
                <c:pt idx="1199">
                  <c:v>1299</c:v>
                </c:pt>
                <c:pt idx="1200">
                  <c:v>1300</c:v>
                </c:pt>
                <c:pt idx="1201">
                  <c:v>1301</c:v>
                </c:pt>
                <c:pt idx="1202">
                  <c:v>1302</c:v>
                </c:pt>
                <c:pt idx="1203">
                  <c:v>1303</c:v>
                </c:pt>
                <c:pt idx="1204">
                  <c:v>1304</c:v>
                </c:pt>
                <c:pt idx="1205">
                  <c:v>1305</c:v>
                </c:pt>
                <c:pt idx="1206">
                  <c:v>1306</c:v>
                </c:pt>
                <c:pt idx="1207">
                  <c:v>1307</c:v>
                </c:pt>
                <c:pt idx="1208">
                  <c:v>1308</c:v>
                </c:pt>
                <c:pt idx="1209">
                  <c:v>1309</c:v>
                </c:pt>
                <c:pt idx="1210">
                  <c:v>1310</c:v>
                </c:pt>
                <c:pt idx="1211">
                  <c:v>1311</c:v>
                </c:pt>
                <c:pt idx="1212">
                  <c:v>1312</c:v>
                </c:pt>
                <c:pt idx="1213">
                  <c:v>1313</c:v>
                </c:pt>
                <c:pt idx="1214">
                  <c:v>1314</c:v>
                </c:pt>
                <c:pt idx="1215">
                  <c:v>1315</c:v>
                </c:pt>
                <c:pt idx="1216">
                  <c:v>1316</c:v>
                </c:pt>
                <c:pt idx="1217">
                  <c:v>1317</c:v>
                </c:pt>
                <c:pt idx="1218">
                  <c:v>1318</c:v>
                </c:pt>
                <c:pt idx="1219">
                  <c:v>1319</c:v>
                </c:pt>
                <c:pt idx="1220">
                  <c:v>1320</c:v>
                </c:pt>
                <c:pt idx="1221">
                  <c:v>1321</c:v>
                </c:pt>
                <c:pt idx="1222">
                  <c:v>1322</c:v>
                </c:pt>
                <c:pt idx="1223">
                  <c:v>1323</c:v>
                </c:pt>
                <c:pt idx="1224">
                  <c:v>1324</c:v>
                </c:pt>
                <c:pt idx="1225">
                  <c:v>1325</c:v>
                </c:pt>
                <c:pt idx="1226">
                  <c:v>1326</c:v>
                </c:pt>
                <c:pt idx="1227">
                  <c:v>1327</c:v>
                </c:pt>
                <c:pt idx="1228">
                  <c:v>1328</c:v>
                </c:pt>
                <c:pt idx="1229">
                  <c:v>1329</c:v>
                </c:pt>
                <c:pt idx="1230">
                  <c:v>1330</c:v>
                </c:pt>
                <c:pt idx="1231">
                  <c:v>1331</c:v>
                </c:pt>
                <c:pt idx="1232">
                  <c:v>1332</c:v>
                </c:pt>
                <c:pt idx="1233">
                  <c:v>1333</c:v>
                </c:pt>
                <c:pt idx="1234">
                  <c:v>1334</c:v>
                </c:pt>
                <c:pt idx="1235">
                  <c:v>1335</c:v>
                </c:pt>
                <c:pt idx="1236">
                  <c:v>1336</c:v>
                </c:pt>
                <c:pt idx="1237">
                  <c:v>1337</c:v>
                </c:pt>
                <c:pt idx="1238">
                  <c:v>1338</c:v>
                </c:pt>
                <c:pt idx="1239">
                  <c:v>1339</c:v>
                </c:pt>
                <c:pt idx="1240">
                  <c:v>1340</c:v>
                </c:pt>
                <c:pt idx="1241">
                  <c:v>1341</c:v>
                </c:pt>
                <c:pt idx="1242">
                  <c:v>1342</c:v>
                </c:pt>
                <c:pt idx="1243">
                  <c:v>1343</c:v>
                </c:pt>
                <c:pt idx="1244">
                  <c:v>1344</c:v>
                </c:pt>
                <c:pt idx="1245">
                  <c:v>1345</c:v>
                </c:pt>
                <c:pt idx="1246">
                  <c:v>1346</c:v>
                </c:pt>
                <c:pt idx="1247">
                  <c:v>1347</c:v>
                </c:pt>
                <c:pt idx="1248">
                  <c:v>1348</c:v>
                </c:pt>
                <c:pt idx="1249">
                  <c:v>1349</c:v>
                </c:pt>
                <c:pt idx="1250">
                  <c:v>1350</c:v>
                </c:pt>
                <c:pt idx="1251">
                  <c:v>1351</c:v>
                </c:pt>
                <c:pt idx="1252">
                  <c:v>1352</c:v>
                </c:pt>
                <c:pt idx="1253">
                  <c:v>1353</c:v>
                </c:pt>
                <c:pt idx="1254">
                  <c:v>1354</c:v>
                </c:pt>
                <c:pt idx="1255">
                  <c:v>1355</c:v>
                </c:pt>
                <c:pt idx="1256">
                  <c:v>1356</c:v>
                </c:pt>
                <c:pt idx="1257">
                  <c:v>1357</c:v>
                </c:pt>
                <c:pt idx="1258">
                  <c:v>1358</c:v>
                </c:pt>
                <c:pt idx="1259">
                  <c:v>1359</c:v>
                </c:pt>
                <c:pt idx="1260">
                  <c:v>1360</c:v>
                </c:pt>
                <c:pt idx="1261">
                  <c:v>1361</c:v>
                </c:pt>
                <c:pt idx="1262">
                  <c:v>1362</c:v>
                </c:pt>
                <c:pt idx="1263">
                  <c:v>1363</c:v>
                </c:pt>
                <c:pt idx="1264">
                  <c:v>1364</c:v>
                </c:pt>
                <c:pt idx="1265">
                  <c:v>1365</c:v>
                </c:pt>
                <c:pt idx="1266">
                  <c:v>1366</c:v>
                </c:pt>
                <c:pt idx="1267">
                  <c:v>1367</c:v>
                </c:pt>
                <c:pt idx="1268">
                  <c:v>1368</c:v>
                </c:pt>
                <c:pt idx="1269">
                  <c:v>1369</c:v>
                </c:pt>
                <c:pt idx="1270">
                  <c:v>1370</c:v>
                </c:pt>
                <c:pt idx="1271">
                  <c:v>1371</c:v>
                </c:pt>
                <c:pt idx="1272">
                  <c:v>1372</c:v>
                </c:pt>
                <c:pt idx="1273">
                  <c:v>1373</c:v>
                </c:pt>
                <c:pt idx="1274">
                  <c:v>1374</c:v>
                </c:pt>
                <c:pt idx="1275">
                  <c:v>1375</c:v>
                </c:pt>
                <c:pt idx="1276">
                  <c:v>1376</c:v>
                </c:pt>
                <c:pt idx="1277">
                  <c:v>1377</c:v>
                </c:pt>
                <c:pt idx="1278">
                  <c:v>1378</c:v>
                </c:pt>
                <c:pt idx="1279">
                  <c:v>1379</c:v>
                </c:pt>
                <c:pt idx="1280">
                  <c:v>1380</c:v>
                </c:pt>
                <c:pt idx="1281">
                  <c:v>1381</c:v>
                </c:pt>
                <c:pt idx="1282">
                  <c:v>1382</c:v>
                </c:pt>
                <c:pt idx="1283">
                  <c:v>1383</c:v>
                </c:pt>
                <c:pt idx="1284">
                  <c:v>1384</c:v>
                </c:pt>
                <c:pt idx="1285">
                  <c:v>1385</c:v>
                </c:pt>
                <c:pt idx="1286">
                  <c:v>1386</c:v>
                </c:pt>
                <c:pt idx="1287">
                  <c:v>1387</c:v>
                </c:pt>
                <c:pt idx="1288">
                  <c:v>1388</c:v>
                </c:pt>
                <c:pt idx="1289">
                  <c:v>1389</c:v>
                </c:pt>
                <c:pt idx="1290">
                  <c:v>1390</c:v>
                </c:pt>
                <c:pt idx="1291">
                  <c:v>1391</c:v>
                </c:pt>
                <c:pt idx="1292">
                  <c:v>1392</c:v>
                </c:pt>
                <c:pt idx="1293">
                  <c:v>1393</c:v>
                </c:pt>
                <c:pt idx="1294">
                  <c:v>1394</c:v>
                </c:pt>
                <c:pt idx="1295">
                  <c:v>1395</c:v>
                </c:pt>
                <c:pt idx="1296">
                  <c:v>1396</c:v>
                </c:pt>
                <c:pt idx="1297">
                  <c:v>1397</c:v>
                </c:pt>
                <c:pt idx="1298">
                  <c:v>1398</c:v>
                </c:pt>
                <c:pt idx="1299">
                  <c:v>1399</c:v>
                </c:pt>
                <c:pt idx="1300">
                  <c:v>1400</c:v>
                </c:pt>
                <c:pt idx="1301">
                  <c:v>1401</c:v>
                </c:pt>
                <c:pt idx="1302">
                  <c:v>1402</c:v>
                </c:pt>
                <c:pt idx="1303">
                  <c:v>1403</c:v>
                </c:pt>
                <c:pt idx="1304">
                  <c:v>1404</c:v>
                </c:pt>
                <c:pt idx="1305">
                  <c:v>1405</c:v>
                </c:pt>
                <c:pt idx="1306">
                  <c:v>1406</c:v>
                </c:pt>
                <c:pt idx="1307">
                  <c:v>1407</c:v>
                </c:pt>
                <c:pt idx="1308">
                  <c:v>1408</c:v>
                </c:pt>
                <c:pt idx="1309">
                  <c:v>1409</c:v>
                </c:pt>
                <c:pt idx="1310">
                  <c:v>1410</c:v>
                </c:pt>
                <c:pt idx="1311">
                  <c:v>1411</c:v>
                </c:pt>
                <c:pt idx="1312">
                  <c:v>1412</c:v>
                </c:pt>
                <c:pt idx="1313">
                  <c:v>1413</c:v>
                </c:pt>
                <c:pt idx="1314">
                  <c:v>1414</c:v>
                </c:pt>
                <c:pt idx="1315">
                  <c:v>1415</c:v>
                </c:pt>
                <c:pt idx="1316">
                  <c:v>1416</c:v>
                </c:pt>
                <c:pt idx="1317">
                  <c:v>1417</c:v>
                </c:pt>
                <c:pt idx="1318">
                  <c:v>1418</c:v>
                </c:pt>
                <c:pt idx="1319">
                  <c:v>1419</c:v>
                </c:pt>
                <c:pt idx="1320">
                  <c:v>1420</c:v>
                </c:pt>
                <c:pt idx="1321">
                  <c:v>1421</c:v>
                </c:pt>
                <c:pt idx="1322">
                  <c:v>1422</c:v>
                </c:pt>
                <c:pt idx="1323">
                  <c:v>1423</c:v>
                </c:pt>
                <c:pt idx="1324">
                  <c:v>1424</c:v>
                </c:pt>
                <c:pt idx="1325">
                  <c:v>1425</c:v>
                </c:pt>
                <c:pt idx="1326">
                  <c:v>1426</c:v>
                </c:pt>
                <c:pt idx="1327">
                  <c:v>1427</c:v>
                </c:pt>
                <c:pt idx="1328">
                  <c:v>1428</c:v>
                </c:pt>
                <c:pt idx="1329">
                  <c:v>1429</c:v>
                </c:pt>
                <c:pt idx="1330">
                  <c:v>1430</c:v>
                </c:pt>
                <c:pt idx="1331">
                  <c:v>1431</c:v>
                </c:pt>
                <c:pt idx="1332">
                  <c:v>1432</c:v>
                </c:pt>
                <c:pt idx="1333">
                  <c:v>1433</c:v>
                </c:pt>
                <c:pt idx="1334">
                  <c:v>1434</c:v>
                </c:pt>
                <c:pt idx="1335">
                  <c:v>1435</c:v>
                </c:pt>
                <c:pt idx="1336">
                  <c:v>1436</c:v>
                </c:pt>
                <c:pt idx="1337">
                  <c:v>1437</c:v>
                </c:pt>
                <c:pt idx="1338">
                  <c:v>1438</c:v>
                </c:pt>
                <c:pt idx="1339">
                  <c:v>1439</c:v>
                </c:pt>
                <c:pt idx="1340">
                  <c:v>1440</c:v>
                </c:pt>
                <c:pt idx="1341">
                  <c:v>1441</c:v>
                </c:pt>
                <c:pt idx="1342">
                  <c:v>1442</c:v>
                </c:pt>
                <c:pt idx="1343">
                  <c:v>1443</c:v>
                </c:pt>
                <c:pt idx="1344">
                  <c:v>1444</c:v>
                </c:pt>
                <c:pt idx="1345">
                  <c:v>1445</c:v>
                </c:pt>
                <c:pt idx="1346">
                  <c:v>1446</c:v>
                </c:pt>
                <c:pt idx="1347">
                  <c:v>1447</c:v>
                </c:pt>
                <c:pt idx="1348">
                  <c:v>1448</c:v>
                </c:pt>
                <c:pt idx="1349">
                  <c:v>1449</c:v>
                </c:pt>
                <c:pt idx="1350">
                  <c:v>1450</c:v>
                </c:pt>
                <c:pt idx="1351">
                  <c:v>1451</c:v>
                </c:pt>
                <c:pt idx="1352">
                  <c:v>1452</c:v>
                </c:pt>
                <c:pt idx="1353">
                  <c:v>1453</c:v>
                </c:pt>
                <c:pt idx="1354">
                  <c:v>1454</c:v>
                </c:pt>
                <c:pt idx="1355">
                  <c:v>1455</c:v>
                </c:pt>
                <c:pt idx="1356">
                  <c:v>1456</c:v>
                </c:pt>
                <c:pt idx="1357">
                  <c:v>1457</c:v>
                </c:pt>
                <c:pt idx="1358">
                  <c:v>1458</c:v>
                </c:pt>
                <c:pt idx="1359">
                  <c:v>1459</c:v>
                </c:pt>
                <c:pt idx="1360">
                  <c:v>1460</c:v>
                </c:pt>
                <c:pt idx="1361">
                  <c:v>1461</c:v>
                </c:pt>
                <c:pt idx="1362">
                  <c:v>1462</c:v>
                </c:pt>
                <c:pt idx="1363">
                  <c:v>1463</c:v>
                </c:pt>
                <c:pt idx="1364">
                  <c:v>1464</c:v>
                </c:pt>
                <c:pt idx="1365">
                  <c:v>1465</c:v>
                </c:pt>
                <c:pt idx="1366">
                  <c:v>1466</c:v>
                </c:pt>
                <c:pt idx="1367">
                  <c:v>1467</c:v>
                </c:pt>
                <c:pt idx="1368">
                  <c:v>1468</c:v>
                </c:pt>
                <c:pt idx="1369">
                  <c:v>1469</c:v>
                </c:pt>
                <c:pt idx="1370">
                  <c:v>1470</c:v>
                </c:pt>
                <c:pt idx="1371">
                  <c:v>1471</c:v>
                </c:pt>
                <c:pt idx="1372">
                  <c:v>1472</c:v>
                </c:pt>
                <c:pt idx="1373">
                  <c:v>1473</c:v>
                </c:pt>
                <c:pt idx="1374">
                  <c:v>1474</c:v>
                </c:pt>
                <c:pt idx="1375">
                  <c:v>1475</c:v>
                </c:pt>
                <c:pt idx="1376">
                  <c:v>1476</c:v>
                </c:pt>
                <c:pt idx="1377">
                  <c:v>1477</c:v>
                </c:pt>
                <c:pt idx="1378">
                  <c:v>1478</c:v>
                </c:pt>
                <c:pt idx="1379">
                  <c:v>1479</c:v>
                </c:pt>
                <c:pt idx="1380">
                  <c:v>1480</c:v>
                </c:pt>
                <c:pt idx="1381">
                  <c:v>1481</c:v>
                </c:pt>
                <c:pt idx="1382">
                  <c:v>1482</c:v>
                </c:pt>
                <c:pt idx="1383">
                  <c:v>1483</c:v>
                </c:pt>
                <c:pt idx="1384">
                  <c:v>1484</c:v>
                </c:pt>
                <c:pt idx="1385">
                  <c:v>1485</c:v>
                </c:pt>
                <c:pt idx="1386">
                  <c:v>1486</c:v>
                </c:pt>
                <c:pt idx="1387">
                  <c:v>1487</c:v>
                </c:pt>
                <c:pt idx="1388">
                  <c:v>1488</c:v>
                </c:pt>
                <c:pt idx="1389">
                  <c:v>1489</c:v>
                </c:pt>
                <c:pt idx="1390">
                  <c:v>1490</c:v>
                </c:pt>
                <c:pt idx="1391">
                  <c:v>1491</c:v>
                </c:pt>
                <c:pt idx="1392">
                  <c:v>1492</c:v>
                </c:pt>
                <c:pt idx="1393">
                  <c:v>1493</c:v>
                </c:pt>
                <c:pt idx="1394">
                  <c:v>1494</c:v>
                </c:pt>
                <c:pt idx="1395">
                  <c:v>1495</c:v>
                </c:pt>
                <c:pt idx="1396">
                  <c:v>1496</c:v>
                </c:pt>
                <c:pt idx="1397">
                  <c:v>1497</c:v>
                </c:pt>
                <c:pt idx="1398">
                  <c:v>1498</c:v>
                </c:pt>
                <c:pt idx="1399">
                  <c:v>1499</c:v>
                </c:pt>
                <c:pt idx="1400">
                  <c:v>1500</c:v>
                </c:pt>
                <c:pt idx="1401">
                  <c:v>1501</c:v>
                </c:pt>
                <c:pt idx="1402">
                  <c:v>1502</c:v>
                </c:pt>
                <c:pt idx="1403">
                  <c:v>1503</c:v>
                </c:pt>
                <c:pt idx="1404">
                  <c:v>1504</c:v>
                </c:pt>
                <c:pt idx="1405">
                  <c:v>1505</c:v>
                </c:pt>
                <c:pt idx="1406">
                  <c:v>1506</c:v>
                </c:pt>
                <c:pt idx="1407">
                  <c:v>1507</c:v>
                </c:pt>
                <c:pt idx="1408">
                  <c:v>1508</c:v>
                </c:pt>
                <c:pt idx="1409">
                  <c:v>1509</c:v>
                </c:pt>
                <c:pt idx="1410">
                  <c:v>1510</c:v>
                </c:pt>
                <c:pt idx="1411">
                  <c:v>1511</c:v>
                </c:pt>
                <c:pt idx="1412">
                  <c:v>1512</c:v>
                </c:pt>
                <c:pt idx="1413">
                  <c:v>1513</c:v>
                </c:pt>
                <c:pt idx="1414">
                  <c:v>1514</c:v>
                </c:pt>
                <c:pt idx="1415">
                  <c:v>1515</c:v>
                </c:pt>
                <c:pt idx="1416">
                  <c:v>1516</c:v>
                </c:pt>
                <c:pt idx="1417">
                  <c:v>1517</c:v>
                </c:pt>
                <c:pt idx="1418">
                  <c:v>1518</c:v>
                </c:pt>
                <c:pt idx="1419">
                  <c:v>1519</c:v>
                </c:pt>
                <c:pt idx="1420">
                  <c:v>1520</c:v>
                </c:pt>
                <c:pt idx="1421">
                  <c:v>1521</c:v>
                </c:pt>
                <c:pt idx="1422">
                  <c:v>1522</c:v>
                </c:pt>
                <c:pt idx="1423">
                  <c:v>1523</c:v>
                </c:pt>
                <c:pt idx="1424">
                  <c:v>1524</c:v>
                </c:pt>
                <c:pt idx="1425">
                  <c:v>1525</c:v>
                </c:pt>
                <c:pt idx="1426">
                  <c:v>1526</c:v>
                </c:pt>
                <c:pt idx="1427">
                  <c:v>1527</c:v>
                </c:pt>
                <c:pt idx="1428">
                  <c:v>1528</c:v>
                </c:pt>
                <c:pt idx="1429">
                  <c:v>1529</c:v>
                </c:pt>
                <c:pt idx="1430">
                  <c:v>1530</c:v>
                </c:pt>
                <c:pt idx="1431">
                  <c:v>1531</c:v>
                </c:pt>
                <c:pt idx="1432">
                  <c:v>1532</c:v>
                </c:pt>
                <c:pt idx="1433">
                  <c:v>1533</c:v>
                </c:pt>
                <c:pt idx="1434">
                  <c:v>1534</c:v>
                </c:pt>
                <c:pt idx="1435">
                  <c:v>1535</c:v>
                </c:pt>
                <c:pt idx="1436">
                  <c:v>1536</c:v>
                </c:pt>
                <c:pt idx="1437">
                  <c:v>1537</c:v>
                </c:pt>
                <c:pt idx="1438">
                  <c:v>1538</c:v>
                </c:pt>
                <c:pt idx="1439">
                  <c:v>1539</c:v>
                </c:pt>
                <c:pt idx="1440">
                  <c:v>1540</c:v>
                </c:pt>
                <c:pt idx="1441">
                  <c:v>1541</c:v>
                </c:pt>
                <c:pt idx="1442">
                  <c:v>1542</c:v>
                </c:pt>
                <c:pt idx="1443">
                  <c:v>1543</c:v>
                </c:pt>
                <c:pt idx="1444">
                  <c:v>1544</c:v>
                </c:pt>
                <c:pt idx="1445">
                  <c:v>1545</c:v>
                </c:pt>
                <c:pt idx="1446">
                  <c:v>1546</c:v>
                </c:pt>
                <c:pt idx="1447">
                  <c:v>1547</c:v>
                </c:pt>
                <c:pt idx="1448">
                  <c:v>1548</c:v>
                </c:pt>
                <c:pt idx="1449">
                  <c:v>1549</c:v>
                </c:pt>
                <c:pt idx="1450">
                  <c:v>1550</c:v>
                </c:pt>
                <c:pt idx="1451">
                  <c:v>1551</c:v>
                </c:pt>
                <c:pt idx="1452">
                  <c:v>1552</c:v>
                </c:pt>
                <c:pt idx="1453">
                  <c:v>1553</c:v>
                </c:pt>
                <c:pt idx="1454">
                  <c:v>1554</c:v>
                </c:pt>
                <c:pt idx="1455">
                  <c:v>1555</c:v>
                </c:pt>
                <c:pt idx="1456">
                  <c:v>1556</c:v>
                </c:pt>
                <c:pt idx="1457">
                  <c:v>1557</c:v>
                </c:pt>
                <c:pt idx="1458">
                  <c:v>1558</c:v>
                </c:pt>
                <c:pt idx="1459">
                  <c:v>1559</c:v>
                </c:pt>
                <c:pt idx="1460">
                  <c:v>1560</c:v>
                </c:pt>
                <c:pt idx="1461">
                  <c:v>1561</c:v>
                </c:pt>
                <c:pt idx="1462">
                  <c:v>1562</c:v>
                </c:pt>
                <c:pt idx="1463">
                  <c:v>1563</c:v>
                </c:pt>
                <c:pt idx="1464">
                  <c:v>1564</c:v>
                </c:pt>
                <c:pt idx="1465">
                  <c:v>1565</c:v>
                </c:pt>
                <c:pt idx="1466">
                  <c:v>1566</c:v>
                </c:pt>
                <c:pt idx="1467">
                  <c:v>1567</c:v>
                </c:pt>
                <c:pt idx="1468">
                  <c:v>1568</c:v>
                </c:pt>
                <c:pt idx="1469">
                  <c:v>1569</c:v>
                </c:pt>
                <c:pt idx="1470">
                  <c:v>1570</c:v>
                </c:pt>
                <c:pt idx="1471">
                  <c:v>1571</c:v>
                </c:pt>
                <c:pt idx="1472">
                  <c:v>1572</c:v>
                </c:pt>
                <c:pt idx="1473">
                  <c:v>1573</c:v>
                </c:pt>
                <c:pt idx="1474">
                  <c:v>1574</c:v>
                </c:pt>
                <c:pt idx="1475">
                  <c:v>1575</c:v>
                </c:pt>
                <c:pt idx="1476">
                  <c:v>1576</c:v>
                </c:pt>
                <c:pt idx="1477">
                  <c:v>1577</c:v>
                </c:pt>
                <c:pt idx="1478">
                  <c:v>1578</c:v>
                </c:pt>
                <c:pt idx="1479">
                  <c:v>1579</c:v>
                </c:pt>
                <c:pt idx="1480">
                  <c:v>1580</c:v>
                </c:pt>
                <c:pt idx="1481">
                  <c:v>1581</c:v>
                </c:pt>
                <c:pt idx="1482">
                  <c:v>1582</c:v>
                </c:pt>
                <c:pt idx="1483">
                  <c:v>1583</c:v>
                </c:pt>
                <c:pt idx="1484">
                  <c:v>1584</c:v>
                </c:pt>
                <c:pt idx="1485">
                  <c:v>1585</c:v>
                </c:pt>
                <c:pt idx="1486">
                  <c:v>1586</c:v>
                </c:pt>
                <c:pt idx="1487">
                  <c:v>1587</c:v>
                </c:pt>
                <c:pt idx="1488">
                  <c:v>1588</c:v>
                </c:pt>
                <c:pt idx="1489">
                  <c:v>1589</c:v>
                </c:pt>
                <c:pt idx="1490">
                  <c:v>1590</c:v>
                </c:pt>
                <c:pt idx="1491">
                  <c:v>1591</c:v>
                </c:pt>
                <c:pt idx="1492">
                  <c:v>1592</c:v>
                </c:pt>
                <c:pt idx="1493">
                  <c:v>1593</c:v>
                </c:pt>
                <c:pt idx="1494">
                  <c:v>1594</c:v>
                </c:pt>
                <c:pt idx="1495">
                  <c:v>1595</c:v>
                </c:pt>
                <c:pt idx="1496">
                  <c:v>1596</c:v>
                </c:pt>
                <c:pt idx="1497">
                  <c:v>1597</c:v>
                </c:pt>
                <c:pt idx="1498">
                  <c:v>1598</c:v>
                </c:pt>
                <c:pt idx="1499">
                  <c:v>1599</c:v>
                </c:pt>
                <c:pt idx="1500">
                  <c:v>1600</c:v>
                </c:pt>
                <c:pt idx="1501">
                  <c:v>1601</c:v>
                </c:pt>
                <c:pt idx="1502">
                  <c:v>1602</c:v>
                </c:pt>
                <c:pt idx="1503">
                  <c:v>1603</c:v>
                </c:pt>
                <c:pt idx="1504">
                  <c:v>1604</c:v>
                </c:pt>
                <c:pt idx="1505">
                  <c:v>1605</c:v>
                </c:pt>
                <c:pt idx="1506">
                  <c:v>1606</c:v>
                </c:pt>
                <c:pt idx="1507">
                  <c:v>1607</c:v>
                </c:pt>
                <c:pt idx="1508">
                  <c:v>1608</c:v>
                </c:pt>
                <c:pt idx="1509">
                  <c:v>1609</c:v>
                </c:pt>
                <c:pt idx="1510">
                  <c:v>1610</c:v>
                </c:pt>
                <c:pt idx="1511">
                  <c:v>1611</c:v>
                </c:pt>
                <c:pt idx="1512">
                  <c:v>1612</c:v>
                </c:pt>
                <c:pt idx="1513">
                  <c:v>1613</c:v>
                </c:pt>
                <c:pt idx="1514">
                  <c:v>1614</c:v>
                </c:pt>
                <c:pt idx="1515">
                  <c:v>1615</c:v>
                </c:pt>
                <c:pt idx="1516">
                  <c:v>1616</c:v>
                </c:pt>
                <c:pt idx="1517">
                  <c:v>1617</c:v>
                </c:pt>
                <c:pt idx="1518">
                  <c:v>1618</c:v>
                </c:pt>
                <c:pt idx="1519">
                  <c:v>1619</c:v>
                </c:pt>
                <c:pt idx="1520">
                  <c:v>1620</c:v>
                </c:pt>
                <c:pt idx="1521">
                  <c:v>1621</c:v>
                </c:pt>
                <c:pt idx="1522">
                  <c:v>1622</c:v>
                </c:pt>
                <c:pt idx="1523">
                  <c:v>1623</c:v>
                </c:pt>
                <c:pt idx="1524">
                  <c:v>1624</c:v>
                </c:pt>
                <c:pt idx="1525">
                  <c:v>1625</c:v>
                </c:pt>
                <c:pt idx="1526">
                  <c:v>1626</c:v>
                </c:pt>
                <c:pt idx="1527">
                  <c:v>1627</c:v>
                </c:pt>
                <c:pt idx="1528">
                  <c:v>1628</c:v>
                </c:pt>
                <c:pt idx="1529">
                  <c:v>1629</c:v>
                </c:pt>
                <c:pt idx="1530">
                  <c:v>1630</c:v>
                </c:pt>
                <c:pt idx="1531">
                  <c:v>1631</c:v>
                </c:pt>
                <c:pt idx="1532">
                  <c:v>1632</c:v>
                </c:pt>
                <c:pt idx="1533">
                  <c:v>1633</c:v>
                </c:pt>
                <c:pt idx="1534">
                  <c:v>1634</c:v>
                </c:pt>
                <c:pt idx="1535">
                  <c:v>1635</c:v>
                </c:pt>
                <c:pt idx="1536">
                  <c:v>1636</c:v>
                </c:pt>
                <c:pt idx="1537">
                  <c:v>1637</c:v>
                </c:pt>
                <c:pt idx="1538">
                  <c:v>1638</c:v>
                </c:pt>
                <c:pt idx="1539">
                  <c:v>1639</c:v>
                </c:pt>
                <c:pt idx="1540">
                  <c:v>1640</c:v>
                </c:pt>
                <c:pt idx="1541">
                  <c:v>1641</c:v>
                </c:pt>
                <c:pt idx="1542">
                  <c:v>1642</c:v>
                </c:pt>
                <c:pt idx="1543">
                  <c:v>1643</c:v>
                </c:pt>
                <c:pt idx="1544">
                  <c:v>1644</c:v>
                </c:pt>
                <c:pt idx="1545">
                  <c:v>1645</c:v>
                </c:pt>
                <c:pt idx="1546">
                  <c:v>1646</c:v>
                </c:pt>
                <c:pt idx="1547">
                  <c:v>1647</c:v>
                </c:pt>
                <c:pt idx="1548">
                  <c:v>1648</c:v>
                </c:pt>
                <c:pt idx="1549">
                  <c:v>1649</c:v>
                </c:pt>
                <c:pt idx="1550">
                  <c:v>1650</c:v>
                </c:pt>
                <c:pt idx="1551">
                  <c:v>1651</c:v>
                </c:pt>
                <c:pt idx="1552">
                  <c:v>1652</c:v>
                </c:pt>
                <c:pt idx="1553">
                  <c:v>1653</c:v>
                </c:pt>
                <c:pt idx="1554">
                  <c:v>1654</c:v>
                </c:pt>
                <c:pt idx="1555">
                  <c:v>1655</c:v>
                </c:pt>
                <c:pt idx="1556">
                  <c:v>1656</c:v>
                </c:pt>
                <c:pt idx="1557">
                  <c:v>1657</c:v>
                </c:pt>
                <c:pt idx="1558">
                  <c:v>1658</c:v>
                </c:pt>
                <c:pt idx="1559">
                  <c:v>1659</c:v>
                </c:pt>
                <c:pt idx="1560">
                  <c:v>1660</c:v>
                </c:pt>
                <c:pt idx="1561">
                  <c:v>1661</c:v>
                </c:pt>
                <c:pt idx="1562">
                  <c:v>1662</c:v>
                </c:pt>
                <c:pt idx="1563">
                  <c:v>1663</c:v>
                </c:pt>
                <c:pt idx="1564">
                  <c:v>1664</c:v>
                </c:pt>
                <c:pt idx="1565">
                  <c:v>1665</c:v>
                </c:pt>
                <c:pt idx="1566">
                  <c:v>1666</c:v>
                </c:pt>
                <c:pt idx="1567">
                  <c:v>1667</c:v>
                </c:pt>
                <c:pt idx="1568">
                  <c:v>1668</c:v>
                </c:pt>
                <c:pt idx="1569">
                  <c:v>1669</c:v>
                </c:pt>
                <c:pt idx="1570">
                  <c:v>1670</c:v>
                </c:pt>
                <c:pt idx="1571">
                  <c:v>1671</c:v>
                </c:pt>
                <c:pt idx="1572">
                  <c:v>1672</c:v>
                </c:pt>
                <c:pt idx="1573">
                  <c:v>1673</c:v>
                </c:pt>
                <c:pt idx="1574">
                  <c:v>1674</c:v>
                </c:pt>
                <c:pt idx="1575">
                  <c:v>1675</c:v>
                </c:pt>
                <c:pt idx="1576">
                  <c:v>1676</c:v>
                </c:pt>
                <c:pt idx="1577">
                  <c:v>1677</c:v>
                </c:pt>
                <c:pt idx="1578">
                  <c:v>1678</c:v>
                </c:pt>
                <c:pt idx="1579">
                  <c:v>1679</c:v>
                </c:pt>
                <c:pt idx="1580">
                  <c:v>1680</c:v>
                </c:pt>
                <c:pt idx="1581">
                  <c:v>1681</c:v>
                </c:pt>
                <c:pt idx="1582">
                  <c:v>1682</c:v>
                </c:pt>
                <c:pt idx="1583">
                  <c:v>1683</c:v>
                </c:pt>
                <c:pt idx="1584">
                  <c:v>1684</c:v>
                </c:pt>
                <c:pt idx="1585">
                  <c:v>1685</c:v>
                </c:pt>
                <c:pt idx="1586">
                  <c:v>1686</c:v>
                </c:pt>
                <c:pt idx="1587">
                  <c:v>1687</c:v>
                </c:pt>
                <c:pt idx="1588">
                  <c:v>1688</c:v>
                </c:pt>
                <c:pt idx="1589">
                  <c:v>1689</c:v>
                </c:pt>
                <c:pt idx="1590">
                  <c:v>1690</c:v>
                </c:pt>
                <c:pt idx="1591">
                  <c:v>1691</c:v>
                </c:pt>
                <c:pt idx="1592">
                  <c:v>1692</c:v>
                </c:pt>
                <c:pt idx="1593">
                  <c:v>1693</c:v>
                </c:pt>
                <c:pt idx="1594">
                  <c:v>1694</c:v>
                </c:pt>
                <c:pt idx="1595">
                  <c:v>1695</c:v>
                </c:pt>
                <c:pt idx="1596">
                  <c:v>1696</c:v>
                </c:pt>
                <c:pt idx="1597">
                  <c:v>1697</c:v>
                </c:pt>
                <c:pt idx="1598">
                  <c:v>1698</c:v>
                </c:pt>
                <c:pt idx="1599">
                  <c:v>1699</c:v>
                </c:pt>
                <c:pt idx="1600">
                  <c:v>1700</c:v>
                </c:pt>
                <c:pt idx="1601">
                  <c:v>1701</c:v>
                </c:pt>
                <c:pt idx="1602">
                  <c:v>1702</c:v>
                </c:pt>
                <c:pt idx="1603">
                  <c:v>1703</c:v>
                </c:pt>
                <c:pt idx="1604">
                  <c:v>1704</c:v>
                </c:pt>
                <c:pt idx="1605">
                  <c:v>1705</c:v>
                </c:pt>
                <c:pt idx="1606">
                  <c:v>1706</c:v>
                </c:pt>
                <c:pt idx="1607">
                  <c:v>1707</c:v>
                </c:pt>
                <c:pt idx="1608">
                  <c:v>1708</c:v>
                </c:pt>
                <c:pt idx="1609">
                  <c:v>1709</c:v>
                </c:pt>
                <c:pt idx="1610">
                  <c:v>1710</c:v>
                </c:pt>
                <c:pt idx="1611">
                  <c:v>1711</c:v>
                </c:pt>
                <c:pt idx="1612">
                  <c:v>1712</c:v>
                </c:pt>
                <c:pt idx="1613">
                  <c:v>1713</c:v>
                </c:pt>
                <c:pt idx="1614">
                  <c:v>1714</c:v>
                </c:pt>
                <c:pt idx="1615">
                  <c:v>1715</c:v>
                </c:pt>
                <c:pt idx="1616">
                  <c:v>1716</c:v>
                </c:pt>
                <c:pt idx="1617">
                  <c:v>1717</c:v>
                </c:pt>
                <c:pt idx="1618">
                  <c:v>1718</c:v>
                </c:pt>
                <c:pt idx="1619">
                  <c:v>1719</c:v>
                </c:pt>
                <c:pt idx="1620">
                  <c:v>1720</c:v>
                </c:pt>
                <c:pt idx="1621">
                  <c:v>1721</c:v>
                </c:pt>
                <c:pt idx="1622">
                  <c:v>1722</c:v>
                </c:pt>
                <c:pt idx="1623">
                  <c:v>1723</c:v>
                </c:pt>
                <c:pt idx="1624">
                  <c:v>1724</c:v>
                </c:pt>
                <c:pt idx="1625">
                  <c:v>1725</c:v>
                </c:pt>
                <c:pt idx="1626">
                  <c:v>1726</c:v>
                </c:pt>
                <c:pt idx="1627">
                  <c:v>1727</c:v>
                </c:pt>
                <c:pt idx="1628">
                  <c:v>1728</c:v>
                </c:pt>
                <c:pt idx="1629">
                  <c:v>1729</c:v>
                </c:pt>
                <c:pt idx="1630">
                  <c:v>1730</c:v>
                </c:pt>
                <c:pt idx="1631">
                  <c:v>1731</c:v>
                </c:pt>
                <c:pt idx="1632">
                  <c:v>1732</c:v>
                </c:pt>
                <c:pt idx="1633">
                  <c:v>1733</c:v>
                </c:pt>
                <c:pt idx="1634">
                  <c:v>1734</c:v>
                </c:pt>
                <c:pt idx="1635">
                  <c:v>1735</c:v>
                </c:pt>
                <c:pt idx="1636">
                  <c:v>1736</c:v>
                </c:pt>
                <c:pt idx="1637">
                  <c:v>1737</c:v>
                </c:pt>
                <c:pt idx="1638">
                  <c:v>1738</c:v>
                </c:pt>
                <c:pt idx="1639">
                  <c:v>1739</c:v>
                </c:pt>
                <c:pt idx="1640">
                  <c:v>1740</c:v>
                </c:pt>
                <c:pt idx="1641">
                  <c:v>1741</c:v>
                </c:pt>
                <c:pt idx="1642">
                  <c:v>1742</c:v>
                </c:pt>
                <c:pt idx="1643">
                  <c:v>1743</c:v>
                </c:pt>
                <c:pt idx="1644">
                  <c:v>1744</c:v>
                </c:pt>
                <c:pt idx="1645">
                  <c:v>1745</c:v>
                </c:pt>
                <c:pt idx="1646">
                  <c:v>1746</c:v>
                </c:pt>
                <c:pt idx="1647">
                  <c:v>1747</c:v>
                </c:pt>
                <c:pt idx="1648">
                  <c:v>1748</c:v>
                </c:pt>
                <c:pt idx="1649">
                  <c:v>1749</c:v>
                </c:pt>
                <c:pt idx="1650">
                  <c:v>1750</c:v>
                </c:pt>
                <c:pt idx="1651">
                  <c:v>1751</c:v>
                </c:pt>
                <c:pt idx="1652">
                  <c:v>1752</c:v>
                </c:pt>
                <c:pt idx="1653">
                  <c:v>1753</c:v>
                </c:pt>
                <c:pt idx="1654">
                  <c:v>1754</c:v>
                </c:pt>
                <c:pt idx="1655">
                  <c:v>1755</c:v>
                </c:pt>
                <c:pt idx="1656">
                  <c:v>1756</c:v>
                </c:pt>
                <c:pt idx="1657">
                  <c:v>1757</c:v>
                </c:pt>
                <c:pt idx="1658">
                  <c:v>1758</c:v>
                </c:pt>
                <c:pt idx="1659">
                  <c:v>1759</c:v>
                </c:pt>
                <c:pt idx="1660">
                  <c:v>1760</c:v>
                </c:pt>
                <c:pt idx="1661">
                  <c:v>1761</c:v>
                </c:pt>
                <c:pt idx="1662">
                  <c:v>1762</c:v>
                </c:pt>
                <c:pt idx="1663">
                  <c:v>1763</c:v>
                </c:pt>
                <c:pt idx="1664">
                  <c:v>1764</c:v>
                </c:pt>
                <c:pt idx="1665">
                  <c:v>1765</c:v>
                </c:pt>
                <c:pt idx="1666">
                  <c:v>1766</c:v>
                </c:pt>
                <c:pt idx="1667">
                  <c:v>1767</c:v>
                </c:pt>
                <c:pt idx="1668">
                  <c:v>1768</c:v>
                </c:pt>
                <c:pt idx="1669">
                  <c:v>1769</c:v>
                </c:pt>
                <c:pt idx="1670">
                  <c:v>1770</c:v>
                </c:pt>
                <c:pt idx="1671">
                  <c:v>1771</c:v>
                </c:pt>
                <c:pt idx="1672">
                  <c:v>1772</c:v>
                </c:pt>
                <c:pt idx="1673">
                  <c:v>1773</c:v>
                </c:pt>
                <c:pt idx="1674">
                  <c:v>1774</c:v>
                </c:pt>
                <c:pt idx="1675">
                  <c:v>1775</c:v>
                </c:pt>
                <c:pt idx="1676">
                  <c:v>1776</c:v>
                </c:pt>
                <c:pt idx="1677">
                  <c:v>1777</c:v>
                </c:pt>
                <c:pt idx="1678">
                  <c:v>1778</c:v>
                </c:pt>
                <c:pt idx="1679">
                  <c:v>1779</c:v>
                </c:pt>
                <c:pt idx="1680">
                  <c:v>1780</c:v>
                </c:pt>
                <c:pt idx="1681">
                  <c:v>1781</c:v>
                </c:pt>
                <c:pt idx="1682">
                  <c:v>1782</c:v>
                </c:pt>
                <c:pt idx="1683">
                  <c:v>1783</c:v>
                </c:pt>
                <c:pt idx="1684">
                  <c:v>1784</c:v>
                </c:pt>
                <c:pt idx="1685">
                  <c:v>1785</c:v>
                </c:pt>
                <c:pt idx="1686">
                  <c:v>1786</c:v>
                </c:pt>
                <c:pt idx="1687">
                  <c:v>1787</c:v>
                </c:pt>
                <c:pt idx="1688">
                  <c:v>1788</c:v>
                </c:pt>
                <c:pt idx="1689">
                  <c:v>1789</c:v>
                </c:pt>
                <c:pt idx="1690">
                  <c:v>1790</c:v>
                </c:pt>
                <c:pt idx="1691">
                  <c:v>1791</c:v>
                </c:pt>
                <c:pt idx="1692">
                  <c:v>1792</c:v>
                </c:pt>
                <c:pt idx="1693">
                  <c:v>1793</c:v>
                </c:pt>
                <c:pt idx="1694">
                  <c:v>1794</c:v>
                </c:pt>
                <c:pt idx="1695">
                  <c:v>1795</c:v>
                </c:pt>
                <c:pt idx="1696">
                  <c:v>1796</c:v>
                </c:pt>
                <c:pt idx="1697">
                  <c:v>1797</c:v>
                </c:pt>
                <c:pt idx="1698">
                  <c:v>1798</c:v>
                </c:pt>
                <c:pt idx="1699">
                  <c:v>1799</c:v>
                </c:pt>
                <c:pt idx="1700">
                  <c:v>1800</c:v>
                </c:pt>
                <c:pt idx="1701">
                  <c:v>1801</c:v>
                </c:pt>
                <c:pt idx="1702">
                  <c:v>1802</c:v>
                </c:pt>
                <c:pt idx="1703">
                  <c:v>1803</c:v>
                </c:pt>
                <c:pt idx="1704">
                  <c:v>1804</c:v>
                </c:pt>
                <c:pt idx="1705">
                  <c:v>1805</c:v>
                </c:pt>
                <c:pt idx="1706">
                  <c:v>1806</c:v>
                </c:pt>
                <c:pt idx="1707">
                  <c:v>1807</c:v>
                </c:pt>
                <c:pt idx="1708">
                  <c:v>1808</c:v>
                </c:pt>
                <c:pt idx="1709">
                  <c:v>1809</c:v>
                </c:pt>
                <c:pt idx="1710">
                  <c:v>1810</c:v>
                </c:pt>
                <c:pt idx="1711">
                  <c:v>1811</c:v>
                </c:pt>
                <c:pt idx="1712">
                  <c:v>1812</c:v>
                </c:pt>
                <c:pt idx="1713">
                  <c:v>1813</c:v>
                </c:pt>
                <c:pt idx="1714">
                  <c:v>1814</c:v>
                </c:pt>
                <c:pt idx="1715">
                  <c:v>1815</c:v>
                </c:pt>
                <c:pt idx="1716">
                  <c:v>1816</c:v>
                </c:pt>
                <c:pt idx="1717">
                  <c:v>1817</c:v>
                </c:pt>
                <c:pt idx="1718">
                  <c:v>1818</c:v>
                </c:pt>
                <c:pt idx="1719">
                  <c:v>1819</c:v>
                </c:pt>
                <c:pt idx="1720">
                  <c:v>1820</c:v>
                </c:pt>
                <c:pt idx="1721">
                  <c:v>1821</c:v>
                </c:pt>
                <c:pt idx="1722">
                  <c:v>1822</c:v>
                </c:pt>
                <c:pt idx="1723">
                  <c:v>1823</c:v>
                </c:pt>
                <c:pt idx="1724">
                  <c:v>1824</c:v>
                </c:pt>
                <c:pt idx="1725">
                  <c:v>1825</c:v>
                </c:pt>
                <c:pt idx="1726">
                  <c:v>1826</c:v>
                </c:pt>
                <c:pt idx="1727">
                  <c:v>1827</c:v>
                </c:pt>
                <c:pt idx="1728">
                  <c:v>1828</c:v>
                </c:pt>
                <c:pt idx="1729">
                  <c:v>1829</c:v>
                </c:pt>
                <c:pt idx="1730">
                  <c:v>1830</c:v>
                </c:pt>
                <c:pt idx="1731">
                  <c:v>1831</c:v>
                </c:pt>
                <c:pt idx="1732">
                  <c:v>1832</c:v>
                </c:pt>
                <c:pt idx="1733">
                  <c:v>1833</c:v>
                </c:pt>
                <c:pt idx="1734">
                  <c:v>1834</c:v>
                </c:pt>
                <c:pt idx="1735">
                  <c:v>1835</c:v>
                </c:pt>
                <c:pt idx="1736">
                  <c:v>1836</c:v>
                </c:pt>
                <c:pt idx="1737">
                  <c:v>1837</c:v>
                </c:pt>
                <c:pt idx="1738">
                  <c:v>1838</c:v>
                </c:pt>
                <c:pt idx="1739">
                  <c:v>1839</c:v>
                </c:pt>
                <c:pt idx="1740">
                  <c:v>1840</c:v>
                </c:pt>
                <c:pt idx="1741">
                  <c:v>1841</c:v>
                </c:pt>
                <c:pt idx="1742">
                  <c:v>1842</c:v>
                </c:pt>
                <c:pt idx="1743">
                  <c:v>1843</c:v>
                </c:pt>
                <c:pt idx="1744">
                  <c:v>1844</c:v>
                </c:pt>
                <c:pt idx="1745">
                  <c:v>1845</c:v>
                </c:pt>
                <c:pt idx="1746">
                  <c:v>1846</c:v>
                </c:pt>
                <c:pt idx="1747">
                  <c:v>1847</c:v>
                </c:pt>
                <c:pt idx="1748">
                  <c:v>1848</c:v>
                </c:pt>
                <c:pt idx="1749">
                  <c:v>1849</c:v>
                </c:pt>
                <c:pt idx="1750">
                  <c:v>1850</c:v>
                </c:pt>
                <c:pt idx="1751">
                  <c:v>1851</c:v>
                </c:pt>
                <c:pt idx="1752">
                  <c:v>1852</c:v>
                </c:pt>
                <c:pt idx="1753">
                  <c:v>1853</c:v>
                </c:pt>
                <c:pt idx="1754">
                  <c:v>1854</c:v>
                </c:pt>
                <c:pt idx="1755">
                  <c:v>1855</c:v>
                </c:pt>
                <c:pt idx="1756">
                  <c:v>1856</c:v>
                </c:pt>
                <c:pt idx="1757">
                  <c:v>1857</c:v>
                </c:pt>
                <c:pt idx="1758">
                  <c:v>1858</c:v>
                </c:pt>
                <c:pt idx="1759">
                  <c:v>1859</c:v>
                </c:pt>
                <c:pt idx="1760">
                  <c:v>1860</c:v>
                </c:pt>
                <c:pt idx="1761">
                  <c:v>1861</c:v>
                </c:pt>
                <c:pt idx="1762">
                  <c:v>1862</c:v>
                </c:pt>
                <c:pt idx="1763">
                  <c:v>1863</c:v>
                </c:pt>
                <c:pt idx="1764">
                  <c:v>1864</c:v>
                </c:pt>
                <c:pt idx="1765">
                  <c:v>1865</c:v>
                </c:pt>
                <c:pt idx="1766">
                  <c:v>1866</c:v>
                </c:pt>
                <c:pt idx="1767">
                  <c:v>1867</c:v>
                </c:pt>
                <c:pt idx="1768">
                  <c:v>1868</c:v>
                </c:pt>
                <c:pt idx="1769">
                  <c:v>1869</c:v>
                </c:pt>
                <c:pt idx="1770">
                  <c:v>1870</c:v>
                </c:pt>
                <c:pt idx="1771">
                  <c:v>1871</c:v>
                </c:pt>
                <c:pt idx="1772">
                  <c:v>1872</c:v>
                </c:pt>
                <c:pt idx="1773">
                  <c:v>1873</c:v>
                </c:pt>
                <c:pt idx="1774">
                  <c:v>1874</c:v>
                </c:pt>
                <c:pt idx="1775">
                  <c:v>1875</c:v>
                </c:pt>
                <c:pt idx="1776">
                  <c:v>1876</c:v>
                </c:pt>
                <c:pt idx="1777">
                  <c:v>1877</c:v>
                </c:pt>
                <c:pt idx="1778">
                  <c:v>1878</c:v>
                </c:pt>
                <c:pt idx="1779">
                  <c:v>1879</c:v>
                </c:pt>
                <c:pt idx="1780">
                  <c:v>1880</c:v>
                </c:pt>
                <c:pt idx="1781">
                  <c:v>1881</c:v>
                </c:pt>
                <c:pt idx="1782">
                  <c:v>1882</c:v>
                </c:pt>
                <c:pt idx="1783">
                  <c:v>1883</c:v>
                </c:pt>
                <c:pt idx="1784">
                  <c:v>1884</c:v>
                </c:pt>
                <c:pt idx="1785">
                  <c:v>1885</c:v>
                </c:pt>
                <c:pt idx="1786">
                  <c:v>1886</c:v>
                </c:pt>
                <c:pt idx="1787">
                  <c:v>1887</c:v>
                </c:pt>
                <c:pt idx="1788">
                  <c:v>1888</c:v>
                </c:pt>
                <c:pt idx="1789">
                  <c:v>1889</c:v>
                </c:pt>
                <c:pt idx="1790">
                  <c:v>1890</c:v>
                </c:pt>
                <c:pt idx="1791">
                  <c:v>1891</c:v>
                </c:pt>
                <c:pt idx="1792">
                  <c:v>1892</c:v>
                </c:pt>
                <c:pt idx="1793">
                  <c:v>1893</c:v>
                </c:pt>
                <c:pt idx="1794">
                  <c:v>1894</c:v>
                </c:pt>
                <c:pt idx="1795">
                  <c:v>1895</c:v>
                </c:pt>
                <c:pt idx="1796">
                  <c:v>1896</c:v>
                </c:pt>
                <c:pt idx="1797">
                  <c:v>1897</c:v>
                </c:pt>
                <c:pt idx="1798">
                  <c:v>1898</c:v>
                </c:pt>
                <c:pt idx="1799">
                  <c:v>1899</c:v>
                </c:pt>
                <c:pt idx="1800">
                  <c:v>1900</c:v>
                </c:pt>
                <c:pt idx="1801">
                  <c:v>1901</c:v>
                </c:pt>
                <c:pt idx="1802">
                  <c:v>1902</c:v>
                </c:pt>
                <c:pt idx="1803">
                  <c:v>1903</c:v>
                </c:pt>
                <c:pt idx="1804">
                  <c:v>1904</c:v>
                </c:pt>
                <c:pt idx="1805">
                  <c:v>1905</c:v>
                </c:pt>
                <c:pt idx="1806">
                  <c:v>1906</c:v>
                </c:pt>
                <c:pt idx="1807">
                  <c:v>1907</c:v>
                </c:pt>
                <c:pt idx="1808">
                  <c:v>1908</c:v>
                </c:pt>
                <c:pt idx="1809">
                  <c:v>1909</c:v>
                </c:pt>
                <c:pt idx="1810">
                  <c:v>1910</c:v>
                </c:pt>
                <c:pt idx="1811">
                  <c:v>1911</c:v>
                </c:pt>
                <c:pt idx="1812">
                  <c:v>1912</c:v>
                </c:pt>
                <c:pt idx="1813">
                  <c:v>1913</c:v>
                </c:pt>
                <c:pt idx="1814">
                  <c:v>1914</c:v>
                </c:pt>
                <c:pt idx="1815">
                  <c:v>1915</c:v>
                </c:pt>
                <c:pt idx="1816">
                  <c:v>1916</c:v>
                </c:pt>
                <c:pt idx="1817">
                  <c:v>1917</c:v>
                </c:pt>
                <c:pt idx="1818">
                  <c:v>1918</c:v>
                </c:pt>
                <c:pt idx="1819">
                  <c:v>1919</c:v>
                </c:pt>
                <c:pt idx="1820">
                  <c:v>1920</c:v>
                </c:pt>
                <c:pt idx="1821">
                  <c:v>1921</c:v>
                </c:pt>
                <c:pt idx="1822">
                  <c:v>1922</c:v>
                </c:pt>
                <c:pt idx="1823">
                  <c:v>1923</c:v>
                </c:pt>
                <c:pt idx="1824">
                  <c:v>1924</c:v>
                </c:pt>
                <c:pt idx="1825">
                  <c:v>1925</c:v>
                </c:pt>
                <c:pt idx="1826">
                  <c:v>1926</c:v>
                </c:pt>
                <c:pt idx="1827">
                  <c:v>1927</c:v>
                </c:pt>
                <c:pt idx="1828">
                  <c:v>1928</c:v>
                </c:pt>
                <c:pt idx="1829">
                  <c:v>1929</c:v>
                </c:pt>
                <c:pt idx="1830">
                  <c:v>1930</c:v>
                </c:pt>
                <c:pt idx="1831">
                  <c:v>1931</c:v>
                </c:pt>
                <c:pt idx="1832">
                  <c:v>1932</c:v>
                </c:pt>
                <c:pt idx="1833">
                  <c:v>1933</c:v>
                </c:pt>
                <c:pt idx="1834">
                  <c:v>1934</c:v>
                </c:pt>
                <c:pt idx="1835">
                  <c:v>1935</c:v>
                </c:pt>
                <c:pt idx="1836">
                  <c:v>1936</c:v>
                </c:pt>
                <c:pt idx="1837">
                  <c:v>1937</c:v>
                </c:pt>
                <c:pt idx="1838">
                  <c:v>1938</c:v>
                </c:pt>
                <c:pt idx="1839">
                  <c:v>1939</c:v>
                </c:pt>
                <c:pt idx="1840">
                  <c:v>1940</c:v>
                </c:pt>
                <c:pt idx="1841">
                  <c:v>1941</c:v>
                </c:pt>
                <c:pt idx="1842">
                  <c:v>1942</c:v>
                </c:pt>
                <c:pt idx="1843">
                  <c:v>1943</c:v>
                </c:pt>
                <c:pt idx="1844">
                  <c:v>1944</c:v>
                </c:pt>
                <c:pt idx="1845">
                  <c:v>1945</c:v>
                </c:pt>
                <c:pt idx="1846">
                  <c:v>1946</c:v>
                </c:pt>
                <c:pt idx="1847">
                  <c:v>1947</c:v>
                </c:pt>
                <c:pt idx="1848">
                  <c:v>1948</c:v>
                </c:pt>
                <c:pt idx="1849">
                  <c:v>1949</c:v>
                </c:pt>
                <c:pt idx="1850">
                  <c:v>1950</c:v>
                </c:pt>
                <c:pt idx="1851">
                  <c:v>1951</c:v>
                </c:pt>
                <c:pt idx="1852">
                  <c:v>1952</c:v>
                </c:pt>
                <c:pt idx="1853">
                  <c:v>1953</c:v>
                </c:pt>
                <c:pt idx="1854">
                  <c:v>1954</c:v>
                </c:pt>
                <c:pt idx="1855">
                  <c:v>1955</c:v>
                </c:pt>
                <c:pt idx="1856">
                  <c:v>1956</c:v>
                </c:pt>
                <c:pt idx="1857">
                  <c:v>1957</c:v>
                </c:pt>
                <c:pt idx="1858">
                  <c:v>1958</c:v>
                </c:pt>
                <c:pt idx="1859">
                  <c:v>1959</c:v>
                </c:pt>
                <c:pt idx="1860">
                  <c:v>1960</c:v>
                </c:pt>
                <c:pt idx="1861">
                  <c:v>1961</c:v>
                </c:pt>
                <c:pt idx="1862">
                  <c:v>1962</c:v>
                </c:pt>
                <c:pt idx="1863">
                  <c:v>1963</c:v>
                </c:pt>
                <c:pt idx="1864">
                  <c:v>1964</c:v>
                </c:pt>
                <c:pt idx="1865">
                  <c:v>1965</c:v>
                </c:pt>
                <c:pt idx="1866">
                  <c:v>1966</c:v>
                </c:pt>
                <c:pt idx="1867">
                  <c:v>1967</c:v>
                </c:pt>
                <c:pt idx="1868">
                  <c:v>1968</c:v>
                </c:pt>
                <c:pt idx="1869">
                  <c:v>1969</c:v>
                </c:pt>
                <c:pt idx="1870">
                  <c:v>1970</c:v>
                </c:pt>
                <c:pt idx="1871">
                  <c:v>1971</c:v>
                </c:pt>
                <c:pt idx="1872">
                  <c:v>1972</c:v>
                </c:pt>
                <c:pt idx="1873">
                  <c:v>1973</c:v>
                </c:pt>
                <c:pt idx="1874">
                  <c:v>1974</c:v>
                </c:pt>
                <c:pt idx="1875">
                  <c:v>1975</c:v>
                </c:pt>
                <c:pt idx="1876">
                  <c:v>1976</c:v>
                </c:pt>
                <c:pt idx="1877">
                  <c:v>1977</c:v>
                </c:pt>
                <c:pt idx="1878">
                  <c:v>1978</c:v>
                </c:pt>
                <c:pt idx="1879">
                  <c:v>1979</c:v>
                </c:pt>
                <c:pt idx="1880">
                  <c:v>1980</c:v>
                </c:pt>
                <c:pt idx="1881">
                  <c:v>1981</c:v>
                </c:pt>
                <c:pt idx="1882">
                  <c:v>1982</c:v>
                </c:pt>
                <c:pt idx="1883">
                  <c:v>1983</c:v>
                </c:pt>
                <c:pt idx="1884">
                  <c:v>1984</c:v>
                </c:pt>
                <c:pt idx="1885">
                  <c:v>1985</c:v>
                </c:pt>
                <c:pt idx="1886">
                  <c:v>1986</c:v>
                </c:pt>
                <c:pt idx="1887">
                  <c:v>1987</c:v>
                </c:pt>
                <c:pt idx="1888">
                  <c:v>1988</c:v>
                </c:pt>
                <c:pt idx="1889">
                  <c:v>1989</c:v>
                </c:pt>
                <c:pt idx="1890">
                  <c:v>1990</c:v>
                </c:pt>
                <c:pt idx="1891">
                  <c:v>1991</c:v>
                </c:pt>
                <c:pt idx="1892">
                  <c:v>1992</c:v>
                </c:pt>
                <c:pt idx="1893">
                  <c:v>1993</c:v>
                </c:pt>
                <c:pt idx="1894">
                  <c:v>1994</c:v>
                </c:pt>
                <c:pt idx="1895">
                  <c:v>1995</c:v>
                </c:pt>
                <c:pt idx="1896">
                  <c:v>1996</c:v>
                </c:pt>
                <c:pt idx="1897">
                  <c:v>1997</c:v>
                </c:pt>
                <c:pt idx="1898">
                  <c:v>1998</c:v>
                </c:pt>
                <c:pt idx="1899">
                  <c:v>1999</c:v>
                </c:pt>
                <c:pt idx="1900">
                  <c:v>2000</c:v>
                </c:pt>
                <c:pt idx="1901">
                  <c:v>2001</c:v>
                </c:pt>
                <c:pt idx="1902">
                  <c:v>2002</c:v>
                </c:pt>
                <c:pt idx="1903">
                  <c:v>2003</c:v>
                </c:pt>
                <c:pt idx="1904">
                  <c:v>2004</c:v>
                </c:pt>
                <c:pt idx="1905">
                  <c:v>2005</c:v>
                </c:pt>
                <c:pt idx="1906">
                  <c:v>2006</c:v>
                </c:pt>
                <c:pt idx="1907">
                  <c:v>2007</c:v>
                </c:pt>
                <c:pt idx="1908">
                  <c:v>2008</c:v>
                </c:pt>
                <c:pt idx="1909">
                  <c:v>2009</c:v>
                </c:pt>
                <c:pt idx="1910">
                  <c:v>2010</c:v>
                </c:pt>
                <c:pt idx="1911">
                  <c:v>2011</c:v>
                </c:pt>
                <c:pt idx="1912">
                  <c:v>2012</c:v>
                </c:pt>
                <c:pt idx="1913">
                  <c:v>2013</c:v>
                </c:pt>
                <c:pt idx="1914">
                  <c:v>2014</c:v>
                </c:pt>
                <c:pt idx="1915">
                  <c:v>2015</c:v>
                </c:pt>
                <c:pt idx="1916">
                  <c:v>2016</c:v>
                </c:pt>
                <c:pt idx="1917">
                  <c:v>2017</c:v>
                </c:pt>
                <c:pt idx="1918">
                  <c:v>2018</c:v>
                </c:pt>
                <c:pt idx="1919">
                  <c:v>2019</c:v>
                </c:pt>
                <c:pt idx="1920">
                  <c:v>2020</c:v>
                </c:pt>
                <c:pt idx="1921">
                  <c:v>2021</c:v>
                </c:pt>
                <c:pt idx="1922">
                  <c:v>2022</c:v>
                </c:pt>
                <c:pt idx="1923">
                  <c:v>2023</c:v>
                </c:pt>
                <c:pt idx="1924">
                  <c:v>2024</c:v>
                </c:pt>
                <c:pt idx="1925">
                  <c:v>2025</c:v>
                </c:pt>
                <c:pt idx="1926">
                  <c:v>2026</c:v>
                </c:pt>
                <c:pt idx="1927">
                  <c:v>2027</c:v>
                </c:pt>
                <c:pt idx="1928">
                  <c:v>2028</c:v>
                </c:pt>
                <c:pt idx="1929">
                  <c:v>2029</c:v>
                </c:pt>
                <c:pt idx="1930">
                  <c:v>2030</c:v>
                </c:pt>
                <c:pt idx="1931">
                  <c:v>2031</c:v>
                </c:pt>
                <c:pt idx="1932">
                  <c:v>2032</c:v>
                </c:pt>
                <c:pt idx="1933">
                  <c:v>2033</c:v>
                </c:pt>
                <c:pt idx="1934">
                  <c:v>2034</c:v>
                </c:pt>
                <c:pt idx="1935">
                  <c:v>2035</c:v>
                </c:pt>
                <c:pt idx="1936">
                  <c:v>2036</c:v>
                </c:pt>
                <c:pt idx="1937">
                  <c:v>2037</c:v>
                </c:pt>
                <c:pt idx="1938">
                  <c:v>2038</c:v>
                </c:pt>
                <c:pt idx="1939">
                  <c:v>2039</c:v>
                </c:pt>
                <c:pt idx="1940">
                  <c:v>2040</c:v>
                </c:pt>
                <c:pt idx="1941">
                  <c:v>2041</c:v>
                </c:pt>
                <c:pt idx="1942">
                  <c:v>2042</c:v>
                </c:pt>
                <c:pt idx="1943">
                  <c:v>2043</c:v>
                </c:pt>
                <c:pt idx="1944">
                  <c:v>2044</c:v>
                </c:pt>
                <c:pt idx="1945">
                  <c:v>2045</c:v>
                </c:pt>
                <c:pt idx="1946">
                  <c:v>2046</c:v>
                </c:pt>
                <c:pt idx="1947">
                  <c:v>2047</c:v>
                </c:pt>
                <c:pt idx="1948">
                  <c:v>2048</c:v>
                </c:pt>
                <c:pt idx="1949">
                  <c:v>2049</c:v>
                </c:pt>
                <c:pt idx="1950">
                  <c:v>2050</c:v>
                </c:pt>
                <c:pt idx="1951">
                  <c:v>2051</c:v>
                </c:pt>
                <c:pt idx="1952">
                  <c:v>2052</c:v>
                </c:pt>
                <c:pt idx="1953">
                  <c:v>2053</c:v>
                </c:pt>
                <c:pt idx="1954">
                  <c:v>2054</c:v>
                </c:pt>
                <c:pt idx="1955">
                  <c:v>2055</c:v>
                </c:pt>
                <c:pt idx="1956">
                  <c:v>2056</c:v>
                </c:pt>
                <c:pt idx="1957">
                  <c:v>2057</c:v>
                </c:pt>
                <c:pt idx="1958">
                  <c:v>2058</c:v>
                </c:pt>
                <c:pt idx="1959">
                  <c:v>2059</c:v>
                </c:pt>
                <c:pt idx="1960">
                  <c:v>2060</c:v>
                </c:pt>
                <c:pt idx="1961">
                  <c:v>2061</c:v>
                </c:pt>
                <c:pt idx="1962">
                  <c:v>2062</c:v>
                </c:pt>
                <c:pt idx="1963">
                  <c:v>2063</c:v>
                </c:pt>
                <c:pt idx="1964">
                  <c:v>2064</c:v>
                </c:pt>
                <c:pt idx="1965">
                  <c:v>2065</c:v>
                </c:pt>
                <c:pt idx="1966">
                  <c:v>2066</c:v>
                </c:pt>
                <c:pt idx="1967">
                  <c:v>2067</c:v>
                </c:pt>
                <c:pt idx="1968">
                  <c:v>2068</c:v>
                </c:pt>
                <c:pt idx="1969">
                  <c:v>2069</c:v>
                </c:pt>
                <c:pt idx="1970">
                  <c:v>2070</c:v>
                </c:pt>
                <c:pt idx="1971">
                  <c:v>2071</c:v>
                </c:pt>
                <c:pt idx="1972">
                  <c:v>2072</c:v>
                </c:pt>
                <c:pt idx="1973">
                  <c:v>2073</c:v>
                </c:pt>
                <c:pt idx="1974">
                  <c:v>2074</c:v>
                </c:pt>
                <c:pt idx="1975">
                  <c:v>2075</c:v>
                </c:pt>
                <c:pt idx="1976">
                  <c:v>2076</c:v>
                </c:pt>
                <c:pt idx="1977">
                  <c:v>2077</c:v>
                </c:pt>
                <c:pt idx="1978">
                  <c:v>2078</c:v>
                </c:pt>
                <c:pt idx="1979">
                  <c:v>2079</c:v>
                </c:pt>
                <c:pt idx="1980">
                  <c:v>2080</c:v>
                </c:pt>
                <c:pt idx="1981">
                  <c:v>2081</c:v>
                </c:pt>
                <c:pt idx="1982">
                  <c:v>2082</c:v>
                </c:pt>
                <c:pt idx="1983">
                  <c:v>2083</c:v>
                </c:pt>
                <c:pt idx="1984">
                  <c:v>2084</c:v>
                </c:pt>
                <c:pt idx="1985">
                  <c:v>2085</c:v>
                </c:pt>
                <c:pt idx="1986">
                  <c:v>2086</c:v>
                </c:pt>
                <c:pt idx="1987">
                  <c:v>2087</c:v>
                </c:pt>
                <c:pt idx="1988">
                  <c:v>2088</c:v>
                </c:pt>
                <c:pt idx="1989">
                  <c:v>2089</c:v>
                </c:pt>
                <c:pt idx="1990">
                  <c:v>2090</c:v>
                </c:pt>
                <c:pt idx="1991">
                  <c:v>2091</c:v>
                </c:pt>
                <c:pt idx="1992">
                  <c:v>2092</c:v>
                </c:pt>
                <c:pt idx="1993">
                  <c:v>2093</c:v>
                </c:pt>
                <c:pt idx="1994">
                  <c:v>2094</c:v>
                </c:pt>
                <c:pt idx="1995">
                  <c:v>2095</c:v>
                </c:pt>
                <c:pt idx="1996">
                  <c:v>2096</c:v>
                </c:pt>
                <c:pt idx="1997">
                  <c:v>2097</c:v>
                </c:pt>
                <c:pt idx="1998">
                  <c:v>2098</c:v>
                </c:pt>
                <c:pt idx="1999">
                  <c:v>2099</c:v>
                </c:pt>
                <c:pt idx="2000">
                  <c:v>2100</c:v>
                </c:pt>
                <c:pt idx="2001">
                  <c:v>2101</c:v>
                </c:pt>
                <c:pt idx="2002">
                  <c:v>2102</c:v>
                </c:pt>
                <c:pt idx="2003">
                  <c:v>2103</c:v>
                </c:pt>
                <c:pt idx="2004">
                  <c:v>2104</c:v>
                </c:pt>
                <c:pt idx="2005">
                  <c:v>2105</c:v>
                </c:pt>
                <c:pt idx="2006">
                  <c:v>2106</c:v>
                </c:pt>
                <c:pt idx="2007">
                  <c:v>2107</c:v>
                </c:pt>
                <c:pt idx="2008">
                  <c:v>2108</c:v>
                </c:pt>
                <c:pt idx="2009">
                  <c:v>2109</c:v>
                </c:pt>
                <c:pt idx="2010">
                  <c:v>2110</c:v>
                </c:pt>
                <c:pt idx="2011">
                  <c:v>2111</c:v>
                </c:pt>
                <c:pt idx="2012">
                  <c:v>2112</c:v>
                </c:pt>
                <c:pt idx="2013">
                  <c:v>2113</c:v>
                </c:pt>
                <c:pt idx="2014">
                  <c:v>2114</c:v>
                </c:pt>
                <c:pt idx="2015">
                  <c:v>2115</c:v>
                </c:pt>
                <c:pt idx="2016">
                  <c:v>2116</c:v>
                </c:pt>
                <c:pt idx="2017">
                  <c:v>2117</c:v>
                </c:pt>
                <c:pt idx="2018">
                  <c:v>2118</c:v>
                </c:pt>
                <c:pt idx="2019">
                  <c:v>2119</c:v>
                </c:pt>
                <c:pt idx="2020">
                  <c:v>2120</c:v>
                </c:pt>
                <c:pt idx="2021">
                  <c:v>2121</c:v>
                </c:pt>
                <c:pt idx="2022">
                  <c:v>2122</c:v>
                </c:pt>
                <c:pt idx="2023">
                  <c:v>2123</c:v>
                </c:pt>
                <c:pt idx="2024">
                  <c:v>2124</c:v>
                </c:pt>
                <c:pt idx="2025">
                  <c:v>2125</c:v>
                </c:pt>
                <c:pt idx="2026">
                  <c:v>2126</c:v>
                </c:pt>
                <c:pt idx="2027">
                  <c:v>2127</c:v>
                </c:pt>
                <c:pt idx="2028">
                  <c:v>2128</c:v>
                </c:pt>
                <c:pt idx="2029">
                  <c:v>2129</c:v>
                </c:pt>
                <c:pt idx="2030">
                  <c:v>2130</c:v>
                </c:pt>
                <c:pt idx="2031">
                  <c:v>2131</c:v>
                </c:pt>
                <c:pt idx="2032">
                  <c:v>2132</c:v>
                </c:pt>
                <c:pt idx="2033">
                  <c:v>2133</c:v>
                </c:pt>
                <c:pt idx="2034">
                  <c:v>2134</c:v>
                </c:pt>
                <c:pt idx="2035">
                  <c:v>2135</c:v>
                </c:pt>
                <c:pt idx="2036">
                  <c:v>2136</c:v>
                </c:pt>
                <c:pt idx="2037">
                  <c:v>2137</c:v>
                </c:pt>
                <c:pt idx="2038">
                  <c:v>2138</c:v>
                </c:pt>
                <c:pt idx="2039">
                  <c:v>2139</c:v>
                </c:pt>
                <c:pt idx="2040">
                  <c:v>2140</c:v>
                </c:pt>
                <c:pt idx="2041">
                  <c:v>2141</c:v>
                </c:pt>
                <c:pt idx="2042">
                  <c:v>2142</c:v>
                </c:pt>
                <c:pt idx="2043">
                  <c:v>2143</c:v>
                </c:pt>
                <c:pt idx="2044">
                  <c:v>2144</c:v>
                </c:pt>
                <c:pt idx="2045">
                  <c:v>2145</c:v>
                </c:pt>
                <c:pt idx="2046">
                  <c:v>2146</c:v>
                </c:pt>
                <c:pt idx="2047">
                  <c:v>2147</c:v>
                </c:pt>
                <c:pt idx="2048">
                  <c:v>2148</c:v>
                </c:pt>
                <c:pt idx="2049">
                  <c:v>2149</c:v>
                </c:pt>
                <c:pt idx="2050">
                  <c:v>2150</c:v>
                </c:pt>
                <c:pt idx="2051">
                  <c:v>2151</c:v>
                </c:pt>
                <c:pt idx="2052">
                  <c:v>2152</c:v>
                </c:pt>
                <c:pt idx="2053">
                  <c:v>2153</c:v>
                </c:pt>
                <c:pt idx="2054">
                  <c:v>2154</c:v>
                </c:pt>
                <c:pt idx="2055">
                  <c:v>2155</c:v>
                </c:pt>
                <c:pt idx="2056">
                  <c:v>2156</c:v>
                </c:pt>
                <c:pt idx="2057">
                  <c:v>2157</c:v>
                </c:pt>
                <c:pt idx="2058">
                  <c:v>2158</c:v>
                </c:pt>
                <c:pt idx="2059">
                  <c:v>2159</c:v>
                </c:pt>
                <c:pt idx="2060">
                  <c:v>2160</c:v>
                </c:pt>
                <c:pt idx="2061">
                  <c:v>2161</c:v>
                </c:pt>
                <c:pt idx="2062">
                  <c:v>2162</c:v>
                </c:pt>
                <c:pt idx="2063">
                  <c:v>2163</c:v>
                </c:pt>
                <c:pt idx="2064">
                  <c:v>2164</c:v>
                </c:pt>
                <c:pt idx="2065">
                  <c:v>2165</c:v>
                </c:pt>
                <c:pt idx="2066">
                  <c:v>2166</c:v>
                </c:pt>
                <c:pt idx="2067">
                  <c:v>2167</c:v>
                </c:pt>
                <c:pt idx="2068">
                  <c:v>2168</c:v>
                </c:pt>
                <c:pt idx="2069">
                  <c:v>2169</c:v>
                </c:pt>
                <c:pt idx="2070">
                  <c:v>2170</c:v>
                </c:pt>
                <c:pt idx="2071">
                  <c:v>2171</c:v>
                </c:pt>
                <c:pt idx="2072">
                  <c:v>2172</c:v>
                </c:pt>
                <c:pt idx="2073">
                  <c:v>2173</c:v>
                </c:pt>
                <c:pt idx="2074">
                  <c:v>2174</c:v>
                </c:pt>
                <c:pt idx="2075">
                  <c:v>2175</c:v>
                </c:pt>
                <c:pt idx="2076">
                  <c:v>2176</c:v>
                </c:pt>
                <c:pt idx="2077">
                  <c:v>2177</c:v>
                </c:pt>
                <c:pt idx="2078">
                  <c:v>2178</c:v>
                </c:pt>
                <c:pt idx="2079">
                  <c:v>2179</c:v>
                </c:pt>
                <c:pt idx="2080">
                  <c:v>2180</c:v>
                </c:pt>
                <c:pt idx="2081">
                  <c:v>2181</c:v>
                </c:pt>
                <c:pt idx="2082">
                  <c:v>2182</c:v>
                </c:pt>
                <c:pt idx="2083">
                  <c:v>2183</c:v>
                </c:pt>
                <c:pt idx="2084">
                  <c:v>2184</c:v>
                </c:pt>
                <c:pt idx="2085">
                  <c:v>2185</c:v>
                </c:pt>
                <c:pt idx="2086">
                  <c:v>2186</c:v>
                </c:pt>
                <c:pt idx="2087">
                  <c:v>2187</c:v>
                </c:pt>
                <c:pt idx="2088">
                  <c:v>2188</c:v>
                </c:pt>
                <c:pt idx="2089">
                  <c:v>2189</c:v>
                </c:pt>
                <c:pt idx="2090">
                  <c:v>2190</c:v>
                </c:pt>
                <c:pt idx="2091">
                  <c:v>2191</c:v>
                </c:pt>
                <c:pt idx="2092">
                  <c:v>2192</c:v>
                </c:pt>
                <c:pt idx="2093">
                  <c:v>2193</c:v>
                </c:pt>
                <c:pt idx="2094">
                  <c:v>2194</c:v>
                </c:pt>
                <c:pt idx="2095">
                  <c:v>2195</c:v>
                </c:pt>
                <c:pt idx="2096">
                  <c:v>2196</c:v>
                </c:pt>
                <c:pt idx="2097">
                  <c:v>2197</c:v>
                </c:pt>
                <c:pt idx="2098">
                  <c:v>2198</c:v>
                </c:pt>
                <c:pt idx="2099">
                  <c:v>2199</c:v>
                </c:pt>
                <c:pt idx="2100">
                  <c:v>2200</c:v>
                </c:pt>
                <c:pt idx="2101">
                  <c:v>2201</c:v>
                </c:pt>
                <c:pt idx="2102">
                  <c:v>2202</c:v>
                </c:pt>
                <c:pt idx="2103">
                  <c:v>2203</c:v>
                </c:pt>
                <c:pt idx="2104">
                  <c:v>2204</c:v>
                </c:pt>
                <c:pt idx="2105">
                  <c:v>2205</c:v>
                </c:pt>
                <c:pt idx="2106">
                  <c:v>2206</c:v>
                </c:pt>
                <c:pt idx="2107">
                  <c:v>2207</c:v>
                </c:pt>
                <c:pt idx="2108">
                  <c:v>2208</c:v>
                </c:pt>
                <c:pt idx="2109">
                  <c:v>2209</c:v>
                </c:pt>
                <c:pt idx="2110">
                  <c:v>2210</c:v>
                </c:pt>
                <c:pt idx="2111">
                  <c:v>2211</c:v>
                </c:pt>
                <c:pt idx="2112">
                  <c:v>2212</c:v>
                </c:pt>
                <c:pt idx="2113">
                  <c:v>2213</c:v>
                </c:pt>
                <c:pt idx="2114">
                  <c:v>2214</c:v>
                </c:pt>
                <c:pt idx="2115">
                  <c:v>2215</c:v>
                </c:pt>
                <c:pt idx="2116">
                  <c:v>2216</c:v>
                </c:pt>
                <c:pt idx="2117">
                  <c:v>2217</c:v>
                </c:pt>
                <c:pt idx="2118">
                  <c:v>2218</c:v>
                </c:pt>
                <c:pt idx="2119">
                  <c:v>2219</c:v>
                </c:pt>
                <c:pt idx="2120">
                  <c:v>2220</c:v>
                </c:pt>
                <c:pt idx="2121">
                  <c:v>2221</c:v>
                </c:pt>
                <c:pt idx="2122">
                  <c:v>2222</c:v>
                </c:pt>
                <c:pt idx="2123">
                  <c:v>2223</c:v>
                </c:pt>
                <c:pt idx="2124">
                  <c:v>2224</c:v>
                </c:pt>
                <c:pt idx="2125">
                  <c:v>2225</c:v>
                </c:pt>
                <c:pt idx="2126">
                  <c:v>2226</c:v>
                </c:pt>
                <c:pt idx="2127">
                  <c:v>2227</c:v>
                </c:pt>
                <c:pt idx="2128">
                  <c:v>2228</c:v>
                </c:pt>
                <c:pt idx="2129">
                  <c:v>2229</c:v>
                </c:pt>
                <c:pt idx="2130">
                  <c:v>2230</c:v>
                </c:pt>
                <c:pt idx="2131">
                  <c:v>2231</c:v>
                </c:pt>
                <c:pt idx="2132">
                  <c:v>2232</c:v>
                </c:pt>
                <c:pt idx="2133">
                  <c:v>2233</c:v>
                </c:pt>
                <c:pt idx="2134">
                  <c:v>2234</c:v>
                </c:pt>
                <c:pt idx="2135">
                  <c:v>2235</c:v>
                </c:pt>
                <c:pt idx="2136">
                  <c:v>2236</c:v>
                </c:pt>
                <c:pt idx="2137">
                  <c:v>2237</c:v>
                </c:pt>
                <c:pt idx="2138">
                  <c:v>2238</c:v>
                </c:pt>
                <c:pt idx="2139">
                  <c:v>2239</c:v>
                </c:pt>
                <c:pt idx="2140">
                  <c:v>2240</c:v>
                </c:pt>
                <c:pt idx="2141">
                  <c:v>2241</c:v>
                </c:pt>
                <c:pt idx="2142">
                  <c:v>2242</c:v>
                </c:pt>
                <c:pt idx="2143">
                  <c:v>2243</c:v>
                </c:pt>
                <c:pt idx="2144">
                  <c:v>2244</c:v>
                </c:pt>
                <c:pt idx="2145">
                  <c:v>2245</c:v>
                </c:pt>
                <c:pt idx="2146">
                  <c:v>2246</c:v>
                </c:pt>
                <c:pt idx="2147">
                  <c:v>2247</c:v>
                </c:pt>
                <c:pt idx="2148">
                  <c:v>2248</c:v>
                </c:pt>
                <c:pt idx="2149">
                  <c:v>2249</c:v>
                </c:pt>
                <c:pt idx="2150">
                  <c:v>2250</c:v>
                </c:pt>
                <c:pt idx="2151">
                  <c:v>2251</c:v>
                </c:pt>
                <c:pt idx="2152">
                  <c:v>2252</c:v>
                </c:pt>
                <c:pt idx="2153">
                  <c:v>2253</c:v>
                </c:pt>
                <c:pt idx="2154">
                  <c:v>2254</c:v>
                </c:pt>
                <c:pt idx="2155">
                  <c:v>2255</c:v>
                </c:pt>
                <c:pt idx="2156">
                  <c:v>2256</c:v>
                </c:pt>
                <c:pt idx="2157">
                  <c:v>2257</c:v>
                </c:pt>
                <c:pt idx="2158">
                  <c:v>2258</c:v>
                </c:pt>
                <c:pt idx="2159">
                  <c:v>2259</c:v>
                </c:pt>
                <c:pt idx="2160">
                  <c:v>2260</c:v>
                </c:pt>
                <c:pt idx="2161">
                  <c:v>2261</c:v>
                </c:pt>
                <c:pt idx="2162">
                  <c:v>2262</c:v>
                </c:pt>
                <c:pt idx="2163">
                  <c:v>2263</c:v>
                </c:pt>
                <c:pt idx="2164">
                  <c:v>2264</c:v>
                </c:pt>
                <c:pt idx="2165">
                  <c:v>2265</c:v>
                </c:pt>
                <c:pt idx="2166">
                  <c:v>2266</c:v>
                </c:pt>
                <c:pt idx="2167">
                  <c:v>2267</c:v>
                </c:pt>
                <c:pt idx="2168">
                  <c:v>2268</c:v>
                </c:pt>
                <c:pt idx="2169">
                  <c:v>2269</c:v>
                </c:pt>
                <c:pt idx="2170">
                  <c:v>2270</c:v>
                </c:pt>
                <c:pt idx="2171">
                  <c:v>2271</c:v>
                </c:pt>
                <c:pt idx="2172">
                  <c:v>2272</c:v>
                </c:pt>
                <c:pt idx="2173">
                  <c:v>2273</c:v>
                </c:pt>
                <c:pt idx="2174">
                  <c:v>2274</c:v>
                </c:pt>
                <c:pt idx="2175">
                  <c:v>2275</c:v>
                </c:pt>
                <c:pt idx="2176">
                  <c:v>2276</c:v>
                </c:pt>
                <c:pt idx="2177">
                  <c:v>2277</c:v>
                </c:pt>
                <c:pt idx="2178">
                  <c:v>2278</c:v>
                </c:pt>
                <c:pt idx="2179">
                  <c:v>2279</c:v>
                </c:pt>
                <c:pt idx="2180">
                  <c:v>2280</c:v>
                </c:pt>
                <c:pt idx="2181">
                  <c:v>2281</c:v>
                </c:pt>
                <c:pt idx="2182">
                  <c:v>2282</c:v>
                </c:pt>
                <c:pt idx="2183">
                  <c:v>2283</c:v>
                </c:pt>
                <c:pt idx="2184">
                  <c:v>2284</c:v>
                </c:pt>
                <c:pt idx="2185">
                  <c:v>2285</c:v>
                </c:pt>
                <c:pt idx="2186">
                  <c:v>2286</c:v>
                </c:pt>
                <c:pt idx="2187">
                  <c:v>2287</c:v>
                </c:pt>
                <c:pt idx="2188">
                  <c:v>2288</c:v>
                </c:pt>
                <c:pt idx="2189">
                  <c:v>2289</c:v>
                </c:pt>
                <c:pt idx="2190">
                  <c:v>2290</c:v>
                </c:pt>
                <c:pt idx="2191">
                  <c:v>2291</c:v>
                </c:pt>
                <c:pt idx="2192">
                  <c:v>2292</c:v>
                </c:pt>
                <c:pt idx="2193">
                  <c:v>2293</c:v>
                </c:pt>
                <c:pt idx="2194">
                  <c:v>2294</c:v>
                </c:pt>
                <c:pt idx="2195">
                  <c:v>2295</c:v>
                </c:pt>
                <c:pt idx="2196">
                  <c:v>2296</c:v>
                </c:pt>
                <c:pt idx="2197">
                  <c:v>2297</c:v>
                </c:pt>
                <c:pt idx="2198">
                  <c:v>2298</c:v>
                </c:pt>
                <c:pt idx="2199">
                  <c:v>2299</c:v>
                </c:pt>
                <c:pt idx="2200">
                  <c:v>2300</c:v>
                </c:pt>
                <c:pt idx="2201">
                  <c:v>2301</c:v>
                </c:pt>
                <c:pt idx="2202">
                  <c:v>2302</c:v>
                </c:pt>
                <c:pt idx="2203">
                  <c:v>2303</c:v>
                </c:pt>
                <c:pt idx="2204">
                  <c:v>2304</c:v>
                </c:pt>
                <c:pt idx="2205">
                  <c:v>2305</c:v>
                </c:pt>
                <c:pt idx="2206">
                  <c:v>2306</c:v>
                </c:pt>
                <c:pt idx="2207">
                  <c:v>2307</c:v>
                </c:pt>
                <c:pt idx="2208">
                  <c:v>2308</c:v>
                </c:pt>
                <c:pt idx="2209">
                  <c:v>2309</c:v>
                </c:pt>
                <c:pt idx="2210">
                  <c:v>2310</c:v>
                </c:pt>
                <c:pt idx="2211">
                  <c:v>2311</c:v>
                </c:pt>
                <c:pt idx="2212">
                  <c:v>2312</c:v>
                </c:pt>
                <c:pt idx="2213">
                  <c:v>2313</c:v>
                </c:pt>
                <c:pt idx="2214">
                  <c:v>2314</c:v>
                </c:pt>
                <c:pt idx="2215">
                  <c:v>2315</c:v>
                </c:pt>
                <c:pt idx="2216">
                  <c:v>2316</c:v>
                </c:pt>
                <c:pt idx="2217">
                  <c:v>2317</c:v>
                </c:pt>
                <c:pt idx="2218">
                  <c:v>2318</c:v>
                </c:pt>
                <c:pt idx="2219">
                  <c:v>2319</c:v>
                </c:pt>
                <c:pt idx="2220">
                  <c:v>2320</c:v>
                </c:pt>
                <c:pt idx="2221">
                  <c:v>2321</c:v>
                </c:pt>
                <c:pt idx="2222">
                  <c:v>2322</c:v>
                </c:pt>
                <c:pt idx="2223">
                  <c:v>2323</c:v>
                </c:pt>
                <c:pt idx="2224">
                  <c:v>2324</c:v>
                </c:pt>
                <c:pt idx="2225">
                  <c:v>2325</c:v>
                </c:pt>
                <c:pt idx="2226">
                  <c:v>2326</c:v>
                </c:pt>
                <c:pt idx="2227">
                  <c:v>2327</c:v>
                </c:pt>
                <c:pt idx="2228">
                  <c:v>2328</c:v>
                </c:pt>
                <c:pt idx="2229">
                  <c:v>2329</c:v>
                </c:pt>
                <c:pt idx="2230">
                  <c:v>2330</c:v>
                </c:pt>
                <c:pt idx="2231">
                  <c:v>2331</c:v>
                </c:pt>
                <c:pt idx="2232">
                  <c:v>2332</c:v>
                </c:pt>
                <c:pt idx="2233">
                  <c:v>2333</c:v>
                </c:pt>
                <c:pt idx="2234">
                  <c:v>2334</c:v>
                </c:pt>
                <c:pt idx="2235">
                  <c:v>2335</c:v>
                </c:pt>
                <c:pt idx="2236">
                  <c:v>2336</c:v>
                </c:pt>
                <c:pt idx="2237">
                  <c:v>2337</c:v>
                </c:pt>
                <c:pt idx="2238">
                  <c:v>2338</c:v>
                </c:pt>
                <c:pt idx="2239">
                  <c:v>2339</c:v>
                </c:pt>
                <c:pt idx="2240">
                  <c:v>2340</c:v>
                </c:pt>
                <c:pt idx="2241">
                  <c:v>2341</c:v>
                </c:pt>
                <c:pt idx="2242">
                  <c:v>2342</c:v>
                </c:pt>
                <c:pt idx="2243">
                  <c:v>2343</c:v>
                </c:pt>
                <c:pt idx="2244">
                  <c:v>2344</c:v>
                </c:pt>
                <c:pt idx="2245">
                  <c:v>2345</c:v>
                </c:pt>
                <c:pt idx="2246">
                  <c:v>2346</c:v>
                </c:pt>
                <c:pt idx="2247">
                  <c:v>2347</c:v>
                </c:pt>
                <c:pt idx="2248">
                  <c:v>2348</c:v>
                </c:pt>
                <c:pt idx="2249">
                  <c:v>2349</c:v>
                </c:pt>
                <c:pt idx="2250">
                  <c:v>2350</c:v>
                </c:pt>
                <c:pt idx="2251">
                  <c:v>2351</c:v>
                </c:pt>
                <c:pt idx="2252">
                  <c:v>2352</c:v>
                </c:pt>
                <c:pt idx="2253">
                  <c:v>2353</c:v>
                </c:pt>
                <c:pt idx="2254">
                  <c:v>2354</c:v>
                </c:pt>
                <c:pt idx="2255">
                  <c:v>2355</c:v>
                </c:pt>
                <c:pt idx="2256">
                  <c:v>2356</c:v>
                </c:pt>
                <c:pt idx="2257">
                  <c:v>2357</c:v>
                </c:pt>
                <c:pt idx="2258">
                  <c:v>2358</c:v>
                </c:pt>
                <c:pt idx="2259">
                  <c:v>2359</c:v>
                </c:pt>
                <c:pt idx="2260">
                  <c:v>2360</c:v>
                </c:pt>
                <c:pt idx="2261">
                  <c:v>2361</c:v>
                </c:pt>
                <c:pt idx="2262">
                  <c:v>2362</c:v>
                </c:pt>
                <c:pt idx="2263">
                  <c:v>2363</c:v>
                </c:pt>
                <c:pt idx="2264">
                  <c:v>2364</c:v>
                </c:pt>
                <c:pt idx="2265">
                  <c:v>2365</c:v>
                </c:pt>
                <c:pt idx="2266">
                  <c:v>2366</c:v>
                </c:pt>
                <c:pt idx="2267">
                  <c:v>2367</c:v>
                </c:pt>
                <c:pt idx="2268">
                  <c:v>2368</c:v>
                </c:pt>
              </c:numCache>
            </c:numRef>
          </c:xVal>
          <c:yVal>
            <c:numRef>
              <c:f>'PFW Graphs'!$C$2:$C$2270</c:f>
              <c:numCache>
                <c:formatCode>General</c:formatCode>
                <c:ptCount val="2269"/>
                <c:pt idx="0">
                  <c:v>-4.6874999999999986E-2</c:v>
                </c:pt>
                <c:pt idx="1">
                  <c:v>-4.6874999999999986E-2</c:v>
                </c:pt>
                <c:pt idx="2">
                  <c:v>-3.125E-2</c:v>
                </c:pt>
                <c:pt idx="3">
                  <c:v>-4.6874999999999986E-2</c:v>
                </c:pt>
                <c:pt idx="4">
                  <c:v>-4.6874999999999986E-2</c:v>
                </c:pt>
                <c:pt idx="5">
                  <c:v>-6.25E-2</c:v>
                </c:pt>
                <c:pt idx="6">
                  <c:v>-4.6874999999999986E-2</c:v>
                </c:pt>
                <c:pt idx="7">
                  <c:v>-6.25E-2</c:v>
                </c:pt>
                <c:pt idx="8">
                  <c:v>-6.25E-2</c:v>
                </c:pt>
                <c:pt idx="9">
                  <c:v>-4.6874999999999986E-2</c:v>
                </c:pt>
                <c:pt idx="10">
                  <c:v>-7.8125E-2</c:v>
                </c:pt>
                <c:pt idx="11">
                  <c:v>-6.25E-2</c:v>
                </c:pt>
                <c:pt idx="12">
                  <c:v>-7.8125E-2</c:v>
                </c:pt>
                <c:pt idx="13">
                  <c:v>-7.8125E-2</c:v>
                </c:pt>
                <c:pt idx="14">
                  <c:v>-9.3750000000000153E-2</c:v>
                </c:pt>
                <c:pt idx="15">
                  <c:v>-0.10937500000000008</c:v>
                </c:pt>
                <c:pt idx="16">
                  <c:v>-0.10937500000000008</c:v>
                </c:pt>
                <c:pt idx="17">
                  <c:v>-0.10937500000000008</c:v>
                </c:pt>
                <c:pt idx="18">
                  <c:v>-9.3750000000000153E-2</c:v>
                </c:pt>
                <c:pt idx="19">
                  <c:v>-0.10937500000000008</c:v>
                </c:pt>
                <c:pt idx="20">
                  <c:v>-0.125</c:v>
                </c:pt>
                <c:pt idx="21">
                  <c:v>-9.3750000000000153E-2</c:v>
                </c:pt>
                <c:pt idx="22">
                  <c:v>-9.3750000000000153E-2</c:v>
                </c:pt>
                <c:pt idx="23">
                  <c:v>-6.25E-2</c:v>
                </c:pt>
                <c:pt idx="24">
                  <c:v>-6.25E-2</c:v>
                </c:pt>
                <c:pt idx="25">
                  <c:v>-4.6874999999999986E-2</c:v>
                </c:pt>
                <c:pt idx="26">
                  <c:v>-1.5625E-2</c:v>
                </c:pt>
                <c:pt idx="27">
                  <c:v>-3.125E-2</c:v>
                </c:pt>
                <c:pt idx="28">
                  <c:v>-3.125E-2</c:v>
                </c:pt>
                <c:pt idx="29">
                  <c:v>-1.5625E-2</c:v>
                </c:pt>
                <c:pt idx="30">
                  <c:v>-1.5625E-2</c:v>
                </c:pt>
                <c:pt idx="31">
                  <c:v>-1.5625E-2</c:v>
                </c:pt>
                <c:pt idx="32">
                  <c:v>-3.125E-2</c:v>
                </c:pt>
                <c:pt idx="33">
                  <c:v>-3.125E-2</c:v>
                </c:pt>
                <c:pt idx="34">
                  <c:v>-3.125E-2</c:v>
                </c:pt>
                <c:pt idx="35">
                  <c:v>-3.125E-2</c:v>
                </c:pt>
                <c:pt idx="36">
                  <c:v>-3.125E-2</c:v>
                </c:pt>
                <c:pt idx="37">
                  <c:v>-3.125E-2</c:v>
                </c:pt>
                <c:pt idx="38">
                  <c:v>-3.125E-2</c:v>
                </c:pt>
                <c:pt idx="39">
                  <c:v>-3.125E-2</c:v>
                </c:pt>
                <c:pt idx="40">
                  <c:v>-1.5625E-2</c:v>
                </c:pt>
                <c:pt idx="41">
                  <c:v>-1.5625E-2</c:v>
                </c:pt>
                <c:pt idx="42">
                  <c:v>-1.5625E-2</c:v>
                </c:pt>
                <c:pt idx="43">
                  <c:v>-1.5625E-2</c:v>
                </c:pt>
                <c:pt idx="44">
                  <c:v>-3.125E-2</c:v>
                </c:pt>
                <c:pt idx="45">
                  <c:v>-3.125E-2</c:v>
                </c:pt>
                <c:pt idx="46">
                  <c:v>-3.125E-2</c:v>
                </c:pt>
                <c:pt idx="47">
                  <c:v>-1.5625E-2</c:v>
                </c:pt>
                <c:pt idx="48">
                  <c:v>-3.125E-2</c:v>
                </c:pt>
                <c:pt idx="49">
                  <c:v>-1.5625E-2</c:v>
                </c:pt>
                <c:pt idx="50">
                  <c:v>-3.125E-2</c:v>
                </c:pt>
                <c:pt idx="51">
                  <c:v>-3.125E-2</c:v>
                </c:pt>
                <c:pt idx="52">
                  <c:v>-3.125E-2</c:v>
                </c:pt>
                <c:pt idx="53">
                  <c:v>-3.125E-2</c:v>
                </c:pt>
                <c:pt idx="54">
                  <c:v>-3.125E-2</c:v>
                </c:pt>
                <c:pt idx="55">
                  <c:v>-3.125E-2</c:v>
                </c:pt>
                <c:pt idx="56">
                  <c:v>-1.5625E-2</c:v>
                </c:pt>
                <c:pt idx="57">
                  <c:v>-3.125E-2</c:v>
                </c:pt>
                <c:pt idx="58">
                  <c:v>-3.125E-2</c:v>
                </c:pt>
                <c:pt idx="59">
                  <c:v>-3.125E-2</c:v>
                </c:pt>
                <c:pt idx="60">
                  <c:v>-3.125E-2</c:v>
                </c:pt>
                <c:pt idx="61">
                  <c:v>-3.125E-2</c:v>
                </c:pt>
                <c:pt idx="62">
                  <c:v>-3.125E-2</c:v>
                </c:pt>
                <c:pt idx="63">
                  <c:v>-3.125E-2</c:v>
                </c:pt>
                <c:pt idx="64">
                  <c:v>-1.5625E-2</c:v>
                </c:pt>
                <c:pt idx="65">
                  <c:v>-3.125E-2</c:v>
                </c:pt>
                <c:pt idx="66">
                  <c:v>-3.125E-2</c:v>
                </c:pt>
                <c:pt idx="67">
                  <c:v>-3.125E-2</c:v>
                </c:pt>
                <c:pt idx="68">
                  <c:v>-3.125E-2</c:v>
                </c:pt>
                <c:pt idx="69">
                  <c:v>-3.125E-2</c:v>
                </c:pt>
                <c:pt idx="70">
                  <c:v>-3.125E-2</c:v>
                </c:pt>
                <c:pt idx="71">
                  <c:v>-3.125E-2</c:v>
                </c:pt>
                <c:pt idx="72">
                  <c:v>-3.125E-2</c:v>
                </c:pt>
                <c:pt idx="73">
                  <c:v>-3.125E-2</c:v>
                </c:pt>
                <c:pt idx="74">
                  <c:v>-3.125E-2</c:v>
                </c:pt>
                <c:pt idx="75">
                  <c:v>-3.125E-2</c:v>
                </c:pt>
                <c:pt idx="76">
                  <c:v>-3.125E-2</c:v>
                </c:pt>
                <c:pt idx="77">
                  <c:v>-3.125E-2</c:v>
                </c:pt>
                <c:pt idx="78">
                  <c:v>-3.125E-2</c:v>
                </c:pt>
                <c:pt idx="79">
                  <c:v>-3.125E-2</c:v>
                </c:pt>
                <c:pt idx="80">
                  <c:v>-1.5625E-2</c:v>
                </c:pt>
                <c:pt idx="81">
                  <c:v>-3.125E-2</c:v>
                </c:pt>
                <c:pt idx="82">
                  <c:v>-1.5625E-2</c:v>
                </c:pt>
                <c:pt idx="83">
                  <c:v>-1.5625E-2</c:v>
                </c:pt>
                <c:pt idx="84">
                  <c:v>-3.125E-2</c:v>
                </c:pt>
                <c:pt idx="85">
                  <c:v>-3.125E-2</c:v>
                </c:pt>
                <c:pt idx="86">
                  <c:v>-3.125E-2</c:v>
                </c:pt>
                <c:pt idx="87">
                  <c:v>-3.125E-2</c:v>
                </c:pt>
                <c:pt idx="88">
                  <c:v>-3.125E-2</c:v>
                </c:pt>
                <c:pt idx="89">
                  <c:v>-3.125E-2</c:v>
                </c:pt>
                <c:pt idx="90">
                  <c:v>-3.125E-2</c:v>
                </c:pt>
                <c:pt idx="91">
                  <c:v>-3.125E-2</c:v>
                </c:pt>
                <c:pt idx="92">
                  <c:v>-1.5625E-2</c:v>
                </c:pt>
                <c:pt idx="93">
                  <c:v>-1.5625E-2</c:v>
                </c:pt>
                <c:pt idx="94">
                  <c:v>-3.125E-2</c:v>
                </c:pt>
                <c:pt idx="95">
                  <c:v>-1.5625E-2</c:v>
                </c:pt>
                <c:pt idx="96">
                  <c:v>-3.125E-2</c:v>
                </c:pt>
                <c:pt idx="97">
                  <c:v>-3.125E-2</c:v>
                </c:pt>
                <c:pt idx="98">
                  <c:v>-1.5625E-2</c:v>
                </c:pt>
                <c:pt idx="99">
                  <c:v>-3.125E-2</c:v>
                </c:pt>
                <c:pt idx="100">
                  <c:v>-3.125E-2</c:v>
                </c:pt>
                <c:pt idx="101">
                  <c:v>-1.5625E-2</c:v>
                </c:pt>
                <c:pt idx="102">
                  <c:v>-3.125E-2</c:v>
                </c:pt>
                <c:pt idx="103">
                  <c:v>-3.125E-2</c:v>
                </c:pt>
                <c:pt idx="104">
                  <c:v>-3.125E-2</c:v>
                </c:pt>
                <c:pt idx="105">
                  <c:v>-3.125E-2</c:v>
                </c:pt>
                <c:pt idx="106">
                  <c:v>-3.125E-2</c:v>
                </c:pt>
                <c:pt idx="107">
                  <c:v>-3.125E-2</c:v>
                </c:pt>
                <c:pt idx="108">
                  <c:v>-3.125E-2</c:v>
                </c:pt>
                <c:pt idx="109">
                  <c:v>-3.125E-2</c:v>
                </c:pt>
                <c:pt idx="110">
                  <c:v>-1.5625E-2</c:v>
                </c:pt>
                <c:pt idx="111">
                  <c:v>-3.125E-2</c:v>
                </c:pt>
                <c:pt idx="112">
                  <c:v>-3.125E-2</c:v>
                </c:pt>
                <c:pt idx="113">
                  <c:v>-3.125E-2</c:v>
                </c:pt>
                <c:pt idx="114">
                  <c:v>-1.5625E-2</c:v>
                </c:pt>
                <c:pt idx="115">
                  <c:v>-3.125E-2</c:v>
                </c:pt>
                <c:pt idx="116">
                  <c:v>-3.125E-2</c:v>
                </c:pt>
                <c:pt idx="117">
                  <c:v>-3.125E-2</c:v>
                </c:pt>
                <c:pt idx="118">
                  <c:v>-3.125E-2</c:v>
                </c:pt>
                <c:pt idx="119">
                  <c:v>-1.5625E-2</c:v>
                </c:pt>
                <c:pt idx="120">
                  <c:v>-3.125E-2</c:v>
                </c:pt>
                <c:pt idx="121">
                  <c:v>-3.125E-2</c:v>
                </c:pt>
                <c:pt idx="122">
                  <c:v>-1.5625E-2</c:v>
                </c:pt>
                <c:pt idx="123">
                  <c:v>-4.6874999999999986E-2</c:v>
                </c:pt>
                <c:pt idx="124">
                  <c:v>-3.125E-2</c:v>
                </c:pt>
                <c:pt idx="125">
                  <c:v>-1.5625E-2</c:v>
                </c:pt>
                <c:pt idx="126">
                  <c:v>-3.125E-2</c:v>
                </c:pt>
                <c:pt idx="127">
                  <c:v>-1.5625E-2</c:v>
                </c:pt>
                <c:pt idx="128">
                  <c:v>-3.125E-2</c:v>
                </c:pt>
                <c:pt idx="129">
                  <c:v>-1.5625E-2</c:v>
                </c:pt>
                <c:pt idx="130">
                  <c:v>-3.125E-2</c:v>
                </c:pt>
                <c:pt idx="131">
                  <c:v>-3.125E-2</c:v>
                </c:pt>
                <c:pt idx="132">
                  <c:v>-3.125E-2</c:v>
                </c:pt>
                <c:pt idx="133">
                  <c:v>-3.125E-2</c:v>
                </c:pt>
                <c:pt idx="134">
                  <c:v>-3.125E-2</c:v>
                </c:pt>
                <c:pt idx="135">
                  <c:v>-3.125E-2</c:v>
                </c:pt>
                <c:pt idx="136">
                  <c:v>-3.125E-2</c:v>
                </c:pt>
                <c:pt idx="137">
                  <c:v>-3.125E-2</c:v>
                </c:pt>
                <c:pt idx="138">
                  <c:v>-3.125E-2</c:v>
                </c:pt>
                <c:pt idx="139">
                  <c:v>-3.125E-2</c:v>
                </c:pt>
                <c:pt idx="140">
                  <c:v>-3.125E-2</c:v>
                </c:pt>
                <c:pt idx="141">
                  <c:v>-3.125E-2</c:v>
                </c:pt>
                <c:pt idx="142">
                  <c:v>-3.125E-2</c:v>
                </c:pt>
                <c:pt idx="143">
                  <c:v>-1.5625E-2</c:v>
                </c:pt>
                <c:pt idx="144">
                  <c:v>-3.125E-2</c:v>
                </c:pt>
                <c:pt idx="145">
                  <c:v>-3.125E-2</c:v>
                </c:pt>
                <c:pt idx="146">
                  <c:v>-3.125E-2</c:v>
                </c:pt>
                <c:pt idx="147">
                  <c:v>-3.125E-2</c:v>
                </c:pt>
                <c:pt idx="148">
                  <c:v>-3.125E-2</c:v>
                </c:pt>
                <c:pt idx="149">
                  <c:v>-1.5625E-2</c:v>
                </c:pt>
                <c:pt idx="150">
                  <c:v>-3.125E-2</c:v>
                </c:pt>
                <c:pt idx="151">
                  <c:v>-3.125E-2</c:v>
                </c:pt>
                <c:pt idx="152">
                  <c:v>-3.125E-2</c:v>
                </c:pt>
                <c:pt idx="153">
                  <c:v>-3.125E-2</c:v>
                </c:pt>
                <c:pt idx="154">
                  <c:v>-3.125E-2</c:v>
                </c:pt>
                <c:pt idx="155">
                  <c:v>-3.125E-2</c:v>
                </c:pt>
                <c:pt idx="156">
                  <c:v>-3.125E-2</c:v>
                </c:pt>
                <c:pt idx="157">
                  <c:v>-3.125E-2</c:v>
                </c:pt>
                <c:pt idx="158">
                  <c:v>-4.6874999999999986E-2</c:v>
                </c:pt>
                <c:pt idx="159">
                  <c:v>-3.125E-2</c:v>
                </c:pt>
                <c:pt idx="160">
                  <c:v>-3.125E-2</c:v>
                </c:pt>
                <c:pt idx="161">
                  <c:v>-3.125E-2</c:v>
                </c:pt>
                <c:pt idx="162">
                  <c:v>-1.5625E-2</c:v>
                </c:pt>
                <c:pt idx="163">
                  <c:v>-1.5625E-2</c:v>
                </c:pt>
                <c:pt idx="164">
                  <c:v>-1.5625E-2</c:v>
                </c:pt>
                <c:pt idx="165">
                  <c:v>-3.125E-2</c:v>
                </c:pt>
                <c:pt idx="166">
                  <c:v>-3.125E-2</c:v>
                </c:pt>
                <c:pt idx="167">
                  <c:v>-1.5625E-2</c:v>
                </c:pt>
                <c:pt idx="168">
                  <c:v>0</c:v>
                </c:pt>
                <c:pt idx="169">
                  <c:v>-1.5625E-2</c:v>
                </c:pt>
                <c:pt idx="170">
                  <c:v>-1.5625E-2</c:v>
                </c:pt>
                <c:pt idx="171">
                  <c:v>-1.5625E-2</c:v>
                </c:pt>
                <c:pt idx="172">
                  <c:v>-3.125E-2</c:v>
                </c:pt>
                <c:pt idx="173">
                  <c:v>-3.125E-2</c:v>
                </c:pt>
                <c:pt idx="174">
                  <c:v>-3.125E-2</c:v>
                </c:pt>
                <c:pt idx="175">
                  <c:v>-3.125E-2</c:v>
                </c:pt>
                <c:pt idx="176">
                  <c:v>-3.125E-2</c:v>
                </c:pt>
                <c:pt idx="177">
                  <c:v>-1.5625E-2</c:v>
                </c:pt>
                <c:pt idx="178">
                  <c:v>-3.125E-2</c:v>
                </c:pt>
                <c:pt idx="179">
                  <c:v>-1.5625E-2</c:v>
                </c:pt>
                <c:pt idx="180">
                  <c:v>-1.5625E-2</c:v>
                </c:pt>
                <c:pt idx="181">
                  <c:v>-1.5625E-2</c:v>
                </c:pt>
                <c:pt idx="182">
                  <c:v>-1.5625E-2</c:v>
                </c:pt>
                <c:pt idx="183">
                  <c:v>-1.5625E-2</c:v>
                </c:pt>
                <c:pt idx="184">
                  <c:v>-1.5625E-2</c:v>
                </c:pt>
                <c:pt idx="185">
                  <c:v>-1.5625E-2</c:v>
                </c:pt>
                <c:pt idx="186">
                  <c:v>-3.125E-2</c:v>
                </c:pt>
                <c:pt idx="187">
                  <c:v>-1.5625E-2</c:v>
                </c:pt>
                <c:pt idx="188">
                  <c:v>-3.125E-2</c:v>
                </c:pt>
                <c:pt idx="189">
                  <c:v>-1.5625E-2</c:v>
                </c:pt>
                <c:pt idx="190">
                  <c:v>-3.125E-2</c:v>
                </c:pt>
                <c:pt idx="191">
                  <c:v>-1.5625E-2</c:v>
                </c:pt>
                <c:pt idx="192">
                  <c:v>-3.125E-2</c:v>
                </c:pt>
                <c:pt idx="193">
                  <c:v>-1.5625E-2</c:v>
                </c:pt>
                <c:pt idx="194">
                  <c:v>-1.5625E-2</c:v>
                </c:pt>
                <c:pt idx="195">
                  <c:v>0</c:v>
                </c:pt>
                <c:pt idx="196">
                  <c:v>-1.5625E-2</c:v>
                </c:pt>
                <c:pt idx="197">
                  <c:v>-1.5625E-2</c:v>
                </c:pt>
                <c:pt idx="198">
                  <c:v>-1.5625E-2</c:v>
                </c:pt>
                <c:pt idx="199">
                  <c:v>-1.5625E-2</c:v>
                </c:pt>
                <c:pt idx="200">
                  <c:v>-1.5625E-2</c:v>
                </c:pt>
                <c:pt idx="201">
                  <c:v>-3.125E-2</c:v>
                </c:pt>
                <c:pt idx="202">
                  <c:v>-1.5625E-2</c:v>
                </c:pt>
                <c:pt idx="203">
                  <c:v>-1.5625E-2</c:v>
                </c:pt>
                <c:pt idx="204">
                  <c:v>-3.125E-2</c:v>
                </c:pt>
                <c:pt idx="205">
                  <c:v>-1.5625E-2</c:v>
                </c:pt>
                <c:pt idx="206">
                  <c:v>-3.125E-2</c:v>
                </c:pt>
                <c:pt idx="207">
                  <c:v>-1.5625E-2</c:v>
                </c:pt>
                <c:pt idx="208">
                  <c:v>-1.5625E-2</c:v>
                </c:pt>
                <c:pt idx="209">
                  <c:v>-1.5625E-2</c:v>
                </c:pt>
                <c:pt idx="210">
                  <c:v>-3.125E-2</c:v>
                </c:pt>
                <c:pt idx="211">
                  <c:v>0</c:v>
                </c:pt>
                <c:pt idx="212">
                  <c:v>-1.5625E-2</c:v>
                </c:pt>
                <c:pt idx="213">
                  <c:v>-1.5625E-2</c:v>
                </c:pt>
                <c:pt idx="214">
                  <c:v>-1.5625E-2</c:v>
                </c:pt>
                <c:pt idx="215">
                  <c:v>-1.5625E-2</c:v>
                </c:pt>
                <c:pt idx="216">
                  <c:v>-1.5625E-2</c:v>
                </c:pt>
                <c:pt idx="217">
                  <c:v>-1.5625E-2</c:v>
                </c:pt>
                <c:pt idx="218">
                  <c:v>0</c:v>
                </c:pt>
                <c:pt idx="219">
                  <c:v>-1.5625E-2</c:v>
                </c:pt>
                <c:pt idx="220">
                  <c:v>-1.5625E-2</c:v>
                </c:pt>
                <c:pt idx="221">
                  <c:v>-1.5625E-2</c:v>
                </c:pt>
                <c:pt idx="222">
                  <c:v>-1.5625E-2</c:v>
                </c:pt>
                <c:pt idx="223">
                  <c:v>-1.5625E-2</c:v>
                </c:pt>
                <c:pt idx="224">
                  <c:v>-1.5625E-2</c:v>
                </c:pt>
                <c:pt idx="225">
                  <c:v>-1.5625E-2</c:v>
                </c:pt>
                <c:pt idx="226">
                  <c:v>-1.5625E-2</c:v>
                </c:pt>
                <c:pt idx="227">
                  <c:v>-3.125E-2</c:v>
                </c:pt>
                <c:pt idx="228">
                  <c:v>-1.5625E-2</c:v>
                </c:pt>
                <c:pt idx="229">
                  <c:v>-1.5625E-2</c:v>
                </c:pt>
                <c:pt idx="230">
                  <c:v>-3.125E-2</c:v>
                </c:pt>
                <c:pt idx="231">
                  <c:v>-1.5625E-2</c:v>
                </c:pt>
                <c:pt idx="232">
                  <c:v>-1.5625E-2</c:v>
                </c:pt>
                <c:pt idx="233">
                  <c:v>-1.5625E-2</c:v>
                </c:pt>
                <c:pt idx="234">
                  <c:v>-1.5625E-2</c:v>
                </c:pt>
                <c:pt idx="235">
                  <c:v>-1.5625E-2</c:v>
                </c:pt>
                <c:pt idx="236">
                  <c:v>-1.5625E-2</c:v>
                </c:pt>
                <c:pt idx="237">
                  <c:v>-1.5625E-2</c:v>
                </c:pt>
                <c:pt idx="238">
                  <c:v>-1.5625E-2</c:v>
                </c:pt>
                <c:pt idx="239">
                  <c:v>-1.5625E-2</c:v>
                </c:pt>
                <c:pt idx="240">
                  <c:v>0</c:v>
                </c:pt>
                <c:pt idx="241">
                  <c:v>-3.125E-2</c:v>
                </c:pt>
                <c:pt idx="242">
                  <c:v>-1.5625E-2</c:v>
                </c:pt>
                <c:pt idx="243">
                  <c:v>-1.5625E-2</c:v>
                </c:pt>
                <c:pt idx="244">
                  <c:v>-3.125E-2</c:v>
                </c:pt>
                <c:pt idx="245">
                  <c:v>-1.5625E-2</c:v>
                </c:pt>
                <c:pt idx="246">
                  <c:v>-1.5625E-2</c:v>
                </c:pt>
                <c:pt idx="247">
                  <c:v>-1.5625E-2</c:v>
                </c:pt>
                <c:pt idx="248">
                  <c:v>-3.125E-2</c:v>
                </c:pt>
                <c:pt idx="249">
                  <c:v>-3.125E-2</c:v>
                </c:pt>
                <c:pt idx="250">
                  <c:v>-1.5625E-2</c:v>
                </c:pt>
                <c:pt idx="251">
                  <c:v>-1.5625E-2</c:v>
                </c:pt>
                <c:pt idx="252">
                  <c:v>-3.125E-2</c:v>
                </c:pt>
                <c:pt idx="253">
                  <c:v>-1.5625E-2</c:v>
                </c:pt>
                <c:pt idx="254">
                  <c:v>-1.5625E-2</c:v>
                </c:pt>
                <c:pt idx="255">
                  <c:v>-1.5625E-2</c:v>
                </c:pt>
                <c:pt idx="256">
                  <c:v>-1.5625E-2</c:v>
                </c:pt>
                <c:pt idx="257">
                  <c:v>-1.5625E-2</c:v>
                </c:pt>
                <c:pt idx="258">
                  <c:v>-1.5625E-2</c:v>
                </c:pt>
                <c:pt idx="259">
                  <c:v>-3.125E-2</c:v>
                </c:pt>
                <c:pt idx="260">
                  <c:v>-1.5625E-2</c:v>
                </c:pt>
                <c:pt idx="261">
                  <c:v>-1.5625E-2</c:v>
                </c:pt>
                <c:pt idx="262">
                  <c:v>-1.5625E-2</c:v>
                </c:pt>
                <c:pt idx="263">
                  <c:v>-1.5625E-2</c:v>
                </c:pt>
                <c:pt idx="264">
                  <c:v>-1.5625E-2</c:v>
                </c:pt>
                <c:pt idx="265">
                  <c:v>-1.5625E-2</c:v>
                </c:pt>
                <c:pt idx="266">
                  <c:v>6.25E-2</c:v>
                </c:pt>
                <c:pt idx="267">
                  <c:v>0.54687500000000078</c:v>
                </c:pt>
                <c:pt idx="268">
                  <c:v>1.078125</c:v>
                </c:pt>
                <c:pt idx="269">
                  <c:v>1.578125</c:v>
                </c:pt>
                <c:pt idx="270">
                  <c:v>2.0468749999999987</c:v>
                </c:pt>
                <c:pt idx="271">
                  <c:v>2.5468749999999987</c:v>
                </c:pt>
                <c:pt idx="272">
                  <c:v>3.0156249999999987</c:v>
                </c:pt>
                <c:pt idx="273">
                  <c:v>3.5</c:v>
                </c:pt>
                <c:pt idx="274">
                  <c:v>3.96875</c:v>
                </c:pt>
                <c:pt idx="275">
                  <c:v>4.4375</c:v>
                </c:pt>
                <c:pt idx="276">
                  <c:v>4.921875</c:v>
                </c:pt>
                <c:pt idx="277">
                  <c:v>5.390625</c:v>
                </c:pt>
                <c:pt idx="278">
                  <c:v>5.859375</c:v>
                </c:pt>
                <c:pt idx="279">
                  <c:v>6.34375</c:v>
                </c:pt>
                <c:pt idx="280">
                  <c:v>6.828124999999992</c:v>
                </c:pt>
                <c:pt idx="281">
                  <c:v>7.296875</c:v>
                </c:pt>
                <c:pt idx="282">
                  <c:v>7.765625</c:v>
                </c:pt>
                <c:pt idx="283">
                  <c:v>8.203125</c:v>
                </c:pt>
                <c:pt idx="284">
                  <c:v>8.671875</c:v>
                </c:pt>
                <c:pt idx="285">
                  <c:v>9.125</c:v>
                </c:pt>
                <c:pt idx="286">
                  <c:v>9.578125</c:v>
                </c:pt>
                <c:pt idx="287">
                  <c:v>9.984375</c:v>
                </c:pt>
                <c:pt idx="288">
                  <c:v>10.390625</c:v>
                </c:pt>
                <c:pt idx="289">
                  <c:v>10.796875</c:v>
                </c:pt>
                <c:pt idx="290">
                  <c:v>11.21875</c:v>
                </c:pt>
                <c:pt idx="291">
                  <c:v>11.609375</c:v>
                </c:pt>
                <c:pt idx="292">
                  <c:v>11.96875</c:v>
                </c:pt>
                <c:pt idx="293">
                  <c:v>12.328125</c:v>
                </c:pt>
                <c:pt idx="294">
                  <c:v>12.6875</c:v>
                </c:pt>
                <c:pt idx="295">
                  <c:v>13.03125</c:v>
                </c:pt>
                <c:pt idx="296">
                  <c:v>13.390625</c:v>
                </c:pt>
                <c:pt idx="297">
                  <c:v>13.671875</c:v>
                </c:pt>
                <c:pt idx="298">
                  <c:v>14</c:v>
                </c:pt>
                <c:pt idx="299">
                  <c:v>14.28125</c:v>
                </c:pt>
                <c:pt idx="300">
                  <c:v>14.578125</c:v>
                </c:pt>
                <c:pt idx="301">
                  <c:v>14.859375</c:v>
                </c:pt>
                <c:pt idx="302">
                  <c:v>15.125</c:v>
                </c:pt>
                <c:pt idx="303">
                  <c:v>15.359375</c:v>
                </c:pt>
                <c:pt idx="304">
                  <c:v>15.609375</c:v>
                </c:pt>
                <c:pt idx="305">
                  <c:v>15.859375</c:v>
                </c:pt>
                <c:pt idx="306">
                  <c:v>16.078125</c:v>
                </c:pt>
                <c:pt idx="307">
                  <c:v>16.265624999999975</c:v>
                </c:pt>
                <c:pt idx="308">
                  <c:v>16.468749999999954</c:v>
                </c:pt>
                <c:pt idx="309">
                  <c:v>16.656250000000021</c:v>
                </c:pt>
                <c:pt idx="310">
                  <c:v>16.875</c:v>
                </c:pt>
                <c:pt idx="311">
                  <c:v>17.046875000000021</c:v>
                </c:pt>
                <c:pt idx="312">
                  <c:v>17.21875</c:v>
                </c:pt>
                <c:pt idx="313">
                  <c:v>17.359375000000021</c:v>
                </c:pt>
                <c:pt idx="314">
                  <c:v>17.515625</c:v>
                </c:pt>
                <c:pt idx="315">
                  <c:v>17.6875</c:v>
                </c:pt>
                <c:pt idx="316">
                  <c:v>17.828125</c:v>
                </c:pt>
                <c:pt idx="317">
                  <c:v>17.953125</c:v>
                </c:pt>
                <c:pt idx="318">
                  <c:v>18.09375</c:v>
                </c:pt>
                <c:pt idx="319">
                  <c:v>18.21875</c:v>
                </c:pt>
                <c:pt idx="320">
                  <c:v>18.34375</c:v>
                </c:pt>
                <c:pt idx="321">
                  <c:v>18.468749999999954</c:v>
                </c:pt>
                <c:pt idx="322">
                  <c:v>18.578125</c:v>
                </c:pt>
                <c:pt idx="323">
                  <c:v>18.6875</c:v>
                </c:pt>
                <c:pt idx="324">
                  <c:v>18.796875000000021</c:v>
                </c:pt>
                <c:pt idx="325">
                  <c:v>18.90625</c:v>
                </c:pt>
                <c:pt idx="326">
                  <c:v>19.015625</c:v>
                </c:pt>
                <c:pt idx="327">
                  <c:v>19.109375000000021</c:v>
                </c:pt>
                <c:pt idx="328">
                  <c:v>19.21875</c:v>
                </c:pt>
                <c:pt idx="329">
                  <c:v>19.296875000000021</c:v>
                </c:pt>
                <c:pt idx="330">
                  <c:v>19.40625</c:v>
                </c:pt>
                <c:pt idx="331">
                  <c:v>19.5</c:v>
                </c:pt>
                <c:pt idx="332">
                  <c:v>19.59375</c:v>
                </c:pt>
                <c:pt idx="333">
                  <c:v>19.6875</c:v>
                </c:pt>
                <c:pt idx="334">
                  <c:v>19.796875000000021</c:v>
                </c:pt>
                <c:pt idx="335">
                  <c:v>19.890625</c:v>
                </c:pt>
                <c:pt idx="336">
                  <c:v>19.968749999999954</c:v>
                </c:pt>
                <c:pt idx="337">
                  <c:v>20.062499999999975</c:v>
                </c:pt>
                <c:pt idx="338">
                  <c:v>20.156250000000021</c:v>
                </c:pt>
                <c:pt idx="339">
                  <c:v>20.265624999999975</c:v>
                </c:pt>
                <c:pt idx="340">
                  <c:v>20.359375000000021</c:v>
                </c:pt>
                <c:pt idx="341">
                  <c:v>20.453125</c:v>
                </c:pt>
                <c:pt idx="342">
                  <c:v>20.546875000000021</c:v>
                </c:pt>
                <c:pt idx="343">
                  <c:v>20.656250000000021</c:v>
                </c:pt>
                <c:pt idx="344">
                  <c:v>20.734375000000021</c:v>
                </c:pt>
                <c:pt idx="345">
                  <c:v>20.84375</c:v>
                </c:pt>
                <c:pt idx="346">
                  <c:v>20.9375</c:v>
                </c:pt>
                <c:pt idx="347">
                  <c:v>21.046875000000021</c:v>
                </c:pt>
                <c:pt idx="348">
                  <c:v>21.156250000000021</c:v>
                </c:pt>
                <c:pt idx="349">
                  <c:v>21.25</c:v>
                </c:pt>
                <c:pt idx="350">
                  <c:v>21.375</c:v>
                </c:pt>
                <c:pt idx="351">
                  <c:v>21.484375</c:v>
                </c:pt>
                <c:pt idx="352">
                  <c:v>21.59375</c:v>
                </c:pt>
                <c:pt idx="353">
                  <c:v>21.703125</c:v>
                </c:pt>
                <c:pt idx="354">
                  <c:v>21.8125</c:v>
                </c:pt>
                <c:pt idx="355">
                  <c:v>21.921875000000021</c:v>
                </c:pt>
                <c:pt idx="356">
                  <c:v>22.031250000000021</c:v>
                </c:pt>
                <c:pt idx="357">
                  <c:v>22.140625</c:v>
                </c:pt>
                <c:pt idx="358">
                  <c:v>22.265624999999975</c:v>
                </c:pt>
                <c:pt idx="359">
                  <c:v>22.375</c:v>
                </c:pt>
                <c:pt idx="360">
                  <c:v>22.5</c:v>
                </c:pt>
                <c:pt idx="361">
                  <c:v>22.640625</c:v>
                </c:pt>
                <c:pt idx="362">
                  <c:v>22.71875</c:v>
                </c:pt>
                <c:pt idx="363">
                  <c:v>22.859375000000021</c:v>
                </c:pt>
                <c:pt idx="364">
                  <c:v>22.968749999999954</c:v>
                </c:pt>
                <c:pt idx="365">
                  <c:v>23.09375</c:v>
                </c:pt>
                <c:pt idx="366">
                  <c:v>23.203125</c:v>
                </c:pt>
                <c:pt idx="367">
                  <c:v>23.328125</c:v>
                </c:pt>
                <c:pt idx="368">
                  <c:v>23.4375</c:v>
                </c:pt>
                <c:pt idx="369">
                  <c:v>23.578125</c:v>
                </c:pt>
                <c:pt idx="370">
                  <c:v>23.6875</c:v>
                </c:pt>
                <c:pt idx="371">
                  <c:v>23.828125</c:v>
                </c:pt>
                <c:pt idx="372">
                  <c:v>23.9375</c:v>
                </c:pt>
                <c:pt idx="373">
                  <c:v>24.046875000000021</c:v>
                </c:pt>
                <c:pt idx="374">
                  <c:v>24.1875</c:v>
                </c:pt>
                <c:pt idx="375">
                  <c:v>24.296875000000021</c:v>
                </c:pt>
                <c:pt idx="376">
                  <c:v>24.421875000000021</c:v>
                </c:pt>
                <c:pt idx="377">
                  <c:v>24.531250000000021</c:v>
                </c:pt>
                <c:pt idx="378">
                  <c:v>24.656250000000021</c:v>
                </c:pt>
                <c:pt idx="379">
                  <c:v>24.765624999999975</c:v>
                </c:pt>
                <c:pt idx="380">
                  <c:v>24.890625</c:v>
                </c:pt>
                <c:pt idx="381">
                  <c:v>25.015625</c:v>
                </c:pt>
                <c:pt idx="382">
                  <c:v>25.125</c:v>
                </c:pt>
                <c:pt idx="383">
                  <c:v>25.234375000000021</c:v>
                </c:pt>
                <c:pt idx="384">
                  <c:v>25.34375</c:v>
                </c:pt>
                <c:pt idx="385">
                  <c:v>25.468749999999954</c:v>
                </c:pt>
                <c:pt idx="386">
                  <c:v>25.578125</c:v>
                </c:pt>
                <c:pt idx="387">
                  <c:v>25.703125</c:v>
                </c:pt>
                <c:pt idx="388">
                  <c:v>25.8125</c:v>
                </c:pt>
                <c:pt idx="389">
                  <c:v>25.921875000000021</c:v>
                </c:pt>
                <c:pt idx="390">
                  <c:v>26.031250000000021</c:v>
                </c:pt>
                <c:pt idx="391">
                  <c:v>26.140625</c:v>
                </c:pt>
                <c:pt idx="392">
                  <c:v>26.234375000000021</c:v>
                </c:pt>
                <c:pt idx="393">
                  <c:v>26.359375000000021</c:v>
                </c:pt>
                <c:pt idx="394">
                  <c:v>26.453125</c:v>
                </c:pt>
                <c:pt idx="395">
                  <c:v>26.546875000000021</c:v>
                </c:pt>
                <c:pt idx="396">
                  <c:v>26.671875000000043</c:v>
                </c:pt>
                <c:pt idx="397">
                  <c:v>26.765624999999975</c:v>
                </c:pt>
                <c:pt idx="398">
                  <c:v>26.859375000000021</c:v>
                </c:pt>
                <c:pt idx="399">
                  <c:v>26.968749999999954</c:v>
                </c:pt>
                <c:pt idx="400">
                  <c:v>27.078125</c:v>
                </c:pt>
                <c:pt idx="401">
                  <c:v>27.171875000000043</c:v>
                </c:pt>
                <c:pt idx="402">
                  <c:v>27.265624999999975</c:v>
                </c:pt>
                <c:pt idx="403">
                  <c:v>27.359375000000021</c:v>
                </c:pt>
                <c:pt idx="404">
                  <c:v>27.453125</c:v>
                </c:pt>
                <c:pt idx="405">
                  <c:v>27.562499999999975</c:v>
                </c:pt>
                <c:pt idx="406">
                  <c:v>27.656250000000021</c:v>
                </c:pt>
                <c:pt idx="407">
                  <c:v>27.75</c:v>
                </c:pt>
                <c:pt idx="408">
                  <c:v>27.84375</c:v>
                </c:pt>
                <c:pt idx="409">
                  <c:v>27.921875000000021</c:v>
                </c:pt>
                <c:pt idx="410">
                  <c:v>28.031250000000021</c:v>
                </c:pt>
                <c:pt idx="411">
                  <c:v>28.125</c:v>
                </c:pt>
                <c:pt idx="412">
                  <c:v>28.21875</c:v>
                </c:pt>
                <c:pt idx="413">
                  <c:v>28.3125</c:v>
                </c:pt>
                <c:pt idx="414">
                  <c:v>28.40625</c:v>
                </c:pt>
                <c:pt idx="415">
                  <c:v>28.5</c:v>
                </c:pt>
                <c:pt idx="416">
                  <c:v>28.578125</c:v>
                </c:pt>
                <c:pt idx="417">
                  <c:v>28.671875000000043</c:v>
                </c:pt>
                <c:pt idx="418">
                  <c:v>28.78125</c:v>
                </c:pt>
                <c:pt idx="419">
                  <c:v>28.859375000000021</c:v>
                </c:pt>
                <c:pt idx="420">
                  <c:v>28.968749999999954</c:v>
                </c:pt>
                <c:pt idx="421">
                  <c:v>29.062499999999975</c:v>
                </c:pt>
                <c:pt idx="422">
                  <c:v>29.140625</c:v>
                </c:pt>
                <c:pt idx="423">
                  <c:v>29.234375000000021</c:v>
                </c:pt>
                <c:pt idx="424">
                  <c:v>29.328125</c:v>
                </c:pt>
                <c:pt idx="425">
                  <c:v>29.4375</c:v>
                </c:pt>
                <c:pt idx="426">
                  <c:v>29.531250000000021</c:v>
                </c:pt>
                <c:pt idx="427">
                  <c:v>29.609375000000021</c:v>
                </c:pt>
                <c:pt idx="428">
                  <c:v>29.703125</c:v>
                </c:pt>
                <c:pt idx="429">
                  <c:v>29.796875000000021</c:v>
                </c:pt>
                <c:pt idx="430">
                  <c:v>29.890625</c:v>
                </c:pt>
                <c:pt idx="431">
                  <c:v>30</c:v>
                </c:pt>
                <c:pt idx="432">
                  <c:v>30.078125</c:v>
                </c:pt>
                <c:pt idx="433">
                  <c:v>30.171875000000043</c:v>
                </c:pt>
                <c:pt idx="434">
                  <c:v>30.28125</c:v>
                </c:pt>
                <c:pt idx="435">
                  <c:v>30.375</c:v>
                </c:pt>
                <c:pt idx="436">
                  <c:v>30.468749999999954</c:v>
                </c:pt>
                <c:pt idx="437">
                  <c:v>30.59375</c:v>
                </c:pt>
                <c:pt idx="438">
                  <c:v>30.671875000000043</c:v>
                </c:pt>
                <c:pt idx="439">
                  <c:v>30.78125</c:v>
                </c:pt>
                <c:pt idx="440">
                  <c:v>30.875</c:v>
                </c:pt>
                <c:pt idx="441">
                  <c:v>30.984375</c:v>
                </c:pt>
                <c:pt idx="442">
                  <c:v>31.078125</c:v>
                </c:pt>
                <c:pt idx="443">
                  <c:v>31.1875</c:v>
                </c:pt>
                <c:pt idx="444">
                  <c:v>31.296875000000021</c:v>
                </c:pt>
                <c:pt idx="445">
                  <c:v>31.40625</c:v>
                </c:pt>
                <c:pt idx="446">
                  <c:v>31.515625</c:v>
                </c:pt>
                <c:pt idx="447">
                  <c:v>31.625</c:v>
                </c:pt>
                <c:pt idx="448">
                  <c:v>31.734375000000021</c:v>
                </c:pt>
                <c:pt idx="449">
                  <c:v>31.84375</c:v>
                </c:pt>
                <c:pt idx="450">
                  <c:v>31.953125</c:v>
                </c:pt>
                <c:pt idx="451">
                  <c:v>32.062500000000043</c:v>
                </c:pt>
                <c:pt idx="452">
                  <c:v>32.15625</c:v>
                </c:pt>
                <c:pt idx="453">
                  <c:v>32.28125</c:v>
                </c:pt>
                <c:pt idx="454">
                  <c:v>32.40625</c:v>
                </c:pt>
                <c:pt idx="455">
                  <c:v>32.5</c:v>
                </c:pt>
                <c:pt idx="456">
                  <c:v>32.640625</c:v>
                </c:pt>
                <c:pt idx="457">
                  <c:v>32.734375000000043</c:v>
                </c:pt>
                <c:pt idx="458">
                  <c:v>32.859375</c:v>
                </c:pt>
                <c:pt idx="459">
                  <c:v>32.968750000000043</c:v>
                </c:pt>
                <c:pt idx="460">
                  <c:v>33.093750000000043</c:v>
                </c:pt>
                <c:pt idx="461">
                  <c:v>33.1875</c:v>
                </c:pt>
                <c:pt idx="462">
                  <c:v>33.328125000000043</c:v>
                </c:pt>
                <c:pt idx="463">
                  <c:v>33.468750000000043</c:v>
                </c:pt>
                <c:pt idx="464">
                  <c:v>33.578125000000043</c:v>
                </c:pt>
                <c:pt idx="465">
                  <c:v>33.703125000000043</c:v>
                </c:pt>
                <c:pt idx="466">
                  <c:v>33.796875000000043</c:v>
                </c:pt>
                <c:pt idx="467">
                  <c:v>33.9375</c:v>
                </c:pt>
                <c:pt idx="468">
                  <c:v>34.062500000000043</c:v>
                </c:pt>
                <c:pt idx="469">
                  <c:v>34.1875</c:v>
                </c:pt>
                <c:pt idx="470">
                  <c:v>34.296875000000043</c:v>
                </c:pt>
                <c:pt idx="471">
                  <c:v>34.4375</c:v>
                </c:pt>
                <c:pt idx="472">
                  <c:v>34.546875</c:v>
                </c:pt>
                <c:pt idx="473">
                  <c:v>34.671875</c:v>
                </c:pt>
                <c:pt idx="474">
                  <c:v>34.796875000000043</c:v>
                </c:pt>
                <c:pt idx="475">
                  <c:v>34.921875</c:v>
                </c:pt>
                <c:pt idx="476">
                  <c:v>35.062500000000043</c:v>
                </c:pt>
                <c:pt idx="477">
                  <c:v>35.15625</c:v>
                </c:pt>
                <c:pt idx="478">
                  <c:v>35.296875000000043</c:v>
                </c:pt>
                <c:pt idx="479">
                  <c:v>35.421875</c:v>
                </c:pt>
                <c:pt idx="480">
                  <c:v>35.53125</c:v>
                </c:pt>
                <c:pt idx="481">
                  <c:v>35.65625</c:v>
                </c:pt>
                <c:pt idx="482">
                  <c:v>35.78125</c:v>
                </c:pt>
                <c:pt idx="483">
                  <c:v>35.90625</c:v>
                </c:pt>
                <c:pt idx="484">
                  <c:v>36.03125</c:v>
                </c:pt>
                <c:pt idx="485">
                  <c:v>36.15625</c:v>
                </c:pt>
                <c:pt idx="486">
                  <c:v>36.28125</c:v>
                </c:pt>
                <c:pt idx="487">
                  <c:v>36.390625</c:v>
                </c:pt>
                <c:pt idx="488">
                  <c:v>36.53125</c:v>
                </c:pt>
                <c:pt idx="489">
                  <c:v>36.640625</c:v>
                </c:pt>
                <c:pt idx="490">
                  <c:v>36.75</c:v>
                </c:pt>
                <c:pt idx="491">
                  <c:v>36.875</c:v>
                </c:pt>
                <c:pt idx="492">
                  <c:v>37</c:v>
                </c:pt>
                <c:pt idx="493">
                  <c:v>37.109375000000043</c:v>
                </c:pt>
                <c:pt idx="494">
                  <c:v>37.234375000000043</c:v>
                </c:pt>
                <c:pt idx="495">
                  <c:v>37.34375</c:v>
                </c:pt>
                <c:pt idx="496">
                  <c:v>37.468750000000043</c:v>
                </c:pt>
                <c:pt idx="497">
                  <c:v>37.562500000000043</c:v>
                </c:pt>
                <c:pt idx="498">
                  <c:v>37.6875</c:v>
                </c:pt>
                <c:pt idx="499">
                  <c:v>37.796875000000043</c:v>
                </c:pt>
                <c:pt idx="500">
                  <c:v>37.90625</c:v>
                </c:pt>
                <c:pt idx="501">
                  <c:v>38</c:v>
                </c:pt>
                <c:pt idx="502">
                  <c:v>38.093750000000043</c:v>
                </c:pt>
                <c:pt idx="503">
                  <c:v>38.203125000000043</c:v>
                </c:pt>
                <c:pt idx="504">
                  <c:v>38.28125</c:v>
                </c:pt>
                <c:pt idx="505">
                  <c:v>38.375</c:v>
                </c:pt>
                <c:pt idx="506">
                  <c:v>38.468750000000043</c:v>
                </c:pt>
                <c:pt idx="507">
                  <c:v>38.578125000000043</c:v>
                </c:pt>
                <c:pt idx="508">
                  <c:v>38.65625</c:v>
                </c:pt>
                <c:pt idx="509">
                  <c:v>38.765625000000043</c:v>
                </c:pt>
                <c:pt idx="510">
                  <c:v>38.890625</c:v>
                </c:pt>
                <c:pt idx="511">
                  <c:v>38.968750000000043</c:v>
                </c:pt>
                <c:pt idx="512">
                  <c:v>39.093750000000043</c:v>
                </c:pt>
                <c:pt idx="513">
                  <c:v>39.203125000000043</c:v>
                </c:pt>
                <c:pt idx="514">
                  <c:v>39.328125000000043</c:v>
                </c:pt>
                <c:pt idx="515">
                  <c:v>39.4375</c:v>
                </c:pt>
                <c:pt idx="516">
                  <c:v>39.546875</c:v>
                </c:pt>
                <c:pt idx="517">
                  <c:v>39.65625</c:v>
                </c:pt>
                <c:pt idx="518">
                  <c:v>39.765625000000043</c:v>
                </c:pt>
                <c:pt idx="519">
                  <c:v>39.890625</c:v>
                </c:pt>
                <c:pt idx="520">
                  <c:v>39.968750000000043</c:v>
                </c:pt>
                <c:pt idx="521">
                  <c:v>40.093750000000043</c:v>
                </c:pt>
                <c:pt idx="522">
                  <c:v>40.203125000000043</c:v>
                </c:pt>
                <c:pt idx="523">
                  <c:v>40.296875000000043</c:v>
                </c:pt>
                <c:pt idx="524">
                  <c:v>40.40625</c:v>
                </c:pt>
                <c:pt idx="525">
                  <c:v>40.515625</c:v>
                </c:pt>
                <c:pt idx="526">
                  <c:v>40.609375000000043</c:v>
                </c:pt>
                <c:pt idx="527">
                  <c:v>40.718750000000043</c:v>
                </c:pt>
                <c:pt idx="528">
                  <c:v>40.828125000000043</c:v>
                </c:pt>
                <c:pt idx="529">
                  <c:v>40.921875</c:v>
                </c:pt>
                <c:pt idx="530">
                  <c:v>41.03125</c:v>
                </c:pt>
                <c:pt idx="531">
                  <c:v>41.140625</c:v>
                </c:pt>
                <c:pt idx="532">
                  <c:v>41.234375000000043</c:v>
                </c:pt>
                <c:pt idx="533">
                  <c:v>41.359375</c:v>
                </c:pt>
                <c:pt idx="534">
                  <c:v>41.453125</c:v>
                </c:pt>
                <c:pt idx="535">
                  <c:v>41.562500000000043</c:v>
                </c:pt>
                <c:pt idx="536">
                  <c:v>41.65625</c:v>
                </c:pt>
                <c:pt idx="537">
                  <c:v>41.75</c:v>
                </c:pt>
                <c:pt idx="538">
                  <c:v>41.859375</c:v>
                </c:pt>
                <c:pt idx="539">
                  <c:v>41.968750000000043</c:v>
                </c:pt>
                <c:pt idx="540">
                  <c:v>42.078125000000043</c:v>
                </c:pt>
                <c:pt idx="541">
                  <c:v>42.15625</c:v>
                </c:pt>
                <c:pt idx="542">
                  <c:v>42.28125</c:v>
                </c:pt>
                <c:pt idx="543">
                  <c:v>42.390625</c:v>
                </c:pt>
                <c:pt idx="544">
                  <c:v>42.484375</c:v>
                </c:pt>
                <c:pt idx="545">
                  <c:v>42.609375000000043</c:v>
                </c:pt>
                <c:pt idx="546">
                  <c:v>42.703125000000043</c:v>
                </c:pt>
                <c:pt idx="547">
                  <c:v>42.8125</c:v>
                </c:pt>
                <c:pt idx="548">
                  <c:v>42.921875</c:v>
                </c:pt>
                <c:pt idx="549">
                  <c:v>43.03125</c:v>
                </c:pt>
                <c:pt idx="550">
                  <c:v>43.15625</c:v>
                </c:pt>
                <c:pt idx="551">
                  <c:v>43.25</c:v>
                </c:pt>
                <c:pt idx="552">
                  <c:v>43.375</c:v>
                </c:pt>
                <c:pt idx="553">
                  <c:v>43.5</c:v>
                </c:pt>
                <c:pt idx="554">
                  <c:v>43.609375000000043</c:v>
                </c:pt>
                <c:pt idx="555">
                  <c:v>43.75</c:v>
                </c:pt>
                <c:pt idx="556">
                  <c:v>43.84375</c:v>
                </c:pt>
                <c:pt idx="557">
                  <c:v>43.968750000000043</c:v>
                </c:pt>
                <c:pt idx="558">
                  <c:v>44.093750000000043</c:v>
                </c:pt>
                <c:pt idx="559">
                  <c:v>44.218750000000043</c:v>
                </c:pt>
                <c:pt idx="560">
                  <c:v>44.34375</c:v>
                </c:pt>
                <c:pt idx="561">
                  <c:v>44.453125</c:v>
                </c:pt>
                <c:pt idx="562">
                  <c:v>44.593750000000043</c:v>
                </c:pt>
                <c:pt idx="563">
                  <c:v>44.734375000000043</c:v>
                </c:pt>
                <c:pt idx="564">
                  <c:v>44.84375</c:v>
                </c:pt>
                <c:pt idx="565">
                  <c:v>44.984375</c:v>
                </c:pt>
                <c:pt idx="566">
                  <c:v>45.125000000000043</c:v>
                </c:pt>
                <c:pt idx="567">
                  <c:v>45.265625000000043</c:v>
                </c:pt>
                <c:pt idx="568">
                  <c:v>45.375</c:v>
                </c:pt>
                <c:pt idx="569">
                  <c:v>45.53125</c:v>
                </c:pt>
                <c:pt idx="570">
                  <c:v>45.671875</c:v>
                </c:pt>
                <c:pt idx="571">
                  <c:v>45.8125</c:v>
                </c:pt>
                <c:pt idx="572">
                  <c:v>45.953125</c:v>
                </c:pt>
                <c:pt idx="573">
                  <c:v>46.093750000000043</c:v>
                </c:pt>
                <c:pt idx="574">
                  <c:v>46.265625000000043</c:v>
                </c:pt>
                <c:pt idx="575">
                  <c:v>46.375</c:v>
                </c:pt>
                <c:pt idx="576">
                  <c:v>46.546875</c:v>
                </c:pt>
                <c:pt idx="577">
                  <c:v>46.703125000000043</c:v>
                </c:pt>
                <c:pt idx="578">
                  <c:v>46.875</c:v>
                </c:pt>
                <c:pt idx="579">
                  <c:v>47.015625</c:v>
                </c:pt>
                <c:pt idx="580">
                  <c:v>47.171875</c:v>
                </c:pt>
                <c:pt idx="581">
                  <c:v>47.34375</c:v>
                </c:pt>
                <c:pt idx="582">
                  <c:v>47.5</c:v>
                </c:pt>
                <c:pt idx="583">
                  <c:v>47.671875</c:v>
                </c:pt>
                <c:pt idx="584">
                  <c:v>47.828125000000043</c:v>
                </c:pt>
                <c:pt idx="585">
                  <c:v>48</c:v>
                </c:pt>
                <c:pt idx="586">
                  <c:v>48.171875</c:v>
                </c:pt>
                <c:pt idx="587">
                  <c:v>48.34375</c:v>
                </c:pt>
                <c:pt idx="588">
                  <c:v>48.5</c:v>
                </c:pt>
                <c:pt idx="589">
                  <c:v>48.703125000000043</c:v>
                </c:pt>
                <c:pt idx="590">
                  <c:v>48.859375</c:v>
                </c:pt>
                <c:pt idx="591">
                  <c:v>49.046875</c:v>
                </c:pt>
                <c:pt idx="592">
                  <c:v>49.234375000000043</c:v>
                </c:pt>
                <c:pt idx="593">
                  <c:v>49.40625</c:v>
                </c:pt>
                <c:pt idx="594">
                  <c:v>49.578125000000043</c:v>
                </c:pt>
                <c:pt idx="595">
                  <c:v>49.78125</c:v>
                </c:pt>
                <c:pt idx="596">
                  <c:v>49.953125</c:v>
                </c:pt>
                <c:pt idx="597">
                  <c:v>50.125000000000043</c:v>
                </c:pt>
                <c:pt idx="598">
                  <c:v>50.328125000000043</c:v>
                </c:pt>
                <c:pt idx="599">
                  <c:v>50.53125</c:v>
                </c:pt>
                <c:pt idx="600">
                  <c:v>50.6875</c:v>
                </c:pt>
                <c:pt idx="601">
                  <c:v>50.90625</c:v>
                </c:pt>
                <c:pt idx="602">
                  <c:v>51.109375000000043</c:v>
                </c:pt>
                <c:pt idx="603">
                  <c:v>51.296875000000043</c:v>
                </c:pt>
                <c:pt idx="604">
                  <c:v>51.484375</c:v>
                </c:pt>
                <c:pt idx="605">
                  <c:v>51.671875</c:v>
                </c:pt>
                <c:pt idx="606">
                  <c:v>51.875</c:v>
                </c:pt>
                <c:pt idx="607">
                  <c:v>52.078125000000043</c:v>
                </c:pt>
                <c:pt idx="608">
                  <c:v>52.265625000000043</c:v>
                </c:pt>
                <c:pt idx="609">
                  <c:v>52.484375</c:v>
                </c:pt>
                <c:pt idx="610">
                  <c:v>52.671875</c:v>
                </c:pt>
                <c:pt idx="611">
                  <c:v>52.875</c:v>
                </c:pt>
                <c:pt idx="612">
                  <c:v>53.078125000000043</c:v>
                </c:pt>
                <c:pt idx="613">
                  <c:v>53.296875000000043</c:v>
                </c:pt>
                <c:pt idx="614">
                  <c:v>53.5</c:v>
                </c:pt>
                <c:pt idx="615">
                  <c:v>53.6875</c:v>
                </c:pt>
                <c:pt idx="616">
                  <c:v>53.90625</c:v>
                </c:pt>
                <c:pt idx="617">
                  <c:v>54.109375000000043</c:v>
                </c:pt>
                <c:pt idx="618">
                  <c:v>54.3125</c:v>
                </c:pt>
                <c:pt idx="619">
                  <c:v>54.53125</c:v>
                </c:pt>
                <c:pt idx="620">
                  <c:v>54.75</c:v>
                </c:pt>
                <c:pt idx="621">
                  <c:v>54.9375</c:v>
                </c:pt>
                <c:pt idx="622">
                  <c:v>55.15625</c:v>
                </c:pt>
                <c:pt idx="623">
                  <c:v>55.359375</c:v>
                </c:pt>
                <c:pt idx="624">
                  <c:v>55.593750000000043</c:v>
                </c:pt>
                <c:pt idx="625">
                  <c:v>55.8125</c:v>
                </c:pt>
                <c:pt idx="626">
                  <c:v>56</c:v>
                </c:pt>
                <c:pt idx="627">
                  <c:v>56.218750000000043</c:v>
                </c:pt>
                <c:pt idx="628">
                  <c:v>56.453125</c:v>
                </c:pt>
                <c:pt idx="629">
                  <c:v>56.65625</c:v>
                </c:pt>
                <c:pt idx="630">
                  <c:v>56.875</c:v>
                </c:pt>
                <c:pt idx="631">
                  <c:v>57.078125000000043</c:v>
                </c:pt>
                <c:pt idx="632">
                  <c:v>57.296875000000043</c:v>
                </c:pt>
                <c:pt idx="633">
                  <c:v>57.53125</c:v>
                </c:pt>
                <c:pt idx="634">
                  <c:v>57.75</c:v>
                </c:pt>
                <c:pt idx="635">
                  <c:v>57.953125</c:v>
                </c:pt>
                <c:pt idx="636">
                  <c:v>58.15625</c:v>
                </c:pt>
                <c:pt idx="637">
                  <c:v>58.40625</c:v>
                </c:pt>
                <c:pt idx="638">
                  <c:v>58.625000000000043</c:v>
                </c:pt>
                <c:pt idx="639">
                  <c:v>58.84375</c:v>
                </c:pt>
                <c:pt idx="640">
                  <c:v>59.062500000000043</c:v>
                </c:pt>
                <c:pt idx="641">
                  <c:v>59.28125</c:v>
                </c:pt>
                <c:pt idx="642">
                  <c:v>59.53125</c:v>
                </c:pt>
                <c:pt idx="643">
                  <c:v>59.734375000000043</c:v>
                </c:pt>
                <c:pt idx="644">
                  <c:v>59.953125</c:v>
                </c:pt>
                <c:pt idx="645">
                  <c:v>60.203125000000043</c:v>
                </c:pt>
                <c:pt idx="646">
                  <c:v>60.421875</c:v>
                </c:pt>
                <c:pt idx="647">
                  <c:v>60.671875</c:v>
                </c:pt>
                <c:pt idx="648">
                  <c:v>60.890625</c:v>
                </c:pt>
                <c:pt idx="649">
                  <c:v>61.125000000000043</c:v>
                </c:pt>
                <c:pt idx="650">
                  <c:v>61.359375</c:v>
                </c:pt>
                <c:pt idx="651">
                  <c:v>61.593750000000043</c:v>
                </c:pt>
                <c:pt idx="652">
                  <c:v>61.84375</c:v>
                </c:pt>
                <c:pt idx="653">
                  <c:v>62.078125000000043</c:v>
                </c:pt>
                <c:pt idx="654">
                  <c:v>62.328125000000043</c:v>
                </c:pt>
                <c:pt idx="655">
                  <c:v>62.546875</c:v>
                </c:pt>
                <c:pt idx="656">
                  <c:v>62.796875000000043</c:v>
                </c:pt>
                <c:pt idx="657">
                  <c:v>63.046875</c:v>
                </c:pt>
                <c:pt idx="658">
                  <c:v>63.296875000000043</c:v>
                </c:pt>
                <c:pt idx="659">
                  <c:v>63.562500000000043</c:v>
                </c:pt>
                <c:pt idx="660">
                  <c:v>63.796875000000043</c:v>
                </c:pt>
                <c:pt idx="661">
                  <c:v>64.0625</c:v>
                </c:pt>
                <c:pt idx="662">
                  <c:v>64.328125</c:v>
                </c:pt>
                <c:pt idx="663">
                  <c:v>64.609374999999915</c:v>
                </c:pt>
                <c:pt idx="664">
                  <c:v>64.859374999999915</c:v>
                </c:pt>
                <c:pt idx="665">
                  <c:v>65.124999999999986</c:v>
                </c:pt>
                <c:pt idx="666">
                  <c:v>65.390625000000085</c:v>
                </c:pt>
                <c:pt idx="667">
                  <c:v>65.703125000000085</c:v>
                </c:pt>
                <c:pt idx="668">
                  <c:v>65.96875</c:v>
                </c:pt>
                <c:pt idx="669">
                  <c:v>66.234375</c:v>
                </c:pt>
                <c:pt idx="670">
                  <c:v>66.531250000000085</c:v>
                </c:pt>
                <c:pt idx="671">
                  <c:v>66.8125</c:v>
                </c:pt>
                <c:pt idx="672">
                  <c:v>67.109374999999915</c:v>
                </c:pt>
                <c:pt idx="673">
                  <c:v>67.421875</c:v>
                </c:pt>
                <c:pt idx="674">
                  <c:v>67.734375</c:v>
                </c:pt>
                <c:pt idx="675">
                  <c:v>68.031250000000085</c:v>
                </c:pt>
                <c:pt idx="676">
                  <c:v>68.34375</c:v>
                </c:pt>
                <c:pt idx="677">
                  <c:v>68.671874999999915</c:v>
                </c:pt>
                <c:pt idx="678">
                  <c:v>68.984375</c:v>
                </c:pt>
                <c:pt idx="679">
                  <c:v>69.3125</c:v>
                </c:pt>
                <c:pt idx="680">
                  <c:v>69.65625</c:v>
                </c:pt>
                <c:pt idx="681">
                  <c:v>69.96875</c:v>
                </c:pt>
                <c:pt idx="682">
                  <c:v>70.34375</c:v>
                </c:pt>
                <c:pt idx="683">
                  <c:v>70.6875</c:v>
                </c:pt>
                <c:pt idx="684">
                  <c:v>71.046875</c:v>
                </c:pt>
                <c:pt idx="685">
                  <c:v>71.406250000000085</c:v>
                </c:pt>
                <c:pt idx="686">
                  <c:v>71.765625000000085</c:v>
                </c:pt>
                <c:pt idx="687">
                  <c:v>72.140625000000085</c:v>
                </c:pt>
                <c:pt idx="688">
                  <c:v>72.531250000000085</c:v>
                </c:pt>
                <c:pt idx="689">
                  <c:v>72.937500000000085</c:v>
                </c:pt>
                <c:pt idx="690">
                  <c:v>73.296875</c:v>
                </c:pt>
                <c:pt idx="691">
                  <c:v>73.703125000000085</c:v>
                </c:pt>
                <c:pt idx="692">
                  <c:v>74.124999999999986</c:v>
                </c:pt>
                <c:pt idx="693">
                  <c:v>74.546875</c:v>
                </c:pt>
                <c:pt idx="694">
                  <c:v>74.96875</c:v>
                </c:pt>
                <c:pt idx="695">
                  <c:v>75.406250000000085</c:v>
                </c:pt>
                <c:pt idx="696">
                  <c:v>75.828125</c:v>
                </c:pt>
                <c:pt idx="697">
                  <c:v>76.265625000000085</c:v>
                </c:pt>
                <c:pt idx="698">
                  <c:v>76.734375</c:v>
                </c:pt>
                <c:pt idx="699">
                  <c:v>77.21875</c:v>
                </c:pt>
                <c:pt idx="700">
                  <c:v>77.671874999999915</c:v>
                </c:pt>
                <c:pt idx="701">
                  <c:v>78.124999999999986</c:v>
                </c:pt>
                <c:pt idx="702">
                  <c:v>78.609374999999915</c:v>
                </c:pt>
                <c:pt idx="703">
                  <c:v>79.109374999999915</c:v>
                </c:pt>
                <c:pt idx="704">
                  <c:v>79.609374999999915</c:v>
                </c:pt>
                <c:pt idx="705">
                  <c:v>80.109374999999915</c:v>
                </c:pt>
                <c:pt idx="706">
                  <c:v>80.624999999999986</c:v>
                </c:pt>
                <c:pt idx="707">
                  <c:v>81.15625</c:v>
                </c:pt>
                <c:pt idx="708">
                  <c:v>81.703125000000085</c:v>
                </c:pt>
                <c:pt idx="709">
                  <c:v>82.25</c:v>
                </c:pt>
                <c:pt idx="710">
                  <c:v>82.781250000000085</c:v>
                </c:pt>
                <c:pt idx="711">
                  <c:v>83.328125</c:v>
                </c:pt>
                <c:pt idx="712">
                  <c:v>83.906250000000085</c:v>
                </c:pt>
                <c:pt idx="713">
                  <c:v>84.5</c:v>
                </c:pt>
                <c:pt idx="714">
                  <c:v>85.078125</c:v>
                </c:pt>
                <c:pt idx="715">
                  <c:v>85.65625</c:v>
                </c:pt>
                <c:pt idx="716">
                  <c:v>86.25</c:v>
                </c:pt>
                <c:pt idx="717">
                  <c:v>86.874999999999986</c:v>
                </c:pt>
                <c:pt idx="718">
                  <c:v>87.515625000000085</c:v>
                </c:pt>
                <c:pt idx="719">
                  <c:v>88.124999999999986</c:v>
                </c:pt>
                <c:pt idx="720">
                  <c:v>88.75</c:v>
                </c:pt>
                <c:pt idx="721">
                  <c:v>89.406250000000085</c:v>
                </c:pt>
                <c:pt idx="722">
                  <c:v>90.046875</c:v>
                </c:pt>
                <c:pt idx="723">
                  <c:v>90.71875</c:v>
                </c:pt>
                <c:pt idx="724">
                  <c:v>91.374999999999986</c:v>
                </c:pt>
                <c:pt idx="725">
                  <c:v>92.046875</c:v>
                </c:pt>
                <c:pt idx="726">
                  <c:v>92.734375</c:v>
                </c:pt>
                <c:pt idx="727">
                  <c:v>93.437500000000085</c:v>
                </c:pt>
                <c:pt idx="728">
                  <c:v>94.124999999999986</c:v>
                </c:pt>
                <c:pt idx="729">
                  <c:v>94.84375</c:v>
                </c:pt>
                <c:pt idx="730">
                  <c:v>95.546875</c:v>
                </c:pt>
                <c:pt idx="731">
                  <c:v>96.265625000000085</c:v>
                </c:pt>
                <c:pt idx="732">
                  <c:v>97.015625000000085</c:v>
                </c:pt>
                <c:pt idx="733">
                  <c:v>97.75</c:v>
                </c:pt>
                <c:pt idx="734">
                  <c:v>98.5</c:v>
                </c:pt>
                <c:pt idx="735">
                  <c:v>99.25</c:v>
                </c:pt>
                <c:pt idx="736">
                  <c:v>100</c:v>
                </c:pt>
                <c:pt idx="737">
                  <c:v>100.75</c:v>
                </c:pt>
                <c:pt idx="738">
                  <c:v>101.53125000000009</c:v>
                </c:pt>
                <c:pt idx="739">
                  <c:v>102.296875</c:v>
                </c:pt>
                <c:pt idx="740">
                  <c:v>103.09375</c:v>
                </c:pt>
                <c:pt idx="741">
                  <c:v>103.87499999999999</c:v>
                </c:pt>
                <c:pt idx="742">
                  <c:v>104.67187499999991</c:v>
                </c:pt>
                <c:pt idx="743">
                  <c:v>105.484375</c:v>
                </c:pt>
                <c:pt idx="744">
                  <c:v>106.28125000000009</c:v>
                </c:pt>
                <c:pt idx="745">
                  <c:v>107.078125</c:v>
                </c:pt>
                <c:pt idx="746">
                  <c:v>107.921875</c:v>
                </c:pt>
                <c:pt idx="747">
                  <c:v>108.734375</c:v>
                </c:pt>
                <c:pt idx="748">
                  <c:v>109.5625</c:v>
                </c:pt>
                <c:pt idx="749">
                  <c:v>110.37499999999999</c:v>
                </c:pt>
                <c:pt idx="750">
                  <c:v>111.21875</c:v>
                </c:pt>
                <c:pt idx="751">
                  <c:v>112.01562500000009</c:v>
                </c:pt>
                <c:pt idx="752">
                  <c:v>112.8125</c:v>
                </c:pt>
                <c:pt idx="753">
                  <c:v>113.59375</c:v>
                </c:pt>
                <c:pt idx="754">
                  <c:v>114.37499999999999</c:v>
                </c:pt>
                <c:pt idx="755">
                  <c:v>115.15625</c:v>
                </c:pt>
                <c:pt idx="756">
                  <c:v>115.89062500000009</c:v>
                </c:pt>
                <c:pt idx="757">
                  <c:v>116.546875</c:v>
                </c:pt>
                <c:pt idx="758">
                  <c:v>117.20312500000009</c:v>
                </c:pt>
                <c:pt idx="759">
                  <c:v>117.85937499999991</c:v>
                </c:pt>
                <c:pt idx="760">
                  <c:v>118.484375</c:v>
                </c:pt>
                <c:pt idx="761">
                  <c:v>119.10937499999991</c:v>
                </c:pt>
                <c:pt idx="762">
                  <c:v>119.62499999999999</c:v>
                </c:pt>
                <c:pt idx="763">
                  <c:v>120.09375</c:v>
                </c:pt>
                <c:pt idx="764">
                  <c:v>120.62499999999999</c:v>
                </c:pt>
                <c:pt idx="765">
                  <c:v>121.10937499999991</c:v>
                </c:pt>
                <c:pt idx="766">
                  <c:v>121.5625</c:v>
                </c:pt>
                <c:pt idx="767">
                  <c:v>121.921875</c:v>
                </c:pt>
                <c:pt idx="768">
                  <c:v>122.234375</c:v>
                </c:pt>
                <c:pt idx="769">
                  <c:v>122.5625</c:v>
                </c:pt>
                <c:pt idx="770">
                  <c:v>122.921875</c:v>
                </c:pt>
                <c:pt idx="771">
                  <c:v>123.1875</c:v>
                </c:pt>
                <c:pt idx="772">
                  <c:v>123.37499999999999</c:v>
                </c:pt>
                <c:pt idx="773">
                  <c:v>123.546875</c:v>
                </c:pt>
                <c:pt idx="774">
                  <c:v>123.71875</c:v>
                </c:pt>
                <c:pt idx="775">
                  <c:v>123.87499999999999</c:v>
                </c:pt>
                <c:pt idx="776">
                  <c:v>124.01562500000009</c:v>
                </c:pt>
                <c:pt idx="777">
                  <c:v>124.078125</c:v>
                </c:pt>
                <c:pt idx="778">
                  <c:v>124.14062500000009</c:v>
                </c:pt>
                <c:pt idx="779">
                  <c:v>124.1875</c:v>
                </c:pt>
                <c:pt idx="780">
                  <c:v>124.25</c:v>
                </c:pt>
                <c:pt idx="781">
                  <c:v>124.296875</c:v>
                </c:pt>
                <c:pt idx="782">
                  <c:v>124.328125</c:v>
                </c:pt>
                <c:pt idx="783">
                  <c:v>124.39062500000009</c:v>
                </c:pt>
                <c:pt idx="784">
                  <c:v>124.43750000000009</c:v>
                </c:pt>
                <c:pt idx="785">
                  <c:v>124.45312500000009</c:v>
                </c:pt>
                <c:pt idx="786">
                  <c:v>124.5</c:v>
                </c:pt>
                <c:pt idx="787">
                  <c:v>124.51562500000009</c:v>
                </c:pt>
                <c:pt idx="788">
                  <c:v>124.53125000000009</c:v>
                </c:pt>
                <c:pt idx="789">
                  <c:v>124.5625</c:v>
                </c:pt>
                <c:pt idx="790">
                  <c:v>124.578125</c:v>
                </c:pt>
                <c:pt idx="791">
                  <c:v>124.60937499999991</c:v>
                </c:pt>
                <c:pt idx="792">
                  <c:v>124.62499999999999</c:v>
                </c:pt>
                <c:pt idx="793">
                  <c:v>124.65625</c:v>
                </c:pt>
                <c:pt idx="794">
                  <c:v>124.65625</c:v>
                </c:pt>
                <c:pt idx="795">
                  <c:v>124.6875</c:v>
                </c:pt>
                <c:pt idx="796">
                  <c:v>124.70312500000009</c:v>
                </c:pt>
                <c:pt idx="797">
                  <c:v>124.734375</c:v>
                </c:pt>
                <c:pt idx="798">
                  <c:v>124.734375</c:v>
                </c:pt>
                <c:pt idx="799">
                  <c:v>124.75</c:v>
                </c:pt>
                <c:pt idx="800">
                  <c:v>124.76562500000009</c:v>
                </c:pt>
                <c:pt idx="801">
                  <c:v>124.76562500000009</c:v>
                </c:pt>
                <c:pt idx="802">
                  <c:v>124.796875</c:v>
                </c:pt>
                <c:pt idx="803">
                  <c:v>124.8125</c:v>
                </c:pt>
                <c:pt idx="804">
                  <c:v>124.796875</c:v>
                </c:pt>
                <c:pt idx="805">
                  <c:v>124.828125</c:v>
                </c:pt>
                <c:pt idx="806">
                  <c:v>124.8125</c:v>
                </c:pt>
                <c:pt idx="807">
                  <c:v>124.84375</c:v>
                </c:pt>
                <c:pt idx="808">
                  <c:v>124.84375</c:v>
                </c:pt>
                <c:pt idx="809">
                  <c:v>124.87499999999999</c:v>
                </c:pt>
                <c:pt idx="810">
                  <c:v>124.87499999999999</c:v>
                </c:pt>
                <c:pt idx="811">
                  <c:v>124.85937499999991</c:v>
                </c:pt>
                <c:pt idx="812">
                  <c:v>124.87499999999999</c:v>
                </c:pt>
                <c:pt idx="813">
                  <c:v>124.87499999999999</c:v>
                </c:pt>
                <c:pt idx="814">
                  <c:v>124.85937499999991</c:v>
                </c:pt>
                <c:pt idx="815">
                  <c:v>124.87499999999999</c:v>
                </c:pt>
                <c:pt idx="816">
                  <c:v>124.87499999999999</c:v>
                </c:pt>
                <c:pt idx="817">
                  <c:v>124.87499999999999</c:v>
                </c:pt>
                <c:pt idx="818">
                  <c:v>124.87499999999999</c:v>
                </c:pt>
                <c:pt idx="819">
                  <c:v>124.87499999999999</c:v>
                </c:pt>
                <c:pt idx="820">
                  <c:v>124.87499999999999</c:v>
                </c:pt>
                <c:pt idx="821">
                  <c:v>124.89062500000009</c:v>
                </c:pt>
                <c:pt idx="822">
                  <c:v>124.89062500000009</c:v>
                </c:pt>
                <c:pt idx="823">
                  <c:v>124.87499999999999</c:v>
                </c:pt>
                <c:pt idx="824">
                  <c:v>124.89062500000009</c:v>
                </c:pt>
                <c:pt idx="825">
                  <c:v>124.89062500000009</c:v>
                </c:pt>
                <c:pt idx="826">
                  <c:v>124.89062500000009</c:v>
                </c:pt>
                <c:pt idx="827">
                  <c:v>124.89062500000009</c:v>
                </c:pt>
                <c:pt idx="828">
                  <c:v>124.87499999999999</c:v>
                </c:pt>
                <c:pt idx="829">
                  <c:v>124.89062500000009</c:v>
                </c:pt>
                <c:pt idx="830">
                  <c:v>124.89062500000009</c:v>
                </c:pt>
                <c:pt idx="831">
                  <c:v>124.87499999999999</c:v>
                </c:pt>
                <c:pt idx="832">
                  <c:v>124.89062500000009</c:v>
                </c:pt>
                <c:pt idx="833">
                  <c:v>124.89062500000009</c:v>
                </c:pt>
                <c:pt idx="834">
                  <c:v>124.89062500000009</c:v>
                </c:pt>
                <c:pt idx="835">
                  <c:v>124.89062500000009</c:v>
                </c:pt>
                <c:pt idx="836">
                  <c:v>124.87499999999999</c:v>
                </c:pt>
                <c:pt idx="837">
                  <c:v>124.89062500000009</c:v>
                </c:pt>
                <c:pt idx="838">
                  <c:v>124.89062500000009</c:v>
                </c:pt>
                <c:pt idx="839">
                  <c:v>124.90625000000009</c:v>
                </c:pt>
                <c:pt idx="840">
                  <c:v>124.89062500000009</c:v>
                </c:pt>
                <c:pt idx="841">
                  <c:v>124.90625000000009</c:v>
                </c:pt>
                <c:pt idx="842">
                  <c:v>124.89062500000009</c:v>
                </c:pt>
                <c:pt idx="843">
                  <c:v>124.89062500000009</c:v>
                </c:pt>
                <c:pt idx="844">
                  <c:v>124.89062500000009</c:v>
                </c:pt>
                <c:pt idx="845">
                  <c:v>124.89062500000009</c:v>
                </c:pt>
                <c:pt idx="846">
                  <c:v>124.89062500000009</c:v>
                </c:pt>
                <c:pt idx="847">
                  <c:v>124.89062500000009</c:v>
                </c:pt>
                <c:pt idx="848">
                  <c:v>124.89062500000009</c:v>
                </c:pt>
                <c:pt idx="849">
                  <c:v>124.89062500000009</c:v>
                </c:pt>
                <c:pt idx="850">
                  <c:v>124.89062500000009</c:v>
                </c:pt>
                <c:pt idx="851">
                  <c:v>124.89062500000009</c:v>
                </c:pt>
                <c:pt idx="852">
                  <c:v>124.90625000000009</c:v>
                </c:pt>
                <c:pt idx="853">
                  <c:v>124.89062500000009</c:v>
                </c:pt>
                <c:pt idx="854">
                  <c:v>124.87499999999999</c:v>
                </c:pt>
                <c:pt idx="855">
                  <c:v>124.90625000000009</c:v>
                </c:pt>
                <c:pt idx="856">
                  <c:v>124.90625000000009</c:v>
                </c:pt>
                <c:pt idx="857">
                  <c:v>124.90625000000009</c:v>
                </c:pt>
                <c:pt idx="858">
                  <c:v>124.89062500000009</c:v>
                </c:pt>
                <c:pt idx="859">
                  <c:v>124.89062500000009</c:v>
                </c:pt>
                <c:pt idx="860">
                  <c:v>124.89062500000009</c:v>
                </c:pt>
                <c:pt idx="861">
                  <c:v>124.89062500000009</c:v>
                </c:pt>
                <c:pt idx="862">
                  <c:v>124.90625000000009</c:v>
                </c:pt>
                <c:pt idx="863">
                  <c:v>124.90625000000009</c:v>
                </c:pt>
                <c:pt idx="864">
                  <c:v>124.89062500000009</c:v>
                </c:pt>
                <c:pt idx="865">
                  <c:v>124.89062500000009</c:v>
                </c:pt>
                <c:pt idx="866">
                  <c:v>124.89062500000009</c:v>
                </c:pt>
                <c:pt idx="867">
                  <c:v>124.89062500000009</c:v>
                </c:pt>
                <c:pt idx="868">
                  <c:v>124.90625000000009</c:v>
                </c:pt>
                <c:pt idx="869">
                  <c:v>124.89062500000009</c:v>
                </c:pt>
                <c:pt idx="870">
                  <c:v>124.89062500000009</c:v>
                </c:pt>
                <c:pt idx="871">
                  <c:v>124.89062500000009</c:v>
                </c:pt>
                <c:pt idx="872">
                  <c:v>124.90625000000009</c:v>
                </c:pt>
                <c:pt idx="873">
                  <c:v>124.90625000000009</c:v>
                </c:pt>
                <c:pt idx="874">
                  <c:v>124.89062500000009</c:v>
                </c:pt>
                <c:pt idx="875">
                  <c:v>124.89062500000009</c:v>
                </c:pt>
                <c:pt idx="876">
                  <c:v>124.90625000000009</c:v>
                </c:pt>
                <c:pt idx="877">
                  <c:v>124.89062500000009</c:v>
                </c:pt>
                <c:pt idx="878">
                  <c:v>124.89062500000009</c:v>
                </c:pt>
                <c:pt idx="879">
                  <c:v>124.90625000000009</c:v>
                </c:pt>
                <c:pt idx="880">
                  <c:v>124.89062500000009</c:v>
                </c:pt>
                <c:pt idx="881">
                  <c:v>124.90625000000009</c:v>
                </c:pt>
                <c:pt idx="882">
                  <c:v>124.90625000000009</c:v>
                </c:pt>
                <c:pt idx="883">
                  <c:v>124.89062500000009</c:v>
                </c:pt>
                <c:pt idx="884">
                  <c:v>124.90625000000009</c:v>
                </c:pt>
                <c:pt idx="885">
                  <c:v>124.90625000000009</c:v>
                </c:pt>
                <c:pt idx="886">
                  <c:v>124.89062500000009</c:v>
                </c:pt>
                <c:pt idx="887">
                  <c:v>124.89062500000009</c:v>
                </c:pt>
                <c:pt idx="888">
                  <c:v>124.89062500000009</c:v>
                </c:pt>
                <c:pt idx="889">
                  <c:v>124.90625000000009</c:v>
                </c:pt>
                <c:pt idx="890">
                  <c:v>124.89062500000009</c:v>
                </c:pt>
                <c:pt idx="891">
                  <c:v>124.90625000000009</c:v>
                </c:pt>
                <c:pt idx="892">
                  <c:v>124.89062500000009</c:v>
                </c:pt>
                <c:pt idx="893">
                  <c:v>124.89062500000009</c:v>
                </c:pt>
                <c:pt idx="894">
                  <c:v>124.89062500000009</c:v>
                </c:pt>
                <c:pt idx="895">
                  <c:v>124.89062500000009</c:v>
                </c:pt>
                <c:pt idx="896">
                  <c:v>124.90625000000009</c:v>
                </c:pt>
                <c:pt idx="897">
                  <c:v>124.89062500000009</c:v>
                </c:pt>
                <c:pt idx="898">
                  <c:v>124.90625000000009</c:v>
                </c:pt>
                <c:pt idx="899">
                  <c:v>124.87499999999999</c:v>
                </c:pt>
                <c:pt idx="900">
                  <c:v>124.89062500000009</c:v>
                </c:pt>
                <c:pt idx="901">
                  <c:v>124.90625000000009</c:v>
                </c:pt>
                <c:pt idx="902">
                  <c:v>124.89062500000009</c:v>
                </c:pt>
                <c:pt idx="903">
                  <c:v>124.90625000000009</c:v>
                </c:pt>
                <c:pt idx="904">
                  <c:v>124.89062500000009</c:v>
                </c:pt>
                <c:pt idx="905">
                  <c:v>124.89062500000009</c:v>
                </c:pt>
                <c:pt idx="906">
                  <c:v>124.90625000000009</c:v>
                </c:pt>
                <c:pt idx="907">
                  <c:v>124.89062500000009</c:v>
                </c:pt>
                <c:pt idx="908">
                  <c:v>124.90625000000009</c:v>
                </c:pt>
                <c:pt idx="909">
                  <c:v>124.89062500000009</c:v>
                </c:pt>
                <c:pt idx="910">
                  <c:v>124.89062500000009</c:v>
                </c:pt>
                <c:pt idx="911">
                  <c:v>124.89062500000009</c:v>
                </c:pt>
                <c:pt idx="912">
                  <c:v>124.89062500000009</c:v>
                </c:pt>
                <c:pt idx="913">
                  <c:v>124.90625000000009</c:v>
                </c:pt>
                <c:pt idx="914">
                  <c:v>124.90625000000009</c:v>
                </c:pt>
                <c:pt idx="915">
                  <c:v>124.90625000000009</c:v>
                </c:pt>
                <c:pt idx="916">
                  <c:v>124.90625000000009</c:v>
                </c:pt>
                <c:pt idx="917">
                  <c:v>124.89062500000009</c:v>
                </c:pt>
                <c:pt idx="918">
                  <c:v>124.90625000000009</c:v>
                </c:pt>
                <c:pt idx="919">
                  <c:v>124.90625000000009</c:v>
                </c:pt>
                <c:pt idx="920">
                  <c:v>124.89062500000009</c:v>
                </c:pt>
                <c:pt idx="921">
                  <c:v>124.90625000000009</c:v>
                </c:pt>
                <c:pt idx="922">
                  <c:v>124.89062500000009</c:v>
                </c:pt>
                <c:pt idx="923">
                  <c:v>124.89062500000009</c:v>
                </c:pt>
                <c:pt idx="924">
                  <c:v>124.87499999999999</c:v>
                </c:pt>
                <c:pt idx="925">
                  <c:v>124.90625000000009</c:v>
                </c:pt>
                <c:pt idx="926">
                  <c:v>124.90625000000009</c:v>
                </c:pt>
                <c:pt idx="927">
                  <c:v>124.90625000000009</c:v>
                </c:pt>
                <c:pt idx="928">
                  <c:v>124.89062500000009</c:v>
                </c:pt>
                <c:pt idx="929">
                  <c:v>124.89062500000009</c:v>
                </c:pt>
                <c:pt idx="930">
                  <c:v>124.90625000000009</c:v>
                </c:pt>
                <c:pt idx="931">
                  <c:v>124.89062500000009</c:v>
                </c:pt>
                <c:pt idx="932">
                  <c:v>124.89062500000009</c:v>
                </c:pt>
                <c:pt idx="933">
                  <c:v>124.90625000000009</c:v>
                </c:pt>
                <c:pt idx="934">
                  <c:v>124.90625000000009</c:v>
                </c:pt>
                <c:pt idx="935">
                  <c:v>124.90625000000009</c:v>
                </c:pt>
                <c:pt idx="936">
                  <c:v>124.90625000000009</c:v>
                </c:pt>
                <c:pt idx="937">
                  <c:v>124.90625000000009</c:v>
                </c:pt>
                <c:pt idx="938">
                  <c:v>124.921875</c:v>
                </c:pt>
                <c:pt idx="939">
                  <c:v>124.89062500000009</c:v>
                </c:pt>
                <c:pt idx="940">
                  <c:v>124.89062500000009</c:v>
                </c:pt>
                <c:pt idx="941">
                  <c:v>124.89062500000009</c:v>
                </c:pt>
                <c:pt idx="942">
                  <c:v>124.90625000000009</c:v>
                </c:pt>
                <c:pt idx="943">
                  <c:v>124.89062500000009</c:v>
                </c:pt>
                <c:pt idx="944">
                  <c:v>124.90625000000009</c:v>
                </c:pt>
                <c:pt idx="945">
                  <c:v>124.90625000000009</c:v>
                </c:pt>
                <c:pt idx="946">
                  <c:v>124.90625000000009</c:v>
                </c:pt>
                <c:pt idx="947">
                  <c:v>124.90625000000009</c:v>
                </c:pt>
                <c:pt idx="948">
                  <c:v>124.89062500000009</c:v>
                </c:pt>
                <c:pt idx="949">
                  <c:v>124.89062500000009</c:v>
                </c:pt>
                <c:pt idx="950">
                  <c:v>124.90625000000009</c:v>
                </c:pt>
                <c:pt idx="951">
                  <c:v>124.90625000000009</c:v>
                </c:pt>
                <c:pt idx="952">
                  <c:v>124.90625000000009</c:v>
                </c:pt>
                <c:pt idx="953">
                  <c:v>124.90625000000009</c:v>
                </c:pt>
                <c:pt idx="954">
                  <c:v>124.90625000000009</c:v>
                </c:pt>
                <c:pt idx="955">
                  <c:v>124.89062500000009</c:v>
                </c:pt>
                <c:pt idx="956">
                  <c:v>124.89062500000009</c:v>
                </c:pt>
                <c:pt idx="957">
                  <c:v>124.89062500000009</c:v>
                </c:pt>
                <c:pt idx="958">
                  <c:v>124.90625000000009</c:v>
                </c:pt>
                <c:pt idx="959">
                  <c:v>124.89062500000009</c:v>
                </c:pt>
                <c:pt idx="960">
                  <c:v>124.89062500000009</c:v>
                </c:pt>
                <c:pt idx="961">
                  <c:v>124.90625000000009</c:v>
                </c:pt>
                <c:pt idx="962">
                  <c:v>124.89062500000009</c:v>
                </c:pt>
                <c:pt idx="963">
                  <c:v>124.89062500000009</c:v>
                </c:pt>
                <c:pt idx="964">
                  <c:v>124.89062500000009</c:v>
                </c:pt>
                <c:pt idx="965">
                  <c:v>124.89062500000009</c:v>
                </c:pt>
                <c:pt idx="966">
                  <c:v>124.89062500000009</c:v>
                </c:pt>
                <c:pt idx="967">
                  <c:v>124.89062500000009</c:v>
                </c:pt>
                <c:pt idx="968">
                  <c:v>124.90625000000009</c:v>
                </c:pt>
                <c:pt idx="969">
                  <c:v>124.89062500000009</c:v>
                </c:pt>
                <c:pt idx="970">
                  <c:v>124.90625000000009</c:v>
                </c:pt>
                <c:pt idx="971">
                  <c:v>124.89062500000009</c:v>
                </c:pt>
                <c:pt idx="972">
                  <c:v>124.89062500000009</c:v>
                </c:pt>
                <c:pt idx="973">
                  <c:v>124.90625000000009</c:v>
                </c:pt>
                <c:pt idx="974">
                  <c:v>124.90625000000009</c:v>
                </c:pt>
                <c:pt idx="975">
                  <c:v>124.90625000000009</c:v>
                </c:pt>
                <c:pt idx="976">
                  <c:v>124.90625000000009</c:v>
                </c:pt>
                <c:pt idx="977">
                  <c:v>124.89062500000009</c:v>
                </c:pt>
                <c:pt idx="978">
                  <c:v>124.90625000000009</c:v>
                </c:pt>
                <c:pt idx="979">
                  <c:v>124.90625000000009</c:v>
                </c:pt>
                <c:pt idx="980">
                  <c:v>124.90625000000009</c:v>
                </c:pt>
                <c:pt idx="981">
                  <c:v>124.90625000000009</c:v>
                </c:pt>
                <c:pt idx="982">
                  <c:v>124.90625000000009</c:v>
                </c:pt>
                <c:pt idx="983">
                  <c:v>124.89062500000009</c:v>
                </c:pt>
                <c:pt idx="984">
                  <c:v>124.89062500000009</c:v>
                </c:pt>
                <c:pt idx="985">
                  <c:v>124.90625000000009</c:v>
                </c:pt>
                <c:pt idx="986">
                  <c:v>124.90625000000009</c:v>
                </c:pt>
                <c:pt idx="987">
                  <c:v>124.90625000000009</c:v>
                </c:pt>
                <c:pt idx="988">
                  <c:v>124.89062500000009</c:v>
                </c:pt>
                <c:pt idx="989">
                  <c:v>124.90625000000009</c:v>
                </c:pt>
                <c:pt idx="990">
                  <c:v>124.90625000000009</c:v>
                </c:pt>
                <c:pt idx="991">
                  <c:v>124.89062500000009</c:v>
                </c:pt>
                <c:pt idx="992">
                  <c:v>124.89062500000009</c:v>
                </c:pt>
                <c:pt idx="993">
                  <c:v>124.90625000000009</c:v>
                </c:pt>
                <c:pt idx="994">
                  <c:v>124.90625000000009</c:v>
                </c:pt>
                <c:pt idx="995">
                  <c:v>124.89062500000009</c:v>
                </c:pt>
                <c:pt idx="996">
                  <c:v>124.89062500000009</c:v>
                </c:pt>
                <c:pt idx="997">
                  <c:v>124.90625000000009</c:v>
                </c:pt>
                <c:pt idx="998">
                  <c:v>124.89062500000009</c:v>
                </c:pt>
                <c:pt idx="999">
                  <c:v>124.89062500000009</c:v>
                </c:pt>
                <c:pt idx="1000">
                  <c:v>124.89062500000009</c:v>
                </c:pt>
                <c:pt idx="1001">
                  <c:v>124.89062500000009</c:v>
                </c:pt>
                <c:pt idx="1002">
                  <c:v>124.89062500000009</c:v>
                </c:pt>
                <c:pt idx="1003">
                  <c:v>124.89062500000009</c:v>
                </c:pt>
                <c:pt idx="1004">
                  <c:v>124.90625000000009</c:v>
                </c:pt>
                <c:pt idx="1005">
                  <c:v>124.90625000000009</c:v>
                </c:pt>
                <c:pt idx="1006">
                  <c:v>124.89062500000009</c:v>
                </c:pt>
                <c:pt idx="1007">
                  <c:v>124.90625000000009</c:v>
                </c:pt>
                <c:pt idx="1008">
                  <c:v>124.89062500000009</c:v>
                </c:pt>
                <c:pt idx="1009">
                  <c:v>124.90625000000009</c:v>
                </c:pt>
                <c:pt idx="1010">
                  <c:v>124.89062500000009</c:v>
                </c:pt>
                <c:pt idx="1011">
                  <c:v>124.89062500000009</c:v>
                </c:pt>
                <c:pt idx="1012">
                  <c:v>124.89062500000009</c:v>
                </c:pt>
                <c:pt idx="1013">
                  <c:v>124.89062500000009</c:v>
                </c:pt>
                <c:pt idx="1014">
                  <c:v>124.90625000000009</c:v>
                </c:pt>
                <c:pt idx="1015">
                  <c:v>124.89062500000009</c:v>
                </c:pt>
                <c:pt idx="1016">
                  <c:v>124.89062500000009</c:v>
                </c:pt>
                <c:pt idx="1017">
                  <c:v>124.90625000000009</c:v>
                </c:pt>
                <c:pt idx="1018">
                  <c:v>124.89062500000009</c:v>
                </c:pt>
                <c:pt idx="1019">
                  <c:v>124.89062500000009</c:v>
                </c:pt>
                <c:pt idx="1020">
                  <c:v>124.90625000000009</c:v>
                </c:pt>
                <c:pt idx="1021">
                  <c:v>124.89062500000009</c:v>
                </c:pt>
                <c:pt idx="1022">
                  <c:v>124.89062500000009</c:v>
                </c:pt>
                <c:pt idx="1023">
                  <c:v>124.90625000000009</c:v>
                </c:pt>
                <c:pt idx="1024">
                  <c:v>124.90625000000009</c:v>
                </c:pt>
                <c:pt idx="1025">
                  <c:v>124.89062500000009</c:v>
                </c:pt>
                <c:pt idx="1026">
                  <c:v>124.90625000000009</c:v>
                </c:pt>
                <c:pt idx="1027">
                  <c:v>124.89062500000009</c:v>
                </c:pt>
                <c:pt idx="1028">
                  <c:v>124.89062500000009</c:v>
                </c:pt>
                <c:pt idx="1029">
                  <c:v>124.90625000000009</c:v>
                </c:pt>
                <c:pt idx="1030">
                  <c:v>124.89062500000009</c:v>
                </c:pt>
                <c:pt idx="1031">
                  <c:v>124.89062500000009</c:v>
                </c:pt>
                <c:pt idx="1032">
                  <c:v>124.89062500000009</c:v>
                </c:pt>
                <c:pt idx="1033">
                  <c:v>124.90625000000009</c:v>
                </c:pt>
                <c:pt idx="1034">
                  <c:v>124.89062500000009</c:v>
                </c:pt>
                <c:pt idx="1035">
                  <c:v>124.89062500000009</c:v>
                </c:pt>
                <c:pt idx="1036">
                  <c:v>124.89062500000009</c:v>
                </c:pt>
                <c:pt idx="1037">
                  <c:v>124.90625000000009</c:v>
                </c:pt>
                <c:pt idx="1038">
                  <c:v>124.89062500000009</c:v>
                </c:pt>
                <c:pt idx="1039">
                  <c:v>124.89062500000009</c:v>
                </c:pt>
                <c:pt idx="1040">
                  <c:v>124.89062500000009</c:v>
                </c:pt>
                <c:pt idx="1041">
                  <c:v>124.90625000000009</c:v>
                </c:pt>
                <c:pt idx="1042">
                  <c:v>124.90625000000009</c:v>
                </c:pt>
                <c:pt idx="1043">
                  <c:v>124.89062500000009</c:v>
                </c:pt>
                <c:pt idx="1044">
                  <c:v>124.90625000000009</c:v>
                </c:pt>
                <c:pt idx="1045">
                  <c:v>124.90625000000009</c:v>
                </c:pt>
                <c:pt idx="1046">
                  <c:v>124.90625000000009</c:v>
                </c:pt>
                <c:pt idx="1047">
                  <c:v>124.89062500000009</c:v>
                </c:pt>
                <c:pt idx="1048">
                  <c:v>124.90625000000009</c:v>
                </c:pt>
                <c:pt idx="1049">
                  <c:v>124.89062500000009</c:v>
                </c:pt>
                <c:pt idx="1050">
                  <c:v>124.90625000000009</c:v>
                </c:pt>
                <c:pt idx="1051">
                  <c:v>124.90625000000009</c:v>
                </c:pt>
                <c:pt idx="1052">
                  <c:v>124.90625000000009</c:v>
                </c:pt>
                <c:pt idx="1053">
                  <c:v>124.90625000000009</c:v>
                </c:pt>
                <c:pt idx="1054">
                  <c:v>124.90625000000009</c:v>
                </c:pt>
                <c:pt idx="1055">
                  <c:v>124.90625000000009</c:v>
                </c:pt>
                <c:pt idx="1056">
                  <c:v>124.89062500000009</c:v>
                </c:pt>
                <c:pt idx="1057">
                  <c:v>124.90625000000009</c:v>
                </c:pt>
                <c:pt idx="1058">
                  <c:v>124.90625000000009</c:v>
                </c:pt>
                <c:pt idx="1059">
                  <c:v>124.90625000000009</c:v>
                </c:pt>
                <c:pt idx="1060">
                  <c:v>124.90625000000009</c:v>
                </c:pt>
                <c:pt idx="1061">
                  <c:v>124.89062500000009</c:v>
                </c:pt>
                <c:pt idx="1062">
                  <c:v>124.89062500000009</c:v>
                </c:pt>
                <c:pt idx="1063">
                  <c:v>124.89062500000009</c:v>
                </c:pt>
                <c:pt idx="1064">
                  <c:v>124.89062500000009</c:v>
                </c:pt>
                <c:pt idx="1065">
                  <c:v>124.89062500000009</c:v>
                </c:pt>
                <c:pt idx="1066">
                  <c:v>124.89062500000009</c:v>
                </c:pt>
                <c:pt idx="1067">
                  <c:v>124.89062500000009</c:v>
                </c:pt>
                <c:pt idx="1068">
                  <c:v>124.89062500000009</c:v>
                </c:pt>
                <c:pt idx="1069">
                  <c:v>124.90625000000009</c:v>
                </c:pt>
                <c:pt idx="1070">
                  <c:v>124.89062500000009</c:v>
                </c:pt>
                <c:pt idx="1071">
                  <c:v>124.89062500000009</c:v>
                </c:pt>
                <c:pt idx="1072">
                  <c:v>124.90625000000009</c:v>
                </c:pt>
                <c:pt idx="1073">
                  <c:v>124.90625000000009</c:v>
                </c:pt>
                <c:pt idx="1074">
                  <c:v>124.89062500000009</c:v>
                </c:pt>
                <c:pt idx="1075">
                  <c:v>124.89062500000009</c:v>
                </c:pt>
                <c:pt idx="1076">
                  <c:v>124.89062500000009</c:v>
                </c:pt>
                <c:pt idx="1077">
                  <c:v>124.89062500000009</c:v>
                </c:pt>
                <c:pt idx="1078">
                  <c:v>124.90625000000009</c:v>
                </c:pt>
                <c:pt idx="1079">
                  <c:v>124.90625000000009</c:v>
                </c:pt>
                <c:pt idx="1080">
                  <c:v>124.89062500000009</c:v>
                </c:pt>
                <c:pt idx="1081">
                  <c:v>124.89062500000009</c:v>
                </c:pt>
                <c:pt idx="1082">
                  <c:v>124.89062500000009</c:v>
                </c:pt>
                <c:pt idx="1083">
                  <c:v>124.89062500000009</c:v>
                </c:pt>
                <c:pt idx="1084">
                  <c:v>124.90625000000009</c:v>
                </c:pt>
                <c:pt idx="1085">
                  <c:v>124.90625000000009</c:v>
                </c:pt>
                <c:pt idx="1086">
                  <c:v>124.90625000000009</c:v>
                </c:pt>
                <c:pt idx="1087">
                  <c:v>124.89062500000009</c:v>
                </c:pt>
                <c:pt idx="1088">
                  <c:v>124.89062500000009</c:v>
                </c:pt>
                <c:pt idx="1089">
                  <c:v>124.89062500000009</c:v>
                </c:pt>
                <c:pt idx="1090">
                  <c:v>124.89062500000009</c:v>
                </c:pt>
                <c:pt idx="1091">
                  <c:v>124.89062500000009</c:v>
                </c:pt>
                <c:pt idx="1092">
                  <c:v>124.89062500000009</c:v>
                </c:pt>
                <c:pt idx="1093">
                  <c:v>124.89062500000009</c:v>
                </c:pt>
                <c:pt idx="1094">
                  <c:v>124.89062500000009</c:v>
                </c:pt>
                <c:pt idx="1095">
                  <c:v>124.89062500000009</c:v>
                </c:pt>
                <c:pt idx="1096">
                  <c:v>124.89062500000009</c:v>
                </c:pt>
                <c:pt idx="1097">
                  <c:v>124.90625000000009</c:v>
                </c:pt>
                <c:pt idx="1098">
                  <c:v>124.89062500000009</c:v>
                </c:pt>
                <c:pt idx="1099">
                  <c:v>124.89062500000009</c:v>
                </c:pt>
                <c:pt idx="1100">
                  <c:v>124.89062500000009</c:v>
                </c:pt>
                <c:pt idx="1101">
                  <c:v>124.90625000000009</c:v>
                </c:pt>
                <c:pt idx="1102">
                  <c:v>124.89062500000009</c:v>
                </c:pt>
                <c:pt idx="1103">
                  <c:v>124.89062500000009</c:v>
                </c:pt>
                <c:pt idx="1104">
                  <c:v>124.921875</c:v>
                </c:pt>
                <c:pt idx="1105">
                  <c:v>124.90625000000009</c:v>
                </c:pt>
                <c:pt idx="1106">
                  <c:v>124.89062500000009</c:v>
                </c:pt>
                <c:pt idx="1107">
                  <c:v>124.87499999999999</c:v>
                </c:pt>
                <c:pt idx="1108">
                  <c:v>124.89062500000009</c:v>
                </c:pt>
                <c:pt idx="1109">
                  <c:v>124.89062500000009</c:v>
                </c:pt>
                <c:pt idx="1110">
                  <c:v>124.90625000000009</c:v>
                </c:pt>
                <c:pt idx="1111">
                  <c:v>124.90625000000009</c:v>
                </c:pt>
                <c:pt idx="1112">
                  <c:v>124.90625000000009</c:v>
                </c:pt>
                <c:pt idx="1113">
                  <c:v>124.89062500000009</c:v>
                </c:pt>
                <c:pt idx="1114">
                  <c:v>124.90625000000009</c:v>
                </c:pt>
                <c:pt idx="1115">
                  <c:v>124.89062500000009</c:v>
                </c:pt>
                <c:pt idx="1116">
                  <c:v>124.89062500000009</c:v>
                </c:pt>
                <c:pt idx="1117">
                  <c:v>124.90625000000009</c:v>
                </c:pt>
                <c:pt idx="1118">
                  <c:v>124.89062500000009</c:v>
                </c:pt>
                <c:pt idx="1119">
                  <c:v>124.90625000000009</c:v>
                </c:pt>
                <c:pt idx="1120">
                  <c:v>124.90625000000009</c:v>
                </c:pt>
                <c:pt idx="1121">
                  <c:v>124.89062500000009</c:v>
                </c:pt>
                <c:pt idx="1122">
                  <c:v>124.90625000000009</c:v>
                </c:pt>
                <c:pt idx="1123">
                  <c:v>124.89062500000009</c:v>
                </c:pt>
                <c:pt idx="1124">
                  <c:v>124.87499999999999</c:v>
                </c:pt>
                <c:pt idx="1125">
                  <c:v>124.89062500000009</c:v>
                </c:pt>
                <c:pt idx="1126">
                  <c:v>124.89062500000009</c:v>
                </c:pt>
                <c:pt idx="1127">
                  <c:v>124.89062500000009</c:v>
                </c:pt>
                <c:pt idx="1128">
                  <c:v>124.90625000000009</c:v>
                </c:pt>
                <c:pt idx="1129">
                  <c:v>124.90625000000009</c:v>
                </c:pt>
                <c:pt idx="1130">
                  <c:v>124.89062500000009</c:v>
                </c:pt>
                <c:pt idx="1131">
                  <c:v>124.90625000000009</c:v>
                </c:pt>
                <c:pt idx="1132">
                  <c:v>124.90625000000009</c:v>
                </c:pt>
                <c:pt idx="1133">
                  <c:v>124.90625000000009</c:v>
                </c:pt>
                <c:pt idx="1134">
                  <c:v>124.90625000000009</c:v>
                </c:pt>
                <c:pt idx="1135">
                  <c:v>124.89062500000009</c:v>
                </c:pt>
                <c:pt idx="1136">
                  <c:v>124.89062500000009</c:v>
                </c:pt>
                <c:pt idx="1137">
                  <c:v>124.89062500000009</c:v>
                </c:pt>
                <c:pt idx="1138">
                  <c:v>124.89062500000009</c:v>
                </c:pt>
                <c:pt idx="1139">
                  <c:v>124.90625000000009</c:v>
                </c:pt>
                <c:pt idx="1140">
                  <c:v>124.89062500000009</c:v>
                </c:pt>
                <c:pt idx="1141">
                  <c:v>124.89062500000009</c:v>
                </c:pt>
                <c:pt idx="1142">
                  <c:v>124.89062500000009</c:v>
                </c:pt>
                <c:pt idx="1143">
                  <c:v>124.90625000000009</c:v>
                </c:pt>
                <c:pt idx="1144">
                  <c:v>124.90625000000009</c:v>
                </c:pt>
                <c:pt idx="1145">
                  <c:v>124.89062500000009</c:v>
                </c:pt>
                <c:pt idx="1146">
                  <c:v>124.90625000000009</c:v>
                </c:pt>
                <c:pt idx="1147">
                  <c:v>124.89062500000009</c:v>
                </c:pt>
                <c:pt idx="1148">
                  <c:v>124.90625000000009</c:v>
                </c:pt>
                <c:pt idx="1149">
                  <c:v>124.90625000000009</c:v>
                </c:pt>
                <c:pt idx="1150">
                  <c:v>124.89062500000009</c:v>
                </c:pt>
                <c:pt idx="1151">
                  <c:v>124.89062500000009</c:v>
                </c:pt>
                <c:pt idx="1152">
                  <c:v>124.90625000000009</c:v>
                </c:pt>
                <c:pt idx="1153">
                  <c:v>124.90625000000009</c:v>
                </c:pt>
                <c:pt idx="1154">
                  <c:v>124.89062500000009</c:v>
                </c:pt>
                <c:pt idx="1155">
                  <c:v>124.89062500000009</c:v>
                </c:pt>
                <c:pt idx="1156">
                  <c:v>124.89062500000009</c:v>
                </c:pt>
                <c:pt idx="1157">
                  <c:v>124.89062500000009</c:v>
                </c:pt>
                <c:pt idx="1158">
                  <c:v>124.89062500000009</c:v>
                </c:pt>
                <c:pt idx="1159">
                  <c:v>124.90625000000009</c:v>
                </c:pt>
                <c:pt idx="1160">
                  <c:v>124.89062500000009</c:v>
                </c:pt>
                <c:pt idx="1161">
                  <c:v>124.89062500000009</c:v>
                </c:pt>
                <c:pt idx="1162">
                  <c:v>124.89062500000009</c:v>
                </c:pt>
                <c:pt idx="1163">
                  <c:v>124.90625000000009</c:v>
                </c:pt>
                <c:pt idx="1164">
                  <c:v>124.90625000000009</c:v>
                </c:pt>
                <c:pt idx="1165">
                  <c:v>124.89062500000009</c:v>
                </c:pt>
                <c:pt idx="1166">
                  <c:v>124.89062500000009</c:v>
                </c:pt>
                <c:pt idx="1167">
                  <c:v>124.90625000000009</c:v>
                </c:pt>
                <c:pt idx="1168">
                  <c:v>124.89062500000009</c:v>
                </c:pt>
                <c:pt idx="1169">
                  <c:v>124.90625000000009</c:v>
                </c:pt>
                <c:pt idx="1170">
                  <c:v>124.89062500000009</c:v>
                </c:pt>
                <c:pt idx="1171">
                  <c:v>124.89062500000009</c:v>
                </c:pt>
                <c:pt idx="1172">
                  <c:v>124.89062500000009</c:v>
                </c:pt>
                <c:pt idx="1173">
                  <c:v>124.89062500000009</c:v>
                </c:pt>
                <c:pt idx="1174">
                  <c:v>124.89062500000009</c:v>
                </c:pt>
                <c:pt idx="1175">
                  <c:v>124.90625000000009</c:v>
                </c:pt>
                <c:pt idx="1176">
                  <c:v>124.89062500000009</c:v>
                </c:pt>
                <c:pt idx="1177">
                  <c:v>124.89062500000009</c:v>
                </c:pt>
                <c:pt idx="1178">
                  <c:v>124.90625000000009</c:v>
                </c:pt>
                <c:pt idx="1179">
                  <c:v>124.89062500000009</c:v>
                </c:pt>
                <c:pt idx="1180">
                  <c:v>124.89062500000009</c:v>
                </c:pt>
                <c:pt idx="1181">
                  <c:v>124.89062500000009</c:v>
                </c:pt>
                <c:pt idx="1182">
                  <c:v>124.90625000000009</c:v>
                </c:pt>
                <c:pt idx="1183">
                  <c:v>124.90625000000009</c:v>
                </c:pt>
                <c:pt idx="1184">
                  <c:v>124.89062500000009</c:v>
                </c:pt>
                <c:pt idx="1185">
                  <c:v>124.90625000000009</c:v>
                </c:pt>
                <c:pt idx="1186">
                  <c:v>124.90625000000009</c:v>
                </c:pt>
                <c:pt idx="1187">
                  <c:v>124.89062500000009</c:v>
                </c:pt>
                <c:pt idx="1188">
                  <c:v>124.89062500000009</c:v>
                </c:pt>
                <c:pt idx="1189">
                  <c:v>124.87499999999999</c:v>
                </c:pt>
                <c:pt idx="1190">
                  <c:v>124.89062500000009</c:v>
                </c:pt>
                <c:pt idx="1191">
                  <c:v>124.89062500000009</c:v>
                </c:pt>
                <c:pt idx="1192">
                  <c:v>124.90625000000009</c:v>
                </c:pt>
                <c:pt idx="1193">
                  <c:v>124.90625000000009</c:v>
                </c:pt>
                <c:pt idx="1194">
                  <c:v>124.89062500000009</c:v>
                </c:pt>
                <c:pt idx="1195">
                  <c:v>124.89062500000009</c:v>
                </c:pt>
                <c:pt idx="1196">
                  <c:v>124.89062500000009</c:v>
                </c:pt>
                <c:pt idx="1197">
                  <c:v>124.89062500000009</c:v>
                </c:pt>
                <c:pt idx="1198">
                  <c:v>124.90625000000009</c:v>
                </c:pt>
                <c:pt idx="1199">
                  <c:v>124.89062500000009</c:v>
                </c:pt>
                <c:pt idx="1200">
                  <c:v>124.90625000000009</c:v>
                </c:pt>
                <c:pt idx="1201">
                  <c:v>124.90625000000009</c:v>
                </c:pt>
                <c:pt idx="1202">
                  <c:v>124.89062500000009</c:v>
                </c:pt>
                <c:pt idx="1203">
                  <c:v>124.89062500000009</c:v>
                </c:pt>
                <c:pt idx="1204">
                  <c:v>124.90625000000009</c:v>
                </c:pt>
                <c:pt idx="1205">
                  <c:v>124.89062500000009</c:v>
                </c:pt>
                <c:pt idx="1206">
                  <c:v>124.89062500000009</c:v>
                </c:pt>
                <c:pt idx="1207">
                  <c:v>124.90625000000009</c:v>
                </c:pt>
                <c:pt idx="1208">
                  <c:v>124.89062500000009</c:v>
                </c:pt>
                <c:pt idx="1209">
                  <c:v>124.90625000000009</c:v>
                </c:pt>
                <c:pt idx="1210">
                  <c:v>124.89062500000009</c:v>
                </c:pt>
                <c:pt idx="1211">
                  <c:v>124.89062500000009</c:v>
                </c:pt>
                <c:pt idx="1212">
                  <c:v>124.89062500000009</c:v>
                </c:pt>
                <c:pt idx="1213">
                  <c:v>124.90625000000009</c:v>
                </c:pt>
                <c:pt idx="1214">
                  <c:v>124.90625000000009</c:v>
                </c:pt>
                <c:pt idx="1215">
                  <c:v>124.90625000000009</c:v>
                </c:pt>
                <c:pt idx="1216">
                  <c:v>124.89062500000009</c:v>
                </c:pt>
                <c:pt idx="1217">
                  <c:v>124.90625000000009</c:v>
                </c:pt>
                <c:pt idx="1218">
                  <c:v>124.89062500000009</c:v>
                </c:pt>
                <c:pt idx="1219">
                  <c:v>124.90625000000009</c:v>
                </c:pt>
                <c:pt idx="1220">
                  <c:v>124.89062500000009</c:v>
                </c:pt>
                <c:pt idx="1221">
                  <c:v>124.89062500000009</c:v>
                </c:pt>
                <c:pt idx="1222">
                  <c:v>124.90625000000009</c:v>
                </c:pt>
                <c:pt idx="1223">
                  <c:v>124.89062500000009</c:v>
                </c:pt>
                <c:pt idx="1224">
                  <c:v>124.90625000000009</c:v>
                </c:pt>
                <c:pt idx="1225">
                  <c:v>124.90625000000009</c:v>
                </c:pt>
                <c:pt idx="1226">
                  <c:v>124.89062500000009</c:v>
                </c:pt>
                <c:pt idx="1227">
                  <c:v>124.89062500000009</c:v>
                </c:pt>
                <c:pt idx="1228">
                  <c:v>124.89062500000009</c:v>
                </c:pt>
                <c:pt idx="1229">
                  <c:v>124.89062500000009</c:v>
                </c:pt>
                <c:pt idx="1230">
                  <c:v>124.90625000000009</c:v>
                </c:pt>
                <c:pt idx="1231">
                  <c:v>124.89062500000009</c:v>
                </c:pt>
                <c:pt idx="1232">
                  <c:v>124.90625000000009</c:v>
                </c:pt>
                <c:pt idx="1233">
                  <c:v>124.90625000000009</c:v>
                </c:pt>
                <c:pt idx="1234">
                  <c:v>124.90625000000009</c:v>
                </c:pt>
                <c:pt idx="1235">
                  <c:v>124.90625000000009</c:v>
                </c:pt>
                <c:pt idx="1236">
                  <c:v>124.89062500000009</c:v>
                </c:pt>
                <c:pt idx="1237">
                  <c:v>124.89062500000009</c:v>
                </c:pt>
                <c:pt idx="1238">
                  <c:v>124.89062500000009</c:v>
                </c:pt>
                <c:pt idx="1239">
                  <c:v>124.90625000000009</c:v>
                </c:pt>
                <c:pt idx="1240">
                  <c:v>124.90625000000009</c:v>
                </c:pt>
                <c:pt idx="1241">
                  <c:v>124.90625000000009</c:v>
                </c:pt>
                <c:pt idx="1242">
                  <c:v>124.89062500000009</c:v>
                </c:pt>
                <c:pt idx="1243">
                  <c:v>124.90625000000009</c:v>
                </c:pt>
                <c:pt idx="1244">
                  <c:v>124.90625000000009</c:v>
                </c:pt>
                <c:pt idx="1245">
                  <c:v>124.90625000000009</c:v>
                </c:pt>
                <c:pt idx="1246">
                  <c:v>124.89062500000009</c:v>
                </c:pt>
                <c:pt idx="1247">
                  <c:v>124.90625000000009</c:v>
                </c:pt>
                <c:pt idx="1248">
                  <c:v>124.90625000000009</c:v>
                </c:pt>
                <c:pt idx="1249">
                  <c:v>124.89062500000009</c:v>
                </c:pt>
                <c:pt idx="1250">
                  <c:v>124.89062500000009</c:v>
                </c:pt>
                <c:pt idx="1251">
                  <c:v>124.89062500000009</c:v>
                </c:pt>
                <c:pt idx="1252">
                  <c:v>124.89062500000009</c:v>
                </c:pt>
                <c:pt idx="1253">
                  <c:v>124.90625000000009</c:v>
                </c:pt>
                <c:pt idx="1254">
                  <c:v>124.89062500000009</c:v>
                </c:pt>
                <c:pt idx="1255">
                  <c:v>124.89062500000009</c:v>
                </c:pt>
                <c:pt idx="1256">
                  <c:v>124.90625000000009</c:v>
                </c:pt>
                <c:pt idx="1257">
                  <c:v>124.89062500000009</c:v>
                </c:pt>
                <c:pt idx="1258">
                  <c:v>124.90625000000009</c:v>
                </c:pt>
                <c:pt idx="1259">
                  <c:v>124.89062500000009</c:v>
                </c:pt>
                <c:pt idx="1260">
                  <c:v>124.90625000000009</c:v>
                </c:pt>
                <c:pt idx="1261">
                  <c:v>124.89062500000009</c:v>
                </c:pt>
                <c:pt idx="1262">
                  <c:v>124.89062500000009</c:v>
                </c:pt>
                <c:pt idx="1263">
                  <c:v>124.89062500000009</c:v>
                </c:pt>
                <c:pt idx="1264">
                  <c:v>124.89062500000009</c:v>
                </c:pt>
                <c:pt idx="1265">
                  <c:v>124.89062500000009</c:v>
                </c:pt>
                <c:pt idx="1266">
                  <c:v>124.89062500000009</c:v>
                </c:pt>
                <c:pt idx="1267">
                  <c:v>124.89062500000009</c:v>
                </c:pt>
                <c:pt idx="1268">
                  <c:v>124.89062500000009</c:v>
                </c:pt>
                <c:pt idx="1269">
                  <c:v>124.89062500000009</c:v>
                </c:pt>
                <c:pt idx="1270">
                  <c:v>124.89062500000009</c:v>
                </c:pt>
                <c:pt idx="1271">
                  <c:v>124.89062500000009</c:v>
                </c:pt>
                <c:pt idx="1272">
                  <c:v>124.89062500000009</c:v>
                </c:pt>
                <c:pt idx="1273">
                  <c:v>124.89062500000009</c:v>
                </c:pt>
                <c:pt idx="1274">
                  <c:v>124.90625000000009</c:v>
                </c:pt>
                <c:pt idx="1275">
                  <c:v>124.89062500000009</c:v>
                </c:pt>
                <c:pt idx="1276">
                  <c:v>124.89062500000009</c:v>
                </c:pt>
                <c:pt idx="1277">
                  <c:v>124.89062500000009</c:v>
                </c:pt>
                <c:pt idx="1278">
                  <c:v>124.89062500000009</c:v>
                </c:pt>
                <c:pt idx="1279">
                  <c:v>124.90625000000009</c:v>
                </c:pt>
                <c:pt idx="1280">
                  <c:v>124.90625000000009</c:v>
                </c:pt>
                <c:pt idx="1281">
                  <c:v>124.89062500000009</c:v>
                </c:pt>
                <c:pt idx="1282">
                  <c:v>124.90625000000009</c:v>
                </c:pt>
                <c:pt idx="1283">
                  <c:v>124.89062500000009</c:v>
                </c:pt>
                <c:pt idx="1284">
                  <c:v>124.89062500000009</c:v>
                </c:pt>
                <c:pt idx="1285">
                  <c:v>124.90625000000009</c:v>
                </c:pt>
                <c:pt idx="1286">
                  <c:v>124.90625000000009</c:v>
                </c:pt>
                <c:pt idx="1287">
                  <c:v>124.89062500000009</c:v>
                </c:pt>
                <c:pt idx="1288">
                  <c:v>124.89062500000009</c:v>
                </c:pt>
                <c:pt idx="1289">
                  <c:v>124.89062500000009</c:v>
                </c:pt>
                <c:pt idx="1290">
                  <c:v>124.89062500000009</c:v>
                </c:pt>
                <c:pt idx="1291">
                  <c:v>124.89062500000009</c:v>
                </c:pt>
                <c:pt idx="1292">
                  <c:v>124.89062500000009</c:v>
                </c:pt>
                <c:pt idx="1293">
                  <c:v>124.89062500000009</c:v>
                </c:pt>
                <c:pt idx="1294">
                  <c:v>124.89062500000009</c:v>
                </c:pt>
                <c:pt idx="1295">
                  <c:v>124.90625000000009</c:v>
                </c:pt>
                <c:pt idx="1296">
                  <c:v>124.90625000000009</c:v>
                </c:pt>
                <c:pt idx="1297">
                  <c:v>124.89062500000009</c:v>
                </c:pt>
                <c:pt idx="1298">
                  <c:v>124.89062500000009</c:v>
                </c:pt>
                <c:pt idx="1299">
                  <c:v>124.90625000000009</c:v>
                </c:pt>
                <c:pt idx="1300">
                  <c:v>124.89062500000009</c:v>
                </c:pt>
                <c:pt idx="1301">
                  <c:v>124.90625000000009</c:v>
                </c:pt>
                <c:pt idx="1302">
                  <c:v>124.90625000000009</c:v>
                </c:pt>
                <c:pt idx="1303">
                  <c:v>124.89062500000009</c:v>
                </c:pt>
                <c:pt idx="1304">
                  <c:v>124.90625000000009</c:v>
                </c:pt>
                <c:pt idx="1305">
                  <c:v>124.89062500000009</c:v>
                </c:pt>
                <c:pt idx="1306">
                  <c:v>124.89062500000009</c:v>
                </c:pt>
                <c:pt idx="1307">
                  <c:v>124.89062500000009</c:v>
                </c:pt>
                <c:pt idx="1308">
                  <c:v>124.89062500000009</c:v>
                </c:pt>
                <c:pt idx="1309">
                  <c:v>124.89062500000009</c:v>
                </c:pt>
                <c:pt idx="1310">
                  <c:v>124.89062500000009</c:v>
                </c:pt>
                <c:pt idx="1311">
                  <c:v>124.89062500000009</c:v>
                </c:pt>
                <c:pt idx="1312">
                  <c:v>124.89062500000009</c:v>
                </c:pt>
                <c:pt idx="1313">
                  <c:v>124.90625000000009</c:v>
                </c:pt>
                <c:pt idx="1314">
                  <c:v>124.89062500000009</c:v>
                </c:pt>
                <c:pt idx="1315">
                  <c:v>124.89062500000009</c:v>
                </c:pt>
                <c:pt idx="1316">
                  <c:v>124.90625000000009</c:v>
                </c:pt>
                <c:pt idx="1317">
                  <c:v>124.89062500000009</c:v>
                </c:pt>
                <c:pt idx="1318">
                  <c:v>124.89062500000009</c:v>
                </c:pt>
                <c:pt idx="1319">
                  <c:v>124.89062500000009</c:v>
                </c:pt>
                <c:pt idx="1320">
                  <c:v>124.90625000000009</c:v>
                </c:pt>
                <c:pt idx="1321">
                  <c:v>124.90625000000009</c:v>
                </c:pt>
                <c:pt idx="1322">
                  <c:v>124.90625000000009</c:v>
                </c:pt>
                <c:pt idx="1323">
                  <c:v>124.89062500000009</c:v>
                </c:pt>
                <c:pt idx="1324">
                  <c:v>124.89062500000009</c:v>
                </c:pt>
                <c:pt idx="1325">
                  <c:v>124.89062500000009</c:v>
                </c:pt>
                <c:pt idx="1326">
                  <c:v>124.89062500000009</c:v>
                </c:pt>
                <c:pt idx="1327">
                  <c:v>124.89062500000009</c:v>
                </c:pt>
                <c:pt idx="1328">
                  <c:v>124.89062500000009</c:v>
                </c:pt>
                <c:pt idx="1329">
                  <c:v>124.90625000000009</c:v>
                </c:pt>
                <c:pt idx="1330">
                  <c:v>124.90625000000009</c:v>
                </c:pt>
                <c:pt idx="1331">
                  <c:v>124.89062500000009</c:v>
                </c:pt>
                <c:pt idx="1332">
                  <c:v>124.89062500000009</c:v>
                </c:pt>
                <c:pt idx="1333">
                  <c:v>124.89062500000009</c:v>
                </c:pt>
                <c:pt idx="1334">
                  <c:v>124.87499999999999</c:v>
                </c:pt>
                <c:pt idx="1335">
                  <c:v>124.89062500000009</c:v>
                </c:pt>
                <c:pt idx="1336">
                  <c:v>124.89062500000009</c:v>
                </c:pt>
                <c:pt idx="1337">
                  <c:v>124.90625000000009</c:v>
                </c:pt>
                <c:pt idx="1338">
                  <c:v>124.90625000000009</c:v>
                </c:pt>
                <c:pt idx="1339">
                  <c:v>124.89062500000009</c:v>
                </c:pt>
                <c:pt idx="1340">
                  <c:v>124.89062500000009</c:v>
                </c:pt>
                <c:pt idx="1341">
                  <c:v>124.90625000000009</c:v>
                </c:pt>
                <c:pt idx="1342">
                  <c:v>124.90625000000009</c:v>
                </c:pt>
                <c:pt idx="1343">
                  <c:v>124.90625000000009</c:v>
                </c:pt>
                <c:pt idx="1344">
                  <c:v>124.89062500000009</c:v>
                </c:pt>
                <c:pt idx="1345">
                  <c:v>124.89062500000009</c:v>
                </c:pt>
                <c:pt idx="1346">
                  <c:v>124.89062500000009</c:v>
                </c:pt>
                <c:pt idx="1347">
                  <c:v>124.89062500000009</c:v>
                </c:pt>
                <c:pt idx="1348">
                  <c:v>124.90625000000009</c:v>
                </c:pt>
                <c:pt idx="1349">
                  <c:v>124.90625000000009</c:v>
                </c:pt>
                <c:pt idx="1350">
                  <c:v>124.89062500000009</c:v>
                </c:pt>
                <c:pt idx="1351">
                  <c:v>124.89062500000009</c:v>
                </c:pt>
                <c:pt idx="1352">
                  <c:v>124.89062500000009</c:v>
                </c:pt>
                <c:pt idx="1353">
                  <c:v>124.90625000000009</c:v>
                </c:pt>
                <c:pt idx="1354">
                  <c:v>124.90625000000009</c:v>
                </c:pt>
                <c:pt idx="1355">
                  <c:v>124.90625000000009</c:v>
                </c:pt>
                <c:pt idx="1356">
                  <c:v>124.90625000000009</c:v>
                </c:pt>
                <c:pt idx="1357">
                  <c:v>124.90625000000009</c:v>
                </c:pt>
                <c:pt idx="1358">
                  <c:v>124.90625000000009</c:v>
                </c:pt>
                <c:pt idx="1359">
                  <c:v>124.90625000000009</c:v>
                </c:pt>
                <c:pt idx="1360">
                  <c:v>124.90625000000009</c:v>
                </c:pt>
                <c:pt idx="1361">
                  <c:v>124.89062500000009</c:v>
                </c:pt>
                <c:pt idx="1362">
                  <c:v>124.90625000000009</c:v>
                </c:pt>
                <c:pt idx="1363">
                  <c:v>124.89062500000009</c:v>
                </c:pt>
                <c:pt idx="1364">
                  <c:v>124.90625000000009</c:v>
                </c:pt>
                <c:pt idx="1365">
                  <c:v>124.89062500000009</c:v>
                </c:pt>
                <c:pt idx="1366">
                  <c:v>124.90625000000009</c:v>
                </c:pt>
                <c:pt idx="1367">
                  <c:v>124.89062500000009</c:v>
                </c:pt>
                <c:pt idx="1368">
                  <c:v>124.90625000000009</c:v>
                </c:pt>
                <c:pt idx="1369">
                  <c:v>124.90625000000009</c:v>
                </c:pt>
                <c:pt idx="1370">
                  <c:v>124.90625000000009</c:v>
                </c:pt>
                <c:pt idx="1371">
                  <c:v>124.89062500000009</c:v>
                </c:pt>
                <c:pt idx="1372">
                  <c:v>124.89062500000009</c:v>
                </c:pt>
                <c:pt idx="1373">
                  <c:v>124.89062500000009</c:v>
                </c:pt>
                <c:pt idx="1374">
                  <c:v>124.89062500000009</c:v>
                </c:pt>
                <c:pt idx="1375">
                  <c:v>124.89062500000009</c:v>
                </c:pt>
                <c:pt idx="1376">
                  <c:v>124.89062500000009</c:v>
                </c:pt>
                <c:pt idx="1377">
                  <c:v>124.90625000000009</c:v>
                </c:pt>
                <c:pt idx="1378">
                  <c:v>124.89062500000009</c:v>
                </c:pt>
                <c:pt idx="1379">
                  <c:v>124.90625000000009</c:v>
                </c:pt>
                <c:pt idx="1380">
                  <c:v>124.89062500000009</c:v>
                </c:pt>
                <c:pt idx="1381">
                  <c:v>124.90625000000009</c:v>
                </c:pt>
                <c:pt idx="1382">
                  <c:v>124.90625000000009</c:v>
                </c:pt>
                <c:pt idx="1383">
                  <c:v>124.89062500000009</c:v>
                </c:pt>
                <c:pt idx="1384">
                  <c:v>124.89062500000009</c:v>
                </c:pt>
                <c:pt idx="1385">
                  <c:v>124.89062500000009</c:v>
                </c:pt>
                <c:pt idx="1386">
                  <c:v>124.89062500000009</c:v>
                </c:pt>
                <c:pt idx="1387">
                  <c:v>124.90625000000009</c:v>
                </c:pt>
                <c:pt idx="1388">
                  <c:v>124.89062500000009</c:v>
                </c:pt>
                <c:pt idx="1389">
                  <c:v>124.89062500000009</c:v>
                </c:pt>
                <c:pt idx="1390">
                  <c:v>124.90625000000009</c:v>
                </c:pt>
                <c:pt idx="1391">
                  <c:v>124.90625000000009</c:v>
                </c:pt>
                <c:pt idx="1392">
                  <c:v>124.89062500000009</c:v>
                </c:pt>
                <c:pt idx="1393">
                  <c:v>124.89062500000009</c:v>
                </c:pt>
                <c:pt idx="1394">
                  <c:v>124.89062500000009</c:v>
                </c:pt>
                <c:pt idx="1395">
                  <c:v>124.89062500000009</c:v>
                </c:pt>
                <c:pt idx="1396">
                  <c:v>124.90625000000009</c:v>
                </c:pt>
                <c:pt idx="1397">
                  <c:v>124.90625000000009</c:v>
                </c:pt>
                <c:pt idx="1398">
                  <c:v>124.89062500000009</c:v>
                </c:pt>
                <c:pt idx="1399">
                  <c:v>124.90625000000009</c:v>
                </c:pt>
                <c:pt idx="1400">
                  <c:v>124.89062500000009</c:v>
                </c:pt>
                <c:pt idx="1401">
                  <c:v>124.89062500000009</c:v>
                </c:pt>
                <c:pt idx="1402">
                  <c:v>124.89062500000009</c:v>
                </c:pt>
                <c:pt idx="1403">
                  <c:v>124.89062500000009</c:v>
                </c:pt>
                <c:pt idx="1404">
                  <c:v>124.89062500000009</c:v>
                </c:pt>
                <c:pt idx="1405">
                  <c:v>124.89062500000009</c:v>
                </c:pt>
                <c:pt idx="1406">
                  <c:v>124.89062500000009</c:v>
                </c:pt>
                <c:pt idx="1407">
                  <c:v>124.89062500000009</c:v>
                </c:pt>
                <c:pt idx="1408">
                  <c:v>124.87499999999999</c:v>
                </c:pt>
                <c:pt idx="1409">
                  <c:v>124.90625000000009</c:v>
                </c:pt>
                <c:pt idx="1410">
                  <c:v>124.90625000000009</c:v>
                </c:pt>
                <c:pt idx="1411">
                  <c:v>124.89062500000009</c:v>
                </c:pt>
                <c:pt idx="1412">
                  <c:v>124.89062500000009</c:v>
                </c:pt>
                <c:pt idx="1413">
                  <c:v>124.90625000000009</c:v>
                </c:pt>
                <c:pt idx="1414">
                  <c:v>124.89062500000009</c:v>
                </c:pt>
                <c:pt idx="1415">
                  <c:v>124.89062500000009</c:v>
                </c:pt>
                <c:pt idx="1416">
                  <c:v>124.89062500000009</c:v>
                </c:pt>
                <c:pt idx="1417">
                  <c:v>124.89062500000009</c:v>
                </c:pt>
                <c:pt idx="1418">
                  <c:v>124.89062500000009</c:v>
                </c:pt>
                <c:pt idx="1419">
                  <c:v>124.89062500000009</c:v>
                </c:pt>
                <c:pt idx="1420">
                  <c:v>124.89062500000009</c:v>
                </c:pt>
                <c:pt idx="1421">
                  <c:v>124.90625000000009</c:v>
                </c:pt>
                <c:pt idx="1422">
                  <c:v>124.90625000000009</c:v>
                </c:pt>
                <c:pt idx="1423">
                  <c:v>124.89062500000009</c:v>
                </c:pt>
                <c:pt idx="1424">
                  <c:v>124.89062500000009</c:v>
                </c:pt>
                <c:pt idx="1425">
                  <c:v>124.89062500000009</c:v>
                </c:pt>
                <c:pt idx="1426">
                  <c:v>124.89062500000009</c:v>
                </c:pt>
                <c:pt idx="1427">
                  <c:v>124.89062500000009</c:v>
                </c:pt>
                <c:pt idx="1428">
                  <c:v>124.90625000000009</c:v>
                </c:pt>
                <c:pt idx="1429">
                  <c:v>124.90625000000009</c:v>
                </c:pt>
                <c:pt idx="1430">
                  <c:v>124.89062500000009</c:v>
                </c:pt>
                <c:pt idx="1431">
                  <c:v>124.89062500000009</c:v>
                </c:pt>
                <c:pt idx="1432">
                  <c:v>124.89062500000009</c:v>
                </c:pt>
                <c:pt idx="1433">
                  <c:v>124.89062500000009</c:v>
                </c:pt>
                <c:pt idx="1434">
                  <c:v>124.90625000000009</c:v>
                </c:pt>
                <c:pt idx="1435">
                  <c:v>124.90625000000009</c:v>
                </c:pt>
                <c:pt idx="1436">
                  <c:v>124.90625000000009</c:v>
                </c:pt>
                <c:pt idx="1437">
                  <c:v>124.89062500000009</c:v>
                </c:pt>
                <c:pt idx="1438">
                  <c:v>124.89062500000009</c:v>
                </c:pt>
                <c:pt idx="1439">
                  <c:v>124.89062500000009</c:v>
                </c:pt>
                <c:pt idx="1440">
                  <c:v>124.89062500000009</c:v>
                </c:pt>
                <c:pt idx="1441">
                  <c:v>124.89062500000009</c:v>
                </c:pt>
                <c:pt idx="1442">
                  <c:v>124.90625000000009</c:v>
                </c:pt>
                <c:pt idx="1443">
                  <c:v>124.90625000000009</c:v>
                </c:pt>
                <c:pt idx="1444">
                  <c:v>124.89062500000009</c:v>
                </c:pt>
                <c:pt idx="1445">
                  <c:v>124.90625000000009</c:v>
                </c:pt>
                <c:pt idx="1446">
                  <c:v>124.89062500000009</c:v>
                </c:pt>
                <c:pt idx="1447">
                  <c:v>124.89062500000009</c:v>
                </c:pt>
                <c:pt idx="1448">
                  <c:v>124.89062500000009</c:v>
                </c:pt>
                <c:pt idx="1449">
                  <c:v>124.87499999999999</c:v>
                </c:pt>
                <c:pt idx="1450">
                  <c:v>124.89062500000009</c:v>
                </c:pt>
                <c:pt idx="1451">
                  <c:v>124.89062500000009</c:v>
                </c:pt>
                <c:pt idx="1452">
                  <c:v>124.89062500000009</c:v>
                </c:pt>
                <c:pt idx="1453">
                  <c:v>124.89062500000009</c:v>
                </c:pt>
                <c:pt idx="1454">
                  <c:v>124.90625000000009</c:v>
                </c:pt>
                <c:pt idx="1455">
                  <c:v>124.90625000000009</c:v>
                </c:pt>
                <c:pt idx="1456">
                  <c:v>124.89062500000009</c:v>
                </c:pt>
                <c:pt idx="1457">
                  <c:v>124.89062500000009</c:v>
                </c:pt>
                <c:pt idx="1458">
                  <c:v>124.90625000000009</c:v>
                </c:pt>
                <c:pt idx="1459">
                  <c:v>124.89062500000009</c:v>
                </c:pt>
                <c:pt idx="1460">
                  <c:v>124.90625000000009</c:v>
                </c:pt>
                <c:pt idx="1461">
                  <c:v>124.89062500000009</c:v>
                </c:pt>
                <c:pt idx="1462">
                  <c:v>124.89062500000009</c:v>
                </c:pt>
                <c:pt idx="1463">
                  <c:v>124.90625000000009</c:v>
                </c:pt>
                <c:pt idx="1464">
                  <c:v>124.90625000000009</c:v>
                </c:pt>
                <c:pt idx="1465">
                  <c:v>124.89062500000009</c:v>
                </c:pt>
                <c:pt idx="1466">
                  <c:v>124.90625000000009</c:v>
                </c:pt>
                <c:pt idx="1467">
                  <c:v>124.90625000000009</c:v>
                </c:pt>
                <c:pt idx="1468">
                  <c:v>124.89062500000009</c:v>
                </c:pt>
                <c:pt idx="1469">
                  <c:v>124.90625000000009</c:v>
                </c:pt>
                <c:pt idx="1470">
                  <c:v>124.89062500000009</c:v>
                </c:pt>
                <c:pt idx="1471">
                  <c:v>124.90625000000009</c:v>
                </c:pt>
                <c:pt idx="1472">
                  <c:v>124.89062500000009</c:v>
                </c:pt>
                <c:pt idx="1473">
                  <c:v>124.90625000000009</c:v>
                </c:pt>
                <c:pt idx="1474">
                  <c:v>124.89062500000009</c:v>
                </c:pt>
                <c:pt idx="1475">
                  <c:v>124.89062500000009</c:v>
                </c:pt>
                <c:pt idx="1476">
                  <c:v>124.89062500000009</c:v>
                </c:pt>
                <c:pt idx="1477">
                  <c:v>124.89062500000009</c:v>
                </c:pt>
                <c:pt idx="1478">
                  <c:v>124.89062500000009</c:v>
                </c:pt>
                <c:pt idx="1479">
                  <c:v>124.89062500000009</c:v>
                </c:pt>
                <c:pt idx="1480">
                  <c:v>124.89062500000009</c:v>
                </c:pt>
                <c:pt idx="1481">
                  <c:v>124.89062500000009</c:v>
                </c:pt>
                <c:pt idx="1482">
                  <c:v>124.89062500000009</c:v>
                </c:pt>
                <c:pt idx="1483">
                  <c:v>124.89062500000009</c:v>
                </c:pt>
                <c:pt idx="1484">
                  <c:v>124.89062500000009</c:v>
                </c:pt>
                <c:pt idx="1485">
                  <c:v>124.89062500000009</c:v>
                </c:pt>
                <c:pt idx="1486">
                  <c:v>124.89062500000009</c:v>
                </c:pt>
                <c:pt idx="1487">
                  <c:v>124.89062500000009</c:v>
                </c:pt>
                <c:pt idx="1488">
                  <c:v>124.90625000000009</c:v>
                </c:pt>
                <c:pt idx="1489">
                  <c:v>124.90625000000009</c:v>
                </c:pt>
                <c:pt idx="1490">
                  <c:v>124.89062500000009</c:v>
                </c:pt>
                <c:pt idx="1491">
                  <c:v>124.90625000000009</c:v>
                </c:pt>
                <c:pt idx="1492">
                  <c:v>124.89062500000009</c:v>
                </c:pt>
                <c:pt idx="1493">
                  <c:v>124.89062500000009</c:v>
                </c:pt>
                <c:pt idx="1494">
                  <c:v>124.89062500000009</c:v>
                </c:pt>
                <c:pt idx="1495">
                  <c:v>124.89062500000009</c:v>
                </c:pt>
                <c:pt idx="1496">
                  <c:v>124.89062500000009</c:v>
                </c:pt>
                <c:pt idx="1497">
                  <c:v>124.90625000000009</c:v>
                </c:pt>
                <c:pt idx="1498">
                  <c:v>124.89062500000009</c:v>
                </c:pt>
                <c:pt idx="1499">
                  <c:v>124.90625000000009</c:v>
                </c:pt>
                <c:pt idx="1500">
                  <c:v>124.89062500000009</c:v>
                </c:pt>
                <c:pt idx="1501">
                  <c:v>124.89062500000009</c:v>
                </c:pt>
                <c:pt idx="1502">
                  <c:v>124.89062500000009</c:v>
                </c:pt>
                <c:pt idx="1503">
                  <c:v>124.89062500000009</c:v>
                </c:pt>
                <c:pt idx="1504">
                  <c:v>124.90625000000009</c:v>
                </c:pt>
                <c:pt idx="1505">
                  <c:v>124.90625000000009</c:v>
                </c:pt>
                <c:pt idx="1506">
                  <c:v>124.89062500000009</c:v>
                </c:pt>
                <c:pt idx="1507">
                  <c:v>124.90625000000009</c:v>
                </c:pt>
                <c:pt idx="1508">
                  <c:v>124.89062500000009</c:v>
                </c:pt>
                <c:pt idx="1509">
                  <c:v>124.90625000000009</c:v>
                </c:pt>
                <c:pt idx="1510">
                  <c:v>124.89062500000009</c:v>
                </c:pt>
                <c:pt idx="1511">
                  <c:v>124.89062500000009</c:v>
                </c:pt>
                <c:pt idx="1512">
                  <c:v>124.90625000000009</c:v>
                </c:pt>
                <c:pt idx="1513">
                  <c:v>124.89062500000009</c:v>
                </c:pt>
                <c:pt idx="1514">
                  <c:v>124.89062500000009</c:v>
                </c:pt>
                <c:pt idx="1515">
                  <c:v>124.89062500000009</c:v>
                </c:pt>
                <c:pt idx="1516">
                  <c:v>124.89062500000009</c:v>
                </c:pt>
                <c:pt idx="1517">
                  <c:v>124.89062500000009</c:v>
                </c:pt>
                <c:pt idx="1518">
                  <c:v>124.90625000000009</c:v>
                </c:pt>
                <c:pt idx="1519">
                  <c:v>124.90625000000009</c:v>
                </c:pt>
                <c:pt idx="1520">
                  <c:v>124.89062500000009</c:v>
                </c:pt>
                <c:pt idx="1521">
                  <c:v>124.89062500000009</c:v>
                </c:pt>
                <c:pt idx="1522">
                  <c:v>124.89062500000009</c:v>
                </c:pt>
                <c:pt idx="1523">
                  <c:v>124.89062500000009</c:v>
                </c:pt>
                <c:pt idx="1524">
                  <c:v>124.89062500000009</c:v>
                </c:pt>
                <c:pt idx="1525">
                  <c:v>124.89062500000009</c:v>
                </c:pt>
                <c:pt idx="1526">
                  <c:v>124.89062500000009</c:v>
                </c:pt>
                <c:pt idx="1527">
                  <c:v>124.89062500000009</c:v>
                </c:pt>
                <c:pt idx="1528">
                  <c:v>124.89062500000009</c:v>
                </c:pt>
                <c:pt idx="1529">
                  <c:v>124.90625000000009</c:v>
                </c:pt>
                <c:pt idx="1530">
                  <c:v>124.89062500000009</c:v>
                </c:pt>
                <c:pt idx="1531">
                  <c:v>124.90625000000009</c:v>
                </c:pt>
                <c:pt idx="1532">
                  <c:v>124.89062500000009</c:v>
                </c:pt>
                <c:pt idx="1533">
                  <c:v>124.89062500000009</c:v>
                </c:pt>
                <c:pt idx="1534">
                  <c:v>124.89062500000009</c:v>
                </c:pt>
                <c:pt idx="1535">
                  <c:v>124.89062500000009</c:v>
                </c:pt>
                <c:pt idx="1536">
                  <c:v>124.89062500000009</c:v>
                </c:pt>
                <c:pt idx="1537">
                  <c:v>124.89062500000009</c:v>
                </c:pt>
                <c:pt idx="1538">
                  <c:v>124.90625000000009</c:v>
                </c:pt>
                <c:pt idx="1539">
                  <c:v>124.90625000000009</c:v>
                </c:pt>
                <c:pt idx="1540">
                  <c:v>124.89062500000009</c:v>
                </c:pt>
                <c:pt idx="1541">
                  <c:v>124.89062500000009</c:v>
                </c:pt>
                <c:pt idx="1542">
                  <c:v>124.90625000000009</c:v>
                </c:pt>
                <c:pt idx="1543">
                  <c:v>124.90625000000009</c:v>
                </c:pt>
                <c:pt idx="1544">
                  <c:v>124.90625000000009</c:v>
                </c:pt>
                <c:pt idx="1545">
                  <c:v>124.89062500000009</c:v>
                </c:pt>
                <c:pt idx="1546">
                  <c:v>124.89062500000009</c:v>
                </c:pt>
                <c:pt idx="1547">
                  <c:v>124.89062500000009</c:v>
                </c:pt>
                <c:pt idx="1548">
                  <c:v>124.90625000000009</c:v>
                </c:pt>
                <c:pt idx="1549">
                  <c:v>124.90625000000009</c:v>
                </c:pt>
                <c:pt idx="1550">
                  <c:v>124.90625000000009</c:v>
                </c:pt>
                <c:pt idx="1551">
                  <c:v>124.90625000000009</c:v>
                </c:pt>
                <c:pt idx="1552">
                  <c:v>124.89062500000009</c:v>
                </c:pt>
                <c:pt idx="1553">
                  <c:v>124.89062500000009</c:v>
                </c:pt>
                <c:pt idx="1554">
                  <c:v>124.89062500000009</c:v>
                </c:pt>
                <c:pt idx="1555">
                  <c:v>124.89062500000009</c:v>
                </c:pt>
                <c:pt idx="1556">
                  <c:v>124.89062500000009</c:v>
                </c:pt>
                <c:pt idx="1557">
                  <c:v>124.89062500000009</c:v>
                </c:pt>
                <c:pt idx="1558">
                  <c:v>124.89062500000009</c:v>
                </c:pt>
                <c:pt idx="1559">
                  <c:v>124.89062500000009</c:v>
                </c:pt>
                <c:pt idx="1560">
                  <c:v>124.89062500000009</c:v>
                </c:pt>
                <c:pt idx="1561">
                  <c:v>124.90625000000009</c:v>
                </c:pt>
                <c:pt idx="1562">
                  <c:v>124.89062500000009</c:v>
                </c:pt>
                <c:pt idx="1563">
                  <c:v>124.89062500000009</c:v>
                </c:pt>
                <c:pt idx="1564">
                  <c:v>124.90625000000009</c:v>
                </c:pt>
                <c:pt idx="1565">
                  <c:v>124.90625000000009</c:v>
                </c:pt>
                <c:pt idx="1566">
                  <c:v>124.89062500000009</c:v>
                </c:pt>
                <c:pt idx="1567">
                  <c:v>124.90625000000009</c:v>
                </c:pt>
                <c:pt idx="1568">
                  <c:v>124.90625000000009</c:v>
                </c:pt>
                <c:pt idx="1569">
                  <c:v>124.90625000000009</c:v>
                </c:pt>
                <c:pt idx="1570">
                  <c:v>124.89062500000009</c:v>
                </c:pt>
                <c:pt idx="1571">
                  <c:v>124.89062500000009</c:v>
                </c:pt>
                <c:pt idx="1572">
                  <c:v>124.89062500000009</c:v>
                </c:pt>
                <c:pt idx="1573">
                  <c:v>124.89062500000009</c:v>
                </c:pt>
                <c:pt idx="1574">
                  <c:v>124.90625000000009</c:v>
                </c:pt>
                <c:pt idx="1575">
                  <c:v>124.89062500000009</c:v>
                </c:pt>
                <c:pt idx="1576">
                  <c:v>124.90625000000009</c:v>
                </c:pt>
                <c:pt idx="1577">
                  <c:v>124.89062500000009</c:v>
                </c:pt>
                <c:pt idx="1578">
                  <c:v>124.89062500000009</c:v>
                </c:pt>
                <c:pt idx="1579">
                  <c:v>124.87499999999999</c:v>
                </c:pt>
                <c:pt idx="1580">
                  <c:v>124.90625000000009</c:v>
                </c:pt>
                <c:pt idx="1581">
                  <c:v>124.90625000000009</c:v>
                </c:pt>
                <c:pt idx="1582">
                  <c:v>124.89062500000009</c:v>
                </c:pt>
                <c:pt idx="1583">
                  <c:v>124.89062500000009</c:v>
                </c:pt>
                <c:pt idx="1584">
                  <c:v>124.90625000000009</c:v>
                </c:pt>
                <c:pt idx="1585">
                  <c:v>124.90625000000009</c:v>
                </c:pt>
                <c:pt idx="1586">
                  <c:v>124.89062500000009</c:v>
                </c:pt>
                <c:pt idx="1587">
                  <c:v>124.89062500000009</c:v>
                </c:pt>
                <c:pt idx="1588">
                  <c:v>124.90625000000009</c:v>
                </c:pt>
                <c:pt idx="1589">
                  <c:v>124.90625000000009</c:v>
                </c:pt>
                <c:pt idx="1590">
                  <c:v>124.89062500000009</c:v>
                </c:pt>
                <c:pt idx="1591">
                  <c:v>124.89062500000009</c:v>
                </c:pt>
                <c:pt idx="1592">
                  <c:v>124.90625000000009</c:v>
                </c:pt>
                <c:pt idx="1593">
                  <c:v>124.89062500000009</c:v>
                </c:pt>
                <c:pt idx="1594">
                  <c:v>124.90625000000009</c:v>
                </c:pt>
                <c:pt idx="1595">
                  <c:v>124.90625000000009</c:v>
                </c:pt>
                <c:pt idx="1596">
                  <c:v>124.89062500000009</c:v>
                </c:pt>
                <c:pt idx="1597">
                  <c:v>124.89062500000009</c:v>
                </c:pt>
                <c:pt idx="1598">
                  <c:v>124.89062500000009</c:v>
                </c:pt>
                <c:pt idx="1599">
                  <c:v>124.89062500000009</c:v>
                </c:pt>
                <c:pt idx="1600">
                  <c:v>124.90625000000009</c:v>
                </c:pt>
                <c:pt idx="1601">
                  <c:v>124.89062500000009</c:v>
                </c:pt>
                <c:pt idx="1602">
                  <c:v>124.89062500000009</c:v>
                </c:pt>
                <c:pt idx="1603">
                  <c:v>124.89062500000009</c:v>
                </c:pt>
                <c:pt idx="1604">
                  <c:v>124.90625000000009</c:v>
                </c:pt>
                <c:pt idx="1605">
                  <c:v>124.89062500000009</c:v>
                </c:pt>
                <c:pt idx="1606">
                  <c:v>124.89062500000009</c:v>
                </c:pt>
                <c:pt idx="1607">
                  <c:v>124.89062500000009</c:v>
                </c:pt>
                <c:pt idx="1608">
                  <c:v>124.89062500000009</c:v>
                </c:pt>
                <c:pt idx="1609">
                  <c:v>124.89062500000009</c:v>
                </c:pt>
                <c:pt idx="1610">
                  <c:v>124.89062500000009</c:v>
                </c:pt>
                <c:pt idx="1611">
                  <c:v>124.89062500000009</c:v>
                </c:pt>
                <c:pt idx="1612">
                  <c:v>124.89062500000009</c:v>
                </c:pt>
                <c:pt idx="1613">
                  <c:v>124.89062500000009</c:v>
                </c:pt>
                <c:pt idx="1614">
                  <c:v>124.90625000000009</c:v>
                </c:pt>
                <c:pt idx="1615">
                  <c:v>124.89062500000009</c:v>
                </c:pt>
                <c:pt idx="1616">
                  <c:v>124.89062500000009</c:v>
                </c:pt>
                <c:pt idx="1617">
                  <c:v>124.90625000000009</c:v>
                </c:pt>
                <c:pt idx="1618">
                  <c:v>124.90625000000009</c:v>
                </c:pt>
                <c:pt idx="1619">
                  <c:v>124.89062500000009</c:v>
                </c:pt>
                <c:pt idx="1620">
                  <c:v>124.90625000000009</c:v>
                </c:pt>
                <c:pt idx="1621">
                  <c:v>124.89062500000009</c:v>
                </c:pt>
                <c:pt idx="1622">
                  <c:v>124.89062500000009</c:v>
                </c:pt>
                <c:pt idx="1623">
                  <c:v>124.89062500000009</c:v>
                </c:pt>
                <c:pt idx="1624">
                  <c:v>124.89062500000009</c:v>
                </c:pt>
                <c:pt idx="1625">
                  <c:v>124.89062500000009</c:v>
                </c:pt>
                <c:pt idx="1626">
                  <c:v>124.89062500000009</c:v>
                </c:pt>
                <c:pt idx="1627">
                  <c:v>124.89062500000009</c:v>
                </c:pt>
                <c:pt idx="1628">
                  <c:v>124.89062500000009</c:v>
                </c:pt>
                <c:pt idx="1629">
                  <c:v>124.90625000000009</c:v>
                </c:pt>
                <c:pt idx="1630">
                  <c:v>124.89062500000009</c:v>
                </c:pt>
                <c:pt idx="1631">
                  <c:v>124.89062500000009</c:v>
                </c:pt>
                <c:pt idx="1632">
                  <c:v>124.89062500000009</c:v>
                </c:pt>
                <c:pt idx="1633">
                  <c:v>124.89062500000009</c:v>
                </c:pt>
                <c:pt idx="1634">
                  <c:v>124.90625000000009</c:v>
                </c:pt>
                <c:pt idx="1635">
                  <c:v>124.89062500000009</c:v>
                </c:pt>
                <c:pt idx="1636">
                  <c:v>124.89062500000009</c:v>
                </c:pt>
                <c:pt idx="1637">
                  <c:v>124.89062500000009</c:v>
                </c:pt>
                <c:pt idx="1638">
                  <c:v>124.90625000000009</c:v>
                </c:pt>
                <c:pt idx="1639">
                  <c:v>124.90625000000009</c:v>
                </c:pt>
                <c:pt idx="1640">
                  <c:v>124.89062500000009</c:v>
                </c:pt>
                <c:pt idx="1641">
                  <c:v>124.89062500000009</c:v>
                </c:pt>
                <c:pt idx="1642">
                  <c:v>124.89062500000009</c:v>
                </c:pt>
                <c:pt idx="1643">
                  <c:v>124.89062500000009</c:v>
                </c:pt>
                <c:pt idx="1644">
                  <c:v>124.90625000000009</c:v>
                </c:pt>
                <c:pt idx="1645">
                  <c:v>124.90625000000009</c:v>
                </c:pt>
                <c:pt idx="1646">
                  <c:v>124.89062500000009</c:v>
                </c:pt>
                <c:pt idx="1647">
                  <c:v>124.89062500000009</c:v>
                </c:pt>
                <c:pt idx="1648">
                  <c:v>124.89062500000009</c:v>
                </c:pt>
                <c:pt idx="1649">
                  <c:v>124.89062500000009</c:v>
                </c:pt>
                <c:pt idx="1650">
                  <c:v>124.89062500000009</c:v>
                </c:pt>
                <c:pt idx="1651">
                  <c:v>124.89062500000009</c:v>
                </c:pt>
                <c:pt idx="1652">
                  <c:v>124.89062500000009</c:v>
                </c:pt>
                <c:pt idx="1653">
                  <c:v>124.90625000000009</c:v>
                </c:pt>
                <c:pt idx="1654">
                  <c:v>124.89062500000009</c:v>
                </c:pt>
                <c:pt idx="1655">
                  <c:v>124.89062500000009</c:v>
                </c:pt>
                <c:pt idx="1656">
                  <c:v>124.89062500000009</c:v>
                </c:pt>
                <c:pt idx="1657">
                  <c:v>124.89062500000009</c:v>
                </c:pt>
                <c:pt idx="1658">
                  <c:v>124.89062500000009</c:v>
                </c:pt>
                <c:pt idx="1659">
                  <c:v>124.90625000000009</c:v>
                </c:pt>
                <c:pt idx="1660">
                  <c:v>124.87499999999999</c:v>
                </c:pt>
                <c:pt idx="1661">
                  <c:v>124.89062500000009</c:v>
                </c:pt>
                <c:pt idx="1662">
                  <c:v>124.89062500000009</c:v>
                </c:pt>
                <c:pt idx="1663">
                  <c:v>124.89062500000009</c:v>
                </c:pt>
                <c:pt idx="1664">
                  <c:v>124.89062500000009</c:v>
                </c:pt>
                <c:pt idx="1665">
                  <c:v>124.89062500000009</c:v>
                </c:pt>
                <c:pt idx="1666">
                  <c:v>124.90625000000009</c:v>
                </c:pt>
                <c:pt idx="1667">
                  <c:v>124.89062500000009</c:v>
                </c:pt>
                <c:pt idx="1668">
                  <c:v>124.89062500000009</c:v>
                </c:pt>
                <c:pt idx="1669">
                  <c:v>124.89062500000009</c:v>
                </c:pt>
                <c:pt idx="1670">
                  <c:v>124.89062500000009</c:v>
                </c:pt>
                <c:pt idx="1671">
                  <c:v>124.90625000000009</c:v>
                </c:pt>
                <c:pt idx="1672">
                  <c:v>124.89062500000009</c:v>
                </c:pt>
                <c:pt idx="1673">
                  <c:v>124.90625000000009</c:v>
                </c:pt>
                <c:pt idx="1674">
                  <c:v>124.89062500000009</c:v>
                </c:pt>
                <c:pt idx="1675">
                  <c:v>124.90625000000009</c:v>
                </c:pt>
                <c:pt idx="1676">
                  <c:v>124.89062500000009</c:v>
                </c:pt>
                <c:pt idx="1677">
                  <c:v>124.87499999999999</c:v>
                </c:pt>
                <c:pt idx="1678">
                  <c:v>124.84375</c:v>
                </c:pt>
                <c:pt idx="1679">
                  <c:v>124.828125</c:v>
                </c:pt>
                <c:pt idx="1680">
                  <c:v>124.78125000000009</c:v>
                </c:pt>
                <c:pt idx="1681">
                  <c:v>124.734375</c:v>
                </c:pt>
                <c:pt idx="1682">
                  <c:v>124.65625</c:v>
                </c:pt>
                <c:pt idx="1683">
                  <c:v>124.53125000000009</c:v>
                </c:pt>
                <c:pt idx="1684">
                  <c:v>124.43750000000009</c:v>
                </c:pt>
                <c:pt idx="1685">
                  <c:v>124.34375</c:v>
                </c:pt>
                <c:pt idx="1686">
                  <c:v>123.828125</c:v>
                </c:pt>
                <c:pt idx="1687">
                  <c:v>122.546875</c:v>
                </c:pt>
                <c:pt idx="1688">
                  <c:v>121.17187499999991</c:v>
                </c:pt>
                <c:pt idx="1689">
                  <c:v>119.8125</c:v>
                </c:pt>
                <c:pt idx="1690">
                  <c:v>118.43750000000009</c:v>
                </c:pt>
                <c:pt idx="1691">
                  <c:v>117.078125</c:v>
                </c:pt>
                <c:pt idx="1692">
                  <c:v>115.6875</c:v>
                </c:pt>
                <c:pt idx="1693">
                  <c:v>114.296875</c:v>
                </c:pt>
                <c:pt idx="1694">
                  <c:v>112.921875</c:v>
                </c:pt>
                <c:pt idx="1695">
                  <c:v>111.546875</c:v>
                </c:pt>
                <c:pt idx="1696">
                  <c:v>110.15625</c:v>
                </c:pt>
                <c:pt idx="1697">
                  <c:v>108.78125000000009</c:v>
                </c:pt>
                <c:pt idx="1698">
                  <c:v>107.39062500000009</c:v>
                </c:pt>
                <c:pt idx="1699">
                  <c:v>106</c:v>
                </c:pt>
                <c:pt idx="1700">
                  <c:v>104.62499999999999</c:v>
                </c:pt>
                <c:pt idx="1701">
                  <c:v>103.25</c:v>
                </c:pt>
                <c:pt idx="1702">
                  <c:v>101.87499999999999</c:v>
                </c:pt>
                <c:pt idx="1703">
                  <c:v>100.5</c:v>
                </c:pt>
                <c:pt idx="1704">
                  <c:v>99.140625000000085</c:v>
                </c:pt>
                <c:pt idx="1705">
                  <c:v>97.75</c:v>
                </c:pt>
                <c:pt idx="1706">
                  <c:v>96.359374999999915</c:v>
                </c:pt>
                <c:pt idx="1707">
                  <c:v>94.984375</c:v>
                </c:pt>
                <c:pt idx="1708">
                  <c:v>93.609374999999915</c:v>
                </c:pt>
                <c:pt idx="1709">
                  <c:v>92.21875</c:v>
                </c:pt>
                <c:pt idx="1710">
                  <c:v>90.828125</c:v>
                </c:pt>
                <c:pt idx="1711">
                  <c:v>89.453125000000085</c:v>
                </c:pt>
                <c:pt idx="1712">
                  <c:v>88.09375</c:v>
                </c:pt>
                <c:pt idx="1713">
                  <c:v>86.71875</c:v>
                </c:pt>
                <c:pt idx="1714">
                  <c:v>85.328125</c:v>
                </c:pt>
                <c:pt idx="1715">
                  <c:v>83.953125000000085</c:v>
                </c:pt>
                <c:pt idx="1716">
                  <c:v>82.5625</c:v>
                </c:pt>
                <c:pt idx="1717">
                  <c:v>81.1875</c:v>
                </c:pt>
                <c:pt idx="1718">
                  <c:v>79.8125</c:v>
                </c:pt>
                <c:pt idx="1719">
                  <c:v>78.421875</c:v>
                </c:pt>
                <c:pt idx="1720">
                  <c:v>77.046875</c:v>
                </c:pt>
                <c:pt idx="1721">
                  <c:v>75.671874999999915</c:v>
                </c:pt>
                <c:pt idx="1722">
                  <c:v>74.296875</c:v>
                </c:pt>
                <c:pt idx="1723">
                  <c:v>72.921875</c:v>
                </c:pt>
                <c:pt idx="1724">
                  <c:v>71.531250000000085</c:v>
                </c:pt>
                <c:pt idx="1725">
                  <c:v>70.15625</c:v>
                </c:pt>
                <c:pt idx="1726">
                  <c:v>68.781250000000085</c:v>
                </c:pt>
                <c:pt idx="1727">
                  <c:v>67.406250000000085</c:v>
                </c:pt>
                <c:pt idx="1728">
                  <c:v>66.031250000000085</c:v>
                </c:pt>
                <c:pt idx="1729">
                  <c:v>64.640625000000085</c:v>
                </c:pt>
                <c:pt idx="1730">
                  <c:v>63.265625000000043</c:v>
                </c:pt>
                <c:pt idx="1731">
                  <c:v>61.890625</c:v>
                </c:pt>
                <c:pt idx="1732">
                  <c:v>60.515625</c:v>
                </c:pt>
                <c:pt idx="1733">
                  <c:v>59.140625</c:v>
                </c:pt>
                <c:pt idx="1734">
                  <c:v>57.75</c:v>
                </c:pt>
                <c:pt idx="1735">
                  <c:v>56.375</c:v>
                </c:pt>
                <c:pt idx="1736">
                  <c:v>54.984375</c:v>
                </c:pt>
                <c:pt idx="1737">
                  <c:v>53.640625</c:v>
                </c:pt>
                <c:pt idx="1738">
                  <c:v>52.25</c:v>
                </c:pt>
                <c:pt idx="1739">
                  <c:v>50.859375</c:v>
                </c:pt>
                <c:pt idx="1740">
                  <c:v>49.484375</c:v>
                </c:pt>
                <c:pt idx="1741">
                  <c:v>48.093750000000043</c:v>
                </c:pt>
                <c:pt idx="1742">
                  <c:v>46.718750000000043</c:v>
                </c:pt>
                <c:pt idx="1743">
                  <c:v>45.34375</c:v>
                </c:pt>
                <c:pt idx="1744">
                  <c:v>43.953125</c:v>
                </c:pt>
                <c:pt idx="1745">
                  <c:v>42.578125000000043</c:v>
                </c:pt>
                <c:pt idx="1746">
                  <c:v>41.218750000000043</c:v>
                </c:pt>
                <c:pt idx="1747">
                  <c:v>39.828125000000043</c:v>
                </c:pt>
                <c:pt idx="1748">
                  <c:v>38.515625</c:v>
                </c:pt>
                <c:pt idx="1749">
                  <c:v>37.296875000000043</c:v>
                </c:pt>
                <c:pt idx="1750">
                  <c:v>35.921875</c:v>
                </c:pt>
                <c:pt idx="1751">
                  <c:v>34.515625</c:v>
                </c:pt>
                <c:pt idx="1752">
                  <c:v>33.15625</c:v>
                </c:pt>
                <c:pt idx="1753">
                  <c:v>31.78125</c:v>
                </c:pt>
                <c:pt idx="1754">
                  <c:v>30.40625</c:v>
                </c:pt>
                <c:pt idx="1755">
                  <c:v>29</c:v>
                </c:pt>
                <c:pt idx="1756">
                  <c:v>27.625</c:v>
                </c:pt>
                <c:pt idx="1757">
                  <c:v>26.25</c:v>
                </c:pt>
                <c:pt idx="1758">
                  <c:v>24.859375000000021</c:v>
                </c:pt>
                <c:pt idx="1759">
                  <c:v>23.468749999999954</c:v>
                </c:pt>
                <c:pt idx="1760">
                  <c:v>22.078125</c:v>
                </c:pt>
                <c:pt idx="1761">
                  <c:v>20.6875</c:v>
                </c:pt>
                <c:pt idx="1762">
                  <c:v>19.3125</c:v>
                </c:pt>
                <c:pt idx="1763">
                  <c:v>17.921875000000021</c:v>
                </c:pt>
                <c:pt idx="1764">
                  <c:v>16.531250000000021</c:v>
                </c:pt>
                <c:pt idx="1765">
                  <c:v>15.140625</c:v>
                </c:pt>
                <c:pt idx="1766">
                  <c:v>13.765625</c:v>
                </c:pt>
                <c:pt idx="1767">
                  <c:v>12.375000000000011</c:v>
                </c:pt>
                <c:pt idx="1768">
                  <c:v>10.984375</c:v>
                </c:pt>
                <c:pt idx="1769">
                  <c:v>9.609375</c:v>
                </c:pt>
                <c:pt idx="1770">
                  <c:v>8.2343749999999929</c:v>
                </c:pt>
                <c:pt idx="1771">
                  <c:v>6.828124999999992</c:v>
                </c:pt>
                <c:pt idx="1772">
                  <c:v>5.453125</c:v>
                </c:pt>
                <c:pt idx="1773">
                  <c:v>4.09375</c:v>
                </c:pt>
                <c:pt idx="1774">
                  <c:v>2.6875000000000027</c:v>
                </c:pt>
                <c:pt idx="1775">
                  <c:v>1.3125</c:v>
                </c:pt>
                <c:pt idx="1776">
                  <c:v>0.32812500000000033</c:v>
                </c:pt>
                <c:pt idx="1777">
                  <c:v>0.265625</c:v>
                </c:pt>
                <c:pt idx="1778">
                  <c:v>0.25</c:v>
                </c:pt>
                <c:pt idx="1779">
                  <c:v>0.234375</c:v>
                </c:pt>
                <c:pt idx="1780">
                  <c:v>0.21875000000000017</c:v>
                </c:pt>
                <c:pt idx="1781">
                  <c:v>0.203125</c:v>
                </c:pt>
                <c:pt idx="1782">
                  <c:v>0.18750000000000017</c:v>
                </c:pt>
                <c:pt idx="1783">
                  <c:v>0.171875</c:v>
                </c:pt>
                <c:pt idx="1784">
                  <c:v>0.171875</c:v>
                </c:pt>
                <c:pt idx="1785">
                  <c:v>0.15625000000000017</c:v>
                </c:pt>
                <c:pt idx="1786">
                  <c:v>0.15625000000000017</c:v>
                </c:pt>
                <c:pt idx="1787">
                  <c:v>0.15625000000000017</c:v>
                </c:pt>
                <c:pt idx="1788">
                  <c:v>0.140625</c:v>
                </c:pt>
                <c:pt idx="1789">
                  <c:v>0.125</c:v>
                </c:pt>
                <c:pt idx="1790">
                  <c:v>0.125</c:v>
                </c:pt>
                <c:pt idx="1791">
                  <c:v>0.125</c:v>
                </c:pt>
                <c:pt idx="1792">
                  <c:v>0.10937500000000008</c:v>
                </c:pt>
                <c:pt idx="1793">
                  <c:v>9.3750000000000153E-2</c:v>
                </c:pt>
                <c:pt idx="1794">
                  <c:v>9.3750000000000153E-2</c:v>
                </c:pt>
                <c:pt idx="1795">
                  <c:v>7.8125E-2</c:v>
                </c:pt>
                <c:pt idx="1796">
                  <c:v>9.3750000000000153E-2</c:v>
                </c:pt>
                <c:pt idx="1797">
                  <c:v>7.8125E-2</c:v>
                </c:pt>
                <c:pt idx="1798">
                  <c:v>6.25E-2</c:v>
                </c:pt>
                <c:pt idx="1799">
                  <c:v>6.25E-2</c:v>
                </c:pt>
                <c:pt idx="1800">
                  <c:v>6.25E-2</c:v>
                </c:pt>
                <c:pt idx="1801">
                  <c:v>6.25E-2</c:v>
                </c:pt>
                <c:pt idx="1802">
                  <c:v>6.25E-2</c:v>
                </c:pt>
                <c:pt idx="1803">
                  <c:v>6.25E-2</c:v>
                </c:pt>
                <c:pt idx="1804">
                  <c:v>4.6874999999999986E-2</c:v>
                </c:pt>
                <c:pt idx="1805">
                  <c:v>4.6874999999999986E-2</c:v>
                </c:pt>
                <c:pt idx="1806">
                  <c:v>4.6874999999999986E-2</c:v>
                </c:pt>
                <c:pt idx="1807">
                  <c:v>4.6874999999999986E-2</c:v>
                </c:pt>
                <c:pt idx="1808">
                  <c:v>3.125E-2</c:v>
                </c:pt>
                <c:pt idx="1809">
                  <c:v>3.125E-2</c:v>
                </c:pt>
                <c:pt idx="1810">
                  <c:v>3.125E-2</c:v>
                </c:pt>
                <c:pt idx="1811">
                  <c:v>3.125E-2</c:v>
                </c:pt>
                <c:pt idx="1812">
                  <c:v>3.125E-2</c:v>
                </c:pt>
                <c:pt idx="1813">
                  <c:v>1.5625E-2</c:v>
                </c:pt>
                <c:pt idx="1814">
                  <c:v>1.5625E-2</c:v>
                </c:pt>
                <c:pt idx="1815">
                  <c:v>3.125E-2</c:v>
                </c:pt>
                <c:pt idx="1816">
                  <c:v>1.5625E-2</c:v>
                </c:pt>
                <c:pt idx="1817">
                  <c:v>1.5625E-2</c:v>
                </c:pt>
                <c:pt idx="1818">
                  <c:v>1.5625E-2</c:v>
                </c:pt>
                <c:pt idx="1819">
                  <c:v>1.5625E-2</c:v>
                </c:pt>
                <c:pt idx="1820">
                  <c:v>1.5625E-2</c:v>
                </c:pt>
                <c:pt idx="1821">
                  <c:v>1.5625E-2</c:v>
                </c:pt>
                <c:pt idx="1822">
                  <c:v>0</c:v>
                </c:pt>
                <c:pt idx="1823">
                  <c:v>1.5625E-2</c:v>
                </c:pt>
                <c:pt idx="1824">
                  <c:v>0</c:v>
                </c:pt>
                <c:pt idx="1825">
                  <c:v>0</c:v>
                </c:pt>
                <c:pt idx="1826">
                  <c:v>0</c:v>
                </c:pt>
                <c:pt idx="1827">
                  <c:v>3.125E-2</c:v>
                </c:pt>
                <c:pt idx="1828">
                  <c:v>0</c:v>
                </c:pt>
                <c:pt idx="1829">
                  <c:v>1.5625E-2</c:v>
                </c:pt>
                <c:pt idx="1830">
                  <c:v>0</c:v>
                </c:pt>
                <c:pt idx="1831">
                  <c:v>0</c:v>
                </c:pt>
                <c:pt idx="1832">
                  <c:v>1.5625E-2</c:v>
                </c:pt>
                <c:pt idx="1833">
                  <c:v>0</c:v>
                </c:pt>
                <c:pt idx="1834">
                  <c:v>0</c:v>
                </c:pt>
                <c:pt idx="1835">
                  <c:v>0</c:v>
                </c:pt>
                <c:pt idx="1836">
                  <c:v>-1.5625E-2</c:v>
                </c:pt>
                <c:pt idx="1837">
                  <c:v>1.5625E-2</c:v>
                </c:pt>
                <c:pt idx="1838">
                  <c:v>0</c:v>
                </c:pt>
                <c:pt idx="1839">
                  <c:v>-1.5625E-2</c:v>
                </c:pt>
                <c:pt idx="1840">
                  <c:v>0</c:v>
                </c:pt>
                <c:pt idx="1841">
                  <c:v>-1.5625E-2</c:v>
                </c:pt>
                <c:pt idx="1842">
                  <c:v>0</c:v>
                </c:pt>
                <c:pt idx="1843">
                  <c:v>0</c:v>
                </c:pt>
                <c:pt idx="1844">
                  <c:v>-1.5625E-2</c:v>
                </c:pt>
                <c:pt idx="1845">
                  <c:v>0</c:v>
                </c:pt>
                <c:pt idx="1846">
                  <c:v>0</c:v>
                </c:pt>
                <c:pt idx="1847">
                  <c:v>0</c:v>
                </c:pt>
                <c:pt idx="1848">
                  <c:v>-1.5625E-2</c:v>
                </c:pt>
                <c:pt idx="1849">
                  <c:v>0</c:v>
                </c:pt>
                <c:pt idx="1850">
                  <c:v>-1.5625E-2</c:v>
                </c:pt>
                <c:pt idx="1851">
                  <c:v>-1.5625E-2</c:v>
                </c:pt>
                <c:pt idx="1852">
                  <c:v>-3.125E-2</c:v>
                </c:pt>
                <c:pt idx="1853">
                  <c:v>-1.5625E-2</c:v>
                </c:pt>
                <c:pt idx="1854">
                  <c:v>-1.5625E-2</c:v>
                </c:pt>
                <c:pt idx="1855">
                  <c:v>-1.5625E-2</c:v>
                </c:pt>
                <c:pt idx="1856">
                  <c:v>1.5625E-2</c:v>
                </c:pt>
                <c:pt idx="1857">
                  <c:v>0</c:v>
                </c:pt>
                <c:pt idx="1858">
                  <c:v>-1.5625E-2</c:v>
                </c:pt>
                <c:pt idx="1859">
                  <c:v>0</c:v>
                </c:pt>
                <c:pt idx="1860">
                  <c:v>-1.5625E-2</c:v>
                </c:pt>
                <c:pt idx="1861">
                  <c:v>-1.5625E-2</c:v>
                </c:pt>
                <c:pt idx="1862">
                  <c:v>-1.5625E-2</c:v>
                </c:pt>
                <c:pt idx="1863">
                  <c:v>-1.5625E-2</c:v>
                </c:pt>
                <c:pt idx="1864">
                  <c:v>-1.5625E-2</c:v>
                </c:pt>
                <c:pt idx="1865">
                  <c:v>-1.5625E-2</c:v>
                </c:pt>
                <c:pt idx="1866">
                  <c:v>-3.125E-2</c:v>
                </c:pt>
                <c:pt idx="1867">
                  <c:v>-1.5625E-2</c:v>
                </c:pt>
                <c:pt idx="1868">
                  <c:v>-1.5625E-2</c:v>
                </c:pt>
                <c:pt idx="1869">
                  <c:v>-3.125E-2</c:v>
                </c:pt>
                <c:pt idx="1870">
                  <c:v>-1.5625E-2</c:v>
                </c:pt>
                <c:pt idx="1871">
                  <c:v>-1.5625E-2</c:v>
                </c:pt>
                <c:pt idx="1872">
                  <c:v>-1.5625E-2</c:v>
                </c:pt>
                <c:pt idx="1873">
                  <c:v>-1.5625E-2</c:v>
                </c:pt>
                <c:pt idx="1874">
                  <c:v>-1.5625E-2</c:v>
                </c:pt>
                <c:pt idx="1875">
                  <c:v>0</c:v>
                </c:pt>
                <c:pt idx="1876">
                  <c:v>-1.5625E-2</c:v>
                </c:pt>
                <c:pt idx="1877">
                  <c:v>-1.5625E-2</c:v>
                </c:pt>
                <c:pt idx="1878">
                  <c:v>-1.5625E-2</c:v>
                </c:pt>
                <c:pt idx="1879">
                  <c:v>-1.5625E-2</c:v>
                </c:pt>
                <c:pt idx="1880">
                  <c:v>-1.5625E-2</c:v>
                </c:pt>
                <c:pt idx="1881">
                  <c:v>-1.5625E-2</c:v>
                </c:pt>
                <c:pt idx="1882">
                  <c:v>-1.5625E-2</c:v>
                </c:pt>
                <c:pt idx="1883">
                  <c:v>-1.5625E-2</c:v>
                </c:pt>
                <c:pt idx="1884">
                  <c:v>-1.5625E-2</c:v>
                </c:pt>
                <c:pt idx="1885">
                  <c:v>-3.125E-2</c:v>
                </c:pt>
                <c:pt idx="1886">
                  <c:v>-3.125E-2</c:v>
                </c:pt>
                <c:pt idx="1887">
                  <c:v>-1.5625E-2</c:v>
                </c:pt>
                <c:pt idx="1888">
                  <c:v>-1.5625E-2</c:v>
                </c:pt>
                <c:pt idx="1889">
                  <c:v>-1.5625E-2</c:v>
                </c:pt>
                <c:pt idx="1890">
                  <c:v>-1.5625E-2</c:v>
                </c:pt>
                <c:pt idx="1891">
                  <c:v>-1.5625E-2</c:v>
                </c:pt>
                <c:pt idx="1892">
                  <c:v>0</c:v>
                </c:pt>
                <c:pt idx="1893">
                  <c:v>-3.125E-2</c:v>
                </c:pt>
                <c:pt idx="1894">
                  <c:v>-1.5625E-2</c:v>
                </c:pt>
                <c:pt idx="1895">
                  <c:v>-1.5625E-2</c:v>
                </c:pt>
                <c:pt idx="1896">
                  <c:v>-3.125E-2</c:v>
                </c:pt>
                <c:pt idx="1897">
                  <c:v>-1.5625E-2</c:v>
                </c:pt>
                <c:pt idx="1898">
                  <c:v>-3.125E-2</c:v>
                </c:pt>
                <c:pt idx="1899">
                  <c:v>-3.125E-2</c:v>
                </c:pt>
                <c:pt idx="1900">
                  <c:v>-1.5625E-2</c:v>
                </c:pt>
                <c:pt idx="1901">
                  <c:v>-3.125E-2</c:v>
                </c:pt>
                <c:pt idx="1902">
                  <c:v>-3.125E-2</c:v>
                </c:pt>
                <c:pt idx="1903">
                  <c:v>-1.5625E-2</c:v>
                </c:pt>
                <c:pt idx="1904">
                  <c:v>-3.125E-2</c:v>
                </c:pt>
                <c:pt idx="1905">
                  <c:v>-3.125E-2</c:v>
                </c:pt>
                <c:pt idx="1906">
                  <c:v>-1.5625E-2</c:v>
                </c:pt>
                <c:pt idx="1907">
                  <c:v>-3.125E-2</c:v>
                </c:pt>
                <c:pt idx="1908">
                  <c:v>-1.5625E-2</c:v>
                </c:pt>
                <c:pt idx="1909">
                  <c:v>-3.125E-2</c:v>
                </c:pt>
                <c:pt idx="1910">
                  <c:v>-3.125E-2</c:v>
                </c:pt>
                <c:pt idx="1911">
                  <c:v>-1.5625E-2</c:v>
                </c:pt>
                <c:pt idx="1912">
                  <c:v>-3.125E-2</c:v>
                </c:pt>
                <c:pt idx="1913">
                  <c:v>-3.125E-2</c:v>
                </c:pt>
                <c:pt idx="1914">
                  <c:v>-3.125E-2</c:v>
                </c:pt>
                <c:pt idx="1915">
                  <c:v>-1.5625E-2</c:v>
                </c:pt>
                <c:pt idx="1916">
                  <c:v>-1.5625E-2</c:v>
                </c:pt>
                <c:pt idx="1917">
                  <c:v>-3.125E-2</c:v>
                </c:pt>
                <c:pt idx="1918">
                  <c:v>-3.125E-2</c:v>
                </c:pt>
                <c:pt idx="1919">
                  <c:v>-1.5625E-2</c:v>
                </c:pt>
                <c:pt idx="1920">
                  <c:v>-3.125E-2</c:v>
                </c:pt>
                <c:pt idx="1921">
                  <c:v>-3.125E-2</c:v>
                </c:pt>
                <c:pt idx="1922">
                  <c:v>-3.125E-2</c:v>
                </c:pt>
                <c:pt idx="1923">
                  <c:v>-3.125E-2</c:v>
                </c:pt>
                <c:pt idx="1924">
                  <c:v>-3.125E-2</c:v>
                </c:pt>
                <c:pt idx="1925">
                  <c:v>-1.5625E-2</c:v>
                </c:pt>
                <c:pt idx="1926">
                  <c:v>-3.125E-2</c:v>
                </c:pt>
                <c:pt idx="1927">
                  <c:v>-3.125E-2</c:v>
                </c:pt>
                <c:pt idx="1928">
                  <c:v>-3.125E-2</c:v>
                </c:pt>
                <c:pt idx="1929">
                  <c:v>-3.125E-2</c:v>
                </c:pt>
                <c:pt idx="1930">
                  <c:v>-1.5625E-2</c:v>
                </c:pt>
                <c:pt idx="1931">
                  <c:v>-1.5625E-2</c:v>
                </c:pt>
                <c:pt idx="1932">
                  <c:v>-1.5625E-2</c:v>
                </c:pt>
                <c:pt idx="1933">
                  <c:v>-3.125E-2</c:v>
                </c:pt>
                <c:pt idx="1934">
                  <c:v>-3.125E-2</c:v>
                </c:pt>
                <c:pt idx="1935">
                  <c:v>-1.5625E-2</c:v>
                </c:pt>
                <c:pt idx="1936">
                  <c:v>-1.5625E-2</c:v>
                </c:pt>
                <c:pt idx="1937">
                  <c:v>-1.5625E-2</c:v>
                </c:pt>
                <c:pt idx="1938">
                  <c:v>-1.5625E-2</c:v>
                </c:pt>
                <c:pt idx="1939">
                  <c:v>-3.125E-2</c:v>
                </c:pt>
                <c:pt idx="1940">
                  <c:v>-1.5625E-2</c:v>
                </c:pt>
                <c:pt idx="1941">
                  <c:v>-3.125E-2</c:v>
                </c:pt>
                <c:pt idx="1942">
                  <c:v>-3.125E-2</c:v>
                </c:pt>
                <c:pt idx="1943">
                  <c:v>-1.5625E-2</c:v>
                </c:pt>
                <c:pt idx="1944">
                  <c:v>-3.125E-2</c:v>
                </c:pt>
                <c:pt idx="1945">
                  <c:v>-1.5625E-2</c:v>
                </c:pt>
                <c:pt idx="1946">
                  <c:v>-3.125E-2</c:v>
                </c:pt>
                <c:pt idx="1947">
                  <c:v>-1.5625E-2</c:v>
                </c:pt>
                <c:pt idx="1948">
                  <c:v>-3.125E-2</c:v>
                </c:pt>
                <c:pt idx="1949">
                  <c:v>-3.125E-2</c:v>
                </c:pt>
                <c:pt idx="1950">
                  <c:v>-3.125E-2</c:v>
                </c:pt>
                <c:pt idx="1951">
                  <c:v>-1.5625E-2</c:v>
                </c:pt>
                <c:pt idx="1952">
                  <c:v>-3.125E-2</c:v>
                </c:pt>
                <c:pt idx="1953">
                  <c:v>-1.5625E-2</c:v>
                </c:pt>
                <c:pt idx="1954">
                  <c:v>-3.125E-2</c:v>
                </c:pt>
                <c:pt idx="1955">
                  <c:v>-3.125E-2</c:v>
                </c:pt>
                <c:pt idx="1956">
                  <c:v>-3.125E-2</c:v>
                </c:pt>
                <c:pt idx="1957">
                  <c:v>-3.125E-2</c:v>
                </c:pt>
                <c:pt idx="1958">
                  <c:v>-3.125E-2</c:v>
                </c:pt>
                <c:pt idx="1959">
                  <c:v>-1.5625E-2</c:v>
                </c:pt>
                <c:pt idx="1960">
                  <c:v>-3.125E-2</c:v>
                </c:pt>
                <c:pt idx="1961">
                  <c:v>-3.125E-2</c:v>
                </c:pt>
                <c:pt idx="1962">
                  <c:v>-3.125E-2</c:v>
                </c:pt>
                <c:pt idx="1963">
                  <c:v>-1.5625E-2</c:v>
                </c:pt>
                <c:pt idx="1964">
                  <c:v>-1.5625E-2</c:v>
                </c:pt>
                <c:pt idx="1965">
                  <c:v>-3.125E-2</c:v>
                </c:pt>
                <c:pt idx="1966">
                  <c:v>-1.5625E-2</c:v>
                </c:pt>
                <c:pt idx="1967">
                  <c:v>-3.125E-2</c:v>
                </c:pt>
                <c:pt idx="1968">
                  <c:v>-3.125E-2</c:v>
                </c:pt>
                <c:pt idx="1969">
                  <c:v>-1.5625E-2</c:v>
                </c:pt>
                <c:pt idx="1970">
                  <c:v>-3.125E-2</c:v>
                </c:pt>
                <c:pt idx="1971">
                  <c:v>-3.125E-2</c:v>
                </c:pt>
                <c:pt idx="1972">
                  <c:v>-1.5625E-2</c:v>
                </c:pt>
                <c:pt idx="1973">
                  <c:v>-3.125E-2</c:v>
                </c:pt>
                <c:pt idx="1974">
                  <c:v>-3.125E-2</c:v>
                </c:pt>
                <c:pt idx="1975">
                  <c:v>-3.125E-2</c:v>
                </c:pt>
                <c:pt idx="1976">
                  <c:v>-4.6874999999999986E-2</c:v>
                </c:pt>
                <c:pt idx="1977">
                  <c:v>-1.5625E-2</c:v>
                </c:pt>
                <c:pt idx="1978">
                  <c:v>-3.125E-2</c:v>
                </c:pt>
                <c:pt idx="1979">
                  <c:v>-3.125E-2</c:v>
                </c:pt>
                <c:pt idx="1980">
                  <c:v>-3.125E-2</c:v>
                </c:pt>
                <c:pt idx="1981">
                  <c:v>-3.125E-2</c:v>
                </c:pt>
                <c:pt idx="1982">
                  <c:v>-3.125E-2</c:v>
                </c:pt>
                <c:pt idx="1983">
                  <c:v>-4.6874999999999986E-2</c:v>
                </c:pt>
                <c:pt idx="1984">
                  <c:v>-3.125E-2</c:v>
                </c:pt>
                <c:pt idx="1985">
                  <c:v>-1.5625E-2</c:v>
                </c:pt>
                <c:pt idx="1986">
                  <c:v>-4.6874999999999986E-2</c:v>
                </c:pt>
                <c:pt idx="1987">
                  <c:v>-1.5625E-2</c:v>
                </c:pt>
                <c:pt idx="1988">
                  <c:v>-3.125E-2</c:v>
                </c:pt>
                <c:pt idx="1989">
                  <c:v>-3.125E-2</c:v>
                </c:pt>
                <c:pt idx="1990">
                  <c:v>-1.5625E-2</c:v>
                </c:pt>
                <c:pt idx="1991">
                  <c:v>-3.125E-2</c:v>
                </c:pt>
                <c:pt idx="1992">
                  <c:v>-1.5625E-2</c:v>
                </c:pt>
                <c:pt idx="1993">
                  <c:v>-3.125E-2</c:v>
                </c:pt>
                <c:pt idx="1994">
                  <c:v>-1.5625E-2</c:v>
                </c:pt>
                <c:pt idx="1995">
                  <c:v>-1.5625E-2</c:v>
                </c:pt>
                <c:pt idx="1996">
                  <c:v>-3.125E-2</c:v>
                </c:pt>
                <c:pt idx="1997">
                  <c:v>-3.125E-2</c:v>
                </c:pt>
                <c:pt idx="1998">
                  <c:v>-3.125E-2</c:v>
                </c:pt>
                <c:pt idx="1999">
                  <c:v>-1.5625E-2</c:v>
                </c:pt>
                <c:pt idx="2000">
                  <c:v>-3.125E-2</c:v>
                </c:pt>
                <c:pt idx="2001">
                  <c:v>-1.5625E-2</c:v>
                </c:pt>
                <c:pt idx="2002">
                  <c:v>-3.125E-2</c:v>
                </c:pt>
                <c:pt idx="2003">
                  <c:v>-1.5625E-2</c:v>
                </c:pt>
                <c:pt idx="2004">
                  <c:v>-3.125E-2</c:v>
                </c:pt>
                <c:pt idx="2005">
                  <c:v>-1.5625E-2</c:v>
                </c:pt>
                <c:pt idx="2006">
                  <c:v>-1.5625E-2</c:v>
                </c:pt>
                <c:pt idx="2007">
                  <c:v>-1.5625E-2</c:v>
                </c:pt>
                <c:pt idx="2008">
                  <c:v>-3.125E-2</c:v>
                </c:pt>
                <c:pt idx="2009">
                  <c:v>-3.125E-2</c:v>
                </c:pt>
                <c:pt idx="2010">
                  <c:v>-3.125E-2</c:v>
                </c:pt>
                <c:pt idx="2011">
                  <c:v>-3.125E-2</c:v>
                </c:pt>
                <c:pt idx="2012">
                  <c:v>-3.125E-2</c:v>
                </c:pt>
                <c:pt idx="2013">
                  <c:v>-3.125E-2</c:v>
                </c:pt>
                <c:pt idx="2014">
                  <c:v>-1.5625E-2</c:v>
                </c:pt>
                <c:pt idx="2015">
                  <c:v>-3.125E-2</c:v>
                </c:pt>
                <c:pt idx="2016">
                  <c:v>-3.125E-2</c:v>
                </c:pt>
                <c:pt idx="2017">
                  <c:v>-3.125E-2</c:v>
                </c:pt>
                <c:pt idx="2018">
                  <c:v>-3.125E-2</c:v>
                </c:pt>
                <c:pt idx="2019">
                  <c:v>-3.125E-2</c:v>
                </c:pt>
                <c:pt idx="2020">
                  <c:v>-3.125E-2</c:v>
                </c:pt>
                <c:pt idx="2021">
                  <c:v>-3.125E-2</c:v>
                </c:pt>
                <c:pt idx="2022">
                  <c:v>-3.125E-2</c:v>
                </c:pt>
                <c:pt idx="2023">
                  <c:v>-3.125E-2</c:v>
                </c:pt>
                <c:pt idx="2024">
                  <c:v>-3.125E-2</c:v>
                </c:pt>
                <c:pt idx="2025">
                  <c:v>-3.125E-2</c:v>
                </c:pt>
                <c:pt idx="2026">
                  <c:v>-1.5625E-2</c:v>
                </c:pt>
                <c:pt idx="2027">
                  <c:v>-1.5625E-2</c:v>
                </c:pt>
                <c:pt idx="2028">
                  <c:v>-1.5625E-2</c:v>
                </c:pt>
                <c:pt idx="2029">
                  <c:v>-1.5625E-2</c:v>
                </c:pt>
                <c:pt idx="2030">
                  <c:v>-3.125E-2</c:v>
                </c:pt>
                <c:pt idx="2031">
                  <c:v>-3.125E-2</c:v>
                </c:pt>
                <c:pt idx="2032">
                  <c:v>-3.125E-2</c:v>
                </c:pt>
                <c:pt idx="2033">
                  <c:v>-3.125E-2</c:v>
                </c:pt>
                <c:pt idx="2034">
                  <c:v>-3.125E-2</c:v>
                </c:pt>
                <c:pt idx="2035">
                  <c:v>-3.125E-2</c:v>
                </c:pt>
                <c:pt idx="2036">
                  <c:v>-4.6874999999999986E-2</c:v>
                </c:pt>
                <c:pt idx="2037">
                  <c:v>-3.125E-2</c:v>
                </c:pt>
                <c:pt idx="2038">
                  <c:v>-3.125E-2</c:v>
                </c:pt>
                <c:pt idx="2039">
                  <c:v>-1.5625E-2</c:v>
                </c:pt>
                <c:pt idx="2040">
                  <c:v>-1.5625E-2</c:v>
                </c:pt>
                <c:pt idx="2041">
                  <c:v>-3.125E-2</c:v>
                </c:pt>
                <c:pt idx="2042">
                  <c:v>-1.5625E-2</c:v>
                </c:pt>
                <c:pt idx="2043">
                  <c:v>-3.125E-2</c:v>
                </c:pt>
                <c:pt idx="2044">
                  <c:v>-1.5625E-2</c:v>
                </c:pt>
                <c:pt idx="2045">
                  <c:v>-3.125E-2</c:v>
                </c:pt>
                <c:pt idx="2046">
                  <c:v>-3.125E-2</c:v>
                </c:pt>
                <c:pt idx="2047">
                  <c:v>-1.5625E-2</c:v>
                </c:pt>
                <c:pt idx="2048">
                  <c:v>-3.125E-2</c:v>
                </c:pt>
                <c:pt idx="2049">
                  <c:v>-3.125E-2</c:v>
                </c:pt>
                <c:pt idx="2050">
                  <c:v>-1.5625E-2</c:v>
                </c:pt>
                <c:pt idx="2051">
                  <c:v>-3.125E-2</c:v>
                </c:pt>
                <c:pt idx="2052">
                  <c:v>-1.5625E-2</c:v>
                </c:pt>
                <c:pt idx="2053">
                  <c:v>-3.125E-2</c:v>
                </c:pt>
                <c:pt idx="2054">
                  <c:v>-3.125E-2</c:v>
                </c:pt>
                <c:pt idx="2055">
                  <c:v>-3.125E-2</c:v>
                </c:pt>
                <c:pt idx="2056">
                  <c:v>-1.5625E-2</c:v>
                </c:pt>
                <c:pt idx="2057">
                  <c:v>-1.5625E-2</c:v>
                </c:pt>
                <c:pt idx="2058">
                  <c:v>-3.125E-2</c:v>
                </c:pt>
                <c:pt idx="2059">
                  <c:v>-1.5625E-2</c:v>
                </c:pt>
                <c:pt idx="2060">
                  <c:v>-3.125E-2</c:v>
                </c:pt>
                <c:pt idx="2061">
                  <c:v>-3.125E-2</c:v>
                </c:pt>
                <c:pt idx="2062">
                  <c:v>-3.125E-2</c:v>
                </c:pt>
                <c:pt idx="2063">
                  <c:v>-3.125E-2</c:v>
                </c:pt>
                <c:pt idx="2064">
                  <c:v>-3.125E-2</c:v>
                </c:pt>
                <c:pt idx="2065">
                  <c:v>-4.6874999999999986E-2</c:v>
                </c:pt>
                <c:pt idx="2066">
                  <c:v>-3.125E-2</c:v>
                </c:pt>
                <c:pt idx="2067">
                  <c:v>-3.125E-2</c:v>
                </c:pt>
                <c:pt idx="2068">
                  <c:v>-3.125E-2</c:v>
                </c:pt>
                <c:pt idx="2069">
                  <c:v>-3.125E-2</c:v>
                </c:pt>
                <c:pt idx="2070">
                  <c:v>-1.5625E-2</c:v>
                </c:pt>
                <c:pt idx="2071">
                  <c:v>-3.125E-2</c:v>
                </c:pt>
                <c:pt idx="2072">
                  <c:v>-3.125E-2</c:v>
                </c:pt>
                <c:pt idx="2073">
                  <c:v>-1.5625E-2</c:v>
                </c:pt>
                <c:pt idx="2074">
                  <c:v>-1.5625E-2</c:v>
                </c:pt>
                <c:pt idx="2075">
                  <c:v>-1.5625E-2</c:v>
                </c:pt>
                <c:pt idx="2076">
                  <c:v>-3.125E-2</c:v>
                </c:pt>
                <c:pt idx="2077">
                  <c:v>-3.125E-2</c:v>
                </c:pt>
                <c:pt idx="2078">
                  <c:v>-3.125E-2</c:v>
                </c:pt>
                <c:pt idx="2079">
                  <c:v>-3.125E-2</c:v>
                </c:pt>
                <c:pt idx="2080">
                  <c:v>-1.5625E-2</c:v>
                </c:pt>
                <c:pt idx="2081">
                  <c:v>-1.5625E-2</c:v>
                </c:pt>
                <c:pt idx="2082">
                  <c:v>-3.125E-2</c:v>
                </c:pt>
                <c:pt idx="2083">
                  <c:v>-3.125E-2</c:v>
                </c:pt>
                <c:pt idx="2084">
                  <c:v>-3.125E-2</c:v>
                </c:pt>
                <c:pt idx="2085">
                  <c:v>-3.125E-2</c:v>
                </c:pt>
                <c:pt idx="2086">
                  <c:v>-3.125E-2</c:v>
                </c:pt>
                <c:pt idx="2087">
                  <c:v>-1.5625E-2</c:v>
                </c:pt>
                <c:pt idx="2088">
                  <c:v>-3.125E-2</c:v>
                </c:pt>
                <c:pt idx="2089">
                  <c:v>-3.125E-2</c:v>
                </c:pt>
                <c:pt idx="2090">
                  <c:v>-1.5625E-2</c:v>
                </c:pt>
                <c:pt idx="2091">
                  <c:v>-3.125E-2</c:v>
                </c:pt>
                <c:pt idx="2092">
                  <c:v>-1.5625E-2</c:v>
                </c:pt>
                <c:pt idx="2093">
                  <c:v>-3.125E-2</c:v>
                </c:pt>
                <c:pt idx="2094">
                  <c:v>-3.125E-2</c:v>
                </c:pt>
                <c:pt idx="2095">
                  <c:v>-1.5625E-2</c:v>
                </c:pt>
                <c:pt idx="2096">
                  <c:v>-3.125E-2</c:v>
                </c:pt>
                <c:pt idx="2097">
                  <c:v>-1.5625E-2</c:v>
                </c:pt>
                <c:pt idx="2098">
                  <c:v>-3.125E-2</c:v>
                </c:pt>
                <c:pt idx="2099">
                  <c:v>-3.125E-2</c:v>
                </c:pt>
                <c:pt idx="2100">
                  <c:v>-1.5625E-2</c:v>
                </c:pt>
                <c:pt idx="2101">
                  <c:v>-3.125E-2</c:v>
                </c:pt>
                <c:pt idx="2102">
                  <c:v>-3.125E-2</c:v>
                </c:pt>
                <c:pt idx="2103">
                  <c:v>-3.125E-2</c:v>
                </c:pt>
                <c:pt idx="2104">
                  <c:v>-3.125E-2</c:v>
                </c:pt>
                <c:pt idx="2105">
                  <c:v>-3.125E-2</c:v>
                </c:pt>
                <c:pt idx="2106">
                  <c:v>-3.125E-2</c:v>
                </c:pt>
                <c:pt idx="2107">
                  <c:v>-1.5625E-2</c:v>
                </c:pt>
                <c:pt idx="2108">
                  <c:v>-1.5625E-2</c:v>
                </c:pt>
                <c:pt idx="2109">
                  <c:v>-3.125E-2</c:v>
                </c:pt>
                <c:pt idx="2110">
                  <c:v>-3.125E-2</c:v>
                </c:pt>
                <c:pt idx="2111">
                  <c:v>-1.5625E-2</c:v>
                </c:pt>
                <c:pt idx="2112">
                  <c:v>-3.125E-2</c:v>
                </c:pt>
                <c:pt idx="2113">
                  <c:v>-3.125E-2</c:v>
                </c:pt>
                <c:pt idx="2114">
                  <c:v>-3.125E-2</c:v>
                </c:pt>
                <c:pt idx="2115">
                  <c:v>-1.5625E-2</c:v>
                </c:pt>
                <c:pt idx="2116">
                  <c:v>-1.5625E-2</c:v>
                </c:pt>
                <c:pt idx="2117">
                  <c:v>-3.125E-2</c:v>
                </c:pt>
                <c:pt idx="2118">
                  <c:v>-1.5625E-2</c:v>
                </c:pt>
                <c:pt idx="2119">
                  <c:v>-3.125E-2</c:v>
                </c:pt>
                <c:pt idx="2120">
                  <c:v>-1.5625E-2</c:v>
                </c:pt>
                <c:pt idx="2121">
                  <c:v>-1.5625E-2</c:v>
                </c:pt>
                <c:pt idx="2122">
                  <c:v>-3.125E-2</c:v>
                </c:pt>
                <c:pt idx="2123">
                  <c:v>-3.125E-2</c:v>
                </c:pt>
                <c:pt idx="2124">
                  <c:v>-3.125E-2</c:v>
                </c:pt>
                <c:pt idx="2125">
                  <c:v>-1.5625E-2</c:v>
                </c:pt>
                <c:pt idx="2126">
                  <c:v>-1.5625E-2</c:v>
                </c:pt>
                <c:pt idx="2127">
                  <c:v>-1.5625E-2</c:v>
                </c:pt>
                <c:pt idx="2128">
                  <c:v>-3.125E-2</c:v>
                </c:pt>
                <c:pt idx="2129">
                  <c:v>-1.5625E-2</c:v>
                </c:pt>
                <c:pt idx="2130">
                  <c:v>-3.125E-2</c:v>
                </c:pt>
                <c:pt idx="2131">
                  <c:v>-3.125E-2</c:v>
                </c:pt>
                <c:pt idx="2132">
                  <c:v>-1.5625E-2</c:v>
                </c:pt>
                <c:pt idx="2133">
                  <c:v>-3.125E-2</c:v>
                </c:pt>
                <c:pt idx="2134">
                  <c:v>-1.5625E-2</c:v>
                </c:pt>
                <c:pt idx="2135">
                  <c:v>-3.125E-2</c:v>
                </c:pt>
                <c:pt idx="2136">
                  <c:v>-1.5625E-2</c:v>
                </c:pt>
                <c:pt idx="2137">
                  <c:v>-1.5625E-2</c:v>
                </c:pt>
                <c:pt idx="2138">
                  <c:v>-1.5625E-2</c:v>
                </c:pt>
                <c:pt idx="2139">
                  <c:v>-3.125E-2</c:v>
                </c:pt>
                <c:pt idx="2140">
                  <c:v>-3.125E-2</c:v>
                </c:pt>
                <c:pt idx="2141">
                  <c:v>-1.5625E-2</c:v>
                </c:pt>
                <c:pt idx="2142">
                  <c:v>-3.125E-2</c:v>
                </c:pt>
                <c:pt idx="2143">
                  <c:v>-3.125E-2</c:v>
                </c:pt>
                <c:pt idx="2144">
                  <c:v>-1.5625E-2</c:v>
                </c:pt>
                <c:pt idx="2145">
                  <c:v>-1.5625E-2</c:v>
                </c:pt>
                <c:pt idx="2146">
                  <c:v>-3.125E-2</c:v>
                </c:pt>
                <c:pt idx="2147">
                  <c:v>-3.125E-2</c:v>
                </c:pt>
                <c:pt idx="2148">
                  <c:v>-3.125E-2</c:v>
                </c:pt>
                <c:pt idx="2149">
                  <c:v>-1.5625E-2</c:v>
                </c:pt>
                <c:pt idx="2150">
                  <c:v>-1.5625E-2</c:v>
                </c:pt>
                <c:pt idx="2151">
                  <c:v>-1.5625E-2</c:v>
                </c:pt>
                <c:pt idx="2152">
                  <c:v>-1.5625E-2</c:v>
                </c:pt>
                <c:pt idx="2153">
                  <c:v>-3.125E-2</c:v>
                </c:pt>
                <c:pt idx="2154">
                  <c:v>-1.5625E-2</c:v>
                </c:pt>
                <c:pt idx="2155">
                  <c:v>-3.125E-2</c:v>
                </c:pt>
                <c:pt idx="2156">
                  <c:v>-1.5625E-2</c:v>
                </c:pt>
                <c:pt idx="2157">
                  <c:v>-3.125E-2</c:v>
                </c:pt>
                <c:pt idx="2158">
                  <c:v>-3.125E-2</c:v>
                </c:pt>
                <c:pt idx="2159">
                  <c:v>-1.5625E-2</c:v>
                </c:pt>
                <c:pt idx="2160">
                  <c:v>-1.5625E-2</c:v>
                </c:pt>
                <c:pt idx="2161">
                  <c:v>-1.5625E-2</c:v>
                </c:pt>
                <c:pt idx="2162">
                  <c:v>-1.5625E-2</c:v>
                </c:pt>
                <c:pt idx="2163">
                  <c:v>-1.5625E-2</c:v>
                </c:pt>
                <c:pt idx="2164">
                  <c:v>-3.125E-2</c:v>
                </c:pt>
                <c:pt idx="2165">
                  <c:v>-1.5625E-2</c:v>
                </c:pt>
                <c:pt idx="2166">
                  <c:v>-1.5625E-2</c:v>
                </c:pt>
                <c:pt idx="2167">
                  <c:v>-1.5625E-2</c:v>
                </c:pt>
                <c:pt idx="2168">
                  <c:v>-1.5625E-2</c:v>
                </c:pt>
                <c:pt idx="2169">
                  <c:v>-1.5625E-2</c:v>
                </c:pt>
                <c:pt idx="2170">
                  <c:v>-3.125E-2</c:v>
                </c:pt>
                <c:pt idx="2171">
                  <c:v>-1.5625E-2</c:v>
                </c:pt>
                <c:pt idx="2172">
                  <c:v>-1.5625E-2</c:v>
                </c:pt>
                <c:pt idx="2173">
                  <c:v>-1.5625E-2</c:v>
                </c:pt>
                <c:pt idx="2174">
                  <c:v>-3.125E-2</c:v>
                </c:pt>
                <c:pt idx="2175">
                  <c:v>-1.5625E-2</c:v>
                </c:pt>
                <c:pt idx="2176">
                  <c:v>-3.125E-2</c:v>
                </c:pt>
                <c:pt idx="2177">
                  <c:v>-1.5625E-2</c:v>
                </c:pt>
                <c:pt idx="2178">
                  <c:v>-3.125E-2</c:v>
                </c:pt>
                <c:pt idx="2179">
                  <c:v>-1.5625E-2</c:v>
                </c:pt>
                <c:pt idx="2180">
                  <c:v>-1.5625E-2</c:v>
                </c:pt>
                <c:pt idx="2181">
                  <c:v>-1.5625E-2</c:v>
                </c:pt>
                <c:pt idx="2182">
                  <c:v>-3.125E-2</c:v>
                </c:pt>
                <c:pt idx="2183">
                  <c:v>-1.5625E-2</c:v>
                </c:pt>
                <c:pt idx="2184">
                  <c:v>-3.125E-2</c:v>
                </c:pt>
                <c:pt idx="2185">
                  <c:v>-3.125E-2</c:v>
                </c:pt>
                <c:pt idx="2186">
                  <c:v>-3.125E-2</c:v>
                </c:pt>
                <c:pt idx="2187">
                  <c:v>-1.5625E-2</c:v>
                </c:pt>
                <c:pt idx="2188">
                  <c:v>-1.5625E-2</c:v>
                </c:pt>
                <c:pt idx="2189">
                  <c:v>-3.125E-2</c:v>
                </c:pt>
                <c:pt idx="2190">
                  <c:v>-3.125E-2</c:v>
                </c:pt>
                <c:pt idx="2191">
                  <c:v>-3.125E-2</c:v>
                </c:pt>
                <c:pt idx="2192">
                  <c:v>-1.5625E-2</c:v>
                </c:pt>
                <c:pt idx="2193">
                  <c:v>-3.125E-2</c:v>
                </c:pt>
                <c:pt idx="2194">
                  <c:v>-3.125E-2</c:v>
                </c:pt>
                <c:pt idx="2195">
                  <c:v>-3.125E-2</c:v>
                </c:pt>
                <c:pt idx="2196">
                  <c:v>-3.125E-2</c:v>
                </c:pt>
                <c:pt idx="2197">
                  <c:v>-1.5625E-2</c:v>
                </c:pt>
                <c:pt idx="2198">
                  <c:v>-3.125E-2</c:v>
                </c:pt>
                <c:pt idx="2199">
                  <c:v>-1.5625E-2</c:v>
                </c:pt>
                <c:pt idx="2200">
                  <c:v>-3.125E-2</c:v>
                </c:pt>
                <c:pt idx="2201">
                  <c:v>-1.5625E-2</c:v>
                </c:pt>
                <c:pt idx="2202">
                  <c:v>-1.5625E-2</c:v>
                </c:pt>
                <c:pt idx="2203">
                  <c:v>-3.125E-2</c:v>
                </c:pt>
                <c:pt idx="2204">
                  <c:v>-3.125E-2</c:v>
                </c:pt>
                <c:pt idx="2205">
                  <c:v>-3.125E-2</c:v>
                </c:pt>
                <c:pt idx="2206">
                  <c:v>-1.5625E-2</c:v>
                </c:pt>
                <c:pt idx="2207">
                  <c:v>-3.125E-2</c:v>
                </c:pt>
                <c:pt idx="2208">
                  <c:v>-4.6874999999999986E-2</c:v>
                </c:pt>
                <c:pt idx="2209">
                  <c:v>-1.5625E-2</c:v>
                </c:pt>
                <c:pt idx="2210">
                  <c:v>-3.125E-2</c:v>
                </c:pt>
                <c:pt idx="2211">
                  <c:v>-1.5625E-2</c:v>
                </c:pt>
                <c:pt idx="2212">
                  <c:v>-3.125E-2</c:v>
                </c:pt>
                <c:pt idx="2213">
                  <c:v>-3.125E-2</c:v>
                </c:pt>
                <c:pt idx="2214">
                  <c:v>-3.125E-2</c:v>
                </c:pt>
                <c:pt idx="2215">
                  <c:v>-3.125E-2</c:v>
                </c:pt>
                <c:pt idx="2216">
                  <c:v>-3.125E-2</c:v>
                </c:pt>
                <c:pt idx="2217">
                  <c:v>-1.5625E-2</c:v>
                </c:pt>
                <c:pt idx="2218">
                  <c:v>-3.125E-2</c:v>
                </c:pt>
                <c:pt idx="2219">
                  <c:v>-3.125E-2</c:v>
                </c:pt>
                <c:pt idx="2220">
                  <c:v>-3.125E-2</c:v>
                </c:pt>
                <c:pt idx="2221">
                  <c:v>-1.5625E-2</c:v>
                </c:pt>
                <c:pt idx="2222">
                  <c:v>-3.125E-2</c:v>
                </c:pt>
                <c:pt idx="2223">
                  <c:v>-3.125E-2</c:v>
                </c:pt>
                <c:pt idx="2224">
                  <c:v>-3.125E-2</c:v>
                </c:pt>
                <c:pt idx="2225">
                  <c:v>-3.125E-2</c:v>
                </c:pt>
                <c:pt idx="2226">
                  <c:v>-3.125E-2</c:v>
                </c:pt>
                <c:pt idx="2227">
                  <c:v>-1.5625E-2</c:v>
                </c:pt>
                <c:pt idx="2228">
                  <c:v>-3.125E-2</c:v>
                </c:pt>
                <c:pt idx="2229">
                  <c:v>-3.125E-2</c:v>
                </c:pt>
                <c:pt idx="2230">
                  <c:v>-3.125E-2</c:v>
                </c:pt>
                <c:pt idx="2231">
                  <c:v>-3.125E-2</c:v>
                </c:pt>
                <c:pt idx="2232">
                  <c:v>-3.125E-2</c:v>
                </c:pt>
                <c:pt idx="2233">
                  <c:v>-3.125E-2</c:v>
                </c:pt>
                <c:pt idx="2234">
                  <c:v>-3.125E-2</c:v>
                </c:pt>
                <c:pt idx="2235">
                  <c:v>-1.5625E-2</c:v>
                </c:pt>
                <c:pt idx="2236">
                  <c:v>-3.125E-2</c:v>
                </c:pt>
                <c:pt idx="2237">
                  <c:v>-3.125E-2</c:v>
                </c:pt>
                <c:pt idx="2238">
                  <c:v>-3.125E-2</c:v>
                </c:pt>
                <c:pt idx="2239">
                  <c:v>-3.125E-2</c:v>
                </c:pt>
                <c:pt idx="2240">
                  <c:v>-1.5625E-2</c:v>
                </c:pt>
                <c:pt idx="2241">
                  <c:v>-3.125E-2</c:v>
                </c:pt>
                <c:pt idx="2242">
                  <c:v>-3.125E-2</c:v>
                </c:pt>
                <c:pt idx="2243">
                  <c:v>-3.125E-2</c:v>
                </c:pt>
                <c:pt idx="2244">
                  <c:v>-3.125E-2</c:v>
                </c:pt>
                <c:pt idx="2245">
                  <c:v>-3.125E-2</c:v>
                </c:pt>
                <c:pt idx="2246">
                  <c:v>-3.125E-2</c:v>
                </c:pt>
                <c:pt idx="2247">
                  <c:v>-1.5625E-2</c:v>
                </c:pt>
                <c:pt idx="2248">
                  <c:v>-3.125E-2</c:v>
                </c:pt>
                <c:pt idx="2249">
                  <c:v>-3.125E-2</c:v>
                </c:pt>
                <c:pt idx="2250">
                  <c:v>-3.125E-2</c:v>
                </c:pt>
                <c:pt idx="2251">
                  <c:v>-3.125E-2</c:v>
                </c:pt>
                <c:pt idx="2252">
                  <c:v>-6.25E-2</c:v>
                </c:pt>
                <c:pt idx="2253">
                  <c:v>-7.8125E-2</c:v>
                </c:pt>
                <c:pt idx="2254">
                  <c:v>-6.25E-2</c:v>
                </c:pt>
                <c:pt idx="2255">
                  <c:v>-4.6874999999999986E-2</c:v>
                </c:pt>
                <c:pt idx="2256">
                  <c:v>-3.125E-2</c:v>
                </c:pt>
                <c:pt idx="2257">
                  <c:v>-6.25E-2</c:v>
                </c:pt>
                <c:pt idx="2258">
                  <c:v>-7.8125E-2</c:v>
                </c:pt>
                <c:pt idx="2259">
                  <c:v>-9.3750000000000153E-2</c:v>
                </c:pt>
                <c:pt idx="2260">
                  <c:v>-9.3750000000000153E-2</c:v>
                </c:pt>
                <c:pt idx="2261">
                  <c:v>-6.25E-2</c:v>
                </c:pt>
                <c:pt idx="2262">
                  <c:v>-6.25E-2</c:v>
                </c:pt>
                <c:pt idx="2263">
                  <c:v>0</c:v>
                </c:pt>
                <c:pt idx="2264">
                  <c:v>3.125E-2</c:v>
                </c:pt>
                <c:pt idx="2265">
                  <c:v>6.25E-2</c:v>
                </c:pt>
                <c:pt idx="2266">
                  <c:v>7.8125E-2</c:v>
                </c:pt>
                <c:pt idx="2267">
                  <c:v>4.6874999999999986E-2</c:v>
                </c:pt>
                <c:pt idx="2268">
                  <c:v>6.25E-2</c:v>
                </c:pt>
              </c:numCache>
            </c:numRef>
          </c:yVal>
        </c:ser>
        <c:ser>
          <c:idx val="1"/>
          <c:order val="1"/>
          <c:tx>
            <c:strRef>
              <c:f>'PFW Graphs'!$D$1</c:f>
              <c:strCache>
                <c:ptCount val="1"/>
                <c:pt idx="0">
                  <c:v>WFNP_Basic</c:v>
                </c:pt>
              </c:strCache>
            </c:strRef>
          </c:tx>
          <c:marker>
            <c:symbol val="none"/>
          </c:marker>
          <c:xVal>
            <c:numRef>
              <c:f>'PFW Graphs'!$B$2:$B$2270</c:f>
              <c:numCache>
                <c:formatCode>General</c:formatCode>
                <c:ptCount val="2269"/>
                <c:pt idx="0">
                  <c:v>100</c:v>
                </c:pt>
                <c:pt idx="1">
                  <c:v>101</c:v>
                </c:pt>
                <c:pt idx="2">
                  <c:v>102</c:v>
                </c:pt>
                <c:pt idx="3">
                  <c:v>103</c:v>
                </c:pt>
                <c:pt idx="4">
                  <c:v>104</c:v>
                </c:pt>
                <c:pt idx="5">
                  <c:v>105</c:v>
                </c:pt>
                <c:pt idx="6">
                  <c:v>106</c:v>
                </c:pt>
                <c:pt idx="7">
                  <c:v>107</c:v>
                </c:pt>
                <c:pt idx="8">
                  <c:v>108</c:v>
                </c:pt>
                <c:pt idx="9">
                  <c:v>109</c:v>
                </c:pt>
                <c:pt idx="10">
                  <c:v>110</c:v>
                </c:pt>
                <c:pt idx="11">
                  <c:v>111</c:v>
                </c:pt>
                <c:pt idx="12">
                  <c:v>112</c:v>
                </c:pt>
                <c:pt idx="13">
                  <c:v>113</c:v>
                </c:pt>
                <c:pt idx="14">
                  <c:v>114</c:v>
                </c:pt>
                <c:pt idx="15">
                  <c:v>115</c:v>
                </c:pt>
                <c:pt idx="16">
                  <c:v>116</c:v>
                </c:pt>
                <c:pt idx="17">
                  <c:v>117</c:v>
                </c:pt>
                <c:pt idx="18">
                  <c:v>118</c:v>
                </c:pt>
                <c:pt idx="19">
                  <c:v>119</c:v>
                </c:pt>
                <c:pt idx="20">
                  <c:v>120</c:v>
                </c:pt>
                <c:pt idx="21">
                  <c:v>121</c:v>
                </c:pt>
                <c:pt idx="22">
                  <c:v>122</c:v>
                </c:pt>
                <c:pt idx="23">
                  <c:v>123</c:v>
                </c:pt>
                <c:pt idx="24">
                  <c:v>124</c:v>
                </c:pt>
                <c:pt idx="25">
                  <c:v>125</c:v>
                </c:pt>
                <c:pt idx="26">
                  <c:v>126</c:v>
                </c:pt>
                <c:pt idx="27">
                  <c:v>127</c:v>
                </c:pt>
                <c:pt idx="28">
                  <c:v>128</c:v>
                </c:pt>
                <c:pt idx="29">
                  <c:v>129</c:v>
                </c:pt>
                <c:pt idx="30">
                  <c:v>130</c:v>
                </c:pt>
                <c:pt idx="31">
                  <c:v>131</c:v>
                </c:pt>
                <c:pt idx="32">
                  <c:v>132</c:v>
                </c:pt>
                <c:pt idx="33">
                  <c:v>133</c:v>
                </c:pt>
                <c:pt idx="34">
                  <c:v>134</c:v>
                </c:pt>
                <c:pt idx="35">
                  <c:v>135</c:v>
                </c:pt>
                <c:pt idx="36">
                  <c:v>136</c:v>
                </c:pt>
                <c:pt idx="37">
                  <c:v>137</c:v>
                </c:pt>
                <c:pt idx="38">
                  <c:v>138</c:v>
                </c:pt>
                <c:pt idx="39">
                  <c:v>139</c:v>
                </c:pt>
                <c:pt idx="40">
                  <c:v>140</c:v>
                </c:pt>
                <c:pt idx="41">
                  <c:v>141</c:v>
                </c:pt>
                <c:pt idx="42">
                  <c:v>142</c:v>
                </c:pt>
                <c:pt idx="43">
                  <c:v>143</c:v>
                </c:pt>
                <c:pt idx="44">
                  <c:v>144</c:v>
                </c:pt>
                <c:pt idx="45">
                  <c:v>145</c:v>
                </c:pt>
                <c:pt idx="46">
                  <c:v>146</c:v>
                </c:pt>
                <c:pt idx="47">
                  <c:v>147</c:v>
                </c:pt>
                <c:pt idx="48">
                  <c:v>148</c:v>
                </c:pt>
                <c:pt idx="49">
                  <c:v>149</c:v>
                </c:pt>
                <c:pt idx="50">
                  <c:v>150</c:v>
                </c:pt>
                <c:pt idx="51">
                  <c:v>151</c:v>
                </c:pt>
                <c:pt idx="52">
                  <c:v>152</c:v>
                </c:pt>
                <c:pt idx="53">
                  <c:v>153</c:v>
                </c:pt>
                <c:pt idx="54">
                  <c:v>154</c:v>
                </c:pt>
                <c:pt idx="55">
                  <c:v>155</c:v>
                </c:pt>
                <c:pt idx="56">
                  <c:v>156</c:v>
                </c:pt>
                <c:pt idx="57">
                  <c:v>157</c:v>
                </c:pt>
                <c:pt idx="58">
                  <c:v>158</c:v>
                </c:pt>
                <c:pt idx="59">
                  <c:v>159</c:v>
                </c:pt>
                <c:pt idx="60">
                  <c:v>160</c:v>
                </c:pt>
                <c:pt idx="61">
                  <c:v>161</c:v>
                </c:pt>
                <c:pt idx="62">
                  <c:v>162</c:v>
                </c:pt>
                <c:pt idx="63">
                  <c:v>163</c:v>
                </c:pt>
                <c:pt idx="64">
                  <c:v>164</c:v>
                </c:pt>
                <c:pt idx="65">
                  <c:v>165</c:v>
                </c:pt>
                <c:pt idx="66">
                  <c:v>166</c:v>
                </c:pt>
                <c:pt idx="67">
                  <c:v>167</c:v>
                </c:pt>
                <c:pt idx="68">
                  <c:v>168</c:v>
                </c:pt>
                <c:pt idx="69">
                  <c:v>169</c:v>
                </c:pt>
                <c:pt idx="70">
                  <c:v>170</c:v>
                </c:pt>
                <c:pt idx="71">
                  <c:v>171</c:v>
                </c:pt>
                <c:pt idx="72">
                  <c:v>172</c:v>
                </c:pt>
                <c:pt idx="73">
                  <c:v>173</c:v>
                </c:pt>
                <c:pt idx="74">
                  <c:v>174</c:v>
                </c:pt>
                <c:pt idx="75">
                  <c:v>175</c:v>
                </c:pt>
                <c:pt idx="76">
                  <c:v>176</c:v>
                </c:pt>
                <c:pt idx="77">
                  <c:v>177</c:v>
                </c:pt>
                <c:pt idx="78">
                  <c:v>178</c:v>
                </c:pt>
                <c:pt idx="79">
                  <c:v>179</c:v>
                </c:pt>
                <c:pt idx="80">
                  <c:v>180</c:v>
                </c:pt>
                <c:pt idx="81">
                  <c:v>181</c:v>
                </c:pt>
                <c:pt idx="82">
                  <c:v>182</c:v>
                </c:pt>
                <c:pt idx="83">
                  <c:v>183</c:v>
                </c:pt>
                <c:pt idx="84">
                  <c:v>184</c:v>
                </c:pt>
                <c:pt idx="85">
                  <c:v>185</c:v>
                </c:pt>
                <c:pt idx="86">
                  <c:v>186</c:v>
                </c:pt>
                <c:pt idx="87">
                  <c:v>187</c:v>
                </c:pt>
                <c:pt idx="88">
                  <c:v>188</c:v>
                </c:pt>
                <c:pt idx="89">
                  <c:v>189</c:v>
                </c:pt>
                <c:pt idx="90">
                  <c:v>190</c:v>
                </c:pt>
                <c:pt idx="91">
                  <c:v>191</c:v>
                </c:pt>
                <c:pt idx="92">
                  <c:v>192</c:v>
                </c:pt>
                <c:pt idx="93">
                  <c:v>193</c:v>
                </c:pt>
                <c:pt idx="94">
                  <c:v>194</c:v>
                </c:pt>
                <c:pt idx="95">
                  <c:v>195</c:v>
                </c:pt>
                <c:pt idx="96">
                  <c:v>196</c:v>
                </c:pt>
                <c:pt idx="97">
                  <c:v>197</c:v>
                </c:pt>
                <c:pt idx="98">
                  <c:v>198</c:v>
                </c:pt>
                <c:pt idx="99">
                  <c:v>199</c:v>
                </c:pt>
                <c:pt idx="100">
                  <c:v>200</c:v>
                </c:pt>
                <c:pt idx="101">
                  <c:v>201</c:v>
                </c:pt>
                <c:pt idx="102">
                  <c:v>202</c:v>
                </c:pt>
                <c:pt idx="103">
                  <c:v>203</c:v>
                </c:pt>
                <c:pt idx="104">
                  <c:v>204</c:v>
                </c:pt>
                <c:pt idx="105">
                  <c:v>205</c:v>
                </c:pt>
                <c:pt idx="106">
                  <c:v>206</c:v>
                </c:pt>
                <c:pt idx="107">
                  <c:v>207</c:v>
                </c:pt>
                <c:pt idx="108">
                  <c:v>208</c:v>
                </c:pt>
                <c:pt idx="109">
                  <c:v>209</c:v>
                </c:pt>
                <c:pt idx="110">
                  <c:v>210</c:v>
                </c:pt>
                <c:pt idx="111">
                  <c:v>211</c:v>
                </c:pt>
                <c:pt idx="112">
                  <c:v>212</c:v>
                </c:pt>
                <c:pt idx="113">
                  <c:v>213</c:v>
                </c:pt>
                <c:pt idx="114">
                  <c:v>214</c:v>
                </c:pt>
                <c:pt idx="115">
                  <c:v>215</c:v>
                </c:pt>
                <c:pt idx="116">
                  <c:v>216</c:v>
                </c:pt>
                <c:pt idx="117">
                  <c:v>217</c:v>
                </c:pt>
                <c:pt idx="118">
                  <c:v>218</c:v>
                </c:pt>
                <c:pt idx="119">
                  <c:v>219</c:v>
                </c:pt>
                <c:pt idx="120">
                  <c:v>220</c:v>
                </c:pt>
                <c:pt idx="121">
                  <c:v>221</c:v>
                </c:pt>
                <c:pt idx="122">
                  <c:v>222</c:v>
                </c:pt>
                <c:pt idx="123">
                  <c:v>223</c:v>
                </c:pt>
                <c:pt idx="124">
                  <c:v>224</c:v>
                </c:pt>
                <c:pt idx="125">
                  <c:v>225</c:v>
                </c:pt>
                <c:pt idx="126">
                  <c:v>226</c:v>
                </c:pt>
                <c:pt idx="127">
                  <c:v>227</c:v>
                </c:pt>
                <c:pt idx="128">
                  <c:v>228</c:v>
                </c:pt>
                <c:pt idx="129">
                  <c:v>229</c:v>
                </c:pt>
                <c:pt idx="130">
                  <c:v>230</c:v>
                </c:pt>
                <c:pt idx="131">
                  <c:v>231</c:v>
                </c:pt>
                <c:pt idx="132">
                  <c:v>232</c:v>
                </c:pt>
                <c:pt idx="133">
                  <c:v>233</c:v>
                </c:pt>
                <c:pt idx="134">
                  <c:v>234</c:v>
                </c:pt>
                <c:pt idx="135">
                  <c:v>235</c:v>
                </c:pt>
                <c:pt idx="136">
                  <c:v>236</c:v>
                </c:pt>
                <c:pt idx="137">
                  <c:v>237</c:v>
                </c:pt>
                <c:pt idx="138">
                  <c:v>238</c:v>
                </c:pt>
                <c:pt idx="139">
                  <c:v>239</c:v>
                </c:pt>
                <c:pt idx="140">
                  <c:v>240</c:v>
                </c:pt>
                <c:pt idx="141">
                  <c:v>241</c:v>
                </c:pt>
                <c:pt idx="142">
                  <c:v>242</c:v>
                </c:pt>
                <c:pt idx="143">
                  <c:v>243</c:v>
                </c:pt>
                <c:pt idx="144">
                  <c:v>244</c:v>
                </c:pt>
                <c:pt idx="145">
                  <c:v>245</c:v>
                </c:pt>
                <c:pt idx="146">
                  <c:v>246</c:v>
                </c:pt>
                <c:pt idx="147">
                  <c:v>247</c:v>
                </c:pt>
                <c:pt idx="148">
                  <c:v>248</c:v>
                </c:pt>
                <c:pt idx="149">
                  <c:v>249</c:v>
                </c:pt>
                <c:pt idx="150">
                  <c:v>250</c:v>
                </c:pt>
                <c:pt idx="151">
                  <c:v>251</c:v>
                </c:pt>
                <c:pt idx="152">
                  <c:v>252</c:v>
                </c:pt>
                <c:pt idx="153">
                  <c:v>253</c:v>
                </c:pt>
                <c:pt idx="154">
                  <c:v>254</c:v>
                </c:pt>
                <c:pt idx="155">
                  <c:v>255</c:v>
                </c:pt>
                <c:pt idx="156">
                  <c:v>256</c:v>
                </c:pt>
                <c:pt idx="157">
                  <c:v>257</c:v>
                </c:pt>
                <c:pt idx="158">
                  <c:v>258</c:v>
                </c:pt>
                <c:pt idx="159">
                  <c:v>259</c:v>
                </c:pt>
                <c:pt idx="160">
                  <c:v>260</c:v>
                </c:pt>
                <c:pt idx="161">
                  <c:v>261</c:v>
                </c:pt>
                <c:pt idx="162">
                  <c:v>262</c:v>
                </c:pt>
                <c:pt idx="163">
                  <c:v>263</c:v>
                </c:pt>
                <c:pt idx="164">
                  <c:v>264</c:v>
                </c:pt>
                <c:pt idx="165">
                  <c:v>265</c:v>
                </c:pt>
                <c:pt idx="166">
                  <c:v>266</c:v>
                </c:pt>
                <c:pt idx="167">
                  <c:v>267</c:v>
                </c:pt>
                <c:pt idx="168">
                  <c:v>268</c:v>
                </c:pt>
                <c:pt idx="169">
                  <c:v>269</c:v>
                </c:pt>
                <c:pt idx="170">
                  <c:v>270</c:v>
                </c:pt>
                <c:pt idx="171">
                  <c:v>271</c:v>
                </c:pt>
                <c:pt idx="172">
                  <c:v>272</c:v>
                </c:pt>
                <c:pt idx="173">
                  <c:v>273</c:v>
                </c:pt>
                <c:pt idx="174">
                  <c:v>274</c:v>
                </c:pt>
                <c:pt idx="175">
                  <c:v>275</c:v>
                </c:pt>
                <c:pt idx="176">
                  <c:v>276</c:v>
                </c:pt>
                <c:pt idx="177">
                  <c:v>277</c:v>
                </c:pt>
                <c:pt idx="178">
                  <c:v>278</c:v>
                </c:pt>
                <c:pt idx="179">
                  <c:v>279</c:v>
                </c:pt>
                <c:pt idx="180">
                  <c:v>280</c:v>
                </c:pt>
                <c:pt idx="181">
                  <c:v>281</c:v>
                </c:pt>
                <c:pt idx="182">
                  <c:v>282</c:v>
                </c:pt>
                <c:pt idx="183">
                  <c:v>283</c:v>
                </c:pt>
                <c:pt idx="184">
                  <c:v>284</c:v>
                </c:pt>
                <c:pt idx="185">
                  <c:v>285</c:v>
                </c:pt>
                <c:pt idx="186">
                  <c:v>286</c:v>
                </c:pt>
                <c:pt idx="187">
                  <c:v>287</c:v>
                </c:pt>
                <c:pt idx="188">
                  <c:v>288</c:v>
                </c:pt>
                <c:pt idx="189">
                  <c:v>289</c:v>
                </c:pt>
                <c:pt idx="190">
                  <c:v>290</c:v>
                </c:pt>
                <c:pt idx="191">
                  <c:v>291</c:v>
                </c:pt>
                <c:pt idx="192">
                  <c:v>292</c:v>
                </c:pt>
                <c:pt idx="193">
                  <c:v>293</c:v>
                </c:pt>
                <c:pt idx="194">
                  <c:v>294</c:v>
                </c:pt>
                <c:pt idx="195">
                  <c:v>295</c:v>
                </c:pt>
                <c:pt idx="196">
                  <c:v>296</c:v>
                </c:pt>
                <c:pt idx="197">
                  <c:v>297</c:v>
                </c:pt>
                <c:pt idx="198">
                  <c:v>298</c:v>
                </c:pt>
                <c:pt idx="199">
                  <c:v>299</c:v>
                </c:pt>
                <c:pt idx="200">
                  <c:v>300</c:v>
                </c:pt>
                <c:pt idx="201">
                  <c:v>301</c:v>
                </c:pt>
                <c:pt idx="202">
                  <c:v>302</c:v>
                </c:pt>
                <c:pt idx="203">
                  <c:v>303</c:v>
                </c:pt>
                <c:pt idx="204">
                  <c:v>304</c:v>
                </c:pt>
                <c:pt idx="205">
                  <c:v>305</c:v>
                </c:pt>
                <c:pt idx="206">
                  <c:v>306</c:v>
                </c:pt>
                <c:pt idx="207">
                  <c:v>307</c:v>
                </c:pt>
                <c:pt idx="208">
                  <c:v>308</c:v>
                </c:pt>
                <c:pt idx="209">
                  <c:v>309</c:v>
                </c:pt>
                <c:pt idx="210">
                  <c:v>310</c:v>
                </c:pt>
                <c:pt idx="211">
                  <c:v>311</c:v>
                </c:pt>
                <c:pt idx="212">
                  <c:v>312</c:v>
                </c:pt>
                <c:pt idx="213">
                  <c:v>313</c:v>
                </c:pt>
                <c:pt idx="214">
                  <c:v>314</c:v>
                </c:pt>
                <c:pt idx="215">
                  <c:v>315</c:v>
                </c:pt>
                <c:pt idx="216">
                  <c:v>316</c:v>
                </c:pt>
                <c:pt idx="217">
                  <c:v>317</c:v>
                </c:pt>
                <c:pt idx="218">
                  <c:v>318</c:v>
                </c:pt>
                <c:pt idx="219">
                  <c:v>319</c:v>
                </c:pt>
                <c:pt idx="220">
                  <c:v>320</c:v>
                </c:pt>
                <c:pt idx="221">
                  <c:v>321</c:v>
                </c:pt>
                <c:pt idx="222">
                  <c:v>322</c:v>
                </c:pt>
                <c:pt idx="223">
                  <c:v>323</c:v>
                </c:pt>
                <c:pt idx="224">
                  <c:v>324</c:v>
                </c:pt>
                <c:pt idx="225">
                  <c:v>325</c:v>
                </c:pt>
                <c:pt idx="226">
                  <c:v>326</c:v>
                </c:pt>
                <c:pt idx="227">
                  <c:v>327</c:v>
                </c:pt>
                <c:pt idx="228">
                  <c:v>328</c:v>
                </c:pt>
                <c:pt idx="229">
                  <c:v>329</c:v>
                </c:pt>
                <c:pt idx="230">
                  <c:v>330</c:v>
                </c:pt>
                <c:pt idx="231">
                  <c:v>331</c:v>
                </c:pt>
                <c:pt idx="232">
                  <c:v>332</c:v>
                </c:pt>
                <c:pt idx="233">
                  <c:v>333</c:v>
                </c:pt>
                <c:pt idx="234">
                  <c:v>334</c:v>
                </c:pt>
                <c:pt idx="235">
                  <c:v>335</c:v>
                </c:pt>
                <c:pt idx="236">
                  <c:v>336</c:v>
                </c:pt>
                <c:pt idx="237">
                  <c:v>337</c:v>
                </c:pt>
                <c:pt idx="238">
                  <c:v>338</c:v>
                </c:pt>
                <c:pt idx="239">
                  <c:v>339</c:v>
                </c:pt>
                <c:pt idx="240">
                  <c:v>340</c:v>
                </c:pt>
                <c:pt idx="241">
                  <c:v>341</c:v>
                </c:pt>
                <c:pt idx="242">
                  <c:v>342</c:v>
                </c:pt>
                <c:pt idx="243">
                  <c:v>343</c:v>
                </c:pt>
                <c:pt idx="244">
                  <c:v>344</c:v>
                </c:pt>
                <c:pt idx="245">
                  <c:v>345</c:v>
                </c:pt>
                <c:pt idx="246">
                  <c:v>346</c:v>
                </c:pt>
                <c:pt idx="247">
                  <c:v>347</c:v>
                </c:pt>
                <c:pt idx="248">
                  <c:v>348</c:v>
                </c:pt>
                <c:pt idx="249">
                  <c:v>349</c:v>
                </c:pt>
                <c:pt idx="250">
                  <c:v>350</c:v>
                </c:pt>
                <c:pt idx="251">
                  <c:v>351</c:v>
                </c:pt>
                <c:pt idx="252">
                  <c:v>352</c:v>
                </c:pt>
                <c:pt idx="253">
                  <c:v>353</c:v>
                </c:pt>
                <c:pt idx="254">
                  <c:v>354</c:v>
                </c:pt>
                <c:pt idx="255">
                  <c:v>355</c:v>
                </c:pt>
                <c:pt idx="256">
                  <c:v>356</c:v>
                </c:pt>
                <c:pt idx="257">
                  <c:v>357</c:v>
                </c:pt>
                <c:pt idx="258">
                  <c:v>358</c:v>
                </c:pt>
                <c:pt idx="259">
                  <c:v>359</c:v>
                </c:pt>
                <c:pt idx="260">
                  <c:v>360</c:v>
                </c:pt>
                <c:pt idx="261">
                  <c:v>361</c:v>
                </c:pt>
                <c:pt idx="262">
                  <c:v>362</c:v>
                </c:pt>
                <c:pt idx="263">
                  <c:v>363</c:v>
                </c:pt>
                <c:pt idx="264">
                  <c:v>364</c:v>
                </c:pt>
                <c:pt idx="265">
                  <c:v>365</c:v>
                </c:pt>
                <c:pt idx="266">
                  <c:v>366</c:v>
                </c:pt>
                <c:pt idx="267">
                  <c:v>367</c:v>
                </c:pt>
                <c:pt idx="268">
                  <c:v>368</c:v>
                </c:pt>
                <c:pt idx="269">
                  <c:v>369</c:v>
                </c:pt>
                <c:pt idx="270">
                  <c:v>370</c:v>
                </c:pt>
                <c:pt idx="271">
                  <c:v>371</c:v>
                </c:pt>
                <c:pt idx="272">
                  <c:v>372</c:v>
                </c:pt>
                <c:pt idx="273">
                  <c:v>373</c:v>
                </c:pt>
                <c:pt idx="274">
                  <c:v>374</c:v>
                </c:pt>
                <c:pt idx="275">
                  <c:v>375</c:v>
                </c:pt>
                <c:pt idx="276">
                  <c:v>376</c:v>
                </c:pt>
                <c:pt idx="277">
                  <c:v>377</c:v>
                </c:pt>
                <c:pt idx="278">
                  <c:v>378</c:v>
                </c:pt>
                <c:pt idx="279">
                  <c:v>379</c:v>
                </c:pt>
                <c:pt idx="280">
                  <c:v>380</c:v>
                </c:pt>
                <c:pt idx="281">
                  <c:v>381</c:v>
                </c:pt>
                <c:pt idx="282">
                  <c:v>382</c:v>
                </c:pt>
                <c:pt idx="283">
                  <c:v>383</c:v>
                </c:pt>
                <c:pt idx="284">
                  <c:v>384</c:v>
                </c:pt>
                <c:pt idx="285">
                  <c:v>385</c:v>
                </c:pt>
                <c:pt idx="286">
                  <c:v>386</c:v>
                </c:pt>
                <c:pt idx="287">
                  <c:v>387</c:v>
                </c:pt>
                <c:pt idx="288">
                  <c:v>388</c:v>
                </c:pt>
                <c:pt idx="289">
                  <c:v>389</c:v>
                </c:pt>
                <c:pt idx="290">
                  <c:v>390</c:v>
                </c:pt>
                <c:pt idx="291">
                  <c:v>391</c:v>
                </c:pt>
                <c:pt idx="292">
                  <c:v>392</c:v>
                </c:pt>
                <c:pt idx="293">
                  <c:v>393</c:v>
                </c:pt>
                <c:pt idx="294">
                  <c:v>394</c:v>
                </c:pt>
                <c:pt idx="295">
                  <c:v>395</c:v>
                </c:pt>
                <c:pt idx="296">
                  <c:v>396</c:v>
                </c:pt>
                <c:pt idx="297">
                  <c:v>397</c:v>
                </c:pt>
                <c:pt idx="298">
                  <c:v>398</c:v>
                </c:pt>
                <c:pt idx="299">
                  <c:v>399</c:v>
                </c:pt>
                <c:pt idx="300">
                  <c:v>400</c:v>
                </c:pt>
                <c:pt idx="301">
                  <c:v>401</c:v>
                </c:pt>
                <c:pt idx="302">
                  <c:v>402</c:v>
                </c:pt>
                <c:pt idx="303">
                  <c:v>403</c:v>
                </c:pt>
                <c:pt idx="304">
                  <c:v>404</c:v>
                </c:pt>
                <c:pt idx="305">
                  <c:v>405</c:v>
                </c:pt>
                <c:pt idx="306">
                  <c:v>406</c:v>
                </c:pt>
                <c:pt idx="307">
                  <c:v>407</c:v>
                </c:pt>
                <c:pt idx="308">
                  <c:v>408</c:v>
                </c:pt>
                <c:pt idx="309">
                  <c:v>409</c:v>
                </c:pt>
                <c:pt idx="310">
                  <c:v>410</c:v>
                </c:pt>
                <c:pt idx="311">
                  <c:v>411</c:v>
                </c:pt>
                <c:pt idx="312">
                  <c:v>412</c:v>
                </c:pt>
                <c:pt idx="313">
                  <c:v>413</c:v>
                </c:pt>
                <c:pt idx="314">
                  <c:v>414</c:v>
                </c:pt>
                <c:pt idx="315">
                  <c:v>415</c:v>
                </c:pt>
                <c:pt idx="316">
                  <c:v>416</c:v>
                </c:pt>
                <c:pt idx="317">
                  <c:v>417</c:v>
                </c:pt>
                <c:pt idx="318">
                  <c:v>418</c:v>
                </c:pt>
                <c:pt idx="319">
                  <c:v>419</c:v>
                </c:pt>
                <c:pt idx="320">
                  <c:v>420</c:v>
                </c:pt>
                <c:pt idx="321">
                  <c:v>421</c:v>
                </c:pt>
                <c:pt idx="322">
                  <c:v>422</c:v>
                </c:pt>
                <c:pt idx="323">
                  <c:v>423</c:v>
                </c:pt>
                <c:pt idx="324">
                  <c:v>424</c:v>
                </c:pt>
                <c:pt idx="325">
                  <c:v>425</c:v>
                </c:pt>
                <c:pt idx="326">
                  <c:v>426</c:v>
                </c:pt>
                <c:pt idx="327">
                  <c:v>427</c:v>
                </c:pt>
                <c:pt idx="328">
                  <c:v>428</c:v>
                </c:pt>
                <c:pt idx="329">
                  <c:v>429</c:v>
                </c:pt>
                <c:pt idx="330">
                  <c:v>430</c:v>
                </c:pt>
                <c:pt idx="331">
                  <c:v>431</c:v>
                </c:pt>
                <c:pt idx="332">
                  <c:v>432</c:v>
                </c:pt>
                <c:pt idx="333">
                  <c:v>433</c:v>
                </c:pt>
                <c:pt idx="334">
                  <c:v>434</c:v>
                </c:pt>
                <c:pt idx="335">
                  <c:v>435</c:v>
                </c:pt>
                <c:pt idx="336">
                  <c:v>436</c:v>
                </c:pt>
                <c:pt idx="337">
                  <c:v>437</c:v>
                </c:pt>
                <c:pt idx="338">
                  <c:v>438</c:v>
                </c:pt>
                <c:pt idx="339">
                  <c:v>439</c:v>
                </c:pt>
                <c:pt idx="340">
                  <c:v>440</c:v>
                </c:pt>
                <c:pt idx="341">
                  <c:v>441</c:v>
                </c:pt>
                <c:pt idx="342">
                  <c:v>442</c:v>
                </c:pt>
                <c:pt idx="343">
                  <c:v>443</c:v>
                </c:pt>
                <c:pt idx="344">
                  <c:v>444</c:v>
                </c:pt>
                <c:pt idx="345">
                  <c:v>445</c:v>
                </c:pt>
                <c:pt idx="346">
                  <c:v>446</c:v>
                </c:pt>
                <c:pt idx="347">
                  <c:v>447</c:v>
                </c:pt>
                <c:pt idx="348">
                  <c:v>448</c:v>
                </c:pt>
                <c:pt idx="349">
                  <c:v>449</c:v>
                </c:pt>
                <c:pt idx="350">
                  <c:v>450</c:v>
                </c:pt>
                <c:pt idx="351">
                  <c:v>451</c:v>
                </c:pt>
                <c:pt idx="352">
                  <c:v>452</c:v>
                </c:pt>
                <c:pt idx="353">
                  <c:v>453</c:v>
                </c:pt>
                <c:pt idx="354">
                  <c:v>454</c:v>
                </c:pt>
                <c:pt idx="355">
                  <c:v>455</c:v>
                </c:pt>
                <c:pt idx="356">
                  <c:v>456</c:v>
                </c:pt>
                <c:pt idx="357">
                  <c:v>457</c:v>
                </c:pt>
                <c:pt idx="358">
                  <c:v>458</c:v>
                </c:pt>
                <c:pt idx="359">
                  <c:v>459</c:v>
                </c:pt>
                <c:pt idx="360">
                  <c:v>460</c:v>
                </c:pt>
                <c:pt idx="361">
                  <c:v>461</c:v>
                </c:pt>
                <c:pt idx="362">
                  <c:v>462</c:v>
                </c:pt>
                <c:pt idx="363">
                  <c:v>463</c:v>
                </c:pt>
                <c:pt idx="364">
                  <c:v>464</c:v>
                </c:pt>
                <c:pt idx="365">
                  <c:v>465</c:v>
                </c:pt>
                <c:pt idx="366">
                  <c:v>466</c:v>
                </c:pt>
                <c:pt idx="367">
                  <c:v>467</c:v>
                </c:pt>
                <c:pt idx="368">
                  <c:v>468</c:v>
                </c:pt>
                <c:pt idx="369">
                  <c:v>469</c:v>
                </c:pt>
                <c:pt idx="370">
                  <c:v>470</c:v>
                </c:pt>
                <c:pt idx="371">
                  <c:v>471</c:v>
                </c:pt>
                <c:pt idx="372">
                  <c:v>472</c:v>
                </c:pt>
                <c:pt idx="373">
                  <c:v>473</c:v>
                </c:pt>
                <c:pt idx="374">
                  <c:v>474</c:v>
                </c:pt>
                <c:pt idx="375">
                  <c:v>475</c:v>
                </c:pt>
                <c:pt idx="376">
                  <c:v>476</c:v>
                </c:pt>
                <c:pt idx="377">
                  <c:v>477</c:v>
                </c:pt>
                <c:pt idx="378">
                  <c:v>478</c:v>
                </c:pt>
                <c:pt idx="379">
                  <c:v>479</c:v>
                </c:pt>
                <c:pt idx="380">
                  <c:v>480</c:v>
                </c:pt>
                <c:pt idx="381">
                  <c:v>481</c:v>
                </c:pt>
                <c:pt idx="382">
                  <c:v>482</c:v>
                </c:pt>
                <c:pt idx="383">
                  <c:v>483</c:v>
                </c:pt>
                <c:pt idx="384">
                  <c:v>484</c:v>
                </c:pt>
                <c:pt idx="385">
                  <c:v>485</c:v>
                </c:pt>
                <c:pt idx="386">
                  <c:v>486</c:v>
                </c:pt>
                <c:pt idx="387">
                  <c:v>487</c:v>
                </c:pt>
                <c:pt idx="388">
                  <c:v>488</c:v>
                </c:pt>
                <c:pt idx="389">
                  <c:v>489</c:v>
                </c:pt>
                <c:pt idx="390">
                  <c:v>490</c:v>
                </c:pt>
                <c:pt idx="391">
                  <c:v>491</c:v>
                </c:pt>
                <c:pt idx="392">
                  <c:v>492</c:v>
                </c:pt>
                <c:pt idx="393">
                  <c:v>493</c:v>
                </c:pt>
                <c:pt idx="394">
                  <c:v>494</c:v>
                </c:pt>
                <c:pt idx="395">
                  <c:v>495</c:v>
                </c:pt>
                <c:pt idx="396">
                  <c:v>496</c:v>
                </c:pt>
                <c:pt idx="397">
                  <c:v>497</c:v>
                </c:pt>
                <c:pt idx="398">
                  <c:v>498</c:v>
                </c:pt>
                <c:pt idx="399">
                  <c:v>499</c:v>
                </c:pt>
                <c:pt idx="400">
                  <c:v>500</c:v>
                </c:pt>
                <c:pt idx="401">
                  <c:v>501</c:v>
                </c:pt>
                <c:pt idx="402">
                  <c:v>502</c:v>
                </c:pt>
                <c:pt idx="403">
                  <c:v>503</c:v>
                </c:pt>
                <c:pt idx="404">
                  <c:v>504</c:v>
                </c:pt>
                <c:pt idx="405">
                  <c:v>505</c:v>
                </c:pt>
                <c:pt idx="406">
                  <c:v>506</c:v>
                </c:pt>
                <c:pt idx="407">
                  <c:v>507</c:v>
                </c:pt>
                <c:pt idx="408">
                  <c:v>508</c:v>
                </c:pt>
                <c:pt idx="409">
                  <c:v>509</c:v>
                </c:pt>
                <c:pt idx="410">
                  <c:v>510</c:v>
                </c:pt>
                <c:pt idx="411">
                  <c:v>511</c:v>
                </c:pt>
                <c:pt idx="412">
                  <c:v>512</c:v>
                </c:pt>
                <c:pt idx="413">
                  <c:v>513</c:v>
                </c:pt>
                <c:pt idx="414">
                  <c:v>514</c:v>
                </c:pt>
                <c:pt idx="415">
                  <c:v>515</c:v>
                </c:pt>
                <c:pt idx="416">
                  <c:v>516</c:v>
                </c:pt>
                <c:pt idx="417">
                  <c:v>517</c:v>
                </c:pt>
                <c:pt idx="418">
                  <c:v>518</c:v>
                </c:pt>
                <c:pt idx="419">
                  <c:v>519</c:v>
                </c:pt>
                <c:pt idx="420">
                  <c:v>520</c:v>
                </c:pt>
                <c:pt idx="421">
                  <c:v>521</c:v>
                </c:pt>
                <c:pt idx="422">
                  <c:v>522</c:v>
                </c:pt>
                <c:pt idx="423">
                  <c:v>523</c:v>
                </c:pt>
                <c:pt idx="424">
                  <c:v>524</c:v>
                </c:pt>
                <c:pt idx="425">
                  <c:v>525</c:v>
                </c:pt>
                <c:pt idx="426">
                  <c:v>526</c:v>
                </c:pt>
                <c:pt idx="427">
                  <c:v>527</c:v>
                </c:pt>
                <c:pt idx="428">
                  <c:v>528</c:v>
                </c:pt>
                <c:pt idx="429">
                  <c:v>529</c:v>
                </c:pt>
                <c:pt idx="430">
                  <c:v>530</c:v>
                </c:pt>
                <c:pt idx="431">
                  <c:v>531</c:v>
                </c:pt>
                <c:pt idx="432">
                  <c:v>532</c:v>
                </c:pt>
                <c:pt idx="433">
                  <c:v>533</c:v>
                </c:pt>
                <c:pt idx="434">
                  <c:v>534</c:v>
                </c:pt>
                <c:pt idx="435">
                  <c:v>535</c:v>
                </c:pt>
                <c:pt idx="436">
                  <c:v>536</c:v>
                </c:pt>
                <c:pt idx="437">
                  <c:v>537</c:v>
                </c:pt>
                <c:pt idx="438">
                  <c:v>538</c:v>
                </c:pt>
                <c:pt idx="439">
                  <c:v>539</c:v>
                </c:pt>
                <c:pt idx="440">
                  <c:v>540</c:v>
                </c:pt>
                <c:pt idx="441">
                  <c:v>541</c:v>
                </c:pt>
                <c:pt idx="442">
                  <c:v>542</c:v>
                </c:pt>
                <c:pt idx="443">
                  <c:v>543</c:v>
                </c:pt>
                <c:pt idx="444">
                  <c:v>544</c:v>
                </c:pt>
                <c:pt idx="445">
                  <c:v>545</c:v>
                </c:pt>
                <c:pt idx="446">
                  <c:v>546</c:v>
                </c:pt>
                <c:pt idx="447">
                  <c:v>547</c:v>
                </c:pt>
                <c:pt idx="448">
                  <c:v>548</c:v>
                </c:pt>
                <c:pt idx="449">
                  <c:v>549</c:v>
                </c:pt>
                <c:pt idx="450">
                  <c:v>550</c:v>
                </c:pt>
                <c:pt idx="451">
                  <c:v>551</c:v>
                </c:pt>
                <c:pt idx="452">
                  <c:v>552</c:v>
                </c:pt>
                <c:pt idx="453">
                  <c:v>553</c:v>
                </c:pt>
                <c:pt idx="454">
                  <c:v>554</c:v>
                </c:pt>
                <c:pt idx="455">
                  <c:v>555</c:v>
                </c:pt>
                <c:pt idx="456">
                  <c:v>556</c:v>
                </c:pt>
                <c:pt idx="457">
                  <c:v>557</c:v>
                </c:pt>
                <c:pt idx="458">
                  <c:v>558</c:v>
                </c:pt>
                <c:pt idx="459">
                  <c:v>559</c:v>
                </c:pt>
                <c:pt idx="460">
                  <c:v>560</c:v>
                </c:pt>
                <c:pt idx="461">
                  <c:v>561</c:v>
                </c:pt>
                <c:pt idx="462">
                  <c:v>562</c:v>
                </c:pt>
                <c:pt idx="463">
                  <c:v>563</c:v>
                </c:pt>
                <c:pt idx="464">
                  <c:v>564</c:v>
                </c:pt>
                <c:pt idx="465">
                  <c:v>565</c:v>
                </c:pt>
                <c:pt idx="466">
                  <c:v>566</c:v>
                </c:pt>
                <c:pt idx="467">
                  <c:v>567</c:v>
                </c:pt>
                <c:pt idx="468">
                  <c:v>568</c:v>
                </c:pt>
                <c:pt idx="469">
                  <c:v>569</c:v>
                </c:pt>
                <c:pt idx="470">
                  <c:v>570</c:v>
                </c:pt>
                <c:pt idx="471">
                  <c:v>571</c:v>
                </c:pt>
                <c:pt idx="472">
                  <c:v>572</c:v>
                </c:pt>
                <c:pt idx="473">
                  <c:v>573</c:v>
                </c:pt>
                <c:pt idx="474">
                  <c:v>574</c:v>
                </c:pt>
                <c:pt idx="475">
                  <c:v>575</c:v>
                </c:pt>
                <c:pt idx="476">
                  <c:v>576</c:v>
                </c:pt>
                <c:pt idx="477">
                  <c:v>577</c:v>
                </c:pt>
                <c:pt idx="478">
                  <c:v>578</c:v>
                </c:pt>
                <c:pt idx="479">
                  <c:v>579</c:v>
                </c:pt>
                <c:pt idx="480">
                  <c:v>580</c:v>
                </c:pt>
                <c:pt idx="481">
                  <c:v>581</c:v>
                </c:pt>
                <c:pt idx="482">
                  <c:v>582</c:v>
                </c:pt>
                <c:pt idx="483">
                  <c:v>583</c:v>
                </c:pt>
                <c:pt idx="484">
                  <c:v>584</c:v>
                </c:pt>
                <c:pt idx="485">
                  <c:v>585</c:v>
                </c:pt>
                <c:pt idx="486">
                  <c:v>586</c:v>
                </c:pt>
                <c:pt idx="487">
                  <c:v>587</c:v>
                </c:pt>
                <c:pt idx="488">
                  <c:v>588</c:v>
                </c:pt>
                <c:pt idx="489">
                  <c:v>589</c:v>
                </c:pt>
                <c:pt idx="490">
                  <c:v>590</c:v>
                </c:pt>
                <c:pt idx="491">
                  <c:v>591</c:v>
                </c:pt>
                <c:pt idx="492">
                  <c:v>592</c:v>
                </c:pt>
                <c:pt idx="493">
                  <c:v>593</c:v>
                </c:pt>
                <c:pt idx="494">
                  <c:v>594</c:v>
                </c:pt>
                <c:pt idx="495">
                  <c:v>595</c:v>
                </c:pt>
                <c:pt idx="496">
                  <c:v>596</c:v>
                </c:pt>
                <c:pt idx="497">
                  <c:v>597</c:v>
                </c:pt>
                <c:pt idx="498">
                  <c:v>598</c:v>
                </c:pt>
                <c:pt idx="499">
                  <c:v>599</c:v>
                </c:pt>
                <c:pt idx="500">
                  <c:v>600</c:v>
                </c:pt>
                <c:pt idx="501">
                  <c:v>601</c:v>
                </c:pt>
                <c:pt idx="502">
                  <c:v>602</c:v>
                </c:pt>
                <c:pt idx="503">
                  <c:v>603</c:v>
                </c:pt>
                <c:pt idx="504">
                  <c:v>604</c:v>
                </c:pt>
                <c:pt idx="505">
                  <c:v>605</c:v>
                </c:pt>
                <c:pt idx="506">
                  <c:v>606</c:v>
                </c:pt>
                <c:pt idx="507">
                  <c:v>607</c:v>
                </c:pt>
                <c:pt idx="508">
                  <c:v>608</c:v>
                </c:pt>
                <c:pt idx="509">
                  <c:v>609</c:v>
                </c:pt>
                <c:pt idx="510">
                  <c:v>610</c:v>
                </c:pt>
                <c:pt idx="511">
                  <c:v>611</c:v>
                </c:pt>
                <c:pt idx="512">
                  <c:v>612</c:v>
                </c:pt>
                <c:pt idx="513">
                  <c:v>613</c:v>
                </c:pt>
                <c:pt idx="514">
                  <c:v>614</c:v>
                </c:pt>
                <c:pt idx="515">
                  <c:v>615</c:v>
                </c:pt>
                <c:pt idx="516">
                  <c:v>616</c:v>
                </c:pt>
                <c:pt idx="517">
                  <c:v>617</c:v>
                </c:pt>
                <c:pt idx="518">
                  <c:v>618</c:v>
                </c:pt>
                <c:pt idx="519">
                  <c:v>619</c:v>
                </c:pt>
                <c:pt idx="520">
                  <c:v>620</c:v>
                </c:pt>
                <c:pt idx="521">
                  <c:v>621</c:v>
                </c:pt>
                <c:pt idx="522">
                  <c:v>622</c:v>
                </c:pt>
                <c:pt idx="523">
                  <c:v>623</c:v>
                </c:pt>
                <c:pt idx="524">
                  <c:v>624</c:v>
                </c:pt>
                <c:pt idx="525">
                  <c:v>625</c:v>
                </c:pt>
                <c:pt idx="526">
                  <c:v>626</c:v>
                </c:pt>
                <c:pt idx="527">
                  <c:v>627</c:v>
                </c:pt>
                <c:pt idx="528">
                  <c:v>628</c:v>
                </c:pt>
                <c:pt idx="529">
                  <c:v>629</c:v>
                </c:pt>
                <c:pt idx="530">
                  <c:v>630</c:v>
                </c:pt>
                <c:pt idx="531">
                  <c:v>631</c:v>
                </c:pt>
                <c:pt idx="532">
                  <c:v>632</c:v>
                </c:pt>
                <c:pt idx="533">
                  <c:v>633</c:v>
                </c:pt>
                <c:pt idx="534">
                  <c:v>634</c:v>
                </c:pt>
                <c:pt idx="535">
                  <c:v>635</c:v>
                </c:pt>
                <c:pt idx="536">
                  <c:v>636</c:v>
                </c:pt>
                <c:pt idx="537">
                  <c:v>637</c:v>
                </c:pt>
                <c:pt idx="538">
                  <c:v>638</c:v>
                </c:pt>
                <c:pt idx="539">
                  <c:v>639</c:v>
                </c:pt>
                <c:pt idx="540">
                  <c:v>640</c:v>
                </c:pt>
                <c:pt idx="541">
                  <c:v>641</c:v>
                </c:pt>
                <c:pt idx="542">
                  <c:v>642</c:v>
                </c:pt>
                <c:pt idx="543">
                  <c:v>643</c:v>
                </c:pt>
                <c:pt idx="544">
                  <c:v>644</c:v>
                </c:pt>
                <c:pt idx="545">
                  <c:v>645</c:v>
                </c:pt>
                <c:pt idx="546">
                  <c:v>646</c:v>
                </c:pt>
                <c:pt idx="547">
                  <c:v>647</c:v>
                </c:pt>
                <c:pt idx="548">
                  <c:v>648</c:v>
                </c:pt>
                <c:pt idx="549">
                  <c:v>649</c:v>
                </c:pt>
                <c:pt idx="550">
                  <c:v>650</c:v>
                </c:pt>
                <c:pt idx="551">
                  <c:v>651</c:v>
                </c:pt>
                <c:pt idx="552">
                  <c:v>652</c:v>
                </c:pt>
                <c:pt idx="553">
                  <c:v>653</c:v>
                </c:pt>
                <c:pt idx="554">
                  <c:v>654</c:v>
                </c:pt>
                <c:pt idx="555">
                  <c:v>655</c:v>
                </c:pt>
                <c:pt idx="556">
                  <c:v>656</c:v>
                </c:pt>
                <c:pt idx="557">
                  <c:v>657</c:v>
                </c:pt>
                <c:pt idx="558">
                  <c:v>658</c:v>
                </c:pt>
                <c:pt idx="559">
                  <c:v>659</c:v>
                </c:pt>
                <c:pt idx="560">
                  <c:v>660</c:v>
                </c:pt>
                <c:pt idx="561">
                  <c:v>661</c:v>
                </c:pt>
                <c:pt idx="562">
                  <c:v>662</c:v>
                </c:pt>
                <c:pt idx="563">
                  <c:v>663</c:v>
                </c:pt>
                <c:pt idx="564">
                  <c:v>664</c:v>
                </c:pt>
                <c:pt idx="565">
                  <c:v>665</c:v>
                </c:pt>
                <c:pt idx="566">
                  <c:v>666</c:v>
                </c:pt>
                <c:pt idx="567">
                  <c:v>667</c:v>
                </c:pt>
                <c:pt idx="568">
                  <c:v>668</c:v>
                </c:pt>
                <c:pt idx="569">
                  <c:v>669</c:v>
                </c:pt>
                <c:pt idx="570">
                  <c:v>670</c:v>
                </c:pt>
                <c:pt idx="571">
                  <c:v>671</c:v>
                </c:pt>
                <c:pt idx="572">
                  <c:v>672</c:v>
                </c:pt>
                <c:pt idx="573">
                  <c:v>673</c:v>
                </c:pt>
                <c:pt idx="574">
                  <c:v>674</c:v>
                </c:pt>
                <c:pt idx="575">
                  <c:v>675</c:v>
                </c:pt>
                <c:pt idx="576">
                  <c:v>676</c:v>
                </c:pt>
                <c:pt idx="577">
                  <c:v>677</c:v>
                </c:pt>
                <c:pt idx="578">
                  <c:v>678</c:v>
                </c:pt>
                <c:pt idx="579">
                  <c:v>679</c:v>
                </c:pt>
                <c:pt idx="580">
                  <c:v>680</c:v>
                </c:pt>
                <c:pt idx="581">
                  <c:v>681</c:v>
                </c:pt>
                <c:pt idx="582">
                  <c:v>682</c:v>
                </c:pt>
                <c:pt idx="583">
                  <c:v>683</c:v>
                </c:pt>
                <c:pt idx="584">
                  <c:v>684</c:v>
                </c:pt>
                <c:pt idx="585">
                  <c:v>685</c:v>
                </c:pt>
                <c:pt idx="586">
                  <c:v>686</c:v>
                </c:pt>
                <c:pt idx="587">
                  <c:v>687</c:v>
                </c:pt>
                <c:pt idx="588">
                  <c:v>688</c:v>
                </c:pt>
                <c:pt idx="589">
                  <c:v>689</c:v>
                </c:pt>
                <c:pt idx="590">
                  <c:v>690</c:v>
                </c:pt>
                <c:pt idx="591">
                  <c:v>691</c:v>
                </c:pt>
                <c:pt idx="592">
                  <c:v>692</c:v>
                </c:pt>
                <c:pt idx="593">
                  <c:v>693</c:v>
                </c:pt>
                <c:pt idx="594">
                  <c:v>694</c:v>
                </c:pt>
                <c:pt idx="595">
                  <c:v>695</c:v>
                </c:pt>
                <c:pt idx="596">
                  <c:v>696</c:v>
                </c:pt>
                <c:pt idx="597">
                  <c:v>697</c:v>
                </c:pt>
                <c:pt idx="598">
                  <c:v>698</c:v>
                </c:pt>
                <c:pt idx="599">
                  <c:v>699</c:v>
                </c:pt>
                <c:pt idx="600">
                  <c:v>700</c:v>
                </c:pt>
                <c:pt idx="601">
                  <c:v>701</c:v>
                </c:pt>
                <c:pt idx="602">
                  <c:v>702</c:v>
                </c:pt>
                <c:pt idx="603">
                  <c:v>703</c:v>
                </c:pt>
                <c:pt idx="604">
                  <c:v>704</c:v>
                </c:pt>
                <c:pt idx="605">
                  <c:v>705</c:v>
                </c:pt>
                <c:pt idx="606">
                  <c:v>706</c:v>
                </c:pt>
                <c:pt idx="607">
                  <c:v>707</c:v>
                </c:pt>
                <c:pt idx="608">
                  <c:v>708</c:v>
                </c:pt>
                <c:pt idx="609">
                  <c:v>709</c:v>
                </c:pt>
                <c:pt idx="610">
                  <c:v>710</c:v>
                </c:pt>
                <c:pt idx="611">
                  <c:v>711</c:v>
                </c:pt>
                <c:pt idx="612">
                  <c:v>712</c:v>
                </c:pt>
                <c:pt idx="613">
                  <c:v>713</c:v>
                </c:pt>
                <c:pt idx="614">
                  <c:v>714</c:v>
                </c:pt>
                <c:pt idx="615">
                  <c:v>715</c:v>
                </c:pt>
                <c:pt idx="616">
                  <c:v>716</c:v>
                </c:pt>
                <c:pt idx="617">
                  <c:v>717</c:v>
                </c:pt>
                <c:pt idx="618">
                  <c:v>718</c:v>
                </c:pt>
                <c:pt idx="619">
                  <c:v>719</c:v>
                </c:pt>
                <c:pt idx="620">
                  <c:v>720</c:v>
                </c:pt>
                <c:pt idx="621">
                  <c:v>721</c:v>
                </c:pt>
                <c:pt idx="622">
                  <c:v>722</c:v>
                </c:pt>
                <c:pt idx="623">
                  <c:v>723</c:v>
                </c:pt>
                <c:pt idx="624">
                  <c:v>724</c:v>
                </c:pt>
                <c:pt idx="625">
                  <c:v>725</c:v>
                </c:pt>
                <c:pt idx="626">
                  <c:v>726</c:v>
                </c:pt>
                <c:pt idx="627">
                  <c:v>727</c:v>
                </c:pt>
                <c:pt idx="628">
                  <c:v>728</c:v>
                </c:pt>
                <c:pt idx="629">
                  <c:v>729</c:v>
                </c:pt>
                <c:pt idx="630">
                  <c:v>730</c:v>
                </c:pt>
                <c:pt idx="631">
                  <c:v>731</c:v>
                </c:pt>
                <c:pt idx="632">
                  <c:v>732</c:v>
                </c:pt>
                <c:pt idx="633">
                  <c:v>733</c:v>
                </c:pt>
                <c:pt idx="634">
                  <c:v>734</c:v>
                </c:pt>
                <c:pt idx="635">
                  <c:v>735</c:v>
                </c:pt>
                <c:pt idx="636">
                  <c:v>736</c:v>
                </c:pt>
                <c:pt idx="637">
                  <c:v>737</c:v>
                </c:pt>
                <c:pt idx="638">
                  <c:v>738</c:v>
                </c:pt>
                <c:pt idx="639">
                  <c:v>739</c:v>
                </c:pt>
                <c:pt idx="640">
                  <c:v>740</c:v>
                </c:pt>
                <c:pt idx="641">
                  <c:v>741</c:v>
                </c:pt>
                <c:pt idx="642">
                  <c:v>742</c:v>
                </c:pt>
                <c:pt idx="643">
                  <c:v>743</c:v>
                </c:pt>
                <c:pt idx="644">
                  <c:v>744</c:v>
                </c:pt>
                <c:pt idx="645">
                  <c:v>745</c:v>
                </c:pt>
                <c:pt idx="646">
                  <c:v>746</c:v>
                </c:pt>
                <c:pt idx="647">
                  <c:v>747</c:v>
                </c:pt>
                <c:pt idx="648">
                  <c:v>748</c:v>
                </c:pt>
                <c:pt idx="649">
                  <c:v>749</c:v>
                </c:pt>
                <c:pt idx="650">
                  <c:v>750</c:v>
                </c:pt>
                <c:pt idx="651">
                  <c:v>751</c:v>
                </c:pt>
                <c:pt idx="652">
                  <c:v>752</c:v>
                </c:pt>
                <c:pt idx="653">
                  <c:v>753</c:v>
                </c:pt>
                <c:pt idx="654">
                  <c:v>754</c:v>
                </c:pt>
                <c:pt idx="655">
                  <c:v>755</c:v>
                </c:pt>
                <c:pt idx="656">
                  <c:v>756</c:v>
                </c:pt>
                <c:pt idx="657">
                  <c:v>757</c:v>
                </c:pt>
                <c:pt idx="658">
                  <c:v>758</c:v>
                </c:pt>
                <c:pt idx="659">
                  <c:v>759</c:v>
                </c:pt>
                <c:pt idx="660">
                  <c:v>760</c:v>
                </c:pt>
                <c:pt idx="661">
                  <c:v>761</c:v>
                </c:pt>
                <c:pt idx="662">
                  <c:v>762</c:v>
                </c:pt>
                <c:pt idx="663">
                  <c:v>763</c:v>
                </c:pt>
                <c:pt idx="664">
                  <c:v>764</c:v>
                </c:pt>
                <c:pt idx="665">
                  <c:v>765</c:v>
                </c:pt>
                <c:pt idx="666">
                  <c:v>766</c:v>
                </c:pt>
                <c:pt idx="667">
                  <c:v>767</c:v>
                </c:pt>
                <c:pt idx="668">
                  <c:v>768</c:v>
                </c:pt>
                <c:pt idx="669">
                  <c:v>769</c:v>
                </c:pt>
                <c:pt idx="670">
                  <c:v>770</c:v>
                </c:pt>
                <c:pt idx="671">
                  <c:v>771</c:v>
                </c:pt>
                <c:pt idx="672">
                  <c:v>772</c:v>
                </c:pt>
                <c:pt idx="673">
                  <c:v>773</c:v>
                </c:pt>
                <c:pt idx="674">
                  <c:v>774</c:v>
                </c:pt>
                <c:pt idx="675">
                  <c:v>775</c:v>
                </c:pt>
                <c:pt idx="676">
                  <c:v>776</c:v>
                </c:pt>
                <c:pt idx="677">
                  <c:v>777</c:v>
                </c:pt>
                <c:pt idx="678">
                  <c:v>778</c:v>
                </c:pt>
                <c:pt idx="679">
                  <c:v>779</c:v>
                </c:pt>
                <c:pt idx="680">
                  <c:v>780</c:v>
                </c:pt>
                <c:pt idx="681">
                  <c:v>781</c:v>
                </c:pt>
                <c:pt idx="682">
                  <c:v>782</c:v>
                </c:pt>
                <c:pt idx="683">
                  <c:v>783</c:v>
                </c:pt>
                <c:pt idx="684">
                  <c:v>784</c:v>
                </c:pt>
                <c:pt idx="685">
                  <c:v>785</c:v>
                </c:pt>
                <c:pt idx="686">
                  <c:v>786</c:v>
                </c:pt>
                <c:pt idx="687">
                  <c:v>787</c:v>
                </c:pt>
                <c:pt idx="688">
                  <c:v>788</c:v>
                </c:pt>
                <c:pt idx="689">
                  <c:v>789</c:v>
                </c:pt>
                <c:pt idx="690">
                  <c:v>790</c:v>
                </c:pt>
                <c:pt idx="691">
                  <c:v>791</c:v>
                </c:pt>
                <c:pt idx="692">
                  <c:v>792</c:v>
                </c:pt>
                <c:pt idx="693">
                  <c:v>793</c:v>
                </c:pt>
                <c:pt idx="694">
                  <c:v>794</c:v>
                </c:pt>
                <c:pt idx="695">
                  <c:v>795</c:v>
                </c:pt>
                <c:pt idx="696">
                  <c:v>796</c:v>
                </c:pt>
                <c:pt idx="697">
                  <c:v>797</c:v>
                </c:pt>
                <c:pt idx="698">
                  <c:v>798</c:v>
                </c:pt>
                <c:pt idx="699">
                  <c:v>799</c:v>
                </c:pt>
                <c:pt idx="700">
                  <c:v>800</c:v>
                </c:pt>
                <c:pt idx="701">
                  <c:v>801</c:v>
                </c:pt>
                <c:pt idx="702">
                  <c:v>802</c:v>
                </c:pt>
                <c:pt idx="703">
                  <c:v>803</c:v>
                </c:pt>
                <c:pt idx="704">
                  <c:v>804</c:v>
                </c:pt>
                <c:pt idx="705">
                  <c:v>805</c:v>
                </c:pt>
                <c:pt idx="706">
                  <c:v>806</c:v>
                </c:pt>
                <c:pt idx="707">
                  <c:v>807</c:v>
                </c:pt>
                <c:pt idx="708">
                  <c:v>808</c:v>
                </c:pt>
                <c:pt idx="709">
                  <c:v>809</c:v>
                </c:pt>
                <c:pt idx="710">
                  <c:v>810</c:v>
                </c:pt>
                <c:pt idx="711">
                  <c:v>811</c:v>
                </c:pt>
                <c:pt idx="712">
                  <c:v>812</c:v>
                </c:pt>
                <c:pt idx="713">
                  <c:v>813</c:v>
                </c:pt>
                <c:pt idx="714">
                  <c:v>814</c:v>
                </c:pt>
                <c:pt idx="715">
                  <c:v>815</c:v>
                </c:pt>
                <c:pt idx="716">
                  <c:v>816</c:v>
                </c:pt>
                <c:pt idx="717">
                  <c:v>817</c:v>
                </c:pt>
                <c:pt idx="718">
                  <c:v>818</c:v>
                </c:pt>
                <c:pt idx="719">
                  <c:v>819</c:v>
                </c:pt>
                <c:pt idx="720">
                  <c:v>820</c:v>
                </c:pt>
                <c:pt idx="721">
                  <c:v>821</c:v>
                </c:pt>
                <c:pt idx="722">
                  <c:v>822</c:v>
                </c:pt>
                <c:pt idx="723">
                  <c:v>823</c:v>
                </c:pt>
                <c:pt idx="724">
                  <c:v>824</c:v>
                </c:pt>
                <c:pt idx="725">
                  <c:v>825</c:v>
                </c:pt>
                <c:pt idx="726">
                  <c:v>826</c:v>
                </c:pt>
                <c:pt idx="727">
                  <c:v>827</c:v>
                </c:pt>
                <c:pt idx="728">
                  <c:v>828</c:v>
                </c:pt>
                <c:pt idx="729">
                  <c:v>829</c:v>
                </c:pt>
                <c:pt idx="730">
                  <c:v>830</c:v>
                </c:pt>
                <c:pt idx="731">
                  <c:v>831</c:v>
                </c:pt>
                <c:pt idx="732">
                  <c:v>832</c:v>
                </c:pt>
                <c:pt idx="733">
                  <c:v>833</c:v>
                </c:pt>
                <c:pt idx="734">
                  <c:v>834</c:v>
                </c:pt>
                <c:pt idx="735">
                  <c:v>835</c:v>
                </c:pt>
                <c:pt idx="736">
                  <c:v>836</c:v>
                </c:pt>
                <c:pt idx="737">
                  <c:v>837</c:v>
                </c:pt>
                <c:pt idx="738">
                  <c:v>838</c:v>
                </c:pt>
                <c:pt idx="739">
                  <c:v>839</c:v>
                </c:pt>
                <c:pt idx="740">
                  <c:v>840</c:v>
                </c:pt>
                <c:pt idx="741">
                  <c:v>841</c:v>
                </c:pt>
                <c:pt idx="742">
                  <c:v>842</c:v>
                </c:pt>
                <c:pt idx="743">
                  <c:v>843</c:v>
                </c:pt>
                <c:pt idx="744">
                  <c:v>844</c:v>
                </c:pt>
                <c:pt idx="745">
                  <c:v>845</c:v>
                </c:pt>
                <c:pt idx="746">
                  <c:v>846</c:v>
                </c:pt>
                <c:pt idx="747">
                  <c:v>847</c:v>
                </c:pt>
                <c:pt idx="748">
                  <c:v>848</c:v>
                </c:pt>
                <c:pt idx="749">
                  <c:v>849</c:v>
                </c:pt>
                <c:pt idx="750">
                  <c:v>850</c:v>
                </c:pt>
                <c:pt idx="751">
                  <c:v>851</c:v>
                </c:pt>
                <c:pt idx="752">
                  <c:v>852</c:v>
                </c:pt>
                <c:pt idx="753">
                  <c:v>853</c:v>
                </c:pt>
                <c:pt idx="754">
                  <c:v>854</c:v>
                </c:pt>
                <c:pt idx="755">
                  <c:v>855</c:v>
                </c:pt>
                <c:pt idx="756">
                  <c:v>856</c:v>
                </c:pt>
                <c:pt idx="757">
                  <c:v>857</c:v>
                </c:pt>
                <c:pt idx="758">
                  <c:v>858</c:v>
                </c:pt>
                <c:pt idx="759">
                  <c:v>859</c:v>
                </c:pt>
                <c:pt idx="760">
                  <c:v>860</c:v>
                </c:pt>
                <c:pt idx="761">
                  <c:v>861</c:v>
                </c:pt>
                <c:pt idx="762">
                  <c:v>862</c:v>
                </c:pt>
                <c:pt idx="763">
                  <c:v>863</c:v>
                </c:pt>
                <c:pt idx="764">
                  <c:v>864</c:v>
                </c:pt>
                <c:pt idx="765">
                  <c:v>865</c:v>
                </c:pt>
                <c:pt idx="766">
                  <c:v>866</c:v>
                </c:pt>
                <c:pt idx="767">
                  <c:v>867</c:v>
                </c:pt>
                <c:pt idx="768">
                  <c:v>868</c:v>
                </c:pt>
                <c:pt idx="769">
                  <c:v>869</c:v>
                </c:pt>
                <c:pt idx="770">
                  <c:v>870</c:v>
                </c:pt>
                <c:pt idx="771">
                  <c:v>871</c:v>
                </c:pt>
                <c:pt idx="772">
                  <c:v>872</c:v>
                </c:pt>
                <c:pt idx="773">
                  <c:v>873</c:v>
                </c:pt>
                <c:pt idx="774">
                  <c:v>874</c:v>
                </c:pt>
                <c:pt idx="775">
                  <c:v>875</c:v>
                </c:pt>
                <c:pt idx="776">
                  <c:v>876</c:v>
                </c:pt>
                <c:pt idx="777">
                  <c:v>877</c:v>
                </c:pt>
                <c:pt idx="778">
                  <c:v>878</c:v>
                </c:pt>
                <c:pt idx="779">
                  <c:v>879</c:v>
                </c:pt>
                <c:pt idx="780">
                  <c:v>880</c:v>
                </c:pt>
                <c:pt idx="781">
                  <c:v>881</c:v>
                </c:pt>
                <c:pt idx="782">
                  <c:v>882</c:v>
                </c:pt>
                <c:pt idx="783">
                  <c:v>883</c:v>
                </c:pt>
                <c:pt idx="784">
                  <c:v>884</c:v>
                </c:pt>
                <c:pt idx="785">
                  <c:v>885</c:v>
                </c:pt>
                <c:pt idx="786">
                  <c:v>886</c:v>
                </c:pt>
                <c:pt idx="787">
                  <c:v>887</c:v>
                </c:pt>
                <c:pt idx="788">
                  <c:v>888</c:v>
                </c:pt>
                <c:pt idx="789">
                  <c:v>889</c:v>
                </c:pt>
                <c:pt idx="790">
                  <c:v>890</c:v>
                </c:pt>
                <c:pt idx="791">
                  <c:v>891</c:v>
                </c:pt>
                <c:pt idx="792">
                  <c:v>892</c:v>
                </c:pt>
                <c:pt idx="793">
                  <c:v>893</c:v>
                </c:pt>
                <c:pt idx="794">
                  <c:v>894</c:v>
                </c:pt>
                <c:pt idx="795">
                  <c:v>895</c:v>
                </c:pt>
                <c:pt idx="796">
                  <c:v>896</c:v>
                </c:pt>
                <c:pt idx="797">
                  <c:v>897</c:v>
                </c:pt>
                <c:pt idx="798">
                  <c:v>898</c:v>
                </c:pt>
                <c:pt idx="799">
                  <c:v>899</c:v>
                </c:pt>
                <c:pt idx="800">
                  <c:v>900</c:v>
                </c:pt>
                <c:pt idx="801">
                  <c:v>901</c:v>
                </c:pt>
                <c:pt idx="802">
                  <c:v>902</c:v>
                </c:pt>
                <c:pt idx="803">
                  <c:v>903</c:v>
                </c:pt>
                <c:pt idx="804">
                  <c:v>904</c:v>
                </c:pt>
                <c:pt idx="805">
                  <c:v>905</c:v>
                </c:pt>
                <c:pt idx="806">
                  <c:v>906</c:v>
                </c:pt>
                <c:pt idx="807">
                  <c:v>907</c:v>
                </c:pt>
                <c:pt idx="808">
                  <c:v>908</c:v>
                </c:pt>
                <c:pt idx="809">
                  <c:v>909</c:v>
                </c:pt>
                <c:pt idx="810">
                  <c:v>910</c:v>
                </c:pt>
                <c:pt idx="811">
                  <c:v>911</c:v>
                </c:pt>
                <c:pt idx="812">
                  <c:v>912</c:v>
                </c:pt>
                <c:pt idx="813">
                  <c:v>913</c:v>
                </c:pt>
                <c:pt idx="814">
                  <c:v>914</c:v>
                </c:pt>
                <c:pt idx="815">
                  <c:v>915</c:v>
                </c:pt>
                <c:pt idx="816">
                  <c:v>916</c:v>
                </c:pt>
                <c:pt idx="817">
                  <c:v>917</c:v>
                </c:pt>
                <c:pt idx="818">
                  <c:v>918</c:v>
                </c:pt>
                <c:pt idx="819">
                  <c:v>919</c:v>
                </c:pt>
                <c:pt idx="820">
                  <c:v>920</c:v>
                </c:pt>
                <c:pt idx="821">
                  <c:v>921</c:v>
                </c:pt>
                <c:pt idx="822">
                  <c:v>922</c:v>
                </c:pt>
                <c:pt idx="823">
                  <c:v>923</c:v>
                </c:pt>
                <c:pt idx="824">
                  <c:v>924</c:v>
                </c:pt>
                <c:pt idx="825">
                  <c:v>925</c:v>
                </c:pt>
                <c:pt idx="826">
                  <c:v>926</c:v>
                </c:pt>
                <c:pt idx="827">
                  <c:v>927</c:v>
                </c:pt>
                <c:pt idx="828">
                  <c:v>928</c:v>
                </c:pt>
                <c:pt idx="829">
                  <c:v>929</c:v>
                </c:pt>
                <c:pt idx="830">
                  <c:v>930</c:v>
                </c:pt>
                <c:pt idx="831">
                  <c:v>931</c:v>
                </c:pt>
                <c:pt idx="832">
                  <c:v>932</c:v>
                </c:pt>
                <c:pt idx="833">
                  <c:v>933</c:v>
                </c:pt>
                <c:pt idx="834">
                  <c:v>934</c:v>
                </c:pt>
                <c:pt idx="835">
                  <c:v>935</c:v>
                </c:pt>
                <c:pt idx="836">
                  <c:v>936</c:v>
                </c:pt>
                <c:pt idx="837">
                  <c:v>937</c:v>
                </c:pt>
                <c:pt idx="838">
                  <c:v>938</c:v>
                </c:pt>
                <c:pt idx="839">
                  <c:v>939</c:v>
                </c:pt>
                <c:pt idx="840">
                  <c:v>940</c:v>
                </c:pt>
                <c:pt idx="841">
                  <c:v>941</c:v>
                </c:pt>
                <c:pt idx="842">
                  <c:v>942</c:v>
                </c:pt>
                <c:pt idx="843">
                  <c:v>943</c:v>
                </c:pt>
                <c:pt idx="844">
                  <c:v>944</c:v>
                </c:pt>
                <c:pt idx="845">
                  <c:v>945</c:v>
                </c:pt>
                <c:pt idx="846">
                  <c:v>946</c:v>
                </c:pt>
                <c:pt idx="847">
                  <c:v>947</c:v>
                </c:pt>
                <c:pt idx="848">
                  <c:v>948</c:v>
                </c:pt>
                <c:pt idx="849">
                  <c:v>949</c:v>
                </c:pt>
                <c:pt idx="850">
                  <c:v>950</c:v>
                </c:pt>
                <c:pt idx="851">
                  <c:v>951</c:v>
                </c:pt>
                <c:pt idx="852">
                  <c:v>952</c:v>
                </c:pt>
                <c:pt idx="853">
                  <c:v>953</c:v>
                </c:pt>
                <c:pt idx="854">
                  <c:v>954</c:v>
                </c:pt>
                <c:pt idx="855">
                  <c:v>955</c:v>
                </c:pt>
                <c:pt idx="856">
                  <c:v>956</c:v>
                </c:pt>
                <c:pt idx="857">
                  <c:v>957</c:v>
                </c:pt>
                <c:pt idx="858">
                  <c:v>958</c:v>
                </c:pt>
                <c:pt idx="859">
                  <c:v>959</c:v>
                </c:pt>
                <c:pt idx="860">
                  <c:v>960</c:v>
                </c:pt>
                <c:pt idx="861">
                  <c:v>961</c:v>
                </c:pt>
                <c:pt idx="862">
                  <c:v>962</c:v>
                </c:pt>
                <c:pt idx="863">
                  <c:v>963</c:v>
                </c:pt>
                <c:pt idx="864">
                  <c:v>964</c:v>
                </c:pt>
                <c:pt idx="865">
                  <c:v>965</c:v>
                </c:pt>
                <c:pt idx="866">
                  <c:v>966</c:v>
                </c:pt>
                <c:pt idx="867">
                  <c:v>967</c:v>
                </c:pt>
                <c:pt idx="868">
                  <c:v>968</c:v>
                </c:pt>
                <c:pt idx="869">
                  <c:v>969</c:v>
                </c:pt>
                <c:pt idx="870">
                  <c:v>970</c:v>
                </c:pt>
                <c:pt idx="871">
                  <c:v>971</c:v>
                </c:pt>
                <c:pt idx="872">
                  <c:v>972</c:v>
                </c:pt>
                <c:pt idx="873">
                  <c:v>973</c:v>
                </c:pt>
                <c:pt idx="874">
                  <c:v>974</c:v>
                </c:pt>
                <c:pt idx="875">
                  <c:v>975</c:v>
                </c:pt>
                <c:pt idx="876">
                  <c:v>976</c:v>
                </c:pt>
                <c:pt idx="877">
                  <c:v>977</c:v>
                </c:pt>
                <c:pt idx="878">
                  <c:v>978</c:v>
                </c:pt>
                <c:pt idx="879">
                  <c:v>979</c:v>
                </c:pt>
                <c:pt idx="880">
                  <c:v>980</c:v>
                </c:pt>
                <c:pt idx="881">
                  <c:v>981</c:v>
                </c:pt>
                <c:pt idx="882">
                  <c:v>982</c:v>
                </c:pt>
                <c:pt idx="883">
                  <c:v>983</c:v>
                </c:pt>
                <c:pt idx="884">
                  <c:v>984</c:v>
                </c:pt>
                <c:pt idx="885">
                  <c:v>985</c:v>
                </c:pt>
                <c:pt idx="886">
                  <c:v>986</c:v>
                </c:pt>
                <c:pt idx="887">
                  <c:v>987</c:v>
                </c:pt>
                <c:pt idx="888">
                  <c:v>988</c:v>
                </c:pt>
                <c:pt idx="889">
                  <c:v>989</c:v>
                </c:pt>
                <c:pt idx="890">
                  <c:v>990</c:v>
                </c:pt>
                <c:pt idx="891">
                  <c:v>991</c:v>
                </c:pt>
                <c:pt idx="892">
                  <c:v>992</c:v>
                </c:pt>
                <c:pt idx="893">
                  <c:v>993</c:v>
                </c:pt>
                <c:pt idx="894">
                  <c:v>994</c:v>
                </c:pt>
                <c:pt idx="895">
                  <c:v>995</c:v>
                </c:pt>
                <c:pt idx="896">
                  <c:v>996</c:v>
                </c:pt>
                <c:pt idx="897">
                  <c:v>997</c:v>
                </c:pt>
                <c:pt idx="898">
                  <c:v>998</c:v>
                </c:pt>
                <c:pt idx="899">
                  <c:v>999</c:v>
                </c:pt>
                <c:pt idx="900">
                  <c:v>1000</c:v>
                </c:pt>
                <c:pt idx="901">
                  <c:v>1001</c:v>
                </c:pt>
                <c:pt idx="902">
                  <c:v>1002</c:v>
                </c:pt>
                <c:pt idx="903">
                  <c:v>1003</c:v>
                </c:pt>
                <c:pt idx="904">
                  <c:v>1004</c:v>
                </c:pt>
                <c:pt idx="905">
                  <c:v>1005</c:v>
                </c:pt>
                <c:pt idx="906">
                  <c:v>1006</c:v>
                </c:pt>
                <c:pt idx="907">
                  <c:v>1007</c:v>
                </c:pt>
                <c:pt idx="908">
                  <c:v>1008</c:v>
                </c:pt>
                <c:pt idx="909">
                  <c:v>1009</c:v>
                </c:pt>
                <c:pt idx="910">
                  <c:v>1010</c:v>
                </c:pt>
                <c:pt idx="911">
                  <c:v>1011</c:v>
                </c:pt>
                <c:pt idx="912">
                  <c:v>1012</c:v>
                </c:pt>
                <c:pt idx="913">
                  <c:v>1013</c:v>
                </c:pt>
                <c:pt idx="914">
                  <c:v>1014</c:v>
                </c:pt>
                <c:pt idx="915">
                  <c:v>1015</c:v>
                </c:pt>
                <c:pt idx="916">
                  <c:v>1016</c:v>
                </c:pt>
                <c:pt idx="917">
                  <c:v>1017</c:v>
                </c:pt>
                <c:pt idx="918">
                  <c:v>1018</c:v>
                </c:pt>
                <c:pt idx="919">
                  <c:v>1019</c:v>
                </c:pt>
                <c:pt idx="920">
                  <c:v>1020</c:v>
                </c:pt>
                <c:pt idx="921">
                  <c:v>1021</c:v>
                </c:pt>
                <c:pt idx="922">
                  <c:v>1022</c:v>
                </c:pt>
                <c:pt idx="923">
                  <c:v>1023</c:v>
                </c:pt>
                <c:pt idx="924">
                  <c:v>1024</c:v>
                </c:pt>
                <c:pt idx="925">
                  <c:v>1025</c:v>
                </c:pt>
                <c:pt idx="926">
                  <c:v>1026</c:v>
                </c:pt>
                <c:pt idx="927">
                  <c:v>1027</c:v>
                </c:pt>
                <c:pt idx="928">
                  <c:v>1028</c:v>
                </c:pt>
                <c:pt idx="929">
                  <c:v>1029</c:v>
                </c:pt>
                <c:pt idx="930">
                  <c:v>1030</c:v>
                </c:pt>
                <c:pt idx="931">
                  <c:v>1031</c:v>
                </c:pt>
                <c:pt idx="932">
                  <c:v>1032</c:v>
                </c:pt>
                <c:pt idx="933">
                  <c:v>1033</c:v>
                </c:pt>
                <c:pt idx="934">
                  <c:v>1034</c:v>
                </c:pt>
                <c:pt idx="935">
                  <c:v>1035</c:v>
                </c:pt>
                <c:pt idx="936">
                  <c:v>1036</c:v>
                </c:pt>
                <c:pt idx="937">
                  <c:v>1037</c:v>
                </c:pt>
                <c:pt idx="938">
                  <c:v>1038</c:v>
                </c:pt>
                <c:pt idx="939">
                  <c:v>1039</c:v>
                </c:pt>
                <c:pt idx="940">
                  <c:v>1040</c:v>
                </c:pt>
                <c:pt idx="941">
                  <c:v>1041</c:v>
                </c:pt>
                <c:pt idx="942">
                  <c:v>1042</c:v>
                </c:pt>
                <c:pt idx="943">
                  <c:v>1043</c:v>
                </c:pt>
                <c:pt idx="944">
                  <c:v>1044</c:v>
                </c:pt>
                <c:pt idx="945">
                  <c:v>1045</c:v>
                </c:pt>
                <c:pt idx="946">
                  <c:v>1046</c:v>
                </c:pt>
                <c:pt idx="947">
                  <c:v>1047</c:v>
                </c:pt>
                <c:pt idx="948">
                  <c:v>1048</c:v>
                </c:pt>
                <c:pt idx="949">
                  <c:v>1049</c:v>
                </c:pt>
                <c:pt idx="950">
                  <c:v>1050</c:v>
                </c:pt>
                <c:pt idx="951">
                  <c:v>1051</c:v>
                </c:pt>
                <c:pt idx="952">
                  <c:v>1052</c:v>
                </c:pt>
                <c:pt idx="953">
                  <c:v>1053</c:v>
                </c:pt>
                <c:pt idx="954">
                  <c:v>1054</c:v>
                </c:pt>
                <c:pt idx="955">
                  <c:v>1055</c:v>
                </c:pt>
                <c:pt idx="956">
                  <c:v>1056</c:v>
                </c:pt>
                <c:pt idx="957">
                  <c:v>1057</c:v>
                </c:pt>
                <c:pt idx="958">
                  <c:v>1058</c:v>
                </c:pt>
                <c:pt idx="959">
                  <c:v>1059</c:v>
                </c:pt>
                <c:pt idx="960">
                  <c:v>1060</c:v>
                </c:pt>
                <c:pt idx="961">
                  <c:v>1061</c:v>
                </c:pt>
                <c:pt idx="962">
                  <c:v>1062</c:v>
                </c:pt>
                <c:pt idx="963">
                  <c:v>1063</c:v>
                </c:pt>
                <c:pt idx="964">
                  <c:v>1064</c:v>
                </c:pt>
                <c:pt idx="965">
                  <c:v>1065</c:v>
                </c:pt>
                <c:pt idx="966">
                  <c:v>1066</c:v>
                </c:pt>
                <c:pt idx="967">
                  <c:v>1067</c:v>
                </c:pt>
                <c:pt idx="968">
                  <c:v>1068</c:v>
                </c:pt>
                <c:pt idx="969">
                  <c:v>1069</c:v>
                </c:pt>
                <c:pt idx="970">
                  <c:v>1070</c:v>
                </c:pt>
                <c:pt idx="971">
                  <c:v>1071</c:v>
                </c:pt>
                <c:pt idx="972">
                  <c:v>1072</c:v>
                </c:pt>
                <c:pt idx="973">
                  <c:v>1073</c:v>
                </c:pt>
                <c:pt idx="974">
                  <c:v>1074</c:v>
                </c:pt>
                <c:pt idx="975">
                  <c:v>1075</c:v>
                </c:pt>
                <c:pt idx="976">
                  <c:v>1076</c:v>
                </c:pt>
                <c:pt idx="977">
                  <c:v>1077</c:v>
                </c:pt>
                <c:pt idx="978">
                  <c:v>1078</c:v>
                </c:pt>
                <c:pt idx="979">
                  <c:v>1079</c:v>
                </c:pt>
                <c:pt idx="980">
                  <c:v>1080</c:v>
                </c:pt>
                <c:pt idx="981">
                  <c:v>1081</c:v>
                </c:pt>
                <c:pt idx="982">
                  <c:v>1082</c:v>
                </c:pt>
                <c:pt idx="983">
                  <c:v>1083</c:v>
                </c:pt>
                <c:pt idx="984">
                  <c:v>1084</c:v>
                </c:pt>
                <c:pt idx="985">
                  <c:v>1085</c:v>
                </c:pt>
                <c:pt idx="986">
                  <c:v>1086</c:v>
                </c:pt>
                <c:pt idx="987">
                  <c:v>1087</c:v>
                </c:pt>
                <c:pt idx="988">
                  <c:v>1088</c:v>
                </c:pt>
                <c:pt idx="989">
                  <c:v>1089</c:v>
                </c:pt>
                <c:pt idx="990">
                  <c:v>1090</c:v>
                </c:pt>
                <c:pt idx="991">
                  <c:v>1091</c:v>
                </c:pt>
                <c:pt idx="992">
                  <c:v>1092</c:v>
                </c:pt>
                <c:pt idx="993">
                  <c:v>1093</c:v>
                </c:pt>
                <c:pt idx="994">
                  <c:v>1094</c:v>
                </c:pt>
                <c:pt idx="995">
                  <c:v>1095</c:v>
                </c:pt>
                <c:pt idx="996">
                  <c:v>1096</c:v>
                </c:pt>
                <c:pt idx="997">
                  <c:v>1097</c:v>
                </c:pt>
                <c:pt idx="998">
                  <c:v>1098</c:v>
                </c:pt>
                <c:pt idx="999">
                  <c:v>1099</c:v>
                </c:pt>
                <c:pt idx="1000">
                  <c:v>1100</c:v>
                </c:pt>
                <c:pt idx="1001">
                  <c:v>1101</c:v>
                </c:pt>
                <c:pt idx="1002">
                  <c:v>1102</c:v>
                </c:pt>
                <c:pt idx="1003">
                  <c:v>1103</c:v>
                </c:pt>
                <c:pt idx="1004">
                  <c:v>1104</c:v>
                </c:pt>
                <c:pt idx="1005">
                  <c:v>1105</c:v>
                </c:pt>
                <c:pt idx="1006">
                  <c:v>1106</c:v>
                </c:pt>
                <c:pt idx="1007">
                  <c:v>1107</c:v>
                </c:pt>
                <c:pt idx="1008">
                  <c:v>1108</c:v>
                </c:pt>
                <c:pt idx="1009">
                  <c:v>1109</c:v>
                </c:pt>
                <c:pt idx="1010">
                  <c:v>1110</c:v>
                </c:pt>
                <c:pt idx="1011">
                  <c:v>1111</c:v>
                </c:pt>
                <c:pt idx="1012">
                  <c:v>1112</c:v>
                </c:pt>
                <c:pt idx="1013">
                  <c:v>1113</c:v>
                </c:pt>
                <c:pt idx="1014">
                  <c:v>1114</c:v>
                </c:pt>
                <c:pt idx="1015">
                  <c:v>1115</c:v>
                </c:pt>
                <c:pt idx="1016">
                  <c:v>1116</c:v>
                </c:pt>
                <c:pt idx="1017">
                  <c:v>1117</c:v>
                </c:pt>
                <c:pt idx="1018">
                  <c:v>1118</c:v>
                </c:pt>
                <c:pt idx="1019">
                  <c:v>1119</c:v>
                </c:pt>
                <c:pt idx="1020">
                  <c:v>1120</c:v>
                </c:pt>
                <c:pt idx="1021">
                  <c:v>1121</c:v>
                </c:pt>
                <c:pt idx="1022">
                  <c:v>1122</c:v>
                </c:pt>
                <c:pt idx="1023">
                  <c:v>1123</c:v>
                </c:pt>
                <c:pt idx="1024">
                  <c:v>1124</c:v>
                </c:pt>
                <c:pt idx="1025">
                  <c:v>1125</c:v>
                </c:pt>
                <c:pt idx="1026">
                  <c:v>1126</c:v>
                </c:pt>
                <c:pt idx="1027">
                  <c:v>1127</c:v>
                </c:pt>
                <c:pt idx="1028">
                  <c:v>1128</c:v>
                </c:pt>
                <c:pt idx="1029">
                  <c:v>1129</c:v>
                </c:pt>
                <c:pt idx="1030">
                  <c:v>1130</c:v>
                </c:pt>
                <c:pt idx="1031">
                  <c:v>1131</c:v>
                </c:pt>
                <c:pt idx="1032">
                  <c:v>1132</c:v>
                </c:pt>
                <c:pt idx="1033">
                  <c:v>1133</c:v>
                </c:pt>
                <c:pt idx="1034">
                  <c:v>1134</c:v>
                </c:pt>
                <c:pt idx="1035">
                  <c:v>1135</c:v>
                </c:pt>
                <c:pt idx="1036">
                  <c:v>1136</c:v>
                </c:pt>
                <c:pt idx="1037">
                  <c:v>1137</c:v>
                </c:pt>
                <c:pt idx="1038">
                  <c:v>1138</c:v>
                </c:pt>
                <c:pt idx="1039">
                  <c:v>1139</c:v>
                </c:pt>
                <c:pt idx="1040">
                  <c:v>1140</c:v>
                </c:pt>
                <c:pt idx="1041">
                  <c:v>1141</c:v>
                </c:pt>
                <c:pt idx="1042">
                  <c:v>1142</c:v>
                </c:pt>
                <c:pt idx="1043">
                  <c:v>1143</c:v>
                </c:pt>
                <c:pt idx="1044">
                  <c:v>1144</c:v>
                </c:pt>
                <c:pt idx="1045">
                  <c:v>1145</c:v>
                </c:pt>
                <c:pt idx="1046">
                  <c:v>1146</c:v>
                </c:pt>
                <c:pt idx="1047">
                  <c:v>1147</c:v>
                </c:pt>
                <c:pt idx="1048">
                  <c:v>1148</c:v>
                </c:pt>
                <c:pt idx="1049">
                  <c:v>1149</c:v>
                </c:pt>
                <c:pt idx="1050">
                  <c:v>1150</c:v>
                </c:pt>
                <c:pt idx="1051">
                  <c:v>1151</c:v>
                </c:pt>
                <c:pt idx="1052">
                  <c:v>1152</c:v>
                </c:pt>
                <c:pt idx="1053">
                  <c:v>1153</c:v>
                </c:pt>
                <c:pt idx="1054">
                  <c:v>1154</c:v>
                </c:pt>
                <c:pt idx="1055">
                  <c:v>1155</c:v>
                </c:pt>
                <c:pt idx="1056">
                  <c:v>1156</c:v>
                </c:pt>
                <c:pt idx="1057">
                  <c:v>1157</c:v>
                </c:pt>
                <c:pt idx="1058">
                  <c:v>1158</c:v>
                </c:pt>
                <c:pt idx="1059">
                  <c:v>1159</c:v>
                </c:pt>
                <c:pt idx="1060">
                  <c:v>1160</c:v>
                </c:pt>
                <c:pt idx="1061">
                  <c:v>1161</c:v>
                </c:pt>
                <c:pt idx="1062">
                  <c:v>1162</c:v>
                </c:pt>
                <c:pt idx="1063">
                  <c:v>1163</c:v>
                </c:pt>
                <c:pt idx="1064">
                  <c:v>1164</c:v>
                </c:pt>
                <c:pt idx="1065">
                  <c:v>1165</c:v>
                </c:pt>
                <c:pt idx="1066">
                  <c:v>1166</c:v>
                </c:pt>
                <c:pt idx="1067">
                  <c:v>1167</c:v>
                </c:pt>
                <c:pt idx="1068">
                  <c:v>1168</c:v>
                </c:pt>
                <c:pt idx="1069">
                  <c:v>1169</c:v>
                </c:pt>
                <c:pt idx="1070">
                  <c:v>1170</c:v>
                </c:pt>
                <c:pt idx="1071">
                  <c:v>1171</c:v>
                </c:pt>
                <c:pt idx="1072">
                  <c:v>1172</c:v>
                </c:pt>
                <c:pt idx="1073">
                  <c:v>1173</c:v>
                </c:pt>
                <c:pt idx="1074">
                  <c:v>1174</c:v>
                </c:pt>
                <c:pt idx="1075">
                  <c:v>1175</c:v>
                </c:pt>
                <c:pt idx="1076">
                  <c:v>1176</c:v>
                </c:pt>
                <c:pt idx="1077">
                  <c:v>1177</c:v>
                </c:pt>
                <c:pt idx="1078">
                  <c:v>1178</c:v>
                </c:pt>
                <c:pt idx="1079">
                  <c:v>1179</c:v>
                </c:pt>
                <c:pt idx="1080">
                  <c:v>1180</c:v>
                </c:pt>
                <c:pt idx="1081">
                  <c:v>1181</c:v>
                </c:pt>
                <c:pt idx="1082">
                  <c:v>1182</c:v>
                </c:pt>
                <c:pt idx="1083">
                  <c:v>1183</c:v>
                </c:pt>
                <c:pt idx="1084">
                  <c:v>1184</c:v>
                </c:pt>
                <c:pt idx="1085">
                  <c:v>1185</c:v>
                </c:pt>
                <c:pt idx="1086">
                  <c:v>1186</c:v>
                </c:pt>
                <c:pt idx="1087">
                  <c:v>1187</c:v>
                </c:pt>
                <c:pt idx="1088">
                  <c:v>1188</c:v>
                </c:pt>
                <c:pt idx="1089">
                  <c:v>1189</c:v>
                </c:pt>
                <c:pt idx="1090">
                  <c:v>1190</c:v>
                </c:pt>
                <c:pt idx="1091">
                  <c:v>1191</c:v>
                </c:pt>
                <c:pt idx="1092">
                  <c:v>1192</c:v>
                </c:pt>
                <c:pt idx="1093">
                  <c:v>1193</c:v>
                </c:pt>
                <c:pt idx="1094">
                  <c:v>1194</c:v>
                </c:pt>
                <c:pt idx="1095">
                  <c:v>1195</c:v>
                </c:pt>
                <c:pt idx="1096">
                  <c:v>1196</c:v>
                </c:pt>
                <c:pt idx="1097">
                  <c:v>1197</c:v>
                </c:pt>
                <c:pt idx="1098">
                  <c:v>1198</c:v>
                </c:pt>
                <c:pt idx="1099">
                  <c:v>1199</c:v>
                </c:pt>
                <c:pt idx="1100">
                  <c:v>1200</c:v>
                </c:pt>
                <c:pt idx="1101">
                  <c:v>1201</c:v>
                </c:pt>
                <c:pt idx="1102">
                  <c:v>1202</c:v>
                </c:pt>
                <c:pt idx="1103">
                  <c:v>1203</c:v>
                </c:pt>
                <c:pt idx="1104">
                  <c:v>1204</c:v>
                </c:pt>
                <c:pt idx="1105">
                  <c:v>1205</c:v>
                </c:pt>
                <c:pt idx="1106">
                  <c:v>1206</c:v>
                </c:pt>
                <c:pt idx="1107">
                  <c:v>1207</c:v>
                </c:pt>
                <c:pt idx="1108">
                  <c:v>1208</c:v>
                </c:pt>
                <c:pt idx="1109">
                  <c:v>1209</c:v>
                </c:pt>
                <c:pt idx="1110">
                  <c:v>1210</c:v>
                </c:pt>
                <c:pt idx="1111">
                  <c:v>1211</c:v>
                </c:pt>
                <c:pt idx="1112">
                  <c:v>1212</c:v>
                </c:pt>
                <c:pt idx="1113">
                  <c:v>1213</c:v>
                </c:pt>
                <c:pt idx="1114">
                  <c:v>1214</c:v>
                </c:pt>
                <c:pt idx="1115">
                  <c:v>1215</c:v>
                </c:pt>
                <c:pt idx="1116">
                  <c:v>1216</c:v>
                </c:pt>
                <c:pt idx="1117">
                  <c:v>1217</c:v>
                </c:pt>
                <c:pt idx="1118">
                  <c:v>1218</c:v>
                </c:pt>
                <c:pt idx="1119">
                  <c:v>1219</c:v>
                </c:pt>
                <c:pt idx="1120">
                  <c:v>1220</c:v>
                </c:pt>
                <c:pt idx="1121">
                  <c:v>1221</c:v>
                </c:pt>
                <c:pt idx="1122">
                  <c:v>1222</c:v>
                </c:pt>
                <c:pt idx="1123">
                  <c:v>1223</c:v>
                </c:pt>
                <c:pt idx="1124">
                  <c:v>1224</c:v>
                </c:pt>
                <c:pt idx="1125">
                  <c:v>1225</c:v>
                </c:pt>
                <c:pt idx="1126">
                  <c:v>1226</c:v>
                </c:pt>
                <c:pt idx="1127">
                  <c:v>1227</c:v>
                </c:pt>
                <c:pt idx="1128">
                  <c:v>1228</c:v>
                </c:pt>
                <c:pt idx="1129">
                  <c:v>1229</c:v>
                </c:pt>
                <c:pt idx="1130">
                  <c:v>1230</c:v>
                </c:pt>
                <c:pt idx="1131">
                  <c:v>1231</c:v>
                </c:pt>
                <c:pt idx="1132">
                  <c:v>1232</c:v>
                </c:pt>
                <c:pt idx="1133">
                  <c:v>1233</c:v>
                </c:pt>
                <c:pt idx="1134">
                  <c:v>1234</c:v>
                </c:pt>
                <c:pt idx="1135">
                  <c:v>1235</c:v>
                </c:pt>
                <c:pt idx="1136">
                  <c:v>1236</c:v>
                </c:pt>
                <c:pt idx="1137">
                  <c:v>1237</c:v>
                </c:pt>
                <c:pt idx="1138">
                  <c:v>1238</c:v>
                </c:pt>
                <c:pt idx="1139">
                  <c:v>1239</c:v>
                </c:pt>
                <c:pt idx="1140">
                  <c:v>1240</c:v>
                </c:pt>
                <c:pt idx="1141">
                  <c:v>1241</c:v>
                </c:pt>
                <c:pt idx="1142">
                  <c:v>1242</c:v>
                </c:pt>
                <c:pt idx="1143">
                  <c:v>1243</c:v>
                </c:pt>
                <c:pt idx="1144">
                  <c:v>1244</c:v>
                </c:pt>
                <c:pt idx="1145">
                  <c:v>1245</c:v>
                </c:pt>
                <c:pt idx="1146">
                  <c:v>1246</c:v>
                </c:pt>
                <c:pt idx="1147">
                  <c:v>1247</c:v>
                </c:pt>
                <c:pt idx="1148">
                  <c:v>1248</c:v>
                </c:pt>
                <c:pt idx="1149">
                  <c:v>1249</c:v>
                </c:pt>
                <c:pt idx="1150">
                  <c:v>1250</c:v>
                </c:pt>
                <c:pt idx="1151">
                  <c:v>1251</c:v>
                </c:pt>
                <c:pt idx="1152">
                  <c:v>1252</c:v>
                </c:pt>
                <c:pt idx="1153">
                  <c:v>1253</c:v>
                </c:pt>
                <c:pt idx="1154">
                  <c:v>1254</c:v>
                </c:pt>
                <c:pt idx="1155">
                  <c:v>1255</c:v>
                </c:pt>
                <c:pt idx="1156">
                  <c:v>1256</c:v>
                </c:pt>
                <c:pt idx="1157">
                  <c:v>1257</c:v>
                </c:pt>
                <c:pt idx="1158">
                  <c:v>1258</c:v>
                </c:pt>
                <c:pt idx="1159">
                  <c:v>1259</c:v>
                </c:pt>
                <c:pt idx="1160">
                  <c:v>1260</c:v>
                </c:pt>
                <c:pt idx="1161">
                  <c:v>1261</c:v>
                </c:pt>
                <c:pt idx="1162">
                  <c:v>1262</c:v>
                </c:pt>
                <c:pt idx="1163">
                  <c:v>1263</c:v>
                </c:pt>
                <c:pt idx="1164">
                  <c:v>1264</c:v>
                </c:pt>
                <c:pt idx="1165">
                  <c:v>1265</c:v>
                </c:pt>
                <c:pt idx="1166">
                  <c:v>1266</c:v>
                </c:pt>
                <c:pt idx="1167">
                  <c:v>1267</c:v>
                </c:pt>
                <c:pt idx="1168">
                  <c:v>1268</c:v>
                </c:pt>
                <c:pt idx="1169">
                  <c:v>1269</c:v>
                </c:pt>
                <c:pt idx="1170">
                  <c:v>1270</c:v>
                </c:pt>
                <c:pt idx="1171">
                  <c:v>1271</c:v>
                </c:pt>
                <c:pt idx="1172">
                  <c:v>1272</c:v>
                </c:pt>
                <c:pt idx="1173">
                  <c:v>1273</c:v>
                </c:pt>
                <c:pt idx="1174">
                  <c:v>1274</c:v>
                </c:pt>
                <c:pt idx="1175">
                  <c:v>1275</c:v>
                </c:pt>
                <c:pt idx="1176">
                  <c:v>1276</c:v>
                </c:pt>
                <c:pt idx="1177">
                  <c:v>1277</c:v>
                </c:pt>
                <c:pt idx="1178">
                  <c:v>1278</c:v>
                </c:pt>
                <c:pt idx="1179">
                  <c:v>1279</c:v>
                </c:pt>
                <c:pt idx="1180">
                  <c:v>1280</c:v>
                </c:pt>
                <c:pt idx="1181">
                  <c:v>1281</c:v>
                </c:pt>
                <c:pt idx="1182">
                  <c:v>1282</c:v>
                </c:pt>
                <c:pt idx="1183">
                  <c:v>1283</c:v>
                </c:pt>
                <c:pt idx="1184">
                  <c:v>1284</c:v>
                </c:pt>
                <c:pt idx="1185">
                  <c:v>1285</c:v>
                </c:pt>
                <c:pt idx="1186">
                  <c:v>1286</c:v>
                </c:pt>
                <c:pt idx="1187">
                  <c:v>1287</c:v>
                </c:pt>
                <c:pt idx="1188">
                  <c:v>1288</c:v>
                </c:pt>
                <c:pt idx="1189">
                  <c:v>1289</c:v>
                </c:pt>
                <c:pt idx="1190">
                  <c:v>1290</c:v>
                </c:pt>
                <c:pt idx="1191">
                  <c:v>1291</c:v>
                </c:pt>
                <c:pt idx="1192">
                  <c:v>1292</c:v>
                </c:pt>
                <c:pt idx="1193">
                  <c:v>1293</c:v>
                </c:pt>
                <c:pt idx="1194">
                  <c:v>1294</c:v>
                </c:pt>
                <c:pt idx="1195">
                  <c:v>1295</c:v>
                </c:pt>
                <c:pt idx="1196">
                  <c:v>1296</c:v>
                </c:pt>
                <c:pt idx="1197">
                  <c:v>1297</c:v>
                </c:pt>
                <c:pt idx="1198">
                  <c:v>1298</c:v>
                </c:pt>
                <c:pt idx="1199">
                  <c:v>1299</c:v>
                </c:pt>
                <c:pt idx="1200">
                  <c:v>1300</c:v>
                </c:pt>
                <c:pt idx="1201">
                  <c:v>1301</c:v>
                </c:pt>
                <c:pt idx="1202">
                  <c:v>1302</c:v>
                </c:pt>
                <c:pt idx="1203">
                  <c:v>1303</c:v>
                </c:pt>
                <c:pt idx="1204">
                  <c:v>1304</c:v>
                </c:pt>
                <c:pt idx="1205">
                  <c:v>1305</c:v>
                </c:pt>
                <c:pt idx="1206">
                  <c:v>1306</c:v>
                </c:pt>
                <c:pt idx="1207">
                  <c:v>1307</c:v>
                </c:pt>
                <c:pt idx="1208">
                  <c:v>1308</c:v>
                </c:pt>
                <c:pt idx="1209">
                  <c:v>1309</c:v>
                </c:pt>
                <c:pt idx="1210">
                  <c:v>1310</c:v>
                </c:pt>
                <c:pt idx="1211">
                  <c:v>1311</c:v>
                </c:pt>
                <c:pt idx="1212">
                  <c:v>1312</c:v>
                </c:pt>
                <c:pt idx="1213">
                  <c:v>1313</c:v>
                </c:pt>
                <c:pt idx="1214">
                  <c:v>1314</c:v>
                </c:pt>
                <c:pt idx="1215">
                  <c:v>1315</c:v>
                </c:pt>
                <c:pt idx="1216">
                  <c:v>1316</c:v>
                </c:pt>
                <c:pt idx="1217">
                  <c:v>1317</c:v>
                </c:pt>
                <c:pt idx="1218">
                  <c:v>1318</c:v>
                </c:pt>
                <c:pt idx="1219">
                  <c:v>1319</c:v>
                </c:pt>
                <c:pt idx="1220">
                  <c:v>1320</c:v>
                </c:pt>
                <c:pt idx="1221">
                  <c:v>1321</c:v>
                </c:pt>
                <c:pt idx="1222">
                  <c:v>1322</c:v>
                </c:pt>
                <c:pt idx="1223">
                  <c:v>1323</c:v>
                </c:pt>
                <c:pt idx="1224">
                  <c:v>1324</c:v>
                </c:pt>
                <c:pt idx="1225">
                  <c:v>1325</c:v>
                </c:pt>
                <c:pt idx="1226">
                  <c:v>1326</c:v>
                </c:pt>
                <c:pt idx="1227">
                  <c:v>1327</c:v>
                </c:pt>
                <c:pt idx="1228">
                  <c:v>1328</c:v>
                </c:pt>
                <c:pt idx="1229">
                  <c:v>1329</c:v>
                </c:pt>
                <c:pt idx="1230">
                  <c:v>1330</c:v>
                </c:pt>
                <c:pt idx="1231">
                  <c:v>1331</c:v>
                </c:pt>
                <c:pt idx="1232">
                  <c:v>1332</c:v>
                </c:pt>
                <c:pt idx="1233">
                  <c:v>1333</c:v>
                </c:pt>
                <c:pt idx="1234">
                  <c:v>1334</c:v>
                </c:pt>
                <c:pt idx="1235">
                  <c:v>1335</c:v>
                </c:pt>
                <c:pt idx="1236">
                  <c:v>1336</c:v>
                </c:pt>
                <c:pt idx="1237">
                  <c:v>1337</c:v>
                </c:pt>
                <c:pt idx="1238">
                  <c:v>1338</c:v>
                </c:pt>
                <c:pt idx="1239">
                  <c:v>1339</c:v>
                </c:pt>
                <c:pt idx="1240">
                  <c:v>1340</c:v>
                </c:pt>
                <c:pt idx="1241">
                  <c:v>1341</c:v>
                </c:pt>
                <c:pt idx="1242">
                  <c:v>1342</c:v>
                </c:pt>
                <c:pt idx="1243">
                  <c:v>1343</c:v>
                </c:pt>
                <c:pt idx="1244">
                  <c:v>1344</c:v>
                </c:pt>
                <c:pt idx="1245">
                  <c:v>1345</c:v>
                </c:pt>
                <c:pt idx="1246">
                  <c:v>1346</c:v>
                </c:pt>
                <c:pt idx="1247">
                  <c:v>1347</c:v>
                </c:pt>
                <c:pt idx="1248">
                  <c:v>1348</c:v>
                </c:pt>
                <c:pt idx="1249">
                  <c:v>1349</c:v>
                </c:pt>
                <c:pt idx="1250">
                  <c:v>1350</c:v>
                </c:pt>
                <c:pt idx="1251">
                  <c:v>1351</c:v>
                </c:pt>
                <c:pt idx="1252">
                  <c:v>1352</c:v>
                </c:pt>
                <c:pt idx="1253">
                  <c:v>1353</c:v>
                </c:pt>
                <c:pt idx="1254">
                  <c:v>1354</c:v>
                </c:pt>
                <c:pt idx="1255">
                  <c:v>1355</c:v>
                </c:pt>
                <c:pt idx="1256">
                  <c:v>1356</c:v>
                </c:pt>
                <c:pt idx="1257">
                  <c:v>1357</c:v>
                </c:pt>
                <c:pt idx="1258">
                  <c:v>1358</c:v>
                </c:pt>
                <c:pt idx="1259">
                  <c:v>1359</c:v>
                </c:pt>
                <c:pt idx="1260">
                  <c:v>1360</c:v>
                </c:pt>
                <c:pt idx="1261">
                  <c:v>1361</c:v>
                </c:pt>
                <c:pt idx="1262">
                  <c:v>1362</c:v>
                </c:pt>
                <c:pt idx="1263">
                  <c:v>1363</c:v>
                </c:pt>
                <c:pt idx="1264">
                  <c:v>1364</c:v>
                </c:pt>
                <c:pt idx="1265">
                  <c:v>1365</c:v>
                </c:pt>
                <c:pt idx="1266">
                  <c:v>1366</c:v>
                </c:pt>
                <c:pt idx="1267">
                  <c:v>1367</c:v>
                </c:pt>
                <c:pt idx="1268">
                  <c:v>1368</c:v>
                </c:pt>
                <c:pt idx="1269">
                  <c:v>1369</c:v>
                </c:pt>
                <c:pt idx="1270">
                  <c:v>1370</c:v>
                </c:pt>
                <c:pt idx="1271">
                  <c:v>1371</c:v>
                </c:pt>
                <c:pt idx="1272">
                  <c:v>1372</c:v>
                </c:pt>
                <c:pt idx="1273">
                  <c:v>1373</c:v>
                </c:pt>
                <c:pt idx="1274">
                  <c:v>1374</c:v>
                </c:pt>
                <c:pt idx="1275">
                  <c:v>1375</c:v>
                </c:pt>
                <c:pt idx="1276">
                  <c:v>1376</c:v>
                </c:pt>
                <c:pt idx="1277">
                  <c:v>1377</c:v>
                </c:pt>
                <c:pt idx="1278">
                  <c:v>1378</c:v>
                </c:pt>
                <c:pt idx="1279">
                  <c:v>1379</c:v>
                </c:pt>
                <c:pt idx="1280">
                  <c:v>1380</c:v>
                </c:pt>
                <c:pt idx="1281">
                  <c:v>1381</c:v>
                </c:pt>
                <c:pt idx="1282">
                  <c:v>1382</c:v>
                </c:pt>
                <c:pt idx="1283">
                  <c:v>1383</c:v>
                </c:pt>
                <c:pt idx="1284">
                  <c:v>1384</c:v>
                </c:pt>
                <c:pt idx="1285">
                  <c:v>1385</c:v>
                </c:pt>
                <c:pt idx="1286">
                  <c:v>1386</c:v>
                </c:pt>
                <c:pt idx="1287">
                  <c:v>1387</c:v>
                </c:pt>
                <c:pt idx="1288">
                  <c:v>1388</c:v>
                </c:pt>
                <c:pt idx="1289">
                  <c:v>1389</c:v>
                </c:pt>
                <c:pt idx="1290">
                  <c:v>1390</c:v>
                </c:pt>
                <c:pt idx="1291">
                  <c:v>1391</c:v>
                </c:pt>
                <c:pt idx="1292">
                  <c:v>1392</c:v>
                </c:pt>
                <c:pt idx="1293">
                  <c:v>1393</c:v>
                </c:pt>
                <c:pt idx="1294">
                  <c:v>1394</c:v>
                </c:pt>
                <c:pt idx="1295">
                  <c:v>1395</c:v>
                </c:pt>
                <c:pt idx="1296">
                  <c:v>1396</c:v>
                </c:pt>
                <c:pt idx="1297">
                  <c:v>1397</c:v>
                </c:pt>
                <c:pt idx="1298">
                  <c:v>1398</c:v>
                </c:pt>
                <c:pt idx="1299">
                  <c:v>1399</c:v>
                </c:pt>
                <c:pt idx="1300">
                  <c:v>1400</c:v>
                </c:pt>
                <c:pt idx="1301">
                  <c:v>1401</c:v>
                </c:pt>
                <c:pt idx="1302">
                  <c:v>1402</c:v>
                </c:pt>
                <c:pt idx="1303">
                  <c:v>1403</c:v>
                </c:pt>
                <c:pt idx="1304">
                  <c:v>1404</c:v>
                </c:pt>
                <c:pt idx="1305">
                  <c:v>1405</c:v>
                </c:pt>
                <c:pt idx="1306">
                  <c:v>1406</c:v>
                </c:pt>
                <c:pt idx="1307">
                  <c:v>1407</c:v>
                </c:pt>
                <c:pt idx="1308">
                  <c:v>1408</c:v>
                </c:pt>
                <c:pt idx="1309">
                  <c:v>1409</c:v>
                </c:pt>
                <c:pt idx="1310">
                  <c:v>1410</c:v>
                </c:pt>
                <c:pt idx="1311">
                  <c:v>1411</c:v>
                </c:pt>
                <c:pt idx="1312">
                  <c:v>1412</c:v>
                </c:pt>
                <c:pt idx="1313">
                  <c:v>1413</c:v>
                </c:pt>
                <c:pt idx="1314">
                  <c:v>1414</c:v>
                </c:pt>
                <c:pt idx="1315">
                  <c:v>1415</c:v>
                </c:pt>
                <c:pt idx="1316">
                  <c:v>1416</c:v>
                </c:pt>
                <c:pt idx="1317">
                  <c:v>1417</c:v>
                </c:pt>
                <c:pt idx="1318">
                  <c:v>1418</c:v>
                </c:pt>
                <c:pt idx="1319">
                  <c:v>1419</c:v>
                </c:pt>
                <c:pt idx="1320">
                  <c:v>1420</c:v>
                </c:pt>
                <c:pt idx="1321">
                  <c:v>1421</c:v>
                </c:pt>
                <c:pt idx="1322">
                  <c:v>1422</c:v>
                </c:pt>
                <c:pt idx="1323">
                  <c:v>1423</c:v>
                </c:pt>
                <c:pt idx="1324">
                  <c:v>1424</c:v>
                </c:pt>
                <c:pt idx="1325">
                  <c:v>1425</c:v>
                </c:pt>
                <c:pt idx="1326">
                  <c:v>1426</c:v>
                </c:pt>
                <c:pt idx="1327">
                  <c:v>1427</c:v>
                </c:pt>
                <c:pt idx="1328">
                  <c:v>1428</c:v>
                </c:pt>
                <c:pt idx="1329">
                  <c:v>1429</c:v>
                </c:pt>
                <c:pt idx="1330">
                  <c:v>1430</c:v>
                </c:pt>
                <c:pt idx="1331">
                  <c:v>1431</c:v>
                </c:pt>
                <c:pt idx="1332">
                  <c:v>1432</c:v>
                </c:pt>
                <c:pt idx="1333">
                  <c:v>1433</c:v>
                </c:pt>
                <c:pt idx="1334">
                  <c:v>1434</c:v>
                </c:pt>
                <c:pt idx="1335">
                  <c:v>1435</c:v>
                </c:pt>
                <c:pt idx="1336">
                  <c:v>1436</c:v>
                </c:pt>
                <c:pt idx="1337">
                  <c:v>1437</c:v>
                </c:pt>
                <c:pt idx="1338">
                  <c:v>1438</c:v>
                </c:pt>
                <c:pt idx="1339">
                  <c:v>1439</c:v>
                </c:pt>
                <c:pt idx="1340">
                  <c:v>1440</c:v>
                </c:pt>
                <c:pt idx="1341">
                  <c:v>1441</c:v>
                </c:pt>
                <c:pt idx="1342">
                  <c:v>1442</c:v>
                </c:pt>
                <c:pt idx="1343">
                  <c:v>1443</c:v>
                </c:pt>
                <c:pt idx="1344">
                  <c:v>1444</c:v>
                </c:pt>
                <c:pt idx="1345">
                  <c:v>1445</c:v>
                </c:pt>
                <c:pt idx="1346">
                  <c:v>1446</c:v>
                </c:pt>
                <c:pt idx="1347">
                  <c:v>1447</c:v>
                </c:pt>
                <c:pt idx="1348">
                  <c:v>1448</c:v>
                </c:pt>
                <c:pt idx="1349">
                  <c:v>1449</c:v>
                </c:pt>
                <c:pt idx="1350">
                  <c:v>1450</c:v>
                </c:pt>
                <c:pt idx="1351">
                  <c:v>1451</c:v>
                </c:pt>
                <c:pt idx="1352">
                  <c:v>1452</c:v>
                </c:pt>
                <c:pt idx="1353">
                  <c:v>1453</c:v>
                </c:pt>
                <c:pt idx="1354">
                  <c:v>1454</c:v>
                </c:pt>
                <c:pt idx="1355">
                  <c:v>1455</c:v>
                </c:pt>
                <c:pt idx="1356">
                  <c:v>1456</c:v>
                </c:pt>
                <c:pt idx="1357">
                  <c:v>1457</c:v>
                </c:pt>
                <c:pt idx="1358">
                  <c:v>1458</c:v>
                </c:pt>
                <c:pt idx="1359">
                  <c:v>1459</c:v>
                </c:pt>
                <c:pt idx="1360">
                  <c:v>1460</c:v>
                </c:pt>
                <c:pt idx="1361">
                  <c:v>1461</c:v>
                </c:pt>
                <c:pt idx="1362">
                  <c:v>1462</c:v>
                </c:pt>
                <c:pt idx="1363">
                  <c:v>1463</c:v>
                </c:pt>
                <c:pt idx="1364">
                  <c:v>1464</c:v>
                </c:pt>
                <c:pt idx="1365">
                  <c:v>1465</c:v>
                </c:pt>
                <c:pt idx="1366">
                  <c:v>1466</c:v>
                </c:pt>
                <c:pt idx="1367">
                  <c:v>1467</c:v>
                </c:pt>
                <c:pt idx="1368">
                  <c:v>1468</c:v>
                </c:pt>
                <c:pt idx="1369">
                  <c:v>1469</c:v>
                </c:pt>
                <c:pt idx="1370">
                  <c:v>1470</c:v>
                </c:pt>
                <c:pt idx="1371">
                  <c:v>1471</c:v>
                </c:pt>
                <c:pt idx="1372">
                  <c:v>1472</c:v>
                </c:pt>
                <c:pt idx="1373">
                  <c:v>1473</c:v>
                </c:pt>
                <c:pt idx="1374">
                  <c:v>1474</c:v>
                </c:pt>
                <c:pt idx="1375">
                  <c:v>1475</c:v>
                </c:pt>
                <c:pt idx="1376">
                  <c:v>1476</c:v>
                </c:pt>
                <c:pt idx="1377">
                  <c:v>1477</c:v>
                </c:pt>
                <c:pt idx="1378">
                  <c:v>1478</c:v>
                </c:pt>
                <c:pt idx="1379">
                  <c:v>1479</c:v>
                </c:pt>
                <c:pt idx="1380">
                  <c:v>1480</c:v>
                </c:pt>
                <c:pt idx="1381">
                  <c:v>1481</c:v>
                </c:pt>
                <c:pt idx="1382">
                  <c:v>1482</c:v>
                </c:pt>
                <c:pt idx="1383">
                  <c:v>1483</c:v>
                </c:pt>
                <c:pt idx="1384">
                  <c:v>1484</c:v>
                </c:pt>
                <c:pt idx="1385">
                  <c:v>1485</c:v>
                </c:pt>
                <c:pt idx="1386">
                  <c:v>1486</c:v>
                </c:pt>
                <c:pt idx="1387">
                  <c:v>1487</c:v>
                </c:pt>
                <c:pt idx="1388">
                  <c:v>1488</c:v>
                </c:pt>
                <c:pt idx="1389">
                  <c:v>1489</c:v>
                </c:pt>
                <c:pt idx="1390">
                  <c:v>1490</c:v>
                </c:pt>
                <c:pt idx="1391">
                  <c:v>1491</c:v>
                </c:pt>
                <c:pt idx="1392">
                  <c:v>1492</c:v>
                </c:pt>
                <c:pt idx="1393">
                  <c:v>1493</c:v>
                </c:pt>
                <c:pt idx="1394">
                  <c:v>1494</c:v>
                </c:pt>
                <c:pt idx="1395">
                  <c:v>1495</c:v>
                </c:pt>
                <c:pt idx="1396">
                  <c:v>1496</c:v>
                </c:pt>
                <c:pt idx="1397">
                  <c:v>1497</c:v>
                </c:pt>
                <c:pt idx="1398">
                  <c:v>1498</c:v>
                </c:pt>
                <c:pt idx="1399">
                  <c:v>1499</c:v>
                </c:pt>
                <c:pt idx="1400">
                  <c:v>1500</c:v>
                </c:pt>
                <c:pt idx="1401">
                  <c:v>1501</c:v>
                </c:pt>
                <c:pt idx="1402">
                  <c:v>1502</c:v>
                </c:pt>
                <c:pt idx="1403">
                  <c:v>1503</c:v>
                </c:pt>
                <c:pt idx="1404">
                  <c:v>1504</c:v>
                </c:pt>
                <c:pt idx="1405">
                  <c:v>1505</c:v>
                </c:pt>
                <c:pt idx="1406">
                  <c:v>1506</c:v>
                </c:pt>
                <c:pt idx="1407">
                  <c:v>1507</c:v>
                </c:pt>
                <c:pt idx="1408">
                  <c:v>1508</c:v>
                </c:pt>
                <c:pt idx="1409">
                  <c:v>1509</c:v>
                </c:pt>
                <c:pt idx="1410">
                  <c:v>1510</c:v>
                </c:pt>
                <c:pt idx="1411">
                  <c:v>1511</c:v>
                </c:pt>
                <c:pt idx="1412">
                  <c:v>1512</c:v>
                </c:pt>
                <c:pt idx="1413">
                  <c:v>1513</c:v>
                </c:pt>
                <c:pt idx="1414">
                  <c:v>1514</c:v>
                </c:pt>
                <c:pt idx="1415">
                  <c:v>1515</c:v>
                </c:pt>
                <c:pt idx="1416">
                  <c:v>1516</c:v>
                </c:pt>
                <c:pt idx="1417">
                  <c:v>1517</c:v>
                </c:pt>
                <c:pt idx="1418">
                  <c:v>1518</c:v>
                </c:pt>
                <c:pt idx="1419">
                  <c:v>1519</c:v>
                </c:pt>
                <c:pt idx="1420">
                  <c:v>1520</c:v>
                </c:pt>
                <c:pt idx="1421">
                  <c:v>1521</c:v>
                </c:pt>
                <c:pt idx="1422">
                  <c:v>1522</c:v>
                </c:pt>
                <c:pt idx="1423">
                  <c:v>1523</c:v>
                </c:pt>
                <c:pt idx="1424">
                  <c:v>1524</c:v>
                </c:pt>
                <c:pt idx="1425">
                  <c:v>1525</c:v>
                </c:pt>
                <c:pt idx="1426">
                  <c:v>1526</c:v>
                </c:pt>
                <c:pt idx="1427">
                  <c:v>1527</c:v>
                </c:pt>
                <c:pt idx="1428">
                  <c:v>1528</c:v>
                </c:pt>
                <c:pt idx="1429">
                  <c:v>1529</c:v>
                </c:pt>
                <c:pt idx="1430">
                  <c:v>1530</c:v>
                </c:pt>
                <c:pt idx="1431">
                  <c:v>1531</c:v>
                </c:pt>
                <c:pt idx="1432">
                  <c:v>1532</c:v>
                </c:pt>
                <c:pt idx="1433">
                  <c:v>1533</c:v>
                </c:pt>
                <c:pt idx="1434">
                  <c:v>1534</c:v>
                </c:pt>
                <c:pt idx="1435">
                  <c:v>1535</c:v>
                </c:pt>
                <c:pt idx="1436">
                  <c:v>1536</c:v>
                </c:pt>
                <c:pt idx="1437">
                  <c:v>1537</c:v>
                </c:pt>
                <c:pt idx="1438">
                  <c:v>1538</c:v>
                </c:pt>
                <c:pt idx="1439">
                  <c:v>1539</c:v>
                </c:pt>
                <c:pt idx="1440">
                  <c:v>1540</c:v>
                </c:pt>
                <c:pt idx="1441">
                  <c:v>1541</c:v>
                </c:pt>
                <c:pt idx="1442">
                  <c:v>1542</c:v>
                </c:pt>
                <c:pt idx="1443">
                  <c:v>1543</c:v>
                </c:pt>
                <c:pt idx="1444">
                  <c:v>1544</c:v>
                </c:pt>
                <c:pt idx="1445">
                  <c:v>1545</c:v>
                </c:pt>
                <c:pt idx="1446">
                  <c:v>1546</c:v>
                </c:pt>
                <c:pt idx="1447">
                  <c:v>1547</c:v>
                </c:pt>
                <c:pt idx="1448">
                  <c:v>1548</c:v>
                </c:pt>
                <c:pt idx="1449">
                  <c:v>1549</c:v>
                </c:pt>
                <c:pt idx="1450">
                  <c:v>1550</c:v>
                </c:pt>
                <c:pt idx="1451">
                  <c:v>1551</c:v>
                </c:pt>
                <c:pt idx="1452">
                  <c:v>1552</c:v>
                </c:pt>
                <c:pt idx="1453">
                  <c:v>1553</c:v>
                </c:pt>
                <c:pt idx="1454">
                  <c:v>1554</c:v>
                </c:pt>
                <c:pt idx="1455">
                  <c:v>1555</c:v>
                </c:pt>
                <c:pt idx="1456">
                  <c:v>1556</c:v>
                </c:pt>
                <c:pt idx="1457">
                  <c:v>1557</c:v>
                </c:pt>
                <c:pt idx="1458">
                  <c:v>1558</c:v>
                </c:pt>
                <c:pt idx="1459">
                  <c:v>1559</c:v>
                </c:pt>
                <c:pt idx="1460">
                  <c:v>1560</c:v>
                </c:pt>
                <c:pt idx="1461">
                  <c:v>1561</c:v>
                </c:pt>
                <c:pt idx="1462">
                  <c:v>1562</c:v>
                </c:pt>
                <c:pt idx="1463">
                  <c:v>1563</c:v>
                </c:pt>
                <c:pt idx="1464">
                  <c:v>1564</c:v>
                </c:pt>
                <c:pt idx="1465">
                  <c:v>1565</c:v>
                </c:pt>
                <c:pt idx="1466">
                  <c:v>1566</c:v>
                </c:pt>
                <c:pt idx="1467">
                  <c:v>1567</c:v>
                </c:pt>
                <c:pt idx="1468">
                  <c:v>1568</c:v>
                </c:pt>
                <c:pt idx="1469">
                  <c:v>1569</c:v>
                </c:pt>
                <c:pt idx="1470">
                  <c:v>1570</c:v>
                </c:pt>
                <c:pt idx="1471">
                  <c:v>1571</c:v>
                </c:pt>
                <c:pt idx="1472">
                  <c:v>1572</c:v>
                </c:pt>
                <c:pt idx="1473">
                  <c:v>1573</c:v>
                </c:pt>
                <c:pt idx="1474">
                  <c:v>1574</c:v>
                </c:pt>
                <c:pt idx="1475">
                  <c:v>1575</c:v>
                </c:pt>
                <c:pt idx="1476">
                  <c:v>1576</c:v>
                </c:pt>
                <c:pt idx="1477">
                  <c:v>1577</c:v>
                </c:pt>
                <c:pt idx="1478">
                  <c:v>1578</c:v>
                </c:pt>
                <c:pt idx="1479">
                  <c:v>1579</c:v>
                </c:pt>
                <c:pt idx="1480">
                  <c:v>1580</c:v>
                </c:pt>
                <c:pt idx="1481">
                  <c:v>1581</c:v>
                </c:pt>
                <c:pt idx="1482">
                  <c:v>1582</c:v>
                </c:pt>
                <c:pt idx="1483">
                  <c:v>1583</c:v>
                </c:pt>
                <c:pt idx="1484">
                  <c:v>1584</c:v>
                </c:pt>
                <c:pt idx="1485">
                  <c:v>1585</c:v>
                </c:pt>
                <c:pt idx="1486">
                  <c:v>1586</c:v>
                </c:pt>
                <c:pt idx="1487">
                  <c:v>1587</c:v>
                </c:pt>
                <c:pt idx="1488">
                  <c:v>1588</c:v>
                </c:pt>
                <c:pt idx="1489">
                  <c:v>1589</c:v>
                </c:pt>
                <c:pt idx="1490">
                  <c:v>1590</c:v>
                </c:pt>
                <c:pt idx="1491">
                  <c:v>1591</c:v>
                </c:pt>
                <c:pt idx="1492">
                  <c:v>1592</c:v>
                </c:pt>
                <c:pt idx="1493">
                  <c:v>1593</c:v>
                </c:pt>
                <c:pt idx="1494">
                  <c:v>1594</c:v>
                </c:pt>
                <c:pt idx="1495">
                  <c:v>1595</c:v>
                </c:pt>
                <c:pt idx="1496">
                  <c:v>1596</c:v>
                </c:pt>
                <c:pt idx="1497">
                  <c:v>1597</c:v>
                </c:pt>
                <c:pt idx="1498">
                  <c:v>1598</c:v>
                </c:pt>
                <c:pt idx="1499">
                  <c:v>1599</c:v>
                </c:pt>
                <c:pt idx="1500">
                  <c:v>1600</c:v>
                </c:pt>
                <c:pt idx="1501">
                  <c:v>1601</c:v>
                </c:pt>
                <c:pt idx="1502">
                  <c:v>1602</c:v>
                </c:pt>
                <c:pt idx="1503">
                  <c:v>1603</c:v>
                </c:pt>
                <c:pt idx="1504">
                  <c:v>1604</c:v>
                </c:pt>
                <c:pt idx="1505">
                  <c:v>1605</c:v>
                </c:pt>
                <c:pt idx="1506">
                  <c:v>1606</c:v>
                </c:pt>
                <c:pt idx="1507">
                  <c:v>1607</c:v>
                </c:pt>
                <c:pt idx="1508">
                  <c:v>1608</c:v>
                </c:pt>
                <c:pt idx="1509">
                  <c:v>1609</c:v>
                </c:pt>
                <c:pt idx="1510">
                  <c:v>1610</c:v>
                </c:pt>
                <c:pt idx="1511">
                  <c:v>1611</c:v>
                </c:pt>
                <c:pt idx="1512">
                  <c:v>1612</c:v>
                </c:pt>
                <c:pt idx="1513">
                  <c:v>1613</c:v>
                </c:pt>
                <c:pt idx="1514">
                  <c:v>1614</c:v>
                </c:pt>
                <c:pt idx="1515">
                  <c:v>1615</c:v>
                </c:pt>
                <c:pt idx="1516">
                  <c:v>1616</c:v>
                </c:pt>
                <c:pt idx="1517">
                  <c:v>1617</c:v>
                </c:pt>
                <c:pt idx="1518">
                  <c:v>1618</c:v>
                </c:pt>
                <c:pt idx="1519">
                  <c:v>1619</c:v>
                </c:pt>
                <c:pt idx="1520">
                  <c:v>1620</c:v>
                </c:pt>
                <c:pt idx="1521">
                  <c:v>1621</c:v>
                </c:pt>
                <c:pt idx="1522">
                  <c:v>1622</c:v>
                </c:pt>
                <c:pt idx="1523">
                  <c:v>1623</c:v>
                </c:pt>
                <c:pt idx="1524">
                  <c:v>1624</c:v>
                </c:pt>
                <c:pt idx="1525">
                  <c:v>1625</c:v>
                </c:pt>
                <c:pt idx="1526">
                  <c:v>1626</c:v>
                </c:pt>
                <c:pt idx="1527">
                  <c:v>1627</c:v>
                </c:pt>
                <c:pt idx="1528">
                  <c:v>1628</c:v>
                </c:pt>
                <c:pt idx="1529">
                  <c:v>1629</c:v>
                </c:pt>
                <c:pt idx="1530">
                  <c:v>1630</c:v>
                </c:pt>
                <c:pt idx="1531">
                  <c:v>1631</c:v>
                </c:pt>
                <c:pt idx="1532">
                  <c:v>1632</c:v>
                </c:pt>
                <c:pt idx="1533">
                  <c:v>1633</c:v>
                </c:pt>
                <c:pt idx="1534">
                  <c:v>1634</c:v>
                </c:pt>
                <c:pt idx="1535">
                  <c:v>1635</c:v>
                </c:pt>
                <c:pt idx="1536">
                  <c:v>1636</c:v>
                </c:pt>
                <c:pt idx="1537">
                  <c:v>1637</c:v>
                </c:pt>
                <c:pt idx="1538">
                  <c:v>1638</c:v>
                </c:pt>
                <c:pt idx="1539">
                  <c:v>1639</c:v>
                </c:pt>
                <c:pt idx="1540">
                  <c:v>1640</c:v>
                </c:pt>
                <c:pt idx="1541">
                  <c:v>1641</c:v>
                </c:pt>
                <c:pt idx="1542">
                  <c:v>1642</c:v>
                </c:pt>
                <c:pt idx="1543">
                  <c:v>1643</c:v>
                </c:pt>
                <c:pt idx="1544">
                  <c:v>1644</c:v>
                </c:pt>
                <c:pt idx="1545">
                  <c:v>1645</c:v>
                </c:pt>
                <c:pt idx="1546">
                  <c:v>1646</c:v>
                </c:pt>
                <c:pt idx="1547">
                  <c:v>1647</c:v>
                </c:pt>
                <c:pt idx="1548">
                  <c:v>1648</c:v>
                </c:pt>
                <c:pt idx="1549">
                  <c:v>1649</c:v>
                </c:pt>
                <c:pt idx="1550">
                  <c:v>1650</c:v>
                </c:pt>
                <c:pt idx="1551">
                  <c:v>1651</c:v>
                </c:pt>
                <c:pt idx="1552">
                  <c:v>1652</c:v>
                </c:pt>
                <c:pt idx="1553">
                  <c:v>1653</c:v>
                </c:pt>
                <c:pt idx="1554">
                  <c:v>1654</c:v>
                </c:pt>
                <c:pt idx="1555">
                  <c:v>1655</c:v>
                </c:pt>
                <c:pt idx="1556">
                  <c:v>1656</c:v>
                </c:pt>
                <c:pt idx="1557">
                  <c:v>1657</c:v>
                </c:pt>
                <c:pt idx="1558">
                  <c:v>1658</c:v>
                </c:pt>
                <c:pt idx="1559">
                  <c:v>1659</c:v>
                </c:pt>
                <c:pt idx="1560">
                  <c:v>1660</c:v>
                </c:pt>
                <c:pt idx="1561">
                  <c:v>1661</c:v>
                </c:pt>
                <c:pt idx="1562">
                  <c:v>1662</c:v>
                </c:pt>
                <c:pt idx="1563">
                  <c:v>1663</c:v>
                </c:pt>
                <c:pt idx="1564">
                  <c:v>1664</c:v>
                </c:pt>
                <c:pt idx="1565">
                  <c:v>1665</c:v>
                </c:pt>
                <c:pt idx="1566">
                  <c:v>1666</c:v>
                </c:pt>
                <c:pt idx="1567">
                  <c:v>1667</c:v>
                </c:pt>
                <c:pt idx="1568">
                  <c:v>1668</c:v>
                </c:pt>
                <c:pt idx="1569">
                  <c:v>1669</c:v>
                </c:pt>
                <c:pt idx="1570">
                  <c:v>1670</c:v>
                </c:pt>
                <c:pt idx="1571">
                  <c:v>1671</c:v>
                </c:pt>
                <c:pt idx="1572">
                  <c:v>1672</c:v>
                </c:pt>
                <c:pt idx="1573">
                  <c:v>1673</c:v>
                </c:pt>
                <c:pt idx="1574">
                  <c:v>1674</c:v>
                </c:pt>
                <c:pt idx="1575">
                  <c:v>1675</c:v>
                </c:pt>
                <c:pt idx="1576">
                  <c:v>1676</c:v>
                </c:pt>
                <c:pt idx="1577">
                  <c:v>1677</c:v>
                </c:pt>
                <c:pt idx="1578">
                  <c:v>1678</c:v>
                </c:pt>
                <c:pt idx="1579">
                  <c:v>1679</c:v>
                </c:pt>
                <c:pt idx="1580">
                  <c:v>1680</c:v>
                </c:pt>
                <c:pt idx="1581">
                  <c:v>1681</c:v>
                </c:pt>
                <c:pt idx="1582">
                  <c:v>1682</c:v>
                </c:pt>
                <c:pt idx="1583">
                  <c:v>1683</c:v>
                </c:pt>
                <c:pt idx="1584">
                  <c:v>1684</c:v>
                </c:pt>
                <c:pt idx="1585">
                  <c:v>1685</c:v>
                </c:pt>
                <c:pt idx="1586">
                  <c:v>1686</c:v>
                </c:pt>
                <c:pt idx="1587">
                  <c:v>1687</c:v>
                </c:pt>
                <c:pt idx="1588">
                  <c:v>1688</c:v>
                </c:pt>
                <c:pt idx="1589">
                  <c:v>1689</c:v>
                </c:pt>
                <c:pt idx="1590">
                  <c:v>1690</c:v>
                </c:pt>
                <c:pt idx="1591">
                  <c:v>1691</c:v>
                </c:pt>
                <c:pt idx="1592">
                  <c:v>1692</c:v>
                </c:pt>
                <c:pt idx="1593">
                  <c:v>1693</c:v>
                </c:pt>
                <c:pt idx="1594">
                  <c:v>1694</c:v>
                </c:pt>
                <c:pt idx="1595">
                  <c:v>1695</c:v>
                </c:pt>
                <c:pt idx="1596">
                  <c:v>1696</c:v>
                </c:pt>
                <c:pt idx="1597">
                  <c:v>1697</c:v>
                </c:pt>
                <c:pt idx="1598">
                  <c:v>1698</c:v>
                </c:pt>
                <c:pt idx="1599">
                  <c:v>1699</c:v>
                </c:pt>
                <c:pt idx="1600">
                  <c:v>1700</c:v>
                </c:pt>
                <c:pt idx="1601">
                  <c:v>1701</c:v>
                </c:pt>
                <c:pt idx="1602">
                  <c:v>1702</c:v>
                </c:pt>
                <c:pt idx="1603">
                  <c:v>1703</c:v>
                </c:pt>
                <c:pt idx="1604">
                  <c:v>1704</c:v>
                </c:pt>
                <c:pt idx="1605">
                  <c:v>1705</c:v>
                </c:pt>
                <c:pt idx="1606">
                  <c:v>1706</c:v>
                </c:pt>
                <c:pt idx="1607">
                  <c:v>1707</c:v>
                </c:pt>
                <c:pt idx="1608">
                  <c:v>1708</c:v>
                </c:pt>
                <c:pt idx="1609">
                  <c:v>1709</c:v>
                </c:pt>
                <c:pt idx="1610">
                  <c:v>1710</c:v>
                </c:pt>
                <c:pt idx="1611">
                  <c:v>1711</c:v>
                </c:pt>
                <c:pt idx="1612">
                  <c:v>1712</c:v>
                </c:pt>
                <c:pt idx="1613">
                  <c:v>1713</c:v>
                </c:pt>
                <c:pt idx="1614">
                  <c:v>1714</c:v>
                </c:pt>
                <c:pt idx="1615">
                  <c:v>1715</c:v>
                </c:pt>
                <c:pt idx="1616">
                  <c:v>1716</c:v>
                </c:pt>
                <c:pt idx="1617">
                  <c:v>1717</c:v>
                </c:pt>
                <c:pt idx="1618">
                  <c:v>1718</c:v>
                </c:pt>
                <c:pt idx="1619">
                  <c:v>1719</c:v>
                </c:pt>
                <c:pt idx="1620">
                  <c:v>1720</c:v>
                </c:pt>
                <c:pt idx="1621">
                  <c:v>1721</c:v>
                </c:pt>
                <c:pt idx="1622">
                  <c:v>1722</c:v>
                </c:pt>
                <c:pt idx="1623">
                  <c:v>1723</c:v>
                </c:pt>
                <c:pt idx="1624">
                  <c:v>1724</c:v>
                </c:pt>
                <c:pt idx="1625">
                  <c:v>1725</c:v>
                </c:pt>
                <c:pt idx="1626">
                  <c:v>1726</c:v>
                </c:pt>
                <c:pt idx="1627">
                  <c:v>1727</c:v>
                </c:pt>
                <c:pt idx="1628">
                  <c:v>1728</c:v>
                </c:pt>
                <c:pt idx="1629">
                  <c:v>1729</c:v>
                </c:pt>
                <c:pt idx="1630">
                  <c:v>1730</c:v>
                </c:pt>
                <c:pt idx="1631">
                  <c:v>1731</c:v>
                </c:pt>
                <c:pt idx="1632">
                  <c:v>1732</c:v>
                </c:pt>
                <c:pt idx="1633">
                  <c:v>1733</c:v>
                </c:pt>
                <c:pt idx="1634">
                  <c:v>1734</c:v>
                </c:pt>
                <c:pt idx="1635">
                  <c:v>1735</c:v>
                </c:pt>
                <c:pt idx="1636">
                  <c:v>1736</c:v>
                </c:pt>
                <c:pt idx="1637">
                  <c:v>1737</c:v>
                </c:pt>
                <c:pt idx="1638">
                  <c:v>1738</c:v>
                </c:pt>
                <c:pt idx="1639">
                  <c:v>1739</c:v>
                </c:pt>
                <c:pt idx="1640">
                  <c:v>1740</c:v>
                </c:pt>
                <c:pt idx="1641">
                  <c:v>1741</c:v>
                </c:pt>
                <c:pt idx="1642">
                  <c:v>1742</c:v>
                </c:pt>
                <c:pt idx="1643">
                  <c:v>1743</c:v>
                </c:pt>
                <c:pt idx="1644">
                  <c:v>1744</c:v>
                </c:pt>
                <c:pt idx="1645">
                  <c:v>1745</c:v>
                </c:pt>
                <c:pt idx="1646">
                  <c:v>1746</c:v>
                </c:pt>
                <c:pt idx="1647">
                  <c:v>1747</c:v>
                </c:pt>
                <c:pt idx="1648">
                  <c:v>1748</c:v>
                </c:pt>
                <c:pt idx="1649">
                  <c:v>1749</c:v>
                </c:pt>
                <c:pt idx="1650">
                  <c:v>1750</c:v>
                </c:pt>
                <c:pt idx="1651">
                  <c:v>1751</c:v>
                </c:pt>
                <c:pt idx="1652">
                  <c:v>1752</c:v>
                </c:pt>
                <c:pt idx="1653">
                  <c:v>1753</c:v>
                </c:pt>
                <c:pt idx="1654">
                  <c:v>1754</c:v>
                </c:pt>
                <c:pt idx="1655">
                  <c:v>1755</c:v>
                </c:pt>
                <c:pt idx="1656">
                  <c:v>1756</c:v>
                </c:pt>
                <c:pt idx="1657">
                  <c:v>1757</c:v>
                </c:pt>
                <c:pt idx="1658">
                  <c:v>1758</c:v>
                </c:pt>
                <c:pt idx="1659">
                  <c:v>1759</c:v>
                </c:pt>
                <c:pt idx="1660">
                  <c:v>1760</c:v>
                </c:pt>
                <c:pt idx="1661">
                  <c:v>1761</c:v>
                </c:pt>
                <c:pt idx="1662">
                  <c:v>1762</c:v>
                </c:pt>
                <c:pt idx="1663">
                  <c:v>1763</c:v>
                </c:pt>
                <c:pt idx="1664">
                  <c:v>1764</c:v>
                </c:pt>
                <c:pt idx="1665">
                  <c:v>1765</c:v>
                </c:pt>
                <c:pt idx="1666">
                  <c:v>1766</c:v>
                </c:pt>
                <c:pt idx="1667">
                  <c:v>1767</c:v>
                </c:pt>
                <c:pt idx="1668">
                  <c:v>1768</c:v>
                </c:pt>
                <c:pt idx="1669">
                  <c:v>1769</c:v>
                </c:pt>
                <c:pt idx="1670">
                  <c:v>1770</c:v>
                </c:pt>
                <c:pt idx="1671">
                  <c:v>1771</c:v>
                </c:pt>
                <c:pt idx="1672">
                  <c:v>1772</c:v>
                </c:pt>
                <c:pt idx="1673">
                  <c:v>1773</c:v>
                </c:pt>
                <c:pt idx="1674">
                  <c:v>1774</c:v>
                </c:pt>
                <c:pt idx="1675">
                  <c:v>1775</c:v>
                </c:pt>
                <c:pt idx="1676">
                  <c:v>1776</c:v>
                </c:pt>
                <c:pt idx="1677">
                  <c:v>1777</c:v>
                </c:pt>
                <c:pt idx="1678">
                  <c:v>1778</c:v>
                </c:pt>
                <c:pt idx="1679">
                  <c:v>1779</c:v>
                </c:pt>
                <c:pt idx="1680">
                  <c:v>1780</c:v>
                </c:pt>
                <c:pt idx="1681">
                  <c:v>1781</c:v>
                </c:pt>
                <c:pt idx="1682">
                  <c:v>1782</c:v>
                </c:pt>
                <c:pt idx="1683">
                  <c:v>1783</c:v>
                </c:pt>
                <c:pt idx="1684">
                  <c:v>1784</c:v>
                </c:pt>
                <c:pt idx="1685">
                  <c:v>1785</c:v>
                </c:pt>
                <c:pt idx="1686">
                  <c:v>1786</c:v>
                </c:pt>
                <c:pt idx="1687">
                  <c:v>1787</c:v>
                </c:pt>
                <c:pt idx="1688">
                  <c:v>1788</c:v>
                </c:pt>
                <c:pt idx="1689">
                  <c:v>1789</c:v>
                </c:pt>
                <c:pt idx="1690">
                  <c:v>1790</c:v>
                </c:pt>
                <c:pt idx="1691">
                  <c:v>1791</c:v>
                </c:pt>
                <c:pt idx="1692">
                  <c:v>1792</c:v>
                </c:pt>
                <c:pt idx="1693">
                  <c:v>1793</c:v>
                </c:pt>
                <c:pt idx="1694">
                  <c:v>1794</c:v>
                </c:pt>
                <c:pt idx="1695">
                  <c:v>1795</c:v>
                </c:pt>
                <c:pt idx="1696">
                  <c:v>1796</c:v>
                </c:pt>
                <c:pt idx="1697">
                  <c:v>1797</c:v>
                </c:pt>
                <c:pt idx="1698">
                  <c:v>1798</c:v>
                </c:pt>
                <c:pt idx="1699">
                  <c:v>1799</c:v>
                </c:pt>
                <c:pt idx="1700">
                  <c:v>1800</c:v>
                </c:pt>
                <c:pt idx="1701">
                  <c:v>1801</c:v>
                </c:pt>
                <c:pt idx="1702">
                  <c:v>1802</c:v>
                </c:pt>
                <c:pt idx="1703">
                  <c:v>1803</c:v>
                </c:pt>
                <c:pt idx="1704">
                  <c:v>1804</c:v>
                </c:pt>
                <c:pt idx="1705">
                  <c:v>1805</c:v>
                </c:pt>
                <c:pt idx="1706">
                  <c:v>1806</c:v>
                </c:pt>
                <c:pt idx="1707">
                  <c:v>1807</c:v>
                </c:pt>
                <c:pt idx="1708">
                  <c:v>1808</c:v>
                </c:pt>
                <c:pt idx="1709">
                  <c:v>1809</c:v>
                </c:pt>
                <c:pt idx="1710">
                  <c:v>1810</c:v>
                </c:pt>
                <c:pt idx="1711">
                  <c:v>1811</c:v>
                </c:pt>
                <c:pt idx="1712">
                  <c:v>1812</c:v>
                </c:pt>
                <c:pt idx="1713">
                  <c:v>1813</c:v>
                </c:pt>
                <c:pt idx="1714">
                  <c:v>1814</c:v>
                </c:pt>
                <c:pt idx="1715">
                  <c:v>1815</c:v>
                </c:pt>
                <c:pt idx="1716">
                  <c:v>1816</c:v>
                </c:pt>
                <c:pt idx="1717">
                  <c:v>1817</c:v>
                </c:pt>
                <c:pt idx="1718">
                  <c:v>1818</c:v>
                </c:pt>
                <c:pt idx="1719">
                  <c:v>1819</c:v>
                </c:pt>
                <c:pt idx="1720">
                  <c:v>1820</c:v>
                </c:pt>
                <c:pt idx="1721">
                  <c:v>1821</c:v>
                </c:pt>
                <c:pt idx="1722">
                  <c:v>1822</c:v>
                </c:pt>
                <c:pt idx="1723">
                  <c:v>1823</c:v>
                </c:pt>
                <c:pt idx="1724">
                  <c:v>1824</c:v>
                </c:pt>
                <c:pt idx="1725">
                  <c:v>1825</c:v>
                </c:pt>
                <c:pt idx="1726">
                  <c:v>1826</c:v>
                </c:pt>
                <c:pt idx="1727">
                  <c:v>1827</c:v>
                </c:pt>
                <c:pt idx="1728">
                  <c:v>1828</c:v>
                </c:pt>
                <c:pt idx="1729">
                  <c:v>1829</c:v>
                </c:pt>
                <c:pt idx="1730">
                  <c:v>1830</c:v>
                </c:pt>
                <c:pt idx="1731">
                  <c:v>1831</c:v>
                </c:pt>
                <c:pt idx="1732">
                  <c:v>1832</c:v>
                </c:pt>
                <c:pt idx="1733">
                  <c:v>1833</c:v>
                </c:pt>
                <c:pt idx="1734">
                  <c:v>1834</c:v>
                </c:pt>
                <c:pt idx="1735">
                  <c:v>1835</c:v>
                </c:pt>
                <c:pt idx="1736">
                  <c:v>1836</c:v>
                </c:pt>
                <c:pt idx="1737">
                  <c:v>1837</c:v>
                </c:pt>
                <c:pt idx="1738">
                  <c:v>1838</c:v>
                </c:pt>
                <c:pt idx="1739">
                  <c:v>1839</c:v>
                </c:pt>
                <c:pt idx="1740">
                  <c:v>1840</c:v>
                </c:pt>
                <c:pt idx="1741">
                  <c:v>1841</c:v>
                </c:pt>
                <c:pt idx="1742">
                  <c:v>1842</c:v>
                </c:pt>
                <c:pt idx="1743">
                  <c:v>1843</c:v>
                </c:pt>
                <c:pt idx="1744">
                  <c:v>1844</c:v>
                </c:pt>
                <c:pt idx="1745">
                  <c:v>1845</c:v>
                </c:pt>
                <c:pt idx="1746">
                  <c:v>1846</c:v>
                </c:pt>
                <c:pt idx="1747">
                  <c:v>1847</c:v>
                </c:pt>
                <c:pt idx="1748">
                  <c:v>1848</c:v>
                </c:pt>
                <c:pt idx="1749">
                  <c:v>1849</c:v>
                </c:pt>
                <c:pt idx="1750">
                  <c:v>1850</c:v>
                </c:pt>
                <c:pt idx="1751">
                  <c:v>1851</c:v>
                </c:pt>
                <c:pt idx="1752">
                  <c:v>1852</c:v>
                </c:pt>
                <c:pt idx="1753">
                  <c:v>1853</c:v>
                </c:pt>
                <c:pt idx="1754">
                  <c:v>1854</c:v>
                </c:pt>
                <c:pt idx="1755">
                  <c:v>1855</c:v>
                </c:pt>
                <c:pt idx="1756">
                  <c:v>1856</c:v>
                </c:pt>
                <c:pt idx="1757">
                  <c:v>1857</c:v>
                </c:pt>
                <c:pt idx="1758">
                  <c:v>1858</c:v>
                </c:pt>
                <c:pt idx="1759">
                  <c:v>1859</c:v>
                </c:pt>
                <c:pt idx="1760">
                  <c:v>1860</c:v>
                </c:pt>
                <c:pt idx="1761">
                  <c:v>1861</c:v>
                </c:pt>
                <c:pt idx="1762">
                  <c:v>1862</c:v>
                </c:pt>
                <c:pt idx="1763">
                  <c:v>1863</c:v>
                </c:pt>
                <c:pt idx="1764">
                  <c:v>1864</c:v>
                </c:pt>
                <c:pt idx="1765">
                  <c:v>1865</c:v>
                </c:pt>
                <c:pt idx="1766">
                  <c:v>1866</c:v>
                </c:pt>
                <c:pt idx="1767">
                  <c:v>1867</c:v>
                </c:pt>
                <c:pt idx="1768">
                  <c:v>1868</c:v>
                </c:pt>
                <c:pt idx="1769">
                  <c:v>1869</c:v>
                </c:pt>
                <c:pt idx="1770">
                  <c:v>1870</c:v>
                </c:pt>
                <c:pt idx="1771">
                  <c:v>1871</c:v>
                </c:pt>
                <c:pt idx="1772">
                  <c:v>1872</c:v>
                </c:pt>
                <c:pt idx="1773">
                  <c:v>1873</c:v>
                </c:pt>
                <c:pt idx="1774">
                  <c:v>1874</c:v>
                </c:pt>
                <c:pt idx="1775">
                  <c:v>1875</c:v>
                </c:pt>
                <c:pt idx="1776">
                  <c:v>1876</c:v>
                </c:pt>
                <c:pt idx="1777">
                  <c:v>1877</c:v>
                </c:pt>
                <c:pt idx="1778">
                  <c:v>1878</c:v>
                </c:pt>
                <c:pt idx="1779">
                  <c:v>1879</c:v>
                </c:pt>
                <c:pt idx="1780">
                  <c:v>1880</c:v>
                </c:pt>
                <c:pt idx="1781">
                  <c:v>1881</c:v>
                </c:pt>
                <c:pt idx="1782">
                  <c:v>1882</c:v>
                </c:pt>
                <c:pt idx="1783">
                  <c:v>1883</c:v>
                </c:pt>
                <c:pt idx="1784">
                  <c:v>1884</c:v>
                </c:pt>
                <c:pt idx="1785">
                  <c:v>1885</c:v>
                </c:pt>
                <c:pt idx="1786">
                  <c:v>1886</c:v>
                </c:pt>
                <c:pt idx="1787">
                  <c:v>1887</c:v>
                </c:pt>
                <c:pt idx="1788">
                  <c:v>1888</c:v>
                </c:pt>
                <c:pt idx="1789">
                  <c:v>1889</c:v>
                </c:pt>
                <c:pt idx="1790">
                  <c:v>1890</c:v>
                </c:pt>
                <c:pt idx="1791">
                  <c:v>1891</c:v>
                </c:pt>
                <c:pt idx="1792">
                  <c:v>1892</c:v>
                </c:pt>
                <c:pt idx="1793">
                  <c:v>1893</c:v>
                </c:pt>
                <c:pt idx="1794">
                  <c:v>1894</c:v>
                </c:pt>
                <c:pt idx="1795">
                  <c:v>1895</c:v>
                </c:pt>
                <c:pt idx="1796">
                  <c:v>1896</c:v>
                </c:pt>
                <c:pt idx="1797">
                  <c:v>1897</c:v>
                </c:pt>
                <c:pt idx="1798">
                  <c:v>1898</c:v>
                </c:pt>
                <c:pt idx="1799">
                  <c:v>1899</c:v>
                </c:pt>
                <c:pt idx="1800">
                  <c:v>1900</c:v>
                </c:pt>
                <c:pt idx="1801">
                  <c:v>1901</c:v>
                </c:pt>
                <c:pt idx="1802">
                  <c:v>1902</c:v>
                </c:pt>
                <c:pt idx="1803">
                  <c:v>1903</c:v>
                </c:pt>
                <c:pt idx="1804">
                  <c:v>1904</c:v>
                </c:pt>
                <c:pt idx="1805">
                  <c:v>1905</c:v>
                </c:pt>
                <c:pt idx="1806">
                  <c:v>1906</c:v>
                </c:pt>
                <c:pt idx="1807">
                  <c:v>1907</c:v>
                </c:pt>
                <c:pt idx="1808">
                  <c:v>1908</c:v>
                </c:pt>
                <c:pt idx="1809">
                  <c:v>1909</c:v>
                </c:pt>
                <c:pt idx="1810">
                  <c:v>1910</c:v>
                </c:pt>
                <c:pt idx="1811">
                  <c:v>1911</c:v>
                </c:pt>
                <c:pt idx="1812">
                  <c:v>1912</c:v>
                </c:pt>
                <c:pt idx="1813">
                  <c:v>1913</c:v>
                </c:pt>
                <c:pt idx="1814">
                  <c:v>1914</c:v>
                </c:pt>
                <c:pt idx="1815">
                  <c:v>1915</c:v>
                </c:pt>
                <c:pt idx="1816">
                  <c:v>1916</c:v>
                </c:pt>
                <c:pt idx="1817">
                  <c:v>1917</c:v>
                </c:pt>
                <c:pt idx="1818">
                  <c:v>1918</c:v>
                </c:pt>
                <c:pt idx="1819">
                  <c:v>1919</c:v>
                </c:pt>
                <c:pt idx="1820">
                  <c:v>1920</c:v>
                </c:pt>
                <c:pt idx="1821">
                  <c:v>1921</c:v>
                </c:pt>
                <c:pt idx="1822">
                  <c:v>1922</c:v>
                </c:pt>
                <c:pt idx="1823">
                  <c:v>1923</c:v>
                </c:pt>
                <c:pt idx="1824">
                  <c:v>1924</c:v>
                </c:pt>
                <c:pt idx="1825">
                  <c:v>1925</c:v>
                </c:pt>
                <c:pt idx="1826">
                  <c:v>1926</c:v>
                </c:pt>
                <c:pt idx="1827">
                  <c:v>1927</c:v>
                </c:pt>
                <c:pt idx="1828">
                  <c:v>1928</c:v>
                </c:pt>
                <c:pt idx="1829">
                  <c:v>1929</c:v>
                </c:pt>
                <c:pt idx="1830">
                  <c:v>1930</c:v>
                </c:pt>
                <c:pt idx="1831">
                  <c:v>1931</c:v>
                </c:pt>
                <c:pt idx="1832">
                  <c:v>1932</c:v>
                </c:pt>
                <c:pt idx="1833">
                  <c:v>1933</c:v>
                </c:pt>
                <c:pt idx="1834">
                  <c:v>1934</c:v>
                </c:pt>
                <c:pt idx="1835">
                  <c:v>1935</c:v>
                </c:pt>
                <c:pt idx="1836">
                  <c:v>1936</c:v>
                </c:pt>
                <c:pt idx="1837">
                  <c:v>1937</c:v>
                </c:pt>
                <c:pt idx="1838">
                  <c:v>1938</c:v>
                </c:pt>
                <c:pt idx="1839">
                  <c:v>1939</c:v>
                </c:pt>
                <c:pt idx="1840">
                  <c:v>1940</c:v>
                </c:pt>
                <c:pt idx="1841">
                  <c:v>1941</c:v>
                </c:pt>
                <c:pt idx="1842">
                  <c:v>1942</c:v>
                </c:pt>
                <c:pt idx="1843">
                  <c:v>1943</c:v>
                </c:pt>
                <c:pt idx="1844">
                  <c:v>1944</c:v>
                </c:pt>
                <c:pt idx="1845">
                  <c:v>1945</c:v>
                </c:pt>
                <c:pt idx="1846">
                  <c:v>1946</c:v>
                </c:pt>
                <c:pt idx="1847">
                  <c:v>1947</c:v>
                </c:pt>
                <c:pt idx="1848">
                  <c:v>1948</c:v>
                </c:pt>
                <c:pt idx="1849">
                  <c:v>1949</c:v>
                </c:pt>
                <c:pt idx="1850">
                  <c:v>1950</c:v>
                </c:pt>
                <c:pt idx="1851">
                  <c:v>1951</c:v>
                </c:pt>
                <c:pt idx="1852">
                  <c:v>1952</c:v>
                </c:pt>
                <c:pt idx="1853">
                  <c:v>1953</c:v>
                </c:pt>
                <c:pt idx="1854">
                  <c:v>1954</c:v>
                </c:pt>
                <c:pt idx="1855">
                  <c:v>1955</c:v>
                </c:pt>
                <c:pt idx="1856">
                  <c:v>1956</c:v>
                </c:pt>
                <c:pt idx="1857">
                  <c:v>1957</c:v>
                </c:pt>
                <c:pt idx="1858">
                  <c:v>1958</c:v>
                </c:pt>
                <c:pt idx="1859">
                  <c:v>1959</c:v>
                </c:pt>
                <c:pt idx="1860">
                  <c:v>1960</c:v>
                </c:pt>
                <c:pt idx="1861">
                  <c:v>1961</c:v>
                </c:pt>
                <c:pt idx="1862">
                  <c:v>1962</c:v>
                </c:pt>
                <c:pt idx="1863">
                  <c:v>1963</c:v>
                </c:pt>
                <c:pt idx="1864">
                  <c:v>1964</c:v>
                </c:pt>
                <c:pt idx="1865">
                  <c:v>1965</c:v>
                </c:pt>
                <c:pt idx="1866">
                  <c:v>1966</c:v>
                </c:pt>
                <c:pt idx="1867">
                  <c:v>1967</c:v>
                </c:pt>
                <c:pt idx="1868">
                  <c:v>1968</c:v>
                </c:pt>
                <c:pt idx="1869">
                  <c:v>1969</c:v>
                </c:pt>
                <c:pt idx="1870">
                  <c:v>1970</c:v>
                </c:pt>
                <c:pt idx="1871">
                  <c:v>1971</c:v>
                </c:pt>
                <c:pt idx="1872">
                  <c:v>1972</c:v>
                </c:pt>
                <c:pt idx="1873">
                  <c:v>1973</c:v>
                </c:pt>
                <c:pt idx="1874">
                  <c:v>1974</c:v>
                </c:pt>
                <c:pt idx="1875">
                  <c:v>1975</c:v>
                </c:pt>
                <c:pt idx="1876">
                  <c:v>1976</c:v>
                </c:pt>
                <c:pt idx="1877">
                  <c:v>1977</c:v>
                </c:pt>
                <c:pt idx="1878">
                  <c:v>1978</c:v>
                </c:pt>
                <c:pt idx="1879">
                  <c:v>1979</c:v>
                </c:pt>
                <c:pt idx="1880">
                  <c:v>1980</c:v>
                </c:pt>
                <c:pt idx="1881">
                  <c:v>1981</c:v>
                </c:pt>
                <c:pt idx="1882">
                  <c:v>1982</c:v>
                </c:pt>
                <c:pt idx="1883">
                  <c:v>1983</c:v>
                </c:pt>
                <c:pt idx="1884">
                  <c:v>1984</c:v>
                </c:pt>
                <c:pt idx="1885">
                  <c:v>1985</c:v>
                </c:pt>
                <c:pt idx="1886">
                  <c:v>1986</c:v>
                </c:pt>
                <c:pt idx="1887">
                  <c:v>1987</c:v>
                </c:pt>
                <c:pt idx="1888">
                  <c:v>1988</c:v>
                </c:pt>
                <c:pt idx="1889">
                  <c:v>1989</c:v>
                </c:pt>
                <c:pt idx="1890">
                  <c:v>1990</c:v>
                </c:pt>
                <c:pt idx="1891">
                  <c:v>1991</c:v>
                </c:pt>
                <c:pt idx="1892">
                  <c:v>1992</c:v>
                </c:pt>
                <c:pt idx="1893">
                  <c:v>1993</c:v>
                </c:pt>
                <c:pt idx="1894">
                  <c:v>1994</c:v>
                </c:pt>
                <c:pt idx="1895">
                  <c:v>1995</c:v>
                </c:pt>
                <c:pt idx="1896">
                  <c:v>1996</c:v>
                </c:pt>
                <c:pt idx="1897">
                  <c:v>1997</c:v>
                </c:pt>
                <c:pt idx="1898">
                  <c:v>1998</c:v>
                </c:pt>
                <c:pt idx="1899">
                  <c:v>1999</c:v>
                </c:pt>
                <c:pt idx="1900">
                  <c:v>2000</c:v>
                </c:pt>
                <c:pt idx="1901">
                  <c:v>2001</c:v>
                </c:pt>
                <c:pt idx="1902">
                  <c:v>2002</c:v>
                </c:pt>
                <c:pt idx="1903">
                  <c:v>2003</c:v>
                </c:pt>
                <c:pt idx="1904">
                  <c:v>2004</c:v>
                </c:pt>
                <c:pt idx="1905">
                  <c:v>2005</c:v>
                </c:pt>
                <c:pt idx="1906">
                  <c:v>2006</c:v>
                </c:pt>
                <c:pt idx="1907">
                  <c:v>2007</c:v>
                </c:pt>
                <c:pt idx="1908">
                  <c:v>2008</c:v>
                </c:pt>
                <c:pt idx="1909">
                  <c:v>2009</c:v>
                </c:pt>
                <c:pt idx="1910">
                  <c:v>2010</c:v>
                </c:pt>
                <c:pt idx="1911">
                  <c:v>2011</c:v>
                </c:pt>
                <c:pt idx="1912">
                  <c:v>2012</c:v>
                </c:pt>
                <c:pt idx="1913">
                  <c:v>2013</c:v>
                </c:pt>
                <c:pt idx="1914">
                  <c:v>2014</c:v>
                </c:pt>
                <c:pt idx="1915">
                  <c:v>2015</c:v>
                </c:pt>
                <c:pt idx="1916">
                  <c:v>2016</c:v>
                </c:pt>
                <c:pt idx="1917">
                  <c:v>2017</c:v>
                </c:pt>
                <c:pt idx="1918">
                  <c:v>2018</c:v>
                </c:pt>
                <c:pt idx="1919">
                  <c:v>2019</c:v>
                </c:pt>
                <c:pt idx="1920">
                  <c:v>2020</c:v>
                </c:pt>
                <c:pt idx="1921">
                  <c:v>2021</c:v>
                </c:pt>
                <c:pt idx="1922">
                  <c:v>2022</c:v>
                </c:pt>
                <c:pt idx="1923">
                  <c:v>2023</c:v>
                </c:pt>
                <c:pt idx="1924">
                  <c:v>2024</c:v>
                </c:pt>
                <c:pt idx="1925">
                  <c:v>2025</c:v>
                </c:pt>
                <c:pt idx="1926">
                  <c:v>2026</c:v>
                </c:pt>
                <c:pt idx="1927">
                  <c:v>2027</c:v>
                </c:pt>
                <c:pt idx="1928">
                  <c:v>2028</c:v>
                </c:pt>
                <c:pt idx="1929">
                  <c:v>2029</c:v>
                </c:pt>
                <c:pt idx="1930">
                  <c:v>2030</c:v>
                </c:pt>
                <c:pt idx="1931">
                  <c:v>2031</c:v>
                </c:pt>
                <c:pt idx="1932">
                  <c:v>2032</c:v>
                </c:pt>
                <c:pt idx="1933">
                  <c:v>2033</c:v>
                </c:pt>
                <c:pt idx="1934">
                  <c:v>2034</c:v>
                </c:pt>
                <c:pt idx="1935">
                  <c:v>2035</c:v>
                </c:pt>
                <c:pt idx="1936">
                  <c:v>2036</c:v>
                </c:pt>
                <c:pt idx="1937">
                  <c:v>2037</c:v>
                </c:pt>
                <c:pt idx="1938">
                  <c:v>2038</c:v>
                </c:pt>
                <c:pt idx="1939">
                  <c:v>2039</c:v>
                </c:pt>
                <c:pt idx="1940">
                  <c:v>2040</c:v>
                </c:pt>
                <c:pt idx="1941">
                  <c:v>2041</c:v>
                </c:pt>
                <c:pt idx="1942">
                  <c:v>2042</c:v>
                </c:pt>
                <c:pt idx="1943">
                  <c:v>2043</c:v>
                </c:pt>
                <c:pt idx="1944">
                  <c:v>2044</c:v>
                </c:pt>
                <c:pt idx="1945">
                  <c:v>2045</c:v>
                </c:pt>
                <c:pt idx="1946">
                  <c:v>2046</c:v>
                </c:pt>
                <c:pt idx="1947">
                  <c:v>2047</c:v>
                </c:pt>
                <c:pt idx="1948">
                  <c:v>2048</c:v>
                </c:pt>
                <c:pt idx="1949">
                  <c:v>2049</c:v>
                </c:pt>
                <c:pt idx="1950">
                  <c:v>2050</c:v>
                </c:pt>
                <c:pt idx="1951">
                  <c:v>2051</c:v>
                </c:pt>
                <c:pt idx="1952">
                  <c:v>2052</c:v>
                </c:pt>
                <c:pt idx="1953">
                  <c:v>2053</c:v>
                </c:pt>
                <c:pt idx="1954">
                  <c:v>2054</c:v>
                </c:pt>
                <c:pt idx="1955">
                  <c:v>2055</c:v>
                </c:pt>
                <c:pt idx="1956">
                  <c:v>2056</c:v>
                </c:pt>
                <c:pt idx="1957">
                  <c:v>2057</c:v>
                </c:pt>
                <c:pt idx="1958">
                  <c:v>2058</c:v>
                </c:pt>
                <c:pt idx="1959">
                  <c:v>2059</c:v>
                </c:pt>
                <c:pt idx="1960">
                  <c:v>2060</c:v>
                </c:pt>
                <c:pt idx="1961">
                  <c:v>2061</c:v>
                </c:pt>
                <c:pt idx="1962">
                  <c:v>2062</c:v>
                </c:pt>
                <c:pt idx="1963">
                  <c:v>2063</c:v>
                </c:pt>
                <c:pt idx="1964">
                  <c:v>2064</c:v>
                </c:pt>
                <c:pt idx="1965">
                  <c:v>2065</c:v>
                </c:pt>
                <c:pt idx="1966">
                  <c:v>2066</c:v>
                </c:pt>
                <c:pt idx="1967">
                  <c:v>2067</c:v>
                </c:pt>
                <c:pt idx="1968">
                  <c:v>2068</c:v>
                </c:pt>
                <c:pt idx="1969">
                  <c:v>2069</c:v>
                </c:pt>
                <c:pt idx="1970">
                  <c:v>2070</c:v>
                </c:pt>
                <c:pt idx="1971">
                  <c:v>2071</c:v>
                </c:pt>
                <c:pt idx="1972">
                  <c:v>2072</c:v>
                </c:pt>
                <c:pt idx="1973">
                  <c:v>2073</c:v>
                </c:pt>
                <c:pt idx="1974">
                  <c:v>2074</c:v>
                </c:pt>
                <c:pt idx="1975">
                  <c:v>2075</c:v>
                </c:pt>
                <c:pt idx="1976">
                  <c:v>2076</c:v>
                </c:pt>
                <c:pt idx="1977">
                  <c:v>2077</c:v>
                </c:pt>
                <c:pt idx="1978">
                  <c:v>2078</c:v>
                </c:pt>
                <c:pt idx="1979">
                  <c:v>2079</c:v>
                </c:pt>
                <c:pt idx="1980">
                  <c:v>2080</c:v>
                </c:pt>
                <c:pt idx="1981">
                  <c:v>2081</c:v>
                </c:pt>
                <c:pt idx="1982">
                  <c:v>2082</c:v>
                </c:pt>
                <c:pt idx="1983">
                  <c:v>2083</c:v>
                </c:pt>
                <c:pt idx="1984">
                  <c:v>2084</c:v>
                </c:pt>
                <c:pt idx="1985">
                  <c:v>2085</c:v>
                </c:pt>
                <c:pt idx="1986">
                  <c:v>2086</c:v>
                </c:pt>
                <c:pt idx="1987">
                  <c:v>2087</c:v>
                </c:pt>
                <c:pt idx="1988">
                  <c:v>2088</c:v>
                </c:pt>
                <c:pt idx="1989">
                  <c:v>2089</c:v>
                </c:pt>
                <c:pt idx="1990">
                  <c:v>2090</c:v>
                </c:pt>
                <c:pt idx="1991">
                  <c:v>2091</c:v>
                </c:pt>
                <c:pt idx="1992">
                  <c:v>2092</c:v>
                </c:pt>
                <c:pt idx="1993">
                  <c:v>2093</c:v>
                </c:pt>
                <c:pt idx="1994">
                  <c:v>2094</c:v>
                </c:pt>
                <c:pt idx="1995">
                  <c:v>2095</c:v>
                </c:pt>
                <c:pt idx="1996">
                  <c:v>2096</c:v>
                </c:pt>
                <c:pt idx="1997">
                  <c:v>2097</c:v>
                </c:pt>
                <c:pt idx="1998">
                  <c:v>2098</c:v>
                </c:pt>
                <c:pt idx="1999">
                  <c:v>2099</c:v>
                </c:pt>
                <c:pt idx="2000">
                  <c:v>2100</c:v>
                </c:pt>
                <c:pt idx="2001">
                  <c:v>2101</c:v>
                </c:pt>
                <c:pt idx="2002">
                  <c:v>2102</c:v>
                </c:pt>
                <c:pt idx="2003">
                  <c:v>2103</c:v>
                </c:pt>
                <c:pt idx="2004">
                  <c:v>2104</c:v>
                </c:pt>
                <c:pt idx="2005">
                  <c:v>2105</c:v>
                </c:pt>
                <c:pt idx="2006">
                  <c:v>2106</c:v>
                </c:pt>
                <c:pt idx="2007">
                  <c:v>2107</c:v>
                </c:pt>
                <c:pt idx="2008">
                  <c:v>2108</c:v>
                </c:pt>
                <c:pt idx="2009">
                  <c:v>2109</c:v>
                </c:pt>
                <c:pt idx="2010">
                  <c:v>2110</c:v>
                </c:pt>
                <c:pt idx="2011">
                  <c:v>2111</c:v>
                </c:pt>
                <c:pt idx="2012">
                  <c:v>2112</c:v>
                </c:pt>
                <c:pt idx="2013">
                  <c:v>2113</c:v>
                </c:pt>
                <c:pt idx="2014">
                  <c:v>2114</c:v>
                </c:pt>
                <c:pt idx="2015">
                  <c:v>2115</c:v>
                </c:pt>
                <c:pt idx="2016">
                  <c:v>2116</c:v>
                </c:pt>
                <c:pt idx="2017">
                  <c:v>2117</c:v>
                </c:pt>
                <c:pt idx="2018">
                  <c:v>2118</c:v>
                </c:pt>
                <c:pt idx="2019">
                  <c:v>2119</c:v>
                </c:pt>
                <c:pt idx="2020">
                  <c:v>2120</c:v>
                </c:pt>
                <c:pt idx="2021">
                  <c:v>2121</c:v>
                </c:pt>
                <c:pt idx="2022">
                  <c:v>2122</c:v>
                </c:pt>
                <c:pt idx="2023">
                  <c:v>2123</c:v>
                </c:pt>
                <c:pt idx="2024">
                  <c:v>2124</c:v>
                </c:pt>
                <c:pt idx="2025">
                  <c:v>2125</c:v>
                </c:pt>
                <c:pt idx="2026">
                  <c:v>2126</c:v>
                </c:pt>
                <c:pt idx="2027">
                  <c:v>2127</c:v>
                </c:pt>
                <c:pt idx="2028">
                  <c:v>2128</c:v>
                </c:pt>
                <c:pt idx="2029">
                  <c:v>2129</c:v>
                </c:pt>
                <c:pt idx="2030">
                  <c:v>2130</c:v>
                </c:pt>
                <c:pt idx="2031">
                  <c:v>2131</c:v>
                </c:pt>
                <c:pt idx="2032">
                  <c:v>2132</c:v>
                </c:pt>
                <c:pt idx="2033">
                  <c:v>2133</c:v>
                </c:pt>
                <c:pt idx="2034">
                  <c:v>2134</c:v>
                </c:pt>
                <c:pt idx="2035">
                  <c:v>2135</c:v>
                </c:pt>
                <c:pt idx="2036">
                  <c:v>2136</c:v>
                </c:pt>
                <c:pt idx="2037">
                  <c:v>2137</c:v>
                </c:pt>
                <c:pt idx="2038">
                  <c:v>2138</c:v>
                </c:pt>
                <c:pt idx="2039">
                  <c:v>2139</c:v>
                </c:pt>
                <c:pt idx="2040">
                  <c:v>2140</c:v>
                </c:pt>
                <c:pt idx="2041">
                  <c:v>2141</c:v>
                </c:pt>
                <c:pt idx="2042">
                  <c:v>2142</c:v>
                </c:pt>
                <c:pt idx="2043">
                  <c:v>2143</c:v>
                </c:pt>
                <c:pt idx="2044">
                  <c:v>2144</c:v>
                </c:pt>
                <c:pt idx="2045">
                  <c:v>2145</c:v>
                </c:pt>
                <c:pt idx="2046">
                  <c:v>2146</c:v>
                </c:pt>
                <c:pt idx="2047">
                  <c:v>2147</c:v>
                </c:pt>
                <c:pt idx="2048">
                  <c:v>2148</c:v>
                </c:pt>
                <c:pt idx="2049">
                  <c:v>2149</c:v>
                </c:pt>
                <c:pt idx="2050">
                  <c:v>2150</c:v>
                </c:pt>
                <c:pt idx="2051">
                  <c:v>2151</c:v>
                </c:pt>
                <c:pt idx="2052">
                  <c:v>2152</c:v>
                </c:pt>
                <c:pt idx="2053">
                  <c:v>2153</c:v>
                </c:pt>
                <c:pt idx="2054">
                  <c:v>2154</c:v>
                </c:pt>
                <c:pt idx="2055">
                  <c:v>2155</c:v>
                </c:pt>
                <c:pt idx="2056">
                  <c:v>2156</c:v>
                </c:pt>
                <c:pt idx="2057">
                  <c:v>2157</c:v>
                </c:pt>
                <c:pt idx="2058">
                  <c:v>2158</c:v>
                </c:pt>
                <c:pt idx="2059">
                  <c:v>2159</c:v>
                </c:pt>
                <c:pt idx="2060">
                  <c:v>2160</c:v>
                </c:pt>
                <c:pt idx="2061">
                  <c:v>2161</c:v>
                </c:pt>
                <c:pt idx="2062">
                  <c:v>2162</c:v>
                </c:pt>
                <c:pt idx="2063">
                  <c:v>2163</c:v>
                </c:pt>
                <c:pt idx="2064">
                  <c:v>2164</c:v>
                </c:pt>
                <c:pt idx="2065">
                  <c:v>2165</c:v>
                </c:pt>
                <c:pt idx="2066">
                  <c:v>2166</c:v>
                </c:pt>
                <c:pt idx="2067">
                  <c:v>2167</c:v>
                </c:pt>
                <c:pt idx="2068">
                  <c:v>2168</c:v>
                </c:pt>
                <c:pt idx="2069">
                  <c:v>2169</c:v>
                </c:pt>
                <c:pt idx="2070">
                  <c:v>2170</c:v>
                </c:pt>
                <c:pt idx="2071">
                  <c:v>2171</c:v>
                </c:pt>
                <c:pt idx="2072">
                  <c:v>2172</c:v>
                </c:pt>
                <c:pt idx="2073">
                  <c:v>2173</c:v>
                </c:pt>
                <c:pt idx="2074">
                  <c:v>2174</c:v>
                </c:pt>
                <c:pt idx="2075">
                  <c:v>2175</c:v>
                </c:pt>
                <c:pt idx="2076">
                  <c:v>2176</c:v>
                </c:pt>
                <c:pt idx="2077">
                  <c:v>2177</c:v>
                </c:pt>
                <c:pt idx="2078">
                  <c:v>2178</c:v>
                </c:pt>
                <c:pt idx="2079">
                  <c:v>2179</c:v>
                </c:pt>
                <c:pt idx="2080">
                  <c:v>2180</c:v>
                </c:pt>
                <c:pt idx="2081">
                  <c:v>2181</c:v>
                </c:pt>
                <c:pt idx="2082">
                  <c:v>2182</c:v>
                </c:pt>
                <c:pt idx="2083">
                  <c:v>2183</c:v>
                </c:pt>
                <c:pt idx="2084">
                  <c:v>2184</c:v>
                </c:pt>
                <c:pt idx="2085">
                  <c:v>2185</c:v>
                </c:pt>
                <c:pt idx="2086">
                  <c:v>2186</c:v>
                </c:pt>
                <c:pt idx="2087">
                  <c:v>2187</c:v>
                </c:pt>
                <c:pt idx="2088">
                  <c:v>2188</c:v>
                </c:pt>
                <c:pt idx="2089">
                  <c:v>2189</c:v>
                </c:pt>
                <c:pt idx="2090">
                  <c:v>2190</c:v>
                </c:pt>
                <c:pt idx="2091">
                  <c:v>2191</c:v>
                </c:pt>
                <c:pt idx="2092">
                  <c:v>2192</c:v>
                </c:pt>
                <c:pt idx="2093">
                  <c:v>2193</c:v>
                </c:pt>
                <c:pt idx="2094">
                  <c:v>2194</c:v>
                </c:pt>
                <c:pt idx="2095">
                  <c:v>2195</c:v>
                </c:pt>
                <c:pt idx="2096">
                  <c:v>2196</c:v>
                </c:pt>
                <c:pt idx="2097">
                  <c:v>2197</c:v>
                </c:pt>
                <c:pt idx="2098">
                  <c:v>2198</c:v>
                </c:pt>
                <c:pt idx="2099">
                  <c:v>2199</c:v>
                </c:pt>
                <c:pt idx="2100">
                  <c:v>2200</c:v>
                </c:pt>
                <c:pt idx="2101">
                  <c:v>2201</c:v>
                </c:pt>
                <c:pt idx="2102">
                  <c:v>2202</c:v>
                </c:pt>
                <c:pt idx="2103">
                  <c:v>2203</c:v>
                </c:pt>
                <c:pt idx="2104">
                  <c:v>2204</c:v>
                </c:pt>
                <c:pt idx="2105">
                  <c:v>2205</c:v>
                </c:pt>
                <c:pt idx="2106">
                  <c:v>2206</c:v>
                </c:pt>
                <c:pt idx="2107">
                  <c:v>2207</c:v>
                </c:pt>
                <c:pt idx="2108">
                  <c:v>2208</c:v>
                </c:pt>
                <c:pt idx="2109">
                  <c:v>2209</c:v>
                </c:pt>
                <c:pt idx="2110">
                  <c:v>2210</c:v>
                </c:pt>
                <c:pt idx="2111">
                  <c:v>2211</c:v>
                </c:pt>
                <c:pt idx="2112">
                  <c:v>2212</c:v>
                </c:pt>
                <c:pt idx="2113">
                  <c:v>2213</c:v>
                </c:pt>
                <c:pt idx="2114">
                  <c:v>2214</c:v>
                </c:pt>
                <c:pt idx="2115">
                  <c:v>2215</c:v>
                </c:pt>
                <c:pt idx="2116">
                  <c:v>2216</c:v>
                </c:pt>
                <c:pt idx="2117">
                  <c:v>2217</c:v>
                </c:pt>
                <c:pt idx="2118">
                  <c:v>2218</c:v>
                </c:pt>
                <c:pt idx="2119">
                  <c:v>2219</c:v>
                </c:pt>
                <c:pt idx="2120">
                  <c:v>2220</c:v>
                </c:pt>
                <c:pt idx="2121">
                  <c:v>2221</c:v>
                </c:pt>
                <c:pt idx="2122">
                  <c:v>2222</c:v>
                </c:pt>
                <c:pt idx="2123">
                  <c:v>2223</c:v>
                </c:pt>
                <c:pt idx="2124">
                  <c:v>2224</c:v>
                </c:pt>
                <c:pt idx="2125">
                  <c:v>2225</c:v>
                </c:pt>
                <c:pt idx="2126">
                  <c:v>2226</c:v>
                </c:pt>
                <c:pt idx="2127">
                  <c:v>2227</c:v>
                </c:pt>
                <c:pt idx="2128">
                  <c:v>2228</c:v>
                </c:pt>
                <c:pt idx="2129">
                  <c:v>2229</c:v>
                </c:pt>
                <c:pt idx="2130">
                  <c:v>2230</c:v>
                </c:pt>
                <c:pt idx="2131">
                  <c:v>2231</c:v>
                </c:pt>
                <c:pt idx="2132">
                  <c:v>2232</c:v>
                </c:pt>
                <c:pt idx="2133">
                  <c:v>2233</c:v>
                </c:pt>
                <c:pt idx="2134">
                  <c:v>2234</c:v>
                </c:pt>
                <c:pt idx="2135">
                  <c:v>2235</c:v>
                </c:pt>
                <c:pt idx="2136">
                  <c:v>2236</c:v>
                </c:pt>
                <c:pt idx="2137">
                  <c:v>2237</c:v>
                </c:pt>
                <c:pt idx="2138">
                  <c:v>2238</c:v>
                </c:pt>
                <c:pt idx="2139">
                  <c:v>2239</c:v>
                </c:pt>
                <c:pt idx="2140">
                  <c:v>2240</c:v>
                </c:pt>
                <c:pt idx="2141">
                  <c:v>2241</c:v>
                </c:pt>
                <c:pt idx="2142">
                  <c:v>2242</c:v>
                </c:pt>
                <c:pt idx="2143">
                  <c:v>2243</c:v>
                </c:pt>
                <c:pt idx="2144">
                  <c:v>2244</c:v>
                </c:pt>
                <c:pt idx="2145">
                  <c:v>2245</c:v>
                </c:pt>
                <c:pt idx="2146">
                  <c:v>2246</c:v>
                </c:pt>
                <c:pt idx="2147">
                  <c:v>2247</c:v>
                </c:pt>
                <c:pt idx="2148">
                  <c:v>2248</c:v>
                </c:pt>
                <c:pt idx="2149">
                  <c:v>2249</c:v>
                </c:pt>
                <c:pt idx="2150">
                  <c:v>2250</c:v>
                </c:pt>
                <c:pt idx="2151">
                  <c:v>2251</c:v>
                </c:pt>
                <c:pt idx="2152">
                  <c:v>2252</c:v>
                </c:pt>
                <c:pt idx="2153">
                  <c:v>2253</c:v>
                </c:pt>
                <c:pt idx="2154">
                  <c:v>2254</c:v>
                </c:pt>
                <c:pt idx="2155">
                  <c:v>2255</c:v>
                </c:pt>
                <c:pt idx="2156">
                  <c:v>2256</c:v>
                </c:pt>
                <c:pt idx="2157">
                  <c:v>2257</c:v>
                </c:pt>
                <c:pt idx="2158">
                  <c:v>2258</c:v>
                </c:pt>
                <c:pt idx="2159">
                  <c:v>2259</c:v>
                </c:pt>
                <c:pt idx="2160">
                  <c:v>2260</c:v>
                </c:pt>
                <c:pt idx="2161">
                  <c:v>2261</c:v>
                </c:pt>
                <c:pt idx="2162">
                  <c:v>2262</c:v>
                </c:pt>
                <c:pt idx="2163">
                  <c:v>2263</c:v>
                </c:pt>
                <c:pt idx="2164">
                  <c:v>2264</c:v>
                </c:pt>
                <c:pt idx="2165">
                  <c:v>2265</c:v>
                </c:pt>
                <c:pt idx="2166">
                  <c:v>2266</c:v>
                </c:pt>
                <c:pt idx="2167">
                  <c:v>2267</c:v>
                </c:pt>
                <c:pt idx="2168">
                  <c:v>2268</c:v>
                </c:pt>
                <c:pt idx="2169">
                  <c:v>2269</c:v>
                </c:pt>
                <c:pt idx="2170">
                  <c:v>2270</c:v>
                </c:pt>
                <c:pt idx="2171">
                  <c:v>2271</c:v>
                </c:pt>
                <c:pt idx="2172">
                  <c:v>2272</c:v>
                </c:pt>
                <c:pt idx="2173">
                  <c:v>2273</c:v>
                </c:pt>
                <c:pt idx="2174">
                  <c:v>2274</c:v>
                </c:pt>
                <c:pt idx="2175">
                  <c:v>2275</c:v>
                </c:pt>
                <c:pt idx="2176">
                  <c:v>2276</c:v>
                </c:pt>
                <c:pt idx="2177">
                  <c:v>2277</c:v>
                </c:pt>
                <c:pt idx="2178">
                  <c:v>2278</c:v>
                </c:pt>
                <c:pt idx="2179">
                  <c:v>2279</c:v>
                </c:pt>
                <c:pt idx="2180">
                  <c:v>2280</c:v>
                </c:pt>
                <c:pt idx="2181">
                  <c:v>2281</c:v>
                </c:pt>
                <c:pt idx="2182">
                  <c:v>2282</c:v>
                </c:pt>
                <c:pt idx="2183">
                  <c:v>2283</c:v>
                </c:pt>
                <c:pt idx="2184">
                  <c:v>2284</c:v>
                </c:pt>
                <c:pt idx="2185">
                  <c:v>2285</c:v>
                </c:pt>
                <c:pt idx="2186">
                  <c:v>2286</c:v>
                </c:pt>
                <c:pt idx="2187">
                  <c:v>2287</c:v>
                </c:pt>
                <c:pt idx="2188">
                  <c:v>2288</c:v>
                </c:pt>
                <c:pt idx="2189">
                  <c:v>2289</c:v>
                </c:pt>
                <c:pt idx="2190">
                  <c:v>2290</c:v>
                </c:pt>
                <c:pt idx="2191">
                  <c:v>2291</c:v>
                </c:pt>
                <c:pt idx="2192">
                  <c:v>2292</c:v>
                </c:pt>
                <c:pt idx="2193">
                  <c:v>2293</c:v>
                </c:pt>
                <c:pt idx="2194">
                  <c:v>2294</c:v>
                </c:pt>
                <c:pt idx="2195">
                  <c:v>2295</c:v>
                </c:pt>
                <c:pt idx="2196">
                  <c:v>2296</c:v>
                </c:pt>
                <c:pt idx="2197">
                  <c:v>2297</c:v>
                </c:pt>
                <c:pt idx="2198">
                  <c:v>2298</c:v>
                </c:pt>
                <c:pt idx="2199">
                  <c:v>2299</c:v>
                </c:pt>
                <c:pt idx="2200">
                  <c:v>2300</c:v>
                </c:pt>
                <c:pt idx="2201">
                  <c:v>2301</c:v>
                </c:pt>
                <c:pt idx="2202">
                  <c:v>2302</c:v>
                </c:pt>
                <c:pt idx="2203">
                  <c:v>2303</c:v>
                </c:pt>
                <c:pt idx="2204">
                  <c:v>2304</c:v>
                </c:pt>
                <c:pt idx="2205">
                  <c:v>2305</c:v>
                </c:pt>
                <c:pt idx="2206">
                  <c:v>2306</c:v>
                </c:pt>
                <c:pt idx="2207">
                  <c:v>2307</c:v>
                </c:pt>
                <c:pt idx="2208">
                  <c:v>2308</c:v>
                </c:pt>
                <c:pt idx="2209">
                  <c:v>2309</c:v>
                </c:pt>
                <c:pt idx="2210">
                  <c:v>2310</c:v>
                </c:pt>
                <c:pt idx="2211">
                  <c:v>2311</c:v>
                </c:pt>
                <c:pt idx="2212">
                  <c:v>2312</c:v>
                </c:pt>
                <c:pt idx="2213">
                  <c:v>2313</c:v>
                </c:pt>
                <c:pt idx="2214">
                  <c:v>2314</c:v>
                </c:pt>
                <c:pt idx="2215">
                  <c:v>2315</c:v>
                </c:pt>
                <c:pt idx="2216">
                  <c:v>2316</c:v>
                </c:pt>
                <c:pt idx="2217">
                  <c:v>2317</c:v>
                </c:pt>
                <c:pt idx="2218">
                  <c:v>2318</c:v>
                </c:pt>
                <c:pt idx="2219">
                  <c:v>2319</c:v>
                </c:pt>
                <c:pt idx="2220">
                  <c:v>2320</c:v>
                </c:pt>
                <c:pt idx="2221">
                  <c:v>2321</c:v>
                </c:pt>
                <c:pt idx="2222">
                  <c:v>2322</c:v>
                </c:pt>
                <c:pt idx="2223">
                  <c:v>2323</c:v>
                </c:pt>
                <c:pt idx="2224">
                  <c:v>2324</c:v>
                </c:pt>
                <c:pt idx="2225">
                  <c:v>2325</c:v>
                </c:pt>
                <c:pt idx="2226">
                  <c:v>2326</c:v>
                </c:pt>
                <c:pt idx="2227">
                  <c:v>2327</c:v>
                </c:pt>
                <c:pt idx="2228">
                  <c:v>2328</c:v>
                </c:pt>
                <c:pt idx="2229">
                  <c:v>2329</c:v>
                </c:pt>
                <c:pt idx="2230">
                  <c:v>2330</c:v>
                </c:pt>
                <c:pt idx="2231">
                  <c:v>2331</c:v>
                </c:pt>
                <c:pt idx="2232">
                  <c:v>2332</c:v>
                </c:pt>
                <c:pt idx="2233">
                  <c:v>2333</c:v>
                </c:pt>
                <c:pt idx="2234">
                  <c:v>2334</c:v>
                </c:pt>
                <c:pt idx="2235">
                  <c:v>2335</c:v>
                </c:pt>
                <c:pt idx="2236">
                  <c:v>2336</c:v>
                </c:pt>
                <c:pt idx="2237">
                  <c:v>2337</c:v>
                </c:pt>
                <c:pt idx="2238">
                  <c:v>2338</c:v>
                </c:pt>
                <c:pt idx="2239">
                  <c:v>2339</c:v>
                </c:pt>
                <c:pt idx="2240">
                  <c:v>2340</c:v>
                </c:pt>
                <c:pt idx="2241">
                  <c:v>2341</c:v>
                </c:pt>
                <c:pt idx="2242">
                  <c:v>2342</c:v>
                </c:pt>
                <c:pt idx="2243">
                  <c:v>2343</c:v>
                </c:pt>
                <c:pt idx="2244">
                  <c:v>2344</c:v>
                </c:pt>
                <c:pt idx="2245">
                  <c:v>2345</c:v>
                </c:pt>
                <c:pt idx="2246">
                  <c:v>2346</c:v>
                </c:pt>
                <c:pt idx="2247">
                  <c:v>2347</c:v>
                </c:pt>
                <c:pt idx="2248">
                  <c:v>2348</c:v>
                </c:pt>
                <c:pt idx="2249">
                  <c:v>2349</c:v>
                </c:pt>
                <c:pt idx="2250">
                  <c:v>2350</c:v>
                </c:pt>
                <c:pt idx="2251">
                  <c:v>2351</c:v>
                </c:pt>
                <c:pt idx="2252">
                  <c:v>2352</c:v>
                </c:pt>
                <c:pt idx="2253">
                  <c:v>2353</c:v>
                </c:pt>
                <c:pt idx="2254">
                  <c:v>2354</c:v>
                </c:pt>
                <c:pt idx="2255">
                  <c:v>2355</c:v>
                </c:pt>
                <c:pt idx="2256">
                  <c:v>2356</c:v>
                </c:pt>
                <c:pt idx="2257">
                  <c:v>2357</c:v>
                </c:pt>
                <c:pt idx="2258">
                  <c:v>2358</c:v>
                </c:pt>
                <c:pt idx="2259">
                  <c:v>2359</c:v>
                </c:pt>
                <c:pt idx="2260">
                  <c:v>2360</c:v>
                </c:pt>
                <c:pt idx="2261">
                  <c:v>2361</c:v>
                </c:pt>
                <c:pt idx="2262">
                  <c:v>2362</c:v>
                </c:pt>
                <c:pt idx="2263">
                  <c:v>2363</c:v>
                </c:pt>
                <c:pt idx="2264">
                  <c:v>2364</c:v>
                </c:pt>
                <c:pt idx="2265">
                  <c:v>2365</c:v>
                </c:pt>
                <c:pt idx="2266">
                  <c:v>2366</c:v>
                </c:pt>
                <c:pt idx="2267">
                  <c:v>2367</c:v>
                </c:pt>
                <c:pt idx="2268">
                  <c:v>2368</c:v>
                </c:pt>
              </c:numCache>
            </c:numRef>
          </c:xVal>
          <c:yVal>
            <c:numRef>
              <c:f>'PFW Graphs'!$D$2:$D$2270</c:f>
              <c:numCache>
                <c:formatCode>General</c:formatCode>
                <c:ptCount val="2269"/>
                <c:pt idx="0">
                  <c:v>-3.125E-2</c:v>
                </c:pt>
                <c:pt idx="1">
                  <c:v>-1.5625E-2</c:v>
                </c:pt>
                <c:pt idx="2">
                  <c:v>-1.5625E-2</c:v>
                </c:pt>
                <c:pt idx="3">
                  <c:v>-1.5625E-2</c:v>
                </c:pt>
                <c:pt idx="4">
                  <c:v>-1.5625E-2</c:v>
                </c:pt>
                <c:pt idx="5">
                  <c:v>-1.5625E-2</c:v>
                </c:pt>
                <c:pt idx="6">
                  <c:v>-1.5625E-2</c:v>
                </c:pt>
                <c:pt idx="7">
                  <c:v>-1.5625E-2</c:v>
                </c:pt>
                <c:pt idx="8">
                  <c:v>-3.125E-2</c:v>
                </c:pt>
                <c:pt idx="9">
                  <c:v>-1.5625E-2</c:v>
                </c:pt>
                <c:pt idx="10">
                  <c:v>-4.6874999999999986E-2</c:v>
                </c:pt>
                <c:pt idx="11">
                  <c:v>-3.125E-2</c:v>
                </c:pt>
                <c:pt idx="12">
                  <c:v>-4.6874999999999986E-2</c:v>
                </c:pt>
                <c:pt idx="13">
                  <c:v>-7.8125E-2</c:v>
                </c:pt>
                <c:pt idx="14">
                  <c:v>-6.25E-2</c:v>
                </c:pt>
                <c:pt idx="15">
                  <c:v>-7.8125E-2</c:v>
                </c:pt>
                <c:pt idx="16">
                  <c:v>-7.8125E-2</c:v>
                </c:pt>
                <c:pt idx="17">
                  <c:v>-9.3750000000000153E-2</c:v>
                </c:pt>
                <c:pt idx="18">
                  <c:v>-7.8125E-2</c:v>
                </c:pt>
                <c:pt idx="19">
                  <c:v>-7.8125E-2</c:v>
                </c:pt>
                <c:pt idx="20">
                  <c:v>-7.8125E-2</c:v>
                </c:pt>
                <c:pt idx="21">
                  <c:v>-9.3750000000000153E-2</c:v>
                </c:pt>
                <c:pt idx="22">
                  <c:v>-6.25E-2</c:v>
                </c:pt>
                <c:pt idx="23">
                  <c:v>-6.25E-2</c:v>
                </c:pt>
                <c:pt idx="24">
                  <c:v>-4.6874999999999986E-2</c:v>
                </c:pt>
                <c:pt idx="25">
                  <c:v>-3.125E-2</c:v>
                </c:pt>
                <c:pt idx="26">
                  <c:v>-1.5625E-2</c:v>
                </c:pt>
                <c:pt idx="27">
                  <c:v>-1.5625E-2</c:v>
                </c:pt>
                <c:pt idx="28">
                  <c:v>-1.5625E-2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-1.5625E-2</c:v>
                </c:pt>
                <c:pt idx="33">
                  <c:v>-1.5625E-2</c:v>
                </c:pt>
                <c:pt idx="34">
                  <c:v>-1.5625E-2</c:v>
                </c:pt>
                <c:pt idx="35">
                  <c:v>-3.125E-2</c:v>
                </c:pt>
                <c:pt idx="36">
                  <c:v>-1.5625E-2</c:v>
                </c:pt>
                <c:pt idx="37">
                  <c:v>-3.125E-2</c:v>
                </c:pt>
                <c:pt idx="38">
                  <c:v>-3.125E-2</c:v>
                </c:pt>
                <c:pt idx="39">
                  <c:v>-1.5625E-2</c:v>
                </c:pt>
                <c:pt idx="40">
                  <c:v>-1.5625E-2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-1.5625E-2</c:v>
                </c:pt>
                <c:pt idx="45">
                  <c:v>0</c:v>
                </c:pt>
                <c:pt idx="46">
                  <c:v>-1.5625E-2</c:v>
                </c:pt>
                <c:pt idx="47">
                  <c:v>0</c:v>
                </c:pt>
                <c:pt idx="48">
                  <c:v>-1.5625E-2</c:v>
                </c:pt>
                <c:pt idx="49">
                  <c:v>-1.5625E-2</c:v>
                </c:pt>
                <c:pt idx="50">
                  <c:v>-1.5625E-2</c:v>
                </c:pt>
                <c:pt idx="51">
                  <c:v>-1.5625E-2</c:v>
                </c:pt>
                <c:pt idx="52">
                  <c:v>-1.5625E-2</c:v>
                </c:pt>
                <c:pt idx="53">
                  <c:v>-3.125E-2</c:v>
                </c:pt>
                <c:pt idx="54">
                  <c:v>-1.5625E-2</c:v>
                </c:pt>
                <c:pt idx="55">
                  <c:v>-1.5625E-2</c:v>
                </c:pt>
                <c:pt idx="56">
                  <c:v>-1.5625E-2</c:v>
                </c:pt>
                <c:pt idx="57">
                  <c:v>-1.5625E-2</c:v>
                </c:pt>
                <c:pt idx="58">
                  <c:v>-1.5625E-2</c:v>
                </c:pt>
                <c:pt idx="59">
                  <c:v>-1.5625E-2</c:v>
                </c:pt>
                <c:pt idx="60">
                  <c:v>-1.5625E-2</c:v>
                </c:pt>
                <c:pt idx="61">
                  <c:v>-1.5625E-2</c:v>
                </c:pt>
                <c:pt idx="62">
                  <c:v>-1.5625E-2</c:v>
                </c:pt>
                <c:pt idx="63">
                  <c:v>-1.5625E-2</c:v>
                </c:pt>
                <c:pt idx="64">
                  <c:v>0</c:v>
                </c:pt>
                <c:pt idx="65">
                  <c:v>-1.5625E-2</c:v>
                </c:pt>
                <c:pt idx="66">
                  <c:v>-1.5625E-2</c:v>
                </c:pt>
                <c:pt idx="67">
                  <c:v>-1.5625E-2</c:v>
                </c:pt>
                <c:pt idx="68">
                  <c:v>-1.5625E-2</c:v>
                </c:pt>
                <c:pt idx="69">
                  <c:v>-1.5625E-2</c:v>
                </c:pt>
                <c:pt idx="70">
                  <c:v>-1.5625E-2</c:v>
                </c:pt>
                <c:pt idx="71">
                  <c:v>-1.5625E-2</c:v>
                </c:pt>
                <c:pt idx="72">
                  <c:v>-3.125E-2</c:v>
                </c:pt>
                <c:pt idx="73">
                  <c:v>-1.5625E-2</c:v>
                </c:pt>
                <c:pt idx="74">
                  <c:v>-1.5625E-2</c:v>
                </c:pt>
                <c:pt idx="75">
                  <c:v>-1.5625E-2</c:v>
                </c:pt>
                <c:pt idx="76">
                  <c:v>-3.125E-2</c:v>
                </c:pt>
                <c:pt idx="77">
                  <c:v>-1.5625E-2</c:v>
                </c:pt>
                <c:pt idx="78">
                  <c:v>-1.5625E-2</c:v>
                </c:pt>
                <c:pt idx="79">
                  <c:v>-1.5625E-2</c:v>
                </c:pt>
                <c:pt idx="80">
                  <c:v>-1.5625E-2</c:v>
                </c:pt>
                <c:pt idx="81">
                  <c:v>0</c:v>
                </c:pt>
                <c:pt idx="82">
                  <c:v>-3.125E-2</c:v>
                </c:pt>
                <c:pt idx="83">
                  <c:v>-1.5625E-2</c:v>
                </c:pt>
                <c:pt idx="84">
                  <c:v>-1.5625E-2</c:v>
                </c:pt>
                <c:pt idx="85">
                  <c:v>-3.125E-2</c:v>
                </c:pt>
                <c:pt idx="86">
                  <c:v>-1.5625E-2</c:v>
                </c:pt>
                <c:pt idx="87">
                  <c:v>-1.5625E-2</c:v>
                </c:pt>
                <c:pt idx="88">
                  <c:v>-1.5625E-2</c:v>
                </c:pt>
                <c:pt idx="89">
                  <c:v>0</c:v>
                </c:pt>
                <c:pt idx="90">
                  <c:v>-1.5625E-2</c:v>
                </c:pt>
                <c:pt idx="91">
                  <c:v>-1.5625E-2</c:v>
                </c:pt>
                <c:pt idx="92">
                  <c:v>-1.5625E-2</c:v>
                </c:pt>
                <c:pt idx="93">
                  <c:v>-1.5625E-2</c:v>
                </c:pt>
                <c:pt idx="94">
                  <c:v>-1.5625E-2</c:v>
                </c:pt>
                <c:pt idx="95">
                  <c:v>-3.125E-2</c:v>
                </c:pt>
                <c:pt idx="96">
                  <c:v>-1.5625E-2</c:v>
                </c:pt>
                <c:pt idx="97">
                  <c:v>-1.5625E-2</c:v>
                </c:pt>
                <c:pt idx="98">
                  <c:v>-1.5625E-2</c:v>
                </c:pt>
                <c:pt idx="99">
                  <c:v>0</c:v>
                </c:pt>
                <c:pt idx="100">
                  <c:v>-1.5625E-2</c:v>
                </c:pt>
                <c:pt idx="101">
                  <c:v>-1.5625E-2</c:v>
                </c:pt>
                <c:pt idx="102">
                  <c:v>-1.5625E-2</c:v>
                </c:pt>
                <c:pt idx="103">
                  <c:v>-1.5625E-2</c:v>
                </c:pt>
                <c:pt idx="104">
                  <c:v>-1.5625E-2</c:v>
                </c:pt>
                <c:pt idx="105">
                  <c:v>-1.5625E-2</c:v>
                </c:pt>
                <c:pt idx="106">
                  <c:v>-1.5625E-2</c:v>
                </c:pt>
                <c:pt idx="107">
                  <c:v>-1.5625E-2</c:v>
                </c:pt>
                <c:pt idx="108">
                  <c:v>-1.5625E-2</c:v>
                </c:pt>
                <c:pt idx="109">
                  <c:v>-1.5625E-2</c:v>
                </c:pt>
                <c:pt idx="110">
                  <c:v>-1.5625E-2</c:v>
                </c:pt>
                <c:pt idx="111">
                  <c:v>-1.5625E-2</c:v>
                </c:pt>
                <c:pt idx="112">
                  <c:v>-1.5625E-2</c:v>
                </c:pt>
                <c:pt idx="113">
                  <c:v>-1.5625E-2</c:v>
                </c:pt>
                <c:pt idx="114">
                  <c:v>-1.5625E-2</c:v>
                </c:pt>
                <c:pt idx="115">
                  <c:v>-1.5625E-2</c:v>
                </c:pt>
                <c:pt idx="116">
                  <c:v>-1.5625E-2</c:v>
                </c:pt>
                <c:pt idx="117">
                  <c:v>-1.5625E-2</c:v>
                </c:pt>
                <c:pt idx="118">
                  <c:v>-1.5625E-2</c:v>
                </c:pt>
                <c:pt idx="119">
                  <c:v>-1.5625E-2</c:v>
                </c:pt>
                <c:pt idx="120">
                  <c:v>-1.5625E-2</c:v>
                </c:pt>
                <c:pt idx="121">
                  <c:v>-1.5625E-2</c:v>
                </c:pt>
                <c:pt idx="122">
                  <c:v>-1.5625E-2</c:v>
                </c:pt>
                <c:pt idx="123">
                  <c:v>-1.5625E-2</c:v>
                </c:pt>
                <c:pt idx="124">
                  <c:v>-1.5625E-2</c:v>
                </c:pt>
                <c:pt idx="125">
                  <c:v>-1.5625E-2</c:v>
                </c:pt>
                <c:pt idx="126">
                  <c:v>-1.5625E-2</c:v>
                </c:pt>
                <c:pt idx="127">
                  <c:v>-1.5625E-2</c:v>
                </c:pt>
                <c:pt idx="128">
                  <c:v>-1.5625E-2</c:v>
                </c:pt>
                <c:pt idx="129">
                  <c:v>-1.5625E-2</c:v>
                </c:pt>
                <c:pt idx="130">
                  <c:v>-1.5625E-2</c:v>
                </c:pt>
                <c:pt idx="131">
                  <c:v>-1.5625E-2</c:v>
                </c:pt>
                <c:pt idx="132">
                  <c:v>-3.125E-2</c:v>
                </c:pt>
                <c:pt idx="133">
                  <c:v>-1.5625E-2</c:v>
                </c:pt>
                <c:pt idx="134">
                  <c:v>-1.5625E-2</c:v>
                </c:pt>
                <c:pt idx="135">
                  <c:v>-1.5625E-2</c:v>
                </c:pt>
                <c:pt idx="136">
                  <c:v>-1.5625E-2</c:v>
                </c:pt>
                <c:pt idx="137">
                  <c:v>-1.5625E-2</c:v>
                </c:pt>
                <c:pt idx="138">
                  <c:v>-1.5625E-2</c:v>
                </c:pt>
                <c:pt idx="139">
                  <c:v>-1.5625E-2</c:v>
                </c:pt>
                <c:pt idx="140">
                  <c:v>-1.5625E-2</c:v>
                </c:pt>
                <c:pt idx="141">
                  <c:v>-1.5625E-2</c:v>
                </c:pt>
                <c:pt idx="142">
                  <c:v>-1.5625E-2</c:v>
                </c:pt>
                <c:pt idx="143">
                  <c:v>-1.5625E-2</c:v>
                </c:pt>
                <c:pt idx="144">
                  <c:v>-1.5625E-2</c:v>
                </c:pt>
                <c:pt idx="145">
                  <c:v>-1.5625E-2</c:v>
                </c:pt>
                <c:pt idx="146">
                  <c:v>-1.5625E-2</c:v>
                </c:pt>
                <c:pt idx="147">
                  <c:v>-1.5625E-2</c:v>
                </c:pt>
                <c:pt idx="148">
                  <c:v>-1.5625E-2</c:v>
                </c:pt>
                <c:pt idx="149">
                  <c:v>-1.5625E-2</c:v>
                </c:pt>
                <c:pt idx="150">
                  <c:v>-1.5625E-2</c:v>
                </c:pt>
                <c:pt idx="151">
                  <c:v>0</c:v>
                </c:pt>
                <c:pt idx="152">
                  <c:v>-3.125E-2</c:v>
                </c:pt>
                <c:pt idx="153">
                  <c:v>-1.5625E-2</c:v>
                </c:pt>
                <c:pt idx="154">
                  <c:v>-1.5625E-2</c:v>
                </c:pt>
                <c:pt idx="155">
                  <c:v>-1.5625E-2</c:v>
                </c:pt>
                <c:pt idx="156">
                  <c:v>-3.125E-2</c:v>
                </c:pt>
                <c:pt idx="157">
                  <c:v>-1.5625E-2</c:v>
                </c:pt>
                <c:pt idx="158">
                  <c:v>-3.125E-2</c:v>
                </c:pt>
                <c:pt idx="159">
                  <c:v>-3.125E-2</c:v>
                </c:pt>
                <c:pt idx="160">
                  <c:v>-3.125E-2</c:v>
                </c:pt>
                <c:pt idx="161">
                  <c:v>-1.5625E-2</c:v>
                </c:pt>
                <c:pt idx="162">
                  <c:v>-1.5625E-2</c:v>
                </c:pt>
                <c:pt idx="163">
                  <c:v>0</c:v>
                </c:pt>
                <c:pt idx="164">
                  <c:v>-1.5625E-2</c:v>
                </c:pt>
                <c:pt idx="165">
                  <c:v>-1.5625E-2</c:v>
                </c:pt>
                <c:pt idx="166">
                  <c:v>0</c:v>
                </c:pt>
                <c:pt idx="167">
                  <c:v>-1.5625E-2</c:v>
                </c:pt>
                <c:pt idx="168">
                  <c:v>0</c:v>
                </c:pt>
                <c:pt idx="169">
                  <c:v>-1.5625E-2</c:v>
                </c:pt>
                <c:pt idx="170">
                  <c:v>-1.5625E-2</c:v>
                </c:pt>
                <c:pt idx="171">
                  <c:v>-1.5625E-2</c:v>
                </c:pt>
                <c:pt idx="172">
                  <c:v>-1.5625E-2</c:v>
                </c:pt>
                <c:pt idx="173">
                  <c:v>-1.5625E-2</c:v>
                </c:pt>
                <c:pt idx="174">
                  <c:v>-1.5625E-2</c:v>
                </c:pt>
                <c:pt idx="175">
                  <c:v>-1.5625E-2</c:v>
                </c:pt>
                <c:pt idx="176">
                  <c:v>-1.5625E-2</c:v>
                </c:pt>
                <c:pt idx="177">
                  <c:v>-1.5625E-2</c:v>
                </c:pt>
                <c:pt idx="178">
                  <c:v>-1.5625E-2</c:v>
                </c:pt>
                <c:pt idx="179">
                  <c:v>-1.5625E-2</c:v>
                </c:pt>
                <c:pt idx="180">
                  <c:v>-1.5625E-2</c:v>
                </c:pt>
                <c:pt idx="181">
                  <c:v>-1.5625E-2</c:v>
                </c:pt>
                <c:pt idx="182">
                  <c:v>-1.5625E-2</c:v>
                </c:pt>
                <c:pt idx="183">
                  <c:v>-1.5625E-2</c:v>
                </c:pt>
                <c:pt idx="184">
                  <c:v>-3.125E-2</c:v>
                </c:pt>
                <c:pt idx="185">
                  <c:v>-1.5625E-2</c:v>
                </c:pt>
                <c:pt idx="186">
                  <c:v>-1.5625E-2</c:v>
                </c:pt>
                <c:pt idx="187">
                  <c:v>-3.125E-2</c:v>
                </c:pt>
                <c:pt idx="188">
                  <c:v>0</c:v>
                </c:pt>
                <c:pt idx="189">
                  <c:v>-1.5625E-2</c:v>
                </c:pt>
                <c:pt idx="190">
                  <c:v>0</c:v>
                </c:pt>
                <c:pt idx="191">
                  <c:v>-1.5625E-2</c:v>
                </c:pt>
                <c:pt idx="192">
                  <c:v>-1.5625E-2</c:v>
                </c:pt>
                <c:pt idx="193">
                  <c:v>-1.5625E-2</c:v>
                </c:pt>
                <c:pt idx="194">
                  <c:v>-1.5625E-2</c:v>
                </c:pt>
                <c:pt idx="195">
                  <c:v>-3.125E-2</c:v>
                </c:pt>
                <c:pt idx="196">
                  <c:v>-1.5625E-2</c:v>
                </c:pt>
                <c:pt idx="197">
                  <c:v>0</c:v>
                </c:pt>
                <c:pt idx="198">
                  <c:v>-1.5625E-2</c:v>
                </c:pt>
                <c:pt idx="199">
                  <c:v>-1.5625E-2</c:v>
                </c:pt>
                <c:pt idx="200">
                  <c:v>-1.5625E-2</c:v>
                </c:pt>
                <c:pt idx="201">
                  <c:v>-3.125E-2</c:v>
                </c:pt>
                <c:pt idx="202">
                  <c:v>0</c:v>
                </c:pt>
                <c:pt idx="203">
                  <c:v>0</c:v>
                </c:pt>
                <c:pt idx="204">
                  <c:v>-1.5625E-2</c:v>
                </c:pt>
                <c:pt idx="205">
                  <c:v>-1.5625E-2</c:v>
                </c:pt>
                <c:pt idx="206">
                  <c:v>-1.5625E-2</c:v>
                </c:pt>
                <c:pt idx="207">
                  <c:v>-1.5625E-2</c:v>
                </c:pt>
                <c:pt idx="208">
                  <c:v>-1.5625E-2</c:v>
                </c:pt>
                <c:pt idx="209">
                  <c:v>-1.5625E-2</c:v>
                </c:pt>
                <c:pt idx="210">
                  <c:v>-1.5625E-2</c:v>
                </c:pt>
                <c:pt idx="211">
                  <c:v>0</c:v>
                </c:pt>
                <c:pt idx="212">
                  <c:v>-1.5625E-2</c:v>
                </c:pt>
                <c:pt idx="213">
                  <c:v>0</c:v>
                </c:pt>
                <c:pt idx="214">
                  <c:v>-1.5625E-2</c:v>
                </c:pt>
                <c:pt idx="215">
                  <c:v>-1.5625E-2</c:v>
                </c:pt>
                <c:pt idx="216">
                  <c:v>0</c:v>
                </c:pt>
                <c:pt idx="217">
                  <c:v>-1.5625E-2</c:v>
                </c:pt>
                <c:pt idx="218">
                  <c:v>-1.5625E-2</c:v>
                </c:pt>
                <c:pt idx="219">
                  <c:v>-1.5625E-2</c:v>
                </c:pt>
                <c:pt idx="220">
                  <c:v>0</c:v>
                </c:pt>
                <c:pt idx="221">
                  <c:v>-1.5625E-2</c:v>
                </c:pt>
                <c:pt idx="222">
                  <c:v>-1.5625E-2</c:v>
                </c:pt>
                <c:pt idx="223">
                  <c:v>-1.5625E-2</c:v>
                </c:pt>
                <c:pt idx="224">
                  <c:v>-1.5625E-2</c:v>
                </c:pt>
                <c:pt idx="225">
                  <c:v>-1.5625E-2</c:v>
                </c:pt>
                <c:pt idx="226">
                  <c:v>-1.5625E-2</c:v>
                </c:pt>
                <c:pt idx="227">
                  <c:v>-1.5625E-2</c:v>
                </c:pt>
                <c:pt idx="228">
                  <c:v>-1.5625E-2</c:v>
                </c:pt>
                <c:pt idx="229">
                  <c:v>-1.5625E-2</c:v>
                </c:pt>
                <c:pt idx="230">
                  <c:v>-1.5625E-2</c:v>
                </c:pt>
                <c:pt idx="231">
                  <c:v>-1.5625E-2</c:v>
                </c:pt>
                <c:pt idx="232">
                  <c:v>-1.5625E-2</c:v>
                </c:pt>
                <c:pt idx="233">
                  <c:v>-1.5625E-2</c:v>
                </c:pt>
                <c:pt idx="234">
                  <c:v>-1.5625E-2</c:v>
                </c:pt>
                <c:pt idx="235">
                  <c:v>-1.5625E-2</c:v>
                </c:pt>
                <c:pt idx="236">
                  <c:v>0</c:v>
                </c:pt>
                <c:pt idx="237">
                  <c:v>0</c:v>
                </c:pt>
                <c:pt idx="238">
                  <c:v>0</c:v>
                </c:pt>
                <c:pt idx="239">
                  <c:v>-1.5625E-2</c:v>
                </c:pt>
                <c:pt idx="240">
                  <c:v>-1.5625E-2</c:v>
                </c:pt>
                <c:pt idx="241">
                  <c:v>-1.5625E-2</c:v>
                </c:pt>
                <c:pt idx="242">
                  <c:v>0</c:v>
                </c:pt>
                <c:pt idx="243">
                  <c:v>0</c:v>
                </c:pt>
                <c:pt idx="244">
                  <c:v>0</c:v>
                </c:pt>
                <c:pt idx="245">
                  <c:v>0</c:v>
                </c:pt>
                <c:pt idx="246">
                  <c:v>0</c:v>
                </c:pt>
                <c:pt idx="247">
                  <c:v>-1.5625E-2</c:v>
                </c:pt>
                <c:pt idx="248">
                  <c:v>-1.5625E-2</c:v>
                </c:pt>
                <c:pt idx="249">
                  <c:v>0</c:v>
                </c:pt>
                <c:pt idx="250">
                  <c:v>0</c:v>
                </c:pt>
                <c:pt idx="251">
                  <c:v>0</c:v>
                </c:pt>
                <c:pt idx="252">
                  <c:v>0</c:v>
                </c:pt>
                <c:pt idx="253">
                  <c:v>-1.5625E-2</c:v>
                </c:pt>
                <c:pt idx="254">
                  <c:v>0</c:v>
                </c:pt>
                <c:pt idx="255">
                  <c:v>0</c:v>
                </c:pt>
                <c:pt idx="256">
                  <c:v>-1.5625E-2</c:v>
                </c:pt>
                <c:pt idx="257">
                  <c:v>0</c:v>
                </c:pt>
                <c:pt idx="258">
                  <c:v>-1.5625E-2</c:v>
                </c:pt>
                <c:pt idx="259">
                  <c:v>0</c:v>
                </c:pt>
                <c:pt idx="260">
                  <c:v>0</c:v>
                </c:pt>
                <c:pt idx="261">
                  <c:v>-1.5625E-2</c:v>
                </c:pt>
                <c:pt idx="262">
                  <c:v>-1.5625E-2</c:v>
                </c:pt>
                <c:pt idx="263">
                  <c:v>-1.5625E-2</c:v>
                </c:pt>
                <c:pt idx="264">
                  <c:v>0</c:v>
                </c:pt>
                <c:pt idx="265">
                  <c:v>-1.5625E-2</c:v>
                </c:pt>
                <c:pt idx="266">
                  <c:v>6.25E-2</c:v>
                </c:pt>
                <c:pt idx="267">
                  <c:v>0.51562500000000078</c:v>
                </c:pt>
                <c:pt idx="268">
                  <c:v>1.0625</c:v>
                </c:pt>
                <c:pt idx="269">
                  <c:v>1.5625</c:v>
                </c:pt>
                <c:pt idx="270">
                  <c:v>2.0468749999999987</c:v>
                </c:pt>
                <c:pt idx="271">
                  <c:v>2.5468749999999987</c:v>
                </c:pt>
                <c:pt idx="272">
                  <c:v>3.0312499999999964</c:v>
                </c:pt>
                <c:pt idx="273">
                  <c:v>3.5</c:v>
                </c:pt>
                <c:pt idx="274">
                  <c:v>3.984375</c:v>
                </c:pt>
                <c:pt idx="275">
                  <c:v>4.453125</c:v>
                </c:pt>
                <c:pt idx="276">
                  <c:v>4.9375</c:v>
                </c:pt>
                <c:pt idx="277">
                  <c:v>5.421875</c:v>
                </c:pt>
                <c:pt idx="278">
                  <c:v>5.890625</c:v>
                </c:pt>
                <c:pt idx="279">
                  <c:v>6.375</c:v>
                </c:pt>
                <c:pt idx="280">
                  <c:v>6.859375</c:v>
                </c:pt>
                <c:pt idx="281">
                  <c:v>7.328124999999992</c:v>
                </c:pt>
                <c:pt idx="282">
                  <c:v>7.796875</c:v>
                </c:pt>
                <c:pt idx="283">
                  <c:v>8.2343749999999929</c:v>
                </c:pt>
                <c:pt idx="284">
                  <c:v>8.703125</c:v>
                </c:pt>
                <c:pt idx="285">
                  <c:v>9.15625</c:v>
                </c:pt>
                <c:pt idx="286">
                  <c:v>9.609375</c:v>
                </c:pt>
                <c:pt idx="287">
                  <c:v>10.015625</c:v>
                </c:pt>
                <c:pt idx="288">
                  <c:v>10.421875</c:v>
                </c:pt>
                <c:pt idx="289">
                  <c:v>10.828125</c:v>
                </c:pt>
                <c:pt idx="290">
                  <c:v>11.25</c:v>
                </c:pt>
                <c:pt idx="291">
                  <c:v>11.640625</c:v>
                </c:pt>
                <c:pt idx="292">
                  <c:v>11.984375</c:v>
                </c:pt>
                <c:pt idx="293">
                  <c:v>12.359375</c:v>
                </c:pt>
                <c:pt idx="294">
                  <c:v>12.71875</c:v>
                </c:pt>
                <c:pt idx="295">
                  <c:v>13.062500000000011</c:v>
                </c:pt>
                <c:pt idx="296">
                  <c:v>13.4375</c:v>
                </c:pt>
                <c:pt idx="297">
                  <c:v>13.71875</c:v>
                </c:pt>
                <c:pt idx="298">
                  <c:v>14.03125</c:v>
                </c:pt>
                <c:pt idx="299">
                  <c:v>14.328125</c:v>
                </c:pt>
                <c:pt idx="300">
                  <c:v>14.609375</c:v>
                </c:pt>
                <c:pt idx="301">
                  <c:v>14.90625</c:v>
                </c:pt>
                <c:pt idx="302">
                  <c:v>15.15625</c:v>
                </c:pt>
                <c:pt idx="303">
                  <c:v>15.390625</c:v>
                </c:pt>
                <c:pt idx="304">
                  <c:v>15.65625</c:v>
                </c:pt>
                <c:pt idx="305">
                  <c:v>15.890625</c:v>
                </c:pt>
                <c:pt idx="306">
                  <c:v>16.125</c:v>
                </c:pt>
                <c:pt idx="307">
                  <c:v>16.3125</c:v>
                </c:pt>
                <c:pt idx="308">
                  <c:v>16.515625</c:v>
                </c:pt>
                <c:pt idx="309">
                  <c:v>16.703125</c:v>
                </c:pt>
                <c:pt idx="310">
                  <c:v>16.90625</c:v>
                </c:pt>
                <c:pt idx="311">
                  <c:v>17.078125</c:v>
                </c:pt>
                <c:pt idx="312">
                  <c:v>17.25</c:v>
                </c:pt>
                <c:pt idx="313">
                  <c:v>17.40625</c:v>
                </c:pt>
                <c:pt idx="314">
                  <c:v>17.546875000000021</c:v>
                </c:pt>
                <c:pt idx="315">
                  <c:v>17.71875</c:v>
                </c:pt>
                <c:pt idx="316">
                  <c:v>17.875</c:v>
                </c:pt>
                <c:pt idx="317">
                  <c:v>18</c:v>
                </c:pt>
                <c:pt idx="318">
                  <c:v>18.125</c:v>
                </c:pt>
                <c:pt idx="319">
                  <c:v>18.25</c:v>
                </c:pt>
                <c:pt idx="320">
                  <c:v>18.375</c:v>
                </c:pt>
                <c:pt idx="321">
                  <c:v>18.5</c:v>
                </c:pt>
                <c:pt idx="322">
                  <c:v>18.625</c:v>
                </c:pt>
                <c:pt idx="323">
                  <c:v>18.734375000000021</c:v>
                </c:pt>
                <c:pt idx="324">
                  <c:v>18.8125</c:v>
                </c:pt>
                <c:pt idx="325">
                  <c:v>18.9375</c:v>
                </c:pt>
                <c:pt idx="326">
                  <c:v>19.062499999999975</c:v>
                </c:pt>
                <c:pt idx="327">
                  <c:v>19.125</c:v>
                </c:pt>
                <c:pt idx="328">
                  <c:v>19.21875</c:v>
                </c:pt>
                <c:pt idx="329">
                  <c:v>19.328125</c:v>
                </c:pt>
                <c:pt idx="330">
                  <c:v>19.453125</c:v>
                </c:pt>
                <c:pt idx="331">
                  <c:v>19.531250000000021</c:v>
                </c:pt>
                <c:pt idx="332">
                  <c:v>19.625</c:v>
                </c:pt>
                <c:pt idx="333">
                  <c:v>19.703125</c:v>
                </c:pt>
                <c:pt idx="334">
                  <c:v>19.8125</c:v>
                </c:pt>
                <c:pt idx="335">
                  <c:v>19.90625</c:v>
                </c:pt>
                <c:pt idx="336">
                  <c:v>19.984375</c:v>
                </c:pt>
                <c:pt idx="337">
                  <c:v>20.09375</c:v>
                </c:pt>
                <c:pt idx="338">
                  <c:v>20.1875</c:v>
                </c:pt>
                <c:pt idx="339">
                  <c:v>20.28125</c:v>
                </c:pt>
                <c:pt idx="340">
                  <c:v>20.375</c:v>
                </c:pt>
                <c:pt idx="341">
                  <c:v>20.468749999999954</c:v>
                </c:pt>
                <c:pt idx="342">
                  <c:v>20.562499999999975</c:v>
                </c:pt>
                <c:pt idx="343">
                  <c:v>20.671875000000043</c:v>
                </c:pt>
                <c:pt idx="344">
                  <c:v>20.78125</c:v>
                </c:pt>
                <c:pt idx="345">
                  <c:v>20.859375000000021</c:v>
                </c:pt>
                <c:pt idx="346">
                  <c:v>20.968749999999954</c:v>
                </c:pt>
                <c:pt idx="347">
                  <c:v>21.078125</c:v>
                </c:pt>
                <c:pt idx="348">
                  <c:v>21.171875000000043</c:v>
                </c:pt>
                <c:pt idx="349">
                  <c:v>21.296875000000021</c:v>
                </c:pt>
                <c:pt idx="350">
                  <c:v>21.375</c:v>
                </c:pt>
                <c:pt idx="351">
                  <c:v>21.5</c:v>
                </c:pt>
                <c:pt idx="352">
                  <c:v>21.609375000000021</c:v>
                </c:pt>
                <c:pt idx="353">
                  <c:v>21.71875</c:v>
                </c:pt>
                <c:pt idx="354">
                  <c:v>21.828125</c:v>
                </c:pt>
                <c:pt idx="355">
                  <c:v>21.9375</c:v>
                </c:pt>
                <c:pt idx="356">
                  <c:v>22.046875000000021</c:v>
                </c:pt>
                <c:pt idx="357">
                  <c:v>22.156250000000021</c:v>
                </c:pt>
                <c:pt idx="358">
                  <c:v>22.28125</c:v>
                </c:pt>
                <c:pt idx="359">
                  <c:v>22.40625</c:v>
                </c:pt>
                <c:pt idx="360">
                  <c:v>22.531250000000021</c:v>
                </c:pt>
                <c:pt idx="361">
                  <c:v>22.640625</c:v>
                </c:pt>
                <c:pt idx="362">
                  <c:v>22.75</c:v>
                </c:pt>
                <c:pt idx="363">
                  <c:v>22.890625</c:v>
                </c:pt>
                <c:pt idx="364">
                  <c:v>23</c:v>
                </c:pt>
                <c:pt idx="365">
                  <c:v>23.09375</c:v>
                </c:pt>
                <c:pt idx="366">
                  <c:v>23.234375000000021</c:v>
                </c:pt>
                <c:pt idx="367">
                  <c:v>23.359375000000021</c:v>
                </c:pt>
                <c:pt idx="368">
                  <c:v>23.484375</c:v>
                </c:pt>
                <c:pt idx="369">
                  <c:v>23.578125</c:v>
                </c:pt>
                <c:pt idx="370">
                  <c:v>23.71875</c:v>
                </c:pt>
                <c:pt idx="371">
                  <c:v>23.84375</c:v>
                </c:pt>
                <c:pt idx="372">
                  <c:v>23.953125</c:v>
                </c:pt>
                <c:pt idx="373">
                  <c:v>24.078125</c:v>
                </c:pt>
                <c:pt idx="374">
                  <c:v>24.203125</c:v>
                </c:pt>
                <c:pt idx="375">
                  <c:v>24.3125</c:v>
                </c:pt>
                <c:pt idx="376">
                  <c:v>24.421875000000021</c:v>
                </c:pt>
                <c:pt idx="377">
                  <c:v>24.562499999999975</c:v>
                </c:pt>
                <c:pt idx="378">
                  <c:v>24.671875000000043</c:v>
                </c:pt>
                <c:pt idx="379">
                  <c:v>24.796875000000021</c:v>
                </c:pt>
                <c:pt idx="380">
                  <c:v>24.90625</c:v>
                </c:pt>
                <c:pt idx="381">
                  <c:v>25.031250000000021</c:v>
                </c:pt>
                <c:pt idx="382">
                  <c:v>25.140625</c:v>
                </c:pt>
                <c:pt idx="383">
                  <c:v>25.265624999999975</c:v>
                </c:pt>
                <c:pt idx="384">
                  <c:v>25.390625</c:v>
                </c:pt>
                <c:pt idx="385">
                  <c:v>25.484375</c:v>
                </c:pt>
                <c:pt idx="386">
                  <c:v>25.609375000000021</c:v>
                </c:pt>
                <c:pt idx="387">
                  <c:v>25.71875</c:v>
                </c:pt>
                <c:pt idx="388">
                  <c:v>25.828125</c:v>
                </c:pt>
                <c:pt idx="389">
                  <c:v>25.921875000000021</c:v>
                </c:pt>
                <c:pt idx="390">
                  <c:v>26.046875000000021</c:v>
                </c:pt>
                <c:pt idx="391">
                  <c:v>26.171875000000043</c:v>
                </c:pt>
                <c:pt idx="392">
                  <c:v>26.265624999999975</c:v>
                </c:pt>
                <c:pt idx="393">
                  <c:v>26.375</c:v>
                </c:pt>
                <c:pt idx="394">
                  <c:v>26.484375</c:v>
                </c:pt>
                <c:pt idx="395">
                  <c:v>26.578125</c:v>
                </c:pt>
                <c:pt idx="396">
                  <c:v>26.6875</c:v>
                </c:pt>
                <c:pt idx="397">
                  <c:v>26.796875000000021</c:v>
                </c:pt>
                <c:pt idx="398">
                  <c:v>26.875</c:v>
                </c:pt>
                <c:pt idx="399">
                  <c:v>27</c:v>
                </c:pt>
                <c:pt idx="400">
                  <c:v>27.09375</c:v>
                </c:pt>
                <c:pt idx="401">
                  <c:v>27.203125</c:v>
                </c:pt>
                <c:pt idx="402">
                  <c:v>27.28125</c:v>
                </c:pt>
                <c:pt idx="403">
                  <c:v>27.375</c:v>
                </c:pt>
                <c:pt idx="404">
                  <c:v>27.484375</c:v>
                </c:pt>
                <c:pt idx="405">
                  <c:v>27.59375</c:v>
                </c:pt>
                <c:pt idx="406">
                  <c:v>27.6875</c:v>
                </c:pt>
                <c:pt idx="407">
                  <c:v>27.78125</c:v>
                </c:pt>
                <c:pt idx="408">
                  <c:v>27.875</c:v>
                </c:pt>
                <c:pt idx="409">
                  <c:v>27.968749999999954</c:v>
                </c:pt>
                <c:pt idx="410">
                  <c:v>28.062499999999975</c:v>
                </c:pt>
                <c:pt idx="411">
                  <c:v>28.156250000000021</c:v>
                </c:pt>
                <c:pt idx="412">
                  <c:v>28.234375000000021</c:v>
                </c:pt>
                <c:pt idx="413">
                  <c:v>28.328125</c:v>
                </c:pt>
                <c:pt idx="414">
                  <c:v>28.4375</c:v>
                </c:pt>
                <c:pt idx="415">
                  <c:v>28.515625</c:v>
                </c:pt>
                <c:pt idx="416">
                  <c:v>28.609375000000021</c:v>
                </c:pt>
                <c:pt idx="417">
                  <c:v>28.703125</c:v>
                </c:pt>
                <c:pt idx="418">
                  <c:v>28.8125</c:v>
                </c:pt>
                <c:pt idx="419">
                  <c:v>28.875</c:v>
                </c:pt>
                <c:pt idx="420">
                  <c:v>29</c:v>
                </c:pt>
                <c:pt idx="421">
                  <c:v>29.078125</c:v>
                </c:pt>
                <c:pt idx="422">
                  <c:v>29.171875000000043</c:v>
                </c:pt>
                <c:pt idx="423">
                  <c:v>29.265624999999975</c:v>
                </c:pt>
                <c:pt idx="424">
                  <c:v>29.34375</c:v>
                </c:pt>
                <c:pt idx="425">
                  <c:v>29.453125</c:v>
                </c:pt>
                <c:pt idx="426">
                  <c:v>29.531250000000021</c:v>
                </c:pt>
                <c:pt idx="427">
                  <c:v>29.625</c:v>
                </c:pt>
                <c:pt idx="428">
                  <c:v>29.75</c:v>
                </c:pt>
                <c:pt idx="429">
                  <c:v>29.8125</c:v>
                </c:pt>
                <c:pt idx="430">
                  <c:v>29.921875000000021</c:v>
                </c:pt>
                <c:pt idx="431">
                  <c:v>30.015625</c:v>
                </c:pt>
                <c:pt idx="432">
                  <c:v>30.109375000000021</c:v>
                </c:pt>
                <c:pt idx="433">
                  <c:v>30.203125</c:v>
                </c:pt>
                <c:pt idx="434">
                  <c:v>30.3125</c:v>
                </c:pt>
                <c:pt idx="435">
                  <c:v>30.390625</c:v>
                </c:pt>
                <c:pt idx="436">
                  <c:v>30.5</c:v>
                </c:pt>
                <c:pt idx="437">
                  <c:v>30.59375</c:v>
                </c:pt>
                <c:pt idx="438">
                  <c:v>30.6875</c:v>
                </c:pt>
                <c:pt idx="439">
                  <c:v>30.796875000000021</c:v>
                </c:pt>
                <c:pt idx="440">
                  <c:v>30.890625</c:v>
                </c:pt>
                <c:pt idx="441">
                  <c:v>31</c:v>
                </c:pt>
                <c:pt idx="442">
                  <c:v>31.09375</c:v>
                </c:pt>
                <c:pt idx="443">
                  <c:v>31.21875</c:v>
                </c:pt>
                <c:pt idx="444">
                  <c:v>31.3125</c:v>
                </c:pt>
                <c:pt idx="445">
                  <c:v>31.421875000000021</c:v>
                </c:pt>
                <c:pt idx="446">
                  <c:v>31.531250000000021</c:v>
                </c:pt>
                <c:pt idx="447">
                  <c:v>31.640625</c:v>
                </c:pt>
                <c:pt idx="448">
                  <c:v>31.75</c:v>
                </c:pt>
                <c:pt idx="449">
                  <c:v>31.859375000000021</c:v>
                </c:pt>
                <c:pt idx="450">
                  <c:v>31.953125</c:v>
                </c:pt>
                <c:pt idx="451">
                  <c:v>32.078125000000043</c:v>
                </c:pt>
                <c:pt idx="452">
                  <c:v>32.171875</c:v>
                </c:pt>
                <c:pt idx="453">
                  <c:v>32.3125</c:v>
                </c:pt>
                <c:pt idx="454">
                  <c:v>32.421875</c:v>
                </c:pt>
                <c:pt idx="455">
                  <c:v>32.53125</c:v>
                </c:pt>
                <c:pt idx="456">
                  <c:v>32.640625</c:v>
                </c:pt>
                <c:pt idx="457">
                  <c:v>32.75</c:v>
                </c:pt>
                <c:pt idx="458">
                  <c:v>32.890625</c:v>
                </c:pt>
                <c:pt idx="459">
                  <c:v>32.984375</c:v>
                </c:pt>
                <c:pt idx="460">
                  <c:v>33.125000000000043</c:v>
                </c:pt>
                <c:pt idx="461">
                  <c:v>33.234375000000043</c:v>
                </c:pt>
                <c:pt idx="462">
                  <c:v>33.359375</c:v>
                </c:pt>
                <c:pt idx="463">
                  <c:v>33.468750000000043</c:v>
                </c:pt>
                <c:pt idx="464">
                  <c:v>33.578125000000043</c:v>
                </c:pt>
                <c:pt idx="465">
                  <c:v>33.718750000000043</c:v>
                </c:pt>
                <c:pt idx="466">
                  <c:v>33.84375</c:v>
                </c:pt>
                <c:pt idx="467">
                  <c:v>33.968750000000043</c:v>
                </c:pt>
                <c:pt idx="468">
                  <c:v>34.062500000000043</c:v>
                </c:pt>
                <c:pt idx="469">
                  <c:v>34.218750000000043</c:v>
                </c:pt>
                <c:pt idx="470">
                  <c:v>34.3125</c:v>
                </c:pt>
                <c:pt idx="471">
                  <c:v>34.4375</c:v>
                </c:pt>
                <c:pt idx="472">
                  <c:v>34.562500000000043</c:v>
                </c:pt>
                <c:pt idx="473">
                  <c:v>34.6875</c:v>
                </c:pt>
                <c:pt idx="474">
                  <c:v>34.8125</c:v>
                </c:pt>
                <c:pt idx="475">
                  <c:v>34.9375</c:v>
                </c:pt>
                <c:pt idx="476">
                  <c:v>35.062500000000043</c:v>
                </c:pt>
                <c:pt idx="477">
                  <c:v>35.171875</c:v>
                </c:pt>
                <c:pt idx="478">
                  <c:v>35.3125</c:v>
                </c:pt>
                <c:pt idx="479">
                  <c:v>35.4375</c:v>
                </c:pt>
                <c:pt idx="480">
                  <c:v>35.562500000000043</c:v>
                </c:pt>
                <c:pt idx="481">
                  <c:v>35.671875</c:v>
                </c:pt>
                <c:pt idx="482">
                  <c:v>35.796875000000043</c:v>
                </c:pt>
                <c:pt idx="483">
                  <c:v>35.921875</c:v>
                </c:pt>
                <c:pt idx="484">
                  <c:v>36.015625</c:v>
                </c:pt>
                <c:pt idx="485">
                  <c:v>36.15625</c:v>
                </c:pt>
                <c:pt idx="486">
                  <c:v>36.265625000000043</c:v>
                </c:pt>
                <c:pt idx="487">
                  <c:v>36.375</c:v>
                </c:pt>
                <c:pt idx="488">
                  <c:v>36.453125</c:v>
                </c:pt>
                <c:pt idx="489">
                  <c:v>36.562500000000043</c:v>
                </c:pt>
                <c:pt idx="490">
                  <c:v>36.640625</c:v>
                </c:pt>
                <c:pt idx="491">
                  <c:v>36.75</c:v>
                </c:pt>
                <c:pt idx="492">
                  <c:v>36.84375</c:v>
                </c:pt>
                <c:pt idx="493">
                  <c:v>36.984375</c:v>
                </c:pt>
                <c:pt idx="494">
                  <c:v>37.093750000000043</c:v>
                </c:pt>
                <c:pt idx="495">
                  <c:v>37.203125000000043</c:v>
                </c:pt>
                <c:pt idx="496">
                  <c:v>37.359375</c:v>
                </c:pt>
                <c:pt idx="497">
                  <c:v>37.453125</c:v>
                </c:pt>
                <c:pt idx="498">
                  <c:v>37.593750000000043</c:v>
                </c:pt>
                <c:pt idx="499">
                  <c:v>37.703125000000043</c:v>
                </c:pt>
                <c:pt idx="500">
                  <c:v>37.84375</c:v>
                </c:pt>
                <c:pt idx="501">
                  <c:v>37.9375</c:v>
                </c:pt>
                <c:pt idx="502">
                  <c:v>38.078125000000043</c:v>
                </c:pt>
                <c:pt idx="503">
                  <c:v>38.203125000000043</c:v>
                </c:pt>
                <c:pt idx="504">
                  <c:v>38.3125</c:v>
                </c:pt>
                <c:pt idx="505">
                  <c:v>38.421875</c:v>
                </c:pt>
                <c:pt idx="506">
                  <c:v>38.562500000000043</c:v>
                </c:pt>
                <c:pt idx="507">
                  <c:v>38.671875</c:v>
                </c:pt>
                <c:pt idx="508">
                  <c:v>38.78125</c:v>
                </c:pt>
                <c:pt idx="509">
                  <c:v>38.890625</c:v>
                </c:pt>
                <c:pt idx="510">
                  <c:v>39</c:v>
                </c:pt>
                <c:pt idx="511">
                  <c:v>39.125000000000043</c:v>
                </c:pt>
                <c:pt idx="512">
                  <c:v>39.218750000000043</c:v>
                </c:pt>
                <c:pt idx="513">
                  <c:v>39.328125000000043</c:v>
                </c:pt>
                <c:pt idx="514">
                  <c:v>39.453125</c:v>
                </c:pt>
                <c:pt idx="515">
                  <c:v>39.562500000000043</c:v>
                </c:pt>
                <c:pt idx="516">
                  <c:v>39.65625</c:v>
                </c:pt>
                <c:pt idx="517">
                  <c:v>39.78125</c:v>
                </c:pt>
                <c:pt idx="518">
                  <c:v>39.859375</c:v>
                </c:pt>
                <c:pt idx="519">
                  <c:v>39.984375</c:v>
                </c:pt>
                <c:pt idx="520">
                  <c:v>40.062500000000043</c:v>
                </c:pt>
                <c:pt idx="521">
                  <c:v>40.1875</c:v>
                </c:pt>
                <c:pt idx="522">
                  <c:v>40.296875000000043</c:v>
                </c:pt>
                <c:pt idx="523">
                  <c:v>40.375</c:v>
                </c:pt>
                <c:pt idx="524">
                  <c:v>40.5</c:v>
                </c:pt>
                <c:pt idx="525">
                  <c:v>40.593750000000043</c:v>
                </c:pt>
                <c:pt idx="526">
                  <c:v>40.6875</c:v>
                </c:pt>
                <c:pt idx="527">
                  <c:v>40.796875000000043</c:v>
                </c:pt>
                <c:pt idx="528">
                  <c:v>40.890625</c:v>
                </c:pt>
                <c:pt idx="529">
                  <c:v>41</c:v>
                </c:pt>
                <c:pt idx="530">
                  <c:v>41.109375000000043</c:v>
                </c:pt>
                <c:pt idx="531">
                  <c:v>41.203125000000043</c:v>
                </c:pt>
                <c:pt idx="532">
                  <c:v>41.296875000000043</c:v>
                </c:pt>
                <c:pt idx="533">
                  <c:v>41.40625</c:v>
                </c:pt>
                <c:pt idx="534">
                  <c:v>41.484375</c:v>
                </c:pt>
                <c:pt idx="535">
                  <c:v>41.593750000000043</c:v>
                </c:pt>
                <c:pt idx="536">
                  <c:v>41.6875</c:v>
                </c:pt>
                <c:pt idx="537">
                  <c:v>41.796875000000043</c:v>
                </c:pt>
                <c:pt idx="538">
                  <c:v>41.90625</c:v>
                </c:pt>
                <c:pt idx="539">
                  <c:v>42</c:v>
                </c:pt>
                <c:pt idx="540">
                  <c:v>42.125000000000043</c:v>
                </c:pt>
                <c:pt idx="541">
                  <c:v>42.218750000000043</c:v>
                </c:pt>
                <c:pt idx="542">
                  <c:v>42.328125000000043</c:v>
                </c:pt>
                <c:pt idx="543">
                  <c:v>42.421875</c:v>
                </c:pt>
                <c:pt idx="544">
                  <c:v>42.515625</c:v>
                </c:pt>
                <c:pt idx="545">
                  <c:v>42.640625</c:v>
                </c:pt>
                <c:pt idx="546">
                  <c:v>42.734375000000043</c:v>
                </c:pt>
                <c:pt idx="547">
                  <c:v>42.84375</c:v>
                </c:pt>
                <c:pt idx="548">
                  <c:v>42.953125</c:v>
                </c:pt>
                <c:pt idx="549">
                  <c:v>43.062500000000043</c:v>
                </c:pt>
                <c:pt idx="550">
                  <c:v>43.1875</c:v>
                </c:pt>
                <c:pt idx="551">
                  <c:v>43.28125</c:v>
                </c:pt>
                <c:pt idx="552">
                  <c:v>43.40625</c:v>
                </c:pt>
                <c:pt idx="553">
                  <c:v>43.515625</c:v>
                </c:pt>
                <c:pt idx="554">
                  <c:v>43.640625</c:v>
                </c:pt>
                <c:pt idx="555">
                  <c:v>43.765625000000043</c:v>
                </c:pt>
                <c:pt idx="556">
                  <c:v>43.859375</c:v>
                </c:pt>
                <c:pt idx="557">
                  <c:v>43.984375</c:v>
                </c:pt>
                <c:pt idx="558">
                  <c:v>44.125000000000043</c:v>
                </c:pt>
                <c:pt idx="559">
                  <c:v>44.234375000000043</c:v>
                </c:pt>
                <c:pt idx="560">
                  <c:v>44.359375</c:v>
                </c:pt>
                <c:pt idx="561">
                  <c:v>44.468750000000043</c:v>
                </c:pt>
                <c:pt idx="562">
                  <c:v>44.609375000000043</c:v>
                </c:pt>
                <c:pt idx="563">
                  <c:v>44.75</c:v>
                </c:pt>
                <c:pt idx="564">
                  <c:v>44.875</c:v>
                </c:pt>
                <c:pt idx="565">
                  <c:v>45</c:v>
                </c:pt>
                <c:pt idx="566">
                  <c:v>45.140625</c:v>
                </c:pt>
                <c:pt idx="567">
                  <c:v>45.265625000000043</c:v>
                </c:pt>
                <c:pt idx="568">
                  <c:v>45.40625</c:v>
                </c:pt>
                <c:pt idx="569">
                  <c:v>45.546875</c:v>
                </c:pt>
                <c:pt idx="570">
                  <c:v>45.6875</c:v>
                </c:pt>
                <c:pt idx="571">
                  <c:v>45.84375</c:v>
                </c:pt>
                <c:pt idx="572">
                  <c:v>45.984375</c:v>
                </c:pt>
                <c:pt idx="573">
                  <c:v>46.125000000000043</c:v>
                </c:pt>
                <c:pt idx="574">
                  <c:v>46.28125</c:v>
                </c:pt>
                <c:pt idx="575">
                  <c:v>46.421875</c:v>
                </c:pt>
                <c:pt idx="576">
                  <c:v>46.578125000000043</c:v>
                </c:pt>
                <c:pt idx="577">
                  <c:v>46.75</c:v>
                </c:pt>
                <c:pt idx="578">
                  <c:v>46.890625</c:v>
                </c:pt>
                <c:pt idx="579">
                  <c:v>47.046875</c:v>
                </c:pt>
                <c:pt idx="580">
                  <c:v>47.1875</c:v>
                </c:pt>
                <c:pt idx="581">
                  <c:v>47.34375</c:v>
                </c:pt>
                <c:pt idx="582">
                  <c:v>47.53125</c:v>
                </c:pt>
                <c:pt idx="583">
                  <c:v>47.6875</c:v>
                </c:pt>
                <c:pt idx="584">
                  <c:v>47.84375</c:v>
                </c:pt>
                <c:pt idx="585">
                  <c:v>48.015625</c:v>
                </c:pt>
                <c:pt idx="586">
                  <c:v>48.1875</c:v>
                </c:pt>
                <c:pt idx="587">
                  <c:v>48.359375</c:v>
                </c:pt>
                <c:pt idx="588">
                  <c:v>48.515625</c:v>
                </c:pt>
                <c:pt idx="589">
                  <c:v>48.703125000000043</c:v>
                </c:pt>
                <c:pt idx="590">
                  <c:v>48.890625</c:v>
                </c:pt>
                <c:pt idx="591">
                  <c:v>49.062500000000043</c:v>
                </c:pt>
                <c:pt idx="592">
                  <c:v>49.25</c:v>
                </c:pt>
                <c:pt idx="593">
                  <c:v>49.421875</c:v>
                </c:pt>
                <c:pt idx="594">
                  <c:v>49.609375000000043</c:v>
                </c:pt>
                <c:pt idx="595">
                  <c:v>49.796875000000043</c:v>
                </c:pt>
                <c:pt idx="596">
                  <c:v>49.968750000000043</c:v>
                </c:pt>
                <c:pt idx="597">
                  <c:v>50.15625</c:v>
                </c:pt>
                <c:pt idx="598">
                  <c:v>50.34375</c:v>
                </c:pt>
                <c:pt idx="599">
                  <c:v>50.546875</c:v>
                </c:pt>
                <c:pt idx="600">
                  <c:v>50.718750000000043</c:v>
                </c:pt>
                <c:pt idx="601">
                  <c:v>50.921875</c:v>
                </c:pt>
                <c:pt idx="602">
                  <c:v>51.109375000000043</c:v>
                </c:pt>
                <c:pt idx="603">
                  <c:v>51.296875000000043</c:v>
                </c:pt>
                <c:pt idx="604">
                  <c:v>51.5</c:v>
                </c:pt>
                <c:pt idx="605">
                  <c:v>51.6875</c:v>
                </c:pt>
                <c:pt idx="606">
                  <c:v>51.90625</c:v>
                </c:pt>
                <c:pt idx="607">
                  <c:v>52.093750000000043</c:v>
                </c:pt>
                <c:pt idx="608">
                  <c:v>52.296875000000043</c:v>
                </c:pt>
                <c:pt idx="609">
                  <c:v>52.5</c:v>
                </c:pt>
                <c:pt idx="610">
                  <c:v>52.703125000000043</c:v>
                </c:pt>
                <c:pt idx="611">
                  <c:v>52.90625</c:v>
                </c:pt>
                <c:pt idx="612">
                  <c:v>53.093750000000043</c:v>
                </c:pt>
                <c:pt idx="613">
                  <c:v>53.328125000000043</c:v>
                </c:pt>
                <c:pt idx="614">
                  <c:v>53.515625</c:v>
                </c:pt>
                <c:pt idx="615">
                  <c:v>53.703125000000043</c:v>
                </c:pt>
                <c:pt idx="616">
                  <c:v>53.921875</c:v>
                </c:pt>
                <c:pt idx="617">
                  <c:v>54.140625</c:v>
                </c:pt>
                <c:pt idx="618">
                  <c:v>54.34375</c:v>
                </c:pt>
                <c:pt idx="619">
                  <c:v>54.562500000000043</c:v>
                </c:pt>
                <c:pt idx="620">
                  <c:v>54.765625000000043</c:v>
                </c:pt>
                <c:pt idx="621">
                  <c:v>54.968750000000043</c:v>
                </c:pt>
                <c:pt idx="622">
                  <c:v>55.1875</c:v>
                </c:pt>
                <c:pt idx="623">
                  <c:v>55.390625</c:v>
                </c:pt>
                <c:pt idx="624">
                  <c:v>55.609375000000043</c:v>
                </c:pt>
                <c:pt idx="625">
                  <c:v>55.8125</c:v>
                </c:pt>
                <c:pt idx="626">
                  <c:v>56.015625</c:v>
                </c:pt>
                <c:pt idx="627">
                  <c:v>56.234375000000043</c:v>
                </c:pt>
                <c:pt idx="628">
                  <c:v>56.453125</c:v>
                </c:pt>
                <c:pt idx="629">
                  <c:v>56.671875</c:v>
                </c:pt>
                <c:pt idx="630">
                  <c:v>56.890625</c:v>
                </c:pt>
                <c:pt idx="631">
                  <c:v>57.109375000000043</c:v>
                </c:pt>
                <c:pt idx="632">
                  <c:v>57.328125000000043</c:v>
                </c:pt>
                <c:pt idx="633">
                  <c:v>57.562500000000043</c:v>
                </c:pt>
                <c:pt idx="634">
                  <c:v>57.75</c:v>
                </c:pt>
                <c:pt idx="635">
                  <c:v>57.968750000000043</c:v>
                </c:pt>
                <c:pt idx="636">
                  <c:v>58.1875</c:v>
                </c:pt>
                <c:pt idx="637">
                  <c:v>58.421875</c:v>
                </c:pt>
                <c:pt idx="638">
                  <c:v>58.640625</c:v>
                </c:pt>
                <c:pt idx="639">
                  <c:v>58.859375</c:v>
                </c:pt>
                <c:pt idx="640">
                  <c:v>59.093750000000043</c:v>
                </c:pt>
                <c:pt idx="641">
                  <c:v>59.3125</c:v>
                </c:pt>
                <c:pt idx="642">
                  <c:v>59.546875</c:v>
                </c:pt>
                <c:pt idx="643">
                  <c:v>59.765625000000043</c:v>
                </c:pt>
                <c:pt idx="644">
                  <c:v>60</c:v>
                </c:pt>
                <c:pt idx="645">
                  <c:v>60.218750000000043</c:v>
                </c:pt>
                <c:pt idx="646">
                  <c:v>60.453125</c:v>
                </c:pt>
                <c:pt idx="647">
                  <c:v>60.6875</c:v>
                </c:pt>
                <c:pt idx="648">
                  <c:v>60.90625</c:v>
                </c:pt>
                <c:pt idx="649">
                  <c:v>61.140625</c:v>
                </c:pt>
                <c:pt idx="650">
                  <c:v>61.390625</c:v>
                </c:pt>
                <c:pt idx="651">
                  <c:v>61.609375000000043</c:v>
                </c:pt>
                <c:pt idx="652">
                  <c:v>61.859375</c:v>
                </c:pt>
                <c:pt idx="653">
                  <c:v>62.093750000000043</c:v>
                </c:pt>
                <c:pt idx="654">
                  <c:v>62.34375</c:v>
                </c:pt>
                <c:pt idx="655">
                  <c:v>62.578125000000043</c:v>
                </c:pt>
                <c:pt idx="656">
                  <c:v>62.8125</c:v>
                </c:pt>
                <c:pt idx="657">
                  <c:v>63.078125000000043</c:v>
                </c:pt>
                <c:pt idx="658">
                  <c:v>63.328125000000043</c:v>
                </c:pt>
                <c:pt idx="659">
                  <c:v>63.578125000000043</c:v>
                </c:pt>
                <c:pt idx="660">
                  <c:v>63.828125000000043</c:v>
                </c:pt>
                <c:pt idx="661">
                  <c:v>64.09375</c:v>
                </c:pt>
                <c:pt idx="662">
                  <c:v>64.359374999999915</c:v>
                </c:pt>
                <c:pt idx="663">
                  <c:v>64.624999999999986</c:v>
                </c:pt>
                <c:pt idx="664">
                  <c:v>64.890625000000085</c:v>
                </c:pt>
                <c:pt idx="665">
                  <c:v>65.15625</c:v>
                </c:pt>
                <c:pt idx="666">
                  <c:v>65.406250000000085</c:v>
                </c:pt>
                <c:pt idx="667">
                  <c:v>65.703125000000085</c:v>
                </c:pt>
                <c:pt idx="668">
                  <c:v>65.984375</c:v>
                </c:pt>
                <c:pt idx="669">
                  <c:v>66.265625000000085</c:v>
                </c:pt>
                <c:pt idx="670">
                  <c:v>66.546875</c:v>
                </c:pt>
                <c:pt idx="671">
                  <c:v>66.828125</c:v>
                </c:pt>
                <c:pt idx="672">
                  <c:v>67.140625000000085</c:v>
                </c:pt>
                <c:pt idx="673">
                  <c:v>67.437500000000085</c:v>
                </c:pt>
                <c:pt idx="674">
                  <c:v>67.75</c:v>
                </c:pt>
                <c:pt idx="675">
                  <c:v>68.046875</c:v>
                </c:pt>
                <c:pt idx="676">
                  <c:v>68.374999999999986</c:v>
                </c:pt>
                <c:pt idx="677">
                  <c:v>68.703125000000085</c:v>
                </c:pt>
                <c:pt idx="678">
                  <c:v>69.015625000000085</c:v>
                </c:pt>
                <c:pt idx="679">
                  <c:v>69.328125</c:v>
                </c:pt>
                <c:pt idx="680">
                  <c:v>69.65625</c:v>
                </c:pt>
                <c:pt idx="681">
                  <c:v>69.984375</c:v>
                </c:pt>
                <c:pt idx="682">
                  <c:v>70.359374999999915</c:v>
                </c:pt>
                <c:pt idx="683">
                  <c:v>70.703125000000085</c:v>
                </c:pt>
                <c:pt idx="684">
                  <c:v>71.078125</c:v>
                </c:pt>
                <c:pt idx="685">
                  <c:v>71.421875</c:v>
                </c:pt>
                <c:pt idx="686">
                  <c:v>71.781250000000085</c:v>
                </c:pt>
                <c:pt idx="687">
                  <c:v>72.171874999999915</c:v>
                </c:pt>
                <c:pt idx="688">
                  <c:v>72.546875</c:v>
                </c:pt>
                <c:pt idx="689">
                  <c:v>72.953125000000085</c:v>
                </c:pt>
                <c:pt idx="690">
                  <c:v>73.328125</c:v>
                </c:pt>
                <c:pt idx="691">
                  <c:v>73.71875</c:v>
                </c:pt>
                <c:pt idx="692">
                  <c:v>74.140625000000085</c:v>
                </c:pt>
                <c:pt idx="693">
                  <c:v>74.546875</c:v>
                </c:pt>
                <c:pt idx="694">
                  <c:v>74.984375</c:v>
                </c:pt>
                <c:pt idx="695">
                  <c:v>75.406250000000085</c:v>
                </c:pt>
                <c:pt idx="696">
                  <c:v>75.84375</c:v>
                </c:pt>
                <c:pt idx="697">
                  <c:v>76.296875</c:v>
                </c:pt>
                <c:pt idx="698">
                  <c:v>76.765625000000085</c:v>
                </c:pt>
                <c:pt idx="699">
                  <c:v>77.21875</c:v>
                </c:pt>
                <c:pt idx="700">
                  <c:v>77.671874999999915</c:v>
                </c:pt>
                <c:pt idx="701">
                  <c:v>78.15625</c:v>
                </c:pt>
                <c:pt idx="702">
                  <c:v>78.640625000000085</c:v>
                </c:pt>
                <c:pt idx="703">
                  <c:v>79.15625</c:v>
                </c:pt>
                <c:pt idx="704">
                  <c:v>79.65625</c:v>
                </c:pt>
                <c:pt idx="705">
                  <c:v>80.15625</c:v>
                </c:pt>
                <c:pt idx="706">
                  <c:v>80.640625000000085</c:v>
                </c:pt>
                <c:pt idx="707">
                  <c:v>81.203125000000085</c:v>
                </c:pt>
                <c:pt idx="708">
                  <c:v>81.734375</c:v>
                </c:pt>
                <c:pt idx="709">
                  <c:v>82.281250000000085</c:v>
                </c:pt>
                <c:pt idx="710">
                  <c:v>82.8125</c:v>
                </c:pt>
                <c:pt idx="711">
                  <c:v>83.374999999999986</c:v>
                </c:pt>
                <c:pt idx="712">
                  <c:v>83.953125000000085</c:v>
                </c:pt>
                <c:pt idx="713">
                  <c:v>84.531250000000085</c:v>
                </c:pt>
                <c:pt idx="714">
                  <c:v>85.109374999999915</c:v>
                </c:pt>
                <c:pt idx="715">
                  <c:v>85.703125000000085</c:v>
                </c:pt>
                <c:pt idx="716">
                  <c:v>86.296875</c:v>
                </c:pt>
                <c:pt idx="717">
                  <c:v>86.921875</c:v>
                </c:pt>
                <c:pt idx="718">
                  <c:v>87.546875</c:v>
                </c:pt>
                <c:pt idx="719">
                  <c:v>88.171874999999915</c:v>
                </c:pt>
                <c:pt idx="720">
                  <c:v>88.796875</c:v>
                </c:pt>
                <c:pt idx="721">
                  <c:v>89.421875</c:v>
                </c:pt>
                <c:pt idx="722">
                  <c:v>90.09375</c:v>
                </c:pt>
                <c:pt idx="723">
                  <c:v>90.765625000000085</c:v>
                </c:pt>
                <c:pt idx="724">
                  <c:v>91.437500000000085</c:v>
                </c:pt>
                <c:pt idx="725">
                  <c:v>92.109374999999915</c:v>
                </c:pt>
                <c:pt idx="726">
                  <c:v>92.781250000000085</c:v>
                </c:pt>
                <c:pt idx="727">
                  <c:v>93.484375</c:v>
                </c:pt>
                <c:pt idx="728">
                  <c:v>94.1875</c:v>
                </c:pt>
                <c:pt idx="729">
                  <c:v>94.906250000000085</c:v>
                </c:pt>
                <c:pt idx="730">
                  <c:v>95.59375</c:v>
                </c:pt>
                <c:pt idx="731">
                  <c:v>96.328125</c:v>
                </c:pt>
                <c:pt idx="732">
                  <c:v>97.0625</c:v>
                </c:pt>
                <c:pt idx="733">
                  <c:v>97.8125</c:v>
                </c:pt>
                <c:pt idx="734">
                  <c:v>98.5625</c:v>
                </c:pt>
                <c:pt idx="735">
                  <c:v>99.3125</c:v>
                </c:pt>
                <c:pt idx="736">
                  <c:v>100.046875</c:v>
                </c:pt>
                <c:pt idx="737">
                  <c:v>100.828125</c:v>
                </c:pt>
                <c:pt idx="738">
                  <c:v>101.60937499999991</c:v>
                </c:pt>
                <c:pt idx="739">
                  <c:v>102.37499999999999</c:v>
                </c:pt>
                <c:pt idx="740">
                  <c:v>103.15625</c:v>
                </c:pt>
                <c:pt idx="741">
                  <c:v>103.93750000000009</c:v>
                </c:pt>
                <c:pt idx="742">
                  <c:v>104.734375</c:v>
                </c:pt>
                <c:pt idx="743">
                  <c:v>105.546875</c:v>
                </c:pt>
                <c:pt idx="744">
                  <c:v>106.34375</c:v>
                </c:pt>
                <c:pt idx="745">
                  <c:v>107.15625</c:v>
                </c:pt>
                <c:pt idx="746">
                  <c:v>107.96875</c:v>
                </c:pt>
                <c:pt idx="747">
                  <c:v>108.796875</c:v>
                </c:pt>
                <c:pt idx="748">
                  <c:v>109.62499999999999</c:v>
                </c:pt>
                <c:pt idx="749">
                  <c:v>110.45312500000009</c:v>
                </c:pt>
                <c:pt idx="750">
                  <c:v>111.28125000000009</c:v>
                </c:pt>
                <c:pt idx="751">
                  <c:v>112.09375</c:v>
                </c:pt>
                <c:pt idx="752">
                  <c:v>112.89062500000009</c:v>
                </c:pt>
                <c:pt idx="753">
                  <c:v>113.67187499999991</c:v>
                </c:pt>
                <c:pt idx="754">
                  <c:v>114.45312500000009</c:v>
                </c:pt>
                <c:pt idx="755">
                  <c:v>115.234375</c:v>
                </c:pt>
                <c:pt idx="756">
                  <c:v>115.96875</c:v>
                </c:pt>
                <c:pt idx="757">
                  <c:v>116.60937499999991</c:v>
                </c:pt>
                <c:pt idx="758">
                  <c:v>117.26562500000009</c:v>
                </c:pt>
                <c:pt idx="759">
                  <c:v>117.921875</c:v>
                </c:pt>
                <c:pt idx="760">
                  <c:v>118.5625</c:v>
                </c:pt>
                <c:pt idx="761">
                  <c:v>119.17187499999991</c:v>
                </c:pt>
                <c:pt idx="762">
                  <c:v>119.67187499999991</c:v>
                </c:pt>
                <c:pt idx="763">
                  <c:v>120.15625</c:v>
                </c:pt>
                <c:pt idx="764">
                  <c:v>120.6875</c:v>
                </c:pt>
                <c:pt idx="765">
                  <c:v>121.17187499999991</c:v>
                </c:pt>
                <c:pt idx="766">
                  <c:v>121.60937499999991</c:v>
                </c:pt>
                <c:pt idx="767">
                  <c:v>121.984375</c:v>
                </c:pt>
                <c:pt idx="768">
                  <c:v>122.28125000000009</c:v>
                </c:pt>
                <c:pt idx="769">
                  <c:v>122.62499999999999</c:v>
                </c:pt>
                <c:pt idx="770">
                  <c:v>122.96875</c:v>
                </c:pt>
                <c:pt idx="771">
                  <c:v>123.26562500000009</c:v>
                </c:pt>
                <c:pt idx="772">
                  <c:v>123.421875</c:v>
                </c:pt>
                <c:pt idx="773">
                  <c:v>123.59375</c:v>
                </c:pt>
                <c:pt idx="774">
                  <c:v>123.76562500000009</c:v>
                </c:pt>
                <c:pt idx="775">
                  <c:v>123.93750000000009</c:v>
                </c:pt>
                <c:pt idx="776">
                  <c:v>124.0625</c:v>
                </c:pt>
                <c:pt idx="777">
                  <c:v>124.12499999999999</c:v>
                </c:pt>
                <c:pt idx="778">
                  <c:v>124.1875</c:v>
                </c:pt>
                <c:pt idx="779">
                  <c:v>124.21875</c:v>
                </c:pt>
                <c:pt idx="780">
                  <c:v>124.28125000000009</c:v>
                </c:pt>
                <c:pt idx="781">
                  <c:v>124.34375</c:v>
                </c:pt>
                <c:pt idx="782">
                  <c:v>124.35937499999991</c:v>
                </c:pt>
                <c:pt idx="783">
                  <c:v>124.43750000000009</c:v>
                </c:pt>
                <c:pt idx="784">
                  <c:v>124.45312500000009</c:v>
                </c:pt>
                <c:pt idx="785">
                  <c:v>124.484375</c:v>
                </c:pt>
                <c:pt idx="786">
                  <c:v>124.51562500000009</c:v>
                </c:pt>
                <c:pt idx="787">
                  <c:v>124.546875</c:v>
                </c:pt>
                <c:pt idx="788">
                  <c:v>124.5625</c:v>
                </c:pt>
                <c:pt idx="789">
                  <c:v>124.59375</c:v>
                </c:pt>
                <c:pt idx="790">
                  <c:v>124.62499999999999</c:v>
                </c:pt>
                <c:pt idx="791">
                  <c:v>124.62499999999999</c:v>
                </c:pt>
                <c:pt idx="792">
                  <c:v>124.65625</c:v>
                </c:pt>
                <c:pt idx="793">
                  <c:v>124.67187499999991</c:v>
                </c:pt>
                <c:pt idx="794">
                  <c:v>124.6875</c:v>
                </c:pt>
                <c:pt idx="795">
                  <c:v>124.70312500000009</c:v>
                </c:pt>
                <c:pt idx="796">
                  <c:v>124.71875</c:v>
                </c:pt>
                <c:pt idx="797">
                  <c:v>124.75</c:v>
                </c:pt>
                <c:pt idx="798">
                  <c:v>124.75</c:v>
                </c:pt>
                <c:pt idx="799">
                  <c:v>124.76562500000009</c:v>
                </c:pt>
                <c:pt idx="800">
                  <c:v>124.76562500000009</c:v>
                </c:pt>
                <c:pt idx="801">
                  <c:v>124.796875</c:v>
                </c:pt>
                <c:pt idx="802">
                  <c:v>124.8125</c:v>
                </c:pt>
                <c:pt idx="803">
                  <c:v>124.8125</c:v>
                </c:pt>
                <c:pt idx="804">
                  <c:v>124.828125</c:v>
                </c:pt>
                <c:pt idx="805">
                  <c:v>124.828125</c:v>
                </c:pt>
                <c:pt idx="806">
                  <c:v>124.828125</c:v>
                </c:pt>
                <c:pt idx="807">
                  <c:v>124.84375</c:v>
                </c:pt>
                <c:pt idx="808">
                  <c:v>124.85937499999991</c:v>
                </c:pt>
                <c:pt idx="809">
                  <c:v>124.87499999999999</c:v>
                </c:pt>
                <c:pt idx="810">
                  <c:v>124.87499999999999</c:v>
                </c:pt>
                <c:pt idx="811">
                  <c:v>124.87499999999999</c:v>
                </c:pt>
                <c:pt idx="812">
                  <c:v>124.87499999999999</c:v>
                </c:pt>
                <c:pt idx="813">
                  <c:v>124.89062500000009</c:v>
                </c:pt>
                <c:pt idx="814">
                  <c:v>124.87499999999999</c:v>
                </c:pt>
                <c:pt idx="815">
                  <c:v>124.87499999999999</c:v>
                </c:pt>
                <c:pt idx="816">
                  <c:v>124.89062500000009</c:v>
                </c:pt>
                <c:pt idx="817">
                  <c:v>124.89062500000009</c:v>
                </c:pt>
                <c:pt idx="818">
                  <c:v>124.89062500000009</c:v>
                </c:pt>
                <c:pt idx="819">
                  <c:v>124.89062500000009</c:v>
                </c:pt>
                <c:pt idx="820">
                  <c:v>124.89062500000009</c:v>
                </c:pt>
                <c:pt idx="821">
                  <c:v>124.89062500000009</c:v>
                </c:pt>
                <c:pt idx="822">
                  <c:v>124.89062500000009</c:v>
                </c:pt>
                <c:pt idx="823">
                  <c:v>124.87499999999999</c:v>
                </c:pt>
                <c:pt idx="824">
                  <c:v>124.89062500000009</c:v>
                </c:pt>
                <c:pt idx="825">
                  <c:v>124.89062500000009</c:v>
                </c:pt>
                <c:pt idx="826">
                  <c:v>124.89062500000009</c:v>
                </c:pt>
                <c:pt idx="827">
                  <c:v>124.89062500000009</c:v>
                </c:pt>
                <c:pt idx="828">
                  <c:v>124.89062500000009</c:v>
                </c:pt>
                <c:pt idx="829">
                  <c:v>124.89062500000009</c:v>
                </c:pt>
                <c:pt idx="830">
                  <c:v>124.89062500000009</c:v>
                </c:pt>
                <c:pt idx="831">
                  <c:v>124.89062500000009</c:v>
                </c:pt>
                <c:pt idx="832">
                  <c:v>124.87499999999999</c:v>
                </c:pt>
                <c:pt idx="833">
                  <c:v>124.89062500000009</c:v>
                </c:pt>
                <c:pt idx="834">
                  <c:v>124.89062500000009</c:v>
                </c:pt>
                <c:pt idx="835">
                  <c:v>124.89062500000009</c:v>
                </c:pt>
                <c:pt idx="836">
                  <c:v>124.89062500000009</c:v>
                </c:pt>
                <c:pt idx="837">
                  <c:v>124.89062500000009</c:v>
                </c:pt>
                <c:pt idx="838">
                  <c:v>124.90625000000009</c:v>
                </c:pt>
                <c:pt idx="839">
                  <c:v>124.89062500000009</c:v>
                </c:pt>
                <c:pt idx="840">
                  <c:v>124.89062500000009</c:v>
                </c:pt>
                <c:pt idx="841">
                  <c:v>124.89062500000009</c:v>
                </c:pt>
                <c:pt idx="842">
                  <c:v>124.89062500000009</c:v>
                </c:pt>
                <c:pt idx="843">
                  <c:v>124.89062500000009</c:v>
                </c:pt>
                <c:pt idx="844">
                  <c:v>124.89062500000009</c:v>
                </c:pt>
                <c:pt idx="845">
                  <c:v>124.90625000000009</c:v>
                </c:pt>
                <c:pt idx="846">
                  <c:v>124.90625000000009</c:v>
                </c:pt>
                <c:pt idx="847">
                  <c:v>124.89062500000009</c:v>
                </c:pt>
                <c:pt idx="848">
                  <c:v>124.90625000000009</c:v>
                </c:pt>
                <c:pt idx="849">
                  <c:v>124.90625000000009</c:v>
                </c:pt>
                <c:pt idx="850">
                  <c:v>124.89062500000009</c:v>
                </c:pt>
                <c:pt idx="851">
                  <c:v>124.89062500000009</c:v>
                </c:pt>
                <c:pt idx="852">
                  <c:v>124.90625000000009</c:v>
                </c:pt>
                <c:pt idx="853">
                  <c:v>124.90625000000009</c:v>
                </c:pt>
                <c:pt idx="854">
                  <c:v>124.921875</c:v>
                </c:pt>
                <c:pt idx="855">
                  <c:v>124.921875</c:v>
                </c:pt>
                <c:pt idx="856">
                  <c:v>124.90625000000009</c:v>
                </c:pt>
                <c:pt idx="857">
                  <c:v>124.90625000000009</c:v>
                </c:pt>
                <c:pt idx="858">
                  <c:v>124.89062500000009</c:v>
                </c:pt>
                <c:pt idx="859">
                  <c:v>124.90625000000009</c:v>
                </c:pt>
                <c:pt idx="860">
                  <c:v>124.89062500000009</c:v>
                </c:pt>
                <c:pt idx="861">
                  <c:v>124.89062500000009</c:v>
                </c:pt>
                <c:pt idx="862">
                  <c:v>124.89062500000009</c:v>
                </c:pt>
                <c:pt idx="863">
                  <c:v>124.89062500000009</c:v>
                </c:pt>
                <c:pt idx="864">
                  <c:v>124.89062500000009</c:v>
                </c:pt>
                <c:pt idx="865">
                  <c:v>124.89062500000009</c:v>
                </c:pt>
                <c:pt idx="866">
                  <c:v>124.87499999999999</c:v>
                </c:pt>
                <c:pt idx="867">
                  <c:v>124.89062500000009</c:v>
                </c:pt>
                <c:pt idx="868">
                  <c:v>124.89062500000009</c:v>
                </c:pt>
                <c:pt idx="869">
                  <c:v>124.89062500000009</c:v>
                </c:pt>
                <c:pt idx="870">
                  <c:v>124.89062500000009</c:v>
                </c:pt>
                <c:pt idx="871">
                  <c:v>124.89062500000009</c:v>
                </c:pt>
                <c:pt idx="872">
                  <c:v>124.90625000000009</c:v>
                </c:pt>
                <c:pt idx="873">
                  <c:v>124.89062500000009</c:v>
                </c:pt>
                <c:pt idx="874">
                  <c:v>124.89062500000009</c:v>
                </c:pt>
                <c:pt idx="875">
                  <c:v>124.89062500000009</c:v>
                </c:pt>
                <c:pt idx="876">
                  <c:v>124.89062500000009</c:v>
                </c:pt>
                <c:pt idx="877">
                  <c:v>124.89062500000009</c:v>
                </c:pt>
                <c:pt idx="878">
                  <c:v>124.89062500000009</c:v>
                </c:pt>
                <c:pt idx="879">
                  <c:v>124.89062500000009</c:v>
                </c:pt>
                <c:pt idx="880">
                  <c:v>124.89062500000009</c:v>
                </c:pt>
                <c:pt idx="881">
                  <c:v>124.89062500000009</c:v>
                </c:pt>
                <c:pt idx="882">
                  <c:v>124.89062500000009</c:v>
                </c:pt>
                <c:pt idx="883">
                  <c:v>124.89062500000009</c:v>
                </c:pt>
                <c:pt idx="884">
                  <c:v>124.90625000000009</c:v>
                </c:pt>
                <c:pt idx="885">
                  <c:v>124.90625000000009</c:v>
                </c:pt>
                <c:pt idx="886">
                  <c:v>124.90625000000009</c:v>
                </c:pt>
                <c:pt idx="887">
                  <c:v>124.90625000000009</c:v>
                </c:pt>
                <c:pt idx="888">
                  <c:v>124.89062500000009</c:v>
                </c:pt>
                <c:pt idx="889">
                  <c:v>124.89062500000009</c:v>
                </c:pt>
                <c:pt idx="890">
                  <c:v>124.90625000000009</c:v>
                </c:pt>
                <c:pt idx="891">
                  <c:v>124.89062500000009</c:v>
                </c:pt>
                <c:pt idx="892">
                  <c:v>124.90625000000009</c:v>
                </c:pt>
                <c:pt idx="893">
                  <c:v>124.89062500000009</c:v>
                </c:pt>
                <c:pt idx="894">
                  <c:v>124.89062500000009</c:v>
                </c:pt>
                <c:pt idx="895">
                  <c:v>124.90625000000009</c:v>
                </c:pt>
                <c:pt idx="896">
                  <c:v>124.90625000000009</c:v>
                </c:pt>
                <c:pt idx="897">
                  <c:v>124.89062500000009</c:v>
                </c:pt>
                <c:pt idx="898">
                  <c:v>124.89062500000009</c:v>
                </c:pt>
                <c:pt idx="899">
                  <c:v>124.89062500000009</c:v>
                </c:pt>
                <c:pt idx="900">
                  <c:v>124.89062500000009</c:v>
                </c:pt>
                <c:pt idx="901">
                  <c:v>124.89062500000009</c:v>
                </c:pt>
                <c:pt idx="902">
                  <c:v>124.89062500000009</c:v>
                </c:pt>
                <c:pt idx="903">
                  <c:v>124.89062500000009</c:v>
                </c:pt>
                <c:pt idx="904">
                  <c:v>124.89062500000009</c:v>
                </c:pt>
                <c:pt idx="905">
                  <c:v>124.89062500000009</c:v>
                </c:pt>
                <c:pt idx="906">
                  <c:v>124.89062500000009</c:v>
                </c:pt>
                <c:pt idx="907">
                  <c:v>124.89062500000009</c:v>
                </c:pt>
                <c:pt idx="908">
                  <c:v>124.90625000000009</c:v>
                </c:pt>
                <c:pt idx="909">
                  <c:v>124.89062500000009</c:v>
                </c:pt>
                <c:pt idx="910">
                  <c:v>124.89062500000009</c:v>
                </c:pt>
                <c:pt idx="911">
                  <c:v>124.90625000000009</c:v>
                </c:pt>
                <c:pt idx="912">
                  <c:v>124.90625000000009</c:v>
                </c:pt>
                <c:pt idx="913">
                  <c:v>124.89062500000009</c:v>
                </c:pt>
                <c:pt idx="914">
                  <c:v>124.89062500000009</c:v>
                </c:pt>
                <c:pt idx="915">
                  <c:v>124.90625000000009</c:v>
                </c:pt>
                <c:pt idx="916">
                  <c:v>124.89062500000009</c:v>
                </c:pt>
                <c:pt idx="917">
                  <c:v>124.87499999999999</c:v>
                </c:pt>
                <c:pt idx="918">
                  <c:v>124.90625000000009</c:v>
                </c:pt>
                <c:pt idx="919">
                  <c:v>124.89062500000009</c:v>
                </c:pt>
                <c:pt idx="920">
                  <c:v>124.89062500000009</c:v>
                </c:pt>
                <c:pt idx="921">
                  <c:v>124.89062500000009</c:v>
                </c:pt>
                <c:pt idx="922">
                  <c:v>124.89062500000009</c:v>
                </c:pt>
                <c:pt idx="923">
                  <c:v>124.89062500000009</c:v>
                </c:pt>
                <c:pt idx="924">
                  <c:v>124.90625000000009</c:v>
                </c:pt>
                <c:pt idx="925">
                  <c:v>124.90625000000009</c:v>
                </c:pt>
                <c:pt idx="926">
                  <c:v>124.89062500000009</c:v>
                </c:pt>
                <c:pt idx="927">
                  <c:v>124.89062500000009</c:v>
                </c:pt>
                <c:pt idx="928">
                  <c:v>124.90625000000009</c:v>
                </c:pt>
                <c:pt idx="929">
                  <c:v>124.90625000000009</c:v>
                </c:pt>
                <c:pt idx="930">
                  <c:v>124.90625000000009</c:v>
                </c:pt>
                <c:pt idx="931">
                  <c:v>124.89062500000009</c:v>
                </c:pt>
                <c:pt idx="932">
                  <c:v>124.89062500000009</c:v>
                </c:pt>
                <c:pt idx="933">
                  <c:v>124.89062500000009</c:v>
                </c:pt>
                <c:pt idx="934">
                  <c:v>124.89062500000009</c:v>
                </c:pt>
                <c:pt idx="935">
                  <c:v>124.90625000000009</c:v>
                </c:pt>
                <c:pt idx="936">
                  <c:v>124.89062500000009</c:v>
                </c:pt>
                <c:pt idx="937">
                  <c:v>124.89062500000009</c:v>
                </c:pt>
                <c:pt idx="938">
                  <c:v>124.89062500000009</c:v>
                </c:pt>
                <c:pt idx="939">
                  <c:v>124.90625000000009</c:v>
                </c:pt>
                <c:pt idx="940">
                  <c:v>124.89062500000009</c:v>
                </c:pt>
                <c:pt idx="941">
                  <c:v>124.90625000000009</c:v>
                </c:pt>
                <c:pt idx="942">
                  <c:v>124.90625000000009</c:v>
                </c:pt>
                <c:pt idx="943">
                  <c:v>124.89062500000009</c:v>
                </c:pt>
                <c:pt idx="944">
                  <c:v>124.89062500000009</c:v>
                </c:pt>
                <c:pt idx="945">
                  <c:v>124.89062500000009</c:v>
                </c:pt>
                <c:pt idx="946">
                  <c:v>124.89062500000009</c:v>
                </c:pt>
                <c:pt idx="947">
                  <c:v>124.90625000000009</c:v>
                </c:pt>
                <c:pt idx="948">
                  <c:v>124.89062500000009</c:v>
                </c:pt>
                <c:pt idx="949">
                  <c:v>124.87499999999999</c:v>
                </c:pt>
                <c:pt idx="950">
                  <c:v>124.89062500000009</c:v>
                </c:pt>
                <c:pt idx="951">
                  <c:v>124.89062500000009</c:v>
                </c:pt>
                <c:pt idx="952">
                  <c:v>124.90625000000009</c:v>
                </c:pt>
                <c:pt idx="953">
                  <c:v>124.90625000000009</c:v>
                </c:pt>
                <c:pt idx="954">
                  <c:v>124.90625000000009</c:v>
                </c:pt>
                <c:pt idx="955">
                  <c:v>124.90625000000009</c:v>
                </c:pt>
                <c:pt idx="956">
                  <c:v>124.89062500000009</c:v>
                </c:pt>
                <c:pt idx="957">
                  <c:v>124.89062500000009</c:v>
                </c:pt>
                <c:pt idx="958">
                  <c:v>124.89062500000009</c:v>
                </c:pt>
                <c:pt idx="959">
                  <c:v>124.89062500000009</c:v>
                </c:pt>
                <c:pt idx="960">
                  <c:v>124.89062500000009</c:v>
                </c:pt>
                <c:pt idx="961">
                  <c:v>124.89062500000009</c:v>
                </c:pt>
                <c:pt idx="962">
                  <c:v>124.89062500000009</c:v>
                </c:pt>
                <c:pt idx="963">
                  <c:v>124.89062500000009</c:v>
                </c:pt>
                <c:pt idx="964">
                  <c:v>124.90625000000009</c:v>
                </c:pt>
                <c:pt idx="965">
                  <c:v>124.90625000000009</c:v>
                </c:pt>
                <c:pt idx="966">
                  <c:v>124.90625000000009</c:v>
                </c:pt>
                <c:pt idx="967">
                  <c:v>124.90625000000009</c:v>
                </c:pt>
                <c:pt idx="968">
                  <c:v>124.90625000000009</c:v>
                </c:pt>
                <c:pt idx="969">
                  <c:v>124.90625000000009</c:v>
                </c:pt>
                <c:pt idx="970">
                  <c:v>124.89062500000009</c:v>
                </c:pt>
                <c:pt idx="971">
                  <c:v>124.89062500000009</c:v>
                </c:pt>
                <c:pt idx="972">
                  <c:v>124.90625000000009</c:v>
                </c:pt>
                <c:pt idx="973">
                  <c:v>124.89062500000009</c:v>
                </c:pt>
                <c:pt idx="974">
                  <c:v>124.90625000000009</c:v>
                </c:pt>
                <c:pt idx="975">
                  <c:v>124.90625000000009</c:v>
                </c:pt>
                <c:pt idx="976">
                  <c:v>124.90625000000009</c:v>
                </c:pt>
                <c:pt idx="977">
                  <c:v>124.89062500000009</c:v>
                </c:pt>
                <c:pt idx="978">
                  <c:v>124.89062500000009</c:v>
                </c:pt>
                <c:pt idx="979">
                  <c:v>124.89062500000009</c:v>
                </c:pt>
                <c:pt idx="980">
                  <c:v>124.90625000000009</c:v>
                </c:pt>
                <c:pt idx="981">
                  <c:v>124.90625000000009</c:v>
                </c:pt>
                <c:pt idx="982">
                  <c:v>124.89062500000009</c:v>
                </c:pt>
                <c:pt idx="983">
                  <c:v>124.89062500000009</c:v>
                </c:pt>
                <c:pt idx="984">
                  <c:v>124.90625000000009</c:v>
                </c:pt>
                <c:pt idx="985">
                  <c:v>124.89062500000009</c:v>
                </c:pt>
                <c:pt idx="986">
                  <c:v>124.90625000000009</c:v>
                </c:pt>
                <c:pt idx="987">
                  <c:v>124.90625000000009</c:v>
                </c:pt>
                <c:pt idx="988">
                  <c:v>124.89062500000009</c:v>
                </c:pt>
                <c:pt idx="989">
                  <c:v>124.89062500000009</c:v>
                </c:pt>
                <c:pt idx="990">
                  <c:v>124.90625000000009</c:v>
                </c:pt>
                <c:pt idx="991">
                  <c:v>124.89062500000009</c:v>
                </c:pt>
                <c:pt idx="992">
                  <c:v>124.90625000000009</c:v>
                </c:pt>
                <c:pt idx="993">
                  <c:v>124.89062500000009</c:v>
                </c:pt>
                <c:pt idx="994">
                  <c:v>124.89062500000009</c:v>
                </c:pt>
                <c:pt idx="995">
                  <c:v>124.90625000000009</c:v>
                </c:pt>
                <c:pt idx="996">
                  <c:v>124.89062500000009</c:v>
                </c:pt>
                <c:pt idx="997">
                  <c:v>124.90625000000009</c:v>
                </c:pt>
                <c:pt idx="998">
                  <c:v>124.90625000000009</c:v>
                </c:pt>
                <c:pt idx="999">
                  <c:v>124.90625000000009</c:v>
                </c:pt>
                <c:pt idx="1000">
                  <c:v>124.89062500000009</c:v>
                </c:pt>
                <c:pt idx="1001">
                  <c:v>124.89062500000009</c:v>
                </c:pt>
                <c:pt idx="1002">
                  <c:v>124.89062500000009</c:v>
                </c:pt>
                <c:pt idx="1003">
                  <c:v>124.89062500000009</c:v>
                </c:pt>
                <c:pt idx="1004">
                  <c:v>124.89062500000009</c:v>
                </c:pt>
                <c:pt idx="1005">
                  <c:v>124.90625000000009</c:v>
                </c:pt>
                <c:pt idx="1006">
                  <c:v>124.90625000000009</c:v>
                </c:pt>
                <c:pt idx="1007">
                  <c:v>124.90625000000009</c:v>
                </c:pt>
                <c:pt idx="1008">
                  <c:v>124.89062500000009</c:v>
                </c:pt>
                <c:pt idx="1009">
                  <c:v>124.89062500000009</c:v>
                </c:pt>
                <c:pt idx="1010">
                  <c:v>124.90625000000009</c:v>
                </c:pt>
                <c:pt idx="1011">
                  <c:v>124.90625000000009</c:v>
                </c:pt>
                <c:pt idx="1012">
                  <c:v>124.90625000000009</c:v>
                </c:pt>
                <c:pt idx="1013">
                  <c:v>124.89062500000009</c:v>
                </c:pt>
                <c:pt idx="1014">
                  <c:v>124.89062500000009</c:v>
                </c:pt>
                <c:pt idx="1015">
                  <c:v>124.89062500000009</c:v>
                </c:pt>
                <c:pt idx="1016">
                  <c:v>124.89062500000009</c:v>
                </c:pt>
                <c:pt idx="1017">
                  <c:v>124.90625000000009</c:v>
                </c:pt>
                <c:pt idx="1018">
                  <c:v>124.89062500000009</c:v>
                </c:pt>
                <c:pt idx="1019">
                  <c:v>124.90625000000009</c:v>
                </c:pt>
                <c:pt idx="1020">
                  <c:v>124.89062500000009</c:v>
                </c:pt>
                <c:pt idx="1021">
                  <c:v>124.89062500000009</c:v>
                </c:pt>
                <c:pt idx="1022">
                  <c:v>124.89062500000009</c:v>
                </c:pt>
                <c:pt idx="1023">
                  <c:v>124.89062500000009</c:v>
                </c:pt>
                <c:pt idx="1024">
                  <c:v>124.90625000000009</c:v>
                </c:pt>
                <c:pt idx="1025">
                  <c:v>124.90625000000009</c:v>
                </c:pt>
                <c:pt idx="1026">
                  <c:v>124.90625000000009</c:v>
                </c:pt>
                <c:pt idx="1027">
                  <c:v>124.89062500000009</c:v>
                </c:pt>
                <c:pt idx="1028">
                  <c:v>124.89062500000009</c:v>
                </c:pt>
                <c:pt idx="1029">
                  <c:v>124.89062500000009</c:v>
                </c:pt>
                <c:pt idx="1030">
                  <c:v>124.89062500000009</c:v>
                </c:pt>
                <c:pt idx="1031">
                  <c:v>124.89062500000009</c:v>
                </c:pt>
                <c:pt idx="1032">
                  <c:v>124.89062500000009</c:v>
                </c:pt>
                <c:pt idx="1033">
                  <c:v>124.89062500000009</c:v>
                </c:pt>
                <c:pt idx="1034">
                  <c:v>124.89062500000009</c:v>
                </c:pt>
                <c:pt idx="1035">
                  <c:v>124.89062500000009</c:v>
                </c:pt>
                <c:pt idx="1036">
                  <c:v>124.89062500000009</c:v>
                </c:pt>
                <c:pt idx="1037">
                  <c:v>124.89062500000009</c:v>
                </c:pt>
                <c:pt idx="1038">
                  <c:v>124.90625000000009</c:v>
                </c:pt>
                <c:pt idx="1039">
                  <c:v>124.90625000000009</c:v>
                </c:pt>
                <c:pt idx="1040">
                  <c:v>124.90625000000009</c:v>
                </c:pt>
                <c:pt idx="1041">
                  <c:v>124.87499999999999</c:v>
                </c:pt>
                <c:pt idx="1042">
                  <c:v>124.90625000000009</c:v>
                </c:pt>
                <c:pt idx="1043">
                  <c:v>124.90625000000009</c:v>
                </c:pt>
                <c:pt idx="1044">
                  <c:v>124.89062500000009</c:v>
                </c:pt>
                <c:pt idx="1045">
                  <c:v>124.90625000000009</c:v>
                </c:pt>
                <c:pt idx="1046">
                  <c:v>124.90625000000009</c:v>
                </c:pt>
                <c:pt idx="1047">
                  <c:v>124.89062500000009</c:v>
                </c:pt>
                <c:pt idx="1048">
                  <c:v>124.89062500000009</c:v>
                </c:pt>
                <c:pt idx="1049">
                  <c:v>124.89062500000009</c:v>
                </c:pt>
                <c:pt idx="1050">
                  <c:v>124.90625000000009</c:v>
                </c:pt>
                <c:pt idx="1051">
                  <c:v>124.89062500000009</c:v>
                </c:pt>
                <c:pt idx="1052">
                  <c:v>124.90625000000009</c:v>
                </c:pt>
                <c:pt idx="1053">
                  <c:v>124.89062500000009</c:v>
                </c:pt>
                <c:pt idx="1054">
                  <c:v>124.89062500000009</c:v>
                </c:pt>
                <c:pt idx="1055">
                  <c:v>124.89062500000009</c:v>
                </c:pt>
                <c:pt idx="1056">
                  <c:v>124.89062500000009</c:v>
                </c:pt>
                <c:pt idx="1057">
                  <c:v>124.89062500000009</c:v>
                </c:pt>
                <c:pt idx="1058">
                  <c:v>124.89062500000009</c:v>
                </c:pt>
                <c:pt idx="1059">
                  <c:v>124.89062500000009</c:v>
                </c:pt>
                <c:pt idx="1060">
                  <c:v>124.89062500000009</c:v>
                </c:pt>
                <c:pt idx="1061">
                  <c:v>124.90625000000009</c:v>
                </c:pt>
                <c:pt idx="1062">
                  <c:v>124.89062500000009</c:v>
                </c:pt>
                <c:pt idx="1063">
                  <c:v>124.90625000000009</c:v>
                </c:pt>
                <c:pt idx="1064">
                  <c:v>124.89062500000009</c:v>
                </c:pt>
                <c:pt idx="1065">
                  <c:v>124.90625000000009</c:v>
                </c:pt>
                <c:pt idx="1066">
                  <c:v>124.89062500000009</c:v>
                </c:pt>
                <c:pt idx="1067">
                  <c:v>124.89062500000009</c:v>
                </c:pt>
                <c:pt idx="1068">
                  <c:v>124.90625000000009</c:v>
                </c:pt>
                <c:pt idx="1069">
                  <c:v>124.89062500000009</c:v>
                </c:pt>
                <c:pt idx="1070">
                  <c:v>124.87499999999999</c:v>
                </c:pt>
                <c:pt idx="1071">
                  <c:v>124.89062500000009</c:v>
                </c:pt>
                <c:pt idx="1072">
                  <c:v>124.89062500000009</c:v>
                </c:pt>
                <c:pt idx="1073">
                  <c:v>124.87499999999999</c:v>
                </c:pt>
                <c:pt idx="1074">
                  <c:v>124.89062500000009</c:v>
                </c:pt>
                <c:pt idx="1075">
                  <c:v>124.89062500000009</c:v>
                </c:pt>
                <c:pt idx="1076">
                  <c:v>124.89062500000009</c:v>
                </c:pt>
                <c:pt idx="1077">
                  <c:v>124.90625000000009</c:v>
                </c:pt>
                <c:pt idx="1078">
                  <c:v>124.89062500000009</c:v>
                </c:pt>
                <c:pt idx="1079">
                  <c:v>124.89062500000009</c:v>
                </c:pt>
                <c:pt idx="1080">
                  <c:v>124.89062500000009</c:v>
                </c:pt>
                <c:pt idx="1081">
                  <c:v>124.90625000000009</c:v>
                </c:pt>
                <c:pt idx="1082">
                  <c:v>124.89062500000009</c:v>
                </c:pt>
                <c:pt idx="1083">
                  <c:v>124.87499999999999</c:v>
                </c:pt>
                <c:pt idx="1084">
                  <c:v>124.90625000000009</c:v>
                </c:pt>
                <c:pt idx="1085">
                  <c:v>124.90625000000009</c:v>
                </c:pt>
                <c:pt idx="1086">
                  <c:v>124.89062500000009</c:v>
                </c:pt>
                <c:pt idx="1087">
                  <c:v>124.90625000000009</c:v>
                </c:pt>
                <c:pt idx="1088">
                  <c:v>124.89062500000009</c:v>
                </c:pt>
                <c:pt idx="1089">
                  <c:v>124.87499999999999</c:v>
                </c:pt>
                <c:pt idx="1090">
                  <c:v>124.89062500000009</c:v>
                </c:pt>
                <c:pt idx="1091">
                  <c:v>124.90625000000009</c:v>
                </c:pt>
                <c:pt idx="1092">
                  <c:v>124.89062500000009</c:v>
                </c:pt>
                <c:pt idx="1093">
                  <c:v>124.89062500000009</c:v>
                </c:pt>
                <c:pt idx="1094">
                  <c:v>124.89062500000009</c:v>
                </c:pt>
                <c:pt idx="1095">
                  <c:v>124.90625000000009</c:v>
                </c:pt>
                <c:pt idx="1096">
                  <c:v>124.89062500000009</c:v>
                </c:pt>
                <c:pt idx="1097">
                  <c:v>124.90625000000009</c:v>
                </c:pt>
                <c:pt idx="1098">
                  <c:v>124.90625000000009</c:v>
                </c:pt>
                <c:pt idx="1099">
                  <c:v>124.89062500000009</c:v>
                </c:pt>
                <c:pt idx="1100">
                  <c:v>124.89062500000009</c:v>
                </c:pt>
                <c:pt idx="1101">
                  <c:v>124.90625000000009</c:v>
                </c:pt>
                <c:pt idx="1102">
                  <c:v>124.89062500000009</c:v>
                </c:pt>
                <c:pt idx="1103">
                  <c:v>124.90625000000009</c:v>
                </c:pt>
                <c:pt idx="1104">
                  <c:v>124.89062500000009</c:v>
                </c:pt>
                <c:pt idx="1105">
                  <c:v>124.89062500000009</c:v>
                </c:pt>
                <c:pt idx="1106">
                  <c:v>124.90625000000009</c:v>
                </c:pt>
                <c:pt idx="1107">
                  <c:v>124.90625000000009</c:v>
                </c:pt>
                <c:pt idx="1108">
                  <c:v>124.90625000000009</c:v>
                </c:pt>
                <c:pt idx="1109">
                  <c:v>124.89062500000009</c:v>
                </c:pt>
                <c:pt idx="1110">
                  <c:v>124.89062500000009</c:v>
                </c:pt>
                <c:pt idx="1111">
                  <c:v>124.90625000000009</c:v>
                </c:pt>
                <c:pt idx="1112">
                  <c:v>124.90625000000009</c:v>
                </c:pt>
                <c:pt idx="1113">
                  <c:v>124.90625000000009</c:v>
                </c:pt>
                <c:pt idx="1114">
                  <c:v>124.89062500000009</c:v>
                </c:pt>
                <c:pt idx="1115">
                  <c:v>124.90625000000009</c:v>
                </c:pt>
                <c:pt idx="1116">
                  <c:v>124.90625000000009</c:v>
                </c:pt>
                <c:pt idx="1117">
                  <c:v>124.90625000000009</c:v>
                </c:pt>
                <c:pt idx="1118">
                  <c:v>124.89062500000009</c:v>
                </c:pt>
                <c:pt idx="1119">
                  <c:v>124.89062500000009</c:v>
                </c:pt>
                <c:pt idx="1120">
                  <c:v>124.90625000000009</c:v>
                </c:pt>
                <c:pt idx="1121">
                  <c:v>124.90625000000009</c:v>
                </c:pt>
                <c:pt idx="1122">
                  <c:v>124.90625000000009</c:v>
                </c:pt>
                <c:pt idx="1123">
                  <c:v>124.89062500000009</c:v>
                </c:pt>
                <c:pt idx="1124">
                  <c:v>124.89062500000009</c:v>
                </c:pt>
                <c:pt idx="1125">
                  <c:v>124.90625000000009</c:v>
                </c:pt>
                <c:pt idx="1126">
                  <c:v>124.89062500000009</c:v>
                </c:pt>
                <c:pt idx="1127">
                  <c:v>124.89062500000009</c:v>
                </c:pt>
                <c:pt idx="1128">
                  <c:v>124.90625000000009</c:v>
                </c:pt>
                <c:pt idx="1129">
                  <c:v>124.90625000000009</c:v>
                </c:pt>
                <c:pt idx="1130">
                  <c:v>124.90625000000009</c:v>
                </c:pt>
                <c:pt idx="1131">
                  <c:v>124.89062500000009</c:v>
                </c:pt>
                <c:pt idx="1132">
                  <c:v>124.90625000000009</c:v>
                </c:pt>
                <c:pt idx="1133">
                  <c:v>124.89062500000009</c:v>
                </c:pt>
                <c:pt idx="1134">
                  <c:v>124.89062500000009</c:v>
                </c:pt>
                <c:pt idx="1135">
                  <c:v>124.89062500000009</c:v>
                </c:pt>
                <c:pt idx="1136">
                  <c:v>124.89062500000009</c:v>
                </c:pt>
                <c:pt idx="1137">
                  <c:v>124.89062500000009</c:v>
                </c:pt>
                <c:pt idx="1138">
                  <c:v>124.89062500000009</c:v>
                </c:pt>
                <c:pt idx="1139">
                  <c:v>124.89062500000009</c:v>
                </c:pt>
                <c:pt idx="1140">
                  <c:v>124.89062500000009</c:v>
                </c:pt>
                <c:pt idx="1141">
                  <c:v>124.90625000000009</c:v>
                </c:pt>
                <c:pt idx="1142">
                  <c:v>124.90625000000009</c:v>
                </c:pt>
                <c:pt idx="1143">
                  <c:v>124.90625000000009</c:v>
                </c:pt>
                <c:pt idx="1144">
                  <c:v>124.90625000000009</c:v>
                </c:pt>
                <c:pt idx="1145">
                  <c:v>124.89062500000009</c:v>
                </c:pt>
                <c:pt idx="1146">
                  <c:v>124.89062500000009</c:v>
                </c:pt>
                <c:pt idx="1147">
                  <c:v>124.89062500000009</c:v>
                </c:pt>
                <c:pt idx="1148">
                  <c:v>124.89062500000009</c:v>
                </c:pt>
                <c:pt idx="1149">
                  <c:v>124.89062500000009</c:v>
                </c:pt>
                <c:pt idx="1150">
                  <c:v>124.87499999999999</c:v>
                </c:pt>
                <c:pt idx="1151">
                  <c:v>124.89062500000009</c:v>
                </c:pt>
                <c:pt idx="1152">
                  <c:v>124.89062500000009</c:v>
                </c:pt>
                <c:pt idx="1153">
                  <c:v>124.89062500000009</c:v>
                </c:pt>
                <c:pt idx="1154">
                  <c:v>124.89062500000009</c:v>
                </c:pt>
                <c:pt idx="1155">
                  <c:v>124.90625000000009</c:v>
                </c:pt>
                <c:pt idx="1156">
                  <c:v>124.90625000000009</c:v>
                </c:pt>
                <c:pt idx="1157">
                  <c:v>124.90625000000009</c:v>
                </c:pt>
                <c:pt idx="1158">
                  <c:v>124.89062500000009</c:v>
                </c:pt>
                <c:pt idx="1159">
                  <c:v>124.90625000000009</c:v>
                </c:pt>
                <c:pt idx="1160">
                  <c:v>124.90625000000009</c:v>
                </c:pt>
                <c:pt idx="1161">
                  <c:v>124.921875</c:v>
                </c:pt>
                <c:pt idx="1162">
                  <c:v>124.89062500000009</c:v>
                </c:pt>
                <c:pt idx="1163">
                  <c:v>124.89062500000009</c:v>
                </c:pt>
                <c:pt idx="1164">
                  <c:v>124.87499999999999</c:v>
                </c:pt>
                <c:pt idx="1165">
                  <c:v>124.89062500000009</c:v>
                </c:pt>
                <c:pt idx="1166">
                  <c:v>124.90625000000009</c:v>
                </c:pt>
                <c:pt idx="1167">
                  <c:v>124.89062500000009</c:v>
                </c:pt>
                <c:pt idx="1168">
                  <c:v>124.90625000000009</c:v>
                </c:pt>
                <c:pt idx="1169">
                  <c:v>124.90625000000009</c:v>
                </c:pt>
                <c:pt idx="1170">
                  <c:v>124.90625000000009</c:v>
                </c:pt>
                <c:pt idx="1171">
                  <c:v>124.89062500000009</c:v>
                </c:pt>
                <c:pt idx="1172">
                  <c:v>124.90625000000009</c:v>
                </c:pt>
                <c:pt idx="1173">
                  <c:v>124.90625000000009</c:v>
                </c:pt>
                <c:pt idx="1174">
                  <c:v>124.90625000000009</c:v>
                </c:pt>
                <c:pt idx="1175">
                  <c:v>124.90625000000009</c:v>
                </c:pt>
                <c:pt idx="1176">
                  <c:v>124.89062500000009</c:v>
                </c:pt>
                <c:pt idx="1177">
                  <c:v>124.89062500000009</c:v>
                </c:pt>
                <c:pt idx="1178">
                  <c:v>124.90625000000009</c:v>
                </c:pt>
                <c:pt idx="1179">
                  <c:v>124.89062500000009</c:v>
                </c:pt>
                <c:pt idx="1180">
                  <c:v>124.89062500000009</c:v>
                </c:pt>
                <c:pt idx="1181">
                  <c:v>124.90625000000009</c:v>
                </c:pt>
                <c:pt idx="1182">
                  <c:v>124.90625000000009</c:v>
                </c:pt>
                <c:pt idx="1183">
                  <c:v>124.90625000000009</c:v>
                </c:pt>
                <c:pt idx="1184">
                  <c:v>124.90625000000009</c:v>
                </c:pt>
                <c:pt idx="1185">
                  <c:v>124.90625000000009</c:v>
                </c:pt>
                <c:pt idx="1186">
                  <c:v>124.89062500000009</c:v>
                </c:pt>
                <c:pt idx="1187">
                  <c:v>124.90625000000009</c:v>
                </c:pt>
                <c:pt idx="1188">
                  <c:v>124.90625000000009</c:v>
                </c:pt>
                <c:pt idx="1189">
                  <c:v>124.90625000000009</c:v>
                </c:pt>
                <c:pt idx="1190">
                  <c:v>124.90625000000009</c:v>
                </c:pt>
                <c:pt idx="1191">
                  <c:v>124.90625000000009</c:v>
                </c:pt>
                <c:pt idx="1192">
                  <c:v>124.90625000000009</c:v>
                </c:pt>
                <c:pt idx="1193">
                  <c:v>124.90625000000009</c:v>
                </c:pt>
                <c:pt idx="1194">
                  <c:v>124.90625000000009</c:v>
                </c:pt>
                <c:pt idx="1195">
                  <c:v>124.89062500000009</c:v>
                </c:pt>
                <c:pt idx="1196">
                  <c:v>124.89062500000009</c:v>
                </c:pt>
                <c:pt idx="1197">
                  <c:v>124.90625000000009</c:v>
                </c:pt>
                <c:pt idx="1198">
                  <c:v>124.89062500000009</c:v>
                </c:pt>
                <c:pt idx="1199">
                  <c:v>124.89062500000009</c:v>
                </c:pt>
                <c:pt idx="1200">
                  <c:v>124.90625000000009</c:v>
                </c:pt>
                <c:pt idx="1201">
                  <c:v>124.90625000000009</c:v>
                </c:pt>
                <c:pt idx="1202">
                  <c:v>124.90625000000009</c:v>
                </c:pt>
                <c:pt idx="1203">
                  <c:v>124.89062500000009</c:v>
                </c:pt>
                <c:pt idx="1204">
                  <c:v>124.89062500000009</c:v>
                </c:pt>
                <c:pt idx="1205">
                  <c:v>124.89062500000009</c:v>
                </c:pt>
                <c:pt idx="1206">
                  <c:v>124.90625000000009</c:v>
                </c:pt>
                <c:pt idx="1207">
                  <c:v>124.89062500000009</c:v>
                </c:pt>
                <c:pt idx="1208">
                  <c:v>124.89062500000009</c:v>
                </c:pt>
                <c:pt idx="1209">
                  <c:v>124.89062500000009</c:v>
                </c:pt>
                <c:pt idx="1210">
                  <c:v>124.90625000000009</c:v>
                </c:pt>
                <c:pt idx="1211">
                  <c:v>124.90625000000009</c:v>
                </c:pt>
                <c:pt idx="1212">
                  <c:v>124.89062500000009</c:v>
                </c:pt>
                <c:pt idx="1213">
                  <c:v>124.89062500000009</c:v>
                </c:pt>
                <c:pt idx="1214">
                  <c:v>124.89062500000009</c:v>
                </c:pt>
                <c:pt idx="1215">
                  <c:v>124.90625000000009</c:v>
                </c:pt>
                <c:pt idx="1216">
                  <c:v>124.89062500000009</c:v>
                </c:pt>
                <c:pt idx="1217">
                  <c:v>124.89062500000009</c:v>
                </c:pt>
                <c:pt idx="1218">
                  <c:v>124.89062500000009</c:v>
                </c:pt>
                <c:pt idx="1219">
                  <c:v>124.90625000000009</c:v>
                </c:pt>
                <c:pt idx="1220">
                  <c:v>124.89062500000009</c:v>
                </c:pt>
                <c:pt idx="1221">
                  <c:v>124.90625000000009</c:v>
                </c:pt>
                <c:pt idx="1222">
                  <c:v>124.90625000000009</c:v>
                </c:pt>
                <c:pt idx="1223">
                  <c:v>124.90625000000009</c:v>
                </c:pt>
                <c:pt idx="1224">
                  <c:v>124.89062500000009</c:v>
                </c:pt>
                <c:pt idx="1225">
                  <c:v>124.89062500000009</c:v>
                </c:pt>
                <c:pt idx="1226">
                  <c:v>124.89062500000009</c:v>
                </c:pt>
                <c:pt idx="1227">
                  <c:v>124.89062500000009</c:v>
                </c:pt>
                <c:pt idx="1228">
                  <c:v>124.89062500000009</c:v>
                </c:pt>
                <c:pt idx="1229">
                  <c:v>124.89062500000009</c:v>
                </c:pt>
                <c:pt idx="1230">
                  <c:v>124.89062500000009</c:v>
                </c:pt>
                <c:pt idx="1231">
                  <c:v>124.89062500000009</c:v>
                </c:pt>
                <c:pt idx="1232">
                  <c:v>124.89062500000009</c:v>
                </c:pt>
                <c:pt idx="1233">
                  <c:v>124.90625000000009</c:v>
                </c:pt>
                <c:pt idx="1234">
                  <c:v>124.89062500000009</c:v>
                </c:pt>
                <c:pt idx="1235">
                  <c:v>124.90625000000009</c:v>
                </c:pt>
                <c:pt idx="1236">
                  <c:v>124.89062500000009</c:v>
                </c:pt>
                <c:pt idx="1237">
                  <c:v>124.89062500000009</c:v>
                </c:pt>
                <c:pt idx="1238">
                  <c:v>124.87499999999999</c:v>
                </c:pt>
                <c:pt idx="1239">
                  <c:v>124.89062500000009</c:v>
                </c:pt>
                <c:pt idx="1240">
                  <c:v>124.89062500000009</c:v>
                </c:pt>
                <c:pt idx="1241">
                  <c:v>124.90625000000009</c:v>
                </c:pt>
                <c:pt idx="1242">
                  <c:v>124.89062500000009</c:v>
                </c:pt>
                <c:pt idx="1243">
                  <c:v>124.89062500000009</c:v>
                </c:pt>
                <c:pt idx="1244">
                  <c:v>124.89062500000009</c:v>
                </c:pt>
                <c:pt idx="1245">
                  <c:v>124.90625000000009</c:v>
                </c:pt>
                <c:pt idx="1246">
                  <c:v>124.89062500000009</c:v>
                </c:pt>
                <c:pt idx="1247">
                  <c:v>124.89062500000009</c:v>
                </c:pt>
                <c:pt idx="1248">
                  <c:v>124.89062500000009</c:v>
                </c:pt>
                <c:pt idx="1249">
                  <c:v>124.89062500000009</c:v>
                </c:pt>
                <c:pt idx="1250">
                  <c:v>124.89062500000009</c:v>
                </c:pt>
                <c:pt idx="1251">
                  <c:v>124.89062500000009</c:v>
                </c:pt>
                <c:pt idx="1252">
                  <c:v>124.90625000000009</c:v>
                </c:pt>
                <c:pt idx="1253">
                  <c:v>124.89062500000009</c:v>
                </c:pt>
                <c:pt idx="1254">
                  <c:v>124.90625000000009</c:v>
                </c:pt>
                <c:pt idx="1255">
                  <c:v>124.89062500000009</c:v>
                </c:pt>
                <c:pt idx="1256">
                  <c:v>124.89062500000009</c:v>
                </c:pt>
                <c:pt idx="1257">
                  <c:v>124.89062500000009</c:v>
                </c:pt>
                <c:pt idx="1258">
                  <c:v>124.89062500000009</c:v>
                </c:pt>
                <c:pt idx="1259">
                  <c:v>124.90625000000009</c:v>
                </c:pt>
                <c:pt idx="1260">
                  <c:v>124.89062500000009</c:v>
                </c:pt>
                <c:pt idx="1261">
                  <c:v>124.89062500000009</c:v>
                </c:pt>
                <c:pt idx="1262">
                  <c:v>124.90625000000009</c:v>
                </c:pt>
                <c:pt idx="1263">
                  <c:v>124.89062500000009</c:v>
                </c:pt>
                <c:pt idx="1264">
                  <c:v>124.89062500000009</c:v>
                </c:pt>
                <c:pt idx="1265">
                  <c:v>124.90625000000009</c:v>
                </c:pt>
                <c:pt idx="1266">
                  <c:v>124.89062500000009</c:v>
                </c:pt>
                <c:pt idx="1267">
                  <c:v>124.90625000000009</c:v>
                </c:pt>
                <c:pt idx="1268">
                  <c:v>124.90625000000009</c:v>
                </c:pt>
                <c:pt idx="1269">
                  <c:v>124.89062500000009</c:v>
                </c:pt>
                <c:pt idx="1270">
                  <c:v>124.90625000000009</c:v>
                </c:pt>
                <c:pt idx="1271">
                  <c:v>124.89062500000009</c:v>
                </c:pt>
                <c:pt idx="1272">
                  <c:v>124.89062500000009</c:v>
                </c:pt>
                <c:pt idx="1273">
                  <c:v>124.89062500000009</c:v>
                </c:pt>
                <c:pt idx="1274">
                  <c:v>124.89062500000009</c:v>
                </c:pt>
                <c:pt idx="1275">
                  <c:v>124.89062500000009</c:v>
                </c:pt>
                <c:pt idx="1276">
                  <c:v>124.89062500000009</c:v>
                </c:pt>
                <c:pt idx="1277">
                  <c:v>124.90625000000009</c:v>
                </c:pt>
                <c:pt idx="1278">
                  <c:v>124.90625000000009</c:v>
                </c:pt>
                <c:pt idx="1279">
                  <c:v>124.89062500000009</c:v>
                </c:pt>
                <c:pt idx="1280">
                  <c:v>124.90625000000009</c:v>
                </c:pt>
                <c:pt idx="1281">
                  <c:v>124.90625000000009</c:v>
                </c:pt>
                <c:pt idx="1282">
                  <c:v>124.89062500000009</c:v>
                </c:pt>
                <c:pt idx="1283">
                  <c:v>124.89062500000009</c:v>
                </c:pt>
                <c:pt idx="1284">
                  <c:v>124.89062500000009</c:v>
                </c:pt>
                <c:pt idx="1285">
                  <c:v>124.90625000000009</c:v>
                </c:pt>
                <c:pt idx="1286">
                  <c:v>124.89062500000009</c:v>
                </c:pt>
                <c:pt idx="1287">
                  <c:v>124.89062500000009</c:v>
                </c:pt>
                <c:pt idx="1288">
                  <c:v>124.89062500000009</c:v>
                </c:pt>
                <c:pt idx="1289">
                  <c:v>124.90625000000009</c:v>
                </c:pt>
                <c:pt idx="1290">
                  <c:v>124.90625000000009</c:v>
                </c:pt>
                <c:pt idx="1291">
                  <c:v>124.90625000000009</c:v>
                </c:pt>
                <c:pt idx="1292">
                  <c:v>124.89062500000009</c:v>
                </c:pt>
                <c:pt idx="1293">
                  <c:v>124.89062500000009</c:v>
                </c:pt>
                <c:pt idx="1294">
                  <c:v>124.90625000000009</c:v>
                </c:pt>
                <c:pt idx="1295">
                  <c:v>124.89062500000009</c:v>
                </c:pt>
                <c:pt idx="1296">
                  <c:v>124.90625000000009</c:v>
                </c:pt>
                <c:pt idx="1297">
                  <c:v>124.89062500000009</c:v>
                </c:pt>
                <c:pt idx="1298">
                  <c:v>124.89062500000009</c:v>
                </c:pt>
                <c:pt idx="1299">
                  <c:v>124.89062500000009</c:v>
                </c:pt>
                <c:pt idx="1300">
                  <c:v>124.90625000000009</c:v>
                </c:pt>
                <c:pt idx="1301">
                  <c:v>124.89062500000009</c:v>
                </c:pt>
                <c:pt idx="1302">
                  <c:v>124.89062500000009</c:v>
                </c:pt>
                <c:pt idx="1303">
                  <c:v>124.89062500000009</c:v>
                </c:pt>
                <c:pt idx="1304">
                  <c:v>124.90625000000009</c:v>
                </c:pt>
                <c:pt idx="1305">
                  <c:v>124.89062500000009</c:v>
                </c:pt>
                <c:pt idx="1306">
                  <c:v>124.89062500000009</c:v>
                </c:pt>
                <c:pt idx="1307">
                  <c:v>124.89062500000009</c:v>
                </c:pt>
                <c:pt idx="1308">
                  <c:v>124.89062500000009</c:v>
                </c:pt>
                <c:pt idx="1309">
                  <c:v>124.90625000000009</c:v>
                </c:pt>
                <c:pt idx="1310">
                  <c:v>124.87499999999999</c:v>
                </c:pt>
                <c:pt idx="1311">
                  <c:v>124.89062500000009</c:v>
                </c:pt>
                <c:pt idx="1312">
                  <c:v>124.90625000000009</c:v>
                </c:pt>
                <c:pt idx="1313">
                  <c:v>124.89062500000009</c:v>
                </c:pt>
                <c:pt idx="1314">
                  <c:v>124.89062500000009</c:v>
                </c:pt>
                <c:pt idx="1315">
                  <c:v>124.89062500000009</c:v>
                </c:pt>
                <c:pt idx="1316">
                  <c:v>124.89062500000009</c:v>
                </c:pt>
                <c:pt idx="1317">
                  <c:v>124.90625000000009</c:v>
                </c:pt>
                <c:pt idx="1318">
                  <c:v>124.89062500000009</c:v>
                </c:pt>
                <c:pt idx="1319">
                  <c:v>124.89062500000009</c:v>
                </c:pt>
                <c:pt idx="1320">
                  <c:v>124.90625000000009</c:v>
                </c:pt>
                <c:pt idx="1321">
                  <c:v>124.89062500000009</c:v>
                </c:pt>
                <c:pt idx="1322">
                  <c:v>124.90625000000009</c:v>
                </c:pt>
                <c:pt idx="1323">
                  <c:v>124.90625000000009</c:v>
                </c:pt>
                <c:pt idx="1324">
                  <c:v>124.89062500000009</c:v>
                </c:pt>
                <c:pt idx="1325">
                  <c:v>124.90625000000009</c:v>
                </c:pt>
                <c:pt idx="1326">
                  <c:v>124.89062500000009</c:v>
                </c:pt>
                <c:pt idx="1327">
                  <c:v>124.89062500000009</c:v>
                </c:pt>
                <c:pt idx="1328">
                  <c:v>124.89062500000009</c:v>
                </c:pt>
                <c:pt idx="1329">
                  <c:v>124.89062500000009</c:v>
                </c:pt>
                <c:pt idx="1330">
                  <c:v>124.90625000000009</c:v>
                </c:pt>
                <c:pt idx="1331">
                  <c:v>124.90625000000009</c:v>
                </c:pt>
                <c:pt idx="1332">
                  <c:v>124.90625000000009</c:v>
                </c:pt>
                <c:pt idx="1333">
                  <c:v>124.90625000000009</c:v>
                </c:pt>
                <c:pt idx="1334">
                  <c:v>124.89062500000009</c:v>
                </c:pt>
                <c:pt idx="1335">
                  <c:v>124.90625000000009</c:v>
                </c:pt>
                <c:pt idx="1336">
                  <c:v>124.89062500000009</c:v>
                </c:pt>
                <c:pt idx="1337">
                  <c:v>124.89062500000009</c:v>
                </c:pt>
                <c:pt idx="1338">
                  <c:v>124.89062500000009</c:v>
                </c:pt>
                <c:pt idx="1339">
                  <c:v>124.89062500000009</c:v>
                </c:pt>
                <c:pt idx="1340">
                  <c:v>124.89062500000009</c:v>
                </c:pt>
                <c:pt idx="1341">
                  <c:v>124.90625000000009</c:v>
                </c:pt>
                <c:pt idx="1342">
                  <c:v>124.89062500000009</c:v>
                </c:pt>
                <c:pt idx="1343">
                  <c:v>124.90625000000009</c:v>
                </c:pt>
                <c:pt idx="1344">
                  <c:v>124.89062500000009</c:v>
                </c:pt>
                <c:pt idx="1345">
                  <c:v>124.90625000000009</c:v>
                </c:pt>
                <c:pt idx="1346">
                  <c:v>124.89062500000009</c:v>
                </c:pt>
                <c:pt idx="1347">
                  <c:v>124.90625000000009</c:v>
                </c:pt>
                <c:pt idx="1348">
                  <c:v>124.89062500000009</c:v>
                </c:pt>
                <c:pt idx="1349">
                  <c:v>124.89062500000009</c:v>
                </c:pt>
                <c:pt idx="1350">
                  <c:v>124.89062500000009</c:v>
                </c:pt>
                <c:pt idx="1351">
                  <c:v>124.89062500000009</c:v>
                </c:pt>
                <c:pt idx="1352">
                  <c:v>124.90625000000009</c:v>
                </c:pt>
                <c:pt idx="1353">
                  <c:v>124.90625000000009</c:v>
                </c:pt>
                <c:pt idx="1354">
                  <c:v>124.89062500000009</c:v>
                </c:pt>
                <c:pt idx="1355">
                  <c:v>124.89062500000009</c:v>
                </c:pt>
                <c:pt idx="1356">
                  <c:v>124.89062500000009</c:v>
                </c:pt>
                <c:pt idx="1357">
                  <c:v>124.90625000000009</c:v>
                </c:pt>
                <c:pt idx="1358">
                  <c:v>124.89062500000009</c:v>
                </c:pt>
                <c:pt idx="1359">
                  <c:v>124.90625000000009</c:v>
                </c:pt>
                <c:pt idx="1360">
                  <c:v>124.89062500000009</c:v>
                </c:pt>
                <c:pt idx="1361">
                  <c:v>124.89062500000009</c:v>
                </c:pt>
                <c:pt idx="1362">
                  <c:v>124.90625000000009</c:v>
                </c:pt>
                <c:pt idx="1363">
                  <c:v>124.89062500000009</c:v>
                </c:pt>
                <c:pt idx="1364">
                  <c:v>124.89062500000009</c:v>
                </c:pt>
                <c:pt idx="1365">
                  <c:v>124.89062500000009</c:v>
                </c:pt>
                <c:pt idx="1366">
                  <c:v>124.89062500000009</c:v>
                </c:pt>
                <c:pt idx="1367">
                  <c:v>124.89062500000009</c:v>
                </c:pt>
                <c:pt idx="1368">
                  <c:v>124.89062500000009</c:v>
                </c:pt>
                <c:pt idx="1369">
                  <c:v>124.89062500000009</c:v>
                </c:pt>
                <c:pt idx="1370">
                  <c:v>124.89062500000009</c:v>
                </c:pt>
                <c:pt idx="1371">
                  <c:v>124.89062500000009</c:v>
                </c:pt>
                <c:pt idx="1372">
                  <c:v>124.90625000000009</c:v>
                </c:pt>
                <c:pt idx="1373">
                  <c:v>124.90625000000009</c:v>
                </c:pt>
                <c:pt idx="1374">
                  <c:v>124.90625000000009</c:v>
                </c:pt>
                <c:pt idx="1375">
                  <c:v>124.89062500000009</c:v>
                </c:pt>
                <c:pt idx="1376">
                  <c:v>124.89062500000009</c:v>
                </c:pt>
                <c:pt idx="1377">
                  <c:v>124.89062500000009</c:v>
                </c:pt>
                <c:pt idx="1378">
                  <c:v>124.90625000000009</c:v>
                </c:pt>
                <c:pt idx="1379">
                  <c:v>124.90625000000009</c:v>
                </c:pt>
                <c:pt idx="1380">
                  <c:v>124.90625000000009</c:v>
                </c:pt>
                <c:pt idx="1381">
                  <c:v>124.89062500000009</c:v>
                </c:pt>
                <c:pt idx="1382">
                  <c:v>124.89062500000009</c:v>
                </c:pt>
                <c:pt idx="1383">
                  <c:v>124.89062500000009</c:v>
                </c:pt>
                <c:pt idx="1384">
                  <c:v>124.89062500000009</c:v>
                </c:pt>
                <c:pt idx="1385">
                  <c:v>124.90625000000009</c:v>
                </c:pt>
                <c:pt idx="1386">
                  <c:v>124.89062500000009</c:v>
                </c:pt>
                <c:pt idx="1387">
                  <c:v>124.89062500000009</c:v>
                </c:pt>
                <c:pt idx="1388">
                  <c:v>124.89062500000009</c:v>
                </c:pt>
                <c:pt idx="1389">
                  <c:v>124.89062500000009</c:v>
                </c:pt>
                <c:pt idx="1390">
                  <c:v>124.89062500000009</c:v>
                </c:pt>
                <c:pt idx="1391">
                  <c:v>124.89062500000009</c:v>
                </c:pt>
                <c:pt idx="1392">
                  <c:v>124.89062500000009</c:v>
                </c:pt>
                <c:pt idx="1393">
                  <c:v>124.90625000000009</c:v>
                </c:pt>
                <c:pt idx="1394">
                  <c:v>124.90625000000009</c:v>
                </c:pt>
                <c:pt idx="1395">
                  <c:v>124.89062500000009</c:v>
                </c:pt>
                <c:pt idx="1396">
                  <c:v>124.90625000000009</c:v>
                </c:pt>
                <c:pt idx="1397">
                  <c:v>124.89062500000009</c:v>
                </c:pt>
                <c:pt idx="1398">
                  <c:v>124.89062500000009</c:v>
                </c:pt>
                <c:pt idx="1399">
                  <c:v>124.89062500000009</c:v>
                </c:pt>
                <c:pt idx="1400">
                  <c:v>124.90625000000009</c:v>
                </c:pt>
                <c:pt idx="1401">
                  <c:v>124.89062500000009</c:v>
                </c:pt>
                <c:pt idx="1402">
                  <c:v>124.89062500000009</c:v>
                </c:pt>
                <c:pt idx="1403">
                  <c:v>124.89062500000009</c:v>
                </c:pt>
                <c:pt idx="1404">
                  <c:v>124.89062500000009</c:v>
                </c:pt>
                <c:pt idx="1405">
                  <c:v>124.90625000000009</c:v>
                </c:pt>
                <c:pt idx="1406">
                  <c:v>124.90625000000009</c:v>
                </c:pt>
                <c:pt idx="1407">
                  <c:v>124.90625000000009</c:v>
                </c:pt>
                <c:pt idx="1408">
                  <c:v>124.90625000000009</c:v>
                </c:pt>
                <c:pt idx="1409">
                  <c:v>124.89062500000009</c:v>
                </c:pt>
                <c:pt idx="1410">
                  <c:v>124.90625000000009</c:v>
                </c:pt>
                <c:pt idx="1411">
                  <c:v>124.89062500000009</c:v>
                </c:pt>
                <c:pt idx="1412">
                  <c:v>124.89062500000009</c:v>
                </c:pt>
                <c:pt idx="1413">
                  <c:v>124.90625000000009</c:v>
                </c:pt>
                <c:pt idx="1414">
                  <c:v>124.89062500000009</c:v>
                </c:pt>
                <c:pt idx="1415">
                  <c:v>124.90625000000009</c:v>
                </c:pt>
                <c:pt idx="1416">
                  <c:v>124.90625000000009</c:v>
                </c:pt>
                <c:pt idx="1417">
                  <c:v>124.89062500000009</c:v>
                </c:pt>
                <c:pt idx="1418">
                  <c:v>124.89062500000009</c:v>
                </c:pt>
                <c:pt idx="1419">
                  <c:v>124.89062500000009</c:v>
                </c:pt>
                <c:pt idx="1420">
                  <c:v>124.90625000000009</c:v>
                </c:pt>
                <c:pt idx="1421">
                  <c:v>124.89062500000009</c:v>
                </c:pt>
                <c:pt idx="1422">
                  <c:v>124.89062500000009</c:v>
                </c:pt>
                <c:pt idx="1423">
                  <c:v>124.89062500000009</c:v>
                </c:pt>
                <c:pt idx="1424">
                  <c:v>124.89062500000009</c:v>
                </c:pt>
                <c:pt idx="1425">
                  <c:v>124.90625000000009</c:v>
                </c:pt>
                <c:pt idx="1426">
                  <c:v>124.89062500000009</c:v>
                </c:pt>
                <c:pt idx="1427">
                  <c:v>124.89062500000009</c:v>
                </c:pt>
                <c:pt idx="1428">
                  <c:v>124.90625000000009</c:v>
                </c:pt>
                <c:pt idx="1429">
                  <c:v>124.90625000000009</c:v>
                </c:pt>
                <c:pt idx="1430">
                  <c:v>124.89062500000009</c:v>
                </c:pt>
                <c:pt idx="1431">
                  <c:v>124.89062500000009</c:v>
                </c:pt>
                <c:pt idx="1432">
                  <c:v>124.89062500000009</c:v>
                </c:pt>
                <c:pt idx="1433">
                  <c:v>124.89062500000009</c:v>
                </c:pt>
                <c:pt idx="1434">
                  <c:v>124.90625000000009</c:v>
                </c:pt>
                <c:pt idx="1435">
                  <c:v>124.89062500000009</c:v>
                </c:pt>
                <c:pt idx="1436">
                  <c:v>124.89062500000009</c:v>
                </c:pt>
                <c:pt idx="1437">
                  <c:v>124.89062500000009</c:v>
                </c:pt>
                <c:pt idx="1438">
                  <c:v>124.90625000000009</c:v>
                </c:pt>
                <c:pt idx="1439">
                  <c:v>124.90625000000009</c:v>
                </c:pt>
                <c:pt idx="1440">
                  <c:v>124.89062500000009</c:v>
                </c:pt>
                <c:pt idx="1441">
                  <c:v>124.90625000000009</c:v>
                </c:pt>
                <c:pt idx="1442">
                  <c:v>124.89062500000009</c:v>
                </c:pt>
                <c:pt idx="1443">
                  <c:v>124.89062500000009</c:v>
                </c:pt>
                <c:pt idx="1444">
                  <c:v>124.89062500000009</c:v>
                </c:pt>
                <c:pt idx="1445">
                  <c:v>124.89062500000009</c:v>
                </c:pt>
                <c:pt idx="1446">
                  <c:v>124.89062500000009</c:v>
                </c:pt>
                <c:pt idx="1447">
                  <c:v>124.89062500000009</c:v>
                </c:pt>
                <c:pt idx="1448">
                  <c:v>124.89062500000009</c:v>
                </c:pt>
                <c:pt idx="1449">
                  <c:v>124.90625000000009</c:v>
                </c:pt>
                <c:pt idx="1450">
                  <c:v>124.90625000000009</c:v>
                </c:pt>
                <c:pt idx="1451">
                  <c:v>124.89062500000009</c:v>
                </c:pt>
                <c:pt idx="1452">
                  <c:v>124.90625000000009</c:v>
                </c:pt>
                <c:pt idx="1453">
                  <c:v>124.90625000000009</c:v>
                </c:pt>
                <c:pt idx="1454">
                  <c:v>124.89062500000009</c:v>
                </c:pt>
                <c:pt idx="1455">
                  <c:v>124.90625000000009</c:v>
                </c:pt>
                <c:pt idx="1456">
                  <c:v>124.87499999999999</c:v>
                </c:pt>
                <c:pt idx="1457">
                  <c:v>124.90625000000009</c:v>
                </c:pt>
                <c:pt idx="1458">
                  <c:v>124.90625000000009</c:v>
                </c:pt>
                <c:pt idx="1459">
                  <c:v>124.89062500000009</c:v>
                </c:pt>
                <c:pt idx="1460">
                  <c:v>124.89062500000009</c:v>
                </c:pt>
                <c:pt idx="1461">
                  <c:v>124.90625000000009</c:v>
                </c:pt>
                <c:pt idx="1462">
                  <c:v>124.89062500000009</c:v>
                </c:pt>
                <c:pt idx="1463">
                  <c:v>124.90625000000009</c:v>
                </c:pt>
                <c:pt idx="1464">
                  <c:v>124.90625000000009</c:v>
                </c:pt>
                <c:pt idx="1465">
                  <c:v>124.90625000000009</c:v>
                </c:pt>
                <c:pt idx="1466">
                  <c:v>124.89062500000009</c:v>
                </c:pt>
                <c:pt idx="1467">
                  <c:v>124.89062500000009</c:v>
                </c:pt>
                <c:pt idx="1468">
                  <c:v>124.87499999999999</c:v>
                </c:pt>
                <c:pt idx="1469">
                  <c:v>124.90625000000009</c:v>
                </c:pt>
                <c:pt idx="1470">
                  <c:v>124.90625000000009</c:v>
                </c:pt>
                <c:pt idx="1471">
                  <c:v>124.89062500000009</c:v>
                </c:pt>
                <c:pt idx="1472">
                  <c:v>124.89062500000009</c:v>
                </c:pt>
                <c:pt idx="1473">
                  <c:v>124.90625000000009</c:v>
                </c:pt>
                <c:pt idx="1474">
                  <c:v>124.89062500000009</c:v>
                </c:pt>
                <c:pt idx="1475">
                  <c:v>124.89062500000009</c:v>
                </c:pt>
                <c:pt idx="1476">
                  <c:v>124.89062500000009</c:v>
                </c:pt>
                <c:pt idx="1477">
                  <c:v>124.90625000000009</c:v>
                </c:pt>
                <c:pt idx="1478">
                  <c:v>124.89062500000009</c:v>
                </c:pt>
                <c:pt idx="1479">
                  <c:v>124.89062500000009</c:v>
                </c:pt>
                <c:pt idx="1480">
                  <c:v>124.90625000000009</c:v>
                </c:pt>
                <c:pt idx="1481">
                  <c:v>124.90625000000009</c:v>
                </c:pt>
                <c:pt idx="1482">
                  <c:v>124.89062500000009</c:v>
                </c:pt>
                <c:pt idx="1483">
                  <c:v>124.89062500000009</c:v>
                </c:pt>
                <c:pt idx="1484">
                  <c:v>124.90625000000009</c:v>
                </c:pt>
                <c:pt idx="1485">
                  <c:v>124.90625000000009</c:v>
                </c:pt>
                <c:pt idx="1486">
                  <c:v>124.89062500000009</c:v>
                </c:pt>
                <c:pt idx="1487">
                  <c:v>124.89062500000009</c:v>
                </c:pt>
                <c:pt idx="1488">
                  <c:v>124.89062500000009</c:v>
                </c:pt>
                <c:pt idx="1489">
                  <c:v>124.90625000000009</c:v>
                </c:pt>
                <c:pt idx="1490">
                  <c:v>124.90625000000009</c:v>
                </c:pt>
                <c:pt idx="1491">
                  <c:v>124.89062500000009</c:v>
                </c:pt>
                <c:pt idx="1492">
                  <c:v>124.89062500000009</c:v>
                </c:pt>
                <c:pt idx="1493">
                  <c:v>124.89062500000009</c:v>
                </c:pt>
                <c:pt idx="1494">
                  <c:v>124.89062500000009</c:v>
                </c:pt>
                <c:pt idx="1495">
                  <c:v>124.89062500000009</c:v>
                </c:pt>
                <c:pt idx="1496">
                  <c:v>124.89062500000009</c:v>
                </c:pt>
                <c:pt idx="1497">
                  <c:v>124.90625000000009</c:v>
                </c:pt>
                <c:pt idx="1498">
                  <c:v>124.90625000000009</c:v>
                </c:pt>
                <c:pt idx="1499">
                  <c:v>124.89062500000009</c:v>
                </c:pt>
                <c:pt idx="1500">
                  <c:v>124.89062500000009</c:v>
                </c:pt>
                <c:pt idx="1501">
                  <c:v>124.89062500000009</c:v>
                </c:pt>
                <c:pt idx="1502">
                  <c:v>124.90625000000009</c:v>
                </c:pt>
                <c:pt idx="1503">
                  <c:v>124.90625000000009</c:v>
                </c:pt>
                <c:pt idx="1504">
                  <c:v>124.89062500000009</c:v>
                </c:pt>
                <c:pt idx="1505">
                  <c:v>124.89062500000009</c:v>
                </c:pt>
                <c:pt idx="1506">
                  <c:v>124.89062500000009</c:v>
                </c:pt>
                <c:pt idx="1507">
                  <c:v>124.90625000000009</c:v>
                </c:pt>
                <c:pt idx="1508">
                  <c:v>124.90625000000009</c:v>
                </c:pt>
                <c:pt idx="1509">
                  <c:v>124.89062500000009</c:v>
                </c:pt>
                <c:pt idx="1510">
                  <c:v>124.89062500000009</c:v>
                </c:pt>
                <c:pt idx="1511">
                  <c:v>124.89062500000009</c:v>
                </c:pt>
                <c:pt idx="1512">
                  <c:v>124.89062500000009</c:v>
                </c:pt>
                <c:pt idx="1513">
                  <c:v>124.89062500000009</c:v>
                </c:pt>
                <c:pt idx="1514">
                  <c:v>124.90625000000009</c:v>
                </c:pt>
                <c:pt idx="1515">
                  <c:v>124.90625000000009</c:v>
                </c:pt>
                <c:pt idx="1516">
                  <c:v>124.90625000000009</c:v>
                </c:pt>
                <c:pt idx="1517">
                  <c:v>124.90625000000009</c:v>
                </c:pt>
                <c:pt idx="1518">
                  <c:v>124.89062500000009</c:v>
                </c:pt>
                <c:pt idx="1519">
                  <c:v>124.89062500000009</c:v>
                </c:pt>
                <c:pt idx="1520">
                  <c:v>124.89062500000009</c:v>
                </c:pt>
                <c:pt idx="1521">
                  <c:v>124.90625000000009</c:v>
                </c:pt>
                <c:pt idx="1522">
                  <c:v>124.90625000000009</c:v>
                </c:pt>
                <c:pt idx="1523">
                  <c:v>124.87499999999999</c:v>
                </c:pt>
                <c:pt idx="1524">
                  <c:v>124.89062500000009</c:v>
                </c:pt>
                <c:pt idx="1525">
                  <c:v>124.89062500000009</c:v>
                </c:pt>
                <c:pt idx="1526">
                  <c:v>124.89062500000009</c:v>
                </c:pt>
                <c:pt idx="1527">
                  <c:v>124.90625000000009</c:v>
                </c:pt>
                <c:pt idx="1528">
                  <c:v>124.90625000000009</c:v>
                </c:pt>
                <c:pt idx="1529">
                  <c:v>124.90625000000009</c:v>
                </c:pt>
                <c:pt idx="1530">
                  <c:v>124.89062500000009</c:v>
                </c:pt>
                <c:pt idx="1531">
                  <c:v>124.89062500000009</c:v>
                </c:pt>
                <c:pt idx="1532">
                  <c:v>124.89062500000009</c:v>
                </c:pt>
                <c:pt idx="1533">
                  <c:v>124.89062500000009</c:v>
                </c:pt>
                <c:pt idx="1534">
                  <c:v>124.89062500000009</c:v>
                </c:pt>
                <c:pt idx="1535">
                  <c:v>124.90625000000009</c:v>
                </c:pt>
                <c:pt idx="1536">
                  <c:v>124.89062500000009</c:v>
                </c:pt>
                <c:pt idx="1537">
                  <c:v>124.89062500000009</c:v>
                </c:pt>
                <c:pt idx="1538">
                  <c:v>124.90625000000009</c:v>
                </c:pt>
                <c:pt idx="1539">
                  <c:v>124.89062500000009</c:v>
                </c:pt>
                <c:pt idx="1540">
                  <c:v>124.89062500000009</c:v>
                </c:pt>
                <c:pt idx="1541">
                  <c:v>124.89062500000009</c:v>
                </c:pt>
                <c:pt idx="1542">
                  <c:v>124.89062500000009</c:v>
                </c:pt>
                <c:pt idx="1543">
                  <c:v>124.89062500000009</c:v>
                </c:pt>
                <c:pt idx="1544">
                  <c:v>124.90625000000009</c:v>
                </c:pt>
                <c:pt idx="1545">
                  <c:v>124.90625000000009</c:v>
                </c:pt>
                <c:pt idx="1546">
                  <c:v>124.89062500000009</c:v>
                </c:pt>
                <c:pt idx="1547">
                  <c:v>124.89062500000009</c:v>
                </c:pt>
                <c:pt idx="1548">
                  <c:v>124.87499999999999</c:v>
                </c:pt>
                <c:pt idx="1549">
                  <c:v>124.90625000000009</c:v>
                </c:pt>
                <c:pt idx="1550">
                  <c:v>124.89062500000009</c:v>
                </c:pt>
                <c:pt idx="1551">
                  <c:v>124.87499999999999</c:v>
                </c:pt>
                <c:pt idx="1552">
                  <c:v>124.89062500000009</c:v>
                </c:pt>
                <c:pt idx="1553">
                  <c:v>124.89062500000009</c:v>
                </c:pt>
                <c:pt idx="1554">
                  <c:v>124.90625000000009</c:v>
                </c:pt>
                <c:pt idx="1555">
                  <c:v>124.90625000000009</c:v>
                </c:pt>
                <c:pt idx="1556">
                  <c:v>124.89062500000009</c:v>
                </c:pt>
                <c:pt idx="1557">
                  <c:v>124.89062500000009</c:v>
                </c:pt>
                <c:pt idx="1558">
                  <c:v>124.90625000000009</c:v>
                </c:pt>
                <c:pt idx="1559">
                  <c:v>124.90625000000009</c:v>
                </c:pt>
                <c:pt idx="1560">
                  <c:v>124.89062500000009</c:v>
                </c:pt>
                <c:pt idx="1561">
                  <c:v>124.87499999999999</c:v>
                </c:pt>
                <c:pt idx="1562">
                  <c:v>124.89062500000009</c:v>
                </c:pt>
                <c:pt idx="1563">
                  <c:v>124.89062500000009</c:v>
                </c:pt>
                <c:pt idx="1564">
                  <c:v>124.89062500000009</c:v>
                </c:pt>
                <c:pt idx="1565">
                  <c:v>124.89062500000009</c:v>
                </c:pt>
                <c:pt idx="1566">
                  <c:v>124.89062500000009</c:v>
                </c:pt>
                <c:pt idx="1567">
                  <c:v>124.90625000000009</c:v>
                </c:pt>
                <c:pt idx="1568">
                  <c:v>124.89062500000009</c:v>
                </c:pt>
                <c:pt idx="1569">
                  <c:v>124.90625000000009</c:v>
                </c:pt>
                <c:pt idx="1570">
                  <c:v>124.89062500000009</c:v>
                </c:pt>
                <c:pt idx="1571">
                  <c:v>124.90625000000009</c:v>
                </c:pt>
                <c:pt idx="1572">
                  <c:v>124.89062500000009</c:v>
                </c:pt>
                <c:pt idx="1573">
                  <c:v>124.90625000000009</c:v>
                </c:pt>
                <c:pt idx="1574">
                  <c:v>124.89062500000009</c:v>
                </c:pt>
                <c:pt idx="1575">
                  <c:v>124.90625000000009</c:v>
                </c:pt>
                <c:pt idx="1576">
                  <c:v>124.89062500000009</c:v>
                </c:pt>
                <c:pt idx="1577">
                  <c:v>124.87499999999999</c:v>
                </c:pt>
                <c:pt idx="1578">
                  <c:v>124.90625000000009</c:v>
                </c:pt>
                <c:pt idx="1579">
                  <c:v>124.90625000000009</c:v>
                </c:pt>
                <c:pt idx="1580">
                  <c:v>124.90625000000009</c:v>
                </c:pt>
                <c:pt idx="1581">
                  <c:v>124.89062500000009</c:v>
                </c:pt>
                <c:pt idx="1582">
                  <c:v>124.90625000000009</c:v>
                </c:pt>
                <c:pt idx="1583">
                  <c:v>124.89062500000009</c:v>
                </c:pt>
                <c:pt idx="1584">
                  <c:v>124.90625000000009</c:v>
                </c:pt>
                <c:pt idx="1585">
                  <c:v>124.89062500000009</c:v>
                </c:pt>
                <c:pt idx="1586">
                  <c:v>124.89062500000009</c:v>
                </c:pt>
                <c:pt idx="1587">
                  <c:v>124.90625000000009</c:v>
                </c:pt>
                <c:pt idx="1588">
                  <c:v>124.89062500000009</c:v>
                </c:pt>
                <c:pt idx="1589">
                  <c:v>124.89062500000009</c:v>
                </c:pt>
                <c:pt idx="1590">
                  <c:v>124.89062500000009</c:v>
                </c:pt>
                <c:pt idx="1591">
                  <c:v>124.89062500000009</c:v>
                </c:pt>
                <c:pt idx="1592">
                  <c:v>124.89062500000009</c:v>
                </c:pt>
                <c:pt idx="1593">
                  <c:v>124.89062500000009</c:v>
                </c:pt>
                <c:pt idx="1594">
                  <c:v>124.89062500000009</c:v>
                </c:pt>
                <c:pt idx="1595">
                  <c:v>124.89062500000009</c:v>
                </c:pt>
                <c:pt idx="1596">
                  <c:v>124.90625000000009</c:v>
                </c:pt>
                <c:pt idx="1597">
                  <c:v>124.90625000000009</c:v>
                </c:pt>
                <c:pt idx="1598">
                  <c:v>124.89062500000009</c:v>
                </c:pt>
                <c:pt idx="1599">
                  <c:v>124.89062500000009</c:v>
                </c:pt>
                <c:pt idx="1600">
                  <c:v>124.89062500000009</c:v>
                </c:pt>
                <c:pt idx="1601">
                  <c:v>124.89062500000009</c:v>
                </c:pt>
                <c:pt idx="1602">
                  <c:v>124.89062500000009</c:v>
                </c:pt>
                <c:pt idx="1603">
                  <c:v>124.89062500000009</c:v>
                </c:pt>
                <c:pt idx="1604">
                  <c:v>124.89062500000009</c:v>
                </c:pt>
                <c:pt idx="1605">
                  <c:v>124.89062500000009</c:v>
                </c:pt>
                <c:pt idx="1606">
                  <c:v>124.89062500000009</c:v>
                </c:pt>
                <c:pt idx="1607">
                  <c:v>124.89062500000009</c:v>
                </c:pt>
                <c:pt idx="1608">
                  <c:v>124.90625000000009</c:v>
                </c:pt>
                <c:pt idx="1609">
                  <c:v>124.90625000000009</c:v>
                </c:pt>
                <c:pt idx="1610">
                  <c:v>124.89062500000009</c:v>
                </c:pt>
                <c:pt idx="1611">
                  <c:v>124.89062500000009</c:v>
                </c:pt>
                <c:pt idx="1612">
                  <c:v>124.89062500000009</c:v>
                </c:pt>
                <c:pt idx="1613">
                  <c:v>124.89062500000009</c:v>
                </c:pt>
                <c:pt idx="1614">
                  <c:v>124.90625000000009</c:v>
                </c:pt>
                <c:pt idx="1615">
                  <c:v>124.89062500000009</c:v>
                </c:pt>
                <c:pt idx="1616">
                  <c:v>124.90625000000009</c:v>
                </c:pt>
                <c:pt idx="1617">
                  <c:v>124.89062500000009</c:v>
                </c:pt>
                <c:pt idx="1618">
                  <c:v>124.90625000000009</c:v>
                </c:pt>
                <c:pt idx="1619">
                  <c:v>124.89062500000009</c:v>
                </c:pt>
                <c:pt idx="1620">
                  <c:v>124.89062500000009</c:v>
                </c:pt>
                <c:pt idx="1621">
                  <c:v>124.90625000000009</c:v>
                </c:pt>
                <c:pt idx="1622">
                  <c:v>124.90625000000009</c:v>
                </c:pt>
                <c:pt idx="1623">
                  <c:v>124.89062500000009</c:v>
                </c:pt>
                <c:pt idx="1624">
                  <c:v>124.90625000000009</c:v>
                </c:pt>
                <c:pt idx="1625">
                  <c:v>124.90625000000009</c:v>
                </c:pt>
                <c:pt idx="1626">
                  <c:v>124.90625000000009</c:v>
                </c:pt>
                <c:pt idx="1627">
                  <c:v>124.87499999999999</c:v>
                </c:pt>
                <c:pt idx="1628">
                  <c:v>124.89062500000009</c:v>
                </c:pt>
                <c:pt idx="1629">
                  <c:v>124.90625000000009</c:v>
                </c:pt>
                <c:pt idx="1630">
                  <c:v>124.89062500000009</c:v>
                </c:pt>
                <c:pt idx="1631">
                  <c:v>124.89062500000009</c:v>
                </c:pt>
                <c:pt idx="1632">
                  <c:v>124.89062500000009</c:v>
                </c:pt>
                <c:pt idx="1633">
                  <c:v>124.90625000000009</c:v>
                </c:pt>
                <c:pt idx="1634">
                  <c:v>124.90625000000009</c:v>
                </c:pt>
                <c:pt idx="1635">
                  <c:v>124.89062500000009</c:v>
                </c:pt>
                <c:pt idx="1636">
                  <c:v>124.89062500000009</c:v>
                </c:pt>
                <c:pt idx="1637">
                  <c:v>124.89062500000009</c:v>
                </c:pt>
                <c:pt idx="1638">
                  <c:v>124.90625000000009</c:v>
                </c:pt>
                <c:pt idx="1639">
                  <c:v>124.90625000000009</c:v>
                </c:pt>
                <c:pt idx="1640">
                  <c:v>124.89062500000009</c:v>
                </c:pt>
                <c:pt idx="1641">
                  <c:v>124.89062500000009</c:v>
                </c:pt>
                <c:pt idx="1642">
                  <c:v>124.90625000000009</c:v>
                </c:pt>
                <c:pt idx="1643">
                  <c:v>124.89062500000009</c:v>
                </c:pt>
                <c:pt idx="1644">
                  <c:v>124.90625000000009</c:v>
                </c:pt>
                <c:pt idx="1645">
                  <c:v>124.90625000000009</c:v>
                </c:pt>
                <c:pt idx="1646">
                  <c:v>124.90625000000009</c:v>
                </c:pt>
                <c:pt idx="1647">
                  <c:v>124.89062500000009</c:v>
                </c:pt>
                <c:pt idx="1648">
                  <c:v>124.89062500000009</c:v>
                </c:pt>
                <c:pt idx="1649">
                  <c:v>124.89062500000009</c:v>
                </c:pt>
                <c:pt idx="1650">
                  <c:v>124.90625000000009</c:v>
                </c:pt>
                <c:pt idx="1651">
                  <c:v>124.89062500000009</c:v>
                </c:pt>
                <c:pt idx="1652">
                  <c:v>124.89062500000009</c:v>
                </c:pt>
                <c:pt idx="1653">
                  <c:v>124.89062500000009</c:v>
                </c:pt>
                <c:pt idx="1654">
                  <c:v>124.90625000000009</c:v>
                </c:pt>
                <c:pt idx="1655">
                  <c:v>124.89062500000009</c:v>
                </c:pt>
                <c:pt idx="1656">
                  <c:v>124.89062500000009</c:v>
                </c:pt>
                <c:pt idx="1657">
                  <c:v>124.90625000000009</c:v>
                </c:pt>
                <c:pt idx="1658">
                  <c:v>124.89062500000009</c:v>
                </c:pt>
                <c:pt idx="1659">
                  <c:v>124.90625000000009</c:v>
                </c:pt>
                <c:pt idx="1660">
                  <c:v>124.89062500000009</c:v>
                </c:pt>
                <c:pt idx="1661">
                  <c:v>124.89062500000009</c:v>
                </c:pt>
                <c:pt idx="1662">
                  <c:v>124.89062500000009</c:v>
                </c:pt>
                <c:pt idx="1663">
                  <c:v>124.90625000000009</c:v>
                </c:pt>
                <c:pt idx="1664">
                  <c:v>124.90625000000009</c:v>
                </c:pt>
                <c:pt idx="1665">
                  <c:v>124.89062500000009</c:v>
                </c:pt>
                <c:pt idx="1666">
                  <c:v>124.89062500000009</c:v>
                </c:pt>
                <c:pt idx="1667">
                  <c:v>124.89062500000009</c:v>
                </c:pt>
                <c:pt idx="1668">
                  <c:v>124.89062500000009</c:v>
                </c:pt>
                <c:pt idx="1669">
                  <c:v>124.89062500000009</c:v>
                </c:pt>
                <c:pt idx="1670">
                  <c:v>124.89062500000009</c:v>
                </c:pt>
                <c:pt idx="1671">
                  <c:v>124.90625000000009</c:v>
                </c:pt>
                <c:pt idx="1672">
                  <c:v>124.90625000000009</c:v>
                </c:pt>
                <c:pt idx="1673">
                  <c:v>124.89062500000009</c:v>
                </c:pt>
                <c:pt idx="1674">
                  <c:v>124.89062500000009</c:v>
                </c:pt>
                <c:pt idx="1675">
                  <c:v>124.89062500000009</c:v>
                </c:pt>
                <c:pt idx="1676">
                  <c:v>124.89062500000009</c:v>
                </c:pt>
                <c:pt idx="1677">
                  <c:v>124.87499999999999</c:v>
                </c:pt>
                <c:pt idx="1678">
                  <c:v>124.85937499999991</c:v>
                </c:pt>
                <c:pt idx="1679">
                  <c:v>124.84375</c:v>
                </c:pt>
                <c:pt idx="1680">
                  <c:v>124.796875</c:v>
                </c:pt>
                <c:pt idx="1681">
                  <c:v>124.75</c:v>
                </c:pt>
                <c:pt idx="1682">
                  <c:v>124.65625</c:v>
                </c:pt>
                <c:pt idx="1683">
                  <c:v>124.546875</c:v>
                </c:pt>
                <c:pt idx="1684">
                  <c:v>124.45312500000009</c:v>
                </c:pt>
                <c:pt idx="1685">
                  <c:v>124.34375</c:v>
                </c:pt>
                <c:pt idx="1686">
                  <c:v>123.90625000000009</c:v>
                </c:pt>
                <c:pt idx="1687">
                  <c:v>122.59375</c:v>
                </c:pt>
                <c:pt idx="1688">
                  <c:v>121.21875</c:v>
                </c:pt>
                <c:pt idx="1689">
                  <c:v>119.84375</c:v>
                </c:pt>
                <c:pt idx="1690">
                  <c:v>118.45312500000009</c:v>
                </c:pt>
                <c:pt idx="1691">
                  <c:v>117.0625</c:v>
                </c:pt>
                <c:pt idx="1692">
                  <c:v>115.67187499999991</c:v>
                </c:pt>
                <c:pt idx="1693">
                  <c:v>114.28125000000009</c:v>
                </c:pt>
                <c:pt idx="1694">
                  <c:v>112.921875</c:v>
                </c:pt>
                <c:pt idx="1695">
                  <c:v>111.51562500000009</c:v>
                </c:pt>
                <c:pt idx="1696">
                  <c:v>110.12499999999999</c:v>
                </c:pt>
                <c:pt idx="1697">
                  <c:v>108.75</c:v>
                </c:pt>
                <c:pt idx="1698">
                  <c:v>107.35937499999991</c:v>
                </c:pt>
                <c:pt idx="1699">
                  <c:v>105.95312500000009</c:v>
                </c:pt>
                <c:pt idx="1700">
                  <c:v>104.59375</c:v>
                </c:pt>
                <c:pt idx="1701">
                  <c:v>103.20312500000009</c:v>
                </c:pt>
                <c:pt idx="1702">
                  <c:v>101.84375</c:v>
                </c:pt>
                <c:pt idx="1703">
                  <c:v>100.45312500000009</c:v>
                </c:pt>
                <c:pt idx="1704">
                  <c:v>99.078125</c:v>
                </c:pt>
                <c:pt idx="1705">
                  <c:v>97.703125000000085</c:v>
                </c:pt>
                <c:pt idx="1706">
                  <c:v>96.3125</c:v>
                </c:pt>
                <c:pt idx="1707">
                  <c:v>94.937500000000085</c:v>
                </c:pt>
                <c:pt idx="1708">
                  <c:v>93.5625</c:v>
                </c:pt>
                <c:pt idx="1709">
                  <c:v>92.1875</c:v>
                </c:pt>
                <c:pt idx="1710">
                  <c:v>90.796875</c:v>
                </c:pt>
                <c:pt idx="1711">
                  <c:v>89.406250000000085</c:v>
                </c:pt>
                <c:pt idx="1712">
                  <c:v>88.046875</c:v>
                </c:pt>
                <c:pt idx="1713">
                  <c:v>86.65625</c:v>
                </c:pt>
                <c:pt idx="1714">
                  <c:v>85.281250000000085</c:v>
                </c:pt>
                <c:pt idx="1715">
                  <c:v>83.921875</c:v>
                </c:pt>
                <c:pt idx="1716">
                  <c:v>82.515625000000085</c:v>
                </c:pt>
                <c:pt idx="1717">
                  <c:v>81.140625000000085</c:v>
                </c:pt>
                <c:pt idx="1718">
                  <c:v>79.765625000000085</c:v>
                </c:pt>
                <c:pt idx="1719">
                  <c:v>78.374999999999986</c:v>
                </c:pt>
                <c:pt idx="1720">
                  <c:v>76.984375</c:v>
                </c:pt>
                <c:pt idx="1721">
                  <c:v>75.609374999999915</c:v>
                </c:pt>
                <c:pt idx="1722">
                  <c:v>74.21875</c:v>
                </c:pt>
                <c:pt idx="1723">
                  <c:v>72.84375</c:v>
                </c:pt>
                <c:pt idx="1724">
                  <c:v>71.46875</c:v>
                </c:pt>
                <c:pt idx="1725">
                  <c:v>70.09375</c:v>
                </c:pt>
                <c:pt idx="1726">
                  <c:v>68.703125000000085</c:v>
                </c:pt>
                <c:pt idx="1727">
                  <c:v>67.328125</c:v>
                </c:pt>
                <c:pt idx="1728">
                  <c:v>65.953125000000085</c:v>
                </c:pt>
                <c:pt idx="1729">
                  <c:v>64.5625</c:v>
                </c:pt>
                <c:pt idx="1730">
                  <c:v>63.203125000000043</c:v>
                </c:pt>
                <c:pt idx="1731">
                  <c:v>61.8125</c:v>
                </c:pt>
                <c:pt idx="1732">
                  <c:v>60.4375</c:v>
                </c:pt>
                <c:pt idx="1733">
                  <c:v>59.046875</c:v>
                </c:pt>
                <c:pt idx="1734">
                  <c:v>57.6875</c:v>
                </c:pt>
                <c:pt idx="1735">
                  <c:v>56.296875000000043</c:v>
                </c:pt>
                <c:pt idx="1736">
                  <c:v>54.9375</c:v>
                </c:pt>
                <c:pt idx="1737">
                  <c:v>53.53125</c:v>
                </c:pt>
                <c:pt idx="1738">
                  <c:v>52.171875</c:v>
                </c:pt>
                <c:pt idx="1739">
                  <c:v>50.78125</c:v>
                </c:pt>
                <c:pt idx="1740">
                  <c:v>49.40625</c:v>
                </c:pt>
                <c:pt idx="1741">
                  <c:v>48.015625</c:v>
                </c:pt>
                <c:pt idx="1742">
                  <c:v>46.640625</c:v>
                </c:pt>
                <c:pt idx="1743">
                  <c:v>45.25</c:v>
                </c:pt>
                <c:pt idx="1744">
                  <c:v>43.890625</c:v>
                </c:pt>
                <c:pt idx="1745">
                  <c:v>42.5</c:v>
                </c:pt>
                <c:pt idx="1746">
                  <c:v>41.109375000000043</c:v>
                </c:pt>
                <c:pt idx="1747">
                  <c:v>39.75</c:v>
                </c:pt>
                <c:pt idx="1748">
                  <c:v>38.375</c:v>
                </c:pt>
                <c:pt idx="1749">
                  <c:v>37.03125</c:v>
                </c:pt>
                <c:pt idx="1750">
                  <c:v>35.84375</c:v>
                </c:pt>
                <c:pt idx="1751">
                  <c:v>34.484375</c:v>
                </c:pt>
                <c:pt idx="1752">
                  <c:v>33.109375000000043</c:v>
                </c:pt>
                <c:pt idx="1753">
                  <c:v>31.75</c:v>
                </c:pt>
                <c:pt idx="1754">
                  <c:v>30.359375000000021</c:v>
                </c:pt>
                <c:pt idx="1755">
                  <c:v>28.984375</c:v>
                </c:pt>
                <c:pt idx="1756">
                  <c:v>27.59375</c:v>
                </c:pt>
                <c:pt idx="1757">
                  <c:v>26.21875</c:v>
                </c:pt>
                <c:pt idx="1758">
                  <c:v>24.8125</c:v>
                </c:pt>
                <c:pt idx="1759">
                  <c:v>23.421875000000021</c:v>
                </c:pt>
                <c:pt idx="1760">
                  <c:v>22.031250000000021</c:v>
                </c:pt>
                <c:pt idx="1761">
                  <c:v>20.640625</c:v>
                </c:pt>
                <c:pt idx="1762">
                  <c:v>19.265624999999975</c:v>
                </c:pt>
                <c:pt idx="1763">
                  <c:v>17.859375000000021</c:v>
                </c:pt>
                <c:pt idx="1764">
                  <c:v>16.484375</c:v>
                </c:pt>
                <c:pt idx="1765">
                  <c:v>15.09375</c:v>
                </c:pt>
                <c:pt idx="1766">
                  <c:v>13.703125</c:v>
                </c:pt>
                <c:pt idx="1767">
                  <c:v>12.328125</c:v>
                </c:pt>
                <c:pt idx="1768">
                  <c:v>10.921875</c:v>
                </c:pt>
                <c:pt idx="1769">
                  <c:v>9.53125</c:v>
                </c:pt>
                <c:pt idx="1770">
                  <c:v>8.171875</c:v>
                </c:pt>
                <c:pt idx="1771">
                  <c:v>6.765625</c:v>
                </c:pt>
                <c:pt idx="1772">
                  <c:v>5.390625</c:v>
                </c:pt>
                <c:pt idx="1773">
                  <c:v>4</c:v>
                </c:pt>
                <c:pt idx="1774">
                  <c:v>2.609375</c:v>
                </c:pt>
                <c:pt idx="1775">
                  <c:v>1.25</c:v>
                </c:pt>
                <c:pt idx="1776">
                  <c:v>0.18750000000000017</c:v>
                </c:pt>
                <c:pt idx="1777">
                  <c:v>0.125</c:v>
                </c:pt>
                <c:pt idx="1778">
                  <c:v>0.125</c:v>
                </c:pt>
                <c:pt idx="1779">
                  <c:v>0.10937500000000008</c:v>
                </c:pt>
                <c:pt idx="1780">
                  <c:v>0.10937500000000008</c:v>
                </c:pt>
                <c:pt idx="1781">
                  <c:v>7.8125E-2</c:v>
                </c:pt>
                <c:pt idx="1782">
                  <c:v>9.3750000000000153E-2</c:v>
                </c:pt>
                <c:pt idx="1783">
                  <c:v>9.3750000000000153E-2</c:v>
                </c:pt>
                <c:pt idx="1784">
                  <c:v>7.8125E-2</c:v>
                </c:pt>
                <c:pt idx="1785">
                  <c:v>7.8125E-2</c:v>
                </c:pt>
                <c:pt idx="1786">
                  <c:v>7.8125E-2</c:v>
                </c:pt>
                <c:pt idx="1787">
                  <c:v>7.8125E-2</c:v>
                </c:pt>
                <c:pt idx="1788">
                  <c:v>9.3750000000000153E-2</c:v>
                </c:pt>
                <c:pt idx="1789">
                  <c:v>7.8125E-2</c:v>
                </c:pt>
                <c:pt idx="1790">
                  <c:v>7.8125E-2</c:v>
                </c:pt>
                <c:pt idx="1791">
                  <c:v>7.8125E-2</c:v>
                </c:pt>
                <c:pt idx="1792">
                  <c:v>9.3750000000000153E-2</c:v>
                </c:pt>
                <c:pt idx="1793">
                  <c:v>7.8125E-2</c:v>
                </c:pt>
                <c:pt idx="1794">
                  <c:v>6.25E-2</c:v>
                </c:pt>
                <c:pt idx="1795">
                  <c:v>4.6874999999999986E-2</c:v>
                </c:pt>
                <c:pt idx="1796">
                  <c:v>4.6874999999999986E-2</c:v>
                </c:pt>
                <c:pt idx="1797">
                  <c:v>4.6874999999999986E-2</c:v>
                </c:pt>
                <c:pt idx="1798">
                  <c:v>4.6874999999999986E-2</c:v>
                </c:pt>
                <c:pt idx="1799">
                  <c:v>6.25E-2</c:v>
                </c:pt>
                <c:pt idx="1800">
                  <c:v>4.6874999999999986E-2</c:v>
                </c:pt>
                <c:pt idx="1801">
                  <c:v>6.25E-2</c:v>
                </c:pt>
                <c:pt idx="1802">
                  <c:v>4.6874999999999986E-2</c:v>
                </c:pt>
                <c:pt idx="1803">
                  <c:v>3.125E-2</c:v>
                </c:pt>
                <c:pt idx="1804">
                  <c:v>4.6874999999999986E-2</c:v>
                </c:pt>
                <c:pt idx="1805">
                  <c:v>3.125E-2</c:v>
                </c:pt>
                <c:pt idx="1806">
                  <c:v>3.125E-2</c:v>
                </c:pt>
                <c:pt idx="1807">
                  <c:v>4.6874999999999986E-2</c:v>
                </c:pt>
                <c:pt idx="1808">
                  <c:v>4.6874999999999986E-2</c:v>
                </c:pt>
                <c:pt idx="1809">
                  <c:v>3.125E-2</c:v>
                </c:pt>
                <c:pt idx="1810">
                  <c:v>3.125E-2</c:v>
                </c:pt>
                <c:pt idx="1811">
                  <c:v>3.125E-2</c:v>
                </c:pt>
                <c:pt idx="1812">
                  <c:v>3.125E-2</c:v>
                </c:pt>
                <c:pt idx="1813">
                  <c:v>3.125E-2</c:v>
                </c:pt>
                <c:pt idx="1814">
                  <c:v>3.125E-2</c:v>
                </c:pt>
                <c:pt idx="1815">
                  <c:v>3.125E-2</c:v>
                </c:pt>
                <c:pt idx="1816">
                  <c:v>3.125E-2</c:v>
                </c:pt>
                <c:pt idx="1817">
                  <c:v>3.125E-2</c:v>
                </c:pt>
                <c:pt idx="1818">
                  <c:v>3.125E-2</c:v>
                </c:pt>
                <c:pt idx="1819">
                  <c:v>3.125E-2</c:v>
                </c:pt>
                <c:pt idx="1820">
                  <c:v>1.5625E-2</c:v>
                </c:pt>
                <c:pt idx="1821">
                  <c:v>3.125E-2</c:v>
                </c:pt>
                <c:pt idx="1822">
                  <c:v>1.5625E-2</c:v>
                </c:pt>
                <c:pt idx="1823">
                  <c:v>3.125E-2</c:v>
                </c:pt>
                <c:pt idx="1824">
                  <c:v>1.5625E-2</c:v>
                </c:pt>
                <c:pt idx="1825">
                  <c:v>1.5625E-2</c:v>
                </c:pt>
                <c:pt idx="1826">
                  <c:v>3.125E-2</c:v>
                </c:pt>
                <c:pt idx="1827">
                  <c:v>1.5625E-2</c:v>
                </c:pt>
                <c:pt idx="1828">
                  <c:v>1.5625E-2</c:v>
                </c:pt>
                <c:pt idx="1829">
                  <c:v>1.5625E-2</c:v>
                </c:pt>
                <c:pt idx="1830">
                  <c:v>0</c:v>
                </c:pt>
                <c:pt idx="1831">
                  <c:v>1.5625E-2</c:v>
                </c:pt>
                <c:pt idx="1832">
                  <c:v>1.5625E-2</c:v>
                </c:pt>
                <c:pt idx="1833">
                  <c:v>1.5625E-2</c:v>
                </c:pt>
                <c:pt idx="1834">
                  <c:v>1.5625E-2</c:v>
                </c:pt>
                <c:pt idx="1835">
                  <c:v>0</c:v>
                </c:pt>
                <c:pt idx="1836">
                  <c:v>0</c:v>
                </c:pt>
                <c:pt idx="1837">
                  <c:v>1.5625E-2</c:v>
                </c:pt>
                <c:pt idx="1838">
                  <c:v>0</c:v>
                </c:pt>
                <c:pt idx="1839">
                  <c:v>0</c:v>
                </c:pt>
                <c:pt idx="1840">
                  <c:v>1.5625E-2</c:v>
                </c:pt>
                <c:pt idx="1841">
                  <c:v>1.5625E-2</c:v>
                </c:pt>
                <c:pt idx="1842">
                  <c:v>1.5625E-2</c:v>
                </c:pt>
                <c:pt idx="1843">
                  <c:v>0</c:v>
                </c:pt>
                <c:pt idx="1844">
                  <c:v>0</c:v>
                </c:pt>
                <c:pt idx="1845">
                  <c:v>0</c:v>
                </c:pt>
                <c:pt idx="1846">
                  <c:v>1.5625E-2</c:v>
                </c:pt>
                <c:pt idx="1847">
                  <c:v>0</c:v>
                </c:pt>
                <c:pt idx="1848">
                  <c:v>0</c:v>
                </c:pt>
                <c:pt idx="1849">
                  <c:v>0</c:v>
                </c:pt>
                <c:pt idx="1850">
                  <c:v>0</c:v>
                </c:pt>
                <c:pt idx="1851">
                  <c:v>0</c:v>
                </c:pt>
                <c:pt idx="1852">
                  <c:v>0</c:v>
                </c:pt>
                <c:pt idx="1853">
                  <c:v>0</c:v>
                </c:pt>
                <c:pt idx="1854">
                  <c:v>0</c:v>
                </c:pt>
                <c:pt idx="1855">
                  <c:v>0</c:v>
                </c:pt>
                <c:pt idx="1856">
                  <c:v>1.5625E-2</c:v>
                </c:pt>
                <c:pt idx="1857">
                  <c:v>1.5625E-2</c:v>
                </c:pt>
                <c:pt idx="1858">
                  <c:v>0</c:v>
                </c:pt>
                <c:pt idx="1859">
                  <c:v>0</c:v>
                </c:pt>
                <c:pt idx="1860">
                  <c:v>0</c:v>
                </c:pt>
                <c:pt idx="1861">
                  <c:v>0</c:v>
                </c:pt>
                <c:pt idx="1862">
                  <c:v>0</c:v>
                </c:pt>
                <c:pt idx="1863">
                  <c:v>0</c:v>
                </c:pt>
                <c:pt idx="1864">
                  <c:v>0</c:v>
                </c:pt>
                <c:pt idx="1865">
                  <c:v>0</c:v>
                </c:pt>
                <c:pt idx="1866">
                  <c:v>-1.5625E-2</c:v>
                </c:pt>
                <c:pt idx="1867">
                  <c:v>0</c:v>
                </c:pt>
                <c:pt idx="1868">
                  <c:v>0</c:v>
                </c:pt>
                <c:pt idx="1869">
                  <c:v>0</c:v>
                </c:pt>
                <c:pt idx="1870">
                  <c:v>1.5625E-2</c:v>
                </c:pt>
                <c:pt idx="1871">
                  <c:v>-1.5625E-2</c:v>
                </c:pt>
                <c:pt idx="1872">
                  <c:v>0</c:v>
                </c:pt>
                <c:pt idx="1873">
                  <c:v>0</c:v>
                </c:pt>
                <c:pt idx="1874">
                  <c:v>-1.5625E-2</c:v>
                </c:pt>
                <c:pt idx="1875">
                  <c:v>0</c:v>
                </c:pt>
                <c:pt idx="1876">
                  <c:v>0</c:v>
                </c:pt>
                <c:pt idx="1877">
                  <c:v>0</c:v>
                </c:pt>
                <c:pt idx="1878">
                  <c:v>-1.5625E-2</c:v>
                </c:pt>
                <c:pt idx="1879">
                  <c:v>-1.5625E-2</c:v>
                </c:pt>
                <c:pt idx="1880">
                  <c:v>0</c:v>
                </c:pt>
                <c:pt idx="1881">
                  <c:v>0</c:v>
                </c:pt>
                <c:pt idx="1882">
                  <c:v>0</c:v>
                </c:pt>
                <c:pt idx="1883">
                  <c:v>0</c:v>
                </c:pt>
                <c:pt idx="1884">
                  <c:v>0</c:v>
                </c:pt>
                <c:pt idx="1885">
                  <c:v>-1.5625E-2</c:v>
                </c:pt>
                <c:pt idx="1886">
                  <c:v>0</c:v>
                </c:pt>
                <c:pt idx="1887">
                  <c:v>0</c:v>
                </c:pt>
                <c:pt idx="1888">
                  <c:v>-1.5625E-2</c:v>
                </c:pt>
                <c:pt idx="1889">
                  <c:v>0</c:v>
                </c:pt>
                <c:pt idx="1890">
                  <c:v>0</c:v>
                </c:pt>
                <c:pt idx="1891">
                  <c:v>-1.5625E-2</c:v>
                </c:pt>
                <c:pt idx="1892">
                  <c:v>0</c:v>
                </c:pt>
                <c:pt idx="1893">
                  <c:v>-1.5625E-2</c:v>
                </c:pt>
                <c:pt idx="1894">
                  <c:v>0</c:v>
                </c:pt>
                <c:pt idx="1895">
                  <c:v>-1.5625E-2</c:v>
                </c:pt>
                <c:pt idx="1896">
                  <c:v>0</c:v>
                </c:pt>
                <c:pt idx="1897">
                  <c:v>0</c:v>
                </c:pt>
                <c:pt idx="1898">
                  <c:v>-1.5625E-2</c:v>
                </c:pt>
                <c:pt idx="1899">
                  <c:v>-1.5625E-2</c:v>
                </c:pt>
                <c:pt idx="1900">
                  <c:v>0</c:v>
                </c:pt>
                <c:pt idx="1901">
                  <c:v>0</c:v>
                </c:pt>
                <c:pt idx="1902">
                  <c:v>0</c:v>
                </c:pt>
                <c:pt idx="1903">
                  <c:v>0</c:v>
                </c:pt>
                <c:pt idx="1904">
                  <c:v>0</c:v>
                </c:pt>
                <c:pt idx="1905">
                  <c:v>0</c:v>
                </c:pt>
                <c:pt idx="1906">
                  <c:v>-1.5625E-2</c:v>
                </c:pt>
                <c:pt idx="1907">
                  <c:v>-1.5625E-2</c:v>
                </c:pt>
                <c:pt idx="1908">
                  <c:v>-1.5625E-2</c:v>
                </c:pt>
                <c:pt idx="1909">
                  <c:v>-1.5625E-2</c:v>
                </c:pt>
                <c:pt idx="1910">
                  <c:v>-1.5625E-2</c:v>
                </c:pt>
                <c:pt idx="1911">
                  <c:v>0</c:v>
                </c:pt>
                <c:pt idx="1912">
                  <c:v>0</c:v>
                </c:pt>
                <c:pt idx="1913">
                  <c:v>0</c:v>
                </c:pt>
                <c:pt idx="1914">
                  <c:v>-1.5625E-2</c:v>
                </c:pt>
                <c:pt idx="1915">
                  <c:v>-1.5625E-2</c:v>
                </c:pt>
                <c:pt idx="1916">
                  <c:v>0</c:v>
                </c:pt>
                <c:pt idx="1917">
                  <c:v>-1.5625E-2</c:v>
                </c:pt>
                <c:pt idx="1918">
                  <c:v>-1.5625E-2</c:v>
                </c:pt>
                <c:pt idx="1919">
                  <c:v>0</c:v>
                </c:pt>
                <c:pt idx="1920">
                  <c:v>-1.5625E-2</c:v>
                </c:pt>
                <c:pt idx="1921">
                  <c:v>-1.5625E-2</c:v>
                </c:pt>
                <c:pt idx="1922">
                  <c:v>-1.5625E-2</c:v>
                </c:pt>
                <c:pt idx="1923">
                  <c:v>-1.5625E-2</c:v>
                </c:pt>
                <c:pt idx="1924">
                  <c:v>0</c:v>
                </c:pt>
                <c:pt idx="1925">
                  <c:v>-1.5625E-2</c:v>
                </c:pt>
                <c:pt idx="1926">
                  <c:v>0</c:v>
                </c:pt>
                <c:pt idx="1927">
                  <c:v>0</c:v>
                </c:pt>
                <c:pt idx="1928">
                  <c:v>-1.5625E-2</c:v>
                </c:pt>
                <c:pt idx="1929">
                  <c:v>-1.5625E-2</c:v>
                </c:pt>
                <c:pt idx="1930">
                  <c:v>-1.5625E-2</c:v>
                </c:pt>
                <c:pt idx="1931">
                  <c:v>-1.5625E-2</c:v>
                </c:pt>
                <c:pt idx="1932">
                  <c:v>-1.5625E-2</c:v>
                </c:pt>
                <c:pt idx="1933">
                  <c:v>0</c:v>
                </c:pt>
                <c:pt idx="1934">
                  <c:v>-1.5625E-2</c:v>
                </c:pt>
                <c:pt idx="1935">
                  <c:v>-1.5625E-2</c:v>
                </c:pt>
                <c:pt idx="1936">
                  <c:v>-1.5625E-2</c:v>
                </c:pt>
                <c:pt idx="1937">
                  <c:v>0</c:v>
                </c:pt>
                <c:pt idx="1938">
                  <c:v>0</c:v>
                </c:pt>
                <c:pt idx="1939">
                  <c:v>0</c:v>
                </c:pt>
                <c:pt idx="1940">
                  <c:v>-1.5625E-2</c:v>
                </c:pt>
                <c:pt idx="1941">
                  <c:v>-1.5625E-2</c:v>
                </c:pt>
                <c:pt idx="1942">
                  <c:v>-1.5625E-2</c:v>
                </c:pt>
                <c:pt idx="1943">
                  <c:v>-1.5625E-2</c:v>
                </c:pt>
                <c:pt idx="1944">
                  <c:v>0</c:v>
                </c:pt>
                <c:pt idx="1945">
                  <c:v>0</c:v>
                </c:pt>
                <c:pt idx="1946">
                  <c:v>-1.5625E-2</c:v>
                </c:pt>
                <c:pt idx="1947">
                  <c:v>-1.5625E-2</c:v>
                </c:pt>
                <c:pt idx="1948">
                  <c:v>0</c:v>
                </c:pt>
                <c:pt idx="1949">
                  <c:v>0</c:v>
                </c:pt>
                <c:pt idx="1950">
                  <c:v>-1.5625E-2</c:v>
                </c:pt>
                <c:pt idx="1951">
                  <c:v>0</c:v>
                </c:pt>
                <c:pt idx="1952">
                  <c:v>0</c:v>
                </c:pt>
                <c:pt idx="1953">
                  <c:v>-1.5625E-2</c:v>
                </c:pt>
                <c:pt idx="1954">
                  <c:v>-1.5625E-2</c:v>
                </c:pt>
                <c:pt idx="1955">
                  <c:v>-1.5625E-2</c:v>
                </c:pt>
                <c:pt idx="1956">
                  <c:v>0</c:v>
                </c:pt>
                <c:pt idx="1957">
                  <c:v>-1.5625E-2</c:v>
                </c:pt>
                <c:pt idx="1958">
                  <c:v>0</c:v>
                </c:pt>
                <c:pt idx="1959">
                  <c:v>-1.5625E-2</c:v>
                </c:pt>
                <c:pt idx="1960">
                  <c:v>-1.5625E-2</c:v>
                </c:pt>
                <c:pt idx="1961">
                  <c:v>-1.5625E-2</c:v>
                </c:pt>
                <c:pt idx="1962">
                  <c:v>-1.5625E-2</c:v>
                </c:pt>
                <c:pt idx="1963">
                  <c:v>0</c:v>
                </c:pt>
                <c:pt idx="1964">
                  <c:v>-1.5625E-2</c:v>
                </c:pt>
                <c:pt idx="1965">
                  <c:v>-1.5625E-2</c:v>
                </c:pt>
                <c:pt idx="1966">
                  <c:v>0</c:v>
                </c:pt>
                <c:pt idx="1967">
                  <c:v>0</c:v>
                </c:pt>
                <c:pt idx="1968">
                  <c:v>-1.5625E-2</c:v>
                </c:pt>
                <c:pt idx="1969">
                  <c:v>0</c:v>
                </c:pt>
                <c:pt idx="1970">
                  <c:v>-1.5625E-2</c:v>
                </c:pt>
                <c:pt idx="1971">
                  <c:v>-1.5625E-2</c:v>
                </c:pt>
                <c:pt idx="1972">
                  <c:v>0</c:v>
                </c:pt>
                <c:pt idx="1973">
                  <c:v>0</c:v>
                </c:pt>
                <c:pt idx="1974">
                  <c:v>0</c:v>
                </c:pt>
                <c:pt idx="1975">
                  <c:v>-1.5625E-2</c:v>
                </c:pt>
                <c:pt idx="1976">
                  <c:v>-1.5625E-2</c:v>
                </c:pt>
                <c:pt idx="1977">
                  <c:v>0</c:v>
                </c:pt>
                <c:pt idx="1978">
                  <c:v>-1.5625E-2</c:v>
                </c:pt>
                <c:pt idx="1979">
                  <c:v>-1.5625E-2</c:v>
                </c:pt>
                <c:pt idx="1980">
                  <c:v>-1.5625E-2</c:v>
                </c:pt>
                <c:pt idx="1981">
                  <c:v>0</c:v>
                </c:pt>
                <c:pt idx="1982">
                  <c:v>0</c:v>
                </c:pt>
                <c:pt idx="1983">
                  <c:v>0</c:v>
                </c:pt>
                <c:pt idx="1984">
                  <c:v>-1.5625E-2</c:v>
                </c:pt>
                <c:pt idx="1985">
                  <c:v>0</c:v>
                </c:pt>
                <c:pt idx="1986">
                  <c:v>-3.125E-2</c:v>
                </c:pt>
                <c:pt idx="1987">
                  <c:v>0</c:v>
                </c:pt>
                <c:pt idx="1988">
                  <c:v>0</c:v>
                </c:pt>
                <c:pt idx="1989">
                  <c:v>-1.5625E-2</c:v>
                </c:pt>
                <c:pt idx="1990">
                  <c:v>-1.5625E-2</c:v>
                </c:pt>
                <c:pt idx="1991">
                  <c:v>0</c:v>
                </c:pt>
                <c:pt idx="1992">
                  <c:v>-1.5625E-2</c:v>
                </c:pt>
                <c:pt idx="1993">
                  <c:v>-1.5625E-2</c:v>
                </c:pt>
                <c:pt idx="1994">
                  <c:v>-1.5625E-2</c:v>
                </c:pt>
                <c:pt idx="1995">
                  <c:v>0</c:v>
                </c:pt>
                <c:pt idx="1996">
                  <c:v>-1.5625E-2</c:v>
                </c:pt>
                <c:pt idx="1997">
                  <c:v>0</c:v>
                </c:pt>
                <c:pt idx="1998">
                  <c:v>-1.5625E-2</c:v>
                </c:pt>
                <c:pt idx="1999">
                  <c:v>-1.5625E-2</c:v>
                </c:pt>
                <c:pt idx="2000">
                  <c:v>0</c:v>
                </c:pt>
                <c:pt idx="2001">
                  <c:v>-1.5625E-2</c:v>
                </c:pt>
                <c:pt idx="2002">
                  <c:v>-1.5625E-2</c:v>
                </c:pt>
                <c:pt idx="2003">
                  <c:v>0</c:v>
                </c:pt>
                <c:pt idx="2004">
                  <c:v>-1.5625E-2</c:v>
                </c:pt>
                <c:pt idx="2005">
                  <c:v>0</c:v>
                </c:pt>
                <c:pt idx="2006">
                  <c:v>-1.5625E-2</c:v>
                </c:pt>
                <c:pt idx="2007">
                  <c:v>-1.5625E-2</c:v>
                </c:pt>
                <c:pt idx="2008">
                  <c:v>0</c:v>
                </c:pt>
                <c:pt idx="2009">
                  <c:v>-1.5625E-2</c:v>
                </c:pt>
                <c:pt idx="2010">
                  <c:v>0</c:v>
                </c:pt>
                <c:pt idx="2011">
                  <c:v>0</c:v>
                </c:pt>
                <c:pt idx="2012">
                  <c:v>0</c:v>
                </c:pt>
                <c:pt idx="2013">
                  <c:v>0</c:v>
                </c:pt>
                <c:pt idx="2014">
                  <c:v>0</c:v>
                </c:pt>
                <c:pt idx="2015">
                  <c:v>-1.5625E-2</c:v>
                </c:pt>
                <c:pt idx="2016">
                  <c:v>-1.5625E-2</c:v>
                </c:pt>
                <c:pt idx="2017">
                  <c:v>-1.5625E-2</c:v>
                </c:pt>
                <c:pt idx="2018">
                  <c:v>-1.5625E-2</c:v>
                </c:pt>
                <c:pt idx="2019">
                  <c:v>-1.5625E-2</c:v>
                </c:pt>
                <c:pt idx="2020">
                  <c:v>0</c:v>
                </c:pt>
                <c:pt idx="2021">
                  <c:v>0</c:v>
                </c:pt>
                <c:pt idx="2022">
                  <c:v>-3.125E-2</c:v>
                </c:pt>
                <c:pt idx="2023">
                  <c:v>0</c:v>
                </c:pt>
                <c:pt idx="2024">
                  <c:v>-1.5625E-2</c:v>
                </c:pt>
                <c:pt idx="2025">
                  <c:v>-1.5625E-2</c:v>
                </c:pt>
                <c:pt idx="2026">
                  <c:v>0</c:v>
                </c:pt>
                <c:pt idx="2027">
                  <c:v>-1.5625E-2</c:v>
                </c:pt>
                <c:pt idx="2028">
                  <c:v>0</c:v>
                </c:pt>
                <c:pt idx="2029">
                  <c:v>-1.5625E-2</c:v>
                </c:pt>
                <c:pt idx="2030">
                  <c:v>0</c:v>
                </c:pt>
                <c:pt idx="2031">
                  <c:v>-1.5625E-2</c:v>
                </c:pt>
                <c:pt idx="2032">
                  <c:v>0</c:v>
                </c:pt>
                <c:pt idx="2033">
                  <c:v>-1.5625E-2</c:v>
                </c:pt>
                <c:pt idx="2034">
                  <c:v>-1.5625E-2</c:v>
                </c:pt>
                <c:pt idx="2035">
                  <c:v>-1.5625E-2</c:v>
                </c:pt>
                <c:pt idx="2036">
                  <c:v>0</c:v>
                </c:pt>
                <c:pt idx="2037">
                  <c:v>0</c:v>
                </c:pt>
                <c:pt idx="2038">
                  <c:v>0</c:v>
                </c:pt>
                <c:pt idx="2039">
                  <c:v>-1.5625E-2</c:v>
                </c:pt>
                <c:pt idx="2040">
                  <c:v>0</c:v>
                </c:pt>
                <c:pt idx="2041">
                  <c:v>-1.5625E-2</c:v>
                </c:pt>
                <c:pt idx="2042">
                  <c:v>0</c:v>
                </c:pt>
                <c:pt idx="2043">
                  <c:v>-1.5625E-2</c:v>
                </c:pt>
                <c:pt idx="2044">
                  <c:v>0</c:v>
                </c:pt>
                <c:pt idx="2045">
                  <c:v>-1.5625E-2</c:v>
                </c:pt>
                <c:pt idx="2046">
                  <c:v>-1.5625E-2</c:v>
                </c:pt>
                <c:pt idx="2047">
                  <c:v>-1.5625E-2</c:v>
                </c:pt>
                <c:pt idx="2048">
                  <c:v>-3.125E-2</c:v>
                </c:pt>
                <c:pt idx="2049">
                  <c:v>0</c:v>
                </c:pt>
                <c:pt idx="2050">
                  <c:v>-1.5625E-2</c:v>
                </c:pt>
                <c:pt idx="2051">
                  <c:v>-1.5625E-2</c:v>
                </c:pt>
                <c:pt idx="2052">
                  <c:v>0</c:v>
                </c:pt>
                <c:pt idx="2053">
                  <c:v>-3.125E-2</c:v>
                </c:pt>
                <c:pt idx="2054">
                  <c:v>-1.5625E-2</c:v>
                </c:pt>
                <c:pt idx="2055">
                  <c:v>-1.5625E-2</c:v>
                </c:pt>
                <c:pt idx="2056">
                  <c:v>-1.5625E-2</c:v>
                </c:pt>
                <c:pt idx="2057">
                  <c:v>0</c:v>
                </c:pt>
                <c:pt idx="2058">
                  <c:v>0</c:v>
                </c:pt>
                <c:pt idx="2059">
                  <c:v>0</c:v>
                </c:pt>
                <c:pt idx="2060">
                  <c:v>0</c:v>
                </c:pt>
                <c:pt idx="2061">
                  <c:v>-1.5625E-2</c:v>
                </c:pt>
                <c:pt idx="2062">
                  <c:v>0</c:v>
                </c:pt>
                <c:pt idx="2063">
                  <c:v>-1.5625E-2</c:v>
                </c:pt>
                <c:pt idx="2064">
                  <c:v>-1.5625E-2</c:v>
                </c:pt>
                <c:pt idx="2065">
                  <c:v>-1.5625E-2</c:v>
                </c:pt>
                <c:pt idx="2066">
                  <c:v>-1.5625E-2</c:v>
                </c:pt>
                <c:pt idx="2067">
                  <c:v>0</c:v>
                </c:pt>
                <c:pt idx="2068">
                  <c:v>-1.5625E-2</c:v>
                </c:pt>
                <c:pt idx="2069">
                  <c:v>0</c:v>
                </c:pt>
                <c:pt idx="2070">
                  <c:v>-1.5625E-2</c:v>
                </c:pt>
                <c:pt idx="2071">
                  <c:v>-1.5625E-2</c:v>
                </c:pt>
                <c:pt idx="2072">
                  <c:v>0</c:v>
                </c:pt>
                <c:pt idx="2073">
                  <c:v>0</c:v>
                </c:pt>
                <c:pt idx="2074">
                  <c:v>-1.5625E-2</c:v>
                </c:pt>
                <c:pt idx="2075">
                  <c:v>0</c:v>
                </c:pt>
                <c:pt idx="2076">
                  <c:v>0</c:v>
                </c:pt>
                <c:pt idx="2077">
                  <c:v>0</c:v>
                </c:pt>
                <c:pt idx="2078">
                  <c:v>-1.5625E-2</c:v>
                </c:pt>
                <c:pt idx="2079">
                  <c:v>-1.5625E-2</c:v>
                </c:pt>
                <c:pt idx="2080">
                  <c:v>-1.5625E-2</c:v>
                </c:pt>
                <c:pt idx="2081">
                  <c:v>-1.5625E-2</c:v>
                </c:pt>
                <c:pt idx="2082">
                  <c:v>0</c:v>
                </c:pt>
                <c:pt idx="2083">
                  <c:v>-1.5625E-2</c:v>
                </c:pt>
                <c:pt idx="2084">
                  <c:v>0</c:v>
                </c:pt>
                <c:pt idx="2085">
                  <c:v>-1.5625E-2</c:v>
                </c:pt>
                <c:pt idx="2086">
                  <c:v>-1.5625E-2</c:v>
                </c:pt>
                <c:pt idx="2087">
                  <c:v>0</c:v>
                </c:pt>
                <c:pt idx="2088">
                  <c:v>-1.5625E-2</c:v>
                </c:pt>
                <c:pt idx="2089">
                  <c:v>-1.5625E-2</c:v>
                </c:pt>
                <c:pt idx="2090">
                  <c:v>0</c:v>
                </c:pt>
                <c:pt idx="2091">
                  <c:v>-1.5625E-2</c:v>
                </c:pt>
                <c:pt idx="2092">
                  <c:v>0</c:v>
                </c:pt>
                <c:pt idx="2093">
                  <c:v>-1.5625E-2</c:v>
                </c:pt>
                <c:pt idx="2094">
                  <c:v>-1.5625E-2</c:v>
                </c:pt>
                <c:pt idx="2095">
                  <c:v>-1.5625E-2</c:v>
                </c:pt>
                <c:pt idx="2096">
                  <c:v>0</c:v>
                </c:pt>
                <c:pt idx="2097">
                  <c:v>0</c:v>
                </c:pt>
                <c:pt idx="2098">
                  <c:v>0</c:v>
                </c:pt>
                <c:pt idx="2099">
                  <c:v>-1.5625E-2</c:v>
                </c:pt>
                <c:pt idx="2100">
                  <c:v>0</c:v>
                </c:pt>
                <c:pt idx="2101">
                  <c:v>-1.5625E-2</c:v>
                </c:pt>
                <c:pt idx="2102">
                  <c:v>0</c:v>
                </c:pt>
                <c:pt idx="2103">
                  <c:v>0</c:v>
                </c:pt>
                <c:pt idx="2104">
                  <c:v>0</c:v>
                </c:pt>
                <c:pt idx="2105">
                  <c:v>0</c:v>
                </c:pt>
                <c:pt idx="2106">
                  <c:v>0</c:v>
                </c:pt>
                <c:pt idx="2107">
                  <c:v>0</c:v>
                </c:pt>
                <c:pt idx="2108">
                  <c:v>0</c:v>
                </c:pt>
                <c:pt idx="2109">
                  <c:v>0</c:v>
                </c:pt>
                <c:pt idx="2110">
                  <c:v>0</c:v>
                </c:pt>
                <c:pt idx="2111">
                  <c:v>0</c:v>
                </c:pt>
                <c:pt idx="2112">
                  <c:v>-1.5625E-2</c:v>
                </c:pt>
                <c:pt idx="2113">
                  <c:v>0</c:v>
                </c:pt>
                <c:pt idx="2114">
                  <c:v>0</c:v>
                </c:pt>
                <c:pt idx="2115">
                  <c:v>0</c:v>
                </c:pt>
                <c:pt idx="2116">
                  <c:v>-1.5625E-2</c:v>
                </c:pt>
                <c:pt idx="2117">
                  <c:v>0</c:v>
                </c:pt>
                <c:pt idx="2118">
                  <c:v>0</c:v>
                </c:pt>
                <c:pt idx="2119">
                  <c:v>-1.5625E-2</c:v>
                </c:pt>
                <c:pt idx="2120">
                  <c:v>-1.5625E-2</c:v>
                </c:pt>
                <c:pt idx="2121">
                  <c:v>0</c:v>
                </c:pt>
                <c:pt idx="2122">
                  <c:v>0</c:v>
                </c:pt>
                <c:pt idx="2123">
                  <c:v>0</c:v>
                </c:pt>
                <c:pt idx="2124">
                  <c:v>0</c:v>
                </c:pt>
                <c:pt idx="2125">
                  <c:v>0</c:v>
                </c:pt>
                <c:pt idx="2126">
                  <c:v>0</c:v>
                </c:pt>
                <c:pt idx="2127">
                  <c:v>-1.5625E-2</c:v>
                </c:pt>
                <c:pt idx="2128">
                  <c:v>0</c:v>
                </c:pt>
                <c:pt idx="2129">
                  <c:v>-1.5625E-2</c:v>
                </c:pt>
                <c:pt idx="2130">
                  <c:v>-1.5625E-2</c:v>
                </c:pt>
                <c:pt idx="2131">
                  <c:v>0</c:v>
                </c:pt>
                <c:pt idx="2132">
                  <c:v>-1.5625E-2</c:v>
                </c:pt>
                <c:pt idx="2133">
                  <c:v>0</c:v>
                </c:pt>
                <c:pt idx="2134">
                  <c:v>-1.5625E-2</c:v>
                </c:pt>
                <c:pt idx="2135">
                  <c:v>-1.5625E-2</c:v>
                </c:pt>
                <c:pt idx="2136">
                  <c:v>1.5625E-2</c:v>
                </c:pt>
                <c:pt idx="2137">
                  <c:v>-1.5625E-2</c:v>
                </c:pt>
                <c:pt idx="2138">
                  <c:v>0</c:v>
                </c:pt>
                <c:pt idx="2139">
                  <c:v>0</c:v>
                </c:pt>
                <c:pt idx="2140">
                  <c:v>0</c:v>
                </c:pt>
                <c:pt idx="2141">
                  <c:v>-1.5625E-2</c:v>
                </c:pt>
                <c:pt idx="2142">
                  <c:v>-1.5625E-2</c:v>
                </c:pt>
                <c:pt idx="2143">
                  <c:v>-1.5625E-2</c:v>
                </c:pt>
                <c:pt idx="2144">
                  <c:v>0</c:v>
                </c:pt>
                <c:pt idx="2145">
                  <c:v>0</c:v>
                </c:pt>
                <c:pt idx="2146">
                  <c:v>0</c:v>
                </c:pt>
                <c:pt idx="2147">
                  <c:v>-1.5625E-2</c:v>
                </c:pt>
                <c:pt idx="2148">
                  <c:v>0</c:v>
                </c:pt>
                <c:pt idx="2149">
                  <c:v>0</c:v>
                </c:pt>
                <c:pt idx="2150">
                  <c:v>0</c:v>
                </c:pt>
                <c:pt idx="2151">
                  <c:v>0</c:v>
                </c:pt>
                <c:pt idx="2152">
                  <c:v>0</c:v>
                </c:pt>
                <c:pt idx="2153">
                  <c:v>1.5625E-2</c:v>
                </c:pt>
                <c:pt idx="2154">
                  <c:v>0</c:v>
                </c:pt>
                <c:pt idx="2155">
                  <c:v>0</c:v>
                </c:pt>
                <c:pt idx="2156">
                  <c:v>0</c:v>
                </c:pt>
                <c:pt idx="2157">
                  <c:v>0</c:v>
                </c:pt>
                <c:pt idx="2158">
                  <c:v>0</c:v>
                </c:pt>
                <c:pt idx="2159">
                  <c:v>-1.5625E-2</c:v>
                </c:pt>
                <c:pt idx="2160">
                  <c:v>0</c:v>
                </c:pt>
                <c:pt idx="2161">
                  <c:v>0</c:v>
                </c:pt>
                <c:pt idx="2162">
                  <c:v>0</c:v>
                </c:pt>
                <c:pt idx="2163">
                  <c:v>-1.5625E-2</c:v>
                </c:pt>
                <c:pt idx="2164">
                  <c:v>-1.5625E-2</c:v>
                </c:pt>
                <c:pt idx="2165">
                  <c:v>0</c:v>
                </c:pt>
                <c:pt idx="2166">
                  <c:v>0</c:v>
                </c:pt>
                <c:pt idx="2167">
                  <c:v>-1.5625E-2</c:v>
                </c:pt>
                <c:pt idx="2168">
                  <c:v>0</c:v>
                </c:pt>
                <c:pt idx="2169">
                  <c:v>0</c:v>
                </c:pt>
                <c:pt idx="2170">
                  <c:v>0</c:v>
                </c:pt>
                <c:pt idx="2171">
                  <c:v>0</c:v>
                </c:pt>
                <c:pt idx="2172">
                  <c:v>-1.5625E-2</c:v>
                </c:pt>
                <c:pt idx="2173">
                  <c:v>0</c:v>
                </c:pt>
                <c:pt idx="2174">
                  <c:v>1.5625E-2</c:v>
                </c:pt>
                <c:pt idx="2175">
                  <c:v>0</c:v>
                </c:pt>
                <c:pt idx="2176">
                  <c:v>0</c:v>
                </c:pt>
                <c:pt idx="2177">
                  <c:v>1.5625E-2</c:v>
                </c:pt>
                <c:pt idx="2178">
                  <c:v>0</c:v>
                </c:pt>
                <c:pt idx="2179">
                  <c:v>0</c:v>
                </c:pt>
                <c:pt idx="2180">
                  <c:v>0</c:v>
                </c:pt>
                <c:pt idx="2181">
                  <c:v>-1.5625E-2</c:v>
                </c:pt>
                <c:pt idx="2182">
                  <c:v>0</c:v>
                </c:pt>
                <c:pt idx="2183">
                  <c:v>0</c:v>
                </c:pt>
                <c:pt idx="2184">
                  <c:v>-1.5625E-2</c:v>
                </c:pt>
                <c:pt idx="2185">
                  <c:v>0</c:v>
                </c:pt>
                <c:pt idx="2186">
                  <c:v>-1.5625E-2</c:v>
                </c:pt>
                <c:pt idx="2187">
                  <c:v>0</c:v>
                </c:pt>
                <c:pt idx="2188">
                  <c:v>-3.125E-2</c:v>
                </c:pt>
                <c:pt idx="2189">
                  <c:v>0</c:v>
                </c:pt>
                <c:pt idx="2190">
                  <c:v>0</c:v>
                </c:pt>
                <c:pt idx="2191">
                  <c:v>0</c:v>
                </c:pt>
                <c:pt idx="2192">
                  <c:v>0</c:v>
                </c:pt>
                <c:pt idx="2193">
                  <c:v>0</c:v>
                </c:pt>
                <c:pt idx="2194">
                  <c:v>-1.5625E-2</c:v>
                </c:pt>
                <c:pt idx="2195">
                  <c:v>0</c:v>
                </c:pt>
                <c:pt idx="2196">
                  <c:v>0</c:v>
                </c:pt>
                <c:pt idx="2197">
                  <c:v>0</c:v>
                </c:pt>
                <c:pt idx="2198">
                  <c:v>-1.5625E-2</c:v>
                </c:pt>
                <c:pt idx="2199">
                  <c:v>-1.5625E-2</c:v>
                </c:pt>
                <c:pt idx="2200">
                  <c:v>0</c:v>
                </c:pt>
                <c:pt idx="2201">
                  <c:v>0</c:v>
                </c:pt>
                <c:pt idx="2202">
                  <c:v>-1.5625E-2</c:v>
                </c:pt>
                <c:pt idx="2203">
                  <c:v>0</c:v>
                </c:pt>
                <c:pt idx="2204">
                  <c:v>0</c:v>
                </c:pt>
                <c:pt idx="2205">
                  <c:v>-1.5625E-2</c:v>
                </c:pt>
                <c:pt idx="2206">
                  <c:v>-1.5625E-2</c:v>
                </c:pt>
                <c:pt idx="2207">
                  <c:v>0</c:v>
                </c:pt>
                <c:pt idx="2208">
                  <c:v>-1.5625E-2</c:v>
                </c:pt>
                <c:pt idx="2209">
                  <c:v>0</c:v>
                </c:pt>
                <c:pt idx="2210">
                  <c:v>0</c:v>
                </c:pt>
                <c:pt idx="2211">
                  <c:v>-1.5625E-2</c:v>
                </c:pt>
                <c:pt idx="2212">
                  <c:v>0</c:v>
                </c:pt>
                <c:pt idx="2213">
                  <c:v>-1.5625E-2</c:v>
                </c:pt>
                <c:pt idx="2214">
                  <c:v>-1.5625E-2</c:v>
                </c:pt>
                <c:pt idx="2215">
                  <c:v>0</c:v>
                </c:pt>
                <c:pt idx="2216">
                  <c:v>0</c:v>
                </c:pt>
                <c:pt idx="2217">
                  <c:v>-1.5625E-2</c:v>
                </c:pt>
                <c:pt idx="2218">
                  <c:v>0</c:v>
                </c:pt>
                <c:pt idx="2219">
                  <c:v>0</c:v>
                </c:pt>
                <c:pt idx="2220">
                  <c:v>0</c:v>
                </c:pt>
                <c:pt idx="2221">
                  <c:v>-1.5625E-2</c:v>
                </c:pt>
                <c:pt idx="2222">
                  <c:v>0</c:v>
                </c:pt>
                <c:pt idx="2223">
                  <c:v>0</c:v>
                </c:pt>
                <c:pt idx="2224">
                  <c:v>-1.5625E-2</c:v>
                </c:pt>
                <c:pt idx="2225">
                  <c:v>-1.5625E-2</c:v>
                </c:pt>
                <c:pt idx="2226">
                  <c:v>-1.5625E-2</c:v>
                </c:pt>
                <c:pt idx="2227">
                  <c:v>-1.5625E-2</c:v>
                </c:pt>
                <c:pt idx="2228">
                  <c:v>-1.5625E-2</c:v>
                </c:pt>
                <c:pt idx="2229">
                  <c:v>-3.125E-2</c:v>
                </c:pt>
                <c:pt idx="2230">
                  <c:v>0</c:v>
                </c:pt>
                <c:pt idx="2231">
                  <c:v>-1.5625E-2</c:v>
                </c:pt>
                <c:pt idx="2232">
                  <c:v>-1.5625E-2</c:v>
                </c:pt>
                <c:pt idx="2233">
                  <c:v>-1.5625E-2</c:v>
                </c:pt>
                <c:pt idx="2234">
                  <c:v>-1.5625E-2</c:v>
                </c:pt>
                <c:pt idx="2235">
                  <c:v>0</c:v>
                </c:pt>
                <c:pt idx="2236">
                  <c:v>-1.5625E-2</c:v>
                </c:pt>
                <c:pt idx="2237">
                  <c:v>-1.5625E-2</c:v>
                </c:pt>
                <c:pt idx="2238">
                  <c:v>0</c:v>
                </c:pt>
                <c:pt idx="2239">
                  <c:v>0</c:v>
                </c:pt>
                <c:pt idx="2240">
                  <c:v>-1.5625E-2</c:v>
                </c:pt>
                <c:pt idx="2241">
                  <c:v>-1.5625E-2</c:v>
                </c:pt>
                <c:pt idx="2242">
                  <c:v>-1.5625E-2</c:v>
                </c:pt>
                <c:pt idx="2243">
                  <c:v>-1.5625E-2</c:v>
                </c:pt>
                <c:pt idx="2244">
                  <c:v>-1.5625E-2</c:v>
                </c:pt>
                <c:pt idx="2245">
                  <c:v>0</c:v>
                </c:pt>
                <c:pt idx="2246">
                  <c:v>-1.5625E-2</c:v>
                </c:pt>
                <c:pt idx="2247">
                  <c:v>0</c:v>
                </c:pt>
                <c:pt idx="2248">
                  <c:v>0</c:v>
                </c:pt>
                <c:pt idx="2249">
                  <c:v>-1.5625E-2</c:v>
                </c:pt>
                <c:pt idx="2250">
                  <c:v>0</c:v>
                </c:pt>
                <c:pt idx="2251">
                  <c:v>0</c:v>
                </c:pt>
                <c:pt idx="2252">
                  <c:v>-3.125E-2</c:v>
                </c:pt>
                <c:pt idx="2253">
                  <c:v>-7.8125E-2</c:v>
                </c:pt>
                <c:pt idx="2254">
                  <c:v>-4.6874999999999986E-2</c:v>
                </c:pt>
                <c:pt idx="2255">
                  <c:v>-1.5625E-2</c:v>
                </c:pt>
                <c:pt idx="2256">
                  <c:v>-3.125E-2</c:v>
                </c:pt>
                <c:pt idx="2257">
                  <c:v>-6.25E-2</c:v>
                </c:pt>
                <c:pt idx="2258">
                  <c:v>-7.8125E-2</c:v>
                </c:pt>
                <c:pt idx="2259">
                  <c:v>-7.8125E-2</c:v>
                </c:pt>
                <c:pt idx="2260">
                  <c:v>-9.3750000000000153E-2</c:v>
                </c:pt>
                <c:pt idx="2261">
                  <c:v>-9.3750000000000153E-2</c:v>
                </c:pt>
                <c:pt idx="2262">
                  <c:v>-4.6874999999999986E-2</c:v>
                </c:pt>
                <c:pt idx="2263">
                  <c:v>-1.5625E-2</c:v>
                </c:pt>
                <c:pt idx="2264">
                  <c:v>3.125E-2</c:v>
                </c:pt>
                <c:pt idx="2265">
                  <c:v>7.8125E-2</c:v>
                </c:pt>
                <c:pt idx="2266">
                  <c:v>9.3750000000000153E-2</c:v>
                </c:pt>
                <c:pt idx="2267">
                  <c:v>7.8125E-2</c:v>
                </c:pt>
                <c:pt idx="2268">
                  <c:v>7.8125E-2</c:v>
                </c:pt>
              </c:numCache>
            </c:numRef>
          </c:yVal>
        </c:ser>
        <c:ser>
          <c:idx val="2"/>
          <c:order val="2"/>
          <c:tx>
            <c:strRef>
              <c:f>'PFW Graphs'!$E$1</c:f>
              <c:strCache>
                <c:ptCount val="1"/>
                <c:pt idx="0">
                  <c:v>WFW_Basic</c:v>
                </c:pt>
              </c:strCache>
            </c:strRef>
          </c:tx>
          <c:spPr>
            <a:ln>
              <a:solidFill>
                <a:srgbClr val="FFC000"/>
              </a:solidFill>
            </a:ln>
          </c:spPr>
          <c:marker>
            <c:symbol val="none"/>
          </c:marker>
          <c:xVal>
            <c:numRef>
              <c:f>'PFW Graphs'!$B$2:$B$2270</c:f>
              <c:numCache>
                <c:formatCode>General</c:formatCode>
                <c:ptCount val="2269"/>
                <c:pt idx="0">
                  <c:v>100</c:v>
                </c:pt>
                <c:pt idx="1">
                  <c:v>101</c:v>
                </c:pt>
                <c:pt idx="2">
                  <c:v>102</c:v>
                </c:pt>
                <c:pt idx="3">
                  <c:v>103</c:v>
                </c:pt>
                <c:pt idx="4">
                  <c:v>104</c:v>
                </c:pt>
                <c:pt idx="5">
                  <c:v>105</c:v>
                </c:pt>
                <c:pt idx="6">
                  <c:v>106</c:v>
                </c:pt>
                <c:pt idx="7">
                  <c:v>107</c:v>
                </c:pt>
                <c:pt idx="8">
                  <c:v>108</c:v>
                </c:pt>
                <c:pt idx="9">
                  <c:v>109</c:v>
                </c:pt>
                <c:pt idx="10">
                  <c:v>110</c:v>
                </c:pt>
                <c:pt idx="11">
                  <c:v>111</c:v>
                </c:pt>
                <c:pt idx="12">
                  <c:v>112</c:v>
                </c:pt>
                <c:pt idx="13">
                  <c:v>113</c:v>
                </c:pt>
                <c:pt idx="14">
                  <c:v>114</c:v>
                </c:pt>
                <c:pt idx="15">
                  <c:v>115</c:v>
                </c:pt>
                <c:pt idx="16">
                  <c:v>116</c:v>
                </c:pt>
                <c:pt idx="17">
                  <c:v>117</c:v>
                </c:pt>
                <c:pt idx="18">
                  <c:v>118</c:v>
                </c:pt>
                <c:pt idx="19">
                  <c:v>119</c:v>
                </c:pt>
                <c:pt idx="20">
                  <c:v>120</c:v>
                </c:pt>
                <c:pt idx="21">
                  <c:v>121</c:v>
                </c:pt>
                <c:pt idx="22">
                  <c:v>122</c:v>
                </c:pt>
                <c:pt idx="23">
                  <c:v>123</c:v>
                </c:pt>
                <c:pt idx="24">
                  <c:v>124</c:v>
                </c:pt>
                <c:pt idx="25">
                  <c:v>125</c:v>
                </c:pt>
                <c:pt idx="26">
                  <c:v>126</c:v>
                </c:pt>
                <c:pt idx="27">
                  <c:v>127</c:v>
                </c:pt>
                <c:pt idx="28">
                  <c:v>128</c:v>
                </c:pt>
                <c:pt idx="29">
                  <c:v>129</c:v>
                </c:pt>
                <c:pt idx="30">
                  <c:v>130</c:v>
                </c:pt>
                <c:pt idx="31">
                  <c:v>131</c:v>
                </c:pt>
                <c:pt idx="32">
                  <c:v>132</c:v>
                </c:pt>
                <c:pt idx="33">
                  <c:v>133</c:v>
                </c:pt>
                <c:pt idx="34">
                  <c:v>134</c:v>
                </c:pt>
                <c:pt idx="35">
                  <c:v>135</c:v>
                </c:pt>
                <c:pt idx="36">
                  <c:v>136</c:v>
                </c:pt>
                <c:pt idx="37">
                  <c:v>137</c:v>
                </c:pt>
                <c:pt idx="38">
                  <c:v>138</c:v>
                </c:pt>
                <c:pt idx="39">
                  <c:v>139</c:v>
                </c:pt>
                <c:pt idx="40">
                  <c:v>140</c:v>
                </c:pt>
                <c:pt idx="41">
                  <c:v>141</c:v>
                </c:pt>
                <c:pt idx="42">
                  <c:v>142</c:v>
                </c:pt>
                <c:pt idx="43">
                  <c:v>143</c:v>
                </c:pt>
                <c:pt idx="44">
                  <c:v>144</c:v>
                </c:pt>
                <c:pt idx="45">
                  <c:v>145</c:v>
                </c:pt>
                <c:pt idx="46">
                  <c:v>146</c:v>
                </c:pt>
                <c:pt idx="47">
                  <c:v>147</c:v>
                </c:pt>
                <c:pt idx="48">
                  <c:v>148</c:v>
                </c:pt>
                <c:pt idx="49">
                  <c:v>149</c:v>
                </c:pt>
                <c:pt idx="50">
                  <c:v>150</c:v>
                </c:pt>
                <c:pt idx="51">
                  <c:v>151</c:v>
                </c:pt>
                <c:pt idx="52">
                  <c:v>152</c:v>
                </c:pt>
                <c:pt idx="53">
                  <c:v>153</c:v>
                </c:pt>
                <c:pt idx="54">
                  <c:v>154</c:v>
                </c:pt>
                <c:pt idx="55">
                  <c:v>155</c:v>
                </c:pt>
                <c:pt idx="56">
                  <c:v>156</c:v>
                </c:pt>
                <c:pt idx="57">
                  <c:v>157</c:v>
                </c:pt>
                <c:pt idx="58">
                  <c:v>158</c:v>
                </c:pt>
                <c:pt idx="59">
                  <c:v>159</c:v>
                </c:pt>
                <c:pt idx="60">
                  <c:v>160</c:v>
                </c:pt>
                <c:pt idx="61">
                  <c:v>161</c:v>
                </c:pt>
                <c:pt idx="62">
                  <c:v>162</c:v>
                </c:pt>
                <c:pt idx="63">
                  <c:v>163</c:v>
                </c:pt>
                <c:pt idx="64">
                  <c:v>164</c:v>
                </c:pt>
                <c:pt idx="65">
                  <c:v>165</c:v>
                </c:pt>
                <c:pt idx="66">
                  <c:v>166</c:v>
                </c:pt>
                <c:pt idx="67">
                  <c:v>167</c:v>
                </c:pt>
                <c:pt idx="68">
                  <c:v>168</c:v>
                </c:pt>
                <c:pt idx="69">
                  <c:v>169</c:v>
                </c:pt>
                <c:pt idx="70">
                  <c:v>170</c:v>
                </c:pt>
                <c:pt idx="71">
                  <c:v>171</c:v>
                </c:pt>
                <c:pt idx="72">
                  <c:v>172</c:v>
                </c:pt>
                <c:pt idx="73">
                  <c:v>173</c:v>
                </c:pt>
                <c:pt idx="74">
                  <c:v>174</c:v>
                </c:pt>
                <c:pt idx="75">
                  <c:v>175</c:v>
                </c:pt>
                <c:pt idx="76">
                  <c:v>176</c:v>
                </c:pt>
                <c:pt idx="77">
                  <c:v>177</c:v>
                </c:pt>
                <c:pt idx="78">
                  <c:v>178</c:v>
                </c:pt>
                <c:pt idx="79">
                  <c:v>179</c:v>
                </c:pt>
                <c:pt idx="80">
                  <c:v>180</c:v>
                </c:pt>
                <c:pt idx="81">
                  <c:v>181</c:v>
                </c:pt>
                <c:pt idx="82">
                  <c:v>182</c:v>
                </c:pt>
                <c:pt idx="83">
                  <c:v>183</c:v>
                </c:pt>
                <c:pt idx="84">
                  <c:v>184</c:v>
                </c:pt>
                <c:pt idx="85">
                  <c:v>185</c:v>
                </c:pt>
                <c:pt idx="86">
                  <c:v>186</c:v>
                </c:pt>
                <c:pt idx="87">
                  <c:v>187</c:v>
                </c:pt>
                <c:pt idx="88">
                  <c:v>188</c:v>
                </c:pt>
                <c:pt idx="89">
                  <c:v>189</c:v>
                </c:pt>
                <c:pt idx="90">
                  <c:v>190</c:v>
                </c:pt>
                <c:pt idx="91">
                  <c:v>191</c:v>
                </c:pt>
                <c:pt idx="92">
                  <c:v>192</c:v>
                </c:pt>
                <c:pt idx="93">
                  <c:v>193</c:v>
                </c:pt>
                <c:pt idx="94">
                  <c:v>194</c:v>
                </c:pt>
                <c:pt idx="95">
                  <c:v>195</c:v>
                </c:pt>
                <c:pt idx="96">
                  <c:v>196</c:v>
                </c:pt>
                <c:pt idx="97">
                  <c:v>197</c:v>
                </c:pt>
                <c:pt idx="98">
                  <c:v>198</c:v>
                </c:pt>
                <c:pt idx="99">
                  <c:v>199</c:v>
                </c:pt>
                <c:pt idx="100">
                  <c:v>200</c:v>
                </c:pt>
                <c:pt idx="101">
                  <c:v>201</c:v>
                </c:pt>
                <c:pt idx="102">
                  <c:v>202</c:v>
                </c:pt>
                <c:pt idx="103">
                  <c:v>203</c:v>
                </c:pt>
                <c:pt idx="104">
                  <c:v>204</c:v>
                </c:pt>
                <c:pt idx="105">
                  <c:v>205</c:v>
                </c:pt>
                <c:pt idx="106">
                  <c:v>206</c:v>
                </c:pt>
                <c:pt idx="107">
                  <c:v>207</c:v>
                </c:pt>
                <c:pt idx="108">
                  <c:v>208</c:v>
                </c:pt>
                <c:pt idx="109">
                  <c:v>209</c:v>
                </c:pt>
                <c:pt idx="110">
                  <c:v>210</c:v>
                </c:pt>
                <c:pt idx="111">
                  <c:v>211</c:v>
                </c:pt>
                <c:pt idx="112">
                  <c:v>212</c:v>
                </c:pt>
                <c:pt idx="113">
                  <c:v>213</c:v>
                </c:pt>
                <c:pt idx="114">
                  <c:v>214</c:v>
                </c:pt>
                <c:pt idx="115">
                  <c:v>215</c:v>
                </c:pt>
                <c:pt idx="116">
                  <c:v>216</c:v>
                </c:pt>
                <c:pt idx="117">
                  <c:v>217</c:v>
                </c:pt>
                <c:pt idx="118">
                  <c:v>218</c:v>
                </c:pt>
                <c:pt idx="119">
                  <c:v>219</c:v>
                </c:pt>
                <c:pt idx="120">
                  <c:v>220</c:v>
                </c:pt>
                <c:pt idx="121">
                  <c:v>221</c:v>
                </c:pt>
                <c:pt idx="122">
                  <c:v>222</c:v>
                </c:pt>
                <c:pt idx="123">
                  <c:v>223</c:v>
                </c:pt>
                <c:pt idx="124">
                  <c:v>224</c:v>
                </c:pt>
                <c:pt idx="125">
                  <c:v>225</c:v>
                </c:pt>
                <c:pt idx="126">
                  <c:v>226</c:v>
                </c:pt>
                <c:pt idx="127">
                  <c:v>227</c:v>
                </c:pt>
                <c:pt idx="128">
                  <c:v>228</c:v>
                </c:pt>
                <c:pt idx="129">
                  <c:v>229</c:v>
                </c:pt>
                <c:pt idx="130">
                  <c:v>230</c:v>
                </c:pt>
                <c:pt idx="131">
                  <c:v>231</c:v>
                </c:pt>
                <c:pt idx="132">
                  <c:v>232</c:v>
                </c:pt>
                <c:pt idx="133">
                  <c:v>233</c:v>
                </c:pt>
                <c:pt idx="134">
                  <c:v>234</c:v>
                </c:pt>
                <c:pt idx="135">
                  <c:v>235</c:v>
                </c:pt>
                <c:pt idx="136">
                  <c:v>236</c:v>
                </c:pt>
                <c:pt idx="137">
                  <c:v>237</c:v>
                </c:pt>
                <c:pt idx="138">
                  <c:v>238</c:v>
                </c:pt>
                <c:pt idx="139">
                  <c:v>239</c:v>
                </c:pt>
                <c:pt idx="140">
                  <c:v>240</c:v>
                </c:pt>
                <c:pt idx="141">
                  <c:v>241</c:v>
                </c:pt>
                <c:pt idx="142">
                  <c:v>242</c:v>
                </c:pt>
                <c:pt idx="143">
                  <c:v>243</c:v>
                </c:pt>
                <c:pt idx="144">
                  <c:v>244</c:v>
                </c:pt>
                <c:pt idx="145">
                  <c:v>245</c:v>
                </c:pt>
                <c:pt idx="146">
                  <c:v>246</c:v>
                </c:pt>
                <c:pt idx="147">
                  <c:v>247</c:v>
                </c:pt>
                <c:pt idx="148">
                  <c:v>248</c:v>
                </c:pt>
                <c:pt idx="149">
                  <c:v>249</c:v>
                </c:pt>
                <c:pt idx="150">
                  <c:v>250</c:v>
                </c:pt>
                <c:pt idx="151">
                  <c:v>251</c:v>
                </c:pt>
                <c:pt idx="152">
                  <c:v>252</c:v>
                </c:pt>
                <c:pt idx="153">
                  <c:v>253</c:v>
                </c:pt>
                <c:pt idx="154">
                  <c:v>254</c:v>
                </c:pt>
                <c:pt idx="155">
                  <c:v>255</c:v>
                </c:pt>
                <c:pt idx="156">
                  <c:v>256</c:v>
                </c:pt>
                <c:pt idx="157">
                  <c:v>257</c:v>
                </c:pt>
                <c:pt idx="158">
                  <c:v>258</c:v>
                </c:pt>
                <c:pt idx="159">
                  <c:v>259</c:v>
                </c:pt>
                <c:pt idx="160">
                  <c:v>260</c:v>
                </c:pt>
                <c:pt idx="161">
                  <c:v>261</c:v>
                </c:pt>
                <c:pt idx="162">
                  <c:v>262</c:v>
                </c:pt>
                <c:pt idx="163">
                  <c:v>263</c:v>
                </c:pt>
                <c:pt idx="164">
                  <c:v>264</c:v>
                </c:pt>
                <c:pt idx="165">
                  <c:v>265</c:v>
                </c:pt>
                <c:pt idx="166">
                  <c:v>266</c:v>
                </c:pt>
                <c:pt idx="167">
                  <c:v>267</c:v>
                </c:pt>
                <c:pt idx="168">
                  <c:v>268</c:v>
                </c:pt>
                <c:pt idx="169">
                  <c:v>269</c:v>
                </c:pt>
                <c:pt idx="170">
                  <c:v>270</c:v>
                </c:pt>
                <c:pt idx="171">
                  <c:v>271</c:v>
                </c:pt>
                <c:pt idx="172">
                  <c:v>272</c:v>
                </c:pt>
                <c:pt idx="173">
                  <c:v>273</c:v>
                </c:pt>
                <c:pt idx="174">
                  <c:v>274</c:v>
                </c:pt>
                <c:pt idx="175">
                  <c:v>275</c:v>
                </c:pt>
                <c:pt idx="176">
                  <c:v>276</c:v>
                </c:pt>
                <c:pt idx="177">
                  <c:v>277</c:v>
                </c:pt>
                <c:pt idx="178">
                  <c:v>278</c:v>
                </c:pt>
                <c:pt idx="179">
                  <c:v>279</c:v>
                </c:pt>
                <c:pt idx="180">
                  <c:v>280</c:v>
                </c:pt>
                <c:pt idx="181">
                  <c:v>281</c:v>
                </c:pt>
                <c:pt idx="182">
                  <c:v>282</c:v>
                </c:pt>
                <c:pt idx="183">
                  <c:v>283</c:v>
                </c:pt>
                <c:pt idx="184">
                  <c:v>284</c:v>
                </c:pt>
                <c:pt idx="185">
                  <c:v>285</c:v>
                </c:pt>
                <c:pt idx="186">
                  <c:v>286</c:v>
                </c:pt>
                <c:pt idx="187">
                  <c:v>287</c:v>
                </c:pt>
                <c:pt idx="188">
                  <c:v>288</c:v>
                </c:pt>
                <c:pt idx="189">
                  <c:v>289</c:v>
                </c:pt>
                <c:pt idx="190">
                  <c:v>290</c:v>
                </c:pt>
                <c:pt idx="191">
                  <c:v>291</c:v>
                </c:pt>
                <c:pt idx="192">
                  <c:v>292</c:v>
                </c:pt>
                <c:pt idx="193">
                  <c:v>293</c:v>
                </c:pt>
                <c:pt idx="194">
                  <c:v>294</c:v>
                </c:pt>
                <c:pt idx="195">
                  <c:v>295</c:v>
                </c:pt>
                <c:pt idx="196">
                  <c:v>296</c:v>
                </c:pt>
                <c:pt idx="197">
                  <c:v>297</c:v>
                </c:pt>
                <c:pt idx="198">
                  <c:v>298</c:v>
                </c:pt>
                <c:pt idx="199">
                  <c:v>299</c:v>
                </c:pt>
                <c:pt idx="200">
                  <c:v>300</c:v>
                </c:pt>
                <c:pt idx="201">
                  <c:v>301</c:v>
                </c:pt>
                <c:pt idx="202">
                  <c:v>302</c:v>
                </c:pt>
                <c:pt idx="203">
                  <c:v>303</c:v>
                </c:pt>
                <c:pt idx="204">
                  <c:v>304</c:v>
                </c:pt>
                <c:pt idx="205">
                  <c:v>305</c:v>
                </c:pt>
                <c:pt idx="206">
                  <c:v>306</c:v>
                </c:pt>
                <c:pt idx="207">
                  <c:v>307</c:v>
                </c:pt>
                <c:pt idx="208">
                  <c:v>308</c:v>
                </c:pt>
                <c:pt idx="209">
                  <c:v>309</c:v>
                </c:pt>
                <c:pt idx="210">
                  <c:v>310</c:v>
                </c:pt>
                <c:pt idx="211">
                  <c:v>311</c:v>
                </c:pt>
                <c:pt idx="212">
                  <c:v>312</c:v>
                </c:pt>
                <c:pt idx="213">
                  <c:v>313</c:v>
                </c:pt>
                <c:pt idx="214">
                  <c:v>314</c:v>
                </c:pt>
                <c:pt idx="215">
                  <c:v>315</c:v>
                </c:pt>
                <c:pt idx="216">
                  <c:v>316</c:v>
                </c:pt>
                <c:pt idx="217">
                  <c:v>317</c:v>
                </c:pt>
                <c:pt idx="218">
                  <c:v>318</c:v>
                </c:pt>
                <c:pt idx="219">
                  <c:v>319</c:v>
                </c:pt>
                <c:pt idx="220">
                  <c:v>320</c:v>
                </c:pt>
                <c:pt idx="221">
                  <c:v>321</c:v>
                </c:pt>
                <c:pt idx="222">
                  <c:v>322</c:v>
                </c:pt>
                <c:pt idx="223">
                  <c:v>323</c:v>
                </c:pt>
                <c:pt idx="224">
                  <c:v>324</c:v>
                </c:pt>
                <c:pt idx="225">
                  <c:v>325</c:v>
                </c:pt>
                <c:pt idx="226">
                  <c:v>326</c:v>
                </c:pt>
                <c:pt idx="227">
                  <c:v>327</c:v>
                </c:pt>
                <c:pt idx="228">
                  <c:v>328</c:v>
                </c:pt>
                <c:pt idx="229">
                  <c:v>329</c:v>
                </c:pt>
                <c:pt idx="230">
                  <c:v>330</c:v>
                </c:pt>
                <c:pt idx="231">
                  <c:v>331</c:v>
                </c:pt>
                <c:pt idx="232">
                  <c:v>332</c:v>
                </c:pt>
                <c:pt idx="233">
                  <c:v>333</c:v>
                </c:pt>
                <c:pt idx="234">
                  <c:v>334</c:v>
                </c:pt>
                <c:pt idx="235">
                  <c:v>335</c:v>
                </c:pt>
                <c:pt idx="236">
                  <c:v>336</c:v>
                </c:pt>
                <c:pt idx="237">
                  <c:v>337</c:v>
                </c:pt>
                <c:pt idx="238">
                  <c:v>338</c:v>
                </c:pt>
                <c:pt idx="239">
                  <c:v>339</c:v>
                </c:pt>
                <c:pt idx="240">
                  <c:v>340</c:v>
                </c:pt>
                <c:pt idx="241">
                  <c:v>341</c:v>
                </c:pt>
                <c:pt idx="242">
                  <c:v>342</c:v>
                </c:pt>
                <c:pt idx="243">
                  <c:v>343</c:v>
                </c:pt>
                <c:pt idx="244">
                  <c:v>344</c:v>
                </c:pt>
                <c:pt idx="245">
                  <c:v>345</c:v>
                </c:pt>
                <c:pt idx="246">
                  <c:v>346</c:v>
                </c:pt>
                <c:pt idx="247">
                  <c:v>347</c:v>
                </c:pt>
                <c:pt idx="248">
                  <c:v>348</c:v>
                </c:pt>
                <c:pt idx="249">
                  <c:v>349</c:v>
                </c:pt>
                <c:pt idx="250">
                  <c:v>350</c:v>
                </c:pt>
                <c:pt idx="251">
                  <c:v>351</c:v>
                </c:pt>
                <c:pt idx="252">
                  <c:v>352</c:v>
                </c:pt>
                <c:pt idx="253">
                  <c:v>353</c:v>
                </c:pt>
                <c:pt idx="254">
                  <c:v>354</c:v>
                </c:pt>
                <c:pt idx="255">
                  <c:v>355</c:v>
                </c:pt>
                <c:pt idx="256">
                  <c:v>356</c:v>
                </c:pt>
                <c:pt idx="257">
                  <c:v>357</c:v>
                </c:pt>
                <c:pt idx="258">
                  <c:v>358</c:v>
                </c:pt>
                <c:pt idx="259">
                  <c:v>359</c:v>
                </c:pt>
                <c:pt idx="260">
                  <c:v>360</c:v>
                </c:pt>
                <c:pt idx="261">
                  <c:v>361</c:v>
                </c:pt>
                <c:pt idx="262">
                  <c:v>362</c:v>
                </c:pt>
                <c:pt idx="263">
                  <c:v>363</c:v>
                </c:pt>
                <c:pt idx="264">
                  <c:v>364</c:v>
                </c:pt>
                <c:pt idx="265">
                  <c:v>365</c:v>
                </c:pt>
                <c:pt idx="266">
                  <c:v>366</c:v>
                </c:pt>
                <c:pt idx="267">
                  <c:v>367</c:v>
                </c:pt>
                <c:pt idx="268">
                  <c:v>368</c:v>
                </c:pt>
                <c:pt idx="269">
                  <c:v>369</c:v>
                </c:pt>
                <c:pt idx="270">
                  <c:v>370</c:v>
                </c:pt>
                <c:pt idx="271">
                  <c:v>371</c:v>
                </c:pt>
                <c:pt idx="272">
                  <c:v>372</c:v>
                </c:pt>
                <c:pt idx="273">
                  <c:v>373</c:v>
                </c:pt>
                <c:pt idx="274">
                  <c:v>374</c:v>
                </c:pt>
                <c:pt idx="275">
                  <c:v>375</c:v>
                </c:pt>
                <c:pt idx="276">
                  <c:v>376</c:v>
                </c:pt>
                <c:pt idx="277">
                  <c:v>377</c:v>
                </c:pt>
                <c:pt idx="278">
                  <c:v>378</c:v>
                </c:pt>
                <c:pt idx="279">
                  <c:v>379</c:v>
                </c:pt>
                <c:pt idx="280">
                  <c:v>380</c:v>
                </c:pt>
                <c:pt idx="281">
                  <c:v>381</c:v>
                </c:pt>
                <c:pt idx="282">
                  <c:v>382</c:v>
                </c:pt>
                <c:pt idx="283">
                  <c:v>383</c:v>
                </c:pt>
                <c:pt idx="284">
                  <c:v>384</c:v>
                </c:pt>
                <c:pt idx="285">
                  <c:v>385</c:v>
                </c:pt>
                <c:pt idx="286">
                  <c:v>386</c:v>
                </c:pt>
                <c:pt idx="287">
                  <c:v>387</c:v>
                </c:pt>
                <c:pt idx="288">
                  <c:v>388</c:v>
                </c:pt>
                <c:pt idx="289">
                  <c:v>389</c:v>
                </c:pt>
                <c:pt idx="290">
                  <c:v>390</c:v>
                </c:pt>
                <c:pt idx="291">
                  <c:v>391</c:v>
                </c:pt>
                <c:pt idx="292">
                  <c:v>392</c:v>
                </c:pt>
                <c:pt idx="293">
                  <c:v>393</c:v>
                </c:pt>
                <c:pt idx="294">
                  <c:v>394</c:v>
                </c:pt>
                <c:pt idx="295">
                  <c:v>395</c:v>
                </c:pt>
                <c:pt idx="296">
                  <c:v>396</c:v>
                </c:pt>
                <c:pt idx="297">
                  <c:v>397</c:v>
                </c:pt>
                <c:pt idx="298">
                  <c:v>398</c:v>
                </c:pt>
                <c:pt idx="299">
                  <c:v>399</c:v>
                </c:pt>
                <c:pt idx="300">
                  <c:v>400</c:v>
                </c:pt>
                <c:pt idx="301">
                  <c:v>401</c:v>
                </c:pt>
                <c:pt idx="302">
                  <c:v>402</c:v>
                </c:pt>
                <c:pt idx="303">
                  <c:v>403</c:v>
                </c:pt>
                <c:pt idx="304">
                  <c:v>404</c:v>
                </c:pt>
                <c:pt idx="305">
                  <c:v>405</c:v>
                </c:pt>
                <c:pt idx="306">
                  <c:v>406</c:v>
                </c:pt>
                <c:pt idx="307">
                  <c:v>407</c:v>
                </c:pt>
                <c:pt idx="308">
                  <c:v>408</c:v>
                </c:pt>
                <c:pt idx="309">
                  <c:v>409</c:v>
                </c:pt>
                <c:pt idx="310">
                  <c:v>410</c:v>
                </c:pt>
                <c:pt idx="311">
                  <c:v>411</c:v>
                </c:pt>
                <c:pt idx="312">
                  <c:v>412</c:v>
                </c:pt>
                <c:pt idx="313">
                  <c:v>413</c:v>
                </c:pt>
                <c:pt idx="314">
                  <c:v>414</c:v>
                </c:pt>
                <c:pt idx="315">
                  <c:v>415</c:v>
                </c:pt>
                <c:pt idx="316">
                  <c:v>416</c:v>
                </c:pt>
                <c:pt idx="317">
                  <c:v>417</c:v>
                </c:pt>
                <c:pt idx="318">
                  <c:v>418</c:v>
                </c:pt>
                <c:pt idx="319">
                  <c:v>419</c:v>
                </c:pt>
                <c:pt idx="320">
                  <c:v>420</c:v>
                </c:pt>
                <c:pt idx="321">
                  <c:v>421</c:v>
                </c:pt>
                <c:pt idx="322">
                  <c:v>422</c:v>
                </c:pt>
                <c:pt idx="323">
                  <c:v>423</c:v>
                </c:pt>
                <c:pt idx="324">
                  <c:v>424</c:v>
                </c:pt>
                <c:pt idx="325">
                  <c:v>425</c:v>
                </c:pt>
                <c:pt idx="326">
                  <c:v>426</c:v>
                </c:pt>
                <c:pt idx="327">
                  <c:v>427</c:v>
                </c:pt>
                <c:pt idx="328">
                  <c:v>428</c:v>
                </c:pt>
                <c:pt idx="329">
                  <c:v>429</c:v>
                </c:pt>
                <c:pt idx="330">
                  <c:v>430</c:v>
                </c:pt>
                <c:pt idx="331">
                  <c:v>431</c:v>
                </c:pt>
                <c:pt idx="332">
                  <c:v>432</c:v>
                </c:pt>
                <c:pt idx="333">
                  <c:v>433</c:v>
                </c:pt>
                <c:pt idx="334">
                  <c:v>434</c:v>
                </c:pt>
                <c:pt idx="335">
                  <c:v>435</c:v>
                </c:pt>
                <c:pt idx="336">
                  <c:v>436</c:v>
                </c:pt>
                <c:pt idx="337">
                  <c:v>437</c:v>
                </c:pt>
                <c:pt idx="338">
                  <c:v>438</c:v>
                </c:pt>
                <c:pt idx="339">
                  <c:v>439</c:v>
                </c:pt>
                <c:pt idx="340">
                  <c:v>440</c:v>
                </c:pt>
                <c:pt idx="341">
                  <c:v>441</c:v>
                </c:pt>
                <c:pt idx="342">
                  <c:v>442</c:v>
                </c:pt>
                <c:pt idx="343">
                  <c:v>443</c:v>
                </c:pt>
                <c:pt idx="344">
                  <c:v>444</c:v>
                </c:pt>
                <c:pt idx="345">
                  <c:v>445</c:v>
                </c:pt>
                <c:pt idx="346">
                  <c:v>446</c:v>
                </c:pt>
                <c:pt idx="347">
                  <c:v>447</c:v>
                </c:pt>
                <c:pt idx="348">
                  <c:v>448</c:v>
                </c:pt>
                <c:pt idx="349">
                  <c:v>449</c:v>
                </c:pt>
                <c:pt idx="350">
                  <c:v>450</c:v>
                </c:pt>
                <c:pt idx="351">
                  <c:v>451</c:v>
                </c:pt>
                <c:pt idx="352">
                  <c:v>452</c:v>
                </c:pt>
                <c:pt idx="353">
                  <c:v>453</c:v>
                </c:pt>
                <c:pt idx="354">
                  <c:v>454</c:v>
                </c:pt>
                <c:pt idx="355">
                  <c:v>455</c:v>
                </c:pt>
                <c:pt idx="356">
                  <c:v>456</c:v>
                </c:pt>
                <c:pt idx="357">
                  <c:v>457</c:v>
                </c:pt>
                <c:pt idx="358">
                  <c:v>458</c:v>
                </c:pt>
                <c:pt idx="359">
                  <c:v>459</c:v>
                </c:pt>
                <c:pt idx="360">
                  <c:v>460</c:v>
                </c:pt>
                <c:pt idx="361">
                  <c:v>461</c:v>
                </c:pt>
                <c:pt idx="362">
                  <c:v>462</c:v>
                </c:pt>
                <c:pt idx="363">
                  <c:v>463</c:v>
                </c:pt>
                <c:pt idx="364">
                  <c:v>464</c:v>
                </c:pt>
                <c:pt idx="365">
                  <c:v>465</c:v>
                </c:pt>
                <c:pt idx="366">
                  <c:v>466</c:v>
                </c:pt>
                <c:pt idx="367">
                  <c:v>467</c:v>
                </c:pt>
                <c:pt idx="368">
                  <c:v>468</c:v>
                </c:pt>
                <c:pt idx="369">
                  <c:v>469</c:v>
                </c:pt>
                <c:pt idx="370">
                  <c:v>470</c:v>
                </c:pt>
                <c:pt idx="371">
                  <c:v>471</c:v>
                </c:pt>
                <c:pt idx="372">
                  <c:v>472</c:v>
                </c:pt>
                <c:pt idx="373">
                  <c:v>473</c:v>
                </c:pt>
                <c:pt idx="374">
                  <c:v>474</c:v>
                </c:pt>
                <c:pt idx="375">
                  <c:v>475</c:v>
                </c:pt>
                <c:pt idx="376">
                  <c:v>476</c:v>
                </c:pt>
                <c:pt idx="377">
                  <c:v>477</c:v>
                </c:pt>
                <c:pt idx="378">
                  <c:v>478</c:v>
                </c:pt>
                <c:pt idx="379">
                  <c:v>479</c:v>
                </c:pt>
                <c:pt idx="380">
                  <c:v>480</c:v>
                </c:pt>
                <c:pt idx="381">
                  <c:v>481</c:v>
                </c:pt>
                <c:pt idx="382">
                  <c:v>482</c:v>
                </c:pt>
                <c:pt idx="383">
                  <c:v>483</c:v>
                </c:pt>
                <c:pt idx="384">
                  <c:v>484</c:v>
                </c:pt>
                <c:pt idx="385">
                  <c:v>485</c:v>
                </c:pt>
                <c:pt idx="386">
                  <c:v>486</c:v>
                </c:pt>
                <c:pt idx="387">
                  <c:v>487</c:v>
                </c:pt>
                <c:pt idx="388">
                  <c:v>488</c:v>
                </c:pt>
                <c:pt idx="389">
                  <c:v>489</c:v>
                </c:pt>
                <c:pt idx="390">
                  <c:v>490</c:v>
                </c:pt>
                <c:pt idx="391">
                  <c:v>491</c:v>
                </c:pt>
                <c:pt idx="392">
                  <c:v>492</c:v>
                </c:pt>
                <c:pt idx="393">
                  <c:v>493</c:v>
                </c:pt>
                <c:pt idx="394">
                  <c:v>494</c:v>
                </c:pt>
                <c:pt idx="395">
                  <c:v>495</c:v>
                </c:pt>
                <c:pt idx="396">
                  <c:v>496</c:v>
                </c:pt>
                <c:pt idx="397">
                  <c:v>497</c:v>
                </c:pt>
                <c:pt idx="398">
                  <c:v>498</c:v>
                </c:pt>
                <c:pt idx="399">
                  <c:v>499</c:v>
                </c:pt>
                <c:pt idx="400">
                  <c:v>500</c:v>
                </c:pt>
                <c:pt idx="401">
                  <c:v>501</c:v>
                </c:pt>
                <c:pt idx="402">
                  <c:v>502</c:v>
                </c:pt>
                <c:pt idx="403">
                  <c:v>503</c:v>
                </c:pt>
                <c:pt idx="404">
                  <c:v>504</c:v>
                </c:pt>
                <c:pt idx="405">
                  <c:v>505</c:v>
                </c:pt>
                <c:pt idx="406">
                  <c:v>506</c:v>
                </c:pt>
                <c:pt idx="407">
                  <c:v>507</c:v>
                </c:pt>
                <c:pt idx="408">
                  <c:v>508</c:v>
                </c:pt>
                <c:pt idx="409">
                  <c:v>509</c:v>
                </c:pt>
                <c:pt idx="410">
                  <c:v>510</c:v>
                </c:pt>
                <c:pt idx="411">
                  <c:v>511</c:v>
                </c:pt>
                <c:pt idx="412">
                  <c:v>512</c:v>
                </c:pt>
                <c:pt idx="413">
                  <c:v>513</c:v>
                </c:pt>
                <c:pt idx="414">
                  <c:v>514</c:v>
                </c:pt>
                <c:pt idx="415">
                  <c:v>515</c:v>
                </c:pt>
                <c:pt idx="416">
                  <c:v>516</c:v>
                </c:pt>
                <c:pt idx="417">
                  <c:v>517</c:v>
                </c:pt>
                <c:pt idx="418">
                  <c:v>518</c:v>
                </c:pt>
                <c:pt idx="419">
                  <c:v>519</c:v>
                </c:pt>
                <c:pt idx="420">
                  <c:v>520</c:v>
                </c:pt>
                <c:pt idx="421">
                  <c:v>521</c:v>
                </c:pt>
                <c:pt idx="422">
                  <c:v>522</c:v>
                </c:pt>
                <c:pt idx="423">
                  <c:v>523</c:v>
                </c:pt>
                <c:pt idx="424">
                  <c:v>524</c:v>
                </c:pt>
                <c:pt idx="425">
                  <c:v>525</c:v>
                </c:pt>
                <c:pt idx="426">
                  <c:v>526</c:v>
                </c:pt>
                <c:pt idx="427">
                  <c:v>527</c:v>
                </c:pt>
                <c:pt idx="428">
                  <c:v>528</c:v>
                </c:pt>
                <c:pt idx="429">
                  <c:v>529</c:v>
                </c:pt>
                <c:pt idx="430">
                  <c:v>530</c:v>
                </c:pt>
                <c:pt idx="431">
                  <c:v>531</c:v>
                </c:pt>
                <c:pt idx="432">
                  <c:v>532</c:v>
                </c:pt>
                <c:pt idx="433">
                  <c:v>533</c:v>
                </c:pt>
                <c:pt idx="434">
                  <c:v>534</c:v>
                </c:pt>
                <c:pt idx="435">
                  <c:v>535</c:v>
                </c:pt>
                <c:pt idx="436">
                  <c:v>536</c:v>
                </c:pt>
                <c:pt idx="437">
                  <c:v>537</c:v>
                </c:pt>
                <c:pt idx="438">
                  <c:v>538</c:v>
                </c:pt>
                <c:pt idx="439">
                  <c:v>539</c:v>
                </c:pt>
                <c:pt idx="440">
                  <c:v>540</c:v>
                </c:pt>
                <c:pt idx="441">
                  <c:v>541</c:v>
                </c:pt>
                <c:pt idx="442">
                  <c:v>542</c:v>
                </c:pt>
                <c:pt idx="443">
                  <c:v>543</c:v>
                </c:pt>
                <c:pt idx="444">
                  <c:v>544</c:v>
                </c:pt>
                <c:pt idx="445">
                  <c:v>545</c:v>
                </c:pt>
                <c:pt idx="446">
                  <c:v>546</c:v>
                </c:pt>
                <c:pt idx="447">
                  <c:v>547</c:v>
                </c:pt>
                <c:pt idx="448">
                  <c:v>548</c:v>
                </c:pt>
                <c:pt idx="449">
                  <c:v>549</c:v>
                </c:pt>
                <c:pt idx="450">
                  <c:v>550</c:v>
                </c:pt>
                <c:pt idx="451">
                  <c:v>551</c:v>
                </c:pt>
                <c:pt idx="452">
                  <c:v>552</c:v>
                </c:pt>
                <c:pt idx="453">
                  <c:v>553</c:v>
                </c:pt>
                <c:pt idx="454">
                  <c:v>554</c:v>
                </c:pt>
                <c:pt idx="455">
                  <c:v>555</c:v>
                </c:pt>
                <c:pt idx="456">
                  <c:v>556</c:v>
                </c:pt>
                <c:pt idx="457">
                  <c:v>557</c:v>
                </c:pt>
                <c:pt idx="458">
                  <c:v>558</c:v>
                </c:pt>
                <c:pt idx="459">
                  <c:v>559</c:v>
                </c:pt>
                <c:pt idx="460">
                  <c:v>560</c:v>
                </c:pt>
                <c:pt idx="461">
                  <c:v>561</c:v>
                </c:pt>
                <c:pt idx="462">
                  <c:v>562</c:v>
                </c:pt>
                <c:pt idx="463">
                  <c:v>563</c:v>
                </c:pt>
                <c:pt idx="464">
                  <c:v>564</c:v>
                </c:pt>
                <c:pt idx="465">
                  <c:v>565</c:v>
                </c:pt>
                <c:pt idx="466">
                  <c:v>566</c:v>
                </c:pt>
                <c:pt idx="467">
                  <c:v>567</c:v>
                </c:pt>
                <c:pt idx="468">
                  <c:v>568</c:v>
                </c:pt>
                <c:pt idx="469">
                  <c:v>569</c:v>
                </c:pt>
                <c:pt idx="470">
                  <c:v>570</c:v>
                </c:pt>
                <c:pt idx="471">
                  <c:v>571</c:v>
                </c:pt>
                <c:pt idx="472">
                  <c:v>572</c:v>
                </c:pt>
                <c:pt idx="473">
                  <c:v>573</c:v>
                </c:pt>
                <c:pt idx="474">
                  <c:v>574</c:v>
                </c:pt>
                <c:pt idx="475">
                  <c:v>575</c:v>
                </c:pt>
                <c:pt idx="476">
                  <c:v>576</c:v>
                </c:pt>
                <c:pt idx="477">
                  <c:v>577</c:v>
                </c:pt>
                <c:pt idx="478">
                  <c:v>578</c:v>
                </c:pt>
                <c:pt idx="479">
                  <c:v>579</c:v>
                </c:pt>
                <c:pt idx="480">
                  <c:v>580</c:v>
                </c:pt>
                <c:pt idx="481">
                  <c:v>581</c:v>
                </c:pt>
                <c:pt idx="482">
                  <c:v>582</c:v>
                </c:pt>
                <c:pt idx="483">
                  <c:v>583</c:v>
                </c:pt>
                <c:pt idx="484">
                  <c:v>584</c:v>
                </c:pt>
                <c:pt idx="485">
                  <c:v>585</c:v>
                </c:pt>
                <c:pt idx="486">
                  <c:v>586</c:v>
                </c:pt>
                <c:pt idx="487">
                  <c:v>587</c:v>
                </c:pt>
                <c:pt idx="488">
                  <c:v>588</c:v>
                </c:pt>
                <c:pt idx="489">
                  <c:v>589</c:v>
                </c:pt>
                <c:pt idx="490">
                  <c:v>590</c:v>
                </c:pt>
                <c:pt idx="491">
                  <c:v>591</c:v>
                </c:pt>
                <c:pt idx="492">
                  <c:v>592</c:v>
                </c:pt>
                <c:pt idx="493">
                  <c:v>593</c:v>
                </c:pt>
                <c:pt idx="494">
                  <c:v>594</c:v>
                </c:pt>
                <c:pt idx="495">
                  <c:v>595</c:v>
                </c:pt>
                <c:pt idx="496">
                  <c:v>596</c:v>
                </c:pt>
                <c:pt idx="497">
                  <c:v>597</c:v>
                </c:pt>
                <c:pt idx="498">
                  <c:v>598</c:v>
                </c:pt>
                <c:pt idx="499">
                  <c:v>599</c:v>
                </c:pt>
                <c:pt idx="500">
                  <c:v>600</c:v>
                </c:pt>
                <c:pt idx="501">
                  <c:v>601</c:v>
                </c:pt>
                <c:pt idx="502">
                  <c:v>602</c:v>
                </c:pt>
                <c:pt idx="503">
                  <c:v>603</c:v>
                </c:pt>
                <c:pt idx="504">
                  <c:v>604</c:v>
                </c:pt>
                <c:pt idx="505">
                  <c:v>605</c:v>
                </c:pt>
                <c:pt idx="506">
                  <c:v>606</c:v>
                </c:pt>
                <c:pt idx="507">
                  <c:v>607</c:v>
                </c:pt>
                <c:pt idx="508">
                  <c:v>608</c:v>
                </c:pt>
                <c:pt idx="509">
                  <c:v>609</c:v>
                </c:pt>
                <c:pt idx="510">
                  <c:v>610</c:v>
                </c:pt>
                <c:pt idx="511">
                  <c:v>611</c:v>
                </c:pt>
                <c:pt idx="512">
                  <c:v>612</c:v>
                </c:pt>
                <c:pt idx="513">
                  <c:v>613</c:v>
                </c:pt>
                <c:pt idx="514">
                  <c:v>614</c:v>
                </c:pt>
                <c:pt idx="515">
                  <c:v>615</c:v>
                </c:pt>
                <c:pt idx="516">
                  <c:v>616</c:v>
                </c:pt>
                <c:pt idx="517">
                  <c:v>617</c:v>
                </c:pt>
                <c:pt idx="518">
                  <c:v>618</c:v>
                </c:pt>
                <c:pt idx="519">
                  <c:v>619</c:v>
                </c:pt>
                <c:pt idx="520">
                  <c:v>620</c:v>
                </c:pt>
                <c:pt idx="521">
                  <c:v>621</c:v>
                </c:pt>
                <c:pt idx="522">
                  <c:v>622</c:v>
                </c:pt>
                <c:pt idx="523">
                  <c:v>623</c:v>
                </c:pt>
                <c:pt idx="524">
                  <c:v>624</c:v>
                </c:pt>
                <c:pt idx="525">
                  <c:v>625</c:v>
                </c:pt>
                <c:pt idx="526">
                  <c:v>626</c:v>
                </c:pt>
                <c:pt idx="527">
                  <c:v>627</c:v>
                </c:pt>
                <c:pt idx="528">
                  <c:v>628</c:v>
                </c:pt>
                <c:pt idx="529">
                  <c:v>629</c:v>
                </c:pt>
                <c:pt idx="530">
                  <c:v>630</c:v>
                </c:pt>
                <c:pt idx="531">
                  <c:v>631</c:v>
                </c:pt>
                <c:pt idx="532">
                  <c:v>632</c:v>
                </c:pt>
                <c:pt idx="533">
                  <c:v>633</c:v>
                </c:pt>
                <c:pt idx="534">
                  <c:v>634</c:v>
                </c:pt>
                <c:pt idx="535">
                  <c:v>635</c:v>
                </c:pt>
                <c:pt idx="536">
                  <c:v>636</c:v>
                </c:pt>
                <c:pt idx="537">
                  <c:v>637</c:v>
                </c:pt>
                <c:pt idx="538">
                  <c:v>638</c:v>
                </c:pt>
                <c:pt idx="539">
                  <c:v>639</c:v>
                </c:pt>
                <c:pt idx="540">
                  <c:v>640</c:v>
                </c:pt>
                <c:pt idx="541">
                  <c:v>641</c:v>
                </c:pt>
                <c:pt idx="542">
                  <c:v>642</c:v>
                </c:pt>
                <c:pt idx="543">
                  <c:v>643</c:v>
                </c:pt>
                <c:pt idx="544">
                  <c:v>644</c:v>
                </c:pt>
                <c:pt idx="545">
                  <c:v>645</c:v>
                </c:pt>
                <c:pt idx="546">
                  <c:v>646</c:v>
                </c:pt>
                <c:pt idx="547">
                  <c:v>647</c:v>
                </c:pt>
                <c:pt idx="548">
                  <c:v>648</c:v>
                </c:pt>
                <c:pt idx="549">
                  <c:v>649</c:v>
                </c:pt>
                <c:pt idx="550">
                  <c:v>650</c:v>
                </c:pt>
                <c:pt idx="551">
                  <c:v>651</c:v>
                </c:pt>
                <c:pt idx="552">
                  <c:v>652</c:v>
                </c:pt>
                <c:pt idx="553">
                  <c:v>653</c:v>
                </c:pt>
                <c:pt idx="554">
                  <c:v>654</c:v>
                </c:pt>
                <c:pt idx="555">
                  <c:v>655</c:v>
                </c:pt>
                <c:pt idx="556">
                  <c:v>656</c:v>
                </c:pt>
                <c:pt idx="557">
                  <c:v>657</c:v>
                </c:pt>
                <c:pt idx="558">
                  <c:v>658</c:v>
                </c:pt>
                <c:pt idx="559">
                  <c:v>659</c:v>
                </c:pt>
                <c:pt idx="560">
                  <c:v>660</c:v>
                </c:pt>
                <c:pt idx="561">
                  <c:v>661</c:v>
                </c:pt>
                <c:pt idx="562">
                  <c:v>662</c:v>
                </c:pt>
                <c:pt idx="563">
                  <c:v>663</c:v>
                </c:pt>
                <c:pt idx="564">
                  <c:v>664</c:v>
                </c:pt>
                <c:pt idx="565">
                  <c:v>665</c:v>
                </c:pt>
                <c:pt idx="566">
                  <c:v>666</c:v>
                </c:pt>
                <c:pt idx="567">
                  <c:v>667</c:v>
                </c:pt>
                <c:pt idx="568">
                  <c:v>668</c:v>
                </c:pt>
                <c:pt idx="569">
                  <c:v>669</c:v>
                </c:pt>
                <c:pt idx="570">
                  <c:v>670</c:v>
                </c:pt>
                <c:pt idx="571">
                  <c:v>671</c:v>
                </c:pt>
                <c:pt idx="572">
                  <c:v>672</c:v>
                </c:pt>
                <c:pt idx="573">
                  <c:v>673</c:v>
                </c:pt>
                <c:pt idx="574">
                  <c:v>674</c:v>
                </c:pt>
                <c:pt idx="575">
                  <c:v>675</c:v>
                </c:pt>
                <c:pt idx="576">
                  <c:v>676</c:v>
                </c:pt>
                <c:pt idx="577">
                  <c:v>677</c:v>
                </c:pt>
                <c:pt idx="578">
                  <c:v>678</c:v>
                </c:pt>
                <c:pt idx="579">
                  <c:v>679</c:v>
                </c:pt>
                <c:pt idx="580">
                  <c:v>680</c:v>
                </c:pt>
                <c:pt idx="581">
                  <c:v>681</c:v>
                </c:pt>
                <c:pt idx="582">
                  <c:v>682</c:v>
                </c:pt>
                <c:pt idx="583">
                  <c:v>683</c:v>
                </c:pt>
                <c:pt idx="584">
                  <c:v>684</c:v>
                </c:pt>
                <c:pt idx="585">
                  <c:v>685</c:v>
                </c:pt>
                <c:pt idx="586">
                  <c:v>686</c:v>
                </c:pt>
                <c:pt idx="587">
                  <c:v>687</c:v>
                </c:pt>
                <c:pt idx="588">
                  <c:v>688</c:v>
                </c:pt>
                <c:pt idx="589">
                  <c:v>689</c:v>
                </c:pt>
                <c:pt idx="590">
                  <c:v>690</c:v>
                </c:pt>
                <c:pt idx="591">
                  <c:v>691</c:v>
                </c:pt>
                <c:pt idx="592">
                  <c:v>692</c:v>
                </c:pt>
                <c:pt idx="593">
                  <c:v>693</c:v>
                </c:pt>
                <c:pt idx="594">
                  <c:v>694</c:v>
                </c:pt>
                <c:pt idx="595">
                  <c:v>695</c:v>
                </c:pt>
                <c:pt idx="596">
                  <c:v>696</c:v>
                </c:pt>
                <c:pt idx="597">
                  <c:v>697</c:v>
                </c:pt>
                <c:pt idx="598">
                  <c:v>698</c:v>
                </c:pt>
                <c:pt idx="599">
                  <c:v>699</c:v>
                </c:pt>
                <c:pt idx="600">
                  <c:v>700</c:v>
                </c:pt>
                <c:pt idx="601">
                  <c:v>701</c:v>
                </c:pt>
                <c:pt idx="602">
                  <c:v>702</c:v>
                </c:pt>
                <c:pt idx="603">
                  <c:v>703</c:v>
                </c:pt>
                <c:pt idx="604">
                  <c:v>704</c:v>
                </c:pt>
                <c:pt idx="605">
                  <c:v>705</c:v>
                </c:pt>
                <c:pt idx="606">
                  <c:v>706</c:v>
                </c:pt>
                <c:pt idx="607">
                  <c:v>707</c:v>
                </c:pt>
                <c:pt idx="608">
                  <c:v>708</c:v>
                </c:pt>
                <c:pt idx="609">
                  <c:v>709</c:v>
                </c:pt>
                <c:pt idx="610">
                  <c:v>710</c:v>
                </c:pt>
                <c:pt idx="611">
                  <c:v>711</c:v>
                </c:pt>
                <c:pt idx="612">
                  <c:v>712</c:v>
                </c:pt>
                <c:pt idx="613">
                  <c:v>713</c:v>
                </c:pt>
                <c:pt idx="614">
                  <c:v>714</c:v>
                </c:pt>
                <c:pt idx="615">
                  <c:v>715</c:v>
                </c:pt>
                <c:pt idx="616">
                  <c:v>716</c:v>
                </c:pt>
                <c:pt idx="617">
                  <c:v>717</c:v>
                </c:pt>
                <c:pt idx="618">
                  <c:v>718</c:v>
                </c:pt>
                <c:pt idx="619">
                  <c:v>719</c:v>
                </c:pt>
                <c:pt idx="620">
                  <c:v>720</c:v>
                </c:pt>
                <c:pt idx="621">
                  <c:v>721</c:v>
                </c:pt>
                <c:pt idx="622">
                  <c:v>722</c:v>
                </c:pt>
                <c:pt idx="623">
                  <c:v>723</c:v>
                </c:pt>
                <c:pt idx="624">
                  <c:v>724</c:v>
                </c:pt>
                <c:pt idx="625">
                  <c:v>725</c:v>
                </c:pt>
                <c:pt idx="626">
                  <c:v>726</c:v>
                </c:pt>
                <c:pt idx="627">
                  <c:v>727</c:v>
                </c:pt>
                <c:pt idx="628">
                  <c:v>728</c:v>
                </c:pt>
                <c:pt idx="629">
                  <c:v>729</c:v>
                </c:pt>
                <c:pt idx="630">
                  <c:v>730</c:v>
                </c:pt>
                <c:pt idx="631">
                  <c:v>731</c:v>
                </c:pt>
                <c:pt idx="632">
                  <c:v>732</c:v>
                </c:pt>
                <c:pt idx="633">
                  <c:v>733</c:v>
                </c:pt>
                <c:pt idx="634">
                  <c:v>734</c:v>
                </c:pt>
                <c:pt idx="635">
                  <c:v>735</c:v>
                </c:pt>
                <c:pt idx="636">
                  <c:v>736</c:v>
                </c:pt>
                <c:pt idx="637">
                  <c:v>737</c:v>
                </c:pt>
                <c:pt idx="638">
                  <c:v>738</c:v>
                </c:pt>
                <c:pt idx="639">
                  <c:v>739</c:v>
                </c:pt>
                <c:pt idx="640">
                  <c:v>740</c:v>
                </c:pt>
                <c:pt idx="641">
                  <c:v>741</c:v>
                </c:pt>
                <c:pt idx="642">
                  <c:v>742</c:v>
                </c:pt>
                <c:pt idx="643">
                  <c:v>743</c:v>
                </c:pt>
                <c:pt idx="644">
                  <c:v>744</c:v>
                </c:pt>
                <c:pt idx="645">
                  <c:v>745</c:v>
                </c:pt>
                <c:pt idx="646">
                  <c:v>746</c:v>
                </c:pt>
                <c:pt idx="647">
                  <c:v>747</c:v>
                </c:pt>
                <c:pt idx="648">
                  <c:v>748</c:v>
                </c:pt>
                <c:pt idx="649">
                  <c:v>749</c:v>
                </c:pt>
                <c:pt idx="650">
                  <c:v>750</c:v>
                </c:pt>
                <c:pt idx="651">
                  <c:v>751</c:v>
                </c:pt>
                <c:pt idx="652">
                  <c:v>752</c:v>
                </c:pt>
                <c:pt idx="653">
                  <c:v>753</c:v>
                </c:pt>
                <c:pt idx="654">
                  <c:v>754</c:v>
                </c:pt>
                <c:pt idx="655">
                  <c:v>755</c:v>
                </c:pt>
                <c:pt idx="656">
                  <c:v>756</c:v>
                </c:pt>
                <c:pt idx="657">
                  <c:v>757</c:v>
                </c:pt>
                <c:pt idx="658">
                  <c:v>758</c:v>
                </c:pt>
                <c:pt idx="659">
                  <c:v>759</c:v>
                </c:pt>
                <c:pt idx="660">
                  <c:v>760</c:v>
                </c:pt>
                <c:pt idx="661">
                  <c:v>761</c:v>
                </c:pt>
                <c:pt idx="662">
                  <c:v>762</c:v>
                </c:pt>
                <c:pt idx="663">
                  <c:v>763</c:v>
                </c:pt>
                <c:pt idx="664">
                  <c:v>764</c:v>
                </c:pt>
                <c:pt idx="665">
                  <c:v>765</c:v>
                </c:pt>
                <c:pt idx="666">
                  <c:v>766</c:v>
                </c:pt>
                <c:pt idx="667">
                  <c:v>767</c:v>
                </c:pt>
                <c:pt idx="668">
                  <c:v>768</c:v>
                </c:pt>
                <c:pt idx="669">
                  <c:v>769</c:v>
                </c:pt>
                <c:pt idx="670">
                  <c:v>770</c:v>
                </c:pt>
                <c:pt idx="671">
                  <c:v>771</c:v>
                </c:pt>
                <c:pt idx="672">
                  <c:v>772</c:v>
                </c:pt>
                <c:pt idx="673">
                  <c:v>773</c:v>
                </c:pt>
                <c:pt idx="674">
                  <c:v>774</c:v>
                </c:pt>
                <c:pt idx="675">
                  <c:v>775</c:v>
                </c:pt>
                <c:pt idx="676">
                  <c:v>776</c:v>
                </c:pt>
                <c:pt idx="677">
                  <c:v>777</c:v>
                </c:pt>
                <c:pt idx="678">
                  <c:v>778</c:v>
                </c:pt>
                <c:pt idx="679">
                  <c:v>779</c:v>
                </c:pt>
                <c:pt idx="680">
                  <c:v>780</c:v>
                </c:pt>
                <c:pt idx="681">
                  <c:v>781</c:v>
                </c:pt>
                <c:pt idx="682">
                  <c:v>782</c:v>
                </c:pt>
                <c:pt idx="683">
                  <c:v>783</c:v>
                </c:pt>
                <c:pt idx="684">
                  <c:v>784</c:v>
                </c:pt>
                <c:pt idx="685">
                  <c:v>785</c:v>
                </c:pt>
                <c:pt idx="686">
                  <c:v>786</c:v>
                </c:pt>
                <c:pt idx="687">
                  <c:v>787</c:v>
                </c:pt>
                <c:pt idx="688">
                  <c:v>788</c:v>
                </c:pt>
                <c:pt idx="689">
                  <c:v>789</c:v>
                </c:pt>
                <c:pt idx="690">
                  <c:v>790</c:v>
                </c:pt>
                <c:pt idx="691">
                  <c:v>791</c:v>
                </c:pt>
                <c:pt idx="692">
                  <c:v>792</c:v>
                </c:pt>
                <c:pt idx="693">
                  <c:v>793</c:v>
                </c:pt>
                <c:pt idx="694">
                  <c:v>794</c:v>
                </c:pt>
                <c:pt idx="695">
                  <c:v>795</c:v>
                </c:pt>
                <c:pt idx="696">
                  <c:v>796</c:v>
                </c:pt>
                <c:pt idx="697">
                  <c:v>797</c:v>
                </c:pt>
                <c:pt idx="698">
                  <c:v>798</c:v>
                </c:pt>
                <c:pt idx="699">
                  <c:v>799</c:v>
                </c:pt>
                <c:pt idx="700">
                  <c:v>800</c:v>
                </c:pt>
                <c:pt idx="701">
                  <c:v>801</c:v>
                </c:pt>
                <c:pt idx="702">
                  <c:v>802</c:v>
                </c:pt>
                <c:pt idx="703">
                  <c:v>803</c:v>
                </c:pt>
                <c:pt idx="704">
                  <c:v>804</c:v>
                </c:pt>
                <c:pt idx="705">
                  <c:v>805</c:v>
                </c:pt>
                <c:pt idx="706">
                  <c:v>806</c:v>
                </c:pt>
                <c:pt idx="707">
                  <c:v>807</c:v>
                </c:pt>
                <c:pt idx="708">
                  <c:v>808</c:v>
                </c:pt>
                <c:pt idx="709">
                  <c:v>809</c:v>
                </c:pt>
                <c:pt idx="710">
                  <c:v>810</c:v>
                </c:pt>
                <c:pt idx="711">
                  <c:v>811</c:v>
                </c:pt>
                <c:pt idx="712">
                  <c:v>812</c:v>
                </c:pt>
                <c:pt idx="713">
                  <c:v>813</c:v>
                </c:pt>
                <c:pt idx="714">
                  <c:v>814</c:v>
                </c:pt>
                <c:pt idx="715">
                  <c:v>815</c:v>
                </c:pt>
                <c:pt idx="716">
                  <c:v>816</c:v>
                </c:pt>
                <c:pt idx="717">
                  <c:v>817</c:v>
                </c:pt>
                <c:pt idx="718">
                  <c:v>818</c:v>
                </c:pt>
                <c:pt idx="719">
                  <c:v>819</c:v>
                </c:pt>
                <c:pt idx="720">
                  <c:v>820</c:v>
                </c:pt>
                <c:pt idx="721">
                  <c:v>821</c:v>
                </c:pt>
                <c:pt idx="722">
                  <c:v>822</c:v>
                </c:pt>
                <c:pt idx="723">
                  <c:v>823</c:v>
                </c:pt>
                <c:pt idx="724">
                  <c:v>824</c:v>
                </c:pt>
                <c:pt idx="725">
                  <c:v>825</c:v>
                </c:pt>
                <c:pt idx="726">
                  <c:v>826</c:v>
                </c:pt>
                <c:pt idx="727">
                  <c:v>827</c:v>
                </c:pt>
                <c:pt idx="728">
                  <c:v>828</c:v>
                </c:pt>
                <c:pt idx="729">
                  <c:v>829</c:v>
                </c:pt>
                <c:pt idx="730">
                  <c:v>830</c:v>
                </c:pt>
                <c:pt idx="731">
                  <c:v>831</c:v>
                </c:pt>
                <c:pt idx="732">
                  <c:v>832</c:v>
                </c:pt>
                <c:pt idx="733">
                  <c:v>833</c:v>
                </c:pt>
                <c:pt idx="734">
                  <c:v>834</c:v>
                </c:pt>
                <c:pt idx="735">
                  <c:v>835</c:v>
                </c:pt>
                <c:pt idx="736">
                  <c:v>836</c:v>
                </c:pt>
                <c:pt idx="737">
                  <c:v>837</c:v>
                </c:pt>
                <c:pt idx="738">
                  <c:v>838</c:v>
                </c:pt>
                <c:pt idx="739">
                  <c:v>839</c:v>
                </c:pt>
                <c:pt idx="740">
                  <c:v>840</c:v>
                </c:pt>
                <c:pt idx="741">
                  <c:v>841</c:v>
                </c:pt>
                <c:pt idx="742">
                  <c:v>842</c:v>
                </c:pt>
                <c:pt idx="743">
                  <c:v>843</c:v>
                </c:pt>
                <c:pt idx="744">
                  <c:v>844</c:v>
                </c:pt>
                <c:pt idx="745">
                  <c:v>845</c:v>
                </c:pt>
                <c:pt idx="746">
                  <c:v>846</c:v>
                </c:pt>
                <c:pt idx="747">
                  <c:v>847</c:v>
                </c:pt>
                <c:pt idx="748">
                  <c:v>848</c:v>
                </c:pt>
                <c:pt idx="749">
                  <c:v>849</c:v>
                </c:pt>
                <c:pt idx="750">
                  <c:v>850</c:v>
                </c:pt>
                <c:pt idx="751">
                  <c:v>851</c:v>
                </c:pt>
                <c:pt idx="752">
                  <c:v>852</c:v>
                </c:pt>
                <c:pt idx="753">
                  <c:v>853</c:v>
                </c:pt>
                <c:pt idx="754">
                  <c:v>854</c:v>
                </c:pt>
                <c:pt idx="755">
                  <c:v>855</c:v>
                </c:pt>
                <c:pt idx="756">
                  <c:v>856</c:v>
                </c:pt>
                <c:pt idx="757">
                  <c:v>857</c:v>
                </c:pt>
                <c:pt idx="758">
                  <c:v>858</c:v>
                </c:pt>
                <c:pt idx="759">
                  <c:v>859</c:v>
                </c:pt>
                <c:pt idx="760">
                  <c:v>860</c:v>
                </c:pt>
                <c:pt idx="761">
                  <c:v>861</c:v>
                </c:pt>
                <c:pt idx="762">
                  <c:v>862</c:v>
                </c:pt>
                <c:pt idx="763">
                  <c:v>863</c:v>
                </c:pt>
                <c:pt idx="764">
                  <c:v>864</c:v>
                </c:pt>
                <c:pt idx="765">
                  <c:v>865</c:v>
                </c:pt>
                <c:pt idx="766">
                  <c:v>866</c:v>
                </c:pt>
                <c:pt idx="767">
                  <c:v>867</c:v>
                </c:pt>
                <c:pt idx="768">
                  <c:v>868</c:v>
                </c:pt>
                <c:pt idx="769">
                  <c:v>869</c:v>
                </c:pt>
                <c:pt idx="770">
                  <c:v>870</c:v>
                </c:pt>
                <c:pt idx="771">
                  <c:v>871</c:v>
                </c:pt>
                <c:pt idx="772">
                  <c:v>872</c:v>
                </c:pt>
                <c:pt idx="773">
                  <c:v>873</c:v>
                </c:pt>
                <c:pt idx="774">
                  <c:v>874</c:v>
                </c:pt>
                <c:pt idx="775">
                  <c:v>875</c:v>
                </c:pt>
                <c:pt idx="776">
                  <c:v>876</c:v>
                </c:pt>
                <c:pt idx="777">
                  <c:v>877</c:v>
                </c:pt>
                <c:pt idx="778">
                  <c:v>878</c:v>
                </c:pt>
                <c:pt idx="779">
                  <c:v>879</c:v>
                </c:pt>
                <c:pt idx="780">
                  <c:v>880</c:v>
                </c:pt>
                <c:pt idx="781">
                  <c:v>881</c:v>
                </c:pt>
                <c:pt idx="782">
                  <c:v>882</c:v>
                </c:pt>
                <c:pt idx="783">
                  <c:v>883</c:v>
                </c:pt>
                <c:pt idx="784">
                  <c:v>884</c:v>
                </c:pt>
                <c:pt idx="785">
                  <c:v>885</c:v>
                </c:pt>
                <c:pt idx="786">
                  <c:v>886</c:v>
                </c:pt>
                <c:pt idx="787">
                  <c:v>887</c:v>
                </c:pt>
                <c:pt idx="788">
                  <c:v>888</c:v>
                </c:pt>
                <c:pt idx="789">
                  <c:v>889</c:v>
                </c:pt>
                <c:pt idx="790">
                  <c:v>890</c:v>
                </c:pt>
                <c:pt idx="791">
                  <c:v>891</c:v>
                </c:pt>
                <c:pt idx="792">
                  <c:v>892</c:v>
                </c:pt>
                <c:pt idx="793">
                  <c:v>893</c:v>
                </c:pt>
                <c:pt idx="794">
                  <c:v>894</c:v>
                </c:pt>
                <c:pt idx="795">
                  <c:v>895</c:v>
                </c:pt>
                <c:pt idx="796">
                  <c:v>896</c:v>
                </c:pt>
                <c:pt idx="797">
                  <c:v>897</c:v>
                </c:pt>
                <c:pt idx="798">
                  <c:v>898</c:v>
                </c:pt>
                <c:pt idx="799">
                  <c:v>899</c:v>
                </c:pt>
                <c:pt idx="800">
                  <c:v>900</c:v>
                </c:pt>
                <c:pt idx="801">
                  <c:v>901</c:v>
                </c:pt>
                <c:pt idx="802">
                  <c:v>902</c:v>
                </c:pt>
                <c:pt idx="803">
                  <c:v>903</c:v>
                </c:pt>
                <c:pt idx="804">
                  <c:v>904</c:v>
                </c:pt>
                <c:pt idx="805">
                  <c:v>905</c:v>
                </c:pt>
                <c:pt idx="806">
                  <c:v>906</c:v>
                </c:pt>
                <c:pt idx="807">
                  <c:v>907</c:v>
                </c:pt>
                <c:pt idx="808">
                  <c:v>908</c:v>
                </c:pt>
                <c:pt idx="809">
                  <c:v>909</c:v>
                </c:pt>
                <c:pt idx="810">
                  <c:v>910</c:v>
                </c:pt>
                <c:pt idx="811">
                  <c:v>911</c:v>
                </c:pt>
                <c:pt idx="812">
                  <c:v>912</c:v>
                </c:pt>
                <c:pt idx="813">
                  <c:v>913</c:v>
                </c:pt>
                <c:pt idx="814">
                  <c:v>914</c:v>
                </c:pt>
                <c:pt idx="815">
                  <c:v>915</c:v>
                </c:pt>
                <c:pt idx="816">
                  <c:v>916</c:v>
                </c:pt>
                <c:pt idx="817">
                  <c:v>917</c:v>
                </c:pt>
                <c:pt idx="818">
                  <c:v>918</c:v>
                </c:pt>
                <c:pt idx="819">
                  <c:v>919</c:v>
                </c:pt>
                <c:pt idx="820">
                  <c:v>920</c:v>
                </c:pt>
                <c:pt idx="821">
                  <c:v>921</c:v>
                </c:pt>
                <c:pt idx="822">
                  <c:v>922</c:v>
                </c:pt>
                <c:pt idx="823">
                  <c:v>923</c:v>
                </c:pt>
                <c:pt idx="824">
                  <c:v>924</c:v>
                </c:pt>
                <c:pt idx="825">
                  <c:v>925</c:v>
                </c:pt>
                <c:pt idx="826">
                  <c:v>926</c:v>
                </c:pt>
                <c:pt idx="827">
                  <c:v>927</c:v>
                </c:pt>
                <c:pt idx="828">
                  <c:v>928</c:v>
                </c:pt>
                <c:pt idx="829">
                  <c:v>929</c:v>
                </c:pt>
                <c:pt idx="830">
                  <c:v>930</c:v>
                </c:pt>
                <c:pt idx="831">
                  <c:v>931</c:v>
                </c:pt>
                <c:pt idx="832">
                  <c:v>932</c:v>
                </c:pt>
                <c:pt idx="833">
                  <c:v>933</c:v>
                </c:pt>
                <c:pt idx="834">
                  <c:v>934</c:v>
                </c:pt>
                <c:pt idx="835">
                  <c:v>935</c:v>
                </c:pt>
                <c:pt idx="836">
                  <c:v>936</c:v>
                </c:pt>
                <c:pt idx="837">
                  <c:v>937</c:v>
                </c:pt>
                <c:pt idx="838">
                  <c:v>938</c:v>
                </c:pt>
                <c:pt idx="839">
                  <c:v>939</c:v>
                </c:pt>
                <c:pt idx="840">
                  <c:v>940</c:v>
                </c:pt>
                <c:pt idx="841">
                  <c:v>941</c:v>
                </c:pt>
                <c:pt idx="842">
                  <c:v>942</c:v>
                </c:pt>
                <c:pt idx="843">
                  <c:v>943</c:v>
                </c:pt>
                <c:pt idx="844">
                  <c:v>944</c:v>
                </c:pt>
                <c:pt idx="845">
                  <c:v>945</c:v>
                </c:pt>
                <c:pt idx="846">
                  <c:v>946</c:v>
                </c:pt>
                <c:pt idx="847">
                  <c:v>947</c:v>
                </c:pt>
                <c:pt idx="848">
                  <c:v>948</c:v>
                </c:pt>
                <c:pt idx="849">
                  <c:v>949</c:v>
                </c:pt>
                <c:pt idx="850">
                  <c:v>950</c:v>
                </c:pt>
                <c:pt idx="851">
                  <c:v>951</c:v>
                </c:pt>
                <c:pt idx="852">
                  <c:v>952</c:v>
                </c:pt>
                <c:pt idx="853">
                  <c:v>953</c:v>
                </c:pt>
                <c:pt idx="854">
                  <c:v>954</c:v>
                </c:pt>
                <c:pt idx="855">
                  <c:v>955</c:v>
                </c:pt>
                <c:pt idx="856">
                  <c:v>956</c:v>
                </c:pt>
                <c:pt idx="857">
                  <c:v>957</c:v>
                </c:pt>
                <c:pt idx="858">
                  <c:v>958</c:v>
                </c:pt>
                <c:pt idx="859">
                  <c:v>959</c:v>
                </c:pt>
                <c:pt idx="860">
                  <c:v>960</c:v>
                </c:pt>
                <c:pt idx="861">
                  <c:v>961</c:v>
                </c:pt>
                <c:pt idx="862">
                  <c:v>962</c:v>
                </c:pt>
                <c:pt idx="863">
                  <c:v>963</c:v>
                </c:pt>
                <c:pt idx="864">
                  <c:v>964</c:v>
                </c:pt>
                <c:pt idx="865">
                  <c:v>965</c:v>
                </c:pt>
                <c:pt idx="866">
                  <c:v>966</c:v>
                </c:pt>
                <c:pt idx="867">
                  <c:v>967</c:v>
                </c:pt>
                <c:pt idx="868">
                  <c:v>968</c:v>
                </c:pt>
                <c:pt idx="869">
                  <c:v>969</c:v>
                </c:pt>
                <c:pt idx="870">
                  <c:v>970</c:v>
                </c:pt>
                <c:pt idx="871">
                  <c:v>971</c:v>
                </c:pt>
                <c:pt idx="872">
                  <c:v>972</c:v>
                </c:pt>
                <c:pt idx="873">
                  <c:v>973</c:v>
                </c:pt>
                <c:pt idx="874">
                  <c:v>974</c:v>
                </c:pt>
                <c:pt idx="875">
                  <c:v>975</c:v>
                </c:pt>
                <c:pt idx="876">
                  <c:v>976</c:v>
                </c:pt>
                <c:pt idx="877">
                  <c:v>977</c:v>
                </c:pt>
                <c:pt idx="878">
                  <c:v>978</c:v>
                </c:pt>
                <c:pt idx="879">
                  <c:v>979</c:v>
                </c:pt>
                <c:pt idx="880">
                  <c:v>980</c:v>
                </c:pt>
                <c:pt idx="881">
                  <c:v>981</c:v>
                </c:pt>
                <c:pt idx="882">
                  <c:v>982</c:v>
                </c:pt>
                <c:pt idx="883">
                  <c:v>983</c:v>
                </c:pt>
                <c:pt idx="884">
                  <c:v>984</c:v>
                </c:pt>
                <c:pt idx="885">
                  <c:v>985</c:v>
                </c:pt>
                <c:pt idx="886">
                  <c:v>986</c:v>
                </c:pt>
                <c:pt idx="887">
                  <c:v>987</c:v>
                </c:pt>
                <c:pt idx="888">
                  <c:v>988</c:v>
                </c:pt>
                <c:pt idx="889">
                  <c:v>989</c:v>
                </c:pt>
                <c:pt idx="890">
                  <c:v>990</c:v>
                </c:pt>
                <c:pt idx="891">
                  <c:v>991</c:v>
                </c:pt>
                <c:pt idx="892">
                  <c:v>992</c:v>
                </c:pt>
                <c:pt idx="893">
                  <c:v>993</c:v>
                </c:pt>
                <c:pt idx="894">
                  <c:v>994</c:v>
                </c:pt>
                <c:pt idx="895">
                  <c:v>995</c:v>
                </c:pt>
                <c:pt idx="896">
                  <c:v>996</c:v>
                </c:pt>
                <c:pt idx="897">
                  <c:v>997</c:v>
                </c:pt>
                <c:pt idx="898">
                  <c:v>998</c:v>
                </c:pt>
                <c:pt idx="899">
                  <c:v>999</c:v>
                </c:pt>
                <c:pt idx="900">
                  <c:v>1000</c:v>
                </c:pt>
                <c:pt idx="901">
                  <c:v>1001</c:v>
                </c:pt>
                <c:pt idx="902">
                  <c:v>1002</c:v>
                </c:pt>
                <c:pt idx="903">
                  <c:v>1003</c:v>
                </c:pt>
                <c:pt idx="904">
                  <c:v>1004</c:v>
                </c:pt>
                <c:pt idx="905">
                  <c:v>1005</c:v>
                </c:pt>
                <c:pt idx="906">
                  <c:v>1006</c:v>
                </c:pt>
                <c:pt idx="907">
                  <c:v>1007</c:v>
                </c:pt>
                <c:pt idx="908">
                  <c:v>1008</c:v>
                </c:pt>
                <c:pt idx="909">
                  <c:v>1009</c:v>
                </c:pt>
                <c:pt idx="910">
                  <c:v>1010</c:v>
                </c:pt>
                <c:pt idx="911">
                  <c:v>1011</c:v>
                </c:pt>
                <c:pt idx="912">
                  <c:v>1012</c:v>
                </c:pt>
                <c:pt idx="913">
                  <c:v>1013</c:v>
                </c:pt>
                <c:pt idx="914">
                  <c:v>1014</c:v>
                </c:pt>
                <c:pt idx="915">
                  <c:v>1015</c:v>
                </c:pt>
                <c:pt idx="916">
                  <c:v>1016</c:v>
                </c:pt>
                <c:pt idx="917">
                  <c:v>1017</c:v>
                </c:pt>
                <c:pt idx="918">
                  <c:v>1018</c:v>
                </c:pt>
                <c:pt idx="919">
                  <c:v>1019</c:v>
                </c:pt>
                <c:pt idx="920">
                  <c:v>1020</c:v>
                </c:pt>
                <c:pt idx="921">
                  <c:v>1021</c:v>
                </c:pt>
                <c:pt idx="922">
                  <c:v>1022</c:v>
                </c:pt>
                <c:pt idx="923">
                  <c:v>1023</c:v>
                </c:pt>
                <c:pt idx="924">
                  <c:v>1024</c:v>
                </c:pt>
                <c:pt idx="925">
                  <c:v>1025</c:v>
                </c:pt>
                <c:pt idx="926">
                  <c:v>1026</c:v>
                </c:pt>
                <c:pt idx="927">
                  <c:v>1027</c:v>
                </c:pt>
                <c:pt idx="928">
                  <c:v>1028</c:v>
                </c:pt>
                <c:pt idx="929">
                  <c:v>1029</c:v>
                </c:pt>
                <c:pt idx="930">
                  <c:v>1030</c:v>
                </c:pt>
                <c:pt idx="931">
                  <c:v>1031</c:v>
                </c:pt>
                <c:pt idx="932">
                  <c:v>1032</c:v>
                </c:pt>
                <c:pt idx="933">
                  <c:v>1033</c:v>
                </c:pt>
                <c:pt idx="934">
                  <c:v>1034</c:v>
                </c:pt>
                <c:pt idx="935">
                  <c:v>1035</c:v>
                </c:pt>
                <c:pt idx="936">
                  <c:v>1036</c:v>
                </c:pt>
                <c:pt idx="937">
                  <c:v>1037</c:v>
                </c:pt>
                <c:pt idx="938">
                  <c:v>1038</c:v>
                </c:pt>
                <c:pt idx="939">
                  <c:v>1039</c:v>
                </c:pt>
                <c:pt idx="940">
                  <c:v>1040</c:v>
                </c:pt>
                <c:pt idx="941">
                  <c:v>1041</c:v>
                </c:pt>
                <c:pt idx="942">
                  <c:v>1042</c:v>
                </c:pt>
                <c:pt idx="943">
                  <c:v>1043</c:v>
                </c:pt>
                <c:pt idx="944">
                  <c:v>1044</c:v>
                </c:pt>
                <c:pt idx="945">
                  <c:v>1045</c:v>
                </c:pt>
                <c:pt idx="946">
                  <c:v>1046</c:v>
                </c:pt>
                <c:pt idx="947">
                  <c:v>1047</c:v>
                </c:pt>
                <c:pt idx="948">
                  <c:v>1048</c:v>
                </c:pt>
                <c:pt idx="949">
                  <c:v>1049</c:v>
                </c:pt>
                <c:pt idx="950">
                  <c:v>1050</c:v>
                </c:pt>
                <c:pt idx="951">
                  <c:v>1051</c:v>
                </c:pt>
                <c:pt idx="952">
                  <c:v>1052</c:v>
                </c:pt>
                <c:pt idx="953">
                  <c:v>1053</c:v>
                </c:pt>
                <c:pt idx="954">
                  <c:v>1054</c:v>
                </c:pt>
                <c:pt idx="955">
                  <c:v>1055</c:v>
                </c:pt>
                <c:pt idx="956">
                  <c:v>1056</c:v>
                </c:pt>
                <c:pt idx="957">
                  <c:v>1057</c:v>
                </c:pt>
                <c:pt idx="958">
                  <c:v>1058</c:v>
                </c:pt>
                <c:pt idx="959">
                  <c:v>1059</c:v>
                </c:pt>
                <c:pt idx="960">
                  <c:v>1060</c:v>
                </c:pt>
                <c:pt idx="961">
                  <c:v>1061</c:v>
                </c:pt>
                <c:pt idx="962">
                  <c:v>1062</c:v>
                </c:pt>
                <c:pt idx="963">
                  <c:v>1063</c:v>
                </c:pt>
                <c:pt idx="964">
                  <c:v>1064</c:v>
                </c:pt>
                <c:pt idx="965">
                  <c:v>1065</c:v>
                </c:pt>
                <c:pt idx="966">
                  <c:v>1066</c:v>
                </c:pt>
                <c:pt idx="967">
                  <c:v>1067</c:v>
                </c:pt>
                <c:pt idx="968">
                  <c:v>1068</c:v>
                </c:pt>
                <c:pt idx="969">
                  <c:v>1069</c:v>
                </c:pt>
                <c:pt idx="970">
                  <c:v>1070</c:v>
                </c:pt>
                <c:pt idx="971">
                  <c:v>1071</c:v>
                </c:pt>
                <c:pt idx="972">
                  <c:v>1072</c:v>
                </c:pt>
                <c:pt idx="973">
                  <c:v>1073</c:v>
                </c:pt>
                <c:pt idx="974">
                  <c:v>1074</c:v>
                </c:pt>
                <c:pt idx="975">
                  <c:v>1075</c:v>
                </c:pt>
                <c:pt idx="976">
                  <c:v>1076</c:v>
                </c:pt>
                <c:pt idx="977">
                  <c:v>1077</c:v>
                </c:pt>
                <c:pt idx="978">
                  <c:v>1078</c:v>
                </c:pt>
                <c:pt idx="979">
                  <c:v>1079</c:v>
                </c:pt>
                <c:pt idx="980">
                  <c:v>1080</c:v>
                </c:pt>
                <c:pt idx="981">
                  <c:v>1081</c:v>
                </c:pt>
                <c:pt idx="982">
                  <c:v>1082</c:v>
                </c:pt>
                <c:pt idx="983">
                  <c:v>1083</c:v>
                </c:pt>
                <c:pt idx="984">
                  <c:v>1084</c:v>
                </c:pt>
                <c:pt idx="985">
                  <c:v>1085</c:v>
                </c:pt>
                <c:pt idx="986">
                  <c:v>1086</c:v>
                </c:pt>
                <c:pt idx="987">
                  <c:v>1087</c:v>
                </c:pt>
                <c:pt idx="988">
                  <c:v>1088</c:v>
                </c:pt>
                <c:pt idx="989">
                  <c:v>1089</c:v>
                </c:pt>
                <c:pt idx="990">
                  <c:v>1090</c:v>
                </c:pt>
                <c:pt idx="991">
                  <c:v>1091</c:v>
                </c:pt>
                <c:pt idx="992">
                  <c:v>1092</c:v>
                </c:pt>
                <c:pt idx="993">
                  <c:v>1093</c:v>
                </c:pt>
                <c:pt idx="994">
                  <c:v>1094</c:v>
                </c:pt>
                <c:pt idx="995">
                  <c:v>1095</c:v>
                </c:pt>
                <c:pt idx="996">
                  <c:v>1096</c:v>
                </c:pt>
                <c:pt idx="997">
                  <c:v>1097</c:v>
                </c:pt>
                <c:pt idx="998">
                  <c:v>1098</c:v>
                </c:pt>
                <c:pt idx="999">
                  <c:v>1099</c:v>
                </c:pt>
                <c:pt idx="1000">
                  <c:v>1100</c:v>
                </c:pt>
                <c:pt idx="1001">
                  <c:v>1101</c:v>
                </c:pt>
                <c:pt idx="1002">
                  <c:v>1102</c:v>
                </c:pt>
                <c:pt idx="1003">
                  <c:v>1103</c:v>
                </c:pt>
                <c:pt idx="1004">
                  <c:v>1104</c:v>
                </c:pt>
                <c:pt idx="1005">
                  <c:v>1105</c:v>
                </c:pt>
                <c:pt idx="1006">
                  <c:v>1106</c:v>
                </c:pt>
                <c:pt idx="1007">
                  <c:v>1107</c:v>
                </c:pt>
                <c:pt idx="1008">
                  <c:v>1108</c:v>
                </c:pt>
                <c:pt idx="1009">
                  <c:v>1109</c:v>
                </c:pt>
                <c:pt idx="1010">
                  <c:v>1110</c:v>
                </c:pt>
                <c:pt idx="1011">
                  <c:v>1111</c:v>
                </c:pt>
                <c:pt idx="1012">
                  <c:v>1112</c:v>
                </c:pt>
                <c:pt idx="1013">
                  <c:v>1113</c:v>
                </c:pt>
                <c:pt idx="1014">
                  <c:v>1114</c:v>
                </c:pt>
                <c:pt idx="1015">
                  <c:v>1115</c:v>
                </c:pt>
                <c:pt idx="1016">
                  <c:v>1116</c:v>
                </c:pt>
                <c:pt idx="1017">
                  <c:v>1117</c:v>
                </c:pt>
                <c:pt idx="1018">
                  <c:v>1118</c:v>
                </c:pt>
                <c:pt idx="1019">
                  <c:v>1119</c:v>
                </c:pt>
                <c:pt idx="1020">
                  <c:v>1120</c:v>
                </c:pt>
                <c:pt idx="1021">
                  <c:v>1121</c:v>
                </c:pt>
                <c:pt idx="1022">
                  <c:v>1122</c:v>
                </c:pt>
                <c:pt idx="1023">
                  <c:v>1123</c:v>
                </c:pt>
                <c:pt idx="1024">
                  <c:v>1124</c:v>
                </c:pt>
                <c:pt idx="1025">
                  <c:v>1125</c:v>
                </c:pt>
                <c:pt idx="1026">
                  <c:v>1126</c:v>
                </c:pt>
                <c:pt idx="1027">
                  <c:v>1127</c:v>
                </c:pt>
                <c:pt idx="1028">
                  <c:v>1128</c:v>
                </c:pt>
                <c:pt idx="1029">
                  <c:v>1129</c:v>
                </c:pt>
                <c:pt idx="1030">
                  <c:v>1130</c:v>
                </c:pt>
                <c:pt idx="1031">
                  <c:v>1131</c:v>
                </c:pt>
                <c:pt idx="1032">
                  <c:v>1132</c:v>
                </c:pt>
                <c:pt idx="1033">
                  <c:v>1133</c:v>
                </c:pt>
                <c:pt idx="1034">
                  <c:v>1134</c:v>
                </c:pt>
                <c:pt idx="1035">
                  <c:v>1135</c:v>
                </c:pt>
                <c:pt idx="1036">
                  <c:v>1136</c:v>
                </c:pt>
                <c:pt idx="1037">
                  <c:v>1137</c:v>
                </c:pt>
                <c:pt idx="1038">
                  <c:v>1138</c:v>
                </c:pt>
                <c:pt idx="1039">
                  <c:v>1139</c:v>
                </c:pt>
                <c:pt idx="1040">
                  <c:v>1140</c:v>
                </c:pt>
                <c:pt idx="1041">
                  <c:v>1141</c:v>
                </c:pt>
                <c:pt idx="1042">
                  <c:v>1142</c:v>
                </c:pt>
                <c:pt idx="1043">
                  <c:v>1143</c:v>
                </c:pt>
                <c:pt idx="1044">
                  <c:v>1144</c:v>
                </c:pt>
                <c:pt idx="1045">
                  <c:v>1145</c:v>
                </c:pt>
                <c:pt idx="1046">
                  <c:v>1146</c:v>
                </c:pt>
                <c:pt idx="1047">
                  <c:v>1147</c:v>
                </c:pt>
                <c:pt idx="1048">
                  <c:v>1148</c:v>
                </c:pt>
                <c:pt idx="1049">
                  <c:v>1149</c:v>
                </c:pt>
                <c:pt idx="1050">
                  <c:v>1150</c:v>
                </c:pt>
                <c:pt idx="1051">
                  <c:v>1151</c:v>
                </c:pt>
                <c:pt idx="1052">
                  <c:v>1152</c:v>
                </c:pt>
                <c:pt idx="1053">
                  <c:v>1153</c:v>
                </c:pt>
                <c:pt idx="1054">
                  <c:v>1154</c:v>
                </c:pt>
                <c:pt idx="1055">
                  <c:v>1155</c:v>
                </c:pt>
                <c:pt idx="1056">
                  <c:v>1156</c:v>
                </c:pt>
                <c:pt idx="1057">
                  <c:v>1157</c:v>
                </c:pt>
                <c:pt idx="1058">
                  <c:v>1158</c:v>
                </c:pt>
                <c:pt idx="1059">
                  <c:v>1159</c:v>
                </c:pt>
                <c:pt idx="1060">
                  <c:v>1160</c:v>
                </c:pt>
                <c:pt idx="1061">
                  <c:v>1161</c:v>
                </c:pt>
                <c:pt idx="1062">
                  <c:v>1162</c:v>
                </c:pt>
                <c:pt idx="1063">
                  <c:v>1163</c:v>
                </c:pt>
                <c:pt idx="1064">
                  <c:v>1164</c:v>
                </c:pt>
                <c:pt idx="1065">
                  <c:v>1165</c:v>
                </c:pt>
                <c:pt idx="1066">
                  <c:v>1166</c:v>
                </c:pt>
                <c:pt idx="1067">
                  <c:v>1167</c:v>
                </c:pt>
                <c:pt idx="1068">
                  <c:v>1168</c:v>
                </c:pt>
                <c:pt idx="1069">
                  <c:v>1169</c:v>
                </c:pt>
                <c:pt idx="1070">
                  <c:v>1170</c:v>
                </c:pt>
                <c:pt idx="1071">
                  <c:v>1171</c:v>
                </c:pt>
                <c:pt idx="1072">
                  <c:v>1172</c:v>
                </c:pt>
                <c:pt idx="1073">
                  <c:v>1173</c:v>
                </c:pt>
                <c:pt idx="1074">
                  <c:v>1174</c:v>
                </c:pt>
                <c:pt idx="1075">
                  <c:v>1175</c:v>
                </c:pt>
                <c:pt idx="1076">
                  <c:v>1176</c:v>
                </c:pt>
                <c:pt idx="1077">
                  <c:v>1177</c:v>
                </c:pt>
                <c:pt idx="1078">
                  <c:v>1178</c:v>
                </c:pt>
                <c:pt idx="1079">
                  <c:v>1179</c:v>
                </c:pt>
                <c:pt idx="1080">
                  <c:v>1180</c:v>
                </c:pt>
                <c:pt idx="1081">
                  <c:v>1181</c:v>
                </c:pt>
                <c:pt idx="1082">
                  <c:v>1182</c:v>
                </c:pt>
                <c:pt idx="1083">
                  <c:v>1183</c:v>
                </c:pt>
                <c:pt idx="1084">
                  <c:v>1184</c:v>
                </c:pt>
                <c:pt idx="1085">
                  <c:v>1185</c:v>
                </c:pt>
                <c:pt idx="1086">
                  <c:v>1186</c:v>
                </c:pt>
                <c:pt idx="1087">
                  <c:v>1187</c:v>
                </c:pt>
                <c:pt idx="1088">
                  <c:v>1188</c:v>
                </c:pt>
                <c:pt idx="1089">
                  <c:v>1189</c:v>
                </c:pt>
                <c:pt idx="1090">
                  <c:v>1190</c:v>
                </c:pt>
                <c:pt idx="1091">
                  <c:v>1191</c:v>
                </c:pt>
                <c:pt idx="1092">
                  <c:v>1192</c:v>
                </c:pt>
                <c:pt idx="1093">
                  <c:v>1193</c:v>
                </c:pt>
                <c:pt idx="1094">
                  <c:v>1194</c:v>
                </c:pt>
                <c:pt idx="1095">
                  <c:v>1195</c:v>
                </c:pt>
                <c:pt idx="1096">
                  <c:v>1196</c:v>
                </c:pt>
                <c:pt idx="1097">
                  <c:v>1197</c:v>
                </c:pt>
                <c:pt idx="1098">
                  <c:v>1198</c:v>
                </c:pt>
                <c:pt idx="1099">
                  <c:v>1199</c:v>
                </c:pt>
                <c:pt idx="1100">
                  <c:v>1200</c:v>
                </c:pt>
                <c:pt idx="1101">
                  <c:v>1201</c:v>
                </c:pt>
                <c:pt idx="1102">
                  <c:v>1202</c:v>
                </c:pt>
                <c:pt idx="1103">
                  <c:v>1203</c:v>
                </c:pt>
                <c:pt idx="1104">
                  <c:v>1204</c:v>
                </c:pt>
                <c:pt idx="1105">
                  <c:v>1205</c:v>
                </c:pt>
                <c:pt idx="1106">
                  <c:v>1206</c:v>
                </c:pt>
                <c:pt idx="1107">
                  <c:v>1207</c:v>
                </c:pt>
                <c:pt idx="1108">
                  <c:v>1208</c:v>
                </c:pt>
                <c:pt idx="1109">
                  <c:v>1209</c:v>
                </c:pt>
                <c:pt idx="1110">
                  <c:v>1210</c:v>
                </c:pt>
                <c:pt idx="1111">
                  <c:v>1211</c:v>
                </c:pt>
                <c:pt idx="1112">
                  <c:v>1212</c:v>
                </c:pt>
                <c:pt idx="1113">
                  <c:v>1213</c:v>
                </c:pt>
                <c:pt idx="1114">
                  <c:v>1214</c:v>
                </c:pt>
                <c:pt idx="1115">
                  <c:v>1215</c:v>
                </c:pt>
                <c:pt idx="1116">
                  <c:v>1216</c:v>
                </c:pt>
                <c:pt idx="1117">
                  <c:v>1217</c:v>
                </c:pt>
                <c:pt idx="1118">
                  <c:v>1218</c:v>
                </c:pt>
                <c:pt idx="1119">
                  <c:v>1219</c:v>
                </c:pt>
                <c:pt idx="1120">
                  <c:v>1220</c:v>
                </c:pt>
                <c:pt idx="1121">
                  <c:v>1221</c:v>
                </c:pt>
                <c:pt idx="1122">
                  <c:v>1222</c:v>
                </c:pt>
                <c:pt idx="1123">
                  <c:v>1223</c:v>
                </c:pt>
                <c:pt idx="1124">
                  <c:v>1224</c:v>
                </c:pt>
                <c:pt idx="1125">
                  <c:v>1225</c:v>
                </c:pt>
                <c:pt idx="1126">
                  <c:v>1226</c:v>
                </c:pt>
                <c:pt idx="1127">
                  <c:v>1227</c:v>
                </c:pt>
                <c:pt idx="1128">
                  <c:v>1228</c:v>
                </c:pt>
                <c:pt idx="1129">
                  <c:v>1229</c:v>
                </c:pt>
                <c:pt idx="1130">
                  <c:v>1230</c:v>
                </c:pt>
                <c:pt idx="1131">
                  <c:v>1231</c:v>
                </c:pt>
                <c:pt idx="1132">
                  <c:v>1232</c:v>
                </c:pt>
                <c:pt idx="1133">
                  <c:v>1233</c:v>
                </c:pt>
                <c:pt idx="1134">
                  <c:v>1234</c:v>
                </c:pt>
                <c:pt idx="1135">
                  <c:v>1235</c:v>
                </c:pt>
                <c:pt idx="1136">
                  <c:v>1236</c:v>
                </c:pt>
                <c:pt idx="1137">
                  <c:v>1237</c:v>
                </c:pt>
                <c:pt idx="1138">
                  <c:v>1238</c:v>
                </c:pt>
                <c:pt idx="1139">
                  <c:v>1239</c:v>
                </c:pt>
                <c:pt idx="1140">
                  <c:v>1240</c:v>
                </c:pt>
                <c:pt idx="1141">
                  <c:v>1241</c:v>
                </c:pt>
                <c:pt idx="1142">
                  <c:v>1242</c:v>
                </c:pt>
                <c:pt idx="1143">
                  <c:v>1243</c:v>
                </c:pt>
                <c:pt idx="1144">
                  <c:v>1244</c:v>
                </c:pt>
                <c:pt idx="1145">
                  <c:v>1245</c:v>
                </c:pt>
                <c:pt idx="1146">
                  <c:v>1246</c:v>
                </c:pt>
                <c:pt idx="1147">
                  <c:v>1247</c:v>
                </c:pt>
                <c:pt idx="1148">
                  <c:v>1248</c:v>
                </c:pt>
                <c:pt idx="1149">
                  <c:v>1249</c:v>
                </c:pt>
                <c:pt idx="1150">
                  <c:v>1250</c:v>
                </c:pt>
                <c:pt idx="1151">
                  <c:v>1251</c:v>
                </c:pt>
                <c:pt idx="1152">
                  <c:v>1252</c:v>
                </c:pt>
                <c:pt idx="1153">
                  <c:v>1253</c:v>
                </c:pt>
                <c:pt idx="1154">
                  <c:v>1254</c:v>
                </c:pt>
                <c:pt idx="1155">
                  <c:v>1255</c:v>
                </c:pt>
                <c:pt idx="1156">
                  <c:v>1256</c:v>
                </c:pt>
                <c:pt idx="1157">
                  <c:v>1257</c:v>
                </c:pt>
                <c:pt idx="1158">
                  <c:v>1258</c:v>
                </c:pt>
                <c:pt idx="1159">
                  <c:v>1259</c:v>
                </c:pt>
                <c:pt idx="1160">
                  <c:v>1260</c:v>
                </c:pt>
                <c:pt idx="1161">
                  <c:v>1261</c:v>
                </c:pt>
                <c:pt idx="1162">
                  <c:v>1262</c:v>
                </c:pt>
                <c:pt idx="1163">
                  <c:v>1263</c:v>
                </c:pt>
                <c:pt idx="1164">
                  <c:v>1264</c:v>
                </c:pt>
                <c:pt idx="1165">
                  <c:v>1265</c:v>
                </c:pt>
                <c:pt idx="1166">
                  <c:v>1266</c:v>
                </c:pt>
                <c:pt idx="1167">
                  <c:v>1267</c:v>
                </c:pt>
                <c:pt idx="1168">
                  <c:v>1268</c:v>
                </c:pt>
                <c:pt idx="1169">
                  <c:v>1269</c:v>
                </c:pt>
                <c:pt idx="1170">
                  <c:v>1270</c:v>
                </c:pt>
                <c:pt idx="1171">
                  <c:v>1271</c:v>
                </c:pt>
                <c:pt idx="1172">
                  <c:v>1272</c:v>
                </c:pt>
                <c:pt idx="1173">
                  <c:v>1273</c:v>
                </c:pt>
                <c:pt idx="1174">
                  <c:v>1274</c:v>
                </c:pt>
                <c:pt idx="1175">
                  <c:v>1275</c:v>
                </c:pt>
                <c:pt idx="1176">
                  <c:v>1276</c:v>
                </c:pt>
                <c:pt idx="1177">
                  <c:v>1277</c:v>
                </c:pt>
                <c:pt idx="1178">
                  <c:v>1278</c:v>
                </c:pt>
                <c:pt idx="1179">
                  <c:v>1279</c:v>
                </c:pt>
                <c:pt idx="1180">
                  <c:v>1280</c:v>
                </c:pt>
                <c:pt idx="1181">
                  <c:v>1281</c:v>
                </c:pt>
                <c:pt idx="1182">
                  <c:v>1282</c:v>
                </c:pt>
                <c:pt idx="1183">
                  <c:v>1283</c:v>
                </c:pt>
                <c:pt idx="1184">
                  <c:v>1284</c:v>
                </c:pt>
                <c:pt idx="1185">
                  <c:v>1285</c:v>
                </c:pt>
                <c:pt idx="1186">
                  <c:v>1286</c:v>
                </c:pt>
                <c:pt idx="1187">
                  <c:v>1287</c:v>
                </c:pt>
                <c:pt idx="1188">
                  <c:v>1288</c:v>
                </c:pt>
                <c:pt idx="1189">
                  <c:v>1289</c:v>
                </c:pt>
                <c:pt idx="1190">
                  <c:v>1290</c:v>
                </c:pt>
                <c:pt idx="1191">
                  <c:v>1291</c:v>
                </c:pt>
                <c:pt idx="1192">
                  <c:v>1292</c:v>
                </c:pt>
                <c:pt idx="1193">
                  <c:v>1293</c:v>
                </c:pt>
                <c:pt idx="1194">
                  <c:v>1294</c:v>
                </c:pt>
                <c:pt idx="1195">
                  <c:v>1295</c:v>
                </c:pt>
                <c:pt idx="1196">
                  <c:v>1296</c:v>
                </c:pt>
                <c:pt idx="1197">
                  <c:v>1297</c:v>
                </c:pt>
                <c:pt idx="1198">
                  <c:v>1298</c:v>
                </c:pt>
                <c:pt idx="1199">
                  <c:v>1299</c:v>
                </c:pt>
                <c:pt idx="1200">
                  <c:v>1300</c:v>
                </c:pt>
                <c:pt idx="1201">
                  <c:v>1301</c:v>
                </c:pt>
                <c:pt idx="1202">
                  <c:v>1302</c:v>
                </c:pt>
                <c:pt idx="1203">
                  <c:v>1303</c:v>
                </c:pt>
                <c:pt idx="1204">
                  <c:v>1304</c:v>
                </c:pt>
                <c:pt idx="1205">
                  <c:v>1305</c:v>
                </c:pt>
                <c:pt idx="1206">
                  <c:v>1306</c:v>
                </c:pt>
                <c:pt idx="1207">
                  <c:v>1307</c:v>
                </c:pt>
                <c:pt idx="1208">
                  <c:v>1308</c:v>
                </c:pt>
                <c:pt idx="1209">
                  <c:v>1309</c:v>
                </c:pt>
                <c:pt idx="1210">
                  <c:v>1310</c:v>
                </c:pt>
                <c:pt idx="1211">
                  <c:v>1311</c:v>
                </c:pt>
                <c:pt idx="1212">
                  <c:v>1312</c:v>
                </c:pt>
                <c:pt idx="1213">
                  <c:v>1313</c:v>
                </c:pt>
                <c:pt idx="1214">
                  <c:v>1314</c:v>
                </c:pt>
                <c:pt idx="1215">
                  <c:v>1315</c:v>
                </c:pt>
                <c:pt idx="1216">
                  <c:v>1316</c:v>
                </c:pt>
                <c:pt idx="1217">
                  <c:v>1317</c:v>
                </c:pt>
                <c:pt idx="1218">
                  <c:v>1318</c:v>
                </c:pt>
                <c:pt idx="1219">
                  <c:v>1319</c:v>
                </c:pt>
                <c:pt idx="1220">
                  <c:v>1320</c:v>
                </c:pt>
                <c:pt idx="1221">
                  <c:v>1321</c:v>
                </c:pt>
                <c:pt idx="1222">
                  <c:v>1322</c:v>
                </c:pt>
                <c:pt idx="1223">
                  <c:v>1323</c:v>
                </c:pt>
                <c:pt idx="1224">
                  <c:v>1324</c:v>
                </c:pt>
                <c:pt idx="1225">
                  <c:v>1325</c:v>
                </c:pt>
                <c:pt idx="1226">
                  <c:v>1326</c:v>
                </c:pt>
                <c:pt idx="1227">
                  <c:v>1327</c:v>
                </c:pt>
                <c:pt idx="1228">
                  <c:v>1328</c:v>
                </c:pt>
                <c:pt idx="1229">
                  <c:v>1329</c:v>
                </c:pt>
                <c:pt idx="1230">
                  <c:v>1330</c:v>
                </c:pt>
                <c:pt idx="1231">
                  <c:v>1331</c:v>
                </c:pt>
                <c:pt idx="1232">
                  <c:v>1332</c:v>
                </c:pt>
                <c:pt idx="1233">
                  <c:v>1333</c:v>
                </c:pt>
                <c:pt idx="1234">
                  <c:v>1334</c:v>
                </c:pt>
                <c:pt idx="1235">
                  <c:v>1335</c:v>
                </c:pt>
                <c:pt idx="1236">
                  <c:v>1336</c:v>
                </c:pt>
                <c:pt idx="1237">
                  <c:v>1337</c:v>
                </c:pt>
                <c:pt idx="1238">
                  <c:v>1338</c:v>
                </c:pt>
                <c:pt idx="1239">
                  <c:v>1339</c:v>
                </c:pt>
                <c:pt idx="1240">
                  <c:v>1340</c:v>
                </c:pt>
                <c:pt idx="1241">
                  <c:v>1341</c:v>
                </c:pt>
                <c:pt idx="1242">
                  <c:v>1342</c:v>
                </c:pt>
                <c:pt idx="1243">
                  <c:v>1343</c:v>
                </c:pt>
                <c:pt idx="1244">
                  <c:v>1344</c:v>
                </c:pt>
                <c:pt idx="1245">
                  <c:v>1345</c:v>
                </c:pt>
                <c:pt idx="1246">
                  <c:v>1346</c:v>
                </c:pt>
                <c:pt idx="1247">
                  <c:v>1347</c:v>
                </c:pt>
                <c:pt idx="1248">
                  <c:v>1348</c:v>
                </c:pt>
                <c:pt idx="1249">
                  <c:v>1349</c:v>
                </c:pt>
                <c:pt idx="1250">
                  <c:v>1350</c:v>
                </c:pt>
                <c:pt idx="1251">
                  <c:v>1351</c:v>
                </c:pt>
                <c:pt idx="1252">
                  <c:v>1352</c:v>
                </c:pt>
                <c:pt idx="1253">
                  <c:v>1353</c:v>
                </c:pt>
                <c:pt idx="1254">
                  <c:v>1354</c:v>
                </c:pt>
                <c:pt idx="1255">
                  <c:v>1355</c:v>
                </c:pt>
                <c:pt idx="1256">
                  <c:v>1356</c:v>
                </c:pt>
                <c:pt idx="1257">
                  <c:v>1357</c:v>
                </c:pt>
                <c:pt idx="1258">
                  <c:v>1358</c:v>
                </c:pt>
                <c:pt idx="1259">
                  <c:v>1359</c:v>
                </c:pt>
                <c:pt idx="1260">
                  <c:v>1360</c:v>
                </c:pt>
                <c:pt idx="1261">
                  <c:v>1361</c:v>
                </c:pt>
                <c:pt idx="1262">
                  <c:v>1362</c:v>
                </c:pt>
                <c:pt idx="1263">
                  <c:v>1363</c:v>
                </c:pt>
                <c:pt idx="1264">
                  <c:v>1364</c:v>
                </c:pt>
                <c:pt idx="1265">
                  <c:v>1365</c:v>
                </c:pt>
                <c:pt idx="1266">
                  <c:v>1366</c:v>
                </c:pt>
                <c:pt idx="1267">
                  <c:v>1367</c:v>
                </c:pt>
                <c:pt idx="1268">
                  <c:v>1368</c:v>
                </c:pt>
                <c:pt idx="1269">
                  <c:v>1369</c:v>
                </c:pt>
                <c:pt idx="1270">
                  <c:v>1370</c:v>
                </c:pt>
                <c:pt idx="1271">
                  <c:v>1371</c:v>
                </c:pt>
                <c:pt idx="1272">
                  <c:v>1372</c:v>
                </c:pt>
                <c:pt idx="1273">
                  <c:v>1373</c:v>
                </c:pt>
                <c:pt idx="1274">
                  <c:v>1374</c:v>
                </c:pt>
                <c:pt idx="1275">
                  <c:v>1375</c:v>
                </c:pt>
                <c:pt idx="1276">
                  <c:v>1376</c:v>
                </c:pt>
                <c:pt idx="1277">
                  <c:v>1377</c:v>
                </c:pt>
                <c:pt idx="1278">
                  <c:v>1378</c:v>
                </c:pt>
                <c:pt idx="1279">
                  <c:v>1379</c:v>
                </c:pt>
                <c:pt idx="1280">
                  <c:v>1380</c:v>
                </c:pt>
                <c:pt idx="1281">
                  <c:v>1381</c:v>
                </c:pt>
                <c:pt idx="1282">
                  <c:v>1382</c:v>
                </c:pt>
                <c:pt idx="1283">
                  <c:v>1383</c:v>
                </c:pt>
                <c:pt idx="1284">
                  <c:v>1384</c:v>
                </c:pt>
                <c:pt idx="1285">
                  <c:v>1385</c:v>
                </c:pt>
                <c:pt idx="1286">
                  <c:v>1386</c:v>
                </c:pt>
                <c:pt idx="1287">
                  <c:v>1387</c:v>
                </c:pt>
                <c:pt idx="1288">
                  <c:v>1388</c:v>
                </c:pt>
                <c:pt idx="1289">
                  <c:v>1389</c:v>
                </c:pt>
                <c:pt idx="1290">
                  <c:v>1390</c:v>
                </c:pt>
                <c:pt idx="1291">
                  <c:v>1391</c:v>
                </c:pt>
                <c:pt idx="1292">
                  <c:v>1392</c:v>
                </c:pt>
                <c:pt idx="1293">
                  <c:v>1393</c:v>
                </c:pt>
                <c:pt idx="1294">
                  <c:v>1394</c:v>
                </c:pt>
                <c:pt idx="1295">
                  <c:v>1395</c:v>
                </c:pt>
                <c:pt idx="1296">
                  <c:v>1396</c:v>
                </c:pt>
                <c:pt idx="1297">
                  <c:v>1397</c:v>
                </c:pt>
                <c:pt idx="1298">
                  <c:v>1398</c:v>
                </c:pt>
                <c:pt idx="1299">
                  <c:v>1399</c:v>
                </c:pt>
                <c:pt idx="1300">
                  <c:v>1400</c:v>
                </c:pt>
                <c:pt idx="1301">
                  <c:v>1401</c:v>
                </c:pt>
                <c:pt idx="1302">
                  <c:v>1402</c:v>
                </c:pt>
                <c:pt idx="1303">
                  <c:v>1403</c:v>
                </c:pt>
                <c:pt idx="1304">
                  <c:v>1404</c:v>
                </c:pt>
                <c:pt idx="1305">
                  <c:v>1405</c:v>
                </c:pt>
                <c:pt idx="1306">
                  <c:v>1406</c:v>
                </c:pt>
                <c:pt idx="1307">
                  <c:v>1407</c:v>
                </c:pt>
                <c:pt idx="1308">
                  <c:v>1408</c:v>
                </c:pt>
                <c:pt idx="1309">
                  <c:v>1409</c:v>
                </c:pt>
                <c:pt idx="1310">
                  <c:v>1410</c:v>
                </c:pt>
                <c:pt idx="1311">
                  <c:v>1411</c:v>
                </c:pt>
                <c:pt idx="1312">
                  <c:v>1412</c:v>
                </c:pt>
                <c:pt idx="1313">
                  <c:v>1413</c:v>
                </c:pt>
                <c:pt idx="1314">
                  <c:v>1414</c:v>
                </c:pt>
                <c:pt idx="1315">
                  <c:v>1415</c:v>
                </c:pt>
                <c:pt idx="1316">
                  <c:v>1416</c:v>
                </c:pt>
                <c:pt idx="1317">
                  <c:v>1417</c:v>
                </c:pt>
                <c:pt idx="1318">
                  <c:v>1418</c:v>
                </c:pt>
                <c:pt idx="1319">
                  <c:v>1419</c:v>
                </c:pt>
                <c:pt idx="1320">
                  <c:v>1420</c:v>
                </c:pt>
                <c:pt idx="1321">
                  <c:v>1421</c:v>
                </c:pt>
                <c:pt idx="1322">
                  <c:v>1422</c:v>
                </c:pt>
                <c:pt idx="1323">
                  <c:v>1423</c:v>
                </c:pt>
                <c:pt idx="1324">
                  <c:v>1424</c:v>
                </c:pt>
                <c:pt idx="1325">
                  <c:v>1425</c:v>
                </c:pt>
                <c:pt idx="1326">
                  <c:v>1426</c:v>
                </c:pt>
                <c:pt idx="1327">
                  <c:v>1427</c:v>
                </c:pt>
                <c:pt idx="1328">
                  <c:v>1428</c:v>
                </c:pt>
                <c:pt idx="1329">
                  <c:v>1429</c:v>
                </c:pt>
                <c:pt idx="1330">
                  <c:v>1430</c:v>
                </c:pt>
                <c:pt idx="1331">
                  <c:v>1431</c:v>
                </c:pt>
                <c:pt idx="1332">
                  <c:v>1432</c:v>
                </c:pt>
                <c:pt idx="1333">
                  <c:v>1433</c:v>
                </c:pt>
                <c:pt idx="1334">
                  <c:v>1434</c:v>
                </c:pt>
                <c:pt idx="1335">
                  <c:v>1435</c:v>
                </c:pt>
                <c:pt idx="1336">
                  <c:v>1436</c:v>
                </c:pt>
                <c:pt idx="1337">
                  <c:v>1437</c:v>
                </c:pt>
                <c:pt idx="1338">
                  <c:v>1438</c:v>
                </c:pt>
                <c:pt idx="1339">
                  <c:v>1439</c:v>
                </c:pt>
                <c:pt idx="1340">
                  <c:v>1440</c:v>
                </c:pt>
                <c:pt idx="1341">
                  <c:v>1441</c:v>
                </c:pt>
                <c:pt idx="1342">
                  <c:v>1442</c:v>
                </c:pt>
                <c:pt idx="1343">
                  <c:v>1443</c:v>
                </c:pt>
                <c:pt idx="1344">
                  <c:v>1444</c:v>
                </c:pt>
                <c:pt idx="1345">
                  <c:v>1445</c:v>
                </c:pt>
                <c:pt idx="1346">
                  <c:v>1446</c:v>
                </c:pt>
                <c:pt idx="1347">
                  <c:v>1447</c:v>
                </c:pt>
                <c:pt idx="1348">
                  <c:v>1448</c:v>
                </c:pt>
                <c:pt idx="1349">
                  <c:v>1449</c:v>
                </c:pt>
                <c:pt idx="1350">
                  <c:v>1450</c:v>
                </c:pt>
                <c:pt idx="1351">
                  <c:v>1451</c:v>
                </c:pt>
                <c:pt idx="1352">
                  <c:v>1452</c:v>
                </c:pt>
                <c:pt idx="1353">
                  <c:v>1453</c:v>
                </c:pt>
                <c:pt idx="1354">
                  <c:v>1454</c:v>
                </c:pt>
                <c:pt idx="1355">
                  <c:v>1455</c:v>
                </c:pt>
                <c:pt idx="1356">
                  <c:v>1456</c:v>
                </c:pt>
                <c:pt idx="1357">
                  <c:v>1457</c:v>
                </c:pt>
                <c:pt idx="1358">
                  <c:v>1458</c:v>
                </c:pt>
                <c:pt idx="1359">
                  <c:v>1459</c:v>
                </c:pt>
                <c:pt idx="1360">
                  <c:v>1460</c:v>
                </c:pt>
                <c:pt idx="1361">
                  <c:v>1461</c:v>
                </c:pt>
                <c:pt idx="1362">
                  <c:v>1462</c:v>
                </c:pt>
                <c:pt idx="1363">
                  <c:v>1463</c:v>
                </c:pt>
                <c:pt idx="1364">
                  <c:v>1464</c:v>
                </c:pt>
                <c:pt idx="1365">
                  <c:v>1465</c:v>
                </c:pt>
                <c:pt idx="1366">
                  <c:v>1466</c:v>
                </c:pt>
                <c:pt idx="1367">
                  <c:v>1467</c:v>
                </c:pt>
                <c:pt idx="1368">
                  <c:v>1468</c:v>
                </c:pt>
                <c:pt idx="1369">
                  <c:v>1469</c:v>
                </c:pt>
                <c:pt idx="1370">
                  <c:v>1470</c:v>
                </c:pt>
                <c:pt idx="1371">
                  <c:v>1471</c:v>
                </c:pt>
                <c:pt idx="1372">
                  <c:v>1472</c:v>
                </c:pt>
                <c:pt idx="1373">
                  <c:v>1473</c:v>
                </c:pt>
                <c:pt idx="1374">
                  <c:v>1474</c:v>
                </c:pt>
                <c:pt idx="1375">
                  <c:v>1475</c:v>
                </c:pt>
                <c:pt idx="1376">
                  <c:v>1476</c:v>
                </c:pt>
                <c:pt idx="1377">
                  <c:v>1477</c:v>
                </c:pt>
                <c:pt idx="1378">
                  <c:v>1478</c:v>
                </c:pt>
                <c:pt idx="1379">
                  <c:v>1479</c:v>
                </c:pt>
                <c:pt idx="1380">
                  <c:v>1480</c:v>
                </c:pt>
                <c:pt idx="1381">
                  <c:v>1481</c:v>
                </c:pt>
                <c:pt idx="1382">
                  <c:v>1482</c:v>
                </c:pt>
                <c:pt idx="1383">
                  <c:v>1483</c:v>
                </c:pt>
                <c:pt idx="1384">
                  <c:v>1484</c:v>
                </c:pt>
                <c:pt idx="1385">
                  <c:v>1485</c:v>
                </c:pt>
                <c:pt idx="1386">
                  <c:v>1486</c:v>
                </c:pt>
                <c:pt idx="1387">
                  <c:v>1487</c:v>
                </c:pt>
                <c:pt idx="1388">
                  <c:v>1488</c:v>
                </c:pt>
                <c:pt idx="1389">
                  <c:v>1489</c:v>
                </c:pt>
                <c:pt idx="1390">
                  <c:v>1490</c:v>
                </c:pt>
                <c:pt idx="1391">
                  <c:v>1491</c:v>
                </c:pt>
                <c:pt idx="1392">
                  <c:v>1492</c:v>
                </c:pt>
                <c:pt idx="1393">
                  <c:v>1493</c:v>
                </c:pt>
                <c:pt idx="1394">
                  <c:v>1494</c:v>
                </c:pt>
                <c:pt idx="1395">
                  <c:v>1495</c:v>
                </c:pt>
                <c:pt idx="1396">
                  <c:v>1496</c:v>
                </c:pt>
                <c:pt idx="1397">
                  <c:v>1497</c:v>
                </c:pt>
                <c:pt idx="1398">
                  <c:v>1498</c:v>
                </c:pt>
                <c:pt idx="1399">
                  <c:v>1499</c:v>
                </c:pt>
                <c:pt idx="1400">
                  <c:v>1500</c:v>
                </c:pt>
                <c:pt idx="1401">
                  <c:v>1501</c:v>
                </c:pt>
                <c:pt idx="1402">
                  <c:v>1502</c:v>
                </c:pt>
                <c:pt idx="1403">
                  <c:v>1503</c:v>
                </c:pt>
                <c:pt idx="1404">
                  <c:v>1504</c:v>
                </c:pt>
                <c:pt idx="1405">
                  <c:v>1505</c:v>
                </c:pt>
                <c:pt idx="1406">
                  <c:v>1506</c:v>
                </c:pt>
                <c:pt idx="1407">
                  <c:v>1507</c:v>
                </c:pt>
                <c:pt idx="1408">
                  <c:v>1508</c:v>
                </c:pt>
                <c:pt idx="1409">
                  <c:v>1509</c:v>
                </c:pt>
                <c:pt idx="1410">
                  <c:v>1510</c:v>
                </c:pt>
                <c:pt idx="1411">
                  <c:v>1511</c:v>
                </c:pt>
                <c:pt idx="1412">
                  <c:v>1512</c:v>
                </c:pt>
                <c:pt idx="1413">
                  <c:v>1513</c:v>
                </c:pt>
                <c:pt idx="1414">
                  <c:v>1514</c:v>
                </c:pt>
                <c:pt idx="1415">
                  <c:v>1515</c:v>
                </c:pt>
                <c:pt idx="1416">
                  <c:v>1516</c:v>
                </c:pt>
                <c:pt idx="1417">
                  <c:v>1517</c:v>
                </c:pt>
                <c:pt idx="1418">
                  <c:v>1518</c:v>
                </c:pt>
                <c:pt idx="1419">
                  <c:v>1519</c:v>
                </c:pt>
                <c:pt idx="1420">
                  <c:v>1520</c:v>
                </c:pt>
                <c:pt idx="1421">
                  <c:v>1521</c:v>
                </c:pt>
                <c:pt idx="1422">
                  <c:v>1522</c:v>
                </c:pt>
                <c:pt idx="1423">
                  <c:v>1523</c:v>
                </c:pt>
                <c:pt idx="1424">
                  <c:v>1524</c:v>
                </c:pt>
                <c:pt idx="1425">
                  <c:v>1525</c:v>
                </c:pt>
                <c:pt idx="1426">
                  <c:v>1526</c:v>
                </c:pt>
                <c:pt idx="1427">
                  <c:v>1527</c:v>
                </c:pt>
                <c:pt idx="1428">
                  <c:v>1528</c:v>
                </c:pt>
                <c:pt idx="1429">
                  <c:v>1529</c:v>
                </c:pt>
                <c:pt idx="1430">
                  <c:v>1530</c:v>
                </c:pt>
                <c:pt idx="1431">
                  <c:v>1531</c:v>
                </c:pt>
                <c:pt idx="1432">
                  <c:v>1532</c:v>
                </c:pt>
                <c:pt idx="1433">
                  <c:v>1533</c:v>
                </c:pt>
                <c:pt idx="1434">
                  <c:v>1534</c:v>
                </c:pt>
                <c:pt idx="1435">
                  <c:v>1535</c:v>
                </c:pt>
                <c:pt idx="1436">
                  <c:v>1536</c:v>
                </c:pt>
                <c:pt idx="1437">
                  <c:v>1537</c:v>
                </c:pt>
                <c:pt idx="1438">
                  <c:v>1538</c:v>
                </c:pt>
                <c:pt idx="1439">
                  <c:v>1539</c:v>
                </c:pt>
                <c:pt idx="1440">
                  <c:v>1540</c:v>
                </c:pt>
                <c:pt idx="1441">
                  <c:v>1541</c:v>
                </c:pt>
                <c:pt idx="1442">
                  <c:v>1542</c:v>
                </c:pt>
                <c:pt idx="1443">
                  <c:v>1543</c:v>
                </c:pt>
                <c:pt idx="1444">
                  <c:v>1544</c:v>
                </c:pt>
                <c:pt idx="1445">
                  <c:v>1545</c:v>
                </c:pt>
                <c:pt idx="1446">
                  <c:v>1546</c:v>
                </c:pt>
                <c:pt idx="1447">
                  <c:v>1547</c:v>
                </c:pt>
                <c:pt idx="1448">
                  <c:v>1548</c:v>
                </c:pt>
                <c:pt idx="1449">
                  <c:v>1549</c:v>
                </c:pt>
                <c:pt idx="1450">
                  <c:v>1550</c:v>
                </c:pt>
                <c:pt idx="1451">
                  <c:v>1551</c:v>
                </c:pt>
                <c:pt idx="1452">
                  <c:v>1552</c:v>
                </c:pt>
                <c:pt idx="1453">
                  <c:v>1553</c:v>
                </c:pt>
                <c:pt idx="1454">
                  <c:v>1554</c:v>
                </c:pt>
                <c:pt idx="1455">
                  <c:v>1555</c:v>
                </c:pt>
                <c:pt idx="1456">
                  <c:v>1556</c:v>
                </c:pt>
                <c:pt idx="1457">
                  <c:v>1557</c:v>
                </c:pt>
                <c:pt idx="1458">
                  <c:v>1558</c:v>
                </c:pt>
                <c:pt idx="1459">
                  <c:v>1559</c:v>
                </c:pt>
                <c:pt idx="1460">
                  <c:v>1560</c:v>
                </c:pt>
                <c:pt idx="1461">
                  <c:v>1561</c:v>
                </c:pt>
                <c:pt idx="1462">
                  <c:v>1562</c:v>
                </c:pt>
                <c:pt idx="1463">
                  <c:v>1563</c:v>
                </c:pt>
                <c:pt idx="1464">
                  <c:v>1564</c:v>
                </c:pt>
                <c:pt idx="1465">
                  <c:v>1565</c:v>
                </c:pt>
                <c:pt idx="1466">
                  <c:v>1566</c:v>
                </c:pt>
                <c:pt idx="1467">
                  <c:v>1567</c:v>
                </c:pt>
                <c:pt idx="1468">
                  <c:v>1568</c:v>
                </c:pt>
                <c:pt idx="1469">
                  <c:v>1569</c:v>
                </c:pt>
                <c:pt idx="1470">
                  <c:v>1570</c:v>
                </c:pt>
                <c:pt idx="1471">
                  <c:v>1571</c:v>
                </c:pt>
                <c:pt idx="1472">
                  <c:v>1572</c:v>
                </c:pt>
                <c:pt idx="1473">
                  <c:v>1573</c:v>
                </c:pt>
                <c:pt idx="1474">
                  <c:v>1574</c:v>
                </c:pt>
                <c:pt idx="1475">
                  <c:v>1575</c:v>
                </c:pt>
                <c:pt idx="1476">
                  <c:v>1576</c:v>
                </c:pt>
                <c:pt idx="1477">
                  <c:v>1577</c:v>
                </c:pt>
                <c:pt idx="1478">
                  <c:v>1578</c:v>
                </c:pt>
                <c:pt idx="1479">
                  <c:v>1579</c:v>
                </c:pt>
                <c:pt idx="1480">
                  <c:v>1580</c:v>
                </c:pt>
                <c:pt idx="1481">
                  <c:v>1581</c:v>
                </c:pt>
                <c:pt idx="1482">
                  <c:v>1582</c:v>
                </c:pt>
                <c:pt idx="1483">
                  <c:v>1583</c:v>
                </c:pt>
                <c:pt idx="1484">
                  <c:v>1584</c:v>
                </c:pt>
                <c:pt idx="1485">
                  <c:v>1585</c:v>
                </c:pt>
                <c:pt idx="1486">
                  <c:v>1586</c:v>
                </c:pt>
                <c:pt idx="1487">
                  <c:v>1587</c:v>
                </c:pt>
                <c:pt idx="1488">
                  <c:v>1588</c:v>
                </c:pt>
                <c:pt idx="1489">
                  <c:v>1589</c:v>
                </c:pt>
                <c:pt idx="1490">
                  <c:v>1590</c:v>
                </c:pt>
                <c:pt idx="1491">
                  <c:v>1591</c:v>
                </c:pt>
                <c:pt idx="1492">
                  <c:v>1592</c:v>
                </c:pt>
                <c:pt idx="1493">
                  <c:v>1593</c:v>
                </c:pt>
                <c:pt idx="1494">
                  <c:v>1594</c:v>
                </c:pt>
                <c:pt idx="1495">
                  <c:v>1595</c:v>
                </c:pt>
                <c:pt idx="1496">
                  <c:v>1596</c:v>
                </c:pt>
                <c:pt idx="1497">
                  <c:v>1597</c:v>
                </c:pt>
                <c:pt idx="1498">
                  <c:v>1598</c:v>
                </c:pt>
                <c:pt idx="1499">
                  <c:v>1599</c:v>
                </c:pt>
                <c:pt idx="1500">
                  <c:v>1600</c:v>
                </c:pt>
                <c:pt idx="1501">
                  <c:v>1601</c:v>
                </c:pt>
                <c:pt idx="1502">
                  <c:v>1602</c:v>
                </c:pt>
                <c:pt idx="1503">
                  <c:v>1603</c:v>
                </c:pt>
                <c:pt idx="1504">
                  <c:v>1604</c:v>
                </c:pt>
                <c:pt idx="1505">
                  <c:v>1605</c:v>
                </c:pt>
                <c:pt idx="1506">
                  <c:v>1606</c:v>
                </c:pt>
                <c:pt idx="1507">
                  <c:v>1607</c:v>
                </c:pt>
                <c:pt idx="1508">
                  <c:v>1608</c:v>
                </c:pt>
                <c:pt idx="1509">
                  <c:v>1609</c:v>
                </c:pt>
                <c:pt idx="1510">
                  <c:v>1610</c:v>
                </c:pt>
                <c:pt idx="1511">
                  <c:v>1611</c:v>
                </c:pt>
                <c:pt idx="1512">
                  <c:v>1612</c:v>
                </c:pt>
                <c:pt idx="1513">
                  <c:v>1613</c:v>
                </c:pt>
                <c:pt idx="1514">
                  <c:v>1614</c:v>
                </c:pt>
                <c:pt idx="1515">
                  <c:v>1615</c:v>
                </c:pt>
                <c:pt idx="1516">
                  <c:v>1616</c:v>
                </c:pt>
                <c:pt idx="1517">
                  <c:v>1617</c:v>
                </c:pt>
                <c:pt idx="1518">
                  <c:v>1618</c:v>
                </c:pt>
                <c:pt idx="1519">
                  <c:v>1619</c:v>
                </c:pt>
                <c:pt idx="1520">
                  <c:v>1620</c:v>
                </c:pt>
                <c:pt idx="1521">
                  <c:v>1621</c:v>
                </c:pt>
                <c:pt idx="1522">
                  <c:v>1622</c:v>
                </c:pt>
                <c:pt idx="1523">
                  <c:v>1623</c:v>
                </c:pt>
                <c:pt idx="1524">
                  <c:v>1624</c:v>
                </c:pt>
                <c:pt idx="1525">
                  <c:v>1625</c:v>
                </c:pt>
                <c:pt idx="1526">
                  <c:v>1626</c:v>
                </c:pt>
                <c:pt idx="1527">
                  <c:v>1627</c:v>
                </c:pt>
                <c:pt idx="1528">
                  <c:v>1628</c:v>
                </c:pt>
                <c:pt idx="1529">
                  <c:v>1629</c:v>
                </c:pt>
                <c:pt idx="1530">
                  <c:v>1630</c:v>
                </c:pt>
                <c:pt idx="1531">
                  <c:v>1631</c:v>
                </c:pt>
                <c:pt idx="1532">
                  <c:v>1632</c:v>
                </c:pt>
                <c:pt idx="1533">
                  <c:v>1633</c:v>
                </c:pt>
                <c:pt idx="1534">
                  <c:v>1634</c:v>
                </c:pt>
                <c:pt idx="1535">
                  <c:v>1635</c:v>
                </c:pt>
                <c:pt idx="1536">
                  <c:v>1636</c:v>
                </c:pt>
                <c:pt idx="1537">
                  <c:v>1637</c:v>
                </c:pt>
                <c:pt idx="1538">
                  <c:v>1638</c:v>
                </c:pt>
                <c:pt idx="1539">
                  <c:v>1639</c:v>
                </c:pt>
                <c:pt idx="1540">
                  <c:v>1640</c:v>
                </c:pt>
                <c:pt idx="1541">
                  <c:v>1641</c:v>
                </c:pt>
                <c:pt idx="1542">
                  <c:v>1642</c:v>
                </c:pt>
                <c:pt idx="1543">
                  <c:v>1643</c:v>
                </c:pt>
                <c:pt idx="1544">
                  <c:v>1644</c:v>
                </c:pt>
                <c:pt idx="1545">
                  <c:v>1645</c:v>
                </c:pt>
                <c:pt idx="1546">
                  <c:v>1646</c:v>
                </c:pt>
                <c:pt idx="1547">
                  <c:v>1647</c:v>
                </c:pt>
                <c:pt idx="1548">
                  <c:v>1648</c:v>
                </c:pt>
                <c:pt idx="1549">
                  <c:v>1649</c:v>
                </c:pt>
                <c:pt idx="1550">
                  <c:v>1650</c:v>
                </c:pt>
                <c:pt idx="1551">
                  <c:v>1651</c:v>
                </c:pt>
                <c:pt idx="1552">
                  <c:v>1652</c:v>
                </c:pt>
                <c:pt idx="1553">
                  <c:v>1653</c:v>
                </c:pt>
                <c:pt idx="1554">
                  <c:v>1654</c:v>
                </c:pt>
                <c:pt idx="1555">
                  <c:v>1655</c:v>
                </c:pt>
                <c:pt idx="1556">
                  <c:v>1656</c:v>
                </c:pt>
                <c:pt idx="1557">
                  <c:v>1657</c:v>
                </c:pt>
                <c:pt idx="1558">
                  <c:v>1658</c:v>
                </c:pt>
                <c:pt idx="1559">
                  <c:v>1659</c:v>
                </c:pt>
                <c:pt idx="1560">
                  <c:v>1660</c:v>
                </c:pt>
                <c:pt idx="1561">
                  <c:v>1661</c:v>
                </c:pt>
                <c:pt idx="1562">
                  <c:v>1662</c:v>
                </c:pt>
                <c:pt idx="1563">
                  <c:v>1663</c:v>
                </c:pt>
                <c:pt idx="1564">
                  <c:v>1664</c:v>
                </c:pt>
                <c:pt idx="1565">
                  <c:v>1665</c:v>
                </c:pt>
                <c:pt idx="1566">
                  <c:v>1666</c:v>
                </c:pt>
                <c:pt idx="1567">
                  <c:v>1667</c:v>
                </c:pt>
                <c:pt idx="1568">
                  <c:v>1668</c:v>
                </c:pt>
                <c:pt idx="1569">
                  <c:v>1669</c:v>
                </c:pt>
                <c:pt idx="1570">
                  <c:v>1670</c:v>
                </c:pt>
                <c:pt idx="1571">
                  <c:v>1671</c:v>
                </c:pt>
                <c:pt idx="1572">
                  <c:v>1672</c:v>
                </c:pt>
                <c:pt idx="1573">
                  <c:v>1673</c:v>
                </c:pt>
                <c:pt idx="1574">
                  <c:v>1674</c:v>
                </c:pt>
                <c:pt idx="1575">
                  <c:v>1675</c:v>
                </c:pt>
                <c:pt idx="1576">
                  <c:v>1676</c:v>
                </c:pt>
                <c:pt idx="1577">
                  <c:v>1677</c:v>
                </c:pt>
                <c:pt idx="1578">
                  <c:v>1678</c:v>
                </c:pt>
                <c:pt idx="1579">
                  <c:v>1679</c:v>
                </c:pt>
                <c:pt idx="1580">
                  <c:v>1680</c:v>
                </c:pt>
                <c:pt idx="1581">
                  <c:v>1681</c:v>
                </c:pt>
                <c:pt idx="1582">
                  <c:v>1682</c:v>
                </c:pt>
                <c:pt idx="1583">
                  <c:v>1683</c:v>
                </c:pt>
                <c:pt idx="1584">
                  <c:v>1684</c:v>
                </c:pt>
                <c:pt idx="1585">
                  <c:v>1685</c:v>
                </c:pt>
                <c:pt idx="1586">
                  <c:v>1686</c:v>
                </c:pt>
                <c:pt idx="1587">
                  <c:v>1687</c:v>
                </c:pt>
                <c:pt idx="1588">
                  <c:v>1688</c:v>
                </c:pt>
                <c:pt idx="1589">
                  <c:v>1689</c:v>
                </c:pt>
                <c:pt idx="1590">
                  <c:v>1690</c:v>
                </c:pt>
                <c:pt idx="1591">
                  <c:v>1691</c:v>
                </c:pt>
                <c:pt idx="1592">
                  <c:v>1692</c:v>
                </c:pt>
                <c:pt idx="1593">
                  <c:v>1693</c:v>
                </c:pt>
                <c:pt idx="1594">
                  <c:v>1694</c:v>
                </c:pt>
                <c:pt idx="1595">
                  <c:v>1695</c:v>
                </c:pt>
                <c:pt idx="1596">
                  <c:v>1696</c:v>
                </c:pt>
                <c:pt idx="1597">
                  <c:v>1697</c:v>
                </c:pt>
                <c:pt idx="1598">
                  <c:v>1698</c:v>
                </c:pt>
                <c:pt idx="1599">
                  <c:v>1699</c:v>
                </c:pt>
                <c:pt idx="1600">
                  <c:v>1700</c:v>
                </c:pt>
                <c:pt idx="1601">
                  <c:v>1701</c:v>
                </c:pt>
                <c:pt idx="1602">
                  <c:v>1702</c:v>
                </c:pt>
                <c:pt idx="1603">
                  <c:v>1703</c:v>
                </c:pt>
                <c:pt idx="1604">
                  <c:v>1704</c:v>
                </c:pt>
                <c:pt idx="1605">
                  <c:v>1705</c:v>
                </c:pt>
                <c:pt idx="1606">
                  <c:v>1706</c:v>
                </c:pt>
                <c:pt idx="1607">
                  <c:v>1707</c:v>
                </c:pt>
                <c:pt idx="1608">
                  <c:v>1708</c:v>
                </c:pt>
                <c:pt idx="1609">
                  <c:v>1709</c:v>
                </c:pt>
                <c:pt idx="1610">
                  <c:v>1710</c:v>
                </c:pt>
                <c:pt idx="1611">
                  <c:v>1711</c:v>
                </c:pt>
                <c:pt idx="1612">
                  <c:v>1712</c:v>
                </c:pt>
                <c:pt idx="1613">
                  <c:v>1713</c:v>
                </c:pt>
                <c:pt idx="1614">
                  <c:v>1714</c:v>
                </c:pt>
                <c:pt idx="1615">
                  <c:v>1715</c:v>
                </c:pt>
                <c:pt idx="1616">
                  <c:v>1716</c:v>
                </c:pt>
                <c:pt idx="1617">
                  <c:v>1717</c:v>
                </c:pt>
                <c:pt idx="1618">
                  <c:v>1718</c:v>
                </c:pt>
                <c:pt idx="1619">
                  <c:v>1719</c:v>
                </c:pt>
                <c:pt idx="1620">
                  <c:v>1720</c:v>
                </c:pt>
                <c:pt idx="1621">
                  <c:v>1721</c:v>
                </c:pt>
                <c:pt idx="1622">
                  <c:v>1722</c:v>
                </c:pt>
                <c:pt idx="1623">
                  <c:v>1723</c:v>
                </c:pt>
                <c:pt idx="1624">
                  <c:v>1724</c:v>
                </c:pt>
                <c:pt idx="1625">
                  <c:v>1725</c:v>
                </c:pt>
                <c:pt idx="1626">
                  <c:v>1726</c:v>
                </c:pt>
                <c:pt idx="1627">
                  <c:v>1727</c:v>
                </c:pt>
                <c:pt idx="1628">
                  <c:v>1728</c:v>
                </c:pt>
                <c:pt idx="1629">
                  <c:v>1729</c:v>
                </c:pt>
                <c:pt idx="1630">
                  <c:v>1730</c:v>
                </c:pt>
                <c:pt idx="1631">
                  <c:v>1731</c:v>
                </c:pt>
                <c:pt idx="1632">
                  <c:v>1732</c:v>
                </c:pt>
                <c:pt idx="1633">
                  <c:v>1733</c:v>
                </c:pt>
                <c:pt idx="1634">
                  <c:v>1734</c:v>
                </c:pt>
                <c:pt idx="1635">
                  <c:v>1735</c:v>
                </c:pt>
                <c:pt idx="1636">
                  <c:v>1736</c:v>
                </c:pt>
                <c:pt idx="1637">
                  <c:v>1737</c:v>
                </c:pt>
                <c:pt idx="1638">
                  <c:v>1738</c:v>
                </c:pt>
                <c:pt idx="1639">
                  <c:v>1739</c:v>
                </c:pt>
                <c:pt idx="1640">
                  <c:v>1740</c:v>
                </c:pt>
                <c:pt idx="1641">
                  <c:v>1741</c:v>
                </c:pt>
                <c:pt idx="1642">
                  <c:v>1742</c:v>
                </c:pt>
                <c:pt idx="1643">
                  <c:v>1743</c:v>
                </c:pt>
                <c:pt idx="1644">
                  <c:v>1744</c:v>
                </c:pt>
                <c:pt idx="1645">
                  <c:v>1745</c:v>
                </c:pt>
                <c:pt idx="1646">
                  <c:v>1746</c:v>
                </c:pt>
                <c:pt idx="1647">
                  <c:v>1747</c:v>
                </c:pt>
                <c:pt idx="1648">
                  <c:v>1748</c:v>
                </c:pt>
                <c:pt idx="1649">
                  <c:v>1749</c:v>
                </c:pt>
                <c:pt idx="1650">
                  <c:v>1750</c:v>
                </c:pt>
                <c:pt idx="1651">
                  <c:v>1751</c:v>
                </c:pt>
                <c:pt idx="1652">
                  <c:v>1752</c:v>
                </c:pt>
                <c:pt idx="1653">
                  <c:v>1753</c:v>
                </c:pt>
                <c:pt idx="1654">
                  <c:v>1754</c:v>
                </c:pt>
                <c:pt idx="1655">
                  <c:v>1755</c:v>
                </c:pt>
                <c:pt idx="1656">
                  <c:v>1756</c:v>
                </c:pt>
                <c:pt idx="1657">
                  <c:v>1757</c:v>
                </c:pt>
                <c:pt idx="1658">
                  <c:v>1758</c:v>
                </c:pt>
                <c:pt idx="1659">
                  <c:v>1759</c:v>
                </c:pt>
                <c:pt idx="1660">
                  <c:v>1760</c:v>
                </c:pt>
                <c:pt idx="1661">
                  <c:v>1761</c:v>
                </c:pt>
                <c:pt idx="1662">
                  <c:v>1762</c:v>
                </c:pt>
                <c:pt idx="1663">
                  <c:v>1763</c:v>
                </c:pt>
                <c:pt idx="1664">
                  <c:v>1764</c:v>
                </c:pt>
                <c:pt idx="1665">
                  <c:v>1765</c:v>
                </c:pt>
                <c:pt idx="1666">
                  <c:v>1766</c:v>
                </c:pt>
                <c:pt idx="1667">
                  <c:v>1767</c:v>
                </c:pt>
                <c:pt idx="1668">
                  <c:v>1768</c:v>
                </c:pt>
                <c:pt idx="1669">
                  <c:v>1769</c:v>
                </c:pt>
                <c:pt idx="1670">
                  <c:v>1770</c:v>
                </c:pt>
                <c:pt idx="1671">
                  <c:v>1771</c:v>
                </c:pt>
                <c:pt idx="1672">
                  <c:v>1772</c:v>
                </c:pt>
                <c:pt idx="1673">
                  <c:v>1773</c:v>
                </c:pt>
                <c:pt idx="1674">
                  <c:v>1774</c:v>
                </c:pt>
                <c:pt idx="1675">
                  <c:v>1775</c:v>
                </c:pt>
                <c:pt idx="1676">
                  <c:v>1776</c:v>
                </c:pt>
                <c:pt idx="1677">
                  <c:v>1777</c:v>
                </c:pt>
                <c:pt idx="1678">
                  <c:v>1778</c:v>
                </c:pt>
                <c:pt idx="1679">
                  <c:v>1779</c:v>
                </c:pt>
                <c:pt idx="1680">
                  <c:v>1780</c:v>
                </c:pt>
                <c:pt idx="1681">
                  <c:v>1781</c:v>
                </c:pt>
                <c:pt idx="1682">
                  <c:v>1782</c:v>
                </c:pt>
                <c:pt idx="1683">
                  <c:v>1783</c:v>
                </c:pt>
                <c:pt idx="1684">
                  <c:v>1784</c:v>
                </c:pt>
                <c:pt idx="1685">
                  <c:v>1785</c:v>
                </c:pt>
                <c:pt idx="1686">
                  <c:v>1786</c:v>
                </c:pt>
                <c:pt idx="1687">
                  <c:v>1787</c:v>
                </c:pt>
                <c:pt idx="1688">
                  <c:v>1788</c:v>
                </c:pt>
                <c:pt idx="1689">
                  <c:v>1789</c:v>
                </c:pt>
                <c:pt idx="1690">
                  <c:v>1790</c:v>
                </c:pt>
                <c:pt idx="1691">
                  <c:v>1791</c:v>
                </c:pt>
                <c:pt idx="1692">
                  <c:v>1792</c:v>
                </c:pt>
                <c:pt idx="1693">
                  <c:v>1793</c:v>
                </c:pt>
                <c:pt idx="1694">
                  <c:v>1794</c:v>
                </c:pt>
                <c:pt idx="1695">
                  <c:v>1795</c:v>
                </c:pt>
                <c:pt idx="1696">
                  <c:v>1796</c:v>
                </c:pt>
                <c:pt idx="1697">
                  <c:v>1797</c:v>
                </c:pt>
                <c:pt idx="1698">
                  <c:v>1798</c:v>
                </c:pt>
                <c:pt idx="1699">
                  <c:v>1799</c:v>
                </c:pt>
                <c:pt idx="1700">
                  <c:v>1800</c:v>
                </c:pt>
                <c:pt idx="1701">
                  <c:v>1801</c:v>
                </c:pt>
                <c:pt idx="1702">
                  <c:v>1802</c:v>
                </c:pt>
                <c:pt idx="1703">
                  <c:v>1803</c:v>
                </c:pt>
                <c:pt idx="1704">
                  <c:v>1804</c:v>
                </c:pt>
                <c:pt idx="1705">
                  <c:v>1805</c:v>
                </c:pt>
                <c:pt idx="1706">
                  <c:v>1806</c:v>
                </c:pt>
                <c:pt idx="1707">
                  <c:v>1807</c:v>
                </c:pt>
                <c:pt idx="1708">
                  <c:v>1808</c:v>
                </c:pt>
                <c:pt idx="1709">
                  <c:v>1809</c:v>
                </c:pt>
                <c:pt idx="1710">
                  <c:v>1810</c:v>
                </c:pt>
                <c:pt idx="1711">
                  <c:v>1811</c:v>
                </c:pt>
                <c:pt idx="1712">
                  <c:v>1812</c:v>
                </c:pt>
                <c:pt idx="1713">
                  <c:v>1813</c:v>
                </c:pt>
                <c:pt idx="1714">
                  <c:v>1814</c:v>
                </c:pt>
                <c:pt idx="1715">
                  <c:v>1815</c:v>
                </c:pt>
                <c:pt idx="1716">
                  <c:v>1816</c:v>
                </c:pt>
                <c:pt idx="1717">
                  <c:v>1817</c:v>
                </c:pt>
                <c:pt idx="1718">
                  <c:v>1818</c:v>
                </c:pt>
                <c:pt idx="1719">
                  <c:v>1819</c:v>
                </c:pt>
                <c:pt idx="1720">
                  <c:v>1820</c:v>
                </c:pt>
                <c:pt idx="1721">
                  <c:v>1821</c:v>
                </c:pt>
                <c:pt idx="1722">
                  <c:v>1822</c:v>
                </c:pt>
                <c:pt idx="1723">
                  <c:v>1823</c:v>
                </c:pt>
                <c:pt idx="1724">
                  <c:v>1824</c:v>
                </c:pt>
                <c:pt idx="1725">
                  <c:v>1825</c:v>
                </c:pt>
                <c:pt idx="1726">
                  <c:v>1826</c:v>
                </c:pt>
                <c:pt idx="1727">
                  <c:v>1827</c:v>
                </c:pt>
                <c:pt idx="1728">
                  <c:v>1828</c:v>
                </c:pt>
                <c:pt idx="1729">
                  <c:v>1829</c:v>
                </c:pt>
                <c:pt idx="1730">
                  <c:v>1830</c:v>
                </c:pt>
                <c:pt idx="1731">
                  <c:v>1831</c:v>
                </c:pt>
                <c:pt idx="1732">
                  <c:v>1832</c:v>
                </c:pt>
                <c:pt idx="1733">
                  <c:v>1833</c:v>
                </c:pt>
                <c:pt idx="1734">
                  <c:v>1834</c:v>
                </c:pt>
                <c:pt idx="1735">
                  <c:v>1835</c:v>
                </c:pt>
                <c:pt idx="1736">
                  <c:v>1836</c:v>
                </c:pt>
                <c:pt idx="1737">
                  <c:v>1837</c:v>
                </c:pt>
                <c:pt idx="1738">
                  <c:v>1838</c:v>
                </c:pt>
                <c:pt idx="1739">
                  <c:v>1839</c:v>
                </c:pt>
                <c:pt idx="1740">
                  <c:v>1840</c:v>
                </c:pt>
                <c:pt idx="1741">
                  <c:v>1841</c:v>
                </c:pt>
                <c:pt idx="1742">
                  <c:v>1842</c:v>
                </c:pt>
                <c:pt idx="1743">
                  <c:v>1843</c:v>
                </c:pt>
                <c:pt idx="1744">
                  <c:v>1844</c:v>
                </c:pt>
                <c:pt idx="1745">
                  <c:v>1845</c:v>
                </c:pt>
                <c:pt idx="1746">
                  <c:v>1846</c:v>
                </c:pt>
                <c:pt idx="1747">
                  <c:v>1847</c:v>
                </c:pt>
                <c:pt idx="1748">
                  <c:v>1848</c:v>
                </c:pt>
                <c:pt idx="1749">
                  <c:v>1849</c:v>
                </c:pt>
                <c:pt idx="1750">
                  <c:v>1850</c:v>
                </c:pt>
                <c:pt idx="1751">
                  <c:v>1851</c:v>
                </c:pt>
                <c:pt idx="1752">
                  <c:v>1852</c:v>
                </c:pt>
                <c:pt idx="1753">
                  <c:v>1853</c:v>
                </c:pt>
                <c:pt idx="1754">
                  <c:v>1854</c:v>
                </c:pt>
                <c:pt idx="1755">
                  <c:v>1855</c:v>
                </c:pt>
                <c:pt idx="1756">
                  <c:v>1856</c:v>
                </c:pt>
                <c:pt idx="1757">
                  <c:v>1857</c:v>
                </c:pt>
                <c:pt idx="1758">
                  <c:v>1858</c:v>
                </c:pt>
                <c:pt idx="1759">
                  <c:v>1859</c:v>
                </c:pt>
                <c:pt idx="1760">
                  <c:v>1860</c:v>
                </c:pt>
                <c:pt idx="1761">
                  <c:v>1861</c:v>
                </c:pt>
                <c:pt idx="1762">
                  <c:v>1862</c:v>
                </c:pt>
                <c:pt idx="1763">
                  <c:v>1863</c:v>
                </c:pt>
                <c:pt idx="1764">
                  <c:v>1864</c:v>
                </c:pt>
                <c:pt idx="1765">
                  <c:v>1865</c:v>
                </c:pt>
                <c:pt idx="1766">
                  <c:v>1866</c:v>
                </c:pt>
                <c:pt idx="1767">
                  <c:v>1867</c:v>
                </c:pt>
                <c:pt idx="1768">
                  <c:v>1868</c:v>
                </c:pt>
                <c:pt idx="1769">
                  <c:v>1869</c:v>
                </c:pt>
                <c:pt idx="1770">
                  <c:v>1870</c:v>
                </c:pt>
                <c:pt idx="1771">
                  <c:v>1871</c:v>
                </c:pt>
                <c:pt idx="1772">
                  <c:v>1872</c:v>
                </c:pt>
                <c:pt idx="1773">
                  <c:v>1873</c:v>
                </c:pt>
                <c:pt idx="1774">
                  <c:v>1874</c:v>
                </c:pt>
                <c:pt idx="1775">
                  <c:v>1875</c:v>
                </c:pt>
                <c:pt idx="1776">
                  <c:v>1876</c:v>
                </c:pt>
                <c:pt idx="1777">
                  <c:v>1877</c:v>
                </c:pt>
                <c:pt idx="1778">
                  <c:v>1878</c:v>
                </c:pt>
                <c:pt idx="1779">
                  <c:v>1879</c:v>
                </c:pt>
                <c:pt idx="1780">
                  <c:v>1880</c:v>
                </c:pt>
                <c:pt idx="1781">
                  <c:v>1881</c:v>
                </c:pt>
                <c:pt idx="1782">
                  <c:v>1882</c:v>
                </c:pt>
                <c:pt idx="1783">
                  <c:v>1883</c:v>
                </c:pt>
                <c:pt idx="1784">
                  <c:v>1884</c:v>
                </c:pt>
                <c:pt idx="1785">
                  <c:v>1885</c:v>
                </c:pt>
                <c:pt idx="1786">
                  <c:v>1886</c:v>
                </c:pt>
                <c:pt idx="1787">
                  <c:v>1887</c:v>
                </c:pt>
                <c:pt idx="1788">
                  <c:v>1888</c:v>
                </c:pt>
                <c:pt idx="1789">
                  <c:v>1889</c:v>
                </c:pt>
                <c:pt idx="1790">
                  <c:v>1890</c:v>
                </c:pt>
                <c:pt idx="1791">
                  <c:v>1891</c:v>
                </c:pt>
                <c:pt idx="1792">
                  <c:v>1892</c:v>
                </c:pt>
                <c:pt idx="1793">
                  <c:v>1893</c:v>
                </c:pt>
                <c:pt idx="1794">
                  <c:v>1894</c:v>
                </c:pt>
                <c:pt idx="1795">
                  <c:v>1895</c:v>
                </c:pt>
                <c:pt idx="1796">
                  <c:v>1896</c:v>
                </c:pt>
                <c:pt idx="1797">
                  <c:v>1897</c:v>
                </c:pt>
                <c:pt idx="1798">
                  <c:v>1898</c:v>
                </c:pt>
                <c:pt idx="1799">
                  <c:v>1899</c:v>
                </c:pt>
                <c:pt idx="1800">
                  <c:v>1900</c:v>
                </c:pt>
                <c:pt idx="1801">
                  <c:v>1901</c:v>
                </c:pt>
                <c:pt idx="1802">
                  <c:v>1902</c:v>
                </c:pt>
                <c:pt idx="1803">
                  <c:v>1903</c:v>
                </c:pt>
                <c:pt idx="1804">
                  <c:v>1904</c:v>
                </c:pt>
                <c:pt idx="1805">
                  <c:v>1905</c:v>
                </c:pt>
                <c:pt idx="1806">
                  <c:v>1906</c:v>
                </c:pt>
                <c:pt idx="1807">
                  <c:v>1907</c:v>
                </c:pt>
                <c:pt idx="1808">
                  <c:v>1908</c:v>
                </c:pt>
                <c:pt idx="1809">
                  <c:v>1909</c:v>
                </c:pt>
                <c:pt idx="1810">
                  <c:v>1910</c:v>
                </c:pt>
                <c:pt idx="1811">
                  <c:v>1911</c:v>
                </c:pt>
                <c:pt idx="1812">
                  <c:v>1912</c:v>
                </c:pt>
                <c:pt idx="1813">
                  <c:v>1913</c:v>
                </c:pt>
                <c:pt idx="1814">
                  <c:v>1914</c:v>
                </c:pt>
                <c:pt idx="1815">
                  <c:v>1915</c:v>
                </c:pt>
                <c:pt idx="1816">
                  <c:v>1916</c:v>
                </c:pt>
                <c:pt idx="1817">
                  <c:v>1917</c:v>
                </c:pt>
                <c:pt idx="1818">
                  <c:v>1918</c:v>
                </c:pt>
                <c:pt idx="1819">
                  <c:v>1919</c:v>
                </c:pt>
                <c:pt idx="1820">
                  <c:v>1920</c:v>
                </c:pt>
                <c:pt idx="1821">
                  <c:v>1921</c:v>
                </c:pt>
                <c:pt idx="1822">
                  <c:v>1922</c:v>
                </c:pt>
                <c:pt idx="1823">
                  <c:v>1923</c:v>
                </c:pt>
                <c:pt idx="1824">
                  <c:v>1924</c:v>
                </c:pt>
                <c:pt idx="1825">
                  <c:v>1925</c:v>
                </c:pt>
                <c:pt idx="1826">
                  <c:v>1926</c:v>
                </c:pt>
                <c:pt idx="1827">
                  <c:v>1927</c:v>
                </c:pt>
                <c:pt idx="1828">
                  <c:v>1928</c:v>
                </c:pt>
                <c:pt idx="1829">
                  <c:v>1929</c:v>
                </c:pt>
                <c:pt idx="1830">
                  <c:v>1930</c:v>
                </c:pt>
                <c:pt idx="1831">
                  <c:v>1931</c:v>
                </c:pt>
                <c:pt idx="1832">
                  <c:v>1932</c:v>
                </c:pt>
                <c:pt idx="1833">
                  <c:v>1933</c:v>
                </c:pt>
                <c:pt idx="1834">
                  <c:v>1934</c:v>
                </c:pt>
                <c:pt idx="1835">
                  <c:v>1935</c:v>
                </c:pt>
                <c:pt idx="1836">
                  <c:v>1936</c:v>
                </c:pt>
                <c:pt idx="1837">
                  <c:v>1937</c:v>
                </c:pt>
                <c:pt idx="1838">
                  <c:v>1938</c:v>
                </c:pt>
                <c:pt idx="1839">
                  <c:v>1939</c:v>
                </c:pt>
                <c:pt idx="1840">
                  <c:v>1940</c:v>
                </c:pt>
                <c:pt idx="1841">
                  <c:v>1941</c:v>
                </c:pt>
                <c:pt idx="1842">
                  <c:v>1942</c:v>
                </c:pt>
                <c:pt idx="1843">
                  <c:v>1943</c:v>
                </c:pt>
                <c:pt idx="1844">
                  <c:v>1944</c:v>
                </c:pt>
                <c:pt idx="1845">
                  <c:v>1945</c:v>
                </c:pt>
                <c:pt idx="1846">
                  <c:v>1946</c:v>
                </c:pt>
                <c:pt idx="1847">
                  <c:v>1947</c:v>
                </c:pt>
                <c:pt idx="1848">
                  <c:v>1948</c:v>
                </c:pt>
                <c:pt idx="1849">
                  <c:v>1949</c:v>
                </c:pt>
                <c:pt idx="1850">
                  <c:v>1950</c:v>
                </c:pt>
                <c:pt idx="1851">
                  <c:v>1951</c:v>
                </c:pt>
                <c:pt idx="1852">
                  <c:v>1952</c:v>
                </c:pt>
                <c:pt idx="1853">
                  <c:v>1953</c:v>
                </c:pt>
                <c:pt idx="1854">
                  <c:v>1954</c:v>
                </c:pt>
                <c:pt idx="1855">
                  <c:v>1955</c:v>
                </c:pt>
                <c:pt idx="1856">
                  <c:v>1956</c:v>
                </c:pt>
                <c:pt idx="1857">
                  <c:v>1957</c:v>
                </c:pt>
                <c:pt idx="1858">
                  <c:v>1958</c:v>
                </c:pt>
                <c:pt idx="1859">
                  <c:v>1959</c:v>
                </c:pt>
                <c:pt idx="1860">
                  <c:v>1960</c:v>
                </c:pt>
                <c:pt idx="1861">
                  <c:v>1961</c:v>
                </c:pt>
                <c:pt idx="1862">
                  <c:v>1962</c:v>
                </c:pt>
                <c:pt idx="1863">
                  <c:v>1963</c:v>
                </c:pt>
                <c:pt idx="1864">
                  <c:v>1964</c:v>
                </c:pt>
                <c:pt idx="1865">
                  <c:v>1965</c:v>
                </c:pt>
                <c:pt idx="1866">
                  <c:v>1966</c:v>
                </c:pt>
                <c:pt idx="1867">
                  <c:v>1967</c:v>
                </c:pt>
                <c:pt idx="1868">
                  <c:v>1968</c:v>
                </c:pt>
                <c:pt idx="1869">
                  <c:v>1969</c:v>
                </c:pt>
                <c:pt idx="1870">
                  <c:v>1970</c:v>
                </c:pt>
                <c:pt idx="1871">
                  <c:v>1971</c:v>
                </c:pt>
                <c:pt idx="1872">
                  <c:v>1972</c:v>
                </c:pt>
                <c:pt idx="1873">
                  <c:v>1973</c:v>
                </c:pt>
                <c:pt idx="1874">
                  <c:v>1974</c:v>
                </c:pt>
                <c:pt idx="1875">
                  <c:v>1975</c:v>
                </c:pt>
                <c:pt idx="1876">
                  <c:v>1976</c:v>
                </c:pt>
                <c:pt idx="1877">
                  <c:v>1977</c:v>
                </c:pt>
                <c:pt idx="1878">
                  <c:v>1978</c:v>
                </c:pt>
                <c:pt idx="1879">
                  <c:v>1979</c:v>
                </c:pt>
                <c:pt idx="1880">
                  <c:v>1980</c:v>
                </c:pt>
                <c:pt idx="1881">
                  <c:v>1981</c:v>
                </c:pt>
                <c:pt idx="1882">
                  <c:v>1982</c:v>
                </c:pt>
                <c:pt idx="1883">
                  <c:v>1983</c:v>
                </c:pt>
                <c:pt idx="1884">
                  <c:v>1984</c:v>
                </c:pt>
                <c:pt idx="1885">
                  <c:v>1985</c:v>
                </c:pt>
                <c:pt idx="1886">
                  <c:v>1986</c:v>
                </c:pt>
                <c:pt idx="1887">
                  <c:v>1987</c:v>
                </c:pt>
                <c:pt idx="1888">
                  <c:v>1988</c:v>
                </c:pt>
                <c:pt idx="1889">
                  <c:v>1989</c:v>
                </c:pt>
                <c:pt idx="1890">
                  <c:v>1990</c:v>
                </c:pt>
                <c:pt idx="1891">
                  <c:v>1991</c:v>
                </c:pt>
                <c:pt idx="1892">
                  <c:v>1992</c:v>
                </c:pt>
                <c:pt idx="1893">
                  <c:v>1993</c:v>
                </c:pt>
                <c:pt idx="1894">
                  <c:v>1994</c:v>
                </c:pt>
                <c:pt idx="1895">
                  <c:v>1995</c:v>
                </c:pt>
                <c:pt idx="1896">
                  <c:v>1996</c:v>
                </c:pt>
                <c:pt idx="1897">
                  <c:v>1997</c:v>
                </c:pt>
                <c:pt idx="1898">
                  <c:v>1998</c:v>
                </c:pt>
                <c:pt idx="1899">
                  <c:v>1999</c:v>
                </c:pt>
                <c:pt idx="1900">
                  <c:v>2000</c:v>
                </c:pt>
                <c:pt idx="1901">
                  <c:v>2001</c:v>
                </c:pt>
                <c:pt idx="1902">
                  <c:v>2002</c:v>
                </c:pt>
                <c:pt idx="1903">
                  <c:v>2003</c:v>
                </c:pt>
                <c:pt idx="1904">
                  <c:v>2004</c:v>
                </c:pt>
                <c:pt idx="1905">
                  <c:v>2005</c:v>
                </c:pt>
                <c:pt idx="1906">
                  <c:v>2006</c:v>
                </c:pt>
                <c:pt idx="1907">
                  <c:v>2007</c:v>
                </c:pt>
                <c:pt idx="1908">
                  <c:v>2008</c:v>
                </c:pt>
                <c:pt idx="1909">
                  <c:v>2009</c:v>
                </c:pt>
                <c:pt idx="1910">
                  <c:v>2010</c:v>
                </c:pt>
                <c:pt idx="1911">
                  <c:v>2011</c:v>
                </c:pt>
                <c:pt idx="1912">
                  <c:v>2012</c:v>
                </c:pt>
                <c:pt idx="1913">
                  <c:v>2013</c:v>
                </c:pt>
                <c:pt idx="1914">
                  <c:v>2014</c:v>
                </c:pt>
                <c:pt idx="1915">
                  <c:v>2015</c:v>
                </c:pt>
                <c:pt idx="1916">
                  <c:v>2016</c:v>
                </c:pt>
                <c:pt idx="1917">
                  <c:v>2017</c:v>
                </c:pt>
                <c:pt idx="1918">
                  <c:v>2018</c:v>
                </c:pt>
                <c:pt idx="1919">
                  <c:v>2019</c:v>
                </c:pt>
                <c:pt idx="1920">
                  <c:v>2020</c:v>
                </c:pt>
                <c:pt idx="1921">
                  <c:v>2021</c:v>
                </c:pt>
                <c:pt idx="1922">
                  <c:v>2022</c:v>
                </c:pt>
                <c:pt idx="1923">
                  <c:v>2023</c:v>
                </c:pt>
                <c:pt idx="1924">
                  <c:v>2024</c:v>
                </c:pt>
                <c:pt idx="1925">
                  <c:v>2025</c:v>
                </c:pt>
                <c:pt idx="1926">
                  <c:v>2026</c:v>
                </c:pt>
                <c:pt idx="1927">
                  <c:v>2027</c:v>
                </c:pt>
                <c:pt idx="1928">
                  <c:v>2028</c:v>
                </c:pt>
                <c:pt idx="1929">
                  <c:v>2029</c:v>
                </c:pt>
                <c:pt idx="1930">
                  <c:v>2030</c:v>
                </c:pt>
                <c:pt idx="1931">
                  <c:v>2031</c:v>
                </c:pt>
                <c:pt idx="1932">
                  <c:v>2032</c:v>
                </c:pt>
                <c:pt idx="1933">
                  <c:v>2033</c:v>
                </c:pt>
                <c:pt idx="1934">
                  <c:v>2034</c:v>
                </c:pt>
                <c:pt idx="1935">
                  <c:v>2035</c:v>
                </c:pt>
                <c:pt idx="1936">
                  <c:v>2036</c:v>
                </c:pt>
                <c:pt idx="1937">
                  <c:v>2037</c:v>
                </c:pt>
                <c:pt idx="1938">
                  <c:v>2038</c:v>
                </c:pt>
                <c:pt idx="1939">
                  <c:v>2039</c:v>
                </c:pt>
                <c:pt idx="1940">
                  <c:v>2040</c:v>
                </c:pt>
                <c:pt idx="1941">
                  <c:v>2041</c:v>
                </c:pt>
                <c:pt idx="1942">
                  <c:v>2042</c:v>
                </c:pt>
                <c:pt idx="1943">
                  <c:v>2043</c:v>
                </c:pt>
                <c:pt idx="1944">
                  <c:v>2044</c:v>
                </c:pt>
                <c:pt idx="1945">
                  <c:v>2045</c:v>
                </c:pt>
                <c:pt idx="1946">
                  <c:v>2046</c:v>
                </c:pt>
                <c:pt idx="1947">
                  <c:v>2047</c:v>
                </c:pt>
                <c:pt idx="1948">
                  <c:v>2048</c:v>
                </c:pt>
                <c:pt idx="1949">
                  <c:v>2049</c:v>
                </c:pt>
                <c:pt idx="1950">
                  <c:v>2050</c:v>
                </c:pt>
                <c:pt idx="1951">
                  <c:v>2051</c:v>
                </c:pt>
                <c:pt idx="1952">
                  <c:v>2052</c:v>
                </c:pt>
                <c:pt idx="1953">
                  <c:v>2053</c:v>
                </c:pt>
                <c:pt idx="1954">
                  <c:v>2054</c:v>
                </c:pt>
                <c:pt idx="1955">
                  <c:v>2055</c:v>
                </c:pt>
                <c:pt idx="1956">
                  <c:v>2056</c:v>
                </c:pt>
                <c:pt idx="1957">
                  <c:v>2057</c:v>
                </c:pt>
                <c:pt idx="1958">
                  <c:v>2058</c:v>
                </c:pt>
                <c:pt idx="1959">
                  <c:v>2059</c:v>
                </c:pt>
                <c:pt idx="1960">
                  <c:v>2060</c:v>
                </c:pt>
                <c:pt idx="1961">
                  <c:v>2061</c:v>
                </c:pt>
                <c:pt idx="1962">
                  <c:v>2062</c:v>
                </c:pt>
                <c:pt idx="1963">
                  <c:v>2063</c:v>
                </c:pt>
                <c:pt idx="1964">
                  <c:v>2064</c:v>
                </c:pt>
                <c:pt idx="1965">
                  <c:v>2065</c:v>
                </c:pt>
                <c:pt idx="1966">
                  <c:v>2066</c:v>
                </c:pt>
                <c:pt idx="1967">
                  <c:v>2067</c:v>
                </c:pt>
                <c:pt idx="1968">
                  <c:v>2068</c:v>
                </c:pt>
                <c:pt idx="1969">
                  <c:v>2069</c:v>
                </c:pt>
                <c:pt idx="1970">
                  <c:v>2070</c:v>
                </c:pt>
                <c:pt idx="1971">
                  <c:v>2071</c:v>
                </c:pt>
                <c:pt idx="1972">
                  <c:v>2072</c:v>
                </c:pt>
                <c:pt idx="1973">
                  <c:v>2073</c:v>
                </c:pt>
                <c:pt idx="1974">
                  <c:v>2074</c:v>
                </c:pt>
                <c:pt idx="1975">
                  <c:v>2075</c:v>
                </c:pt>
                <c:pt idx="1976">
                  <c:v>2076</c:v>
                </c:pt>
                <c:pt idx="1977">
                  <c:v>2077</c:v>
                </c:pt>
                <c:pt idx="1978">
                  <c:v>2078</c:v>
                </c:pt>
                <c:pt idx="1979">
                  <c:v>2079</c:v>
                </c:pt>
                <c:pt idx="1980">
                  <c:v>2080</c:v>
                </c:pt>
                <c:pt idx="1981">
                  <c:v>2081</c:v>
                </c:pt>
                <c:pt idx="1982">
                  <c:v>2082</c:v>
                </c:pt>
                <c:pt idx="1983">
                  <c:v>2083</c:v>
                </c:pt>
                <c:pt idx="1984">
                  <c:v>2084</c:v>
                </c:pt>
                <c:pt idx="1985">
                  <c:v>2085</c:v>
                </c:pt>
                <c:pt idx="1986">
                  <c:v>2086</c:v>
                </c:pt>
                <c:pt idx="1987">
                  <c:v>2087</c:v>
                </c:pt>
                <c:pt idx="1988">
                  <c:v>2088</c:v>
                </c:pt>
                <c:pt idx="1989">
                  <c:v>2089</c:v>
                </c:pt>
                <c:pt idx="1990">
                  <c:v>2090</c:v>
                </c:pt>
                <c:pt idx="1991">
                  <c:v>2091</c:v>
                </c:pt>
                <c:pt idx="1992">
                  <c:v>2092</c:v>
                </c:pt>
                <c:pt idx="1993">
                  <c:v>2093</c:v>
                </c:pt>
                <c:pt idx="1994">
                  <c:v>2094</c:v>
                </c:pt>
                <c:pt idx="1995">
                  <c:v>2095</c:v>
                </c:pt>
                <c:pt idx="1996">
                  <c:v>2096</c:v>
                </c:pt>
                <c:pt idx="1997">
                  <c:v>2097</c:v>
                </c:pt>
                <c:pt idx="1998">
                  <c:v>2098</c:v>
                </c:pt>
                <c:pt idx="1999">
                  <c:v>2099</c:v>
                </c:pt>
                <c:pt idx="2000">
                  <c:v>2100</c:v>
                </c:pt>
                <c:pt idx="2001">
                  <c:v>2101</c:v>
                </c:pt>
                <c:pt idx="2002">
                  <c:v>2102</c:v>
                </c:pt>
                <c:pt idx="2003">
                  <c:v>2103</c:v>
                </c:pt>
                <c:pt idx="2004">
                  <c:v>2104</c:v>
                </c:pt>
                <c:pt idx="2005">
                  <c:v>2105</c:v>
                </c:pt>
                <c:pt idx="2006">
                  <c:v>2106</c:v>
                </c:pt>
                <c:pt idx="2007">
                  <c:v>2107</c:v>
                </c:pt>
                <c:pt idx="2008">
                  <c:v>2108</c:v>
                </c:pt>
                <c:pt idx="2009">
                  <c:v>2109</c:v>
                </c:pt>
                <c:pt idx="2010">
                  <c:v>2110</c:v>
                </c:pt>
                <c:pt idx="2011">
                  <c:v>2111</c:v>
                </c:pt>
                <c:pt idx="2012">
                  <c:v>2112</c:v>
                </c:pt>
                <c:pt idx="2013">
                  <c:v>2113</c:v>
                </c:pt>
                <c:pt idx="2014">
                  <c:v>2114</c:v>
                </c:pt>
                <c:pt idx="2015">
                  <c:v>2115</c:v>
                </c:pt>
                <c:pt idx="2016">
                  <c:v>2116</c:v>
                </c:pt>
                <c:pt idx="2017">
                  <c:v>2117</c:v>
                </c:pt>
                <c:pt idx="2018">
                  <c:v>2118</c:v>
                </c:pt>
                <c:pt idx="2019">
                  <c:v>2119</c:v>
                </c:pt>
                <c:pt idx="2020">
                  <c:v>2120</c:v>
                </c:pt>
                <c:pt idx="2021">
                  <c:v>2121</c:v>
                </c:pt>
                <c:pt idx="2022">
                  <c:v>2122</c:v>
                </c:pt>
                <c:pt idx="2023">
                  <c:v>2123</c:v>
                </c:pt>
                <c:pt idx="2024">
                  <c:v>2124</c:v>
                </c:pt>
                <c:pt idx="2025">
                  <c:v>2125</c:v>
                </c:pt>
                <c:pt idx="2026">
                  <c:v>2126</c:v>
                </c:pt>
                <c:pt idx="2027">
                  <c:v>2127</c:v>
                </c:pt>
                <c:pt idx="2028">
                  <c:v>2128</c:v>
                </c:pt>
                <c:pt idx="2029">
                  <c:v>2129</c:v>
                </c:pt>
                <c:pt idx="2030">
                  <c:v>2130</c:v>
                </c:pt>
                <c:pt idx="2031">
                  <c:v>2131</c:v>
                </c:pt>
                <c:pt idx="2032">
                  <c:v>2132</c:v>
                </c:pt>
                <c:pt idx="2033">
                  <c:v>2133</c:v>
                </c:pt>
                <c:pt idx="2034">
                  <c:v>2134</c:v>
                </c:pt>
                <c:pt idx="2035">
                  <c:v>2135</c:v>
                </c:pt>
                <c:pt idx="2036">
                  <c:v>2136</c:v>
                </c:pt>
                <c:pt idx="2037">
                  <c:v>2137</c:v>
                </c:pt>
                <c:pt idx="2038">
                  <c:v>2138</c:v>
                </c:pt>
                <c:pt idx="2039">
                  <c:v>2139</c:v>
                </c:pt>
                <c:pt idx="2040">
                  <c:v>2140</c:v>
                </c:pt>
                <c:pt idx="2041">
                  <c:v>2141</c:v>
                </c:pt>
                <c:pt idx="2042">
                  <c:v>2142</c:v>
                </c:pt>
                <c:pt idx="2043">
                  <c:v>2143</c:v>
                </c:pt>
                <c:pt idx="2044">
                  <c:v>2144</c:v>
                </c:pt>
                <c:pt idx="2045">
                  <c:v>2145</c:v>
                </c:pt>
                <c:pt idx="2046">
                  <c:v>2146</c:v>
                </c:pt>
                <c:pt idx="2047">
                  <c:v>2147</c:v>
                </c:pt>
                <c:pt idx="2048">
                  <c:v>2148</c:v>
                </c:pt>
                <c:pt idx="2049">
                  <c:v>2149</c:v>
                </c:pt>
                <c:pt idx="2050">
                  <c:v>2150</c:v>
                </c:pt>
                <c:pt idx="2051">
                  <c:v>2151</c:v>
                </c:pt>
                <c:pt idx="2052">
                  <c:v>2152</c:v>
                </c:pt>
                <c:pt idx="2053">
                  <c:v>2153</c:v>
                </c:pt>
                <c:pt idx="2054">
                  <c:v>2154</c:v>
                </c:pt>
                <c:pt idx="2055">
                  <c:v>2155</c:v>
                </c:pt>
                <c:pt idx="2056">
                  <c:v>2156</c:v>
                </c:pt>
                <c:pt idx="2057">
                  <c:v>2157</c:v>
                </c:pt>
                <c:pt idx="2058">
                  <c:v>2158</c:v>
                </c:pt>
                <c:pt idx="2059">
                  <c:v>2159</c:v>
                </c:pt>
                <c:pt idx="2060">
                  <c:v>2160</c:v>
                </c:pt>
                <c:pt idx="2061">
                  <c:v>2161</c:v>
                </c:pt>
                <c:pt idx="2062">
                  <c:v>2162</c:v>
                </c:pt>
                <c:pt idx="2063">
                  <c:v>2163</c:v>
                </c:pt>
                <c:pt idx="2064">
                  <c:v>2164</c:v>
                </c:pt>
                <c:pt idx="2065">
                  <c:v>2165</c:v>
                </c:pt>
                <c:pt idx="2066">
                  <c:v>2166</c:v>
                </c:pt>
                <c:pt idx="2067">
                  <c:v>2167</c:v>
                </c:pt>
                <c:pt idx="2068">
                  <c:v>2168</c:v>
                </c:pt>
                <c:pt idx="2069">
                  <c:v>2169</c:v>
                </c:pt>
                <c:pt idx="2070">
                  <c:v>2170</c:v>
                </c:pt>
                <c:pt idx="2071">
                  <c:v>2171</c:v>
                </c:pt>
                <c:pt idx="2072">
                  <c:v>2172</c:v>
                </c:pt>
                <c:pt idx="2073">
                  <c:v>2173</c:v>
                </c:pt>
                <c:pt idx="2074">
                  <c:v>2174</c:v>
                </c:pt>
                <c:pt idx="2075">
                  <c:v>2175</c:v>
                </c:pt>
                <c:pt idx="2076">
                  <c:v>2176</c:v>
                </c:pt>
                <c:pt idx="2077">
                  <c:v>2177</c:v>
                </c:pt>
                <c:pt idx="2078">
                  <c:v>2178</c:v>
                </c:pt>
                <c:pt idx="2079">
                  <c:v>2179</c:v>
                </c:pt>
                <c:pt idx="2080">
                  <c:v>2180</c:v>
                </c:pt>
                <c:pt idx="2081">
                  <c:v>2181</c:v>
                </c:pt>
                <c:pt idx="2082">
                  <c:v>2182</c:v>
                </c:pt>
                <c:pt idx="2083">
                  <c:v>2183</c:v>
                </c:pt>
                <c:pt idx="2084">
                  <c:v>2184</c:v>
                </c:pt>
                <c:pt idx="2085">
                  <c:v>2185</c:v>
                </c:pt>
                <c:pt idx="2086">
                  <c:v>2186</c:v>
                </c:pt>
                <c:pt idx="2087">
                  <c:v>2187</c:v>
                </c:pt>
                <c:pt idx="2088">
                  <c:v>2188</c:v>
                </c:pt>
                <c:pt idx="2089">
                  <c:v>2189</c:v>
                </c:pt>
                <c:pt idx="2090">
                  <c:v>2190</c:v>
                </c:pt>
                <c:pt idx="2091">
                  <c:v>2191</c:v>
                </c:pt>
                <c:pt idx="2092">
                  <c:v>2192</c:v>
                </c:pt>
                <c:pt idx="2093">
                  <c:v>2193</c:v>
                </c:pt>
                <c:pt idx="2094">
                  <c:v>2194</c:v>
                </c:pt>
                <c:pt idx="2095">
                  <c:v>2195</c:v>
                </c:pt>
                <c:pt idx="2096">
                  <c:v>2196</c:v>
                </c:pt>
                <c:pt idx="2097">
                  <c:v>2197</c:v>
                </c:pt>
                <c:pt idx="2098">
                  <c:v>2198</c:v>
                </c:pt>
                <c:pt idx="2099">
                  <c:v>2199</c:v>
                </c:pt>
                <c:pt idx="2100">
                  <c:v>2200</c:v>
                </c:pt>
                <c:pt idx="2101">
                  <c:v>2201</c:v>
                </c:pt>
                <c:pt idx="2102">
                  <c:v>2202</c:v>
                </c:pt>
                <c:pt idx="2103">
                  <c:v>2203</c:v>
                </c:pt>
                <c:pt idx="2104">
                  <c:v>2204</c:v>
                </c:pt>
                <c:pt idx="2105">
                  <c:v>2205</c:v>
                </c:pt>
                <c:pt idx="2106">
                  <c:v>2206</c:v>
                </c:pt>
                <c:pt idx="2107">
                  <c:v>2207</c:v>
                </c:pt>
                <c:pt idx="2108">
                  <c:v>2208</c:v>
                </c:pt>
                <c:pt idx="2109">
                  <c:v>2209</c:v>
                </c:pt>
                <c:pt idx="2110">
                  <c:v>2210</c:v>
                </c:pt>
                <c:pt idx="2111">
                  <c:v>2211</c:v>
                </c:pt>
                <c:pt idx="2112">
                  <c:v>2212</c:v>
                </c:pt>
                <c:pt idx="2113">
                  <c:v>2213</c:v>
                </c:pt>
                <c:pt idx="2114">
                  <c:v>2214</c:v>
                </c:pt>
                <c:pt idx="2115">
                  <c:v>2215</c:v>
                </c:pt>
                <c:pt idx="2116">
                  <c:v>2216</c:v>
                </c:pt>
                <c:pt idx="2117">
                  <c:v>2217</c:v>
                </c:pt>
                <c:pt idx="2118">
                  <c:v>2218</c:v>
                </c:pt>
                <c:pt idx="2119">
                  <c:v>2219</c:v>
                </c:pt>
                <c:pt idx="2120">
                  <c:v>2220</c:v>
                </c:pt>
                <c:pt idx="2121">
                  <c:v>2221</c:v>
                </c:pt>
                <c:pt idx="2122">
                  <c:v>2222</c:v>
                </c:pt>
                <c:pt idx="2123">
                  <c:v>2223</c:v>
                </c:pt>
                <c:pt idx="2124">
                  <c:v>2224</c:v>
                </c:pt>
                <c:pt idx="2125">
                  <c:v>2225</c:v>
                </c:pt>
                <c:pt idx="2126">
                  <c:v>2226</c:v>
                </c:pt>
                <c:pt idx="2127">
                  <c:v>2227</c:v>
                </c:pt>
                <c:pt idx="2128">
                  <c:v>2228</c:v>
                </c:pt>
                <c:pt idx="2129">
                  <c:v>2229</c:v>
                </c:pt>
                <c:pt idx="2130">
                  <c:v>2230</c:v>
                </c:pt>
                <c:pt idx="2131">
                  <c:v>2231</c:v>
                </c:pt>
                <c:pt idx="2132">
                  <c:v>2232</c:v>
                </c:pt>
                <c:pt idx="2133">
                  <c:v>2233</c:v>
                </c:pt>
                <c:pt idx="2134">
                  <c:v>2234</c:v>
                </c:pt>
                <c:pt idx="2135">
                  <c:v>2235</c:v>
                </c:pt>
                <c:pt idx="2136">
                  <c:v>2236</c:v>
                </c:pt>
                <c:pt idx="2137">
                  <c:v>2237</c:v>
                </c:pt>
                <c:pt idx="2138">
                  <c:v>2238</c:v>
                </c:pt>
                <c:pt idx="2139">
                  <c:v>2239</c:v>
                </c:pt>
                <c:pt idx="2140">
                  <c:v>2240</c:v>
                </c:pt>
                <c:pt idx="2141">
                  <c:v>2241</c:v>
                </c:pt>
                <c:pt idx="2142">
                  <c:v>2242</c:v>
                </c:pt>
                <c:pt idx="2143">
                  <c:v>2243</c:v>
                </c:pt>
                <c:pt idx="2144">
                  <c:v>2244</c:v>
                </c:pt>
                <c:pt idx="2145">
                  <c:v>2245</c:v>
                </c:pt>
                <c:pt idx="2146">
                  <c:v>2246</c:v>
                </c:pt>
                <c:pt idx="2147">
                  <c:v>2247</c:v>
                </c:pt>
                <c:pt idx="2148">
                  <c:v>2248</c:v>
                </c:pt>
                <c:pt idx="2149">
                  <c:v>2249</c:v>
                </c:pt>
                <c:pt idx="2150">
                  <c:v>2250</c:v>
                </c:pt>
                <c:pt idx="2151">
                  <c:v>2251</c:v>
                </c:pt>
                <c:pt idx="2152">
                  <c:v>2252</c:v>
                </c:pt>
                <c:pt idx="2153">
                  <c:v>2253</c:v>
                </c:pt>
                <c:pt idx="2154">
                  <c:v>2254</c:v>
                </c:pt>
                <c:pt idx="2155">
                  <c:v>2255</c:v>
                </c:pt>
                <c:pt idx="2156">
                  <c:v>2256</c:v>
                </c:pt>
                <c:pt idx="2157">
                  <c:v>2257</c:v>
                </c:pt>
                <c:pt idx="2158">
                  <c:v>2258</c:v>
                </c:pt>
                <c:pt idx="2159">
                  <c:v>2259</c:v>
                </c:pt>
                <c:pt idx="2160">
                  <c:v>2260</c:v>
                </c:pt>
                <c:pt idx="2161">
                  <c:v>2261</c:v>
                </c:pt>
                <c:pt idx="2162">
                  <c:v>2262</c:v>
                </c:pt>
                <c:pt idx="2163">
                  <c:v>2263</c:v>
                </c:pt>
                <c:pt idx="2164">
                  <c:v>2264</c:v>
                </c:pt>
                <c:pt idx="2165">
                  <c:v>2265</c:v>
                </c:pt>
                <c:pt idx="2166">
                  <c:v>2266</c:v>
                </c:pt>
                <c:pt idx="2167">
                  <c:v>2267</c:v>
                </c:pt>
                <c:pt idx="2168">
                  <c:v>2268</c:v>
                </c:pt>
                <c:pt idx="2169">
                  <c:v>2269</c:v>
                </c:pt>
                <c:pt idx="2170">
                  <c:v>2270</c:v>
                </c:pt>
                <c:pt idx="2171">
                  <c:v>2271</c:v>
                </c:pt>
                <c:pt idx="2172">
                  <c:v>2272</c:v>
                </c:pt>
                <c:pt idx="2173">
                  <c:v>2273</c:v>
                </c:pt>
                <c:pt idx="2174">
                  <c:v>2274</c:v>
                </c:pt>
                <c:pt idx="2175">
                  <c:v>2275</c:v>
                </c:pt>
                <c:pt idx="2176">
                  <c:v>2276</c:v>
                </c:pt>
                <c:pt idx="2177">
                  <c:v>2277</c:v>
                </c:pt>
                <c:pt idx="2178">
                  <c:v>2278</c:v>
                </c:pt>
                <c:pt idx="2179">
                  <c:v>2279</c:v>
                </c:pt>
                <c:pt idx="2180">
                  <c:v>2280</c:v>
                </c:pt>
                <c:pt idx="2181">
                  <c:v>2281</c:v>
                </c:pt>
                <c:pt idx="2182">
                  <c:v>2282</c:v>
                </c:pt>
                <c:pt idx="2183">
                  <c:v>2283</c:v>
                </c:pt>
                <c:pt idx="2184">
                  <c:v>2284</c:v>
                </c:pt>
                <c:pt idx="2185">
                  <c:v>2285</c:v>
                </c:pt>
                <c:pt idx="2186">
                  <c:v>2286</c:v>
                </c:pt>
                <c:pt idx="2187">
                  <c:v>2287</c:v>
                </c:pt>
                <c:pt idx="2188">
                  <c:v>2288</c:v>
                </c:pt>
                <c:pt idx="2189">
                  <c:v>2289</c:v>
                </c:pt>
                <c:pt idx="2190">
                  <c:v>2290</c:v>
                </c:pt>
                <c:pt idx="2191">
                  <c:v>2291</c:v>
                </c:pt>
                <c:pt idx="2192">
                  <c:v>2292</c:v>
                </c:pt>
                <c:pt idx="2193">
                  <c:v>2293</c:v>
                </c:pt>
                <c:pt idx="2194">
                  <c:v>2294</c:v>
                </c:pt>
                <c:pt idx="2195">
                  <c:v>2295</c:v>
                </c:pt>
                <c:pt idx="2196">
                  <c:v>2296</c:v>
                </c:pt>
                <c:pt idx="2197">
                  <c:v>2297</c:v>
                </c:pt>
                <c:pt idx="2198">
                  <c:v>2298</c:v>
                </c:pt>
                <c:pt idx="2199">
                  <c:v>2299</c:v>
                </c:pt>
                <c:pt idx="2200">
                  <c:v>2300</c:v>
                </c:pt>
                <c:pt idx="2201">
                  <c:v>2301</c:v>
                </c:pt>
                <c:pt idx="2202">
                  <c:v>2302</c:v>
                </c:pt>
                <c:pt idx="2203">
                  <c:v>2303</c:v>
                </c:pt>
                <c:pt idx="2204">
                  <c:v>2304</c:v>
                </c:pt>
                <c:pt idx="2205">
                  <c:v>2305</c:v>
                </c:pt>
                <c:pt idx="2206">
                  <c:v>2306</c:v>
                </c:pt>
                <c:pt idx="2207">
                  <c:v>2307</c:v>
                </c:pt>
                <c:pt idx="2208">
                  <c:v>2308</c:v>
                </c:pt>
                <c:pt idx="2209">
                  <c:v>2309</c:v>
                </c:pt>
                <c:pt idx="2210">
                  <c:v>2310</c:v>
                </c:pt>
                <c:pt idx="2211">
                  <c:v>2311</c:v>
                </c:pt>
                <c:pt idx="2212">
                  <c:v>2312</c:v>
                </c:pt>
                <c:pt idx="2213">
                  <c:v>2313</c:v>
                </c:pt>
                <c:pt idx="2214">
                  <c:v>2314</c:v>
                </c:pt>
                <c:pt idx="2215">
                  <c:v>2315</c:v>
                </c:pt>
                <c:pt idx="2216">
                  <c:v>2316</c:v>
                </c:pt>
                <c:pt idx="2217">
                  <c:v>2317</c:v>
                </c:pt>
                <c:pt idx="2218">
                  <c:v>2318</c:v>
                </c:pt>
                <c:pt idx="2219">
                  <c:v>2319</c:v>
                </c:pt>
                <c:pt idx="2220">
                  <c:v>2320</c:v>
                </c:pt>
                <c:pt idx="2221">
                  <c:v>2321</c:v>
                </c:pt>
                <c:pt idx="2222">
                  <c:v>2322</c:v>
                </c:pt>
                <c:pt idx="2223">
                  <c:v>2323</c:v>
                </c:pt>
                <c:pt idx="2224">
                  <c:v>2324</c:v>
                </c:pt>
                <c:pt idx="2225">
                  <c:v>2325</c:v>
                </c:pt>
                <c:pt idx="2226">
                  <c:v>2326</c:v>
                </c:pt>
                <c:pt idx="2227">
                  <c:v>2327</c:v>
                </c:pt>
                <c:pt idx="2228">
                  <c:v>2328</c:v>
                </c:pt>
                <c:pt idx="2229">
                  <c:v>2329</c:v>
                </c:pt>
                <c:pt idx="2230">
                  <c:v>2330</c:v>
                </c:pt>
                <c:pt idx="2231">
                  <c:v>2331</c:v>
                </c:pt>
                <c:pt idx="2232">
                  <c:v>2332</c:v>
                </c:pt>
                <c:pt idx="2233">
                  <c:v>2333</c:v>
                </c:pt>
                <c:pt idx="2234">
                  <c:v>2334</c:v>
                </c:pt>
                <c:pt idx="2235">
                  <c:v>2335</c:v>
                </c:pt>
                <c:pt idx="2236">
                  <c:v>2336</c:v>
                </c:pt>
                <c:pt idx="2237">
                  <c:v>2337</c:v>
                </c:pt>
                <c:pt idx="2238">
                  <c:v>2338</c:v>
                </c:pt>
                <c:pt idx="2239">
                  <c:v>2339</c:v>
                </c:pt>
                <c:pt idx="2240">
                  <c:v>2340</c:v>
                </c:pt>
                <c:pt idx="2241">
                  <c:v>2341</c:v>
                </c:pt>
                <c:pt idx="2242">
                  <c:v>2342</c:v>
                </c:pt>
                <c:pt idx="2243">
                  <c:v>2343</c:v>
                </c:pt>
                <c:pt idx="2244">
                  <c:v>2344</c:v>
                </c:pt>
                <c:pt idx="2245">
                  <c:v>2345</c:v>
                </c:pt>
                <c:pt idx="2246">
                  <c:v>2346</c:v>
                </c:pt>
                <c:pt idx="2247">
                  <c:v>2347</c:v>
                </c:pt>
                <c:pt idx="2248">
                  <c:v>2348</c:v>
                </c:pt>
                <c:pt idx="2249">
                  <c:v>2349</c:v>
                </c:pt>
                <c:pt idx="2250">
                  <c:v>2350</c:v>
                </c:pt>
                <c:pt idx="2251">
                  <c:v>2351</c:v>
                </c:pt>
                <c:pt idx="2252">
                  <c:v>2352</c:v>
                </c:pt>
                <c:pt idx="2253">
                  <c:v>2353</c:v>
                </c:pt>
                <c:pt idx="2254">
                  <c:v>2354</c:v>
                </c:pt>
                <c:pt idx="2255">
                  <c:v>2355</c:v>
                </c:pt>
                <c:pt idx="2256">
                  <c:v>2356</c:v>
                </c:pt>
                <c:pt idx="2257">
                  <c:v>2357</c:v>
                </c:pt>
                <c:pt idx="2258">
                  <c:v>2358</c:v>
                </c:pt>
                <c:pt idx="2259">
                  <c:v>2359</c:v>
                </c:pt>
                <c:pt idx="2260">
                  <c:v>2360</c:v>
                </c:pt>
                <c:pt idx="2261">
                  <c:v>2361</c:v>
                </c:pt>
                <c:pt idx="2262">
                  <c:v>2362</c:v>
                </c:pt>
                <c:pt idx="2263">
                  <c:v>2363</c:v>
                </c:pt>
                <c:pt idx="2264">
                  <c:v>2364</c:v>
                </c:pt>
                <c:pt idx="2265">
                  <c:v>2365</c:v>
                </c:pt>
                <c:pt idx="2266">
                  <c:v>2366</c:v>
                </c:pt>
                <c:pt idx="2267">
                  <c:v>2367</c:v>
                </c:pt>
                <c:pt idx="2268">
                  <c:v>2368</c:v>
                </c:pt>
              </c:numCache>
            </c:numRef>
          </c:xVal>
          <c:yVal>
            <c:numRef>
              <c:f>'PFW Graphs'!$E$2:$E$2270</c:f>
              <c:numCache>
                <c:formatCode>General</c:formatCode>
                <c:ptCount val="2269"/>
                <c:pt idx="0">
                  <c:v>-0.171875</c:v>
                </c:pt>
                <c:pt idx="1">
                  <c:v>-0.125</c:v>
                </c:pt>
                <c:pt idx="2">
                  <c:v>-0.140625</c:v>
                </c:pt>
                <c:pt idx="3">
                  <c:v>-0.15625000000000017</c:v>
                </c:pt>
                <c:pt idx="4">
                  <c:v>-0.10937500000000008</c:v>
                </c:pt>
                <c:pt idx="5">
                  <c:v>-0.125</c:v>
                </c:pt>
                <c:pt idx="6">
                  <c:v>-0.125</c:v>
                </c:pt>
                <c:pt idx="7">
                  <c:v>-9.3750000000000153E-2</c:v>
                </c:pt>
                <c:pt idx="8">
                  <c:v>-9.3750000000000153E-2</c:v>
                </c:pt>
                <c:pt idx="9">
                  <c:v>-9.3750000000000153E-2</c:v>
                </c:pt>
                <c:pt idx="10">
                  <c:v>-3.125E-2</c:v>
                </c:pt>
                <c:pt idx="11">
                  <c:v>-4.6874999999999986E-2</c:v>
                </c:pt>
                <c:pt idx="12">
                  <c:v>-4.6874999999999986E-2</c:v>
                </c:pt>
                <c:pt idx="13">
                  <c:v>1.5625E-2</c:v>
                </c:pt>
                <c:pt idx="14">
                  <c:v>6.25E-2</c:v>
                </c:pt>
                <c:pt idx="15">
                  <c:v>9.3750000000000153E-2</c:v>
                </c:pt>
                <c:pt idx="16">
                  <c:v>0.140625</c:v>
                </c:pt>
                <c:pt idx="17">
                  <c:v>0.21875000000000017</c:v>
                </c:pt>
                <c:pt idx="18">
                  <c:v>0.265625</c:v>
                </c:pt>
                <c:pt idx="19">
                  <c:v>0.25</c:v>
                </c:pt>
                <c:pt idx="20">
                  <c:v>0.28125</c:v>
                </c:pt>
                <c:pt idx="21">
                  <c:v>0.29687500000000033</c:v>
                </c:pt>
                <c:pt idx="22">
                  <c:v>0.265625</c:v>
                </c:pt>
                <c:pt idx="23">
                  <c:v>0.234375</c:v>
                </c:pt>
                <c:pt idx="24">
                  <c:v>0.203125</c:v>
                </c:pt>
                <c:pt idx="25">
                  <c:v>0.171875</c:v>
                </c:pt>
                <c:pt idx="26">
                  <c:v>0.10937500000000008</c:v>
                </c:pt>
                <c:pt idx="27">
                  <c:v>6.25E-2</c:v>
                </c:pt>
                <c:pt idx="28">
                  <c:v>6.25E-2</c:v>
                </c:pt>
                <c:pt idx="29">
                  <c:v>4.6874999999999986E-2</c:v>
                </c:pt>
                <c:pt idx="30">
                  <c:v>1.5625E-2</c:v>
                </c:pt>
                <c:pt idx="31">
                  <c:v>1.5625E-2</c:v>
                </c:pt>
                <c:pt idx="32">
                  <c:v>4.6874999999999986E-2</c:v>
                </c:pt>
                <c:pt idx="33">
                  <c:v>4.6874999999999986E-2</c:v>
                </c:pt>
                <c:pt idx="34">
                  <c:v>4.6874999999999986E-2</c:v>
                </c:pt>
                <c:pt idx="35">
                  <c:v>6.25E-2</c:v>
                </c:pt>
                <c:pt idx="36">
                  <c:v>9.3750000000000153E-2</c:v>
                </c:pt>
                <c:pt idx="37">
                  <c:v>9.3750000000000153E-2</c:v>
                </c:pt>
                <c:pt idx="38">
                  <c:v>9.3750000000000153E-2</c:v>
                </c:pt>
                <c:pt idx="39">
                  <c:v>6.25E-2</c:v>
                </c:pt>
                <c:pt idx="40">
                  <c:v>6.25E-2</c:v>
                </c:pt>
                <c:pt idx="41">
                  <c:v>3.125E-2</c:v>
                </c:pt>
                <c:pt idx="42">
                  <c:v>3.125E-2</c:v>
                </c:pt>
                <c:pt idx="43">
                  <c:v>1.5625E-2</c:v>
                </c:pt>
                <c:pt idx="44">
                  <c:v>3.125E-2</c:v>
                </c:pt>
                <c:pt idx="45">
                  <c:v>1.5625E-2</c:v>
                </c:pt>
                <c:pt idx="46">
                  <c:v>1.5625E-2</c:v>
                </c:pt>
                <c:pt idx="47">
                  <c:v>1.5625E-2</c:v>
                </c:pt>
                <c:pt idx="48">
                  <c:v>1.5625E-2</c:v>
                </c:pt>
                <c:pt idx="49">
                  <c:v>1.5625E-2</c:v>
                </c:pt>
                <c:pt idx="50">
                  <c:v>1.5625E-2</c:v>
                </c:pt>
                <c:pt idx="51">
                  <c:v>3.125E-2</c:v>
                </c:pt>
                <c:pt idx="52">
                  <c:v>1.5625E-2</c:v>
                </c:pt>
                <c:pt idx="53">
                  <c:v>1.5625E-2</c:v>
                </c:pt>
                <c:pt idx="54">
                  <c:v>1.5625E-2</c:v>
                </c:pt>
                <c:pt idx="55">
                  <c:v>3.125E-2</c:v>
                </c:pt>
                <c:pt idx="56">
                  <c:v>3.125E-2</c:v>
                </c:pt>
                <c:pt idx="57">
                  <c:v>3.125E-2</c:v>
                </c:pt>
                <c:pt idx="58">
                  <c:v>1.5625E-2</c:v>
                </c:pt>
                <c:pt idx="59">
                  <c:v>1.5625E-2</c:v>
                </c:pt>
                <c:pt idx="60">
                  <c:v>1.5625E-2</c:v>
                </c:pt>
                <c:pt idx="61">
                  <c:v>1.5625E-2</c:v>
                </c:pt>
                <c:pt idx="62">
                  <c:v>0</c:v>
                </c:pt>
                <c:pt idx="63">
                  <c:v>0</c:v>
                </c:pt>
                <c:pt idx="64">
                  <c:v>1.5625E-2</c:v>
                </c:pt>
                <c:pt idx="65">
                  <c:v>1.5625E-2</c:v>
                </c:pt>
                <c:pt idx="66">
                  <c:v>1.5625E-2</c:v>
                </c:pt>
                <c:pt idx="67">
                  <c:v>0</c:v>
                </c:pt>
                <c:pt idx="68">
                  <c:v>0</c:v>
                </c:pt>
                <c:pt idx="69">
                  <c:v>1.5625E-2</c:v>
                </c:pt>
                <c:pt idx="70">
                  <c:v>0</c:v>
                </c:pt>
                <c:pt idx="71">
                  <c:v>0</c:v>
                </c:pt>
                <c:pt idx="72">
                  <c:v>1.5625E-2</c:v>
                </c:pt>
                <c:pt idx="73">
                  <c:v>1.5625E-2</c:v>
                </c:pt>
                <c:pt idx="74">
                  <c:v>0</c:v>
                </c:pt>
                <c:pt idx="75">
                  <c:v>1.5625E-2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-1.5625E-2</c:v>
                </c:pt>
                <c:pt idx="85">
                  <c:v>-1.5625E-2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-1.5625E-2</c:v>
                </c:pt>
                <c:pt idx="95">
                  <c:v>1.5625E-2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-1.5625E-2</c:v>
                </c:pt>
                <c:pt idx="109">
                  <c:v>0</c:v>
                </c:pt>
                <c:pt idx="110">
                  <c:v>0</c:v>
                </c:pt>
                <c:pt idx="111">
                  <c:v>-1.5625E-2</c:v>
                </c:pt>
                <c:pt idx="112">
                  <c:v>1.5625E-2</c:v>
                </c:pt>
                <c:pt idx="113">
                  <c:v>0</c:v>
                </c:pt>
                <c:pt idx="114">
                  <c:v>-1.5625E-2</c:v>
                </c:pt>
                <c:pt idx="115">
                  <c:v>-1.5625E-2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-1.5625E-2</c:v>
                </c:pt>
                <c:pt idx="122">
                  <c:v>-1.5625E-2</c:v>
                </c:pt>
                <c:pt idx="123">
                  <c:v>-1.5625E-2</c:v>
                </c:pt>
                <c:pt idx="124">
                  <c:v>-1.5625E-2</c:v>
                </c:pt>
                <c:pt idx="125">
                  <c:v>0</c:v>
                </c:pt>
                <c:pt idx="126">
                  <c:v>0</c:v>
                </c:pt>
                <c:pt idx="127">
                  <c:v>-1.5625E-2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-1.5625E-2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-1.5625E-2</c:v>
                </c:pt>
                <c:pt idx="138">
                  <c:v>-1.5625E-2</c:v>
                </c:pt>
                <c:pt idx="139">
                  <c:v>0</c:v>
                </c:pt>
                <c:pt idx="140">
                  <c:v>-1.5625E-2</c:v>
                </c:pt>
                <c:pt idx="141">
                  <c:v>0</c:v>
                </c:pt>
                <c:pt idx="142">
                  <c:v>0</c:v>
                </c:pt>
                <c:pt idx="143">
                  <c:v>-1.5625E-2</c:v>
                </c:pt>
                <c:pt idx="144">
                  <c:v>0</c:v>
                </c:pt>
                <c:pt idx="145">
                  <c:v>-1.5625E-2</c:v>
                </c:pt>
                <c:pt idx="146">
                  <c:v>-1.5625E-2</c:v>
                </c:pt>
                <c:pt idx="147">
                  <c:v>-1.5625E-2</c:v>
                </c:pt>
                <c:pt idx="148">
                  <c:v>-1.5625E-2</c:v>
                </c:pt>
                <c:pt idx="149">
                  <c:v>-1.5625E-2</c:v>
                </c:pt>
                <c:pt idx="150">
                  <c:v>-1.5625E-2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-1.5625E-2</c:v>
                </c:pt>
                <c:pt idx="156">
                  <c:v>1.5625E-2</c:v>
                </c:pt>
                <c:pt idx="157">
                  <c:v>0</c:v>
                </c:pt>
                <c:pt idx="158">
                  <c:v>3.125E-2</c:v>
                </c:pt>
                <c:pt idx="159">
                  <c:v>3.125E-2</c:v>
                </c:pt>
                <c:pt idx="160">
                  <c:v>3.125E-2</c:v>
                </c:pt>
                <c:pt idx="161">
                  <c:v>4.6874999999999986E-2</c:v>
                </c:pt>
                <c:pt idx="162">
                  <c:v>1.5625E-2</c:v>
                </c:pt>
                <c:pt idx="163">
                  <c:v>0</c:v>
                </c:pt>
                <c:pt idx="164">
                  <c:v>0</c:v>
                </c:pt>
                <c:pt idx="165">
                  <c:v>-1.5625E-2</c:v>
                </c:pt>
                <c:pt idx="166">
                  <c:v>-1.5625E-2</c:v>
                </c:pt>
                <c:pt idx="167">
                  <c:v>-1.5625E-2</c:v>
                </c:pt>
                <c:pt idx="168">
                  <c:v>-4.6874999999999986E-2</c:v>
                </c:pt>
                <c:pt idx="169">
                  <c:v>-3.125E-2</c:v>
                </c:pt>
                <c:pt idx="170">
                  <c:v>-3.125E-2</c:v>
                </c:pt>
                <c:pt idx="171">
                  <c:v>-1.5625E-2</c:v>
                </c:pt>
                <c:pt idx="172">
                  <c:v>-1.5625E-2</c:v>
                </c:pt>
                <c:pt idx="173">
                  <c:v>-1.5625E-2</c:v>
                </c:pt>
                <c:pt idx="174">
                  <c:v>-1.5625E-2</c:v>
                </c:pt>
                <c:pt idx="175">
                  <c:v>-1.5625E-2</c:v>
                </c:pt>
                <c:pt idx="176">
                  <c:v>-1.5625E-2</c:v>
                </c:pt>
                <c:pt idx="177">
                  <c:v>-1.5625E-2</c:v>
                </c:pt>
                <c:pt idx="178">
                  <c:v>-1.5625E-2</c:v>
                </c:pt>
                <c:pt idx="179">
                  <c:v>-3.125E-2</c:v>
                </c:pt>
                <c:pt idx="180">
                  <c:v>-3.125E-2</c:v>
                </c:pt>
                <c:pt idx="181">
                  <c:v>-3.125E-2</c:v>
                </c:pt>
                <c:pt idx="182">
                  <c:v>-4.6874999999999986E-2</c:v>
                </c:pt>
                <c:pt idx="183">
                  <c:v>-3.125E-2</c:v>
                </c:pt>
                <c:pt idx="184">
                  <c:v>-4.6874999999999986E-2</c:v>
                </c:pt>
                <c:pt idx="185">
                  <c:v>-4.6874999999999986E-2</c:v>
                </c:pt>
                <c:pt idx="186">
                  <c:v>-3.125E-2</c:v>
                </c:pt>
                <c:pt idx="187">
                  <c:v>-4.6874999999999986E-2</c:v>
                </c:pt>
                <c:pt idx="188">
                  <c:v>-4.6874999999999986E-2</c:v>
                </c:pt>
                <c:pt idx="189">
                  <c:v>-3.125E-2</c:v>
                </c:pt>
                <c:pt idx="190">
                  <c:v>-3.125E-2</c:v>
                </c:pt>
                <c:pt idx="191">
                  <c:v>-4.6874999999999986E-2</c:v>
                </c:pt>
                <c:pt idx="192">
                  <c:v>-4.6874999999999986E-2</c:v>
                </c:pt>
                <c:pt idx="193">
                  <c:v>-4.6874999999999986E-2</c:v>
                </c:pt>
                <c:pt idx="194">
                  <c:v>-4.6874999999999986E-2</c:v>
                </c:pt>
                <c:pt idx="195">
                  <c:v>-6.25E-2</c:v>
                </c:pt>
                <c:pt idx="196">
                  <c:v>-6.25E-2</c:v>
                </c:pt>
                <c:pt idx="197">
                  <c:v>-6.25E-2</c:v>
                </c:pt>
                <c:pt idx="198">
                  <c:v>-6.25E-2</c:v>
                </c:pt>
                <c:pt idx="199">
                  <c:v>-4.6874999999999986E-2</c:v>
                </c:pt>
                <c:pt idx="200">
                  <c:v>-6.25E-2</c:v>
                </c:pt>
                <c:pt idx="201">
                  <c:v>-4.6874999999999986E-2</c:v>
                </c:pt>
                <c:pt idx="202">
                  <c:v>-4.6874999999999986E-2</c:v>
                </c:pt>
                <c:pt idx="203">
                  <c:v>-6.25E-2</c:v>
                </c:pt>
                <c:pt idx="204">
                  <c:v>-4.6874999999999986E-2</c:v>
                </c:pt>
                <c:pt idx="205">
                  <c:v>-6.25E-2</c:v>
                </c:pt>
                <c:pt idx="206">
                  <c:v>-4.6874999999999986E-2</c:v>
                </c:pt>
                <c:pt idx="207">
                  <c:v>-6.25E-2</c:v>
                </c:pt>
                <c:pt idx="208">
                  <c:v>-4.6874999999999986E-2</c:v>
                </c:pt>
                <c:pt idx="209">
                  <c:v>-4.6874999999999986E-2</c:v>
                </c:pt>
                <c:pt idx="210">
                  <c:v>-6.25E-2</c:v>
                </c:pt>
                <c:pt idx="211">
                  <c:v>-9.3750000000000153E-2</c:v>
                </c:pt>
                <c:pt idx="212">
                  <c:v>-7.8125E-2</c:v>
                </c:pt>
                <c:pt idx="213">
                  <c:v>-6.25E-2</c:v>
                </c:pt>
                <c:pt idx="214">
                  <c:v>-7.8125E-2</c:v>
                </c:pt>
                <c:pt idx="215">
                  <c:v>-6.25E-2</c:v>
                </c:pt>
                <c:pt idx="216">
                  <c:v>-7.8125E-2</c:v>
                </c:pt>
                <c:pt idx="217">
                  <c:v>-9.3750000000000153E-2</c:v>
                </c:pt>
                <c:pt idx="218">
                  <c:v>-7.8125E-2</c:v>
                </c:pt>
                <c:pt idx="219">
                  <c:v>-6.25E-2</c:v>
                </c:pt>
                <c:pt idx="220">
                  <c:v>-9.3750000000000153E-2</c:v>
                </c:pt>
                <c:pt idx="221">
                  <c:v>-7.8125E-2</c:v>
                </c:pt>
                <c:pt idx="222">
                  <c:v>-7.8125E-2</c:v>
                </c:pt>
                <c:pt idx="223">
                  <c:v>-7.8125E-2</c:v>
                </c:pt>
                <c:pt idx="224">
                  <c:v>-7.8125E-2</c:v>
                </c:pt>
                <c:pt idx="225">
                  <c:v>-7.8125E-2</c:v>
                </c:pt>
                <c:pt idx="226">
                  <c:v>-9.3750000000000153E-2</c:v>
                </c:pt>
                <c:pt idx="227">
                  <c:v>-7.8125E-2</c:v>
                </c:pt>
                <c:pt idx="228">
                  <c:v>-7.8125E-2</c:v>
                </c:pt>
                <c:pt idx="229">
                  <c:v>-9.3750000000000153E-2</c:v>
                </c:pt>
                <c:pt idx="230">
                  <c:v>-7.8125E-2</c:v>
                </c:pt>
                <c:pt idx="231">
                  <c:v>-7.8125E-2</c:v>
                </c:pt>
                <c:pt idx="232">
                  <c:v>-7.8125E-2</c:v>
                </c:pt>
                <c:pt idx="233">
                  <c:v>-7.8125E-2</c:v>
                </c:pt>
                <c:pt idx="234">
                  <c:v>-7.8125E-2</c:v>
                </c:pt>
                <c:pt idx="235">
                  <c:v>-7.8125E-2</c:v>
                </c:pt>
                <c:pt idx="236">
                  <c:v>-6.25E-2</c:v>
                </c:pt>
                <c:pt idx="237">
                  <c:v>-4.6874999999999986E-2</c:v>
                </c:pt>
                <c:pt idx="238">
                  <c:v>-4.6874999999999986E-2</c:v>
                </c:pt>
                <c:pt idx="239">
                  <c:v>-3.125E-2</c:v>
                </c:pt>
                <c:pt idx="240">
                  <c:v>-3.125E-2</c:v>
                </c:pt>
                <c:pt idx="241">
                  <c:v>-4.6874999999999986E-2</c:v>
                </c:pt>
                <c:pt idx="242">
                  <c:v>-3.125E-2</c:v>
                </c:pt>
                <c:pt idx="243">
                  <c:v>-3.125E-2</c:v>
                </c:pt>
                <c:pt idx="244">
                  <c:v>-4.6874999999999986E-2</c:v>
                </c:pt>
                <c:pt idx="245">
                  <c:v>-3.125E-2</c:v>
                </c:pt>
                <c:pt idx="246">
                  <c:v>-1.5625E-2</c:v>
                </c:pt>
                <c:pt idx="247">
                  <c:v>-3.125E-2</c:v>
                </c:pt>
                <c:pt idx="248">
                  <c:v>-1.5625E-2</c:v>
                </c:pt>
                <c:pt idx="249">
                  <c:v>-1.5625E-2</c:v>
                </c:pt>
                <c:pt idx="250">
                  <c:v>-3.125E-2</c:v>
                </c:pt>
                <c:pt idx="251">
                  <c:v>-3.125E-2</c:v>
                </c:pt>
                <c:pt idx="252">
                  <c:v>-1.5625E-2</c:v>
                </c:pt>
                <c:pt idx="253">
                  <c:v>-3.125E-2</c:v>
                </c:pt>
                <c:pt idx="254">
                  <c:v>-3.125E-2</c:v>
                </c:pt>
                <c:pt idx="255">
                  <c:v>-3.125E-2</c:v>
                </c:pt>
                <c:pt idx="256">
                  <c:v>-3.125E-2</c:v>
                </c:pt>
                <c:pt idx="257">
                  <c:v>-3.125E-2</c:v>
                </c:pt>
                <c:pt idx="258">
                  <c:v>-4.6874999999999986E-2</c:v>
                </c:pt>
                <c:pt idx="259">
                  <c:v>-4.6874999999999986E-2</c:v>
                </c:pt>
                <c:pt idx="260">
                  <c:v>-4.6874999999999986E-2</c:v>
                </c:pt>
                <c:pt idx="261">
                  <c:v>-4.6874999999999986E-2</c:v>
                </c:pt>
                <c:pt idx="262">
                  <c:v>-4.6874999999999986E-2</c:v>
                </c:pt>
                <c:pt idx="263">
                  <c:v>-4.6874999999999986E-2</c:v>
                </c:pt>
                <c:pt idx="264">
                  <c:v>-4.6874999999999986E-2</c:v>
                </c:pt>
                <c:pt idx="265">
                  <c:v>-4.6874999999999986E-2</c:v>
                </c:pt>
                <c:pt idx="266">
                  <c:v>-1.5625E-2</c:v>
                </c:pt>
                <c:pt idx="267">
                  <c:v>0.15625000000000017</c:v>
                </c:pt>
                <c:pt idx="268">
                  <c:v>0.5</c:v>
                </c:pt>
                <c:pt idx="269">
                  <c:v>1.015624999999998</c:v>
                </c:pt>
                <c:pt idx="270">
                  <c:v>1.515624999999998</c:v>
                </c:pt>
                <c:pt idx="271">
                  <c:v>2.0312499999999964</c:v>
                </c:pt>
                <c:pt idx="272">
                  <c:v>2.5312499999999964</c:v>
                </c:pt>
                <c:pt idx="273">
                  <c:v>3.0156249999999987</c:v>
                </c:pt>
                <c:pt idx="274">
                  <c:v>3.484375</c:v>
                </c:pt>
                <c:pt idx="275">
                  <c:v>3.984375</c:v>
                </c:pt>
                <c:pt idx="276">
                  <c:v>4.46875</c:v>
                </c:pt>
                <c:pt idx="277">
                  <c:v>4.953125</c:v>
                </c:pt>
                <c:pt idx="278">
                  <c:v>5.4375</c:v>
                </c:pt>
                <c:pt idx="279">
                  <c:v>5.921875</c:v>
                </c:pt>
                <c:pt idx="280">
                  <c:v>6.4062500000000053</c:v>
                </c:pt>
                <c:pt idx="281">
                  <c:v>6.875</c:v>
                </c:pt>
                <c:pt idx="282">
                  <c:v>7.34375</c:v>
                </c:pt>
                <c:pt idx="283">
                  <c:v>7.8124999999999956</c:v>
                </c:pt>
                <c:pt idx="284">
                  <c:v>8.28125</c:v>
                </c:pt>
                <c:pt idx="285">
                  <c:v>8.71875</c:v>
                </c:pt>
                <c:pt idx="286">
                  <c:v>9.1875</c:v>
                </c:pt>
                <c:pt idx="287">
                  <c:v>9.625</c:v>
                </c:pt>
                <c:pt idx="288">
                  <c:v>10.062500000000011</c:v>
                </c:pt>
                <c:pt idx="289">
                  <c:v>10.453125</c:v>
                </c:pt>
                <c:pt idx="290">
                  <c:v>10.875000000000011</c:v>
                </c:pt>
                <c:pt idx="291">
                  <c:v>11.296875</c:v>
                </c:pt>
                <c:pt idx="292">
                  <c:v>11.6875</c:v>
                </c:pt>
                <c:pt idx="293">
                  <c:v>12.062500000000011</c:v>
                </c:pt>
                <c:pt idx="294">
                  <c:v>12.4375</c:v>
                </c:pt>
                <c:pt idx="295">
                  <c:v>12.796875</c:v>
                </c:pt>
                <c:pt idx="296">
                  <c:v>13.140625</c:v>
                </c:pt>
                <c:pt idx="297">
                  <c:v>13.484375</c:v>
                </c:pt>
                <c:pt idx="298">
                  <c:v>13.796875</c:v>
                </c:pt>
                <c:pt idx="299">
                  <c:v>14.109375</c:v>
                </c:pt>
                <c:pt idx="300">
                  <c:v>14.390625</c:v>
                </c:pt>
                <c:pt idx="301">
                  <c:v>14.671875</c:v>
                </c:pt>
                <c:pt idx="302">
                  <c:v>14.96875</c:v>
                </c:pt>
                <c:pt idx="303">
                  <c:v>15.234374999999995</c:v>
                </c:pt>
                <c:pt idx="304">
                  <c:v>15.46875</c:v>
                </c:pt>
                <c:pt idx="305">
                  <c:v>15.703125</c:v>
                </c:pt>
                <c:pt idx="306">
                  <c:v>15.953125</c:v>
                </c:pt>
                <c:pt idx="307">
                  <c:v>16.1875</c:v>
                </c:pt>
                <c:pt idx="308">
                  <c:v>16.390625</c:v>
                </c:pt>
                <c:pt idx="309">
                  <c:v>16.578125</c:v>
                </c:pt>
                <c:pt idx="310">
                  <c:v>16.78125</c:v>
                </c:pt>
                <c:pt idx="311">
                  <c:v>16.968749999999954</c:v>
                </c:pt>
                <c:pt idx="312">
                  <c:v>17.171875000000043</c:v>
                </c:pt>
                <c:pt idx="313">
                  <c:v>17.328125</c:v>
                </c:pt>
                <c:pt idx="314">
                  <c:v>17.484375</c:v>
                </c:pt>
                <c:pt idx="315">
                  <c:v>17.640625</c:v>
                </c:pt>
                <c:pt idx="316">
                  <c:v>17.796875000000021</c:v>
                </c:pt>
                <c:pt idx="317">
                  <c:v>17.9375</c:v>
                </c:pt>
                <c:pt idx="318">
                  <c:v>18.062499999999975</c:v>
                </c:pt>
                <c:pt idx="319">
                  <c:v>18.203125</c:v>
                </c:pt>
                <c:pt idx="320">
                  <c:v>18.328125</c:v>
                </c:pt>
                <c:pt idx="321">
                  <c:v>18.453125</c:v>
                </c:pt>
                <c:pt idx="322">
                  <c:v>18.562499999999975</c:v>
                </c:pt>
                <c:pt idx="323">
                  <c:v>18.671875000000043</c:v>
                </c:pt>
                <c:pt idx="324">
                  <c:v>18.796875000000021</c:v>
                </c:pt>
                <c:pt idx="325">
                  <c:v>18.90625</c:v>
                </c:pt>
                <c:pt idx="326">
                  <c:v>19</c:v>
                </c:pt>
                <c:pt idx="327">
                  <c:v>19.109375000000021</c:v>
                </c:pt>
                <c:pt idx="328">
                  <c:v>19.203125</c:v>
                </c:pt>
                <c:pt idx="329">
                  <c:v>19.296875000000021</c:v>
                </c:pt>
                <c:pt idx="330">
                  <c:v>19.40625</c:v>
                </c:pt>
                <c:pt idx="331">
                  <c:v>19.515625</c:v>
                </c:pt>
                <c:pt idx="332">
                  <c:v>19.59375</c:v>
                </c:pt>
                <c:pt idx="333">
                  <c:v>19.6875</c:v>
                </c:pt>
                <c:pt idx="334">
                  <c:v>19.78125</c:v>
                </c:pt>
                <c:pt idx="335">
                  <c:v>19.859375000000021</c:v>
                </c:pt>
                <c:pt idx="336">
                  <c:v>19.968749999999954</c:v>
                </c:pt>
                <c:pt idx="337">
                  <c:v>20.062499999999975</c:v>
                </c:pt>
                <c:pt idx="338">
                  <c:v>20.156250000000021</c:v>
                </c:pt>
                <c:pt idx="339">
                  <c:v>20.25</c:v>
                </c:pt>
                <c:pt idx="340">
                  <c:v>20.34375</c:v>
                </c:pt>
                <c:pt idx="341">
                  <c:v>20.453125</c:v>
                </c:pt>
                <c:pt idx="342">
                  <c:v>20.531250000000021</c:v>
                </c:pt>
                <c:pt idx="343">
                  <c:v>20.625</c:v>
                </c:pt>
                <c:pt idx="344">
                  <c:v>20.734375000000021</c:v>
                </c:pt>
                <c:pt idx="345">
                  <c:v>20.828125</c:v>
                </c:pt>
                <c:pt idx="346">
                  <c:v>20.921875000000021</c:v>
                </c:pt>
                <c:pt idx="347">
                  <c:v>21.015625</c:v>
                </c:pt>
                <c:pt idx="348">
                  <c:v>21.140625</c:v>
                </c:pt>
                <c:pt idx="349">
                  <c:v>21.25</c:v>
                </c:pt>
                <c:pt idx="350">
                  <c:v>21.34375</c:v>
                </c:pt>
                <c:pt idx="351">
                  <c:v>21.4375</c:v>
                </c:pt>
                <c:pt idx="352">
                  <c:v>21.562499999999975</c:v>
                </c:pt>
                <c:pt idx="353">
                  <c:v>21.656250000000021</c:v>
                </c:pt>
                <c:pt idx="354">
                  <c:v>21.765624999999975</c:v>
                </c:pt>
                <c:pt idx="355">
                  <c:v>21.875</c:v>
                </c:pt>
                <c:pt idx="356">
                  <c:v>21.984375</c:v>
                </c:pt>
                <c:pt idx="357">
                  <c:v>22.109375000000021</c:v>
                </c:pt>
                <c:pt idx="358">
                  <c:v>22.21875</c:v>
                </c:pt>
                <c:pt idx="359">
                  <c:v>22.328125</c:v>
                </c:pt>
                <c:pt idx="360">
                  <c:v>22.453125</c:v>
                </c:pt>
                <c:pt idx="361">
                  <c:v>22.562499999999975</c:v>
                </c:pt>
                <c:pt idx="362">
                  <c:v>22.6875</c:v>
                </c:pt>
                <c:pt idx="363">
                  <c:v>22.8125</c:v>
                </c:pt>
                <c:pt idx="364">
                  <c:v>22.921875000000021</c:v>
                </c:pt>
                <c:pt idx="365">
                  <c:v>23.046875000000021</c:v>
                </c:pt>
                <c:pt idx="366">
                  <c:v>23.156250000000021</c:v>
                </c:pt>
                <c:pt idx="367">
                  <c:v>23.28125</c:v>
                </c:pt>
                <c:pt idx="368">
                  <c:v>23.421875000000021</c:v>
                </c:pt>
                <c:pt idx="369">
                  <c:v>23.531250000000021</c:v>
                </c:pt>
                <c:pt idx="370">
                  <c:v>23.640625</c:v>
                </c:pt>
                <c:pt idx="371">
                  <c:v>23.78125</c:v>
                </c:pt>
                <c:pt idx="372">
                  <c:v>23.890625</c:v>
                </c:pt>
                <c:pt idx="373">
                  <c:v>24</c:v>
                </c:pt>
                <c:pt idx="374">
                  <c:v>24.140625</c:v>
                </c:pt>
                <c:pt idx="375">
                  <c:v>24.25</c:v>
                </c:pt>
                <c:pt idx="376">
                  <c:v>24.375</c:v>
                </c:pt>
                <c:pt idx="377">
                  <c:v>24.484375</c:v>
                </c:pt>
                <c:pt idx="378">
                  <c:v>24.609375000000021</c:v>
                </c:pt>
                <c:pt idx="379">
                  <c:v>24.734375000000021</c:v>
                </c:pt>
                <c:pt idx="380">
                  <c:v>24.84375</c:v>
                </c:pt>
                <c:pt idx="381">
                  <c:v>24.953125</c:v>
                </c:pt>
                <c:pt idx="382">
                  <c:v>25.078125</c:v>
                </c:pt>
                <c:pt idx="383">
                  <c:v>25.1875</c:v>
                </c:pt>
                <c:pt idx="384">
                  <c:v>25.296875000000021</c:v>
                </c:pt>
                <c:pt idx="385">
                  <c:v>25.421875000000021</c:v>
                </c:pt>
                <c:pt idx="386">
                  <c:v>25.546875000000021</c:v>
                </c:pt>
                <c:pt idx="387">
                  <c:v>25.640625</c:v>
                </c:pt>
                <c:pt idx="388">
                  <c:v>25.765624999999975</c:v>
                </c:pt>
                <c:pt idx="389">
                  <c:v>25.875</c:v>
                </c:pt>
                <c:pt idx="390">
                  <c:v>25.984375</c:v>
                </c:pt>
                <c:pt idx="391">
                  <c:v>26.109375000000021</c:v>
                </c:pt>
                <c:pt idx="392">
                  <c:v>26.21875</c:v>
                </c:pt>
                <c:pt idx="393">
                  <c:v>26.3125</c:v>
                </c:pt>
                <c:pt idx="394">
                  <c:v>26.421875000000021</c:v>
                </c:pt>
                <c:pt idx="395">
                  <c:v>26.531250000000021</c:v>
                </c:pt>
                <c:pt idx="396">
                  <c:v>26.640625</c:v>
                </c:pt>
                <c:pt idx="397">
                  <c:v>26.734375000000021</c:v>
                </c:pt>
                <c:pt idx="398">
                  <c:v>26.84375</c:v>
                </c:pt>
                <c:pt idx="399">
                  <c:v>26.9375</c:v>
                </c:pt>
                <c:pt idx="400">
                  <c:v>27.046875000000021</c:v>
                </c:pt>
                <c:pt idx="401">
                  <c:v>27.156250000000021</c:v>
                </c:pt>
                <c:pt idx="402">
                  <c:v>27.21875</c:v>
                </c:pt>
                <c:pt idx="403">
                  <c:v>27.34375</c:v>
                </c:pt>
                <c:pt idx="404">
                  <c:v>27.4375</c:v>
                </c:pt>
                <c:pt idx="405">
                  <c:v>27.531250000000021</c:v>
                </c:pt>
                <c:pt idx="406">
                  <c:v>27.625</c:v>
                </c:pt>
                <c:pt idx="407">
                  <c:v>27.734375000000021</c:v>
                </c:pt>
                <c:pt idx="408">
                  <c:v>27.8125</c:v>
                </c:pt>
                <c:pt idx="409">
                  <c:v>27.921875000000021</c:v>
                </c:pt>
                <c:pt idx="410">
                  <c:v>28.015625</c:v>
                </c:pt>
                <c:pt idx="411">
                  <c:v>28.09375</c:v>
                </c:pt>
                <c:pt idx="412">
                  <c:v>28.1875</c:v>
                </c:pt>
                <c:pt idx="413">
                  <c:v>28.296875000000021</c:v>
                </c:pt>
                <c:pt idx="414">
                  <c:v>28.375</c:v>
                </c:pt>
                <c:pt idx="415">
                  <c:v>28.484375</c:v>
                </c:pt>
                <c:pt idx="416">
                  <c:v>28.562499999999975</c:v>
                </c:pt>
                <c:pt idx="417">
                  <c:v>28.640625</c:v>
                </c:pt>
                <c:pt idx="418">
                  <c:v>28.75</c:v>
                </c:pt>
                <c:pt idx="419">
                  <c:v>28.828125</c:v>
                </c:pt>
                <c:pt idx="420">
                  <c:v>28.921875000000021</c:v>
                </c:pt>
                <c:pt idx="421">
                  <c:v>29.031250000000021</c:v>
                </c:pt>
                <c:pt idx="422">
                  <c:v>29.125</c:v>
                </c:pt>
                <c:pt idx="423">
                  <c:v>29.21875</c:v>
                </c:pt>
                <c:pt idx="424">
                  <c:v>29.296875000000021</c:v>
                </c:pt>
                <c:pt idx="425">
                  <c:v>29.390625</c:v>
                </c:pt>
                <c:pt idx="426">
                  <c:v>29.5</c:v>
                </c:pt>
                <c:pt idx="427">
                  <c:v>29.578125</c:v>
                </c:pt>
                <c:pt idx="428">
                  <c:v>29.671875000000043</c:v>
                </c:pt>
                <c:pt idx="429">
                  <c:v>29.765624999999975</c:v>
                </c:pt>
                <c:pt idx="430">
                  <c:v>29.859375000000021</c:v>
                </c:pt>
                <c:pt idx="431">
                  <c:v>29.953125</c:v>
                </c:pt>
                <c:pt idx="432">
                  <c:v>30.046875000000021</c:v>
                </c:pt>
                <c:pt idx="433">
                  <c:v>30.156250000000021</c:v>
                </c:pt>
                <c:pt idx="434">
                  <c:v>30.25</c:v>
                </c:pt>
                <c:pt idx="435">
                  <c:v>30.328125</c:v>
                </c:pt>
                <c:pt idx="436">
                  <c:v>30.4375</c:v>
                </c:pt>
                <c:pt idx="437">
                  <c:v>30.531250000000021</c:v>
                </c:pt>
                <c:pt idx="438">
                  <c:v>30.625</c:v>
                </c:pt>
                <c:pt idx="439">
                  <c:v>30.734375000000021</c:v>
                </c:pt>
                <c:pt idx="440">
                  <c:v>30.84375</c:v>
                </c:pt>
                <c:pt idx="441">
                  <c:v>30.9375</c:v>
                </c:pt>
                <c:pt idx="442">
                  <c:v>31.046875000000021</c:v>
                </c:pt>
                <c:pt idx="443">
                  <c:v>31.140625</c:v>
                </c:pt>
                <c:pt idx="444">
                  <c:v>31.265624999999975</c:v>
                </c:pt>
                <c:pt idx="445">
                  <c:v>31.359375000000021</c:v>
                </c:pt>
                <c:pt idx="446">
                  <c:v>31.453125</c:v>
                </c:pt>
                <c:pt idx="447">
                  <c:v>31.578125</c:v>
                </c:pt>
                <c:pt idx="448">
                  <c:v>31.671875000000043</c:v>
                </c:pt>
                <c:pt idx="449">
                  <c:v>31.78125</c:v>
                </c:pt>
                <c:pt idx="450">
                  <c:v>31.890625</c:v>
                </c:pt>
                <c:pt idx="451">
                  <c:v>32</c:v>
                </c:pt>
                <c:pt idx="452">
                  <c:v>32.109375000000043</c:v>
                </c:pt>
                <c:pt idx="453">
                  <c:v>32.218750000000043</c:v>
                </c:pt>
                <c:pt idx="454">
                  <c:v>32.328125000000043</c:v>
                </c:pt>
                <c:pt idx="455">
                  <c:v>32.4375</c:v>
                </c:pt>
                <c:pt idx="456">
                  <c:v>32.578125000000043</c:v>
                </c:pt>
                <c:pt idx="457">
                  <c:v>32.6875</c:v>
                </c:pt>
                <c:pt idx="458">
                  <c:v>32.78125</c:v>
                </c:pt>
                <c:pt idx="459">
                  <c:v>32.921875</c:v>
                </c:pt>
                <c:pt idx="460">
                  <c:v>33.03125</c:v>
                </c:pt>
                <c:pt idx="461">
                  <c:v>33.140625</c:v>
                </c:pt>
                <c:pt idx="462">
                  <c:v>33.265625000000043</c:v>
                </c:pt>
                <c:pt idx="463">
                  <c:v>33.390625</c:v>
                </c:pt>
                <c:pt idx="464">
                  <c:v>33.5</c:v>
                </c:pt>
                <c:pt idx="465">
                  <c:v>33.640625</c:v>
                </c:pt>
                <c:pt idx="466">
                  <c:v>33.75</c:v>
                </c:pt>
                <c:pt idx="467">
                  <c:v>33.875</c:v>
                </c:pt>
                <c:pt idx="468">
                  <c:v>33.984375</c:v>
                </c:pt>
                <c:pt idx="469">
                  <c:v>34.109375000000043</c:v>
                </c:pt>
                <c:pt idx="470">
                  <c:v>34.218750000000043</c:v>
                </c:pt>
                <c:pt idx="471">
                  <c:v>34.34375</c:v>
                </c:pt>
                <c:pt idx="472">
                  <c:v>34.484375</c:v>
                </c:pt>
                <c:pt idx="473">
                  <c:v>34.593750000000043</c:v>
                </c:pt>
                <c:pt idx="474">
                  <c:v>34.718750000000043</c:v>
                </c:pt>
                <c:pt idx="475">
                  <c:v>34.828125000000043</c:v>
                </c:pt>
                <c:pt idx="476">
                  <c:v>34.968750000000043</c:v>
                </c:pt>
                <c:pt idx="477">
                  <c:v>35.078125000000043</c:v>
                </c:pt>
                <c:pt idx="478">
                  <c:v>35.218750000000043</c:v>
                </c:pt>
                <c:pt idx="479">
                  <c:v>35.328125000000043</c:v>
                </c:pt>
                <c:pt idx="480">
                  <c:v>35.453125</c:v>
                </c:pt>
                <c:pt idx="481">
                  <c:v>35.578125000000043</c:v>
                </c:pt>
                <c:pt idx="482">
                  <c:v>35.6875</c:v>
                </c:pt>
                <c:pt idx="483">
                  <c:v>35.828125000000043</c:v>
                </c:pt>
                <c:pt idx="484">
                  <c:v>35.953125</c:v>
                </c:pt>
                <c:pt idx="485">
                  <c:v>36.062500000000043</c:v>
                </c:pt>
                <c:pt idx="486">
                  <c:v>36.203125000000043</c:v>
                </c:pt>
                <c:pt idx="487">
                  <c:v>36.3125</c:v>
                </c:pt>
                <c:pt idx="488">
                  <c:v>36.4375</c:v>
                </c:pt>
                <c:pt idx="489">
                  <c:v>36.546875</c:v>
                </c:pt>
                <c:pt idx="490">
                  <c:v>36.671875</c:v>
                </c:pt>
                <c:pt idx="491">
                  <c:v>36.78125</c:v>
                </c:pt>
                <c:pt idx="492">
                  <c:v>36.921875</c:v>
                </c:pt>
                <c:pt idx="493">
                  <c:v>37.015625</c:v>
                </c:pt>
                <c:pt idx="494">
                  <c:v>37.140625</c:v>
                </c:pt>
                <c:pt idx="495">
                  <c:v>37.25</c:v>
                </c:pt>
                <c:pt idx="496">
                  <c:v>37.359375</c:v>
                </c:pt>
                <c:pt idx="497">
                  <c:v>37.484375</c:v>
                </c:pt>
                <c:pt idx="498">
                  <c:v>37.578125000000043</c:v>
                </c:pt>
                <c:pt idx="499">
                  <c:v>37.6875</c:v>
                </c:pt>
                <c:pt idx="500">
                  <c:v>37.78125</c:v>
                </c:pt>
                <c:pt idx="501">
                  <c:v>37.875</c:v>
                </c:pt>
                <c:pt idx="502">
                  <c:v>37.968750000000043</c:v>
                </c:pt>
                <c:pt idx="503">
                  <c:v>38.062500000000043</c:v>
                </c:pt>
                <c:pt idx="504">
                  <c:v>38.125000000000043</c:v>
                </c:pt>
                <c:pt idx="505">
                  <c:v>38.203125000000043</c:v>
                </c:pt>
                <c:pt idx="506">
                  <c:v>38.28125</c:v>
                </c:pt>
                <c:pt idx="507">
                  <c:v>38.359375</c:v>
                </c:pt>
                <c:pt idx="508">
                  <c:v>38.453125</c:v>
                </c:pt>
                <c:pt idx="509">
                  <c:v>38.53125</c:v>
                </c:pt>
                <c:pt idx="510">
                  <c:v>38.609375000000043</c:v>
                </c:pt>
                <c:pt idx="511">
                  <c:v>38.6875</c:v>
                </c:pt>
                <c:pt idx="512">
                  <c:v>38.796875000000043</c:v>
                </c:pt>
                <c:pt idx="513">
                  <c:v>38.890625</c:v>
                </c:pt>
                <c:pt idx="514">
                  <c:v>38.984375</c:v>
                </c:pt>
                <c:pt idx="515">
                  <c:v>39.093750000000043</c:v>
                </c:pt>
                <c:pt idx="516">
                  <c:v>39.1875</c:v>
                </c:pt>
                <c:pt idx="517">
                  <c:v>39.296875000000043</c:v>
                </c:pt>
                <c:pt idx="518">
                  <c:v>39.40625</c:v>
                </c:pt>
                <c:pt idx="519">
                  <c:v>39.5</c:v>
                </c:pt>
                <c:pt idx="520">
                  <c:v>39.625000000000043</c:v>
                </c:pt>
                <c:pt idx="521">
                  <c:v>39.734375000000043</c:v>
                </c:pt>
                <c:pt idx="522">
                  <c:v>39.828125000000043</c:v>
                </c:pt>
                <c:pt idx="523">
                  <c:v>39.9375</c:v>
                </c:pt>
                <c:pt idx="524">
                  <c:v>40.03125</c:v>
                </c:pt>
                <c:pt idx="525">
                  <c:v>40.140625</c:v>
                </c:pt>
                <c:pt idx="526">
                  <c:v>40.265625000000043</c:v>
                </c:pt>
                <c:pt idx="527">
                  <c:v>40.375</c:v>
                </c:pt>
                <c:pt idx="528">
                  <c:v>40.484375</c:v>
                </c:pt>
                <c:pt idx="529">
                  <c:v>40.578125000000043</c:v>
                </c:pt>
                <c:pt idx="530">
                  <c:v>40.703125000000043</c:v>
                </c:pt>
                <c:pt idx="531">
                  <c:v>40.796875000000043</c:v>
                </c:pt>
                <c:pt idx="532">
                  <c:v>40.90625</c:v>
                </c:pt>
                <c:pt idx="533">
                  <c:v>41.015625</c:v>
                </c:pt>
                <c:pt idx="534">
                  <c:v>41.125000000000043</c:v>
                </c:pt>
                <c:pt idx="535">
                  <c:v>41.25</c:v>
                </c:pt>
                <c:pt idx="536">
                  <c:v>41.328125000000043</c:v>
                </c:pt>
                <c:pt idx="537">
                  <c:v>41.453125</c:v>
                </c:pt>
                <c:pt idx="538">
                  <c:v>41.546875</c:v>
                </c:pt>
                <c:pt idx="539">
                  <c:v>41.671875</c:v>
                </c:pt>
                <c:pt idx="540">
                  <c:v>41.75</c:v>
                </c:pt>
                <c:pt idx="541">
                  <c:v>41.875</c:v>
                </c:pt>
                <c:pt idx="542">
                  <c:v>41.984375</c:v>
                </c:pt>
                <c:pt idx="543">
                  <c:v>42.078125000000043</c:v>
                </c:pt>
                <c:pt idx="544">
                  <c:v>42.218750000000043</c:v>
                </c:pt>
                <c:pt idx="545">
                  <c:v>42.3125</c:v>
                </c:pt>
                <c:pt idx="546">
                  <c:v>42.4375</c:v>
                </c:pt>
                <c:pt idx="547">
                  <c:v>42.546875</c:v>
                </c:pt>
                <c:pt idx="548">
                  <c:v>42.65625</c:v>
                </c:pt>
                <c:pt idx="549">
                  <c:v>42.78125</c:v>
                </c:pt>
                <c:pt idx="550">
                  <c:v>42.890625</c:v>
                </c:pt>
                <c:pt idx="551">
                  <c:v>43.015625</c:v>
                </c:pt>
                <c:pt idx="552">
                  <c:v>43.140625</c:v>
                </c:pt>
                <c:pt idx="553">
                  <c:v>43.234375000000043</c:v>
                </c:pt>
                <c:pt idx="554">
                  <c:v>43.375</c:v>
                </c:pt>
                <c:pt idx="555">
                  <c:v>43.468750000000043</c:v>
                </c:pt>
                <c:pt idx="556">
                  <c:v>43.609375000000043</c:v>
                </c:pt>
                <c:pt idx="557">
                  <c:v>43.734375000000043</c:v>
                </c:pt>
                <c:pt idx="558">
                  <c:v>43.84375</c:v>
                </c:pt>
                <c:pt idx="559">
                  <c:v>44</c:v>
                </c:pt>
                <c:pt idx="560">
                  <c:v>44.109375000000043</c:v>
                </c:pt>
                <c:pt idx="561">
                  <c:v>44.234375000000043</c:v>
                </c:pt>
                <c:pt idx="562">
                  <c:v>44.375</c:v>
                </c:pt>
                <c:pt idx="563">
                  <c:v>44.5</c:v>
                </c:pt>
                <c:pt idx="564">
                  <c:v>44.640625</c:v>
                </c:pt>
                <c:pt idx="565">
                  <c:v>44.78125</c:v>
                </c:pt>
                <c:pt idx="566">
                  <c:v>44.90625</c:v>
                </c:pt>
                <c:pt idx="567">
                  <c:v>45.046875</c:v>
                </c:pt>
                <c:pt idx="568">
                  <c:v>45.203125000000043</c:v>
                </c:pt>
                <c:pt idx="569">
                  <c:v>45.3125</c:v>
                </c:pt>
                <c:pt idx="570">
                  <c:v>45.468750000000043</c:v>
                </c:pt>
                <c:pt idx="571">
                  <c:v>45.625000000000043</c:v>
                </c:pt>
                <c:pt idx="572">
                  <c:v>45.765625000000043</c:v>
                </c:pt>
                <c:pt idx="573">
                  <c:v>45.921875</c:v>
                </c:pt>
                <c:pt idx="574">
                  <c:v>46.062500000000043</c:v>
                </c:pt>
                <c:pt idx="575">
                  <c:v>46.218750000000043</c:v>
                </c:pt>
                <c:pt idx="576">
                  <c:v>46.375</c:v>
                </c:pt>
                <c:pt idx="577">
                  <c:v>46.515625</c:v>
                </c:pt>
                <c:pt idx="578">
                  <c:v>46.671875</c:v>
                </c:pt>
                <c:pt idx="579">
                  <c:v>46.84375</c:v>
                </c:pt>
                <c:pt idx="580">
                  <c:v>47</c:v>
                </c:pt>
                <c:pt idx="581">
                  <c:v>47.140625</c:v>
                </c:pt>
                <c:pt idx="582">
                  <c:v>47.3125</c:v>
                </c:pt>
                <c:pt idx="583">
                  <c:v>47.484375</c:v>
                </c:pt>
                <c:pt idx="584">
                  <c:v>47.671875</c:v>
                </c:pt>
                <c:pt idx="585">
                  <c:v>47.828125000000043</c:v>
                </c:pt>
                <c:pt idx="586">
                  <c:v>48</c:v>
                </c:pt>
                <c:pt idx="587">
                  <c:v>48.15625</c:v>
                </c:pt>
                <c:pt idx="588">
                  <c:v>48.359375</c:v>
                </c:pt>
                <c:pt idx="589">
                  <c:v>48.53125</c:v>
                </c:pt>
                <c:pt idx="590">
                  <c:v>48.6875</c:v>
                </c:pt>
                <c:pt idx="591">
                  <c:v>48.890625</c:v>
                </c:pt>
                <c:pt idx="592">
                  <c:v>49.062500000000043</c:v>
                </c:pt>
                <c:pt idx="593">
                  <c:v>49.234375000000043</c:v>
                </c:pt>
                <c:pt idx="594">
                  <c:v>49.421875</c:v>
                </c:pt>
                <c:pt idx="595">
                  <c:v>49.609375000000043</c:v>
                </c:pt>
                <c:pt idx="596">
                  <c:v>49.78125</c:v>
                </c:pt>
                <c:pt idx="597">
                  <c:v>50</c:v>
                </c:pt>
                <c:pt idx="598">
                  <c:v>50.1875</c:v>
                </c:pt>
                <c:pt idx="599">
                  <c:v>50.359375</c:v>
                </c:pt>
                <c:pt idx="600">
                  <c:v>50.562500000000043</c:v>
                </c:pt>
                <c:pt idx="601">
                  <c:v>50.765625000000043</c:v>
                </c:pt>
                <c:pt idx="602">
                  <c:v>50.9375</c:v>
                </c:pt>
                <c:pt idx="603">
                  <c:v>51.140625</c:v>
                </c:pt>
                <c:pt idx="604">
                  <c:v>51.328125000000043</c:v>
                </c:pt>
                <c:pt idx="605">
                  <c:v>51.546875</c:v>
                </c:pt>
                <c:pt idx="606">
                  <c:v>51.718750000000043</c:v>
                </c:pt>
                <c:pt idx="607">
                  <c:v>51.921875</c:v>
                </c:pt>
                <c:pt idx="608">
                  <c:v>52.15625</c:v>
                </c:pt>
                <c:pt idx="609">
                  <c:v>52.34375</c:v>
                </c:pt>
                <c:pt idx="610">
                  <c:v>52.53125</c:v>
                </c:pt>
                <c:pt idx="611">
                  <c:v>52.734375000000043</c:v>
                </c:pt>
                <c:pt idx="612">
                  <c:v>52.953125</c:v>
                </c:pt>
                <c:pt idx="613">
                  <c:v>53.15625</c:v>
                </c:pt>
                <c:pt idx="614">
                  <c:v>53.375</c:v>
                </c:pt>
                <c:pt idx="615">
                  <c:v>53.593750000000043</c:v>
                </c:pt>
                <c:pt idx="616">
                  <c:v>53.78125</c:v>
                </c:pt>
                <c:pt idx="617">
                  <c:v>53.984375</c:v>
                </c:pt>
                <c:pt idx="618">
                  <c:v>54.203125000000043</c:v>
                </c:pt>
                <c:pt idx="619">
                  <c:v>54.421875</c:v>
                </c:pt>
                <c:pt idx="620">
                  <c:v>54.625000000000043</c:v>
                </c:pt>
                <c:pt idx="621">
                  <c:v>54.828125000000043</c:v>
                </c:pt>
                <c:pt idx="622">
                  <c:v>55.046875</c:v>
                </c:pt>
                <c:pt idx="623">
                  <c:v>55.265625000000043</c:v>
                </c:pt>
                <c:pt idx="624">
                  <c:v>55.468750000000043</c:v>
                </c:pt>
                <c:pt idx="625">
                  <c:v>55.6875</c:v>
                </c:pt>
                <c:pt idx="626">
                  <c:v>55.90625</c:v>
                </c:pt>
                <c:pt idx="627">
                  <c:v>56.125000000000043</c:v>
                </c:pt>
                <c:pt idx="628">
                  <c:v>56.34375</c:v>
                </c:pt>
                <c:pt idx="629">
                  <c:v>56.546875</c:v>
                </c:pt>
                <c:pt idx="630">
                  <c:v>56.765625000000043</c:v>
                </c:pt>
                <c:pt idx="631">
                  <c:v>57</c:v>
                </c:pt>
                <c:pt idx="632">
                  <c:v>57.218750000000043</c:v>
                </c:pt>
                <c:pt idx="633">
                  <c:v>57.40625</c:v>
                </c:pt>
                <c:pt idx="634">
                  <c:v>57.640625</c:v>
                </c:pt>
                <c:pt idx="635">
                  <c:v>57.890625</c:v>
                </c:pt>
                <c:pt idx="636">
                  <c:v>58.078125000000043</c:v>
                </c:pt>
                <c:pt idx="637">
                  <c:v>58.296875000000043</c:v>
                </c:pt>
                <c:pt idx="638">
                  <c:v>58.53125</c:v>
                </c:pt>
                <c:pt idx="639">
                  <c:v>58.765625000000043</c:v>
                </c:pt>
                <c:pt idx="640">
                  <c:v>59</c:v>
                </c:pt>
                <c:pt idx="641">
                  <c:v>59.203125000000043</c:v>
                </c:pt>
                <c:pt idx="642">
                  <c:v>59.421875</c:v>
                </c:pt>
                <c:pt idx="643">
                  <c:v>59.65625</c:v>
                </c:pt>
                <c:pt idx="644">
                  <c:v>59.890625</c:v>
                </c:pt>
                <c:pt idx="645">
                  <c:v>60.140625</c:v>
                </c:pt>
                <c:pt idx="646">
                  <c:v>60.359375</c:v>
                </c:pt>
                <c:pt idx="647">
                  <c:v>60.578125000000043</c:v>
                </c:pt>
                <c:pt idx="648">
                  <c:v>60.8125</c:v>
                </c:pt>
                <c:pt idx="649">
                  <c:v>61.062500000000043</c:v>
                </c:pt>
                <c:pt idx="650">
                  <c:v>61.296875000000043</c:v>
                </c:pt>
                <c:pt idx="651">
                  <c:v>61.53125</c:v>
                </c:pt>
                <c:pt idx="652">
                  <c:v>61.78125</c:v>
                </c:pt>
                <c:pt idx="653">
                  <c:v>62</c:v>
                </c:pt>
                <c:pt idx="654">
                  <c:v>62.234375000000043</c:v>
                </c:pt>
                <c:pt idx="655">
                  <c:v>62.5</c:v>
                </c:pt>
                <c:pt idx="656">
                  <c:v>62.734375000000043</c:v>
                </c:pt>
                <c:pt idx="657">
                  <c:v>62.984375</c:v>
                </c:pt>
                <c:pt idx="658">
                  <c:v>63.234375000000043</c:v>
                </c:pt>
                <c:pt idx="659">
                  <c:v>63.484375</c:v>
                </c:pt>
                <c:pt idx="660">
                  <c:v>63.75</c:v>
                </c:pt>
                <c:pt idx="661">
                  <c:v>64</c:v>
                </c:pt>
                <c:pt idx="662">
                  <c:v>64.25</c:v>
                </c:pt>
                <c:pt idx="663">
                  <c:v>64.515625000000085</c:v>
                </c:pt>
                <c:pt idx="664">
                  <c:v>64.796875</c:v>
                </c:pt>
                <c:pt idx="665">
                  <c:v>65.078125</c:v>
                </c:pt>
                <c:pt idx="666">
                  <c:v>65.34375</c:v>
                </c:pt>
                <c:pt idx="667">
                  <c:v>65.59375</c:v>
                </c:pt>
                <c:pt idx="668">
                  <c:v>65.874999999999986</c:v>
                </c:pt>
                <c:pt idx="669">
                  <c:v>66.171874999999915</c:v>
                </c:pt>
                <c:pt idx="670">
                  <c:v>66.453125000000085</c:v>
                </c:pt>
                <c:pt idx="671">
                  <c:v>66.75</c:v>
                </c:pt>
                <c:pt idx="672">
                  <c:v>67.031250000000085</c:v>
                </c:pt>
                <c:pt idx="673">
                  <c:v>67.328125</c:v>
                </c:pt>
                <c:pt idx="674">
                  <c:v>67.640625000000085</c:v>
                </c:pt>
                <c:pt idx="675">
                  <c:v>67.953125000000085</c:v>
                </c:pt>
                <c:pt idx="676">
                  <c:v>68.265625000000085</c:v>
                </c:pt>
                <c:pt idx="677">
                  <c:v>68.578125</c:v>
                </c:pt>
                <c:pt idx="678">
                  <c:v>68.890625000000085</c:v>
                </c:pt>
                <c:pt idx="679">
                  <c:v>69.234375</c:v>
                </c:pt>
                <c:pt idx="680">
                  <c:v>69.546875</c:v>
                </c:pt>
                <c:pt idx="681">
                  <c:v>69.890625000000085</c:v>
                </c:pt>
                <c:pt idx="682">
                  <c:v>70.25</c:v>
                </c:pt>
                <c:pt idx="683">
                  <c:v>70.59375</c:v>
                </c:pt>
                <c:pt idx="684">
                  <c:v>70.937500000000085</c:v>
                </c:pt>
                <c:pt idx="685">
                  <c:v>71.296875</c:v>
                </c:pt>
                <c:pt idx="686">
                  <c:v>71.65625</c:v>
                </c:pt>
                <c:pt idx="687">
                  <c:v>72.031250000000085</c:v>
                </c:pt>
                <c:pt idx="688">
                  <c:v>72.421875</c:v>
                </c:pt>
                <c:pt idx="689">
                  <c:v>72.828125</c:v>
                </c:pt>
                <c:pt idx="690">
                  <c:v>73.21875</c:v>
                </c:pt>
                <c:pt idx="691">
                  <c:v>73.59375</c:v>
                </c:pt>
                <c:pt idx="692">
                  <c:v>74</c:v>
                </c:pt>
                <c:pt idx="693">
                  <c:v>74.406250000000085</c:v>
                </c:pt>
                <c:pt idx="694">
                  <c:v>74.84375</c:v>
                </c:pt>
                <c:pt idx="695">
                  <c:v>75.265625000000085</c:v>
                </c:pt>
                <c:pt idx="696">
                  <c:v>75.703125000000085</c:v>
                </c:pt>
                <c:pt idx="697">
                  <c:v>76.140625000000085</c:v>
                </c:pt>
                <c:pt idx="698">
                  <c:v>76.609374999999915</c:v>
                </c:pt>
                <c:pt idx="699">
                  <c:v>77.046875</c:v>
                </c:pt>
                <c:pt idx="700">
                  <c:v>77.5</c:v>
                </c:pt>
                <c:pt idx="701">
                  <c:v>77.984375</c:v>
                </c:pt>
                <c:pt idx="702">
                  <c:v>78.46875</c:v>
                </c:pt>
                <c:pt idx="703">
                  <c:v>78.953125000000085</c:v>
                </c:pt>
                <c:pt idx="704">
                  <c:v>79.46875</c:v>
                </c:pt>
                <c:pt idx="705">
                  <c:v>79.96875</c:v>
                </c:pt>
                <c:pt idx="706">
                  <c:v>80.46875</c:v>
                </c:pt>
                <c:pt idx="707">
                  <c:v>80.984375</c:v>
                </c:pt>
                <c:pt idx="708">
                  <c:v>81.515625000000085</c:v>
                </c:pt>
                <c:pt idx="709">
                  <c:v>82.046875</c:v>
                </c:pt>
                <c:pt idx="710">
                  <c:v>82.59375</c:v>
                </c:pt>
                <c:pt idx="711">
                  <c:v>83.140625000000085</c:v>
                </c:pt>
                <c:pt idx="712">
                  <c:v>83.71875</c:v>
                </c:pt>
                <c:pt idx="713">
                  <c:v>84.3125</c:v>
                </c:pt>
                <c:pt idx="714">
                  <c:v>84.906250000000085</c:v>
                </c:pt>
                <c:pt idx="715">
                  <c:v>85.484375</c:v>
                </c:pt>
                <c:pt idx="716">
                  <c:v>86.0625</c:v>
                </c:pt>
                <c:pt idx="717">
                  <c:v>86.65625</c:v>
                </c:pt>
                <c:pt idx="718">
                  <c:v>87.281250000000085</c:v>
                </c:pt>
                <c:pt idx="719">
                  <c:v>87.921875</c:v>
                </c:pt>
                <c:pt idx="720">
                  <c:v>88.546875</c:v>
                </c:pt>
                <c:pt idx="721">
                  <c:v>89.1875</c:v>
                </c:pt>
                <c:pt idx="722">
                  <c:v>89.828125</c:v>
                </c:pt>
                <c:pt idx="723">
                  <c:v>90.515625000000085</c:v>
                </c:pt>
                <c:pt idx="724">
                  <c:v>91.171874999999915</c:v>
                </c:pt>
                <c:pt idx="725">
                  <c:v>91.859374999999915</c:v>
                </c:pt>
                <c:pt idx="726">
                  <c:v>92.531250000000085</c:v>
                </c:pt>
                <c:pt idx="727">
                  <c:v>93.203125000000085</c:v>
                </c:pt>
                <c:pt idx="728">
                  <c:v>93.921875</c:v>
                </c:pt>
                <c:pt idx="729">
                  <c:v>94.624999999999986</c:v>
                </c:pt>
                <c:pt idx="730">
                  <c:v>95.34375</c:v>
                </c:pt>
                <c:pt idx="731">
                  <c:v>96.015625000000085</c:v>
                </c:pt>
                <c:pt idx="732">
                  <c:v>96.765625000000085</c:v>
                </c:pt>
                <c:pt idx="733">
                  <c:v>97.5</c:v>
                </c:pt>
                <c:pt idx="734">
                  <c:v>98.265625000000085</c:v>
                </c:pt>
                <c:pt idx="735">
                  <c:v>99.031250000000085</c:v>
                </c:pt>
                <c:pt idx="736">
                  <c:v>99.781250000000085</c:v>
                </c:pt>
                <c:pt idx="737">
                  <c:v>100.546875</c:v>
                </c:pt>
                <c:pt idx="738">
                  <c:v>101.3125</c:v>
                </c:pt>
                <c:pt idx="739">
                  <c:v>102.10937499999991</c:v>
                </c:pt>
                <c:pt idx="740">
                  <c:v>102.89062500000009</c:v>
                </c:pt>
                <c:pt idx="741">
                  <c:v>103.65625</c:v>
                </c:pt>
                <c:pt idx="742">
                  <c:v>104.45312500000009</c:v>
                </c:pt>
                <c:pt idx="743">
                  <c:v>105.26562500000009</c:v>
                </c:pt>
                <c:pt idx="744">
                  <c:v>106.078125</c:v>
                </c:pt>
                <c:pt idx="745">
                  <c:v>106.87499999999999</c:v>
                </c:pt>
                <c:pt idx="746">
                  <c:v>107.67187499999991</c:v>
                </c:pt>
                <c:pt idx="747">
                  <c:v>108.5</c:v>
                </c:pt>
                <c:pt idx="748">
                  <c:v>109.3125</c:v>
                </c:pt>
                <c:pt idx="749">
                  <c:v>110.15625</c:v>
                </c:pt>
                <c:pt idx="750">
                  <c:v>110.984375</c:v>
                </c:pt>
                <c:pt idx="751">
                  <c:v>111.828125</c:v>
                </c:pt>
                <c:pt idx="752">
                  <c:v>112.59375</c:v>
                </c:pt>
                <c:pt idx="753">
                  <c:v>113.37499999999999</c:v>
                </c:pt>
                <c:pt idx="754">
                  <c:v>114.15625</c:v>
                </c:pt>
                <c:pt idx="755">
                  <c:v>114.921875</c:v>
                </c:pt>
                <c:pt idx="756">
                  <c:v>115.71875</c:v>
                </c:pt>
                <c:pt idx="757">
                  <c:v>116.45312500000009</c:v>
                </c:pt>
                <c:pt idx="758">
                  <c:v>117.10937499999991</c:v>
                </c:pt>
                <c:pt idx="759">
                  <c:v>117.75</c:v>
                </c:pt>
                <c:pt idx="760">
                  <c:v>118.421875</c:v>
                </c:pt>
                <c:pt idx="761">
                  <c:v>119.078125</c:v>
                </c:pt>
                <c:pt idx="762">
                  <c:v>119.64062500000009</c:v>
                </c:pt>
                <c:pt idx="763">
                  <c:v>120.17187499999991</c:v>
                </c:pt>
                <c:pt idx="764">
                  <c:v>120.65625</c:v>
                </c:pt>
                <c:pt idx="765">
                  <c:v>121.15625</c:v>
                </c:pt>
                <c:pt idx="766">
                  <c:v>121.6875</c:v>
                </c:pt>
                <c:pt idx="767">
                  <c:v>122.0625</c:v>
                </c:pt>
                <c:pt idx="768">
                  <c:v>122.421875</c:v>
                </c:pt>
                <c:pt idx="769">
                  <c:v>122.76562500000009</c:v>
                </c:pt>
                <c:pt idx="770">
                  <c:v>123.09375</c:v>
                </c:pt>
                <c:pt idx="771">
                  <c:v>123.43750000000009</c:v>
                </c:pt>
                <c:pt idx="772">
                  <c:v>123.6875</c:v>
                </c:pt>
                <c:pt idx="773">
                  <c:v>123.84375</c:v>
                </c:pt>
                <c:pt idx="774">
                  <c:v>124.01562500000009</c:v>
                </c:pt>
                <c:pt idx="775">
                  <c:v>124.1875</c:v>
                </c:pt>
                <c:pt idx="776">
                  <c:v>124.39062500000009</c:v>
                </c:pt>
                <c:pt idx="777">
                  <c:v>124.484375</c:v>
                </c:pt>
                <c:pt idx="778">
                  <c:v>124.546875</c:v>
                </c:pt>
                <c:pt idx="779">
                  <c:v>124.62499999999999</c:v>
                </c:pt>
                <c:pt idx="780">
                  <c:v>124.6875</c:v>
                </c:pt>
                <c:pt idx="781">
                  <c:v>124.734375</c:v>
                </c:pt>
                <c:pt idx="782">
                  <c:v>124.76562500000009</c:v>
                </c:pt>
                <c:pt idx="783">
                  <c:v>124.8125</c:v>
                </c:pt>
                <c:pt idx="784">
                  <c:v>124.828125</c:v>
                </c:pt>
                <c:pt idx="785">
                  <c:v>124.84375</c:v>
                </c:pt>
                <c:pt idx="786">
                  <c:v>124.89062500000009</c:v>
                </c:pt>
                <c:pt idx="787">
                  <c:v>124.90625000000009</c:v>
                </c:pt>
                <c:pt idx="788">
                  <c:v>124.90625000000009</c:v>
                </c:pt>
                <c:pt idx="789">
                  <c:v>124.921875</c:v>
                </c:pt>
                <c:pt idx="790">
                  <c:v>124.921875</c:v>
                </c:pt>
                <c:pt idx="791">
                  <c:v>124.95312500000009</c:v>
                </c:pt>
                <c:pt idx="792">
                  <c:v>124.95312500000009</c:v>
                </c:pt>
                <c:pt idx="793">
                  <c:v>124.96875</c:v>
                </c:pt>
                <c:pt idx="794">
                  <c:v>124.984375</c:v>
                </c:pt>
                <c:pt idx="795">
                  <c:v>124.96875</c:v>
                </c:pt>
                <c:pt idx="796">
                  <c:v>124.984375</c:v>
                </c:pt>
                <c:pt idx="797">
                  <c:v>125</c:v>
                </c:pt>
                <c:pt idx="798">
                  <c:v>125</c:v>
                </c:pt>
                <c:pt idx="799">
                  <c:v>125</c:v>
                </c:pt>
                <c:pt idx="800">
                  <c:v>125</c:v>
                </c:pt>
                <c:pt idx="801">
                  <c:v>125.01562500000009</c:v>
                </c:pt>
                <c:pt idx="802">
                  <c:v>125.01562500000009</c:v>
                </c:pt>
                <c:pt idx="803">
                  <c:v>125.01562500000009</c:v>
                </c:pt>
                <c:pt idx="804">
                  <c:v>125.03125000000009</c:v>
                </c:pt>
                <c:pt idx="805">
                  <c:v>125.03125000000009</c:v>
                </c:pt>
                <c:pt idx="806">
                  <c:v>125.046875</c:v>
                </c:pt>
                <c:pt idx="807">
                  <c:v>125.046875</c:v>
                </c:pt>
                <c:pt idx="808">
                  <c:v>125.046875</c:v>
                </c:pt>
                <c:pt idx="809">
                  <c:v>125.046875</c:v>
                </c:pt>
                <c:pt idx="810">
                  <c:v>125.046875</c:v>
                </c:pt>
                <c:pt idx="811">
                  <c:v>125.046875</c:v>
                </c:pt>
                <c:pt idx="812">
                  <c:v>125.0625</c:v>
                </c:pt>
                <c:pt idx="813">
                  <c:v>125.03125000000009</c:v>
                </c:pt>
                <c:pt idx="814">
                  <c:v>125.046875</c:v>
                </c:pt>
                <c:pt idx="815">
                  <c:v>125.03125000000009</c:v>
                </c:pt>
                <c:pt idx="816">
                  <c:v>125.03125000000009</c:v>
                </c:pt>
                <c:pt idx="817">
                  <c:v>125.03125000000009</c:v>
                </c:pt>
                <c:pt idx="818">
                  <c:v>125.03125000000009</c:v>
                </c:pt>
                <c:pt idx="819">
                  <c:v>125.03125000000009</c:v>
                </c:pt>
                <c:pt idx="820">
                  <c:v>125.03125000000009</c:v>
                </c:pt>
                <c:pt idx="821">
                  <c:v>125.03125000000009</c:v>
                </c:pt>
                <c:pt idx="822">
                  <c:v>125.01562500000009</c:v>
                </c:pt>
                <c:pt idx="823">
                  <c:v>125.03125000000009</c:v>
                </c:pt>
                <c:pt idx="824">
                  <c:v>125.03125000000009</c:v>
                </c:pt>
                <c:pt idx="825">
                  <c:v>125.01562500000009</c:v>
                </c:pt>
                <c:pt idx="826">
                  <c:v>125.01562500000009</c:v>
                </c:pt>
                <c:pt idx="827">
                  <c:v>125.01562500000009</c:v>
                </c:pt>
                <c:pt idx="828">
                  <c:v>125.01562500000009</c:v>
                </c:pt>
                <c:pt idx="829">
                  <c:v>125.01562500000009</c:v>
                </c:pt>
                <c:pt idx="830">
                  <c:v>125</c:v>
                </c:pt>
                <c:pt idx="831">
                  <c:v>125</c:v>
                </c:pt>
                <c:pt idx="832">
                  <c:v>125.01562500000009</c:v>
                </c:pt>
                <c:pt idx="833">
                  <c:v>125.01562500000009</c:v>
                </c:pt>
                <c:pt idx="834">
                  <c:v>125</c:v>
                </c:pt>
                <c:pt idx="835">
                  <c:v>124.984375</c:v>
                </c:pt>
                <c:pt idx="836">
                  <c:v>125</c:v>
                </c:pt>
                <c:pt idx="837">
                  <c:v>125</c:v>
                </c:pt>
                <c:pt idx="838">
                  <c:v>124.984375</c:v>
                </c:pt>
                <c:pt idx="839">
                  <c:v>124.984375</c:v>
                </c:pt>
                <c:pt idx="840">
                  <c:v>124.984375</c:v>
                </c:pt>
                <c:pt idx="841">
                  <c:v>124.984375</c:v>
                </c:pt>
                <c:pt idx="842">
                  <c:v>124.96875</c:v>
                </c:pt>
                <c:pt idx="843">
                  <c:v>124.984375</c:v>
                </c:pt>
                <c:pt idx="844">
                  <c:v>125</c:v>
                </c:pt>
                <c:pt idx="845">
                  <c:v>124.96875</c:v>
                </c:pt>
                <c:pt idx="846">
                  <c:v>124.984375</c:v>
                </c:pt>
                <c:pt idx="847">
                  <c:v>124.984375</c:v>
                </c:pt>
                <c:pt idx="848">
                  <c:v>124.96875</c:v>
                </c:pt>
                <c:pt idx="849">
                  <c:v>124.96875</c:v>
                </c:pt>
                <c:pt idx="850">
                  <c:v>124.984375</c:v>
                </c:pt>
                <c:pt idx="851">
                  <c:v>124.96875</c:v>
                </c:pt>
                <c:pt idx="852">
                  <c:v>124.96875</c:v>
                </c:pt>
                <c:pt idx="853">
                  <c:v>124.96875</c:v>
                </c:pt>
                <c:pt idx="854">
                  <c:v>124.95312500000009</c:v>
                </c:pt>
                <c:pt idx="855">
                  <c:v>124.95312500000009</c:v>
                </c:pt>
                <c:pt idx="856">
                  <c:v>124.95312500000009</c:v>
                </c:pt>
                <c:pt idx="857">
                  <c:v>124.96875</c:v>
                </c:pt>
                <c:pt idx="858">
                  <c:v>124.95312500000009</c:v>
                </c:pt>
                <c:pt idx="859">
                  <c:v>124.96875</c:v>
                </c:pt>
                <c:pt idx="860">
                  <c:v>124.96875</c:v>
                </c:pt>
                <c:pt idx="861">
                  <c:v>124.95312500000009</c:v>
                </c:pt>
                <c:pt idx="862">
                  <c:v>124.95312500000009</c:v>
                </c:pt>
                <c:pt idx="863">
                  <c:v>124.95312500000009</c:v>
                </c:pt>
                <c:pt idx="864">
                  <c:v>124.95312500000009</c:v>
                </c:pt>
                <c:pt idx="865">
                  <c:v>124.95312500000009</c:v>
                </c:pt>
                <c:pt idx="866">
                  <c:v>124.95312500000009</c:v>
                </c:pt>
                <c:pt idx="867">
                  <c:v>124.95312500000009</c:v>
                </c:pt>
                <c:pt idx="868">
                  <c:v>124.95312500000009</c:v>
                </c:pt>
                <c:pt idx="869">
                  <c:v>124.95312500000009</c:v>
                </c:pt>
                <c:pt idx="870">
                  <c:v>124.95312500000009</c:v>
                </c:pt>
                <c:pt idx="871">
                  <c:v>124.95312500000009</c:v>
                </c:pt>
                <c:pt idx="872">
                  <c:v>124.93750000000009</c:v>
                </c:pt>
                <c:pt idx="873">
                  <c:v>124.95312500000009</c:v>
                </c:pt>
                <c:pt idx="874">
                  <c:v>124.95312500000009</c:v>
                </c:pt>
                <c:pt idx="875">
                  <c:v>124.95312500000009</c:v>
                </c:pt>
                <c:pt idx="876">
                  <c:v>124.93750000000009</c:v>
                </c:pt>
                <c:pt idx="877">
                  <c:v>124.95312500000009</c:v>
                </c:pt>
                <c:pt idx="878">
                  <c:v>124.93750000000009</c:v>
                </c:pt>
                <c:pt idx="879">
                  <c:v>124.93750000000009</c:v>
                </c:pt>
                <c:pt idx="880">
                  <c:v>124.93750000000009</c:v>
                </c:pt>
                <c:pt idx="881">
                  <c:v>124.93750000000009</c:v>
                </c:pt>
                <c:pt idx="882">
                  <c:v>124.93750000000009</c:v>
                </c:pt>
                <c:pt idx="883">
                  <c:v>124.93750000000009</c:v>
                </c:pt>
                <c:pt idx="884">
                  <c:v>124.93750000000009</c:v>
                </c:pt>
                <c:pt idx="885">
                  <c:v>124.93750000000009</c:v>
                </c:pt>
                <c:pt idx="886">
                  <c:v>124.93750000000009</c:v>
                </c:pt>
                <c:pt idx="887">
                  <c:v>124.95312500000009</c:v>
                </c:pt>
                <c:pt idx="888">
                  <c:v>124.90625000000009</c:v>
                </c:pt>
                <c:pt idx="889">
                  <c:v>124.921875</c:v>
                </c:pt>
                <c:pt idx="890">
                  <c:v>124.93750000000009</c:v>
                </c:pt>
                <c:pt idx="891">
                  <c:v>124.921875</c:v>
                </c:pt>
                <c:pt idx="892">
                  <c:v>124.921875</c:v>
                </c:pt>
                <c:pt idx="893">
                  <c:v>124.93750000000009</c:v>
                </c:pt>
                <c:pt idx="894">
                  <c:v>124.93750000000009</c:v>
                </c:pt>
                <c:pt idx="895">
                  <c:v>124.93750000000009</c:v>
                </c:pt>
                <c:pt idx="896">
                  <c:v>124.93750000000009</c:v>
                </c:pt>
                <c:pt idx="897">
                  <c:v>124.921875</c:v>
                </c:pt>
                <c:pt idx="898">
                  <c:v>124.93750000000009</c:v>
                </c:pt>
                <c:pt idx="899">
                  <c:v>124.921875</c:v>
                </c:pt>
                <c:pt idx="900">
                  <c:v>124.921875</c:v>
                </c:pt>
                <c:pt idx="901">
                  <c:v>124.921875</c:v>
                </c:pt>
                <c:pt idx="902">
                  <c:v>124.921875</c:v>
                </c:pt>
                <c:pt idx="903">
                  <c:v>124.921875</c:v>
                </c:pt>
                <c:pt idx="904">
                  <c:v>124.921875</c:v>
                </c:pt>
                <c:pt idx="905">
                  <c:v>124.921875</c:v>
                </c:pt>
                <c:pt idx="906">
                  <c:v>124.921875</c:v>
                </c:pt>
                <c:pt idx="907">
                  <c:v>124.921875</c:v>
                </c:pt>
                <c:pt idx="908">
                  <c:v>124.921875</c:v>
                </c:pt>
                <c:pt idx="909">
                  <c:v>124.921875</c:v>
                </c:pt>
                <c:pt idx="910">
                  <c:v>124.921875</c:v>
                </c:pt>
                <c:pt idx="911">
                  <c:v>124.921875</c:v>
                </c:pt>
                <c:pt idx="912">
                  <c:v>124.921875</c:v>
                </c:pt>
                <c:pt idx="913">
                  <c:v>124.921875</c:v>
                </c:pt>
                <c:pt idx="914">
                  <c:v>124.921875</c:v>
                </c:pt>
                <c:pt idx="915">
                  <c:v>124.921875</c:v>
                </c:pt>
                <c:pt idx="916">
                  <c:v>124.93750000000009</c:v>
                </c:pt>
                <c:pt idx="917">
                  <c:v>124.921875</c:v>
                </c:pt>
                <c:pt idx="918">
                  <c:v>124.921875</c:v>
                </c:pt>
                <c:pt idx="919">
                  <c:v>124.921875</c:v>
                </c:pt>
                <c:pt idx="920">
                  <c:v>124.921875</c:v>
                </c:pt>
                <c:pt idx="921">
                  <c:v>124.921875</c:v>
                </c:pt>
                <c:pt idx="922">
                  <c:v>124.921875</c:v>
                </c:pt>
                <c:pt idx="923">
                  <c:v>124.90625000000009</c:v>
                </c:pt>
                <c:pt idx="924">
                  <c:v>124.921875</c:v>
                </c:pt>
                <c:pt idx="925">
                  <c:v>124.921875</c:v>
                </c:pt>
                <c:pt idx="926">
                  <c:v>124.921875</c:v>
                </c:pt>
                <c:pt idx="927">
                  <c:v>124.921875</c:v>
                </c:pt>
                <c:pt idx="928">
                  <c:v>124.921875</c:v>
                </c:pt>
                <c:pt idx="929">
                  <c:v>124.921875</c:v>
                </c:pt>
                <c:pt idx="930">
                  <c:v>124.921875</c:v>
                </c:pt>
                <c:pt idx="931">
                  <c:v>124.90625000000009</c:v>
                </c:pt>
                <c:pt idx="932">
                  <c:v>124.921875</c:v>
                </c:pt>
                <c:pt idx="933">
                  <c:v>124.921875</c:v>
                </c:pt>
                <c:pt idx="934">
                  <c:v>124.921875</c:v>
                </c:pt>
                <c:pt idx="935">
                  <c:v>124.921875</c:v>
                </c:pt>
                <c:pt idx="936">
                  <c:v>124.921875</c:v>
                </c:pt>
                <c:pt idx="937">
                  <c:v>124.90625000000009</c:v>
                </c:pt>
                <c:pt idx="938">
                  <c:v>124.90625000000009</c:v>
                </c:pt>
                <c:pt idx="939">
                  <c:v>124.921875</c:v>
                </c:pt>
                <c:pt idx="940">
                  <c:v>124.90625000000009</c:v>
                </c:pt>
                <c:pt idx="941">
                  <c:v>124.921875</c:v>
                </c:pt>
                <c:pt idx="942">
                  <c:v>124.90625000000009</c:v>
                </c:pt>
                <c:pt idx="943">
                  <c:v>124.90625000000009</c:v>
                </c:pt>
                <c:pt idx="944">
                  <c:v>124.921875</c:v>
                </c:pt>
                <c:pt idx="945">
                  <c:v>124.90625000000009</c:v>
                </c:pt>
                <c:pt idx="946">
                  <c:v>124.90625000000009</c:v>
                </c:pt>
                <c:pt idx="947">
                  <c:v>124.90625000000009</c:v>
                </c:pt>
                <c:pt idx="948">
                  <c:v>124.90625000000009</c:v>
                </c:pt>
                <c:pt idx="949">
                  <c:v>124.921875</c:v>
                </c:pt>
                <c:pt idx="950">
                  <c:v>124.90625000000009</c:v>
                </c:pt>
                <c:pt idx="951">
                  <c:v>124.90625000000009</c:v>
                </c:pt>
                <c:pt idx="952">
                  <c:v>124.90625000000009</c:v>
                </c:pt>
                <c:pt idx="953">
                  <c:v>124.921875</c:v>
                </c:pt>
                <c:pt idx="954">
                  <c:v>124.90625000000009</c:v>
                </c:pt>
                <c:pt idx="955">
                  <c:v>124.921875</c:v>
                </c:pt>
                <c:pt idx="956">
                  <c:v>124.90625000000009</c:v>
                </c:pt>
                <c:pt idx="957">
                  <c:v>124.90625000000009</c:v>
                </c:pt>
                <c:pt idx="958">
                  <c:v>124.90625000000009</c:v>
                </c:pt>
                <c:pt idx="959">
                  <c:v>124.90625000000009</c:v>
                </c:pt>
                <c:pt idx="960">
                  <c:v>124.90625000000009</c:v>
                </c:pt>
                <c:pt idx="961">
                  <c:v>124.921875</c:v>
                </c:pt>
                <c:pt idx="962">
                  <c:v>124.90625000000009</c:v>
                </c:pt>
                <c:pt idx="963">
                  <c:v>124.921875</c:v>
                </c:pt>
                <c:pt idx="964">
                  <c:v>124.90625000000009</c:v>
                </c:pt>
                <c:pt idx="965">
                  <c:v>124.90625000000009</c:v>
                </c:pt>
                <c:pt idx="966">
                  <c:v>124.90625000000009</c:v>
                </c:pt>
                <c:pt idx="967">
                  <c:v>124.90625000000009</c:v>
                </c:pt>
                <c:pt idx="968">
                  <c:v>124.90625000000009</c:v>
                </c:pt>
                <c:pt idx="969">
                  <c:v>124.921875</c:v>
                </c:pt>
                <c:pt idx="970">
                  <c:v>124.90625000000009</c:v>
                </c:pt>
                <c:pt idx="971">
                  <c:v>124.90625000000009</c:v>
                </c:pt>
                <c:pt idx="972">
                  <c:v>124.921875</c:v>
                </c:pt>
                <c:pt idx="973">
                  <c:v>124.90625000000009</c:v>
                </c:pt>
                <c:pt idx="974">
                  <c:v>124.90625000000009</c:v>
                </c:pt>
                <c:pt idx="975">
                  <c:v>124.93750000000009</c:v>
                </c:pt>
                <c:pt idx="976">
                  <c:v>124.921875</c:v>
                </c:pt>
                <c:pt idx="977">
                  <c:v>124.90625000000009</c:v>
                </c:pt>
                <c:pt idx="978">
                  <c:v>124.90625000000009</c:v>
                </c:pt>
                <c:pt idx="979">
                  <c:v>124.90625000000009</c:v>
                </c:pt>
                <c:pt idx="980">
                  <c:v>124.90625000000009</c:v>
                </c:pt>
                <c:pt idx="981">
                  <c:v>124.90625000000009</c:v>
                </c:pt>
                <c:pt idx="982">
                  <c:v>124.90625000000009</c:v>
                </c:pt>
                <c:pt idx="983">
                  <c:v>124.90625000000009</c:v>
                </c:pt>
                <c:pt idx="984">
                  <c:v>124.921875</c:v>
                </c:pt>
                <c:pt idx="985">
                  <c:v>124.90625000000009</c:v>
                </c:pt>
                <c:pt idx="986">
                  <c:v>124.90625000000009</c:v>
                </c:pt>
                <c:pt idx="987">
                  <c:v>124.90625000000009</c:v>
                </c:pt>
                <c:pt idx="988">
                  <c:v>124.921875</c:v>
                </c:pt>
                <c:pt idx="989">
                  <c:v>124.90625000000009</c:v>
                </c:pt>
                <c:pt idx="990">
                  <c:v>124.90625000000009</c:v>
                </c:pt>
                <c:pt idx="991">
                  <c:v>124.90625000000009</c:v>
                </c:pt>
                <c:pt idx="992">
                  <c:v>124.90625000000009</c:v>
                </c:pt>
                <c:pt idx="993">
                  <c:v>124.921875</c:v>
                </c:pt>
                <c:pt idx="994">
                  <c:v>124.90625000000009</c:v>
                </c:pt>
                <c:pt idx="995">
                  <c:v>124.90625000000009</c:v>
                </c:pt>
                <c:pt idx="996">
                  <c:v>124.90625000000009</c:v>
                </c:pt>
                <c:pt idx="997">
                  <c:v>124.921875</c:v>
                </c:pt>
                <c:pt idx="998">
                  <c:v>124.921875</c:v>
                </c:pt>
                <c:pt idx="999">
                  <c:v>124.921875</c:v>
                </c:pt>
                <c:pt idx="1000">
                  <c:v>124.921875</c:v>
                </c:pt>
                <c:pt idx="1001">
                  <c:v>124.90625000000009</c:v>
                </c:pt>
                <c:pt idx="1002">
                  <c:v>124.90625000000009</c:v>
                </c:pt>
                <c:pt idx="1003">
                  <c:v>124.90625000000009</c:v>
                </c:pt>
                <c:pt idx="1004">
                  <c:v>124.90625000000009</c:v>
                </c:pt>
                <c:pt idx="1005">
                  <c:v>124.90625000000009</c:v>
                </c:pt>
                <c:pt idx="1006">
                  <c:v>124.921875</c:v>
                </c:pt>
                <c:pt idx="1007">
                  <c:v>124.921875</c:v>
                </c:pt>
                <c:pt idx="1008">
                  <c:v>124.90625000000009</c:v>
                </c:pt>
                <c:pt idx="1009">
                  <c:v>124.90625000000009</c:v>
                </c:pt>
                <c:pt idx="1010">
                  <c:v>124.90625000000009</c:v>
                </c:pt>
                <c:pt idx="1011">
                  <c:v>124.90625000000009</c:v>
                </c:pt>
                <c:pt idx="1012">
                  <c:v>124.90625000000009</c:v>
                </c:pt>
                <c:pt idx="1013">
                  <c:v>124.921875</c:v>
                </c:pt>
                <c:pt idx="1014">
                  <c:v>124.90625000000009</c:v>
                </c:pt>
                <c:pt idx="1015">
                  <c:v>124.89062500000009</c:v>
                </c:pt>
                <c:pt idx="1016">
                  <c:v>124.90625000000009</c:v>
                </c:pt>
                <c:pt idx="1017">
                  <c:v>124.90625000000009</c:v>
                </c:pt>
                <c:pt idx="1018">
                  <c:v>124.90625000000009</c:v>
                </c:pt>
                <c:pt idx="1019">
                  <c:v>124.89062500000009</c:v>
                </c:pt>
                <c:pt idx="1020">
                  <c:v>124.921875</c:v>
                </c:pt>
                <c:pt idx="1021">
                  <c:v>124.90625000000009</c:v>
                </c:pt>
                <c:pt idx="1022">
                  <c:v>124.89062500000009</c:v>
                </c:pt>
                <c:pt idx="1023">
                  <c:v>124.89062500000009</c:v>
                </c:pt>
                <c:pt idx="1024">
                  <c:v>124.90625000000009</c:v>
                </c:pt>
                <c:pt idx="1025">
                  <c:v>124.90625000000009</c:v>
                </c:pt>
                <c:pt idx="1026">
                  <c:v>124.90625000000009</c:v>
                </c:pt>
                <c:pt idx="1027">
                  <c:v>124.90625000000009</c:v>
                </c:pt>
                <c:pt idx="1028">
                  <c:v>124.90625000000009</c:v>
                </c:pt>
                <c:pt idx="1029">
                  <c:v>124.90625000000009</c:v>
                </c:pt>
                <c:pt idx="1030">
                  <c:v>124.90625000000009</c:v>
                </c:pt>
                <c:pt idx="1031">
                  <c:v>124.90625000000009</c:v>
                </c:pt>
                <c:pt idx="1032">
                  <c:v>124.90625000000009</c:v>
                </c:pt>
                <c:pt idx="1033">
                  <c:v>124.90625000000009</c:v>
                </c:pt>
                <c:pt idx="1034">
                  <c:v>124.90625000000009</c:v>
                </c:pt>
                <c:pt idx="1035">
                  <c:v>124.90625000000009</c:v>
                </c:pt>
                <c:pt idx="1036">
                  <c:v>124.90625000000009</c:v>
                </c:pt>
                <c:pt idx="1037">
                  <c:v>124.90625000000009</c:v>
                </c:pt>
                <c:pt idx="1038">
                  <c:v>124.90625000000009</c:v>
                </c:pt>
                <c:pt idx="1039">
                  <c:v>124.90625000000009</c:v>
                </c:pt>
                <c:pt idx="1040">
                  <c:v>124.90625000000009</c:v>
                </c:pt>
                <c:pt idx="1041">
                  <c:v>124.90625000000009</c:v>
                </c:pt>
                <c:pt idx="1042">
                  <c:v>124.90625000000009</c:v>
                </c:pt>
                <c:pt idx="1043">
                  <c:v>124.90625000000009</c:v>
                </c:pt>
                <c:pt idx="1044">
                  <c:v>124.90625000000009</c:v>
                </c:pt>
                <c:pt idx="1045">
                  <c:v>124.90625000000009</c:v>
                </c:pt>
                <c:pt idx="1046">
                  <c:v>124.90625000000009</c:v>
                </c:pt>
                <c:pt idx="1047">
                  <c:v>124.90625000000009</c:v>
                </c:pt>
                <c:pt idx="1048">
                  <c:v>124.90625000000009</c:v>
                </c:pt>
                <c:pt idx="1049">
                  <c:v>124.90625000000009</c:v>
                </c:pt>
                <c:pt idx="1050">
                  <c:v>124.90625000000009</c:v>
                </c:pt>
                <c:pt idx="1051">
                  <c:v>124.90625000000009</c:v>
                </c:pt>
                <c:pt idx="1052">
                  <c:v>124.90625000000009</c:v>
                </c:pt>
                <c:pt idx="1053">
                  <c:v>124.90625000000009</c:v>
                </c:pt>
                <c:pt idx="1054">
                  <c:v>124.90625000000009</c:v>
                </c:pt>
                <c:pt idx="1055">
                  <c:v>124.90625000000009</c:v>
                </c:pt>
                <c:pt idx="1056">
                  <c:v>124.90625000000009</c:v>
                </c:pt>
                <c:pt idx="1057">
                  <c:v>124.90625000000009</c:v>
                </c:pt>
                <c:pt idx="1058">
                  <c:v>124.90625000000009</c:v>
                </c:pt>
                <c:pt idx="1059">
                  <c:v>124.90625000000009</c:v>
                </c:pt>
                <c:pt idx="1060">
                  <c:v>124.921875</c:v>
                </c:pt>
                <c:pt idx="1061">
                  <c:v>124.90625000000009</c:v>
                </c:pt>
                <c:pt idx="1062">
                  <c:v>124.90625000000009</c:v>
                </c:pt>
                <c:pt idx="1063">
                  <c:v>124.90625000000009</c:v>
                </c:pt>
                <c:pt idx="1064">
                  <c:v>124.90625000000009</c:v>
                </c:pt>
                <c:pt idx="1065">
                  <c:v>124.90625000000009</c:v>
                </c:pt>
                <c:pt idx="1066">
                  <c:v>124.90625000000009</c:v>
                </c:pt>
                <c:pt idx="1067">
                  <c:v>124.90625000000009</c:v>
                </c:pt>
                <c:pt idx="1068">
                  <c:v>124.90625000000009</c:v>
                </c:pt>
                <c:pt idx="1069">
                  <c:v>124.90625000000009</c:v>
                </c:pt>
                <c:pt idx="1070">
                  <c:v>124.921875</c:v>
                </c:pt>
                <c:pt idx="1071">
                  <c:v>124.89062500000009</c:v>
                </c:pt>
                <c:pt idx="1072">
                  <c:v>124.90625000000009</c:v>
                </c:pt>
                <c:pt idx="1073">
                  <c:v>124.90625000000009</c:v>
                </c:pt>
                <c:pt idx="1074">
                  <c:v>124.90625000000009</c:v>
                </c:pt>
                <c:pt idx="1075">
                  <c:v>124.90625000000009</c:v>
                </c:pt>
                <c:pt idx="1076">
                  <c:v>124.921875</c:v>
                </c:pt>
                <c:pt idx="1077">
                  <c:v>124.90625000000009</c:v>
                </c:pt>
                <c:pt idx="1078">
                  <c:v>124.90625000000009</c:v>
                </c:pt>
                <c:pt idx="1079">
                  <c:v>124.90625000000009</c:v>
                </c:pt>
                <c:pt idx="1080">
                  <c:v>124.90625000000009</c:v>
                </c:pt>
                <c:pt idx="1081">
                  <c:v>124.90625000000009</c:v>
                </c:pt>
                <c:pt idx="1082">
                  <c:v>124.921875</c:v>
                </c:pt>
                <c:pt idx="1083">
                  <c:v>124.921875</c:v>
                </c:pt>
                <c:pt idx="1084">
                  <c:v>124.90625000000009</c:v>
                </c:pt>
                <c:pt idx="1085">
                  <c:v>124.921875</c:v>
                </c:pt>
                <c:pt idx="1086">
                  <c:v>124.921875</c:v>
                </c:pt>
                <c:pt idx="1087">
                  <c:v>124.921875</c:v>
                </c:pt>
                <c:pt idx="1088">
                  <c:v>124.921875</c:v>
                </c:pt>
                <c:pt idx="1089">
                  <c:v>124.90625000000009</c:v>
                </c:pt>
                <c:pt idx="1090">
                  <c:v>124.90625000000009</c:v>
                </c:pt>
                <c:pt idx="1091">
                  <c:v>124.90625000000009</c:v>
                </c:pt>
                <c:pt idx="1092">
                  <c:v>124.90625000000009</c:v>
                </c:pt>
                <c:pt idx="1093">
                  <c:v>124.90625000000009</c:v>
                </c:pt>
                <c:pt idx="1094">
                  <c:v>124.921875</c:v>
                </c:pt>
                <c:pt idx="1095">
                  <c:v>124.90625000000009</c:v>
                </c:pt>
                <c:pt idx="1096">
                  <c:v>124.90625000000009</c:v>
                </c:pt>
                <c:pt idx="1097">
                  <c:v>124.90625000000009</c:v>
                </c:pt>
                <c:pt idx="1098">
                  <c:v>124.90625000000009</c:v>
                </c:pt>
                <c:pt idx="1099">
                  <c:v>124.90625000000009</c:v>
                </c:pt>
                <c:pt idx="1100">
                  <c:v>124.921875</c:v>
                </c:pt>
                <c:pt idx="1101">
                  <c:v>124.90625000000009</c:v>
                </c:pt>
                <c:pt idx="1102">
                  <c:v>124.89062500000009</c:v>
                </c:pt>
                <c:pt idx="1103">
                  <c:v>124.90625000000009</c:v>
                </c:pt>
                <c:pt idx="1104">
                  <c:v>124.90625000000009</c:v>
                </c:pt>
                <c:pt idx="1105">
                  <c:v>124.90625000000009</c:v>
                </c:pt>
                <c:pt idx="1106">
                  <c:v>124.89062500000009</c:v>
                </c:pt>
                <c:pt idx="1107">
                  <c:v>124.90625000000009</c:v>
                </c:pt>
                <c:pt idx="1108">
                  <c:v>124.90625000000009</c:v>
                </c:pt>
                <c:pt idx="1109">
                  <c:v>124.89062500000009</c:v>
                </c:pt>
                <c:pt idx="1110">
                  <c:v>124.90625000000009</c:v>
                </c:pt>
                <c:pt idx="1111">
                  <c:v>124.90625000000009</c:v>
                </c:pt>
                <c:pt idx="1112">
                  <c:v>124.89062500000009</c:v>
                </c:pt>
                <c:pt idx="1113">
                  <c:v>124.90625000000009</c:v>
                </c:pt>
                <c:pt idx="1114">
                  <c:v>124.89062500000009</c:v>
                </c:pt>
                <c:pt idx="1115">
                  <c:v>124.89062500000009</c:v>
                </c:pt>
                <c:pt idx="1116">
                  <c:v>124.90625000000009</c:v>
                </c:pt>
                <c:pt idx="1117">
                  <c:v>124.90625000000009</c:v>
                </c:pt>
                <c:pt idx="1118">
                  <c:v>124.89062500000009</c:v>
                </c:pt>
                <c:pt idx="1119">
                  <c:v>124.90625000000009</c:v>
                </c:pt>
                <c:pt idx="1120">
                  <c:v>124.90625000000009</c:v>
                </c:pt>
                <c:pt idx="1121">
                  <c:v>124.90625000000009</c:v>
                </c:pt>
                <c:pt idx="1122">
                  <c:v>124.89062500000009</c:v>
                </c:pt>
                <c:pt idx="1123">
                  <c:v>124.89062500000009</c:v>
                </c:pt>
                <c:pt idx="1124">
                  <c:v>124.90625000000009</c:v>
                </c:pt>
                <c:pt idx="1125">
                  <c:v>124.90625000000009</c:v>
                </c:pt>
                <c:pt idx="1126">
                  <c:v>124.90625000000009</c:v>
                </c:pt>
                <c:pt idx="1127">
                  <c:v>124.90625000000009</c:v>
                </c:pt>
                <c:pt idx="1128">
                  <c:v>124.90625000000009</c:v>
                </c:pt>
                <c:pt idx="1129">
                  <c:v>124.90625000000009</c:v>
                </c:pt>
                <c:pt idx="1130">
                  <c:v>124.90625000000009</c:v>
                </c:pt>
                <c:pt idx="1131">
                  <c:v>124.89062500000009</c:v>
                </c:pt>
                <c:pt idx="1132">
                  <c:v>124.90625000000009</c:v>
                </c:pt>
                <c:pt idx="1133">
                  <c:v>124.90625000000009</c:v>
                </c:pt>
                <c:pt idx="1134">
                  <c:v>124.90625000000009</c:v>
                </c:pt>
                <c:pt idx="1135">
                  <c:v>124.90625000000009</c:v>
                </c:pt>
                <c:pt idx="1136">
                  <c:v>124.90625000000009</c:v>
                </c:pt>
                <c:pt idx="1137">
                  <c:v>124.90625000000009</c:v>
                </c:pt>
                <c:pt idx="1138">
                  <c:v>124.90625000000009</c:v>
                </c:pt>
                <c:pt idx="1139">
                  <c:v>124.90625000000009</c:v>
                </c:pt>
                <c:pt idx="1140">
                  <c:v>124.90625000000009</c:v>
                </c:pt>
                <c:pt idx="1141">
                  <c:v>124.90625000000009</c:v>
                </c:pt>
                <c:pt idx="1142">
                  <c:v>124.90625000000009</c:v>
                </c:pt>
                <c:pt idx="1143">
                  <c:v>124.90625000000009</c:v>
                </c:pt>
                <c:pt idx="1144">
                  <c:v>124.90625000000009</c:v>
                </c:pt>
                <c:pt idx="1145">
                  <c:v>124.90625000000009</c:v>
                </c:pt>
                <c:pt idx="1146">
                  <c:v>124.90625000000009</c:v>
                </c:pt>
                <c:pt idx="1147">
                  <c:v>124.90625000000009</c:v>
                </c:pt>
                <c:pt idx="1148">
                  <c:v>124.89062500000009</c:v>
                </c:pt>
                <c:pt idx="1149">
                  <c:v>124.90625000000009</c:v>
                </c:pt>
                <c:pt idx="1150">
                  <c:v>124.90625000000009</c:v>
                </c:pt>
                <c:pt idx="1151">
                  <c:v>124.90625000000009</c:v>
                </c:pt>
                <c:pt idx="1152">
                  <c:v>124.921875</c:v>
                </c:pt>
                <c:pt idx="1153">
                  <c:v>124.90625000000009</c:v>
                </c:pt>
                <c:pt idx="1154">
                  <c:v>124.90625000000009</c:v>
                </c:pt>
                <c:pt idx="1155">
                  <c:v>124.90625000000009</c:v>
                </c:pt>
                <c:pt idx="1156">
                  <c:v>124.90625000000009</c:v>
                </c:pt>
                <c:pt idx="1157">
                  <c:v>124.90625000000009</c:v>
                </c:pt>
                <c:pt idx="1158">
                  <c:v>124.90625000000009</c:v>
                </c:pt>
                <c:pt idx="1159">
                  <c:v>124.90625000000009</c:v>
                </c:pt>
                <c:pt idx="1160">
                  <c:v>124.90625000000009</c:v>
                </c:pt>
                <c:pt idx="1161">
                  <c:v>124.89062500000009</c:v>
                </c:pt>
                <c:pt idx="1162">
                  <c:v>124.90625000000009</c:v>
                </c:pt>
                <c:pt idx="1163">
                  <c:v>124.89062500000009</c:v>
                </c:pt>
                <c:pt idx="1164">
                  <c:v>124.90625000000009</c:v>
                </c:pt>
                <c:pt idx="1165">
                  <c:v>124.90625000000009</c:v>
                </c:pt>
                <c:pt idx="1166">
                  <c:v>124.90625000000009</c:v>
                </c:pt>
                <c:pt idx="1167">
                  <c:v>124.90625000000009</c:v>
                </c:pt>
                <c:pt idx="1168">
                  <c:v>124.89062500000009</c:v>
                </c:pt>
                <c:pt idx="1169">
                  <c:v>124.90625000000009</c:v>
                </c:pt>
                <c:pt idx="1170">
                  <c:v>124.90625000000009</c:v>
                </c:pt>
                <c:pt idx="1171">
                  <c:v>124.90625000000009</c:v>
                </c:pt>
                <c:pt idx="1172">
                  <c:v>124.90625000000009</c:v>
                </c:pt>
                <c:pt idx="1173">
                  <c:v>124.90625000000009</c:v>
                </c:pt>
                <c:pt idx="1174">
                  <c:v>124.90625000000009</c:v>
                </c:pt>
                <c:pt idx="1175">
                  <c:v>124.90625000000009</c:v>
                </c:pt>
                <c:pt idx="1176">
                  <c:v>124.90625000000009</c:v>
                </c:pt>
                <c:pt idx="1177">
                  <c:v>124.90625000000009</c:v>
                </c:pt>
                <c:pt idx="1178">
                  <c:v>124.90625000000009</c:v>
                </c:pt>
                <c:pt idx="1179">
                  <c:v>124.89062500000009</c:v>
                </c:pt>
                <c:pt idx="1180">
                  <c:v>124.90625000000009</c:v>
                </c:pt>
                <c:pt idx="1181">
                  <c:v>124.90625000000009</c:v>
                </c:pt>
                <c:pt idx="1182">
                  <c:v>124.90625000000009</c:v>
                </c:pt>
                <c:pt idx="1183">
                  <c:v>124.90625000000009</c:v>
                </c:pt>
                <c:pt idx="1184">
                  <c:v>124.89062500000009</c:v>
                </c:pt>
                <c:pt idx="1185">
                  <c:v>124.89062500000009</c:v>
                </c:pt>
                <c:pt idx="1186">
                  <c:v>124.90625000000009</c:v>
                </c:pt>
                <c:pt idx="1187">
                  <c:v>124.90625000000009</c:v>
                </c:pt>
                <c:pt idx="1188">
                  <c:v>124.89062500000009</c:v>
                </c:pt>
                <c:pt idx="1189">
                  <c:v>124.921875</c:v>
                </c:pt>
                <c:pt idx="1190">
                  <c:v>124.90625000000009</c:v>
                </c:pt>
                <c:pt idx="1191">
                  <c:v>124.89062500000009</c:v>
                </c:pt>
                <c:pt idx="1192">
                  <c:v>124.90625000000009</c:v>
                </c:pt>
                <c:pt idx="1193">
                  <c:v>124.90625000000009</c:v>
                </c:pt>
                <c:pt idx="1194">
                  <c:v>124.921875</c:v>
                </c:pt>
                <c:pt idx="1195">
                  <c:v>124.90625000000009</c:v>
                </c:pt>
                <c:pt idx="1196">
                  <c:v>124.90625000000009</c:v>
                </c:pt>
                <c:pt idx="1197">
                  <c:v>124.90625000000009</c:v>
                </c:pt>
                <c:pt idx="1198">
                  <c:v>124.89062500000009</c:v>
                </c:pt>
                <c:pt idx="1199">
                  <c:v>124.90625000000009</c:v>
                </c:pt>
                <c:pt idx="1200">
                  <c:v>124.921875</c:v>
                </c:pt>
                <c:pt idx="1201">
                  <c:v>124.90625000000009</c:v>
                </c:pt>
                <c:pt idx="1202">
                  <c:v>124.89062500000009</c:v>
                </c:pt>
                <c:pt idx="1203">
                  <c:v>124.90625000000009</c:v>
                </c:pt>
                <c:pt idx="1204">
                  <c:v>124.90625000000009</c:v>
                </c:pt>
                <c:pt idx="1205">
                  <c:v>124.90625000000009</c:v>
                </c:pt>
                <c:pt idx="1206">
                  <c:v>124.90625000000009</c:v>
                </c:pt>
                <c:pt idx="1207">
                  <c:v>124.90625000000009</c:v>
                </c:pt>
                <c:pt idx="1208">
                  <c:v>124.90625000000009</c:v>
                </c:pt>
                <c:pt idx="1209">
                  <c:v>124.90625000000009</c:v>
                </c:pt>
                <c:pt idx="1210">
                  <c:v>124.90625000000009</c:v>
                </c:pt>
                <c:pt idx="1211">
                  <c:v>124.89062500000009</c:v>
                </c:pt>
                <c:pt idx="1212">
                  <c:v>124.921875</c:v>
                </c:pt>
                <c:pt idx="1213">
                  <c:v>124.89062500000009</c:v>
                </c:pt>
                <c:pt idx="1214">
                  <c:v>124.90625000000009</c:v>
                </c:pt>
                <c:pt idx="1215">
                  <c:v>124.90625000000009</c:v>
                </c:pt>
                <c:pt idx="1216">
                  <c:v>124.921875</c:v>
                </c:pt>
                <c:pt idx="1217">
                  <c:v>124.90625000000009</c:v>
                </c:pt>
                <c:pt idx="1218">
                  <c:v>124.90625000000009</c:v>
                </c:pt>
                <c:pt idx="1219">
                  <c:v>124.90625000000009</c:v>
                </c:pt>
                <c:pt idx="1220">
                  <c:v>124.90625000000009</c:v>
                </c:pt>
                <c:pt idx="1221">
                  <c:v>124.89062500000009</c:v>
                </c:pt>
                <c:pt idx="1222">
                  <c:v>124.90625000000009</c:v>
                </c:pt>
                <c:pt idx="1223">
                  <c:v>124.90625000000009</c:v>
                </c:pt>
                <c:pt idx="1224">
                  <c:v>124.90625000000009</c:v>
                </c:pt>
                <c:pt idx="1225">
                  <c:v>124.90625000000009</c:v>
                </c:pt>
                <c:pt idx="1226">
                  <c:v>124.90625000000009</c:v>
                </c:pt>
                <c:pt idx="1227">
                  <c:v>124.89062500000009</c:v>
                </c:pt>
                <c:pt idx="1228">
                  <c:v>124.90625000000009</c:v>
                </c:pt>
                <c:pt idx="1229">
                  <c:v>124.90625000000009</c:v>
                </c:pt>
                <c:pt idx="1230">
                  <c:v>124.90625000000009</c:v>
                </c:pt>
                <c:pt idx="1231">
                  <c:v>124.90625000000009</c:v>
                </c:pt>
                <c:pt idx="1232">
                  <c:v>124.90625000000009</c:v>
                </c:pt>
                <c:pt idx="1233">
                  <c:v>124.90625000000009</c:v>
                </c:pt>
                <c:pt idx="1234">
                  <c:v>124.90625000000009</c:v>
                </c:pt>
                <c:pt idx="1235">
                  <c:v>124.89062500000009</c:v>
                </c:pt>
                <c:pt idx="1236">
                  <c:v>124.89062500000009</c:v>
                </c:pt>
                <c:pt idx="1237">
                  <c:v>124.90625000000009</c:v>
                </c:pt>
                <c:pt idx="1238">
                  <c:v>124.90625000000009</c:v>
                </c:pt>
                <c:pt idx="1239">
                  <c:v>124.90625000000009</c:v>
                </c:pt>
                <c:pt idx="1240">
                  <c:v>124.90625000000009</c:v>
                </c:pt>
                <c:pt idx="1241">
                  <c:v>124.90625000000009</c:v>
                </c:pt>
                <c:pt idx="1242">
                  <c:v>124.90625000000009</c:v>
                </c:pt>
                <c:pt idx="1243">
                  <c:v>124.90625000000009</c:v>
                </c:pt>
                <c:pt idx="1244">
                  <c:v>124.90625000000009</c:v>
                </c:pt>
                <c:pt idx="1245">
                  <c:v>124.90625000000009</c:v>
                </c:pt>
                <c:pt idx="1246">
                  <c:v>124.90625000000009</c:v>
                </c:pt>
                <c:pt idx="1247">
                  <c:v>124.90625000000009</c:v>
                </c:pt>
                <c:pt idx="1248">
                  <c:v>124.90625000000009</c:v>
                </c:pt>
                <c:pt idx="1249">
                  <c:v>124.90625000000009</c:v>
                </c:pt>
                <c:pt idx="1250">
                  <c:v>124.89062500000009</c:v>
                </c:pt>
                <c:pt idx="1251">
                  <c:v>124.90625000000009</c:v>
                </c:pt>
                <c:pt idx="1252">
                  <c:v>124.90625000000009</c:v>
                </c:pt>
                <c:pt idx="1253">
                  <c:v>124.90625000000009</c:v>
                </c:pt>
                <c:pt idx="1254">
                  <c:v>124.90625000000009</c:v>
                </c:pt>
                <c:pt idx="1255">
                  <c:v>124.90625000000009</c:v>
                </c:pt>
                <c:pt idx="1256">
                  <c:v>124.90625000000009</c:v>
                </c:pt>
                <c:pt idx="1257">
                  <c:v>124.90625000000009</c:v>
                </c:pt>
                <c:pt idx="1258">
                  <c:v>124.89062500000009</c:v>
                </c:pt>
                <c:pt idx="1259">
                  <c:v>124.90625000000009</c:v>
                </c:pt>
                <c:pt idx="1260">
                  <c:v>124.90625000000009</c:v>
                </c:pt>
                <c:pt idx="1261">
                  <c:v>124.90625000000009</c:v>
                </c:pt>
                <c:pt idx="1262">
                  <c:v>124.90625000000009</c:v>
                </c:pt>
                <c:pt idx="1263">
                  <c:v>124.90625000000009</c:v>
                </c:pt>
                <c:pt idx="1264">
                  <c:v>124.90625000000009</c:v>
                </c:pt>
                <c:pt idx="1265">
                  <c:v>124.90625000000009</c:v>
                </c:pt>
                <c:pt idx="1266">
                  <c:v>124.90625000000009</c:v>
                </c:pt>
                <c:pt idx="1267">
                  <c:v>124.90625000000009</c:v>
                </c:pt>
                <c:pt idx="1268">
                  <c:v>124.90625000000009</c:v>
                </c:pt>
                <c:pt idx="1269">
                  <c:v>124.90625000000009</c:v>
                </c:pt>
                <c:pt idx="1270">
                  <c:v>124.90625000000009</c:v>
                </c:pt>
                <c:pt idx="1271">
                  <c:v>124.89062500000009</c:v>
                </c:pt>
                <c:pt idx="1272">
                  <c:v>124.90625000000009</c:v>
                </c:pt>
                <c:pt idx="1273">
                  <c:v>124.921875</c:v>
                </c:pt>
                <c:pt idx="1274">
                  <c:v>124.89062500000009</c:v>
                </c:pt>
                <c:pt idx="1275">
                  <c:v>124.90625000000009</c:v>
                </c:pt>
                <c:pt idx="1276">
                  <c:v>124.90625000000009</c:v>
                </c:pt>
                <c:pt idx="1277">
                  <c:v>124.90625000000009</c:v>
                </c:pt>
                <c:pt idx="1278">
                  <c:v>124.90625000000009</c:v>
                </c:pt>
                <c:pt idx="1279">
                  <c:v>124.89062500000009</c:v>
                </c:pt>
                <c:pt idx="1280">
                  <c:v>124.90625000000009</c:v>
                </c:pt>
                <c:pt idx="1281">
                  <c:v>124.921875</c:v>
                </c:pt>
                <c:pt idx="1282">
                  <c:v>124.90625000000009</c:v>
                </c:pt>
                <c:pt idx="1283">
                  <c:v>124.89062500000009</c:v>
                </c:pt>
                <c:pt idx="1284">
                  <c:v>124.90625000000009</c:v>
                </c:pt>
                <c:pt idx="1285">
                  <c:v>124.89062500000009</c:v>
                </c:pt>
                <c:pt idx="1286">
                  <c:v>124.89062500000009</c:v>
                </c:pt>
                <c:pt idx="1287">
                  <c:v>124.90625000000009</c:v>
                </c:pt>
                <c:pt idx="1288">
                  <c:v>124.90625000000009</c:v>
                </c:pt>
                <c:pt idx="1289">
                  <c:v>124.90625000000009</c:v>
                </c:pt>
                <c:pt idx="1290">
                  <c:v>124.90625000000009</c:v>
                </c:pt>
                <c:pt idx="1291">
                  <c:v>124.89062500000009</c:v>
                </c:pt>
                <c:pt idx="1292">
                  <c:v>124.90625000000009</c:v>
                </c:pt>
                <c:pt idx="1293">
                  <c:v>124.89062500000009</c:v>
                </c:pt>
                <c:pt idx="1294">
                  <c:v>124.89062500000009</c:v>
                </c:pt>
                <c:pt idx="1295">
                  <c:v>124.90625000000009</c:v>
                </c:pt>
                <c:pt idx="1296">
                  <c:v>124.921875</c:v>
                </c:pt>
                <c:pt idx="1297">
                  <c:v>124.90625000000009</c:v>
                </c:pt>
                <c:pt idx="1298">
                  <c:v>124.90625000000009</c:v>
                </c:pt>
                <c:pt idx="1299">
                  <c:v>124.921875</c:v>
                </c:pt>
                <c:pt idx="1300">
                  <c:v>124.90625000000009</c:v>
                </c:pt>
                <c:pt idx="1301">
                  <c:v>124.90625000000009</c:v>
                </c:pt>
                <c:pt idx="1302">
                  <c:v>124.90625000000009</c:v>
                </c:pt>
                <c:pt idx="1303">
                  <c:v>124.90625000000009</c:v>
                </c:pt>
                <c:pt idx="1304">
                  <c:v>124.90625000000009</c:v>
                </c:pt>
                <c:pt idx="1305">
                  <c:v>124.90625000000009</c:v>
                </c:pt>
                <c:pt idx="1306">
                  <c:v>124.89062500000009</c:v>
                </c:pt>
                <c:pt idx="1307">
                  <c:v>124.90625000000009</c:v>
                </c:pt>
                <c:pt idx="1308">
                  <c:v>124.90625000000009</c:v>
                </c:pt>
                <c:pt idx="1309">
                  <c:v>124.90625000000009</c:v>
                </c:pt>
                <c:pt idx="1310">
                  <c:v>124.921875</c:v>
                </c:pt>
                <c:pt idx="1311">
                  <c:v>124.89062500000009</c:v>
                </c:pt>
                <c:pt idx="1312">
                  <c:v>124.90625000000009</c:v>
                </c:pt>
                <c:pt idx="1313">
                  <c:v>124.90625000000009</c:v>
                </c:pt>
                <c:pt idx="1314">
                  <c:v>124.90625000000009</c:v>
                </c:pt>
                <c:pt idx="1315">
                  <c:v>124.89062500000009</c:v>
                </c:pt>
                <c:pt idx="1316">
                  <c:v>124.90625000000009</c:v>
                </c:pt>
                <c:pt idx="1317">
                  <c:v>124.89062500000009</c:v>
                </c:pt>
                <c:pt idx="1318">
                  <c:v>124.90625000000009</c:v>
                </c:pt>
                <c:pt idx="1319">
                  <c:v>124.90625000000009</c:v>
                </c:pt>
                <c:pt idx="1320">
                  <c:v>124.90625000000009</c:v>
                </c:pt>
                <c:pt idx="1321">
                  <c:v>124.90625000000009</c:v>
                </c:pt>
                <c:pt idx="1322">
                  <c:v>124.90625000000009</c:v>
                </c:pt>
                <c:pt idx="1323">
                  <c:v>124.89062500000009</c:v>
                </c:pt>
                <c:pt idx="1324">
                  <c:v>124.90625000000009</c:v>
                </c:pt>
                <c:pt idx="1325">
                  <c:v>124.90625000000009</c:v>
                </c:pt>
                <c:pt idx="1326">
                  <c:v>124.90625000000009</c:v>
                </c:pt>
                <c:pt idx="1327">
                  <c:v>124.89062500000009</c:v>
                </c:pt>
                <c:pt idx="1328">
                  <c:v>124.90625000000009</c:v>
                </c:pt>
                <c:pt idx="1329">
                  <c:v>124.89062500000009</c:v>
                </c:pt>
                <c:pt idx="1330">
                  <c:v>124.90625000000009</c:v>
                </c:pt>
                <c:pt idx="1331">
                  <c:v>124.89062500000009</c:v>
                </c:pt>
                <c:pt idx="1332">
                  <c:v>124.89062500000009</c:v>
                </c:pt>
                <c:pt idx="1333">
                  <c:v>124.90625000000009</c:v>
                </c:pt>
                <c:pt idx="1334">
                  <c:v>124.90625000000009</c:v>
                </c:pt>
                <c:pt idx="1335">
                  <c:v>124.89062500000009</c:v>
                </c:pt>
                <c:pt idx="1336">
                  <c:v>124.921875</c:v>
                </c:pt>
                <c:pt idx="1337">
                  <c:v>124.90625000000009</c:v>
                </c:pt>
                <c:pt idx="1338">
                  <c:v>124.90625000000009</c:v>
                </c:pt>
                <c:pt idx="1339">
                  <c:v>124.90625000000009</c:v>
                </c:pt>
                <c:pt idx="1340">
                  <c:v>124.921875</c:v>
                </c:pt>
                <c:pt idx="1341">
                  <c:v>124.90625000000009</c:v>
                </c:pt>
                <c:pt idx="1342">
                  <c:v>124.90625000000009</c:v>
                </c:pt>
                <c:pt idx="1343">
                  <c:v>124.90625000000009</c:v>
                </c:pt>
                <c:pt idx="1344">
                  <c:v>124.90625000000009</c:v>
                </c:pt>
                <c:pt idx="1345">
                  <c:v>124.90625000000009</c:v>
                </c:pt>
                <c:pt idx="1346">
                  <c:v>124.89062500000009</c:v>
                </c:pt>
                <c:pt idx="1347">
                  <c:v>124.90625000000009</c:v>
                </c:pt>
                <c:pt idx="1348">
                  <c:v>124.90625000000009</c:v>
                </c:pt>
                <c:pt idx="1349">
                  <c:v>124.90625000000009</c:v>
                </c:pt>
                <c:pt idx="1350">
                  <c:v>124.90625000000009</c:v>
                </c:pt>
                <c:pt idx="1351">
                  <c:v>124.90625000000009</c:v>
                </c:pt>
                <c:pt idx="1352">
                  <c:v>124.90625000000009</c:v>
                </c:pt>
                <c:pt idx="1353">
                  <c:v>124.90625000000009</c:v>
                </c:pt>
                <c:pt idx="1354">
                  <c:v>124.90625000000009</c:v>
                </c:pt>
                <c:pt idx="1355">
                  <c:v>124.90625000000009</c:v>
                </c:pt>
                <c:pt idx="1356">
                  <c:v>124.90625000000009</c:v>
                </c:pt>
                <c:pt idx="1357">
                  <c:v>124.90625000000009</c:v>
                </c:pt>
                <c:pt idx="1358">
                  <c:v>124.90625000000009</c:v>
                </c:pt>
                <c:pt idx="1359">
                  <c:v>124.90625000000009</c:v>
                </c:pt>
                <c:pt idx="1360">
                  <c:v>124.90625000000009</c:v>
                </c:pt>
                <c:pt idx="1361">
                  <c:v>124.90625000000009</c:v>
                </c:pt>
                <c:pt idx="1362">
                  <c:v>124.90625000000009</c:v>
                </c:pt>
                <c:pt idx="1363">
                  <c:v>124.90625000000009</c:v>
                </c:pt>
                <c:pt idx="1364">
                  <c:v>124.90625000000009</c:v>
                </c:pt>
                <c:pt idx="1365">
                  <c:v>124.90625000000009</c:v>
                </c:pt>
                <c:pt idx="1366">
                  <c:v>124.90625000000009</c:v>
                </c:pt>
                <c:pt idx="1367">
                  <c:v>124.90625000000009</c:v>
                </c:pt>
                <c:pt idx="1368">
                  <c:v>124.89062500000009</c:v>
                </c:pt>
                <c:pt idx="1369">
                  <c:v>124.90625000000009</c:v>
                </c:pt>
                <c:pt idx="1370">
                  <c:v>124.921875</c:v>
                </c:pt>
                <c:pt idx="1371">
                  <c:v>124.89062500000009</c:v>
                </c:pt>
                <c:pt idx="1372">
                  <c:v>124.90625000000009</c:v>
                </c:pt>
                <c:pt idx="1373">
                  <c:v>124.90625000000009</c:v>
                </c:pt>
                <c:pt idx="1374">
                  <c:v>124.90625000000009</c:v>
                </c:pt>
                <c:pt idx="1375">
                  <c:v>124.921875</c:v>
                </c:pt>
                <c:pt idx="1376">
                  <c:v>124.90625000000009</c:v>
                </c:pt>
                <c:pt idx="1377">
                  <c:v>124.90625000000009</c:v>
                </c:pt>
                <c:pt idx="1378">
                  <c:v>124.90625000000009</c:v>
                </c:pt>
                <c:pt idx="1379">
                  <c:v>124.89062500000009</c:v>
                </c:pt>
                <c:pt idx="1380">
                  <c:v>124.90625000000009</c:v>
                </c:pt>
                <c:pt idx="1381">
                  <c:v>124.90625000000009</c:v>
                </c:pt>
                <c:pt idx="1382">
                  <c:v>124.921875</c:v>
                </c:pt>
                <c:pt idx="1383">
                  <c:v>124.90625000000009</c:v>
                </c:pt>
                <c:pt idx="1384">
                  <c:v>124.90625000000009</c:v>
                </c:pt>
                <c:pt idx="1385">
                  <c:v>124.90625000000009</c:v>
                </c:pt>
                <c:pt idx="1386">
                  <c:v>124.90625000000009</c:v>
                </c:pt>
                <c:pt idx="1387">
                  <c:v>124.90625000000009</c:v>
                </c:pt>
                <c:pt idx="1388">
                  <c:v>124.90625000000009</c:v>
                </c:pt>
                <c:pt idx="1389">
                  <c:v>124.90625000000009</c:v>
                </c:pt>
                <c:pt idx="1390">
                  <c:v>124.89062500000009</c:v>
                </c:pt>
                <c:pt idx="1391">
                  <c:v>124.90625000000009</c:v>
                </c:pt>
                <c:pt idx="1392">
                  <c:v>124.921875</c:v>
                </c:pt>
                <c:pt idx="1393">
                  <c:v>124.90625000000009</c:v>
                </c:pt>
                <c:pt idx="1394">
                  <c:v>124.89062500000009</c:v>
                </c:pt>
                <c:pt idx="1395">
                  <c:v>124.90625000000009</c:v>
                </c:pt>
                <c:pt idx="1396">
                  <c:v>124.90625000000009</c:v>
                </c:pt>
                <c:pt idx="1397">
                  <c:v>124.89062500000009</c:v>
                </c:pt>
                <c:pt idx="1398">
                  <c:v>124.90625000000009</c:v>
                </c:pt>
                <c:pt idx="1399">
                  <c:v>124.90625000000009</c:v>
                </c:pt>
                <c:pt idx="1400">
                  <c:v>124.90625000000009</c:v>
                </c:pt>
                <c:pt idx="1401">
                  <c:v>124.90625000000009</c:v>
                </c:pt>
                <c:pt idx="1402">
                  <c:v>124.90625000000009</c:v>
                </c:pt>
                <c:pt idx="1403">
                  <c:v>124.90625000000009</c:v>
                </c:pt>
                <c:pt idx="1404">
                  <c:v>124.89062500000009</c:v>
                </c:pt>
                <c:pt idx="1405">
                  <c:v>124.90625000000009</c:v>
                </c:pt>
                <c:pt idx="1406">
                  <c:v>124.90625000000009</c:v>
                </c:pt>
                <c:pt idx="1407">
                  <c:v>124.89062500000009</c:v>
                </c:pt>
                <c:pt idx="1408">
                  <c:v>124.89062500000009</c:v>
                </c:pt>
                <c:pt idx="1409">
                  <c:v>124.89062500000009</c:v>
                </c:pt>
                <c:pt idx="1410">
                  <c:v>124.90625000000009</c:v>
                </c:pt>
                <c:pt idx="1411">
                  <c:v>124.90625000000009</c:v>
                </c:pt>
                <c:pt idx="1412">
                  <c:v>124.89062500000009</c:v>
                </c:pt>
                <c:pt idx="1413">
                  <c:v>124.90625000000009</c:v>
                </c:pt>
                <c:pt idx="1414">
                  <c:v>124.90625000000009</c:v>
                </c:pt>
                <c:pt idx="1415">
                  <c:v>124.90625000000009</c:v>
                </c:pt>
                <c:pt idx="1416">
                  <c:v>124.921875</c:v>
                </c:pt>
                <c:pt idx="1417">
                  <c:v>124.90625000000009</c:v>
                </c:pt>
                <c:pt idx="1418">
                  <c:v>124.90625000000009</c:v>
                </c:pt>
                <c:pt idx="1419">
                  <c:v>124.90625000000009</c:v>
                </c:pt>
                <c:pt idx="1420">
                  <c:v>124.90625000000009</c:v>
                </c:pt>
                <c:pt idx="1421">
                  <c:v>124.90625000000009</c:v>
                </c:pt>
                <c:pt idx="1422">
                  <c:v>124.90625000000009</c:v>
                </c:pt>
                <c:pt idx="1423">
                  <c:v>124.90625000000009</c:v>
                </c:pt>
                <c:pt idx="1424">
                  <c:v>124.90625000000009</c:v>
                </c:pt>
                <c:pt idx="1425">
                  <c:v>124.90625000000009</c:v>
                </c:pt>
                <c:pt idx="1426">
                  <c:v>124.90625000000009</c:v>
                </c:pt>
                <c:pt idx="1427">
                  <c:v>124.90625000000009</c:v>
                </c:pt>
                <c:pt idx="1428">
                  <c:v>124.90625000000009</c:v>
                </c:pt>
                <c:pt idx="1429">
                  <c:v>124.90625000000009</c:v>
                </c:pt>
                <c:pt idx="1430">
                  <c:v>124.921875</c:v>
                </c:pt>
                <c:pt idx="1431">
                  <c:v>124.90625000000009</c:v>
                </c:pt>
                <c:pt idx="1432">
                  <c:v>124.90625000000009</c:v>
                </c:pt>
                <c:pt idx="1433">
                  <c:v>124.90625000000009</c:v>
                </c:pt>
                <c:pt idx="1434">
                  <c:v>124.90625000000009</c:v>
                </c:pt>
                <c:pt idx="1435">
                  <c:v>124.90625000000009</c:v>
                </c:pt>
                <c:pt idx="1436">
                  <c:v>124.90625000000009</c:v>
                </c:pt>
                <c:pt idx="1437">
                  <c:v>124.90625000000009</c:v>
                </c:pt>
                <c:pt idx="1438">
                  <c:v>124.90625000000009</c:v>
                </c:pt>
                <c:pt idx="1439">
                  <c:v>124.90625000000009</c:v>
                </c:pt>
                <c:pt idx="1440">
                  <c:v>124.90625000000009</c:v>
                </c:pt>
                <c:pt idx="1441">
                  <c:v>124.90625000000009</c:v>
                </c:pt>
                <c:pt idx="1442">
                  <c:v>124.90625000000009</c:v>
                </c:pt>
                <c:pt idx="1443">
                  <c:v>124.921875</c:v>
                </c:pt>
                <c:pt idx="1444">
                  <c:v>124.90625000000009</c:v>
                </c:pt>
                <c:pt idx="1445">
                  <c:v>124.90625000000009</c:v>
                </c:pt>
                <c:pt idx="1446">
                  <c:v>124.90625000000009</c:v>
                </c:pt>
                <c:pt idx="1447">
                  <c:v>124.90625000000009</c:v>
                </c:pt>
                <c:pt idx="1448">
                  <c:v>124.90625000000009</c:v>
                </c:pt>
                <c:pt idx="1449">
                  <c:v>124.90625000000009</c:v>
                </c:pt>
                <c:pt idx="1450">
                  <c:v>124.90625000000009</c:v>
                </c:pt>
                <c:pt idx="1451">
                  <c:v>124.90625000000009</c:v>
                </c:pt>
                <c:pt idx="1452">
                  <c:v>124.90625000000009</c:v>
                </c:pt>
                <c:pt idx="1453">
                  <c:v>124.90625000000009</c:v>
                </c:pt>
                <c:pt idx="1454">
                  <c:v>124.89062500000009</c:v>
                </c:pt>
                <c:pt idx="1455">
                  <c:v>124.90625000000009</c:v>
                </c:pt>
                <c:pt idx="1456">
                  <c:v>124.90625000000009</c:v>
                </c:pt>
                <c:pt idx="1457">
                  <c:v>124.90625000000009</c:v>
                </c:pt>
                <c:pt idx="1458">
                  <c:v>124.90625000000009</c:v>
                </c:pt>
                <c:pt idx="1459">
                  <c:v>124.90625000000009</c:v>
                </c:pt>
                <c:pt idx="1460">
                  <c:v>124.90625000000009</c:v>
                </c:pt>
                <c:pt idx="1461">
                  <c:v>124.921875</c:v>
                </c:pt>
                <c:pt idx="1462">
                  <c:v>124.90625000000009</c:v>
                </c:pt>
                <c:pt idx="1463">
                  <c:v>124.90625000000009</c:v>
                </c:pt>
                <c:pt idx="1464">
                  <c:v>124.89062500000009</c:v>
                </c:pt>
                <c:pt idx="1465">
                  <c:v>124.90625000000009</c:v>
                </c:pt>
                <c:pt idx="1466">
                  <c:v>124.89062500000009</c:v>
                </c:pt>
                <c:pt idx="1467">
                  <c:v>124.921875</c:v>
                </c:pt>
                <c:pt idx="1468">
                  <c:v>124.89062500000009</c:v>
                </c:pt>
                <c:pt idx="1469">
                  <c:v>124.89062500000009</c:v>
                </c:pt>
                <c:pt idx="1470">
                  <c:v>124.90625000000009</c:v>
                </c:pt>
                <c:pt idx="1471">
                  <c:v>124.90625000000009</c:v>
                </c:pt>
                <c:pt idx="1472">
                  <c:v>124.90625000000009</c:v>
                </c:pt>
                <c:pt idx="1473">
                  <c:v>124.90625000000009</c:v>
                </c:pt>
                <c:pt idx="1474">
                  <c:v>124.90625000000009</c:v>
                </c:pt>
                <c:pt idx="1475">
                  <c:v>124.90625000000009</c:v>
                </c:pt>
                <c:pt idx="1476">
                  <c:v>124.90625000000009</c:v>
                </c:pt>
                <c:pt idx="1477">
                  <c:v>124.90625000000009</c:v>
                </c:pt>
                <c:pt idx="1478">
                  <c:v>124.90625000000009</c:v>
                </c:pt>
                <c:pt idx="1479">
                  <c:v>124.89062500000009</c:v>
                </c:pt>
                <c:pt idx="1480">
                  <c:v>124.90625000000009</c:v>
                </c:pt>
                <c:pt idx="1481">
                  <c:v>124.90625000000009</c:v>
                </c:pt>
                <c:pt idx="1482">
                  <c:v>124.90625000000009</c:v>
                </c:pt>
                <c:pt idx="1483">
                  <c:v>124.90625000000009</c:v>
                </c:pt>
                <c:pt idx="1484">
                  <c:v>124.921875</c:v>
                </c:pt>
                <c:pt idx="1485">
                  <c:v>124.90625000000009</c:v>
                </c:pt>
                <c:pt idx="1486">
                  <c:v>124.90625000000009</c:v>
                </c:pt>
                <c:pt idx="1487">
                  <c:v>124.90625000000009</c:v>
                </c:pt>
                <c:pt idx="1488">
                  <c:v>124.90625000000009</c:v>
                </c:pt>
                <c:pt idx="1489">
                  <c:v>124.89062500000009</c:v>
                </c:pt>
                <c:pt idx="1490">
                  <c:v>124.90625000000009</c:v>
                </c:pt>
                <c:pt idx="1491">
                  <c:v>124.90625000000009</c:v>
                </c:pt>
                <c:pt idx="1492">
                  <c:v>124.89062500000009</c:v>
                </c:pt>
                <c:pt idx="1493">
                  <c:v>124.90625000000009</c:v>
                </c:pt>
                <c:pt idx="1494">
                  <c:v>124.90625000000009</c:v>
                </c:pt>
                <c:pt idx="1495">
                  <c:v>124.90625000000009</c:v>
                </c:pt>
                <c:pt idx="1496">
                  <c:v>124.90625000000009</c:v>
                </c:pt>
                <c:pt idx="1497">
                  <c:v>124.90625000000009</c:v>
                </c:pt>
                <c:pt idx="1498">
                  <c:v>124.90625000000009</c:v>
                </c:pt>
                <c:pt idx="1499">
                  <c:v>124.921875</c:v>
                </c:pt>
                <c:pt idx="1500">
                  <c:v>124.90625000000009</c:v>
                </c:pt>
                <c:pt idx="1501">
                  <c:v>124.90625000000009</c:v>
                </c:pt>
                <c:pt idx="1502">
                  <c:v>124.90625000000009</c:v>
                </c:pt>
                <c:pt idx="1503">
                  <c:v>124.90625000000009</c:v>
                </c:pt>
                <c:pt idx="1504">
                  <c:v>124.921875</c:v>
                </c:pt>
                <c:pt idx="1505">
                  <c:v>124.89062500000009</c:v>
                </c:pt>
                <c:pt idx="1506">
                  <c:v>124.90625000000009</c:v>
                </c:pt>
                <c:pt idx="1507">
                  <c:v>124.90625000000009</c:v>
                </c:pt>
                <c:pt idx="1508">
                  <c:v>124.90625000000009</c:v>
                </c:pt>
                <c:pt idx="1509">
                  <c:v>124.89062500000009</c:v>
                </c:pt>
                <c:pt idx="1510">
                  <c:v>124.90625000000009</c:v>
                </c:pt>
                <c:pt idx="1511">
                  <c:v>124.89062500000009</c:v>
                </c:pt>
                <c:pt idx="1512">
                  <c:v>124.90625000000009</c:v>
                </c:pt>
                <c:pt idx="1513">
                  <c:v>124.90625000000009</c:v>
                </c:pt>
                <c:pt idx="1514">
                  <c:v>124.90625000000009</c:v>
                </c:pt>
                <c:pt idx="1515">
                  <c:v>124.90625000000009</c:v>
                </c:pt>
                <c:pt idx="1516">
                  <c:v>124.90625000000009</c:v>
                </c:pt>
                <c:pt idx="1517">
                  <c:v>124.90625000000009</c:v>
                </c:pt>
                <c:pt idx="1518">
                  <c:v>124.90625000000009</c:v>
                </c:pt>
                <c:pt idx="1519">
                  <c:v>124.90625000000009</c:v>
                </c:pt>
                <c:pt idx="1520">
                  <c:v>124.90625000000009</c:v>
                </c:pt>
                <c:pt idx="1521">
                  <c:v>124.921875</c:v>
                </c:pt>
                <c:pt idx="1522">
                  <c:v>124.90625000000009</c:v>
                </c:pt>
                <c:pt idx="1523">
                  <c:v>124.921875</c:v>
                </c:pt>
                <c:pt idx="1524">
                  <c:v>124.90625000000009</c:v>
                </c:pt>
                <c:pt idx="1525">
                  <c:v>124.90625000000009</c:v>
                </c:pt>
                <c:pt idx="1526">
                  <c:v>124.90625000000009</c:v>
                </c:pt>
                <c:pt idx="1527">
                  <c:v>124.921875</c:v>
                </c:pt>
                <c:pt idx="1528">
                  <c:v>124.90625000000009</c:v>
                </c:pt>
                <c:pt idx="1529">
                  <c:v>124.90625000000009</c:v>
                </c:pt>
                <c:pt idx="1530">
                  <c:v>124.90625000000009</c:v>
                </c:pt>
                <c:pt idx="1531">
                  <c:v>124.90625000000009</c:v>
                </c:pt>
                <c:pt idx="1532">
                  <c:v>124.921875</c:v>
                </c:pt>
                <c:pt idx="1533">
                  <c:v>124.90625000000009</c:v>
                </c:pt>
                <c:pt idx="1534">
                  <c:v>124.90625000000009</c:v>
                </c:pt>
                <c:pt idx="1535">
                  <c:v>124.90625000000009</c:v>
                </c:pt>
                <c:pt idx="1536">
                  <c:v>124.90625000000009</c:v>
                </c:pt>
                <c:pt idx="1537">
                  <c:v>124.921875</c:v>
                </c:pt>
                <c:pt idx="1538">
                  <c:v>124.921875</c:v>
                </c:pt>
                <c:pt idx="1539">
                  <c:v>124.89062500000009</c:v>
                </c:pt>
                <c:pt idx="1540">
                  <c:v>124.90625000000009</c:v>
                </c:pt>
                <c:pt idx="1541">
                  <c:v>124.90625000000009</c:v>
                </c:pt>
                <c:pt idx="1542">
                  <c:v>124.90625000000009</c:v>
                </c:pt>
                <c:pt idx="1543">
                  <c:v>124.90625000000009</c:v>
                </c:pt>
                <c:pt idx="1544">
                  <c:v>124.921875</c:v>
                </c:pt>
                <c:pt idx="1545">
                  <c:v>124.90625000000009</c:v>
                </c:pt>
                <c:pt idx="1546">
                  <c:v>124.921875</c:v>
                </c:pt>
                <c:pt idx="1547">
                  <c:v>124.90625000000009</c:v>
                </c:pt>
                <c:pt idx="1548">
                  <c:v>124.90625000000009</c:v>
                </c:pt>
                <c:pt idx="1549">
                  <c:v>124.90625000000009</c:v>
                </c:pt>
                <c:pt idx="1550">
                  <c:v>124.90625000000009</c:v>
                </c:pt>
                <c:pt idx="1551">
                  <c:v>124.89062500000009</c:v>
                </c:pt>
                <c:pt idx="1552">
                  <c:v>124.90625000000009</c:v>
                </c:pt>
                <c:pt idx="1553">
                  <c:v>124.89062500000009</c:v>
                </c:pt>
                <c:pt idx="1554">
                  <c:v>124.90625000000009</c:v>
                </c:pt>
                <c:pt idx="1555">
                  <c:v>124.90625000000009</c:v>
                </c:pt>
                <c:pt idx="1556">
                  <c:v>124.921875</c:v>
                </c:pt>
                <c:pt idx="1557">
                  <c:v>124.90625000000009</c:v>
                </c:pt>
                <c:pt idx="1558">
                  <c:v>124.921875</c:v>
                </c:pt>
                <c:pt idx="1559">
                  <c:v>124.90625000000009</c:v>
                </c:pt>
                <c:pt idx="1560">
                  <c:v>124.90625000000009</c:v>
                </c:pt>
                <c:pt idx="1561">
                  <c:v>124.921875</c:v>
                </c:pt>
                <c:pt idx="1562">
                  <c:v>124.90625000000009</c:v>
                </c:pt>
                <c:pt idx="1563">
                  <c:v>124.90625000000009</c:v>
                </c:pt>
                <c:pt idx="1564">
                  <c:v>124.90625000000009</c:v>
                </c:pt>
                <c:pt idx="1565">
                  <c:v>124.90625000000009</c:v>
                </c:pt>
                <c:pt idx="1566">
                  <c:v>124.89062500000009</c:v>
                </c:pt>
                <c:pt idx="1567">
                  <c:v>124.90625000000009</c:v>
                </c:pt>
                <c:pt idx="1568">
                  <c:v>124.90625000000009</c:v>
                </c:pt>
                <c:pt idx="1569">
                  <c:v>124.90625000000009</c:v>
                </c:pt>
                <c:pt idx="1570">
                  <c:v>124.90625000000009</c:v>
                </c:pt>
                <c:pt idx="1571">
                  <c:v>124.90625000000009</c:v>
                </c:pt>
                <c:pt idx="1572">
                  <c:v>124.921875</c:v>
                </c:pt>
                <c:pt idx="1573">
                  <c:v>124.90625000000009</c:v>
                </c:pt>
                <c:pt idx="1574">
                  <c:v>124.921875</c:v>
                </c:pt>
                <c:pt idx="1575">
                  <c:v>124.90625000000009</c:v>
                </c:pt>
                <c:pt idx="1576">
                  <c:v>124.921875</c:v>
                </c:pt>
                <c:pt idx="1577">
                  <c:v>124.90625000000009</c:v>
                </c:pt>
                <c:pt idx="1578">
                  <c:v>124.921875</c:v>
                </c:pt>
                <c:pt idx="1579">
                  <c:v>124.90625000000009</c:v>
                </c:pt>
                <c:pt idx="1580">
                  <c:v>124.90625000000009</c:v>
                </c:pt>
                <c:pt idx="1581">
                  <c:v>124.90625000000009</c:v>
                </c:pt>
                <c:pt idx="1582">
                  <c:v>124.921875</c:v>
                </c:pt>
                <c:pt idx="1583">
                  <c:v>124.90625000000009</c:v>
                </c:pt>
                <c:pt idx="1584">
                  <c:v>124.921875</c:v>
                </c:pt>
                <c:pt idx="1585">
                  <c:v>124.90625000000009</c:v>
                </c:pt>
                <c:pt idx="1586">
                  <c:v>124.921875</c:v>
                </c:pt>
                <c:pt idx="1587">
                  <c:v>124.90625000000009</c:v>
                </c:pt>
                <c:pt idx="1588">
                  <c:v>124.90625000000009</c:v>
                </c:pt>
                <c:pt idx="1589">
                  <c:v>124.90625000000009</c:v>
                </c:pt>
                <c:pt idx="1590">
                  <c:v>124.90625000000009</c:v>
                </c:pt>
                <c:pt idx="1591">
                  <c:v>124.89062500000009</c:v>
                </c:pt>
                <c:pt idx="1592">
                  <c:v>124.90625000000009</c:v>
                </c:pt>
                <c:pt idx="1593">
                  <c:v>124.921875</c:v>
                </c:pt>
                <c:pt idx="1594">
                  <c:v>124.90625000000009</c:v>
                </c:pt>
                <c:pt idx="1595">
                  <c:v>124.90625000000009</c:v>
                </c:pt>
                <c:pt idx="1596">
                  <c:v>124.90625000000009</c:v>
                </c:pt>
                <c:pt idx="1597">
                  <c:v>124.90625000000009</c:v>
                </c:pt>
                <c:pt idx="1598">
                  <c:v>124.90625000000009</c:v>
                </c:pt>
                <c:pt idx="1599">
                  <c:v>124.90625000000009</c:v>
                </c:pt>
                <c:pt idx="1600">
                  <c:v>124.90625000000009</c:v>
                </c:pt>
                <c:pt idx="1601">
                  <c:v>124.90625000000009</c:v>
                </c:pt>
                <c:pt idx="1602">
                  <c:v>124.89062500000009</c:v>
                </c:pt>
                <c:pt idx="1603">
                  <c:v>124.90625000000009</c:v>
                </c:pt>
                <c:pt idx="1604">
                  <c:v>124.90625000000009</c:v>
                </c:pt>
                <c:pt idx="1605">
                  <c:v>124.921875</c:v>
                </c:pt>
                <c:pt idx="1606">
                  <c:v>124.921875</c:v>
                </c:pt>
                <c:pt idx="1607">
                  <c:v>124.90625000000009</c:v>
                </c:pt>
                <c:pt idx="1608">
                  <c:v>124.90625000000009</c:v>
                </c:pt>
                <c:pt idx="1609">
                  <c:v>124.921875</c:v>
                </c:pt>
                <c:pt idx="1610">
                  <c:v>124.90625000000009</c:v>
                </c:pt>
                <c:pt idx="1611">
                  <c:v>124.90625000000009</c:v>
                </c:pt>
                <c:pt idx="1612">
                  <c:v>124.90625000000009</c:v>
                </c:pt>
                <c:pt idx="1613">
                  <c:v>124.90625000000009</c:v>
                </c:pt>
                <c:pt idx="1614">
                  <c:v>124.90625000000009</c:v>
                </c:pt>
                <c:pt idx="1615">
                  <c:v>124.90625000000009</c:v>
                </c:pt>
                <c:pt idx="1616">
                  <c:v>124.89062500000009</c:v>
                </c:pt>
                <c:pt idx="1617">
                  <c:v>124.89062500000009</c:v>
                </c:pt>
                <c:pt idx="1618">
                  <c:v>124.90625000000009</c:v>
                </c:pt>
                <c:pt idx="1619">
                  <c:v>124.90625000000009</c:v>
                </c:pt>
                <c:pt idx="1620">
                  <c:v>124.921875</c:v>
                </c:pt>
                <c:pt idx="1621">
                  <c:v>124.921875</c:v>
                </c:pt>
                <c:pt idx="1622">
                  <c:v>124.90625000000009</c:v>
                </c:pt>
                <c:pt idx="1623">
                  <c:v>124.90625000000009</c:v>
                </c:pt>
                <c:pt idx="1624">
                  <c:v>124.90625000000009</c:v>
                </c:pt>
                <c:pt idx="1625">
                  <c:v>124.90625000000009</c:v>
                </c:pt>
                <c:pt idx="1626">
                  <c:v>124.90625000000009</c:v>
                </c:pt>
                <c:pt idx="1627">
                  <c:v>124.90625000000009</c:v>
                </c:pt>
                <c:pt idx="1628">
                  <c:v>124.90625000000009</c:v>
                </c:pt>
                <c:pt idx="1629">
                  <c:v>124.90625000000009</c:v>
                </c:pt>
                <c:pt idx="1630">
                  <c:v>124.921875</c:v>
                </c:pt>
                <c:pt idx="1631">
                  <c:v>124.90625000000009</c:v>
                </c:pt>
                <c:pt idx="1632">
                  <c:v>124.90625000000009</c:v>
                </c:pt>
                <c:pt idx="1633">
                  <c:v>124.90625000000009</c:v>
                </c:pt>
                <c:pt idx="1634">
                  <c:v>124.90625000000009</c:v>
                </c:pt>
                <c:pt idx="1635">
                  <c:v>124.90625000000009</c:v>
                </c:pt>
                <c:pt idx="1636">
                  <c:v>124.90625000000009</c:v>
                </c:pt>
                <c:pt idx="1637">
                  <c:v>124.89062500000009</c:v>
                </c:pt>
                <c:pt idx="1638">
                  <c:v>124.90625000000009</c:v>
                </c:pt>
                <c:pt idx="1639">
                  <c:v>124.90625000000009</c:v>
                </c:pt>
                <c:pt idx="1640">
                  <c:v>124.90625000000009</c:v>
                </c:pt>
                <c:pt idx="1641">
                  <c:v>124.90625000000009</c:v>
                </c:pt>
                <c:pt idx="1642">
                  <c:v>124.90625000000009</c:v>
                </c:pt>
                <c:pt idx="1643">
                  <c:v>124.90625000000009</c:v>
                </c:pt>
                <c:pt idx="1644">
                  <c:v>124.90625000000009</c:v>
                </c:pt>
                <c:pt idx="1645">
                  <c:v>124.90625000000009</c:v>
                </c:pt>
                <c:pt idx="1646">
                  <c:v>124.921875</c:v>
                </c:pt>
                <c:pt idx="1647">
                  <c:v>124.921875</c:v>
                </c:pt>
                <c:pt idx="1648">
                  <c:v>124.90625000000009</c:v>
                </c:pt>
                <c:pt idx="1649">
                  <c:v>124.90625000000009</c:v>
                </c:pt>
                <c:pt idx="1650">
                  <c:v>124.89062500000009</c:v>
                </c:pt>
                <c:pt idx="1651">
                  <c:v>124.90625000000009</c:v>
                </c:pt>
                <c:pt idx="1652">
                  <c:v>124.90625000000009</c:v>
                </c:pt>
                <c:pt idx="1653">
                  <c:v>124.90625000000009</c:v>
                </c:pt>
                <c:pt idx="1654">
                  <c:v>124.89062500000009</c:v>
                </c:pt>
                <c:pt idx="1655">
                  <c:v>124.921875</c:v>
                </c:pt>
                <c:pt idx="1656">
                  <c:v>124.90625000000009</c:v>
                </c:pt>
                <c:pt idx="1657">
                  <c:v>124.89062500000009</c:v>
                </c:pt>
                <c:pt idx="1658">
                  <c:v>124.90625000000009</c:v>
                </c:pt>
                <c:pt idx="1659">
                  <c:v>124.89062500000009</c:v>
                </c:pt>
                <c:pt idx="1660">
                  <c:v>124.90625000000009</c:v>
                </c:pt>
                <c:pt idx="1661">
                  <c:v>124.90625000000009</c:v>
                </c:pt>
                <c:pt idx="1662">
                  <c:v>124.89062500000009</c:v>
                </c:pt>
                <c:pt idx="1663">
                  <c:v>124.90625000000009</c:v>
                </c:pt>
                <c:pt idx="1664">
                  <c:v>124.90625000000009</c:v>
                </c:pt>
                <c:pt idx="1665">
                  <c:v>124.90625000000009</c:v>
                </c:pt>
                <c:pt idx="1666">
                  <c:v>124.90625000000009</c:v>
                </c:pt>
                <c:pt idx="1667">
                  <c:v>124.90625000000009</c:v>
                </c:pt>
                <c:pt idx="1668">
                  <c:v>124.90625000000009</c:v>
                </c:pt>
                <c:pt idx="1669">
                  <c:v>124.90625000000009</c:v>
                </c:pt>
                <c:pt idx="1670">
                  <c:v>124.90625000000009</c:v>
                </c:pt>
                <c:pt idx="1671">
                  <c:v>124.90625000000009</c:v>
                </c:pt>
                <c:pt idx="1672">
                  <c:v>124.90625000000009</c:v>
                </c:pt>
                <c:pt idx="1673">
                  <c:v>124.90625000000009</c:v>
                </c:pt>
                <c:pt idx="1674">
                  <c:v>124.90625000000009</c:v>
                </c:pt>
                <c:pt idx="1675">
                  <c:v>124.90625000000009</c:v>
                </c:pt>
                <c:pt idx="1676">
                  <c:v>124.90625000000009</c:v>
                </c:pt>
                <c:pt idx="1677">
                  <c:v>124.90625000000009</c:v>
                </c:pt>
                <c:pt idx="1678">
                  <c:v>124.85937499999991</c:v>
                </c:pt>
                <c:pt idx="1679">
                  <c:v>124.828125</c:v>
                </c:pt>
                <c:pt idx="1680">
                  <c:v>124.76562500000009</c:v>
                </c:pt>
                <c:pt idx="1681">
                  <c:v>124.75</c:v>
                </c:pt>
                <c:pt idx="1682">
                  <c:v>124.67187499999991</c:v>
                </c:pt>
                <c:pt idx="1683">
                  <c:v>124.59375</c:v>
                </c:pt>
                <c:pt idx="1684">
                  <c:v>124.5</c:v>
                </c:pt>
                <c:pt idx="1685">
                  <c:v>124.40625000000009</c:v>
                </c:pt>
                <c:pt idx="1686">
                  <c:v>124.234375</c:v>
                </c:pt>
                <c:pt idx="1687">
                  <c:v>123.421875</c:v>
                </c:pt>
                <c:pt idx="1688">
                  <c:v>122.17187499999991</c:v>
                </c:pt>
                <c:pt idx="1689">
                  <c:v>120.67187499999991</c:v>
                </c:pt>
                <c:pt idx="1690">
                  <c:v>119.296875</c:v>
                </c:pt>
                <c:pt idx="1691">
                  <c:v>117.90625000000009</c:v>
                </c:pt>
                <c:pt idx="1692">
                  <c:v>116.51562500000009</c:v>
                </c:pt>
                <c:pt idx="1693">
                  <c:v>115.14062500000009</c:v>
                </c:pt>
                <c:pt idx="1694">
                  <c:v>113.70312500000009</c:v>
                </c:pt>
                <c:pt idx="1695">
                  <c:v>112.328125</c:v>
                </c:pt>
                <c:pt idx="1696">
                  <c:v>110.984375</c:v>
                </c:pt>
                <c:pt idx="1697">
                  <c:v>109.60937499999991</c:v>
                </c:pt>
                <c:pt idx="1698">
                  <c:v>108.21875</c:v>
                </c:pt>
                <c:pt idx="1699">
                  <c:v>106.84375</c:v>
                </c:pt>
                <c:pt idx="1700">
                  <c:v>105.484375</c:v>
                </c:pt>
                <c:pt idx="1701">
                  <c:v>104.09375</c:v>
                </c:pt>
                <c:pt idx="1702">
                  <c:v>102.6875</c:v>
                </c:pt>
                <c:pt idx="1703">
                  <c:v>101.3125</c:v>
                </c:pt>
                <c:pt idx="1704">
                  <c:v>99.921875</c:v>
                </c:pt>
                <c:pt idx="1705">
                  <c:v>98.546875</c:v>
                </c:pt>
                <c:pt idx="1706">
                  <c:v>97.171874999999915</c:v>
                </c:pt>
                <c:pt idx="1707">
                  <c:v>95.781250000000085</c:v>
                </c:pt>
                <c:pt idx="1708">
                  <c:v>94.390625000000085</c:v>
                </c:pt>
                <c:pt idx="1709">
                  <c:v>93.015625000000085</c:v>
                </c:pt>
                <c:pt idx="1710">
                  <c:v>91.624999999999986</c:v>
                </c:pt>
                <c:pt idx="1711">
                  <c:v>90.234375</c:v>
                </c:pt>
                <c:pt idx="1712">
                  <c:v>88.859374999999915</c:v>
                </c:pt>
                <c:pt idx="1713">
                  <c:v>87.46875</c:v>
                </c:pt>
                <c:pt idx="1714">
                  <c:v>86.078125</c:v>
                </c:pt>
                <c:pt idx="1715">
                  <c:v>84.6875</c:v>
                </c:pt>
                <c:pt idx="1716">
                  <c:v>83.296875</c:v>
                </c:pt>
                <c:pt idx="1717">
                  <c:v>81.921875</c:v>
                </c:pt>
                <c:pt idx="1718">
                  <c:v>80.531250000000085</c:v>
                </c:pt>
                <c:pt idx="1719">
                  <c:v>79.15625</c:v>
                </c:pt>
                <c:pt idx="1720">
                  <c:v>77.781250000000085</c:v>
                </c:pt>
                <c:pt idx="1721">
                  <c:v>76.390625000000085</c:v>
                </c:pt>
                <c:pt idx="1722">
                  <c:v>75</c:v>
                </c:pt>
                <c:pt idx="1723">
                  <c:v>73.624999999999986</c:v>
                </c:pt>
                <c:pt idx="1724">
                  <c:v>72.234375</c:v>
                </c:pt>
                <c:pt idx="1725">
                  <c:v>70.859374999999915</c:v>
                </c:pt>
                <c:pt idx="1726">
                  <c:v>69.484375</c:v>
                </c:pt>
                <c:pt idx="1727">
                  <c:v>68.09375</c:v>
                </c:pt>
                <c:pt idx="1728">
                  <c:v>66.703125000000085</c:v>
                </c:pt>
                <c:pt idx="1729">
                  <c:v>65.34375</c:v>
                </c:pt>
                <c:pt idx="1730">
                  <c:v>63.9375</c:v>
                </c:pt>
                <c:pt idx="1731">
                  <c:v>62.546875</c:v>
                </c:pt>
                <c:pt idx="1732">
                  <c:v>61.1875</c:v>
                </c:pt>
                <c:pt idx="1733">
                  <c:v>59.796875000000043</c:v>
                </c:pt>
                <c:pt idx="1734">
                  <c:v>58.421875</c:v>
                </c:pt>
                <c:pt idx="1735">
                  <c:v>57.046875</c:v>
                </c:pt>
                <c:pt idx="1736">
                  <c:v>55.671875</c:v>
                </c:pt>
                <c:pt idx="1737">
                  <c:v>54.265625000000043</c:v>
                </c:pt>
                <c:pt idx="1738">
                  <c:v>52.890625</c:v>
                </c:pt>
                <c:pt idx="1739">
                  <c:v>51.5</c:v>
                </c:pt>
                <c:pt idx="1740">
                  <c:v>50.125000000000043</c:v>
                </c:pt>
                <c:pt idx="1741">
                  <c:v>48.75</c:v>
                </c:pt>
                <c:pt idx="1742">
                  <c:v>47.34375</c:v>
                </c:pt>
                <c:pt idx="1743">
                  <c:v>45.968750000000043</c:v>
                </c:pt>
                <c:pt idx="1744">
                  <c:v>44.593750000000043</c:v>
                </c:pt>
                <c:pt idx="1745">
                  <c:v>43.203125000000043</c:v>
                </c:pt>
                <c:pt idx="1746">
                  <c:v>41.8125</c:v>
                </c:pt>
                <c:pt idx="1747">
                  <c:v>40.453125</c:v>
                </c:pt>
                <c:pt idx="1748">
                  <c:v>39.062500000000043</c:v>
                </c:pt>
                <c:pt idx="1749">
                  <c:v>37.703125000000043</c:v>
                </c:pt>
                <c:pt idx="1750">
                  <c:v>36.359375</c:v>
                </c:pt>
                <c:pt idx="1751">
                  <c:v>35.203125000000043</c:v>
                </c:pt>
                <c:pt idx="1752">
                  <c:v>34.093750000000043</c:v>
                </c:pt>
                <c:pt idx="1753">
                  <c:v>32.78125</c:v>
                </c:pt>
                <c:pt idx="1754">
                  <c:v>31.40625</c:v>
                </c:pt>
                <c:pt idx="1755">
                  <c:v>30.031250000000021</c:v>
                </c:pt>
                <c:pt idx="1756">
                  <c:v>28.640625</c:v>
                </c:pt>
                <c:pt idx="1757">
                  <c:v>27.265624999999975</c:v>
                </c:pt>
                <c:pt idx="1758">
                  <c:v>25.859375000000021</c:v>
                </c:pt>
                <c:pt idx="1759">
                  <c:v>24.484375</c:v>
                </c:pt>
                <c:pt idx="1760">
                  <c:v>23.109375000000021</c:v>
                </c:pt>
                <c:pt idx="1761">
                  <c:v>21.71875</c:v>
                </c:pt>
                <c:pt idx="1762">
                  <c:v>20.328125</c:v>
                </c:pt>
                <c:pt idx="1763">
                  <c:v>18.953125</c:v>
                </c:pt>
                <c:pt idx="1764">
                  <c:v>17.546875000000021</c:v>
                </c:pt>
                <c:pt idx="1765">
                  <c:v>16.171875000000043</c:v>
                </c:pt>
                <c:pt idx="1766">
                  <c:v>14.78125</c:v>
                </c:pt>
                <c:pt idx="1767">
                  <c:v>13.375000000000011</c:v>
                </c:pt>
                <c:pt idx="1768">
                  <c:v>12</c:v>
                </c:pt>
                <c:pt idx="1769">
                  <c:v>10.59375</c:v>
                </c:pt>
                <c:pt idx="1770">
                  <c:v>9.203125</c:v>
                </c:pt>
                <c:pt idx="1771">
                  <c:v>7.8124999999999956</c:v>
                </c:pt>
                <c:pt idx="1772">
                  <c:v>6.4062500000000053</c:v>
                </c:pt>
                <c:pt idx="1773">
                  <c:v>5.0312500000000053</c:v>
                </c:pt>
                <c:pt idx="1774">
                  <c:v>3.640625</c:v>
                </c:pt>
                <c:pt idx="1775">
                  <c:v>2.234375</c:v>
                </c:pt>
                <c:pt idx="1776">
                  <c:v>0.92187500000000078</c:v>
                </c:pt>
                <c:pt idx="1777">
                  <c:v>0.265625</c:v>
                </c:pt>
                <c:pt idx="1778">
                  <c:v>0.10937500000000008</c:v>
                </c:pt>
                <c:pt idx="1779">
                  <c:v>0.140625</c:v>
                </c:pt>
                <c:pt idx="1780">
                  <c:v>0.15625000000000017</c:v>
                </c:pt>
                <c:pt idx="1781">
                  <c:v>0.171875</c:v>
                </c:pt>
                <c:pt idx="1782">
                  <c:v>0.171875</c:v>
                </c:pt>
                <c:pt idx="1783">
                  <c:v>0.15625000000000017</c:v>
                </c:pt>
                <c:pt idx="1784">
                  <c:v>0.15625000000000017</c:v>
                </c:pt>
                <c:pt idx="1785">
                  <c:v>0.171875</c:v>
                </c:pt>
                <c:pt idx="1786">
                  <c:v>0.140625</c:v>
                </c:pt>
                <c:pt idx="1787">
                  <c:v>0.10937500000000008</c:v>
                </c:pt>
                <c:pt idx="1788">
                  <c:v>0.125</c:v>
                </c:pt>
                <c:pt idx="1789">
                  <c:v>9.3750000000000153E-2</c:v>
                </c:pt>
                <c:pt idx="1790">
                  <c:v>9.3750000000000153E-2</c:v>
                </c:pt>
                <c:pt idx="1791">
                  <c:v>6.25E-2</c:v>
                </c:pt>
                <c:pt idx="1792">
                  <c:v>6.25E-2</c:v>
                </c:pt>
                <c:pt idx="1793">
                  <c:v>6.25E-2</c:v>
                </c:pt>
                <c:pt idx="1794">
                  <c:v>4.6874999999999986E-2</c:v>
                </c:pt>
                <c:pt idx="1795">
                  <c:v>6.25E-2</c:v>
                </c:pt>
                <c:pt idx="1796">
                  <c:v>7.8125E-2</c:v>
                </c:pt>
                <c:pt idx="1797">
                  <c:v>6.25E-2</c:v>
                </c:pt>
                <c:pt idx="1798">
                  <c:v>6.25E-2</c:v>
                </c:pt>
                <c:pt idx="1799">
                  <c:v>4.6874999999999986E-2</c:v>
                </c:pt>
                <c:pt idx="1800">
                  <c:v>6.25E-2</c:v>
                </c:pt>
                <c:pt idx="1801">
                  <c:v>4.6874999999999986E-2</c:v>
                </c:pt>
                <c:pt idx="1802">
                  <c:v>4.6874999999999986E-2</c:v>
                </c:pt>
                <c:pt idx="1803">
                  <c:v>6.25E-2</c:v>
                </c:pt>
                <c:pt idx="1804">
                  <c:v>4.6874999999999986E-2</c:v>
                </c:pt>
                <c:pt idx="1805">
                  <c:v>4.6874999999999986E-2</c:v>
                </c:pt>
                <c:pt idx="1806">
                  <c:v>4.6874999999999986E-2</c:v>
                </c:pt>
                <c:pt idx="1807">
                  <c:v>4.6874999999999986E-2</c:v>
                </c:pt>
                <c:pt idx="1808">
                  <c:v>6.25E-2</c:v>
                </c:pt>
                <c:pt idx="1809">
                  <c:v>3.125E-2</c:v>
                </c:pt>
                <c:pt idx="1810">
                  <c:v>4.6874999999999986E-2</c:v>
                </c:pt>
                <c:pt idx="1811">
                  <c:v>4.6874999999999986E-2</c:v>
                </c:pt>
                <c:pt idx="1812">
                  <c:v>1.5625E-2</c:v>
                </c:pt>
                <c:pt idx="1813">
                  <c:v>3.125E-2</c:v>
                </c:pt>
                <c:pt idx="1814">
                  <c:v>3.125E-2</c:v>
                </c:pt>
                <c:pt idx="1815">
                  <c:v>3.125E-2</c:v>
                </c:pt>
                <c:pt idx="1816">
                  <c:v>4.6874999999999986E-2</c:v>
                </c:pt>
                <c:pt idx="1817">
                  <c:v>1.5625E-2</c:v>
                </c:pt>
                <c:pt idx="1818">
                  <c:v>3.125E-2</c:v>
                </c:pt>
                <c:pt idx="1819">
                  <c:v>3.125E-2</c:v>
                </c:pt>
                <c:pt idx="1820">
                  <c:v>1.5625E-2</c:v>
                </c:pt>
                <c:pt idx="1821">
                  <c:v>3.125E-2</c:v>
                </c:pt>
                <c:pt idx="1822">
                  <c:v>3.125E-2</c:v>
                </c:pt>
                <c:pt idx="1823">
                  <c:v>1.5625E-2</c:v>
                </c:pt>
                <c:pt idx="1824">
                  <c:v>3.125E-2</c:v>
                </c:pt>
                <c:pt idx="1825">
                  <c:v>1.5625E-2</c:v>
                </c:pt>
                <c:pt idx="1826">
                  <c:v>1.5625E-2</c:v>
                </c:pt>
                <c:pt idx="1827">
                  <c:v>1.5625E-2</c:v>
                </c:pt>
                <c:pt idx="1828">
                  <c:v>0</c:v>
                </c:pt>
                <c:pt idx="1829">
                  <c:v>0</c:v>
                </c:pt>
                <c:pt idx="1830">
                  <c:v>1.5625E-2</c:v>
                </c:pt>
                <c:pt idx="1831">
                  <c:v>0</c:v>
                </c:pt>
                <c:pt idx="1832">
                  <c:v>1.5625E-2</c:v>
                </c:pt>
                <c:pt idx="1833">
                  <c:v>1.5625E-2</c:v>
                </c:pt>
                <c:pt idx="1834">
                  <c:v>0</c:v>
                </c:pt>
                <c:pt idx="1835">
                  <c:v>1.5625E-2</c:v>
                </c:pt>
                <c:pt idx="1836">
                  <c:v>0</c:v>
                </c:pt>
                <c:pt idx="1837">
                  <c:v>0</c:v>
                </c:pt>
                <c:pt idx="1838">
                  <c:v>1.5625E-2</c:v>
                </c:pt>
                <c:pt idx="1839">
                  <c:v>0</c:v>
                </c:pt>
                <c:pt idx="1840">
                  <c:v>0</c:v>
                </c:pt>
                <c:pt idx="1841">
                  <c:v>1.5625E-2</c:v>
                </c:pt>
                <c:pt idx="1842">
                  <c:v>0</c:v>
                </c:pt>
                <c:pt idx="1843">
                  <c:v>-1.5625E-2</c:v>
                </c:pt>
                <c:pt idx="1844">
                  <c:v>0</c:v>
                </c:pt>
                <c:pt idx="1845">
                  <c:v>-1.5625E-2</c:v>
                </c:pt>
                <c:pt idx="1846">
                  <c:v>-1.5625E-2</c:v>
                </c:pt>
                <c:pt idx="1847">
                  <c:v>0</c:v>
                </c:pt>
                <c:pt idx="1848">
                  <c:v>0</c:v>
                </c:pt>
                <c:pt idx="1849">
                  <c:v>0</c:v>
                </c:pt>
                <c:pt idx="1850">
                  <c:v>-1.5625E-2</c:v>
                </c:pt>
                <c:pt idx="1851">
                  <c:v>0</c:v>
                </c:pt>
                <c:pt idx="1852">
                  <c:v>1.5625E-2</c:v>
                </c:pt>
                <c:pt idx="1853">
                  <c:v>0</c:v>
                </c:pt>
                <c:pt idx="1854">
                  <c:v>1.5625E-2</c:v>
                </c:pt>
                <c:pt idx="1855">
                  <c:v>0</c:v>
                </c:pt>
                <c:pt idx="1856">
                  <c:v>-3.125E-2</c:v>
                </c:pt>
                <c:pt idx="1857">
                  <c:v>-1.5625E-2</c:v>
                </c:pt>
                <c:pt idx="1858">
                  <c:v>0</c:v>
                </c:pt>
                <c:pt idx="1859">
                  <c:v>-1.5625E-2</c:v>
                </c:pt>
                <c:pt idx="1860">
                  <c:v>0</c:v>
                </c:pt>
                <c:pt idx="1861">
                  <c:v>0</c:v>
                </c:pt>
                <c:pt idx="1862">
                  <c:v>0</c:v>
                </c:pt>
                <c:pt idx="1863">
                  <c:v>-1.5625E-2</c:v>
                </c:pt>
                <c:pt idx="1864">
                  <c:v>-1.5625E-2</c:v>
                </c:pt>
                <c:pt idx="1865">
                  <c:v>1.5625E-2</c:v>
                </c:pt>
                <c:pt idx="1866">
                  <c:v>-1.5625E-2</c:v>
                </c:pt>
                <c:pt idx="1867">
                  <c:v>0</c:v>
                </c:pt>
                <c:pt idx="1868">
                  <c:v>0</c:v>
                </c:pt>
                <c:pt idx="1869">
                  <c:v>-1.5625E-2</c:v>
                </c:pt>
                <c:pt idx="1870">
                  <c:v>1.5625E-2</c:v>
                </c:pt>
                <c:pt idx="1871">
                  <c:v>0</c:v>
                </c:pt>
                <c:pt idx="1872">
                  <c:v>-1.5625E-2</c:v>
                </c:pt>
                <c:pt idx="1873">
                  <c:v>-1.5625E-2</c:v>
                </c:pt>
                <c:pt idx="1874">
                  <c:v>0</c:v>
                </c:pt>
                <c:pt idx="1875">
                  <c:v>-1.5625E-2</c:v>
                </c:pt>
                <c:pt idx="1876">
                  <c:v>-1.5625E-2</c:v>
                </c:pt>
                <c:pt idx="1877">
                  <c:v>-1.5625E-2</c:v>
                </c:pt>
                <c:pt idx="1878">
                  <c:v>-1.5625E-2</c:v>
                </c:pt>
                <c:pt idx="1879">
                  <c:v>0</c:v>
                </c:pt>
                <c:pt idx="1880">
                  <c:v>-1.5625E-2</c:v>
                </c:pt>
                <c:pt idx="1881">
                  <c:v>-1.5625E-2</c:v>
                </c:pt>
                <c:pt idx="1882">
                  <c:v>0</c:v>
                </c:pt>
                <c:pt idx="1883">
                  <c:v>-1.5625E-2</c:v>
                </c:pt>
                <c:pt idx="1884">
                  <c:v>-3.125E-2</c:v>
                </c:pt>
                <c:pt idx="1885">
                  <c:v>0</c:v>
                </c:pt>
                <c:pt idx="1886">
                  <c:v>-1.5625E-2</c:v>
                </c:pt>
                <c:pt idx="1887">
                  <c:v>-1.5625E-2</c:v>
                </c:pt>
                <c:pt idx="1888">
                  <c:v>-1.5625E-2</c:v>
                </c:pt>
                <c:pt idx="1889">
                  <c:v>-3.125E-2</c:v>
                </c:pt>
                <c:pt idx="1890">
                  <c:v>-1.5625E-2</c:v>
                </c:pt>
                <c:pt idx="1891">
                  <c:v>-1.5625E-2</c:v>
                </c:pt>
                <c:pt idx="1892">
                  <c:v>-1.5625E-2</c:v>
                </c:pt>
                <c:pt idx="1893">
                  <c:v>0</c:v>
                </c:pt>
                <c:pt idx="1894">
                  <c:v>-1.5625E-2</c:v>
                </c:pt>
                <c:pt idx="1895">
                  <c:v>0</c:v>
                </c:pt>
                <c:pt idx="1896">
                  <c:v>0</c:v>
                </c:pt>
                <c:pt idx="1897">
                  <c:v>-1.5625E-2</c:v>
                </c:pt>
                <c:pt idx="1898">
                  <c:v>0</c:v>
                </c:pt>
                <c:pt idx="1899">
                  <c:v>0</c:v>
                </c:pt>
                <c:pt idx="1900">
                  <c:v>-1.5625E-2</c:v>
                </c:pt>
                <c:pt idx="1901">
                  <c:v>0</c:v>
                </c:pt>
                <c:pt idx="1902">
                  <c:v>-1.5625E-2</c:v>
                </c:pt>
                <c:pt idx="1903">
                  <c:v>-3.125E-2</c:v>
                </c:pt>
                <c:pt idx="1904">
                  <c:v>-1.5625E-2</c:v>
                </c:pt>
                <c:pt idx="1905">
                  <c:v>-3.125E-2</c:v>
                </c:pt>
                <c:pt idx="1906">
                  <c:v>-1.5625E-2</c:v>
                </c:pt>
                <c:pt idx="1907">
                  <c:v>-1.5625E-2</c:v>
                </c:pt>
                <c:pt idx="1908">
                  <c:v>-1.5625E-2</c:v>
                </c:pt>
                <c:pt idx="1909">
                  <c:v>0</c:v>
                </c:pt>
                <c:pt idx="1910">
                  <c:v>-1.5625E-2</c:v>
                </c:pt>
                <c:pt idx="1911">
                  <c:v>0</c:v>
                </c:pt>
                <c:pt idx="1912">
                  <c:v>-1.5625E-2</c:v>
                </c:pt>
                <c:pt idx="1913">
                  <c:v>-1.5625E-2</c:v>
                </c:pt>
                <c:pt idx="1914">
                  <c:v>-1.5625E-2</c:v>
                </c:pt>
                <c:pt idx="1915">
                  <c:v>-1.5625E-2</c:v>
                </c:pt>
                <c:pt idx="1916">
                  <c:v>-3.125E-2</c:v>
                </c:pt>
                <c:pt idx="1917">
                  <c:v>-1.5625E-2</c:v>
                </c:pt>
                <c:pt idx="1918">
                  <c:v>-1.5625E-2</c:v>
                </c:pt>
                <c:pt idx="1919">
                  <c:v>-1.5625E-2</c:v>
                </c:pt>
                <c:pt idx="1920">
                  <c:v>0</c:v>
                </c:pt>
                <c:pt idx="1921">
                  <c:v>-1.5625E-2</c:v>
                </c:pt>
                <c:pt idx="1922">
                  <c:v>0</c:v>
                </c:pt>
                <c:pt idx="1923">
                  <c:v>0</c:v>
                </c:pt>
                <c:pt idx="1924">
                  <c:v>0</c:v>
                </c:pt>
                <c:pt idx="1925">
                  <c:v>0</c:v>
                </c:pt>
                <c:pt idx="1926">
                  <c:v>-1.5625E-2</c:v>
                </c:pt>
                <c:pt idx="1927">
                  <c:v>-1.5625E-2</c:v>
                </c:pt>
                <c:pt idx="1928">
                  <c:v>0</c:v>
                </c:pt>
                <c:pt idx="1929">
                  <c:v>-1.5625E-2</c:v>
                </c:pt>
                <c:pt idx="1930">
                  <c:v>-1.5625E-2</c:v>
                </c:pt>
                <c:pt idx="1931">
                  <c:v>-1.5625E-2</c:v>
                </c:pt>
                <c:pt idx="1932">
                  <c:v>0</c:v>
                </c:pt>
                <c:pt idx="1933">
                  <c:v>0</c:v>
                </c:pt>
                <c:pt idx="1934">
                  <c:v>0</c:v>
                </c:pt>
                <c:pt idx="1935">
                  <c:v>0</c:v>
                </c:pt>
                <c:pt idx="1936">
                  <c:v>0</c:v>
                </c:pt>
                <c:pt idx="1937">
                  <c:v>-1.5625E-2</c:v>
                </c:pt>
                <c:pt idx="1938">
                  <c:v>0</c:v>
                </c:pt>
                <c:pt idx="1939">
                  <c:v>-1.5625E-2</c:v>
                </c:pt>
                <c:pt idx="1940">
                  <c:v>-1.5625E-2</c:v>
                </c:pt>
                <c:pt idx="1941">
                  <c:v>-1.5625E-2</c:v>
                </c:pt>
                <c:pt idx="1942">
                  <c:v>-1.5625E-2</c:v>
                </c:pt>
                <c:pt idx="1943">
                  <c:v>0</c:v>
                </c:pt>
                <c:pt idx="1944">
                  <c:v>0</c:v>
                </c:pt>
                <c:pt idx="1945">
                  <c:v>0</c:v>
                </c:pt>
                <c:pt idx="1946">
                  <c:v>1.5625E-2</c:v>
                </c:pt>
                <c:pt idx="1947">
                  <c:v>-1.5625E-2</c:v>
                </c:pt>
                <c:pt idx="1948">
                  <c:v>0</c:v>
                </c:pt>
                <c:pt idx="1949">
                  <c:v>0</c:v>
                </c:pt>
                <c:pt idx="1950">
                  <c:v>-3.125E-2</c:v>
                </c:pt>
                <c:pt idx="1951">
                  <c:v>-1.5625E-2</c:v>
                </c:pt>
                <c:pt idx="1952">
                  <c:v>0</c:v>
                </c:pt>
                <c:pt idx="1953">
                  <c:v>-3.125E-2</c:v>
                </c:pt>
                <c:pt idx="1954">
                  <c:v>0</c:v>
                </c:pt>
                <c:pt idx="1955">
                  <c:v>-1.5625E-2</c:v>
                </c:pt>
                <c:pt idx="1956">
                  <c:v>0</c:v>
                </c:pt>
                <c:pt idx="1957">
                  <c:v>0</c:v>
                </c:pt>
                <c:pt idx="1958">
                  <c:v>0</c:v>
                </c:pt>
                <c:pt idx="1959">
                  <c:v>0</c:v>
                </c:pt>
                <c:pt idx="1960">
                  <c:v>-1.5625E-2</c:v>
                </c:pt>
                <c:pt idx="1961">
                  <c:v>0</c:v>
                </c:pt>
                <c:pt idx="1962">
                  <c:v>-1.5625E-2</c:v>
                </c:pt>
                <c:pt idx="1963">
                  <c:v>-1.5625E-2</c:v>
                </c:pt>
                <c:pt idx="1964">
                  <c:v>0</c:v>
                </c:pt>
                <c:pt idx="1965">
                  <c:v>-1.5625E-2</c:v>
                </c:pt>
                <c:pt idx="1966">
                  <c:v>-1.5625E-2</c:v>
                </c:pt>
                <c:pt idx="1967">
                  <c:v>1.5625E-2</c:v>
                </c:pt>
                <c:pt idx="1968">
                  <c:v>0</c:v>
                </c:pt>
                <c:pt idx="1969">
                  <c:v>-1.5625E-2</c:v>
                </c:pt>
                <c:pt idx="1970">
                  <c:v>0</c:v>
                </c:pt>
                <c:pt idx="1971">
                  <c:v>-3.125E-2</c:v>
                </c:pt>
                <c:pt idx="1972">
                  <c:v>-1.5625E-2</c:v>
                </c:pt>
                <c:pt idx="1973">
                  <c:v>0</c:v>
                </c:pt>
                <c:pt idx="1974">
                  <c:v>-1.5625E-2</c:v>
                </c:pt>
                <c:pt idx="1975">
                  <c:v>0</c:v>
                </c:pt>
                <c:pt idx="1976">
                  <c:v>0</c:v>
                </c:pt>
                <c:pt idx="1977">
                  <c:v>-1.5625E-2</c:v>
                </c:pt>
                <c:pt idx="1978">
                  <c:v>0</c:v>
                </c:pt>
                <c:pt idx="1979">
                  <c:v>-1.5625E-2</c:v>
                </c:pt>
                <c:pt idx="1980">
                  <c:v>0</c:v>
                </c:pt>
                <c:pt idx="1981">
                  <c:v>-1.5625E-2</c:v>
                </c:pt>
                <c:pt idx="1982">
                  <c:v>-1.5625E-2</c:v>
                </c:pt>
                <c:pt idx="1983">
                  <c:v>-1.5625E-2</c:v>
                </c:pt>
                <c:pt idx="1984">
                  <c:v>-1.5625E-2</c:v>
                </c:pt>
                <c:pt idx="1985">
                  <c:v>-3.125E-2</c:v>
                </c:pt>
                <c:pt idx="1986">
                  <c:v>0</c:v>
                </c:pt>
                <c:pt idx="1987">
                  <c:v>-1.5625E-2</c:v>
                </c:pt>
                <c:pt idx="1988">
                  <c:v>0</c:v>
                </c:pt>
                <c:pt idx="1989">
                  <c:v>0</c:v>
                </c:pt>
                <c:pt idx="1990">
                  <c:v>-1.5625E-2</c:v>
                </c:pt>
                <c:pt idx="1991">
                  <c:v>0</c:v>
                </c:pt>
                <c:pt idx="1992">
                  <c:v>-1.5625E-2</c:v>
                </c:pt>
                <c:pt idx="1993">
                  <c:v>-1.5625E-2</c:v>
                </c:pt>
                <c:pt idx="1994">
                  <c:v>-1.5625E-2</c:v>
                </c:pt>
                <c:pt idx="1995">
                  <c:v>0</c:v>
                </c:pt>
                <c:pt idx="1996">
                  <c:v>0</c:v>
                </c:pt>
                <c:pt idx="1997">
                  <c:v>-1.5625E-2</c:v>
                </c:pt>
                <c:pt idx="1998">
                  <c:v>0</c:v>
                </c:pt>
                <c:pt idx="1999">
                  <c:v>0</c:v>
                </c:pt>
                <c:pt idx="2000">
                  <c:v>0</c:v>
                </c:pt>
                <c:pt idx="2001">
                  <c:v>-1.5625E-2</c:v>
                </c:pt>
                <c:pt idx="2002">
                  <c:v>-1.5625E-2</c:v>
                </c:pt>
                <c:pt idx="2003">
                  <c:v>-1.5625E-2</c:v>
                </c:pt>
                <c:pt idx="2004">
                  <c:v>-1.5625E-2</c:v>
                </c:pt>
                <c:pt idx="2005">
                  <c:v>-1.5625E-2</c:v>
                </c:pt>
                <c:pt idx="2006">
                  <c:v>0</c:v>
                </c:pt>
                <c:pt idx="2007">
                  <c:v>-1.5625E-2</c:v>
                </c:pt>
                <c:pt idx="2008">
                  <c:v>-1.5625E-2</c:v>
                </c:pt>
                <c:pt idx="2009">
                  <c:v>0</c:v>
                </c:pt>
                <c:pt idx="2010">
                  <c:v>0</c:v>
                </c:pt>
                <c:pt idx="2011">
                  <c:v>-1.5625E-2</c:v>
                </c:pt>
                <c:pt idx="2012">
                  <c:v>-1.5625E-2</c:v>
                </c:pt>
                <c:pt idx="2013">
                  <c:v>-1.5625E-2</c:v>
                </c:pt>
                <c:pt idx="2014">
                  <c:v>-1.5625E-2</c:v>
                </c:pt>
                <c:pt idx="2015">
                  <c:v>0</c:v>
                </c:pt>
                <c:pt idx="2016">
                  <c:v>0</c:v>
                </c:pt>
                <c:pt idx="2017">
                  <c:v>0</c:v>
                </c:pt>
                <c:pt idx="2018">
                  <c:v>-1.5625E-2</c:v>
                </c:pt>
                <c:pt idx="2019">
                  <c:v>0</c:v>
                </c:pt>
                <c:pt idx="2020">
                  <c:v>-1.5625E-2</c:v>
                </c:pt>
                <c:pt idx="2021">
                  <c:v>-1.5625E-2</c:v>
                </c:pt>
                <c:pt idx="2022">
                  <c:v>0</c:v>
                </c:pt>
                <c:pt idx="2023">
                  <c:v>-1.5625E-2</c:v>
                </c:pt>
                <c:pt idx="2024">
                  <c:v>0</c:v>
                </c:pt>
                <c:pt idx="2025">
                  <c:v>-1.5625E-2</c:v>
                </c:pt>
                <c:pt idx="2026">
                  <c:v>0</c:v>
                </c:pt>
                <c:pt idx="2027">
                  <c:v>0</c:v>
                </c:pt>
                <c:pt idx="2028">
                  <c:v>0</c:v>
                </c:pt>
                <c:pt idx="2029">
                  <c:v>-1.5625E-2</c:v>
                </c:pt>
                <c:pt idx="2030">
                  <c:v>-1.5625E-2</c:v>
                </c:pt>
                <c:pt idx="2031">
                  <c:v>-1.5625E-2</c:v>
                </c:pt>
                <c:pt idx="2032">
                  <c:v>-1.5625E-2</c:v>
                </c:pt>
                <c:pt idx="2033">
                  <c:v>0</c:v>
                </c:pt>
                <c:pt idx="2034">
                  <c:v>0</c:v>
                </c:pt>
                <c:pt idx="2035">
                  <c:v>0</c:v>
                </c:pt>
                <c:pt idx="2036">
                  <c:v>-1.5625E-2</c:v>
                </c:pt>
                <c:pt idx="2037">
                  <c:v>-1.5625E-2</c:v>
                </c:pt>
                <c:pt idx="2038">
                  <c:v>-1.5625E-2</c:v>
                </c:pt>
                <c:pt idx="2039">
                  <c:v>-1.5625E-2</c:v>
                </c:pt>
                <c:pt idx="2040">
                  <c:v>0</c:v>
                </c:pt>
                <c:pt idx="2041">
                  <c:v>-1.5625E-2</c:v>
                </c:pt>
                <c:pt idx="2042">
                  <c:v>0</c:v>
                </c:pt>
                <c:pt idx="2043">
                  <c:v>0</c:v>
                </c:pt>
                <c:pt idx="2044">
                  <c:v>-1.5625E-2</c:v>
                </c:pt>
                <c:pt idx="2045">
                  <c:v>0</c:v>
                </c:pt>
                <c:pt idx="2046">
                  <c:v>-1.5625E-2</c:v>
                </c:pt>
                <c:pt idx="2047">
                  <c:v>0</c:v>
                </c:pt>
                <c:pt idx="2048">
                  <c:v>0</c:v>
                </c:pt>
                <c:pt idx="2049">
                  <c:v>-1.5625E-2</c:v>
                </c:pt>
                <c:pt idx="2050">
                  <c:v>-1.5625E-2</c:v>
                </c:pt>
                <c:pt idx="2051">
                  <c:v>-1.5625E-2</c:v>
                </c:pt>
                <c:pt idx="2052">
                  <c:v>-1.5625E-2</c:v>
                </c:pt>
                <c:pt idx="2053">
                  <c:v>1.5625E-2</c:v>
                </c:pt>
                <c:pt idx="2054">
                  <c:v>0</c:v>
                </c:pt>
                <c:pt idx="2055">
                  <c:v>1.5625E-2</c:v>
                </c:pt>
                <c:pt idx="2056">
                  <c:v>-1.5625E-2</c:v>
                </c:pt>
                <c:pt idx="2057">
                  <c:v>-3.125E-2</c:v>
                </c:pt>
                <c:pt idx="2058">
                  <c:v>-1.5625E-2</c:v>
                </c:pt>
                <c:pt idx="2059">
                  <c:v>-3.125E-2</c:v>
                </c:pt>
                <c:pt idx="2060">
                  <c:v>-1.5625E-2</c:v>
                </c:pt>
                <c:pt idx="2061">
                  <c:v>-3.125E-2</c:v>
                </c:pt>
                <c:pt idx="2062">
                  <c:v>0</c:v>
                </c:pt>
                <c:pt idx="2063">
                  <c:v>1.5625E-2</c:v>
                </c:pt>
                <c:pt idx="2064">
                  <c:v>0</c:v>
                </c:pt>
                <c:pt idx="2065">
                  <c:v>0</c:v>
                </c:pt>
                <c:pt idx="2066">
                  <c:v>0</c:v>
                </c:pt>
                <c:pt idx="2067">
                  <c:v>1.5625E-2</c:v>
                </c:pt>
                <c:pt idx="2068">
                  <c:v>0</c:v>
                </c:pt>
                <c:pt idx="2069">
                  <c:v>1.5625E-2</c:v>
                </c:pt>
                <c:pt idx="2070">
                  <c:v>-1.5625E-2</c:v>
                </c:pt>
                <c:pt idx="2071">
                  <c:v>-1.5625E-2</c:v>
                </c:pt>
                <c:pt idx="2072">
                  <c:v>-1.5625E-2</c:v>
                </c:pt>
                <c:pt idx="2073">
                  <c:v>-1.5625E-2</c:v>
                </c:pt>
                <c:pt idx="2074">
                  <c:v>-3.125E-2</c:v>
                </c:pt>
                <c:pt idx="2075">
                  <c:v>-3.125E-2</c:v>
                </c:pt>
                <c:pt idx="2076">
                  <c:v>-1.5625E-2</c:v>
                </c:pt>
                <c:pt idx="2077">
                  <c:v>-1.5625E-2</c:v>
                </c:pt>
                <c:pt idx="2078">
                  <c:v>0</c:v>
                </c:pt>
                <c:pt idx="2079">
                  <c:v>0</c:v>
                </c:pt>
                <c:pt idx="2080">
                  <c:v>0</c:v>
                </c:pt>
                <c:pt idx="2081">
                  <c:v>0</c:v>
                </c:pt>
                <c:pt idx="2082">
                  <c:v>0</c:v>
                </c:pt>
                <c:pt idx="2083">
                  <c:v>-1.5625E-2</c:v>
                </c:pt>
                <c:pt idx="2084">
                  <c:v>0</c:v>
                </c:pt>
                <c:pt idx="2085">
                  <c:v>-1.5625E-2</c:v>
                </c:pt>
                <c:pt idx="2086">
                  <c:v>1.5625E-2</c:v>
                </c:pt>
                <c:pt idx="2087">
                  <c:v>0</c:v>
                </c:pt>
                <c:pt idx="2088">
                  <c:v>0</c:v>
                </c:pt>
                <c:pt idx="2089">
                  <c:v>0</c:v>
                </c:pt>
                <c:pt idx="2090">
                  <c:v>-1.5625E-2</c:v>
                </c:pt>
                <c:pt idx="2091">
                  <c:v>-1.5625E-2</c:v>
                </c:pt>
                <c:pt idx="2092">
                  <c:v>-1.5625E-2</c:v>
                </c:pt>
                <c:pt idx="2093">
                  <c:v>0</c:v>
                </c:pt>
                <c:pt idx="2094">
                  <c:v>-1.5625E-2</c:v>
                </c:pt>
                <c:pt idx="2095">
                  <c:v>-1.5625E-2</c:v>
                </c:pt>
                <c:pt idx="2096">
                  <c:v>0</c:v>
                </c:pt>
                <c:pt idx="2097">
                  <c:v>-1.5625E-2</c:v>
                </c:pt>
                <c:pt idx="2098">
                  <c:v>0</c:v>
                </c:pt>
                <c:pt idx="2099">
                  <c:v>-1.5625E-2</c:v>
                </c:pt>
                <c:pt idx="2100">
                  <c:v>-1.5625E-2</c:v>
                </c:pt>
                <c:pt idx="2101">
                  <c:v>0</c:v>
                </c:pt>
                <c:pt idx="2102">
                  <c:v>-1.5625E-2</c:v>
                </c:pt>
                <c:pt idx="2103">
                  <c:v>0</c:v>
                </c:pt>
                <c:pt idx="2104">
                  <c:v>0</c:v>
                </c:pt>
                <c:pt idx="2105">
                  <c:v>-1.5625E-2</c:v>
                </c:pt>
                <c:pt idx="2106">
                  <c:v>-1.5625E-2</c:v>
                </c:pt>
                <c:pt idx="2107">
                  <c:v>-1.5625E-2</c:v>
                </c:pt>
                <c:pt idx="2108">
                  <c:v>-1.5625E-2</c:v>
                </c:pt>
                <c:pt idx="2109">
                  <c:v>0</c:v>
                </c:pt>
                <c:pt idx="2110">
                  <c:v>-1.5625E-2</c:v>
                </c:pt>
                <c:pt idx="2111">
                  <c:v>0</c:v>
                </c:pt>
                <c:pt idx="2112">
                  <c:v>0</c:v>
                </c:pt>
                <c:pt idx="2113">
                  <c:v>-1.5625E-2</c:v>
                </c:pt>
                <c:pt idx="2114">
                  <c:v>1.5625E-2</c:v>
                </c:pt>
                <c:pt idx="2115">
                  <c:v>-1.5625E-2</c:v>
                </c:pt>
                <c:pt idx="2116">
                  <c:v>0</c:v>
                </c:pt>
                <c:pt idx="2117">
                  <c:v>0</c:v>
                </c:pt>
                <c:pt idx="2118">
                  <c:v>-1.5625E-2</c:v>
                </c:pt>
                <c:pt idx="2119">
                  <c:v>0</c:v>
                </c:pt>
                <c:pt idx="2120">
                  <c:v>-1.5625E-2</c:v>
                </c:pt>
                <c:pt idx="2121">
                  <c:v>0</c:v>
                </c:pt>
                <c:pt idx="2122">
                  <c:v>-1.5625E-2</c:v>
                </c:pt>
                <c:pt idx="2123">
                  <c:v>-1.5625E-2</c:v>
                </c:pt>
                <c:pt idx="2124">
                  <c:v>-1.5625E-2</c:v>
                </c:pt>
                <c:pt idx="2125">
                  <c:v>-1.5625E-2</c:v>
                </c:pt>
                <c:pt idx="2126">
                  <c:v>-3.125E-2</c:v>
                </c:pt>
                <c:pt idx="2127">
                  <c:v>-1.5625E-2</c:v>
                </c:pt>
                <c:pt idx="2128">
                  <c:v>-1.5625E-2</c:v>
                </c:pt>
                <c:pt idx="2129">
                  <c:v>-1.5625E-2</c:v>
                </c:pt>
                <c:pt idx="2130">
                  <c:v>0</c:v>
                </c:pt>
                <c:pt idx="2131">
                  <c:v>-1.5625E-2</c:v>
                </c:pt>
                <c:pt idx="2132">
                  <c:v>0</c:v>
                </c:pt>
                <c:pt idx="2133">
                  <c:v>-1.5625E-2</c:v>
                </c:pt>
                <c:pt idx="2134">
                  <c:v>-1.5625E-2</c:v>
                </c:pt>
                <c:pt idx="2135">
                  <c:v>0</c:v>
                </c:pt>
                <c:pt idx="2136">
                  <c:v>-1.5625E-2</c:v>
                </c:pt>
                <c:pt idx="2137">
                  <c:v>-1.5625E-2</c:v>
                </c:pt>
                <c:pt idx="2138">
                  <c:v>-1.5625E-2</c:v>
                </c:pt>
                <c:pt idx="2139">
                  <c:v>-1.5625E-2</c:v>
                </c:pt>
                <c:pt idx="2140">
                  <c:v>0</c:v>
                </c:pt>
                <c:pt idx="2141">
                  <c:v>0</c:v>
                </c:pt>
                <c:pt idx="2142">
                  <c:v>-1.5625E-2</c:v>
                </c:pt>
                <c:pt idx="2143">
                  <c:v>-1.5625E-2</c:v>
                </c:pt>
                <c:pt idx="2144">
                  <c:v>-1.5625E-2</c:v>
                </c:pt>
                <c:pt idx="2145">
                  <c:v>0</c:v>
                </c:pt>
                <c:pt idx="2146">
                  <c:v>-1.5625E-2</c:v>
                </c:pt>
                <c:pt idx="2147">
                  <c:v>0</c:v>
                </c:pt>
                <c:pt idx="2148">
                  <c:v>0</c:v>
                </c:pt>
                <c:pt idx="2149">
                  <c:v>-1.5625E-2</c:v>
                </c:pt>
                <c:pt idx="2150">
                  <c:v>0</c:v>
                </c:pt>
                <c:pt idx="2151">
                  <c:v>-1.5625E-2</c:v>
                </c:pt>
                <c:pt idx="2152">
                  <c:v>-1.5625E-2</c:v>
                </c:pt>
                <c:pt idx="2153">
                  <c:v>0</c:v>
                </c:pt>
                <c:pt idx="2154">
                  <c:v>0</c:v>
                </c:pt>
                <c:pt idx="2155">
                  <c:v>0</c:v>
                </c:pt>
                <c:pt idx="2156">
                  <c:v>0</c:v>
                </c:pt>
                <c:pt idx="2157">
                  <c:v>0</c:v>
                </c:pt>
                <c:pt idx="2158">
                  <c:v>0</c:v>
                </c:pt>
                <c:pt idx="2159">
                  <c:v>-1.5625E-2</c:v>
                </c:pt>
                <c:pt idx="2160">
                  <c:v>-1.5625E-2</c:v>
                </c:pt>
                <c:pt idx="2161">
                  <c:v>-1.5625E-2</c:v>
                </c:pt>
                <c:pt idx="2162">
                  <c:v>-1.5625E-2</c:v>
                </c:pt>
                <c:pt idx="2163">
                  <c:v>0</c:v>
                </c:pt>
                <c:pt idx="2164">
                  <c:v>-1.5625E-2</c:v>
                </c:pt>
                <c:pt idx="2165">
                  <c:v>0</c:v>
                </c:pt>
                <c:pt idx="2166">
                  <c:v>-1.5625E-2</c:v>
                </c:pt>
                <c:pt idx="2167">
                  <c:v>-1.5625E-2</c:v>
                </c:pt>
                <c:pt idx="2168">
                  <c:v>0</c:v>
                </c:pt>
                <c:pt idx="2169">
                  <c:v>-1.5625E-2</c:v>
                </c:pt>
                <c:pt idx="2170">
                  <c:v>0</c:v>
                </c:pt>
                <c:pt idx="2171">
                  <c:v>-1.5625E-2</c:v>
                </c:pt>
                <c:pt idx="2172">
                  <c:v>0</c:v>
                </c:pt>
                <c:pt idx="2173">
                  <c:v>0</c:v>
                </c:pt>
                <c:pt idx="2174">
                  <c:v>-1.5625E-2</c:v>
                </c:pt>
                <c:pt idx="2175">
                  <c:v>0</c:v>
                </c:pt>
                <c:pt idx="2176">
                  <c:v>0</c:v>
                </c:pt>
                <c:pt idx="2177">
                  <c:v>-1.5625E-2</c:v>
                </c:pt>
                <c:pt idx="2178">
                  <c:v>-1.5625E-2</c:v>
                </c:pt>
                <c:pt idx="2179">
                  <c:v>-1.5625E-2</c:v>
                </c:pt>
                <c:pt idx="2180">
                  <c:v>0</c:v>
                </c:pt>
                <c:pt idx="2181">
                  <c:v>0</c:v>
                </c:pt>
                <c:pt idx="2182">
                  <c:v>0</c:v>
                </c:pt>
                <c:pt idx="2183">
                  <c:v>0</c:v>
                </c:pt>
                <c:pt idx="2184">
                  <c:v>-1.5625E-2</c:v>
                </c:pt>
                <c:pt idx="2185">
                  <c:v>-1.5625E-2</c:v>
                </c:pt>
                <c:pt idx="2186">
                  <c:v>-1.5625E-2</c:v>
                </c:pt>
                <c:pt idx="2187">
                  <c:v>-3.125E-2</c:v>
                </c:pt>
                <c:pt idx="2188">
                  <c:v>0</c:v>
                </c:pt>
                <c:pt idx="2189">
                  <c:v>0</c:v>
                </c:pt>
                <c:pt idx="2190">
                  <c:v>-1.5625E-2</c:v>
                </c:pt>
                <c:pt idx="2191">
                  <c:v>-3.125E-2</c:v>
                </c:pt>
                <c:pt idx="2192">
                  <c:v>-1.5625E-2</c:v>
                </c:pt>
                <c:pt idx="2193">
                  <c:v>0</c:v>
                </c:pt>
                <c:pt idx="2194">
                  <c:v>-1.5625E-2</c:v>
                </c:pt>
                <c:pt idx="2195">
                  <c:v>1.5625E-2</c:v>
                </c:pt>
                <c:pt idx="2196">
                  <c:v>0</c:v>
                </c:pt>
                <c:pt idx="2197">
                  <c:v>-1.5625E-2</c:v>
                </c:pt>
                <c:pt idx="2198">
                  <c:v>-1.5625E-2</c:v>
                </c:pt>
                <c:pt idx="2199">
                  <c:v>0</c:v>
                </c:pt>
                <c:pt idx="2200">
                  <c:v>-1.5625E-2</c:v>
                </c:pt>
                <c:pt idx="2201">
                  <c:v>-3.125E-2</c:v>
                </c:pt>
                <c:pt idx="2202">
                  <c:v>-3.125E-2</c:v>
                </c:pt>
                <c:pt idx="2203">
                  <c:v>0</c:v>
                </c:pt>
                <c:pt idx="2204">
                  <c:v>-1.5625E-2</c:v>
                </c:pt>
                <c:pt idx="2205">
                  <c:v>-1.5625E-2</c:v>
                </c:pt>
                <c:pt idx="2206">
                  <c:v>-3.125E-2</c:v>
                </c:pt>
                <c:pt idx="2207">
                  <c:v>-1.5625E-2</c:v>
                </c:pt>
                <c:pt idx="2208">
                  <c:v>-1.5625E-2</c:v>
                </c:pt>
                <c:pt idx="2209">
                  <c:v>-1.5625E-2</c:v>
                </c:pt>
                <c:pt idx="2210">
                  <c:v>0</c:v>
                </c:pt>
                <c:pt idx="2211">
                  <c:v>0</c:v>
                </c:pt>
                <c:pt idx="2212">
                  <c:v>0</c:v>
                </c:pt>
                <c:pt idx="2213">
                  <c:v>0</c:v>
                </c:pt>
                <c:pt idx="2214">
                  <c:v>-1.5625E-2</c:v>
                </c:pt>
                <c:pt idx="2215">
                  <c:v>-1.5625E-2</c:v>
                </c:pt>
                <c:pt idx="2216">
                  <c:v>0</c:v>
                </c:pt>
                <c:pt idx="2217">
                  <c:v>-1.5625E-2</c:v>
                </c:pt>
                <c:pt idx="2218">
                  <c:v>-1.5625E-2</c:v>
                </c:pt>
                <c:pt idx="2219">
                  <c:v>-3.125E-2</c:v>
                </c:pt>
                <c:pt idx="2220">
                  <c:v>-1.5625E-2</c:v>
                </c:pt>
                <c:pt idx="2221">
                  <c:v>-1.5625E-2</c:v>
                </c:pt>
                <c:pt idx="2222">
                  <c:v>-1.5625E-2</c:v>
                </c:pt>
                <c:pt idx="2223">
                  <c:v>-1.5625E-2</c:v>
                </c:pt>
                <c:pt idx="2224">
                  <c:v>-3.125E-2</c:v>
                </c:pt>
                <c:pt idx="2225">
                  <c:v>0</c:v>
                </c:pt>
                <c:pt idx="2226">
                  <c:v>0</c:v>
                </c:pt>
                <c:pt idx="2227">
                  <c:v>0</c:v>
                </c:pt>
                <c:pt idx="2228">
                  <c:v>0</c:v>
                </c:pt>
                <c:pt idx="2229">
                  <c:v>0</c:v>
                </c:pt>
                <c:pt idx="2230">
                  <c:v>0</c:v>
                </c:pt>
                <c:pt idx="2231">
                  <c:v>0</c:v>
                </c:pt>
                <c:pt idx="2232">
                  <c:v>-1.5625E-2</c:v>
                </c:pt>
                <c:pt idx="2233">
                  <c:v>0</c:v>
                </c:pt>
                <c:pt idx="2234">
                  <c:v>0</c:v>
                </c:pt>
                <c:pt idx="2235">
                  <c:v>-1.5625E-2</c:v>
                </c:pt>
                <c:pt idx="2236">
                  <c:v>0</c:v>
                </c:pt>
                <c:pt idx="2237">
                  <c:v>-1.5625E-2</c:v>
                </c:pt>
                <c:pt idx="2238">
                  <c:v>-1.5625E-2</c:v>
                </c:pt>
                <c:pt idx="2239">
                  <c:v>-1.5625E-2</c:v>
                </c:pt>
                <c:pt idx="2240">
                  <c:v>-3.125E-2</c:v>
                </c:pt>
                <c:pt idx="2241">
                  <c:v>0</c:v>
                </c:pt>
                <c:pt idx="2242">
                  <c:v>-1.5625E-2</c:v>
                </c:pt>
                <c:pt idx="2243">
                  <c:v>-1.5625E-2</c:v>
                </c:pt>
                <c:pt idx="2244">
                  <c:v>-3.125E-2</c:v>
                </c:pt>
                <c:pt idx="2245">
                  <c:v>-1.5625E-2</c:v>
                </c:pt>
                <c:pt idx="2246">
                  <c:v>-3.125E-2</c:v>
                </c:pt>
                <c:pt idx="2247">
                  <c:v>-1.5625E-2</c:v>
                </c:pt>
                <c:pt idx="2248">
                  <c:v>-1.5625E-2</c:v>
                </c:pt>
                <c:pt idx="2249">
                  <c:v>-1.5625E-2</c:v>
                </c:pt>
                <c:pt idx="2250">
                  <c:v>0</c:v>
                </c:pt>
                <c:pt idx="2251">
                  <c:v>0</c:v>
                </c:pt>
                <c:pt idx="2252">
                  <c:v>9.3750000000000153E-2</c:v>
                </c:pt>
                <c:pt idx="2253">
                  <c:v>0.171875</c:v>
                </c:pt>
                <c:pt idx="2254">
                  <c:v>0.171875</c:v>
                </c:pt>
                <c:pt idx="2255">
                  <c:v>9.3750000000000153E-2</c:v>
                </c:pt>
                <c:pt idx="2256">
                  <c:v>6.25E-2</c:v>
                </c:pt>
                <c:pt idx="2257">
                  <c:v>0.171875</c:v>
                </c:pt>
                <c:pt idx="2258">
                  <c:v>0.25</c:v>
                </c:pt>
                <c:pt idx="2259">
                  <c:v>0.31250000000000033</c:v>
                </c:pt>
                <c:pt idx="2260">
                  <c:v>0.34375</c:v>
                </c:pt>
                <c:pt idx="2261">
                  <c:v>0.32812500000000033</c:v>
                </c:pt>
                <c:pt idx="2262">
                  <c:v>0.265625</c:v>
                </c:pt>
                <c:pt idx="2263">
                  <c:v>0.140625</c:v>
                </c:pt>
                <c:pt idx="2264">
                  <c:v>0</c:v>
                </c:pt>
                <c:pt idx="2265">
                  <c:v>-0.171875</c:v>
                </c:pt>
                <c:pt idx="2266">
                  <c:v>-0.31250000000000033</c:v>
                </c:pt>
                <c:pt idx="2267">
                  <c:v>-0.37500000000000033</c:v>
                </c:pt>
                <c:pt idx="2268">
                  <c:v>-0.34375</c:v>
                </c:pt>
              </c:numCache>
            </c:numRef>
          </c:yVal>
        </c:ser>
        <c:axId val="70699264"/>
        <c:axId val="70713344"/>
      </c:scatterChart>
      <c:valAx>
        <c:axId val="70699264"/>
        <c:scaling>
          <c:orientation val="minMax"/>
          <c:max val="1800"/>
          <c:min val="300"/>
        </c:scaling>
        <c:axPos val="b"/>
        <c:numFmt formatCode="General" sourceLinked="1"/>
        <c:tickLblPos val="nextTo"/>
        <c:spPr>
          <a:ln>
            <a:solidFill>
              <a:schemeClr val="bg1"/>
            </a:solidFill>
          </a:ln>
        </c:spPr>
        <c:crossAx val="70713344"/>
        <c:crosses val="autoZero"/>
        <c:crossBetween val="midCat"/>
      </c:valAx>
      <c:valAx>
        <c:axId val="70713344"/>
        <c:scaling>
          <c:orientation val="minMax"/>
        </c:scaling>
        <c:axPos val="l"/>
        <c:majorGridlines>
          <c:spPr>
            <a:ln>
              <a:solidFill>
                <a:schemeClr val="bg1"/>
              </a:solidFill>
              <a:prstDash val="dash"/>
            </a:ln>
          </c:spPr>
        </c:majorGridlines>
        <c:numFmt formatCode="General" sourceLinked="1"/>
        <c:tickLblPos val="nextTo"/>
        <c:spPr>
          <a:ln>
            <a:solidFill>
              <a:schemeClr val="bg1"/>
            </a:solidFill>
          </a:ln>
        </c:spPr>
        <c:crossAx val="70699264"/>
        <c:crosses val="autoZero"/>
        <c:crossBetween val="midCat"/>
      </c:valAx>
    </c:plotArea>
    <c:plotVisOnly val="1"/>
  </c:chart>
  <c:txPr>
    <a:bodyPr/>
    <a:lstStyle/>
    <a:p>
      <a:pPr>
        <a:defRPr>
          <a:solidFill>
            <a:schemeClr val="bg1"/>
          </a:solidFill>
        </a:defRPr>
      </a:pPr>
      <a:endParaRPr lang="en-US"/>
    </a:p>
  </c:txPr>
  <c:externalData r:id="rId1"/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/>
      <c:scatterChart>
        <c:scatterStyle val="lineMarker"/>
        <c:ser>
          <c:idx val="0"/>
          <c:order val="0"/>
          <c:tx>
            <c:strRef>
              <c:f>'PFW Graphs'!$F$1</c:f>
              <c:strCache>
                <c:ptCount val="1"/>
                <c:pt idx="0">
                  <c:v>WDNI_Basic</c:v>
                </c:pt>
              </c:strCache>
            </c:strRef>
          </c:tx>
          <c:marker>
            <c:symbol val="none"/>
          </c:marker>
          <c:xVal>
            <c:numRef>
              <c:f>'PFW Graphs'!$B$2:$B$2270</c:f>
              <c:numCache>
                <c:formatCode>General</c:formatCode>
                <c:ptCount val="2269"/>
                <c:pt idx="0">
                  <c:v>100</c:v>
                </c:pt>
                <c:pt idx="1">
                  <c:v>101</c:v>
                </c:pt>
                <c:pt idx="2">
                  <c:v>102</c:v>
                </c:pt>
                <c:pt idx="3">
                  <c:v>103</c:v>
                </c:pt>
                <c:pt idx="4">
                  <c:v>104</c:v>
                </c:pt>
                <c:pt idx="5">
                  <c:v>105</c:v>
                </c:pt>
                <c:pt idx="6">
                  <c:v>106</c:v>
                </c:pt>
                <c:pt idx="7">
                  <c:v>107</c:v>
                </c:pt>
                <c:pt idx="8">
                  <c:v>108</c:v>
                </c:pt>
                <c:pt idx="9">
                  <c:v>109</c:v>
                </c:pt>
                <c:pt idx="10">
                  <c:v>110</c:v>
                </c:pt>
                <c:pt idx="11">
                  <c:v>111</c:v>
                </c:pt>
                <c:pt idx="12">
                  <c:v>112</c:v>
                </c:pt>
                <c:pt idx="13">
                  <c:v>113</c:v>
                </c:pt>
                <c:pt idx="14">
                  <c:v>114</c:v>
                </c:pt>
                <c:pt idx="15">
                  <c:v>115</c:v>
                </c:pt>
                <c:pt idx="16">
                  <c:v>116</c:v>
                </c:pt>
                <c:pt idx="17">
                  <c:v>117</c:v>
                </c:pt>
                <c:pt idx="18">
                  <c:v>118</c:v>
                </c:pt>
                <c:pt idx="19">
                  <c:v>119</c:v>
                </c:pt>
                <c:pt idx="20">
                  <c:v>120</c:v>
                </c:pt>
                <c:pt idx="21">
                  <c:v>121</c:v>
                </c:pt>
                <c:pt idx="22">
                  <c:v>122</c:v>
                </c:pt>
                <c:pt idx="23">
                  <c:v>123</c:v>
                </c:pt>
                <c:pt idx="24">
                  <c:v>124</c:v>
                </c:pt>
                <c:pt idx="25">
                  <c:v>125</c:v>
                </c:pt>
                <c:pt idx="26">
                  <c:v>126</c:v>
                </c:pt>
                <c:pt idx="27">
                  <c:v>127</c:v>
                </c:pt>
                <c:pt idx="28">
                  <c:v>128</c:v>
                </c:pt>
                <c:pt idx="29">
                  <c:v>129</c:v>
                </c:pt>
                <c:pt idx="30">
                  <c:v>130</c:v>
                </c:pt>
                <c:pt idx="31">
                  <c:v>131</c:v>
                </c:pt>
                <c:pt idx="32">
                  <c:v>132</c:v>
                </c:pt>
                <c:pt idx="33">
                  <c:v>133</c:v>
                </c:pt>
                <c:pt idx="34">
                  <c:v>134</c:v>
                </c:pt>
                <c:pt idx="35">
                  <c:v>135</c:v>
                </c:pt>
                <c:pt idx="36">
                  <c:v>136</c:v>
                </c:pt>
                <c:pt idx="37">
                  <c:v>137</c:v>
                </c:pt>
                <c:pt idx="38">
                  <c:v>138</c:v>
                </c:pt>
                <c:pt idx="39">
                  <c:v>139</c:v>
                </c:pt>
                <c:pt idx="40">
                  <c:v>140</c:v>
                </c:pt>
                <c:pt idx="41">
                  <c:v>141</c:v>
                </c:pt>
                <c:pt idx="42">
                  <c:v>142</c:v>
                </c:pt>
                <c:pt idx="43">
                  <c:v>143</c:v>
                </c:pt>
                <c:pt idx="44">
                  <c:v>144</c:v>
                </c:pt>
                <c:pt idx="45">
                  <c:v>145</c:v>
                </c:pt>
                <c:pt idx="46">
                  <c:v>146</c:v>
                </c:pt>
                <c:pt idx="47">
                  <c:v>147</c:v>
                </c:pt>
                <c:pt idx="48">
                  <c:v>148</c:v>
                </c:pt>
                <c:pt idx="49">
                  <c:v>149</c:v>
                </c:pt>
                <c:pt idx="50">
                  <c:v>150</c:v>
                </c:pt>
                <c:pt idx="51">
                  <c:v>151</c:v>
                </c:pt>
                <c:pt idx="52">
                  <c:v>152</c:v>
                </c:pt>
                <c:pt idx="53">
                  <c:v>153</c:v>
                </c:pt>
                <c:pt idx="54">
                  <c:v>154</c:v>
                </c:pt>
                <c:pt idx="55">
                  <c:v>155</c:v>
                </c:pt>
                <c:pt idx="56">
                  <c:v>156</c:v>
                </c:pt>
                <c:pt idx="57">
                  <c:v>157</c:v>
                </c:pt>
                <c:pt idx="58">
                  <c:v>158</c:v>
                </c:pt>
                <c:pt idx="59">
                  <c:v>159</c:v>
                </c:pt>
                <c:pt idx="60">
                  <c:v>160</c:v>
                </c:pt>
                <c:pt idx="61">
                  <c:v>161</c:v>
                </c:pt>
                <c:pt idx="62">
                  <c:v>162</c:v>
                </c:pt>
                <c:pt idx="63">
                  <c:v>163</c:v>
                </c:pt>
                <c:pt idx="64">
                  <c:v>164</c:v>
                </c:pt>
                <c:pt idx="65">
                  <c:v>165</c:v>
                </c:pt>
                <c:pt idx="66">
                  <c:v>166</c:v>
                </c:pt>
                <c:pt idx="67">
                  <c:v>167</c:v>
                </c:pt>
                <c:pt idx="68">
                  <c:v>168</c:v>
                </c:pt>
                <c:pt idx="69">
                  <c:v>169</c:v>
                </c:pt>
                <c:pt idx="70">
                  <c:v>170</c:v>
                </c:pt>
                <c:pt idx="71">
                  <c:v>171</c:v>
                </c:pt>
                <c:pt idx="72">
                  <c:v>172</c:v>
                </c:pt>
                <c:pt idx="73">
                  <c:v>173</c:v>
                </c:pt>
                <c:pt idx="74">
                  <c:v>174</c:v>
                </c:pt>
                <c:pt idx="75">
                  <c:v>175</c:v>
                </c:pt>
                <c:pt idx="76">
                  <c:v>176</c:v>
                </c:pt>
                <c:pt idx="77">
                  <c:v>177</c:v>
                </c:pt>
                <c:pt idx="78">
                  <c:v>178</c:v>
                </c:pt>
                <c:pt idx="79">
                  <c:v>179</c:v>
                </c:pt>
                <c:pt idx="80">
                  <c:v>180</c:v>
                </c:pt>
                <c:pt idx="81">
                  <c:v>181</c:v>
                </c:pt>
                <c:pt idx="82">
                  <c:v>182</c:v>
                </c:pt>
                <c:pt idx="83">
                  <c:v>183</c:v>
                </c:pt>
                <c:pt idx="84">
                  <c:v>184</c:v>
                </c:pt>
                <c:pt idx="85">
                  <c:v>185</c:v>
                </c:pt>
                <c:pt idx="86">
                  <c:v>186</c:v>
                </c:pt>
                <c:pt idx="87">
                  <c:v>187</c:v>
                </c:pt>
                <c:pt idx="88">
                  <c:v>188</c:v>
                </c:pt>
                <c:pt idx="89">
                  <c:v>189</c:v>
                </c:pt>
                <c:pt idx="90">
                  <c:v>190</c:v>
                </c:pt>
                <c:pt idx="91">
                  <c:v>191</c:v>
                </c:pt>
                <c:pt idx="92">
                  <c:v>192</c:v>
                </c:pt>
                <c:pt idx="93">
                  <c:v>193</c:v>
                </c:pt>
                <c:pt idx="94">
                  <c:v>194</c:v>
                </c:pt>
                <c:pt idx="95">
                  <c:v>195</c:v>
                </c:pt>
                <c:pt idx="96">
                  <c:v>196</c:v>
                </c:pt>
                <c:pt idx="97">
                  <c:v>197</c:v>
                </c:pt>
                <c:pt idx="98">
                  <c:v>198</c:v>
                </c:pt>
                <c:pt idx="99">
                  <c:v>199</c:v>
                </c:pt>
                <c:pt idx="100">
                  <c:v>200</c:v>
                </c:pt>
                <c:pt idx="101">
                  <c:v>201</c:v>
                </c:pt>
                <c:pt idx="102">
                  <c:v>202</c:v>
                </c:pt>
                <c:pt idx="103">
                  <c:v>203</c:v>
                </c:pt>
                <c:pt idx="104">
                  <c:v>204</c:v>
                </c:pt>
                <c:pt idx="105">
                  <c:v>205</c:v>
                </c:pt>
                <c:pt idx="106">
                  <c:v>206</c:v>
                </c:pt>
                <c:pt idx="107">
                  <c:v>207</c:v>
                </c:pt>
                <c:pt idx="108">
                  <c:v>208</c:v>
                </c:pt>
                <c:pt idx="109">
                  <c:v>209</c:v>
                </c:pt>
                <c:pt idx="110">
                  <c:v>210</c:v>
                </c:pt>
                <c:pt idx="111">
                  <c:v>211</c:v>
                </c:pt>
                <c:pt idx="112">
                  <c:v>212</c:v>
                </c:pt>
                <c:pt idx="113">
                  <c:v>213</c:v>
                </c:pt>
                <c:pt idx="114">
                  <c:v>214</c:v>
                </c:pt>
                <c:pt idx="115">
                  <c:v>215</c:v>
                </c:pt>
                <c:pt idx="116">
                  <c:v>216</c:v>
                </c:pt>
                <c:pt idx="117">
                  <c:v>217</c:v>
                </c:pt>
                <c:pt idx="118">
                  <c:v>218</c:v>
                </c:pt>
                <c:pt idx="119">
                  <c:v>219</c:v>
                </c:pt>
                <c:pt idx="120">
                  <c:v>220</c:v>
                </c:pt>
                <c:pt idx="121">
                  <c:v>221</c:v>
                </c:pt>
                <c:pt idx="122">
                  <c:v>222</c:v>
                </c:pt>
                <c:pt idx="123">
                  <c:v>223</c:v>
                </c:pt>
                <c:pt idx="124">
                  <c:v>224</c:v>
                </c:pt>
                <c:pt idx="125">
                  <c:v>225</c:v>
                </c:pt>
                <c:pt idx="126">
                  <c:v>226</c:v>
                </c:pt>
                <c:pt idx="127">
                  <c:v>227</c:v>
                </c:pt>
                <c:pt idx="128">
                  <c:v>228</c:v>
                </c:pt>
                <c:pt idx="129">
                  <c:v>229</c:v>
                </c:pt>
                <c:pt idx="130">
                  <c:v>230</c:v>
                </c:pt>
                <c:pt idx="131">
                  <c:v>231</c:v>
                </c:pt>
                <c:pt idx="132">
                  <c:v>232</c:v>
                </c:pt>
                <c:pt idx="133">
                  <c:v>233</c:v>
                </c:pt>
                <c:pt idx="134">
                  <c:v>234</c:v>
                </c:pt>
                <c:pt idx="135">
                  <c:v>235</c:v>
                </c:pt>
                <c:pt idx="136">
                  <c:v>236</c:v>
                </c:pt>
                <c:pt idx="137">
                  <c:v>237</c:v>
                </c:pt>
                <c:pt idx="138">
                  <c:v>238</c:v>
                </c:pt>
                <c:pt idx="139">
                  <c:v>239</c:v>
                </c:pt>
                <c:pt idx="140">
                  <c:v>240</c:v>
                </c:pt>
                <c:pt idx="141">
                  <c:v>241</c:v>
                </c:pt>
                <c:pt idx="142">
                  <c:v>242</c:v>
                </c:pt>
                <c:pt idx="143">
                  <c:v>243</c:v>
                </c:pt>
                <c:pt idx="144">
                  <c:v>244</c:v>
                </c:pt>
                <c:pt idx="145">
                  <c:v>245</c:v>
                </c:pt>
                <c:pt idx="146">
                  <c:v>246</c:v>
                </c:pt>
                <c:pt idx="147">
                  <c:v>247</c:v>
                </c:pt>
                <c:pt idx="148">
                  <c:v>248</c:v>
                </c:pt>
                <c:pt idx="149">
                  <c:v>249</c:v>
                </c:pt>
                <c:pt idx="150">
                  <c:v>250</c:v>
                </c:pt>
                <c:pt idx="151">
                  <c:v>251</c:v>
                </c:pt>
                <c:pt idx="152">
                  <c:v>252</c:v>
                </c:pt>
                <c:pt idx="153">
                  <c:v>253</c:v>
                </c:pt>
                <c:pt idx="154">
                  <c:v>254</c:v>
                </c:pt>
                <c:pt idx="155">
                  <c:v>255</c:v>
                </c:pt>
                <c:pt idx="156">
                  <c:v>256</c:v>
                </c:pt>
                <c:pt idx="157">
                  <c:v>257</c:v>
                </c:pt>
                <c:pt idx="158">
                  <c:v>258</c:v>
                </c:pt>
                <c:pt idx="159">
                  <c:v>259</c:v>
                </c:pt>
                <c:pt idx="160">
                  <c:v>260</c:v>
                </c:pt>
                <c:pt idx="161">
                  <c:v>261</c:v>
                </c:pt>
                <c:pt idx="162">
                  <c:v>262</c:v>
                </c:pt>
                <c:pt idx="163">
                  <c:v>263</c:v>
                </c:pt>
                <c:pt idx="164">
                  <c:v>264</c:v>
                </c:pt>
                <c:pt idx="165">
                  <c:v>265</c:v>
                </c:pt>
                <c:pt idx="166">
                  <c:v>266</c:v>
                </c:pt>
                <c:pt idx="167">
                  <c:v>267</c:v>
                </c:pt>
                <c:pt idx="168">
                  <c:v>268</c:v>
                </c:pt>
                <c:pt idx="169">
                  <c:v>269</c:v>
                </c:pt>
                <c:pt idx="170">
                  <c:v>270</c:v>
                </c:pt>
                <c:pt idx="171">
                  <c:v>271</c:v>
                </c:pt>
                <c:pt idx="172">
                  <c:v>272</c:v>
                </c:pt>
                <c:pt idx="173">
                  <c:v>273</c:v>
                </c:pt>
                <c:pt idx="174">
                  <c:v>274</c:v>
                </c:pt>
                <c:pt idx="175">
                  <c:v>275</c:v>
                </c:pt>
                <c:pt idx="176">
                  <c:v>276</c:v>
                </c:pt>
                <c:pt idx="177">
                  <c:v>277</c:v>
                </c:pt>
                <c:pt idx="178">
                  <c:v>278</c:v>
                </c:pt>
                <c:pt idx="179">
                  <c:v>279</c:v>
                </c:pt>
                <c:pt idx="180">
                  <c:v>280</c:v>
                </c:pt>
                <c:pt idx="181">
                  <c:v>281</c:v>
                </c:pt>
                <c:pt idx="182">
                  <c:v>282</c:v>
                </c:pt>
                <c:pt idx="183">
                  <c:v>283</c:v>
                </c:pt>
                <c:pt idx="184">
                  <c:v>284</c:v>
                </c:pt>
                <c:pt idx="185">
                  <c:v>285</c:v>
                </c:pt>
                <c:pt idx="186">
                  <c:v>286</c:v>
                </c:pt>
                <c:pt idx="187">
                  <c:v>287</c:v>
                </c:pt>
                <c:pt idx="188">
                  <c:v>288</c:v>
                </c:pt>
                <c:pt idx="189">
                  <c:v>289</c:v>
                </c:pt>
                <c:pt idx="190">
                  <c:v>290</c:v>
                </c:pt>
                <c:pt idx="191">
                  <c:v>291</c:v>
                </c:pt>
                <c:pt idx="192">
                  <c:v>292</c:v>
                </c:pt>
                <c:pt idx="193">
                  <c:v>293</c:v>
                </c:pt>
                <c:pt idx="194">
                  <c:v>294</c:v>
                </c:pt>
                <c:pt idx="195">
                  <c:v>295</c:v>
                </c:pt>
                <c:pt idx="196">
                  <c:v>296</c:v>
                </c:pt>
                <c:pt idx="197">
                  <c:v>297</c:v>
                </c:pt>
                <c:pt idx="198">
                  <c:v>298</c:v>
                </c:pt>
                <c:pt idx="199">
                  <c:v>299</c:v>
                </c:pt>
                <c:pt idx="200">
                  <c:v>300</c:v>
                </c:pt>
                <c:pt idx="201">
                  <c:v>301</c:v>
                </c:pt>
                <c:pt idx="202">
                  <c:v>302</c:v>
                </c:pt>
                <c:pt idx="203">
                  <c:v>303</c:v>
                </c:pt>
                <c:pt idx="204">
                  <c:v>304</c:v>
                </c:pt>
                <c:pt idx="205">
                  <c:v>305</c:v>
                </c:pt>
                <c:pt idx="206">
                  <c:v>306</c:v>
                </c:pt>
                <c:pt idx="207">
                  <c:v>307</c:v>
                </c:pt>
                <c:pt idx="208">
                  <c:v>308</c:v>
                </c:pt>
                <c:pt idx="209">
                  <c:v>309</c:v>
                </c:pt>
                <c:pt idx="210">
                  <c:v>310</c:v>
                </c:pt>
                <c:pt idx="211">
                  <c:v>311</c:v>
                </c:pt>
                <c:pt idx="212">
                  <c:v>312</c:v>
                </c:pt>
                <c:pt idx="213">
                  <c:v>313</c:v>
                </c:pt>
                <c:pt idx="214">
                  <c:v>314</c:v>
                </c:pt>
                <c:pt idx="215">
                  <c:v>315</c:v>
                </c:pt>
                <c:pt idx="216">
                  <c:v>316</c:v>
                </c:pt>
                <c:pt idx="217">
                  <c:v>317</c:v>
                </c:pt>
                <c:pt idx="218">
                  <c:v>318</c:v>
                </c:pt>
                <c:pt idx="219">
                  <c:v>319</c:v>
                </c:pt>
                <c:pt idx="220">
                  <c:v>320</c:v>
                </c:pt>
                <c:pt idx="221">
                  <c:v>321</c:v>
                </c:pt>
                <c:pt idx="222">
                  <c:v>322</c:v>
                </c:pt>
                <c:pt idx="223">
                  <c:v>323</c:v>
                </c:pt>
                <c:pt idx="224">
                  <c:v>324</c:v>
                </c:pt>
                <c:pt idx="225">
                  <c:v>325</c:v>
                </c:pt>
                <c:pt idx="226">
                  <c:v>326</c:v>
                </c:pt>
                <c:pt idx="227">
                  <c:v>327</c:v>
                </c:pt>
                <c:pt idx="228">
                  <c:v>328</c:v>
                </c:pt>
                <c:pt idx="229">
                  <c:v>329</c:v>
                </c:pt>
                <c:pt idx="230">
                  <c:v>330</c:v>
                </c:pt>
                <c:pt idx="231">
                  <c:v>331</c:v>
                </c:pt>
                <c:pt idx="232">
                  <c:v>332</c:v>
                </c:pt>
                <c:pt idx="233">
                  <c:v>333</c:v>
                </c:pt>
                <c:pt idx="234">
                  <c:v>334</c:v>
                </c:pt>
                <c:pt idx="235">
                  <c:v>335</c:v>
                </c:pt>
                <c:pt idx="236">
                  <c:v>336</c:v>
                </c:pt>
                <c:pt idx="237">
                  <c:v>337</c:v>
                </c:pt>
                <c:pt idx="238">
                  <c:v>338</c:v>
                </c:pt>
                <c:pt idx="239">
                  <c:v>339</c:v>
                </c:pt>
                <c:pt idx="240">
                  <c:v>340</c:v>
                </c:pt>
                <c:pt idx="241">
                  <c:v>341</c:v>
                </c:pt>
                <c:pt idx="242">
                  <c:v>342</c:v>
                </c:pt>
                <c:pt idx="243">
                  <c:v>343</c:v>
                </c:pt>
                <c:pt idx="244">
                  <c:v>344</c:v>
                </c:pt>
                <c:pt idx="245">
                  <c:v>345</c:v>
                </c:pt>
                <c:pt idx="246">
                  <c:v>346</c:v>
                </c:pt>
                <c:pt idx="247">
                  <c:v>347</c:v>
                </c:pt>
                <c:pt idx="248">
                  <c:v>348</c:v>
                </c:pt>
                <c:pt idx="249">
                  <c:v>349</c:v>
                </c:pt>
                <c:pt idx="250">
                  <c:v>350</c:v>
                </c:pt>
                <c:pt idx="251">
                  <c:v>351</c:v>
                </c:pt>
                <c:pt idx="252">
                  <c:v>352</c:v>
                </c:pt>
                <c:pt idx="253">
                  <c:v>353</c:v>
                </c:pt>
                <c:pt idx="254">
                  <c:v>354</c:v>
                </c:pt>
                <c:pt idx="255">
                  <c:v>355</c:v>
                </c:pt>
                <c:pt idx="256">
                  <c:v>356</c:v>
                </c:pt>
                <c:pt idx="257">
                  <c:v>357</c:v>
                </c:pt>
                <c:pt idx="258">
                  <c:v>358</c:v>
                </c:pt>
                <c:pt idx="259">
                  <c:v>359</c:v>
                </c:pt>
                <c:pt idx="260">
                  <c:v>360</c:v>
                </c:pt>
                <c:pt idx="261">
                  <c:v>361</c:v>
                </c:pt>
                <c:pt idx="262">
                  <c:v>362</c:v>
                </c:pt>
                <c:pt idx="263">
                  <c:v>363</c:v>
                </c:pt>
                <c:pt idx="264">
                  <c:v>364</c:v>
                </c:pt>
                <c:pt idx="265">
                  <c:v>365</c:v>
                </c:pt>
                <c:pt idx="266">
                  <c:v>366</c:v>
                </c:pt>
                <c:pt idx="267">
                  <c:v>367</c:v>
                </c:pt>
                <c:pt idx="268">
                  <c:v>368</c:v>
                </c:pt>
                <c:pt idx="269">
                  <c:v>369</c:v>
                </c:pt>
                <c:pt idx="270">
                  <c:v>370</c:v>
                </c:pt>
                <c:pt idx="271">
                  <c:v>371</c:v>
                </c:pt>
                <c:pt idx="272">
                  <c:v>372</c:v>
                </c:pt>
                <c:pt idx="273">
                  <c:v>373</c:v>
                </c:pt>
                <c:pt idx="274">
                  <c:v>374</c:v>
                </c:pt>
                <c:pt idx="275">
                  <c:v>375</c:v>
                </c:pt>
                <c:pt idx="276">
                  <c:v>376</c:v>
                </c:pt>
                <c:pt idx="277">
                  <c:v>377</c:v>
                </c:pt>
                <c:pt idx="278">
                  <c:v>378</c:v>
                </c:pt>
                <c:pt idx="279">
                  <c:v>379</c:v>
                </c:pt>
                <c:pt idx="280">
                  <c:v>380</c:v>
                </c:pt>
                <c:pt idx="281">
                  <c:v>381</c:v>
                </c:pt>
                <c:pt idx="282">
                  <c:v>382</c:v>
                </c:pt>
                <c:pt idx="283">
                  <c:v>383</c:v>
                </c:pt>
                <c:pt idx="284">
                  <c:v>384</c:v>
                </c:pt>
                <c:pt idx="285">
                  <c:v>385</c:v>
                </c:pt>
                <c:pt idx="286">
                  <c:v>386</c:v>
                </c:pt>
                <c:pt idx="287">
                  <c:v>387</c:v>
                </c:pt>
                <c:pt idx="288">
                  <c:v>388</c:v>
                </c:pt>
                <c:pt idx="289">
                  <c:v>389</c:v>
                </c:pt>
                <c:pt idx="290">
                  <c:v>390</c:v>
                </c:pt>
                <c:pt idx="291">
                  <c:v>391</c:v>
                </c:pt>
                <c:pt idx="292">
                  <c:v>392</c:v>
                </c:pt>
                <c:pt idx="293">
                  <c:v>393</c:v>
                </c:pt>
                <c:pt idx="294">
                  <c:v>394</c:v>
                </c:pt>
                <c:pt idx="295">
                  <c:v>395</c:v>
                </c:pt>
                <c:pt idx="296">
                  <c:v>396</c:v>
                </c:pt>
                <c:pt idx="297">
                  <c:v>397</c:v>
                </c:pt>
                <c:pt idx="298">
                  <c:v>398</c:v>
                </c:pt>
                <c:pt idx="299">
                  <c:v>399</c:v>
                </c:pt>
                <c:pt idx="300">
                  <c:v>400</c:v>
                </c:pt>
                <c:pt idx="301">
                  <c:v>401</c:v>
                </c:pt>
                <c:pt idx="302">
                  <c:v>402</c:v>
                </c:pt>
                <c:pt idx="303">
                  <c:v>403</c:v>
                </c:pt>
                <c:pt idx="304">
                  <c:v>404</c:v>
                </c:pt>
                <c:pt idx="305">
                  <c:v>405</c:v>
                </c:pt>
                <c:pt idx="306">
                  <c:v>406</c:v>
                </c:pt>
                <c:pt idx="307">
                  <c:v>407</c:v>
                </c:pt>
                <c:pt idx="308">
                  <c:v>408</c:v>
                </c:pt>
                <c:pt idx="309">
                  <c:v>409</c:v>
                </c:pt>
                <c:pt idx="310">
                  <c:v>410</c:v>
                </c:pt>
                <c:pt idx="311">
                  <c:v>411</c:v>
                </c:pt>
                <c:pt idx="312">
                  <c:v>412</c:v>
                </c:pt>
                <c:pt idx="313">
                  <c:v>413</c:v>
                </c:pt>
                <c:pt idx="314">
                  <c:v>414</c:v>
                </c:pt>
                <c:pt idx="315">
                  <c:v>415</c:v>
                </c:pt>
                <c:pt idx="316">
                  <c:v>416</c:v>
                </c:pt>
                <c:pt idx="317">
                  <c:v>417</c:v>
                </c:pt>
                <c:pt idx="318">
                  <c:v>418</c:v>
                </c:pt>
                <c:pt idx="319">
                  <c:v>419</c:v>
                </c:pt>
                <c:pt idx="320">
                  <c:v>420</c:v>
                </c:pt>
                <c:pt idx="321">
                  <c:v>421</c:v>
                </c:pt>
                <c:pt idx="322">
                  <c:v>422</c:v>
                </c:pt>
                <c:pt idx="323">
                  <c:v>423</c:v>
                </c:pt>
                <c:pt idx="324">
                  <c:v>424</c:v>
                </c:pt>
                <c:pt idx="325">
                  <c:v>425</c:v>
                </c:pt>
                <c:pt idx="326">
                  <c:v>426</c:v>
                </c:pt>
                <c:pt idx="327">
                  <c:v>427</c:v>
                </c:pt>
                <c:pt idx="328">
                  <c:v>428</c:v>
                </c:pt>
                <c:pt idx="329">
                  <c:v>429</c:v>
                </c:pt>
                <c:pt idx="330">
                  <c:v>430</c:v>
                </c:pt>
                <c:pt idx="331">
                  <c:v>431</c:v>
                </c:pt>
                <c:pt idx="332">
                  <c:v>432</c:v>
                </c:pt>
                <c:pt idx="333">
                  <c:v>433</c:v>
                </c:pt>
                <c:pt idx="334">
                  <c:v>434</c:v>
                </c:pt>
                <c:pt idx="335">
                  <c:v>435</c:v>
                </c:pt>
                <c:pt idx="336">
                  <c:v>436</c:v>
                </c:pt>
                <c:pt idx="337">
                  <c:v>437</c:v>
                </c:pt>
                <c:pt idx="338">
                  <c:v>438</c:v>
                </c:pt>
                <c:pt idx="339">
                  <c:v>439</c:v>
                </c:pt>
                <c:pt idx="340">
                  <c:v>440</c:v>
                </c:pt>
                <c:pt idx="341">
                  <c:v>441</c:v>
                </c:pt>
                <c:pt idx="342">
                  <c:v>442</c:v>
                </c:pt>
                <c:pt idx="343">
                  <c:v>443</c:v>
                </c:pt>
                <c:pt idx="344">
                  <c:v>444</c:v>
                </c:pt>
                <c:pt idx="345">
                  <c:v>445</c:v>
                </c:pt>
                <c:pt idx="346">
                  <c:v>446</c:v>
                </c:pt>
                <c:pt idx="347">
                  <c:v>447</c:v>
                </c:pt>
                <c:pt idx="348">
                  <c:v>448</c:v>
                </c:pt>
                <c:pt idx="349">
                  <c:v>449</c:v>
                </c:pt>
                <c:pt idx="350">
                  <c:v>450</c:v>
                </c:pt>
                <c:pt idx="351">
                  <c:v>451</c:v>
                </c:pt>
                <c:pt idx="352">
                  <c:v>452</c:v>
                </c:pt>
                <c:pt idx="353">
                  <c:v>453</c:v>
                </c:pt>
                <c:pt idx="354">
                  <c:v>454</c:v>
                </c:pt>
                <c:pt idx="355">
                  <c:v>455</c:v>
                </c:pt>
                <c:pt idx="356">
                  <c:v>456</c:v>
                </c:pt>
                <c:pt idx="357">
                  <c:v>457</c:v>
                </c:pt>
                <c:pt idx="358">
                  <c:v>458</c:v>
                </c:pt>
                <c:pt idx="359">
                  <c:v>459</c:v>
                </c:pt>
                <c:pt idx="360">
                  <c:v>460</c:v>
                </c:pt>
                <c:pt idx="361">
                  <c:v>461</c:v>
                </c:pt>
                <c:pt idx="362">
                  <c:v>462</c:v>
                </c:pt>
                <c:pt idx="363">
                  <c:v>463</c:v>
                </c:pt>
                <c:pt idx="364">
                  <c:v>464</c:v>
                </c:pt>
                <c:pt idx="365">
                  <c:v>465</c:v>
                </c:pt>
                <c:pt idx="366">
                  <c:v>466</c:v>
                </c:pt>
                <c:pt idx="367">
                  <c:v>467</c:v>
                </c:pt>
                <c:pt idx="368">
                  <c:v>468</c:v>
                </c:pt>
                <c:pt idx="369">
                  <c:v>469</c:v>
                </c:pt>
                <c:pt idx="370">
                  <c:v>470</c:v>
                </c:pt>
                <c:pt idx="371">
                  <c:v>471</c:v>
                </c:pt>
                <c:pt idx="372">
                  <c:v>472</c:v>
                </c:pt>
                <c:pt idx="373">
                  <c:v>473</c:v>
                </c:pt>
                <c:pt idx="374">
                  <c:v>474</c:v>
                </c:pt>
                <c:pt idx="375">
                  <c:v>475</c:v>
                </c:pt>
                <c:pt idx="376">
                  <c:v>476</c:v>
                </c:pt>
                <c:pt idx="377">
                  <c:v>477</c:v>
                </c:pt>
                <c:pt idx="378">
                  <c:v>478</c:v>
                </c:pt>
                <c:pt idx="379">
                  <c:v>479</c:v>
                </c:pt>
                <c:pt idx="380">
                  <c:v>480</c:v>
                </c:pt>
                <c:pt idx="381">
                  <c:v>481</c:v>
                </c:pt>
                <c:pt idx="382">
                  <c:v>482</c:v>
                </c:pt>
                <c:pt idx="383">
                  <c:v>483</c:v>
                </c:pt>
                <c:pt idx="384">
                  <c:v>484</c:v>
                </c:pt>
                <c:pt idx="385">
                  <c:v>485</c:v>
                </c:pt>
                <c:pt idx="386">
                  <c:v>486</c:v>
                </c:pt>
                <c:pt idx="387">
                  <c:v>487</c:v>
                </c:pt>
                <c:pt idx="388">
                  <c:v>488</c:v>
                </c:pt>
                <c:pt idx="389">
                  <c:v>489</c:v>
                </c:pt>
                <c:pt idx="390">
                  <c:v>490</c:v>
                </c:pt>
                <c:pt idx="391">
                  <c:v>491</c:v>
                </c:pt>
                <c:pt idx="392">
                  <c:v>492</c:v>
                </c:pt>
                <c:pt idx="393">
                  <c:v>493</c:v>
                </c:pt>
                <c:pt idx="394">
                  <c:v>494</c:v>
                </c:pt>
                <c:pt idx="395">
                  <c:v>495</c:v>
                </c:pt>
                <c:pt idx="396">
                  <c:v>496</c:v>
                </c:pt>
                <c:pt idx="397">
                  <c:v>497</c:v>
                </c:pt>
                <c:pt idx="398">
                  <c:v>498</c:v>
                </c:pt>
                <c:pt idx="399">
                  <c:v>499</c:v>
                </c:pt>
                <c:pt idx="400">
                  <c:v>500</c:v>
                </c:pt>
                <c:pt idx="401">
                  <c:v>501</c:v>
                </c:pt>
                <c:pt idx="402">
                  <c:v>502</c:v>
                </c:pt>
                <c:pt idx="403">
                  <c:v>503</c:v>
                </c:pt>
                <c:pt idx="404">
                  <c:v>504</c:v>
                </c:pt>
                <c:pt idx="405">
                  <c:v>505</c:v>
                </c:pt>
                <c:pt idx="406">
                  <c:v>506</c:v>
                </c:pt>
                <c:pt idx="407">
                  <c:v>507</c:v>
                </c:pt>
                <c:pt idx="408">
                  <c:v>508</c:v>
                </c:pt>
                <c:pt idx="409">
                  <c:v>509</c:v>
                </c:pt>
                <c:pt idx="410">
                  <c:v>510</c:v>
                </c:pt>
                <c:pt idx="411">
                  <c:v>511</c:v>
                </c:pt>
                <c:pt idx="412">
                  <c:v>512</c:v>
                </c:pt>
                <c:pt idx="413">
                  <c:v>513</c:v>
                </c:pt>
                <c:pt idx="414">
                  <c:v>514</c:v>
                </c:pt>
                <c:pt idx="415">
                  <c:v>515</c:v>
                </c:pt>
                <c:pt idx="416">
                  <c:v>516</c:v>
                </c:pt>
                <c:pt idx="417">
                  <c:v>517</c:v>
                </c:pt>
                <c:pt idx="418">
                  <c:v>518</c:v>
                </c:pt>
                <c:pt idx="419">
                  <c:v>519</c:v>
                </c:pt>
                <c:pt idx="420">
                  <c:v>520</c:v>
                </c:pt>
                <c:pt idx="421">
                  <c:v>521</c:v>
                </c:pt>
                <c:pt idx="422">
                  <c:v>522</c:v>
                </c:pt>
                <c:pt idx="423">
                  <c:v>523</c:v>
                </c:pt>
                <c:pt idx="424">
                  <c:v>524</c:v>
                </c:pt>
                <c:pt idx="425">
                  <c:v>525</c:v>
                </c:pt>
                <c:pt idx="426">
                  <c:v>526</c:v>
                </c:pt>
                <c:pt idx="427">
                  <c:v>527</c:v>
                </c:pt>
                <c:pt idx="428">
                  <c:v>528</c:v>
                </c:pt>
                <c:pt idx="429">
                  <c:v>529</c:v>
                </c:pt>
                <c:pt idx="430">
                  <c:v>530</c:v>
                </c:pt>
                <c:pt idx="431">
                  <c:v>531</c:v>
                </c:pt>
                <c:pt idx="432">
                  <c:v>532</c:v>
                </c:pt>
                <c:pt idx="433">
                  <c:v>533</c:v>
                </c:pt>
                <c:pt idx="434">
                  <c:v>534</c:v>
                </c:pt>
                <c:pt idx="435">
                  <c:v>535</c:v>
                </c:pt>
                <c:pt idx="436">
                  <c:v>536</c:v>
                </c:pt>
                <c:pt idx="437">
                  <c:v>537</c:v>
                </c:pt>
                <c:pt idx="438">
                  <c:v>538</c:v>
                </c:pt>
                <c:pt idx="439">
                  <c:v>539</c:v>
                </c:pt>
                <c:pt idx="440">
                  <c:v>540</c:v>
                </c:pt>
                <c:pt idx="441">
                  <c:v>541</c:v>
                </c:pt>
                <c:pt idx="442">
                  <c:v>542</c:v>
                </c:pt>
                <c:pt idx="443">
                  <c:v>543</c:v>
                </c:pt>
                <c:pt idx="444">
                  <c:v>544</c:v>
                </c:pt>
                <c:pt idx="445">
                  <c:v>545</c:v>
                </c:pt>
                <c:pt idx="446">
                  <c:v>546</c:v>
                </c:pt>
                <c:pt idx="447">
                  <c:v>547</c:v>
                </c:pt>
                <c:pt idx="448">
                  <c:v>548</c:v>
                </c:pt>
                <c:pt idx="449">
                  <c:v>549</c:v>
                </c:pt>
                <c:pt idx="450">
                  <c:v>550</c:v>
                </c:pt>
                <c:pt idx="451">
                  <c:v>551</c:v>
                </c:pt>
                <c:pt idx="452">
                  <c:v>552</c:v>
                </c:pt>
                <c:pt idx="453">
                  <c:v>553</c:v>
                </c:pt>
                <c:pt idx="454">
                  <c:v>554</c:v>
                </c:pt>
                <c:pt idx="455">
                  <c:v>555</c:v>
                </c:pt>
                <c:pt idx="456">
                  <c:v>556</c:v>
                </c:pt>
                <c:pt idx="457">
                  <c:v>557</c:v>
                </c:pt>
                <c:pt idx="458">
                  <c:v>558</c:v>
                </c:pt>
                <c:pt idx="459">
                  <c:v>559</c:v>
                </c:pt>
                <c:pt idx="460">
                  <c:v>560</c:v>
                </c:pt>
                <c:pt idx="461">
                  <c:v>561</c:v>
                </c:pt>
                <c:pt idx="462">
                  <c:v>562</c:v>
                </c:pt>
                <c:pt idx="463">
                  <c:v>563</c:v>
                </c:pt>
                <c:pt idx="464">
                  <c:v>564</c:v>
                </c:pt>
                <c:pt idx="465">
                  <c:v>565</c:v>
                </c:pt>
                <c:pt idx="466">
                  <c:v>566</c:v>
                </c:pt>
                <c:pt idx="467">
                  <c:v>567</c:v>
                </c:pt>
                <c:pt idx="468">
                  <c:v>568</c:v>
                </c:pt>
                <c:pt idx="469">
                  <c:v>569</c:v>
                </c:pt>
                <c:pt idx="470">
                  <c:v>570</c:v>
                </c:pt>
                <c:pt idx="471">
                  <c:v>571</c:v>
                </c:pt>
                <c:pt idx="472">
                  <c:v>572</c:v>
                </c:pt>
                <c:pt idx="473">
                  <c:v>573</c:v>
                </c:pt>
                <c:pt idx="474">
                  <c:v>574</c:v>
                </c:pt>
                <c:pt idx="475">
                  <c:v>575</c:v>
                </c:pt>
                <c:pt idx="476">
                  <c:v>576</c:v>
                </c:pt>
                <c:pt idx="477">
                  <c:v>577</c:v>
                </c:pt>
                <c:pt idx="478">
                  <c:v>578</c:v>
                </c:pt>
                <c:pt idx="479">
                  <c:v>579</c:v>
                </c:pt>
                <c:pt idx="480">
                  <c:v>580</c:v>
                </c:pt>
                <c:pt idx="481">
                  <c:v>581</c:v>
                </c:pt>
                <c:pt idx="482">
                  <c:v>582</c:v>
                </c:pt>
                <c:pt idx="483">
                  <c:v>583</c:v>
                </c:pt>
                <c:pt idx="484">
                  <c:v>584</c:v>
                </c:pt>
                <c:pt idx="485">
                  <c:v>585</c:v>
                </c:pt>
                <c:pt idx="486">
                  <c:v>586</c:v>
                </c:pt>
                <c:pt idx="487">
                  <c:v>587</c:v>
                </c:pt>
                <c:pt idx="488">
                  <c:v>588</c:v>
                </c:pt>
                <c:pt idx="489">
                  <c:v>589</c:v>
                </c:pt>
                <c:pt idx="490">
                  <c:v>590</c:v>
                </c:pt>
                <c:pt idx="491">
                  <c:v>591</c:v>
                </c:pt>
                <c:pt idx="492">
                  <c:v>592</c:v>
                </c:pt>
                <c:pt idx="493">
                  <c:v>593</c:v>
                </c:pt>
                <c:pt idx="494">
                  <c:v>594</c:v>
                </c:pt>
                <c:pt idx="495">
                  <c:v>595</c:v>
                </c:pt>
                <c:pt idx="496">
                  <c:v>596</c:v>
                </c:pt>
                <c:pt idx="497">
                  <c:v>597</c:v>
                </c:pt>
                <c:pt idx="498">
                  <c:v>598</c:v>
                </c:pt>
                <c:pt idx="499">
                  <c:v>599</c:v>
                </c:pt>
                <c:pt idx="500">
                  <c:v>600</c:v>
                </c:pt>
                <c:pt idx="501">
                  <c:v>601</c:v>
                </c:pt>
                <c:pt idx="502">
                  <c:v>602</c:v>
                </c:pt>
                <c:pt idx="503">
                  <c:v>603</c:v>
                </c:pt>
                <c:pt idx="504">
                  <c:v>604</c:v>
                </c:pt>
                <c:pt idx="505">
                  <c:v>605</c:v>
                </c:pt>
                <c:pt idx="506">
                  <c:v>606</c:v>
                </c:pt>
                <c:pt idx="507">
                  <c:v>607</c:v>
                </c:pt>
                <c:pt idx="508">
                  <c:v>608</c:v>
                </c:pt>
                <c:pt idx="509">
                  <c:v>609</c:v>
                </c:pt>
                <c:pt idx="510">
                  <c:v>610</c:v>
                </c:pt>
                <c:pt idx="511">
                  <c:v>611</c:v>
                </c:pt>
                <c:pt idx="512">
                  <c:v>612</c:v>
                </c:pt>
                <c:pt idx="513">
                  <c:v>613</c:v>
                </c:pt>
                <c:pt idx="514">
                  <c:v>614</c:v>
                </c:pt>
                <c:pt idx="515">
                  <c:v>615</c:v>
                </c:pt>
                <c:pt idx="516">
                  <c:v>616</c:v>
                </c:pt>
                <c:pt idx="517">
                  <c:v>617</c:v>
                </c:pt>
                <c:pt idx="518">
                  <c:v>618</c:v>
                </c:pt>
                <c:pt idx="519">
                  <c:v>619</c:v>
                </c:pt>
                <c:pt idx="520">
                  <c:v>620</c:v>
                </c:pt>
                <c:pt idx="521">
                  <c:v>621</c:v>
                </c:pt>
                <c:pt idx="522">
                  <c:v>622</c:v>
                </c:pt>
                <c:pt idx="523">
                  <c:v>623</c:v>
                </c:pt>
                <c:pt idx="524">
                  <c:v>624</c:v>
                </c:pt>
                <c:pt idx="525">
                  <c:v>625</c:v>
                </c:pt>
                <c:pt idx="526">
                  <c:v>626</c:v>
                </c:pt>
                <c:pt idx="527">
                  <c:v>627</c:v>
                </c:pt>
                <c:pt idx="528">
                  <c:v>628</c:v>
                </c:pt>
                <c:pt idx="529">
                  <c:v>629</c:v>
                </c:pt>
                <c:pt idx="530">
                  <c:v>630</c:v>
                </c:pt>
                <c:pt idx="531">
                  <c:v>631</c:v>
                </c:pt>
                <c:pt idx="532">
                  <c:v>632</c:v>
                </c:pt>
                <c:pt idx="533">
                  <c:v>633</c:v>
                </c:pt>
                <c:pt idx="534">
                  <c:v>634</c:v>
                </c:pt>
                <c:pt idx="535">
                  <c:v>635</c:v>
                </c:pt>
                <c:pt idx="536">
                  <c:v>636</c:v>
                </c:pt>
                <c:pt idx="537">
                  <c:v>637</c:v>
                </c:pt>
                <c:pt idx="538">
                  <c:v>638</c:v>
                </c:pt>
                <c:pt idx="539">
                  <c:v>639</c:v>
                </c:pt>
                <c:pt idx="540">
                  <c:v>640</c:v>
                </c:pt>
                <c:pt idx="541">
                  <c:v>641</c:v>
                </c:pt>
                <c:pt idx="542">
                  <c:v>642</c:v>
                </c:pt>
                <c:pt idx="543">
                  <c:v>643</c:v>
                </c:pt>
                <c:pt idx="544">
                  <c:v>644</c:v>
                </c:pt>
                <c:pt idx="545">
                  <c:v>645</c:v>
                </c:pt>
                <c:pt idx="546">
                  <c:v>646</c:v>
                </c:pt>
                <c:pt idx="547">
                  <c:v>647</c:v>
                </c:pt>
                <c:pt idx="548">
                  <c:v>648</c:v>
                </c:pt>
                <c:pt idx="549">
                  <c:v>649</c:v>
                </c:pt>
                <c:pt idx="550">
                  <c:v>650</c:v>
                </c:pt>
                <c:pt idx="551">
                  <c:v>651</c:v>
                </c:pt>
                <c:pt idx="552">
                  <c:v>652</c:v>
                </c:pt>
                <c:pt idx="553">
                  <c:v>653</c:v>
                </c:pt>
                <c:pt idx="554">
                  <c:v>654</c:v>
                </c:pt>
                <c:pt idx="555">
                  <c:v>655</c:v>
                </c:pt>
                <c:pt idx="556">
                  <c:v>656</c:v>
                </c:pt>
                <c:pt idx="557">
                  <c:v>657</c:v>
                </c:pt>
                <c:pt idx="558">
                  <c:v>658</c:v>
                </c:pt>
                <c:pt idx="559">
                  <c:v>659</c:v>
                </c:pt>
                <c:pt idx="560">
                  <c:v>660</c:v>
                </c:pt>
                <c:pt idx="561">
                  <c:v>661</c:v>
                </c:pt>
                <c:pt idx="562">
                  <c:v>662</c:v>
                </c:pt>
                <c:pt idx="563">
                  <c:v>663</c:v>
                </c:pt>
                <c:pt idx="564">
                  <c:v>664</c:v>
                </c:pt>
                <c:pt idx="565">
                  <c:v>665</c:v>
                </c:pt>
                <c:pt idx="566">
                  <c:v>666</c:v>
                </c:pt>
                <c:pt idx="567">
                  <c:v>667</c:v>
                </c:pt>
                <c:pt idx="568">
                  <c:v>668</c:v>
                </c:pt>
                <c:pt idx="569">
                  <c:v>669</c:v>
                </c:pt>
                <c:pt idx="570">
                  <c:v>670</c:v>
                </c:pt>
                <c:pt idx="571">
                  <c:v>671</c:v>
                </c:pt>
                <c:pt idx="572">
                  <c:v>672</c:v>
                </c:pt>
                <c:pt idx="573">
                  <c:v>673</c:v>
                </c:pt>
                <c:pt idx="574">
                  <c:v>674</c:v>
                </c:pt>
                <c:pt idx="575">
                  <c:v>675</c:v>
                </c:pt>
                <c:pt idx="576">
                  <c:v>676</c:v>
                </c:pt>
                <c:pt idx="577">
                  <c:v>677</c:v>
                </c:pt>
                <c:pt idx="578">
                  <c:v>678</c:v>
                </c:pt>
                <c:pt idx="579">
                  <c:v>679</c:v>
                </c:pt>
                <c:pt idx="580">
                  <c:v>680</c:v>
                </c:pt>
                <c:pt idx="581">
                  <c:v>681</c:v>
                </c:pt>
                <c:pt idx="582">
                  <c:v>682</c:v>
                </c:pt>
                <c:pt idx="583">
                  <c:v>683</c:v>
                </c:pt>
                <c:pt idx="584">
                  <c:v>684</c:v>
                </c:pt>
                <c:pt idx="585">
                  <c:v>685</c:v>
                </c:pt>
                <c:pt idx="586">
                  <c:v>686</c:v>
                </c:pt>
                <c:pt idx="587">
                  <c:v>687</c:v>
                </c:pt>
                <c:pt idx="588">
                  <c:v>688</c:v>
                </c:pt>
                <c:pt idx="589">
                  <c:v>689</c:v>
                </c:pt>
                <c:pt idx="590">
                  <c:v>690</c:v>
                </c:pt>
                <c:pt idx="591">
                  <c:v>691</c:v>
                </c:pt>
                <c:pt idx="592">
                  <c:v>692</c:v>
                </c:pt>
                <c:pt idx="593">
                  <c:v>693</c:v>
                </c:pt>
                <c:pt idx="594">
                  <c:v>694</c:v>
                </c:pt>
                <c:pt idx="595">
                  <c:v>695</c:v>
                </c:pt>
                <c:pt idx="596">
                  <c:v>696</c:v>
                </c:pt>
                <c:pt idx="597">
                  <c:v>697</c:v>
                </c:pt>
                <c:pt idx="598">
                  <c:v>698</c:v>
                </c:pt>
                <c:pt idx="599">
                  <c:v>699</c:v>
                </c:pt>
                <c:pt idx="600">
                  <c:v>700</c:v>
                </c:pt>
                <c:pt idx="601">
                  <c:v>701</c:v>
                </c:pt>
                <c:pt idx="602">
                  <c:v>702</c:v>
                </c:pt>
                <c:pt idx="603">
                  <c:v>703</c:v>
                </c:pt>
                <c:pt idx="604">
                  <c:v>704</c:v>
                </c:pt>
                <c:pt idx="605">
                  <c:v>705</c:v>
                </c:pt>
                <c:pt idx="606">
                  <c:v>706</c:v>
                </c:pt>
                <c:pt idx="607">
                  <c:v>707</c:v>
                </c:pt>
                <c:pt idx="608">
                  <c:v>708</c:v>
                </c:pt>
                <c:pt idx="609">
                  <c:v>709</c:v>
                </c:pt>
                <c:pt idx="610">
                  <c:v>710</c:v>
                </c:pt>
                <c:pt idx="611">
                  <c:v>711</c:v>
                </c:pt>
                <c:pt idx="612">
                  <c:v>712</c:v>
                </c:pt>
                <c:pt idx="613">
                  <c:v>713</c:v>
                </c:pt>
                <c:pt idx="614">
                  <c:v>714</c:v>
                </c:pt>
                <c:pt idx="615">
                  <c:v>715</c:v>
                </c:pt>
                <c:pt idx="616">
                  <c:v>716</c:v>
                </c:pt>
                <c:pt idx="617">
                  <c:v>717</c:v>
                </c:pt>
                <c:pt idx="618">
                  <c:v>718</c:v>
                </c:pt>
                <c:pt idx="619">
                  <c:v>719</c:v>
                </c:pt>
                <c:pt idx="620">
                  <c:v>720</c:v>
                </c:pt>
                <c:pt idx="621">
                  <c:v>721</c:v>
                </c:pt>
                <c:pt idx="622">
                  <c:v>722</c:v>
                </c:pt>
                <c:pt idx="623">
                  <c:v>723</c:v>
                </c:pt>
                <c:pt idx="624">
                  <c:v>724</c:v>
                </c:pt>
                <c:pt idx="625">
                  <c:v>725</c:v>
                </c:pt>
                <c:pt idx="626">
                  <c:v>726</c:v>
                </c:pt>
                <c:pt idx="627">
                  <c:v>727</c:v>
                </c:pt>
                <c:pt idx="628">
                  <c:v>728</c:v>
                </c:pt>
                <c:pt idx="629">
                  <c:v>729</c:v>
                </c:pt>
                <c:pt idx="630">
                  <c:v>730</c:v>
                </c:pt>
                <c:pt idx="631">
                  <c:v>731</c:v>
                </c:pt>
                <c:pt idx="632">
                  <c:v>732</c:v>
                </c:pt>
                <c:pt idx="633">
                  <c:v>733</c:v>
                </c:pt>
                <c:pt idx="634">
                  <c:v>734</c:v>
                </c:pt>
                <c:pt idx="635">
                  <c:v>735</c:v>
                </c:pt>
                <c:pt idx="636">
                  <c:v>736</c:v>
                </c:pt>
                <c:pt idx="637">
                  <c:v>737</c:v>
                </c:pt>
                <c:pt idx="638">
                  <c:v>738</c:v>
                </c:pt>
                <c:pt idx="639">
                  <c:v>739</c:v>
                </c:pt>
                <c:pt idx="640">
                  <c:v>740</c:v>
                </c:pt>
                <c:pt idx="641">
                  <c:v>741</c:v>
                </c:pt>
                <c:pt idx="642">
                  <c:v>742</c:v>
                </c:pt>
                <c:pt idx="643">
                  <c:v>743</c:v>
                </c:pt>
                <c:pt idx="644">
                  <c:v>744</c:v>
                </c:pt>
                <c:pt idx="645">
                  <c:v>745</c:v>
                </c:pt>
                <c:pt idx="646">
                  <c:v>746</c:v>
                </c:pt>
                <c:pt idx="647">
                  <c:v>747</c:v>
                </c:pt>
                <c:pt idx="648">
                  <c:v>748</c:v>
                </c:pt>
                <c:pt idx="649">
                  <c:v>749</c:v>
                </c:pt>
                <c:pt idx="650">
                  <c:v>750</c:v>
                </c:pt>
                <c:pt idx="651">
                  <c:v>751</c:v>
                </c:pt>
                <c:pt idx="652">
                  <c:v>752</c:v>
                </c:pt>
                <c:pt idx="653">
                  <c:v>753</c:v>
                </c:pt>
                <c:pt idx="654">
                  <c:v>754</c:v>
                </c:pt>
                <c:pt idx="655">
                  <c:v>755</c:v>
                </c:pt>
                <c:pt idx="656">
                  <c:v>756</c:v>
                </c:pt>
                <c:pt idx="657">
                  <c:v>757</c:v>
                </c:pt>
                <c:pt idx="658">
                  <c:v>758</c:v>
                </c:pt>
                <c:pt idx="659">
                  <c:v>759</c:v>
                </c:pt>
                <c:pt idx="660">
                  <c:v>760</c:v>
                </c:pt>
                <c:pt idx="661">
                  <c:v>761</c:v>
                </c:pt>
                <c:pt idx="662">
                  <c:v>762</c:v>
                </c:pt>
                <c:pt idx="663">
                  <c:v>763</c:v>
                </c:pt>
                <c:pt idx="664">
                  <c:v>764</c:v>
                </c:pt>
                <c:pt idx="665">
                  <c:v>765</c:v>
                </c:pt>
                <c:pt idx="666">
                  <c:v>766</c:v>
                </c:pt>
                <c:pt idx="667">
                  <c:v>767</c:v>
                </c:pt>
                <c:pt idx="668">
                  <c:v>768</c:v>
                </c:pt>
                <c:pt idx="669">
                  <c:v>769</c:v>
                </c:pt>
                <c:pt idx="670">
                  <c:v>770</c:v>
                </c:pt>
                <c:pt idx="671">
                  <c:v>771</c:v>
                </c:pt>
                <c:pt idx="672">
                  <c:v>772</c:v>
                </c:pt>
                <c:pt idx="673">
                  <c:v>773</c:v>
                </c:pt>
                <c:pt idx="674">
                  <c:v>774</c:v>
                </c:pt>
                <c:pt idx="675">
                  <c:v>775</c:v>
                </c:pt>
                <c:pt idx="676">
                  <c:v>776</c:v>
                </c:pt>
                <c:pt idx="677">
                  <c:v>777</c:v>
                </c:pt>
                <c:pt idx="678">
                  <c:v>778</c:v>
                </c:pt>
                <c:pt idx="679">
                  <c:v>779</c:v>
                </c:pt>
                <c:pt idx="680">
                  <c:v>780</c:v>
                </c:pt>
                <c:pt idx="681">
                  <c:v>781</c:v>
                </c:pt>
                <c:pt idx="682">
                  <c:v>782</c:v>
                </c:pt>
                <c:pt idx="683">
                  <c:v>783</c:v>
                </c:pt>
                <c:pt idx="684">
                  <c:v>784</c:v>
                </c:pt>
                <c:pt idx="685">
                  <c:v>785</c:v>
                </c:pt>
                <c:pt idx="686">
                  <c:v>786</c:v>
                </c:pt>
                <c:pt idx="687">
                  <c:v>787</c:v>
                </c:pt>
                <c:pt idx="688">
                  <c:v>788</c:v>
                </c:pt>
                <c:pt idx="689">
                  <c:v>789</c:v>
                </c:pt>
                <c:pt idx="690">
                  <c:v>790</c:v>
                </c:pt>
                <c:pt idx="691">
                  <c:v>791</c:v>
                </c:pt>
                <c:pt idx="692">
                  <c:v>792</c:v>
                </c:pt>
                <c:pt idx="693">
                  <c:v>793</c:v>
                </c:pt>
                <c:pt idx="694">
                  <c:v>794</c:v>
                </c:pt>
                <c:pt idx="695">
                  <c:v>795</c:v>
                </c:pt>
                <c:pt idx="696">
                  <c:v>796</c:v>
                </c:pt>
                <c:pt idx="697">
                  <c:v>797</c:v>
                </c:pt>
                <c:pt idx="698">
                  <c:v>798</c:v>
                </c:pt>
                <c:pt idx="699">
                  <c:v>799</c:v>
                </c:pt>
                <c:pt idx="700">
                  <c:v>800</c:v>
                </c:pt>
                <c:pt idx="701">
                  <c:v>801</c:v>
                </c:pt>
                <c:pt idx="702">
                  <c:v>802</c:v>
                </c:pt>
                <c:pt idx="703">
                  <c:v>803</c:v>
                </c:pt>
                <c:pt idx="704">
                  <c:v>804</c:v>
                </c:pt>
                <c:pt idx="705">
                  <c:v>805</c:v>
                </c:pt>
                <c:pt idx="706">
                  <c:v>806</c:v>
                </c:pt>
                <c:pt idx="707">
                  <c:v>807</c:v>
                </c:pt>
                <c:pt idx="708">
                  <c:v>808</c:v>
                </c:pt>
                <c:pt idx="709">
                  <c:v>809</c:v>
                </c:pt>
                <c:pt idx="710">
                  <c:v>810</c:v>
                </c:pt>
                <c:pt idx="711">
                  <c:v>811</c:v>
                </c:pt>
                <c:pt idx="712">
                  <c:v>812</c:v>
                </c:pt>
                <c:pt idx="713">
                  <c:v>813</c:v>
                </c:pt>
                <c:pt idx="714">
                  <c:v>814</c:v>
                </c:pt>
                <c:pt idx="715">
                  <c:v>815</c:v>
                </c:pt>
                <c:pt idx="716">
                  <c:v>816</c:v>
                </c:pt>
                <c:pt idx="717">
                  <c:v>817</c:v>
                </c:pt>
                <c:pt idx="718">
                  <c:v>818</c:v>
                </c:pt>
                <c:pt idx="719">
                  <c:v>819</c:v>
                </c:pt>
                <c:pt idx="720">
                  <c:v>820</c:v>
                </c:pt>
                <c:pt idx="721">
                  <c:v>821</c:v>
                </c:pt>
                <c:pt idx="722">
                  <c:v>822</c:v>
                </c:pt>
                <c:pt idx="723">
                  <c:v>823</c:v>
                </c:pt>
                <c:pt idx="724">
                  <c:v>824</c:v>
                </c:pt>
                <c:pt idx="725">
                  <c:v>825</c:v>
                </c:pt>
                <c:pt idx="726">
                  <c:v>826</c:v>
                </c:pt>
                <c:pt idx="727">
                  <c:v>827</c:v>
                </c:pt>
                <c:pt idx="728">
                  <c:v>828</c:v>
                </c:pt>
                <c:pt idx="729">
                  <c:v>829</c:v>
                </c:pt>
                <c:pt idx="730">
                  <c:v>830</c:v>
                </c:pt>
                <c:pt idx="731">
                  <c:v>831</c:v>
                </c:pt>
                <c:pt idx="732">
                  <c:v>832</c:v>
                </c:pt>
                <c:pt idx="733">
                  <c:v>833</c:v>
                </c:pt>
                <c:pt idx="734">
                  <c:v>834</c:v>
                </c:pt>
                <c:pt idx="735">
                  <c:v>835</c:v>
                </c:pt>
                <c:pt idx="736">
                  <c:v>836</c:v>
                </c:pt>
                <c:pt idx="737">
                  <c:v>837</c:v>
                </c:pt>
                <c:pt idx="738">
                  <c:v>838</c:v>
                </c:pt>
                <c:pt idx="739">
                  <c:v>839</c:v>
                </c:pt>
                <c:pt idx="740">
                  <c:v>840</c:v>
                </c:pt>
                <c:pt idx="741">
                  <c:v>841</c:v>
                </c:pt>
                <c:pt idx="742">
                  <c:v>842</c:v>
                </c:pt>
                <c:pt idx="743">
                  <c:v>843</c:v>
                </c:pt>
                <c:pt idx="744">
                  <c:v>844</c:v>
                </c:pt>
                <c:pt idx="745">
                  <c:v>845</c:v>
                </c:pt>
                <c:pt idx="746">
                  <c:v>846</c:v>
                </c:pt>
                <c:pt idx="747">
                  <c:v>847</c:v>
                </c:pt>
                <c:pt idx="748">
                  <c:v>848</c:v>
                </c:pt>
                <c:pt idx="749">
                  <c:v>849</c:v>
                </c:pt>
                <c:pt idx="750">
                  <c:v>850</c:v>
                </c:pt>
                <c:pt idx="751">
                  <c:v>851</c:v>
                </c:pt>
                <c:pt idx="752">
                  <c:v>852</c:v>
                </c:pt>
                <c:pt idx="753">
                  <c:v>853</c:v>
                </c:pt>
                <c:pt idx="754">
                  <c:v>854</c:v>
                </c:pt>
                <c:pt idx="755">
                  <c:v>855</c:v>
                </c:pt>
                <c:pt idx="756">
                  <c:v>856</c:v>
                </c:pt>
                <c:pt idx="757">
                  <c:v>857</c:v>
                </c:pt>
                <c:pt idx="758">
                  <c:v>858</c:v>
                </c:pt>
                <c:pt idx="759">
                  <c:v>859</c:v>
                </c:pt>
                <c:pt idx="760">
                  <c:v>860</c:v>
                </c:pt>
                <c:pt idx="761">
                  <c:v>861</c:v>
                </c:pt>
                <c:pt idx="762">
                  <c:v>862</c:v>
                </c:pt>
                <c:pt idx="763">
                  <c:v>863</c:v>
                </c:pt>
                <c:pt idx="764">
                  <c:v>864</c:v>
                </c:pt>
                <c:pt idx="765">
                  <c:v>865</c:v>
                </c:pt>
                <c:pt idx="766">
                  <c:v>866</c:v>
                </c:pt>
                <c:pt idx="767">
                  <c:v>867</c:v>
                </c:pt>
                <c:pt idx="768">
                  <c:v>868</c:v>
                </c:pt>
                <c:pt idx="769">
                  <c:v>869</c:v>
                </c:pt>
                <c:pt idx="770">
                  <c:v>870</c:v>
                </c:pt>
                <c:pt idx="771">
                  <c:v>871</c:v>
                </c:pt>
                <c:pt idx="772">
                  <c:v>872</c:v>
                </c:pt>
                <c:pt idx="773">
                  <c:v>873</c:v>
                </c:pt>
                <c:pt idx="774">
                  <c:v>874</c:v>
                </c:pt>
                <c:pt idx="775">
                  <c:v>875</c:v>
                </c:pt>
                <c:pt idx="776">
                  <c:v>876</c:v>
                </c:pt>
                <c:pt idx="777">
                  <c:v>877</c:v>
                </c:pt>
                <c:pt idx="778">
                  <c:v>878</c:v>
                </c:pt>
                <c:pt idx="779">
                  <c:v>879</c:v>
                </c:pt>
                <c:pt idx="780">
                  <c:v>880</c:v>
                </c:pt>
                <c:pt idx="781">
                  <c:v>881</c:v>
                </c:pt>
                <c:pt idx="782">
                  <c:v>882</c:v>
                </c:pt>
                <c:pt idx="783">
                  <c:v>883</c:v>
                </c:pt>
                <c:pt idx="784">
                  <c:v>884</c:v>
                </c:pt>
                <c:pt idx="785">
                  <c:v>885</c:v>
                </c:pt>
                <c:pt idx="786">
                  <c:v>886</c:v>
                </c:pt>
                <c:pt idx="787">
                  <c:v>887</c:v>
                </c:pt>
                <c:pt idx="788">
                  <c:v>888</c:v>
                </c:pt>
                <c:pt idx="789">
                  <c:v>889</c:v>
                </c:pt>
                <c:pt idx="790">
                  <c:v>890</c:v>
                </c:pt>
                <c:pt idx="791">
                  <c:v>891</c:v>
                </c:pt>
                <c:pt idx="792">
                  <c:v>892</c:v>
                </c:pt>
                <c:pt idx="793">
                  <c:v>893</c:v>
                </c:pt>
                <c:pt idx="794">
                  <c:v>894</c:v>
                </c:pt>
                <c:pt idx="795">
                  <c:v>895</c:v>
                </c:pt>
                <c:pt idx="796">
                  <c:v>896</c:v>
                </c:pt>
                <c:pt idx="797">
                  <c:v>897</c:v>
                </c:pt>
                <c:pt idx="798">
                  <c:v>898</c:v>
                </c:pt>
                <c:pt idx="799">
                  <c:v>899</c:v>
                </c:pt>
                <c:pt idx="800">
                  <c:v>900</c:v>
                </c:pt>
                <c:pt idx="801">
                  <c:v>901</c:v>
                </c:pt>
                <c:pt idx="802">
                  <c:v>902</c:v>
                </c:pt>
                <c:pt idx="803">
                  <c:v>903</c:v>
                </c:pt>
                <c:pt idx="804">
                  <c:v>904</c:v>
                </c:pt>
                <c:pt idx="805">
                  <c:v>905</c:v>
                </c:pt>
                <c:pt idx="806">
                  <c:v>906</c:v>
                </c:pt>
                <c:pt idx="807">
                  <c:v>907</c:v>
                </c:pt>
                <c:pt idx="808">
                  <c:v>908</c:v>
                </c:pt>
                <c:pt idx="809">
                  <c:v>909</c:v>
                </c:pt>
                <c:pt idx="810">
                  <c:v>910</c:v>
                </c:pt>
                <c:pt idx="811">
                  <c:v>911</c:v>
                </c:pt>
                <c:pt idx="812">
                  <c:v>912</c:v>
                </c:pt>
                <c:pt idx="813">
                  <c:v>913</c:v>
                </c:pt>
                <c:pt idx="814">
                  <c:v>914</c:v>
                </c:pt>
                <c:pt idx="815">
                  <c:v>915</c:v>
                </c:pt>
                <c:pt idx="816">
                  <c:v>916</c:v>
                </c:pt>
                <c:pt idx="817">
                  <c:v>917</c:v>
                </c:pt>
                <c:pt idx="818">
                  <c:v>918</c:v>
                </c:pt>
                <c:pt idx="819">
                  <c:v>919</c:v>
                </c:pt>
                <c:pt idx="820">
                  <c:v>920</c:v>
                </c:pt>
                <c:pt idx="821">
                  <c:v>921</c:v>
                </c:pt>
                <c:pt idx="822">
                  <c:v>922</c:v>
                </c:pt>
                <c:pt idx="823">
                  <c:v>923</c:v>
                </c:pt>
                <c:pt idx="824">
                  <c:v>924</c:v>
                </c:pt>
                <c:pt idx="825">
                  <c:v>925</c:v>
                </c:pt>
                <c:pt idx="826">
                  <c:v>926</c:v>
                </c:pt>
                <c:pt idx="827">
                  <c:v>927</c:v>
                </c:pt>
                <c:pt idx="828">
                  <c:v>928</c:v>
                </c:pt>
                <c:pt idx="829">
                  <c:v>929</c:v>
                </c:pt>
                <c:pt idx="830">
                  <c:v>930</c:v>
                </c:pt>
                <c:pt idx="831">
                  <c:v>931</c:v>
                </c:pt>
                <c:pt idx="832">
                  <c:v>932</c:v>
                </c:pt>
                <c:pt idx="833">
                  <c:v>933</c:v>
                </c:pt>
                <c:pt idx="834">
                  <c:v>934</c:v>
                </c:pt>
                <c:pt idx="835">
                  <c:v>935</c:v>
                </c:pt>
                <c:pt idx="836">
                  <c:v>936</c:v>
                </c:pt>
                <c:pt idx="837">
                  <c:v>937</c:v>
                </c:pt>
                <c:pt idx="838">
                  <c:v>938</c:v>
                </c:pt>
                <c:pt idx="839">
                  <c:v>939</c:v>
                </c:pt>
                <c:pt idx="840">
                  <c:v>940</c:v>
                </c:pt>
                <c:pt idx="841">
                  <c:v>941</c:v>
                </c:pt>
                <c:pt idx="842">
                  <c:v>942</c:v>
                </c:pt>
                <c:pt idx="843">
                  <c:v>943</c:v>
                </c:pt>
                <c:pt idx="844">
                  <c:v>944</c:v>
                </c:pt>
                <c:pt idx="845">
                  <c:v>945</c:v>
                </c:pt>
                <c:pt idx="846">
                  <c:v>946</c:v>
                </c:pt>
                <c:pt idx="847">
                  <c:v>947</c:v>
                </c:pt>
                <c:pt idx="848">
                  <c:v>948</c:v>
                </c:pt>
                <c:pt idx="849">
                  <c:v>949</c:v>
                </c:pt>
                <c:pt idx="850">
                  <c:v>950</c:v>
                </c:pt>
                <c:pt idx="851">
                  <c:v>951</c:v>
                </c:pt>
                <c:pt idx="852">
                  <c:v>952</c:v>
                </c:pt>
                <c:pt idx="853">
                  <c:v>953</c:v>
                </c:pt>
                <c:pt idx="854">
                  <c:v>954</c:v>
                </c:pt>
                <c:pt idx="855">
                  <c:v>955</c:v>
                </c:pt>
                <c:pt idx="856">
                  <c:v>956</c:v>
                </c:pt>
                <c:pt idx="857">
                  <c:v>957</c:v>
                </c:pt>
                <c:pt idx="858">
                  <c:v>958</c:v>
                </c:pt>
                <c:pt idx="859">
                  <c:v>959</c:v>
                </c:pt>
                <c:pt idx="860">
                  <c:v>960</c:v>
                </c:pt>
                <c:pt idx="861">
                  <c:v>961</c:v>
                </c:pt>
                <c:pt idx="862">
                  <c:v>962</c:v>
                </c:pt>
                <c:pt idx="863">
                  <c:v>963</c:v>
                </c:pt>
                <c:pt idx="864">
                  <c:v>964</c:v>
                </c:pt>
                <c:pt idx="865">
                  <c:v>965</c:v>
                </c:pt>
                <c:pt idx="866">
                  <c:v>966</c:v>
                </c:pt>
                <c:pt idx="867">
                  <c:v>967</c:v>
                </c:pt>
                <c:pt idx="868">
                  <c:v>968</c:v>
                </c:pt>
                <c:pt idx="869">
                  <c:v>969</c:v>
                </c:pt>
                <c:pt idx="870">
                  <c:v>970</c:v>
                </c:pt>
                <c:pt idx="871">
                  <c:v>971</c:v>
                </c:pt>
                <c:pt idx="872">
                  <c:v>972</c:v>
                </c:pt>
                <c:pt idx="873">
                  <c:v>973</c:v>
                </c:pt>
                <c:pt idx="874">
                  <c:v>974</c:v>
                </c:pt>
                <c:pt idx="875">
                  <c:v>975</c:v>
                </c:pt>
                <c:pt idx="876">
                  <c:v>976</c:v>
                </c:pt>
                <c:pt idx="877">
                  <c:v>977</c:v>
                </c:pt>
                <c:pt idx="878">
                  <c:v>978</c:v>
                </c:pt>
                <c:pt idx="879">
                  <c:v>979</c:v>
                </c:pt>
                <c:pt idx="880">
                  <c:v>980</c:v>
                </c:pt>
                <c:pt idx="881">
                  <c:v>981</c:v>
                </c:pt>
                <c:pt idx="882">
                  <c:v>982</c:v>
                </c:pt>
                <c:pt idx="883">
                  <c:v>983</c:v>
                </c:pt>
                <c:pt idx="884">
                  <c:v>984</c:v>
                </c:pt>
                <c:pt idx="885">
                  <c:v>985</c:v>
                </c:pt>
                <c:pt idx="886">
                  <c:v>986</c:v>
                </c:pt>
                <c:pt idx="887">
                  <c:v>987</c:v>
                </c:pt>
                <c:pt idx="888">
                  <c:v>988</c:v>
                </c:pt>
                <c:pt idx="889">
                  <c:v>989</c:v>
                </c:pt>
                <c:pt idx="890">
                  <c:v>990</c:v>
                </c:pt>
                <c:pt idx="891">
                  <c:v>991</c:v>
                </c:pt>
                <c:pt idx="892">
                  <c:v>992</c:v>
                </c:pt>
                <c:pt idx="893">
                  <c:v>993</c:v>
                </c:pt>
                <c:pt idx="894">
                  <c:v>994</c:v>
                </c:pt>
                <c:pt idx="895">
                  <c:v>995</c:v>
                </c:pt>
                <c:pt idx="896">
                  <c:v>996</c:v>
                </c:pt>
                <c:pt idx="897">
                  <c:v>997</c:v>
                </c:pt>
                <c:pt idx="898">
                  <c:v>998</c:v>
                </c:pt>
                <c:pt idx="899">
                  <c:v>999</c:v>
                </c:pt>
                <c:pt idx="900">
                  <c:v>1000</c:v>
                </c:pt>
                <c:pt idx="901">
                  <c:v>1001</c:v>
                </c:pt>
                <c:pt idx="902">
                  <c:v>1002</c:v>
                </c:pt>
                <c:pt idx="903">
                  <c:v>1003</c:v>
                </c:pt>
                <c:pt idx="904">
                  <c:v>1004</c:v>
                </c:pt>
                <c:pt idx="905">
                  <c:v>1005</c:v>
                </c:pt>
                <c:pt idx="906">
                  <c:v>1006</c:v>
                </c:pt>
                <c:pt idx="907">
                  <c:v>1007</c:v>
                </c:pt>
                <c:pt idx="908">
                  <c:v>1008</c:v>
                </c:pt>
                <c:pt idx="909">
                  <c:v>1009</c:v>
                </c:pt>
                <c:pt idx="910">
                  <c:v>1010</c:v>
                </c:pt>
                <c:pt idx="911">
                  <c:v>1011</c:v>
                </c:pt>
                <c:pt idx="912">
                  <c:v>1012</c:v>
                </c:pt>
                <c:pt idx="913">
                  <c:v>1013</c:v>
                </c:pt>
                <c:pt idx="914">
                  <c:v>1014</c:v>
                </c:pt>
                <c:pt idx="915">
                  <c:v>1015</c:v>
                </c:pt>
                <c:pt idx="916">
                  <c:v>1016</c:v>
                </c:pt>
                <c:pt idx="917">
                  <c:v>1017</c:v>
                </c:pt>
                <c:pt idx="918">
                  <c:v>1018</c:v>
                </c:pt>
                <c:pt idx="919">
                  <c:v>1019</c:v>
                </c:pt>
                <c:pt idx="920">
                  <c:v>1020</c:v>
                </c:pt>
                <c:pt idx="921">
                  <c:v>1021</c:v>
                </c:pt>
                <c:pt idx="922">
                  <c:v>1022</c:v>
                </c:pt>
                <c:pt idx="923">
                  <c:v>1023</c:v>
                </c:pt>
                <c:pt idx="924">
                  <c:v>1024</c:v>
                </c:pt>
                <c:pt idx="925">
                  <c:v>1025</c:v>
                </c:pt>
                <c:pt idx="926">
                  <c:v>1026</c:v>
                </c:pt>
                <c:pt idx="927">
                  <c:v>1027</c:v>
                </c:pt>
                <c:pt idx="928">
                  <c:v>1028</c:v>
                </c:pt>
                <c:pt idx="929">
                  <c:v>1029</c:v>
                </c:pt>
                <c:pt idx="930">
                  <c:v>1030</c:v>
                </c:pt>
                <c:pt idx="931">
                  <c:v>1031</c:v>
                </c:pt>
                <c:pt idx="932">
                  <c:v>1032</c:v>
                </c:pt>
                <c:pt idx="933">
                  <c:v>1033</c:v>
                </c:pt>
                <c:pt idx="934">
                  <c:v>1034</c:v>
                </c:pt>
                <c:pt idx="935">
                  <c:v>1035</c:v>
                </c:pt>
                <c:pt idx="936">
                  <c:v>1036</c:v>
                </c:pt>
                <c:pt idx="937">
                  <c:v>1037</c:v>
                </c:pt>
                <c:pt idx="938">
                  <c:v>1038</c:v>
                </c:pt>
                <c:pt idx="939">
                  <c:v>1039</c:v>
                </c:pt>
                <c:pt idx="940">
                  <c:v>1040</c:v>
                </c:pt>
                <c:pt idx="941">
                  <c:v>1041</c:v>
                </c:pt>
                <c:pt idx="942">
                  <c:v>1042</c:v>
                </c:pt>
                <c:pt idx="943">
                  <c:v>1043</c:v>
                </c:pt>
                <c:pt idx="944">
                  <c:v>1044</c:v>
                </c:pt>
                <c:pt idx="945">
                  <c:v>1045</c:v>
                </c:pt>
                <c:pt idx="946">
                  <c:v>1046</c:v>
                </c:pt>
                <c:pt idx="947">
                  <c:v>1047</c:v>
                </c:pt>
                <c:pt idx="948">
                  <c:v>1048</c:v>
                </c:pt>
                <c:pt idx="949">
                  <c:v>1049</c:v>
                </c:pt>
                <c:pt idx="950">
                  <c:v>1050</c:v>
                </c:pt>
                <c:pt idx="951">
                  <c:v>1051</c:v>
                </c:pt>
                <c:pt idx="952">
                  <c:v>1052</c:v>
                </c:pt>
                <c:pt idx="953">
                  <c:v>1053</c:v>
                </c:pt>
                <c:pt idx="954">
                  <c:v>1054</c:v>
                </c:pt>
                <c:pt idx="955">
                  <c:v>1055</c:v>
                </c:pt>
                <c:pt idx="956">
                  <c:v>1056</c:v>
                </c:pt>
                <c:pt idx="957">
                  <c:v>1057</c:v>
                </c:pt>
                <c:pt idx="958">
                  <c:v>1058</c:v>
                </c:pt>
                <c:pt idx="959">
                  <c:v>1059</c:v>
                </c:pt>
                <c:pt idx="960">
                  <c:v>1060</c:v>
                </c:pt>
                <c:pt idx="961">
                  <c:v>1061</c:v>
                </c:pt>
                <c:pt idx="962">
                  <c:v>1062</c:v>
                </c:pt>
                <c:pt idx="963">
                  <c:v>1063</c:v>
                </c:pt>
                <c:pt idx="964">
                  <c:v>1064</c:v>
                </c:pt>
                <c:pt idx="965">
                  <c:v>1065</c:v>
                </c:pt>
                <c:pt idx="966">
                  <c:v>1066</c:v>
                </c:pt>
                <c:pt idx="967">
                  <c:v>1067</c:v>
                </c:pt>
                <c:pt idx="968">
                  <c:v>1068</c:v>
                </c:pt>
                <c:pt idx="969">
                  <c:v>1069</c:v>
                </c:pt>
                <c:pt idx="970">
                  <c:v>1070</c:v>
                </c:pt>
                <c:pt idx="971">
                  <c:v>1071</c:v>
                </c:pt>
                <c:pt idx="972">
                  <c:v>1072</c:v>
                </c:pt>
                <c:pt idx="973">
                  <c:v>1073</c:v>
                </c:pt>
                <c:pt idx="974">
                  <c:v>1074</c:v>
                </c:pt>
                <c:pt idx="975">
                  <c:v>1075</c:v>
                </c:pt>
                <c:pt idx="976">
                  <c:v>1076</c:v>
                </c:pt>
                <c:pt idx="977">
                  <c:v>1077</c:v>
                </c:pt>
                <c:pt idx="978">
                  <c:v>1078</c:v>
                </c:pt>
                <c:pt idx="979">
                  <c:v>1079</c:v>
                </c:pt>
                <c:pt idx="980">
                  <c:v>1080</c:v>
                </c:pt>
                <c:pt idx="981">
                  <c:v>1081</c:v>
                </c:pt>
                <c:pt idx="982">
                  <c:v>1082</c:v>
                </c:pt>
                <c:pt idx="983">
                  <c:v>1083</c:v>
                </c:pt>
                <c:pt idx="984">
                  <c:v>1084</c:v>
                </c:pt>
                <c:pt idx="985">
                  <c:v>1085</c:v>
                </c:pt>
                <c:pt idx="986">
                  <c:v>1086</c:v>
                </c:pt>
                <c:pt idx="987">
                  <c:v>1087</c:v>
                </c:pt>
                <c:pt idx="988">
                  <c:v>1088</c:v>
                </c:pt>
                <c:pt idx="989">
                  <c:v>1089</c:v>
                </c:pt>
                <c:pt idx="990">
                  <c:v>1090</c:v>
                </c:pt>
                <c:pt idx="991">
                  <c:v>1091</c:v>
                </c:pt>
                <c:pt idx="992">
                  <c:v>1092</c:v>
                </c:pt>
                <c:pt idx="993">
                  <c:v>1093</c:v>
                </c:pt>
                <c:pt idx="994">
                  <c:v>1094</c:v>
                </c:pt>
                <c:pt idx="995">
                  <c:v>1095</c:v>
                </c:pt>
                <c:pt idx="996">
                  <c:v>1096</c:v>
                </c:pt>
                <c:pt idx="997">
                  <c:v>1097</c:v>
                </c:pt>
                <c:pt idx="998">
                  <c:v>1098</c:v>
                </c:pt>
                <c:pt idx="999">
                  <c:v>1099</c:v>
                </c:pt>
                <c:pt idx="1000">
                  <c:v>1100</c:v>
                </c:pt>
                <c:pt idx="1001">
                  <c:v>1101</c:v>
                </c:pt>
                <c:pt idx="1002">
                  <c:v>1102</c:v>
                </c:pt>
                <c:pt idx="1003">
                  <c:v>1103</c:v>
                </c:pt>
                <c:pt idx="1004">
                  <c:v>1104</c:v>
                </c:pt>
                <c:pt idx="1005">
                  <c:v>1105</c:v>
                </c:pt>
                <c:pt idx="1006">
                  <c:v>1106</c:v>
                </c:pt>
                <c:pt idx="1007">
                  <c:v>1107</c:v>
                </c:pt>
                <c:pt idx="1008">
                  <c:v>1108</c:v>
                </c:pt>
                <c:pt idx="1009">
                  <c:v>1109</c:v>
                </c:pt>
                <c:pt idx="1010">
                  <c:v>1110</c:v>
                </c:pt>
                <c:pt idx="1011">
                  <c:v>1111</c:v>
                </c:pt>
                <c:pt idx="1012">
                  <c:v>1112</c:v>
                </c:pt>
                <c:pt idx="1013">
                  <c:v>1113</c:v>
                </c:pt>
                <c:pt idx="1014">
                  <c:v>1114</c:v>
                </c:pt>
                <c:pt idx="1015">
                  <c:v>1115</c:v>
                </c:pt>
                <c:pt idx="1016">
                  <c:v>1116</c:v>
                </c:pt>
                <c:pt idx="1017">
                  <c:v>1117</c:v>
                </c:pt>
                <c:pt idx="1018">
                  <c:v>1118</c:v>
                </c:pt>
                <c:pt idx="1019">
                  <c:v>1119</c:v>
                </c:pt>
                <c:pt idx="1020">
                  <c:v>1120</c:v>
                </c:pt>
                <c:pt idx="1021">
                  <c:v>1121</c:v>
                </c:pt>
                <c:pt idx="1022">
                  <c:v>1122</c:v>
                </c:pt>
                <c:pt idx="1023">
                  <c:v>1123</c:v>
                </c:pt>
                <c:pt idx="1024">
                  <c:v>1124</c:v>
                </c:pt>
                <c:pt idx="1025">
                  <c:v>1125</c:v>
                </c:pt>
                <c:pt idx="1026">
                  <c:v>1126</c:v>
                </c:pt>
                <c:pt idx="1027">
                  <c:v>1127</c:v>
                </c:pt>
                <c:pt idx="1028">
                  <c:v>1128</c:v>
                </c:pt>
                <c:pt idx="1029">
                  <c:v>1129</c:v>
                </c:pt>
                <c:pt idx="1030">
                  <c:v>1130</c:v>
                </c:pt>
                <c:pt idx="1031">
                  <c:v>1131</c:v>
                </c:pt>
                <c:pt idx="1032">
                  <c:v>1132</c:v>
                </c:pt>
                <c:pt idx="1033">
                  <c:v>1133</c:v>
                </c:pt>
                <c:pt idx="1034">
                  <c:v>1134</c:v>
                </c:pt>
                <c:pt idx="1035">
                  <c:v>1135</c:v>
                </c:pt>
                <c:pt idx="1036">
                  <c:v>1136</c:v>
                </c:pt>
                <c:pt idx="1037">
                  <c:v>1137</c:v>
                </c:pt>
                <c:pt idx="1038">
                  <c:v>1138</c:v>
                </c:pt>
                <c:pt idx="1039">
                  <c:v>1139</c:v>
                </c:pt>
                <c:pt idx="1040">
                  <c:v>1140</c:v>
                </c:pt>
                <c:pt idx="1041">
                  <c:v>1141</c:v>
                </c:pt>
                <c:pt idx="1042">
                  <c:v>1142</c:v>
                </c:pt>
                <c:pt idx="1043">
                  <c:v>1143</c:v>
                </c:pt>
                <c:pt idx="1044">
                  <c:v>1144</c:v>
                </c:pt>
                <c:pt idx="1045">
                  <c:v>1145</c:v>
                </c:pt>
                <c:pt idx="1046">
                  <c:v>1146</c:v>
                </c:pt>
                <c:pt idx="1047">
                  <c:v>1147</c:v>
                </c:pt>
                <c:pt idx="1048">
                  <c:v>1148</c:v>
                </c:pt>
                <c:pt idx="1049">
                  <c:v>1149</c:v>
                </c:pt>
                <c:pt idx="1050">
                  <c:v>1150</c:v>
                </c:pt>
                <c:pt idx="1051">
                  <c:v>1151</c:v>
                </c:pt>
                <c:pt idx="1052">
                  <c:v>1152</c:v>
                </c:pt>
                <c:pt idx="1053">
                  <c:v>1153</c:v>
                </c:pt>
                <c:pt idx="1054">
                  <c:v>1154</c:v>
                </c:pt>
                <c:pt idx="1055">
                  <c:v>1155</c:v>
                </c:pt>
                <c:pt idx="1056">
                  <c:v>1156</c:v>
                </c:pt>
                <c:pt idx="1057">
                  <c:v>1157</c:v>
                </c:pt>
                <c:pt idx="1058">
                  <c:v>1158</c:v>
                </c:pt>
                <c:pt idx="1059">
                  <c:v>1159</c:v>
                </c:pt>
                <c:pt idx="1060">
                  <c:v>1160</c:v>
                </c:pt>
                <c:pt idx="1061">
                  <c:v>1161</c:v>
                </c:pt>
                <c:pt idx="1062">
                  <c:v>1162</c:v>
                </c:pt>
                <c:pt idx="1063">
                  <c:v>1163</c:v>
                </c:pt>
                <c:pt idx="1064">
                  <c:v>1164</c:v>
                </c:pt>
                <c:pt idx="1065">
                  <c:v>1165</c:v>
                </c:pt>
                <c:pt idx="1066">
                  <c:v>1166</c:v>
                </c:pt>
                <c:pt idx="1067">
                  <c:v>1167</c:v>
                </c:pt>
                <c:pt idx="1068">
                  <c:v>1168</c:v>
                </c:pt>
                <c:pt idx="1069">
                  <c:v>1169</c:v>
                </c:pt>
                <c:pt idx="1070">
                  <c:v>1170</c:v>
                </c:pt>
                <c:pt idx="1071">
                  <c:v>1171</c:v>
                </c:pt>
                <c:pt idx="1072">
                  <c:v>1172</c:v>
                </c:pt>
                <c:pt idx="1073">
                  <c:v>1173</c:v>
                </c:pt>
                <c:pt idx="1074">
                  <c:v>1174</c:v>
                </c:pt>
                <c:pt idx="1075">
                  <c:v>1175</c:v>
                </c:pt>
                <c:pt idx="1076">
                  <c:v>1176</c:v>
                </c:pt>
                <c:pt idx="1077">
                  <c:v>1177</c:v>
                </c:pt>
                <c:pt idx="1078">
                  <c:v>1178</c:v>
                </c:pt>
                <c:pt idx="1079">
                  <c:v>1179</c:v>
                </c:pt>
                <c:pt idx="1080">
                  <c:v>1180</c:v>
                </c:pt>
                <c:pt idx="1081">
                  <c:v>1181</c:v>
                </c:pt>
                <c:pt idx="1082">
                  <c:v>1182</c:v>
                </c:pt>
                <c:pt idx="1083">
                  <c:v>1183</c:v>
                </c:pt>
                <c:pt idx="1084">
                  <c:v>1184</c:v>
                </c:pt>
                <c:pt idx="1085">
                  <c:v>1185</c:v>
                </c:pt>
                <c:pt idx="1086">
                  <c:v>1186</c:v>
                </c:pt>
                <c:pt idx="1087">
                  <c:v>1187</c:v>
                </c:pt>
                <c:pt idx="1088">
                  <c:v>1188</c:v>
                </c:pt>
                <c:pt idx="1089">
                  <c:v>1189</c:v>
                </c:pt>
                <c:pt idx="1090">
                  <c:v>1190</c:v>
                </c:pt>
                <c:pt idx="1091">
                  <c:v>1191</c:v>
                </c:pt>
                <c:pt idx="1092">
                  <c:v>1192</c:v>
                </c:pt>
                <c:pt idx="1093">
                  <c:v>1193</c:v>
                </c:pt>
                <c:pt idx="1094">
                  <c:v>1194</c:v>
                </c:pt>
                <c:pt idx="1095">
                  <c:v>1195</c:v>
                </c:pt>
                <c:pt idx="1096">
                  <c:v>1196</c:v>
                </c:pt>
                <c:pt idx="1097">
                  <c:v>1197</c:v>
                </c:pt>
                <c:pt idx="1098">
                  <c:v>1198</c:v>
                </c:pt>
                <c:pt idx="1099">
                  <c:v>1199</c:v>
                </c:pt>
                <c:pt idx="1100">
                  <c:v>1200</c:v>
                </c:pt>
                <c:pt idx="1101">
                  <c:v>1201</c:v>
                </c:pt>
                <c:pt idx="1102">
                  <c:v>1202</c:v>
                </c:pt>
                <c:pt idx="1103">
                  <c:v>1203</c:v>
                </c:pt>
                <c:pt idx="1104">
                  <c:v>1204</c:v>
                </c:pt>
                <c:pt idx="1105">
                  <c:v>1205</c:v>
                </c:pt>
                <c:pt idx="1106">
                  <c:v>1206</c:v>
                </c:pt>
                <c:pt idx="1107">
                  <c:v>1207</c:v>
                </c:pt>
                <c:pt idx="1108">
                  <c:v>1208</c:v>
                </c:pt>
                <c:pt idx="1109">
                  <c:v>1209</c:v>
                </c:pt>
                <c:pt idx="1110">
                  <c:v>1210</c:v>
                </c:pt>
                <c:pt idx="1111">
                  <c:v>1211</c:v>
                </c:pt>
                <c:pt idx="1112">
                  <c:v>1212</c:v>
                </c:pt>
                <c:pt idx="1113">
                  <c:v>1213</c:v>
                </c:pt>
                <c:pt idx="1114">
                  <c:v>1214</c:v>
                </c:pt>
                <c:pt idx="1115">
                  <c:v>1215</c:v>
                </c:pt>
                <c:pt idx="1116">
                  <c:v>1216</c:v>
                </c:pt>
                <c:pt idx="1117">
                  <c:v>1217</c:v>
                </c:pt>
                <c:pt idx="1118">
                  <c:v>1218</c:v>
                </c:pt>
                <c:pt idx="1119">
                  <c:v>1219</c:v>
                </c:pt>
                <c:pt idx="1120">
                  <c:v>1220</c:v>
                </c:pt>
                <c:pt idx="1121">
                  <c:v>1221</c:v>
                </c:pt>
                <c:pt idx="1122">
                  <c:v>1222</c:v>
                </c:pt>
                <c:pt idx="1123">
                  <c:v>1223</c:v>
                </c:pt>
                <c:pt idx="1124">
                  <c:v>1224</c:v>
                </c:pt>
                <c:pt idx="1125">
                  <c:v>1225</c:v>
                </c:pt>
                <c:pt idx="1126">
                  <c:v>1226</c:v>
                </c:pt>
                <c:pt idx="1127">
                  <c:v>1227</c:v>
                </c:pt>
                <c:pt idx="1128">
                  <c:v>1228</c:v>
                </c:pt>
                <c:pt idx="1129">
                  <c:v>1229</c:v>
                </c:pt>
                <c:pt idx="1130">
                  <c:v>1230</c:v>
                </c:pt>
                <c:pt idx="1131">
                  <c:v>1231</c:v>
                </c:pt>
                <c:pt idx="1132">
                  <c:v>1232</c:v>
                </c:pt>
                <c:pt idx="1133">
                  <c:v>1233</c:v>
                </c:pt>
                <c:pt idx="1134">
                  <c:v>1234</c:v>
                </c:pt>
                <c:pt idx="1135">
                  <c:v>1235</c:v>
                </c:pt>
                <c:pt idx="1136">
                  <c:v>1236</c:v>
                </c:pt>
                <c:pt idx="1137">
                  <c:v>1237</c:v>
                </c:pt>
                <c:pt idx="1138">
                  <c:v>1238</c:v>
                </c:pt>
                <c:pt idx="1139">
                  <c:v>1239</c:v>
                </c:pt>
                <c:pt idx="1140">
                  <c:v>1240</c:v>
                </c:pt>
                <c:pt idx="1141">
                  <c:v>1241</c:v>
                </c:pt>
                <c:pt idx="1142">
                  <c:v>1242</c:v>
                </c:pt>
                <c:pt idx="1143">
                  <c:v>1243</c:v>
                </c:pt>
                <c:pt idx="1144">
                  <c:v>1244</c:v>
                </c:pt>
                <c:pt idx="1145">
                  <c:v>1245</c:v>
                </c:pt>
                <c:pt idx="1146">
                  <c:v>1246</c:v>
                </c:pt>
                <c:pt idx="1147">
                  <c:v>1247</c:v>
                </c:pt>
                <c:pt idx="1148">
                  <c:v>1248</c:v>
                </c:pt>
                <c:pt idx="1149">
                  <c:v>1249</c:v>
                </c:pt>
                <c:pt idx="1150">
                  <c:v>1250</c:v>
                </c:pt>
                <c:pt idx="1151">
                  <c:v>1251</c:v>
                </c:pt>
                <c:pt idx="1152">
                  <c:v>1252</c:v>
                </c:pt>
                <c:pt idx="1153">
                  <c:v>1253</c:v>
                </c:pt>
                <c:pt idx="1154">
                  <c:v>1254</c:v>
                </c:pt>
                <c:pt idx="1155">
                  <c:v>1255</c:v>
                </c:pt>
                <c:pt idx="1156">
                  <c:v>1256</c:v>
                </c:pt>
                <c:pt idx="1157">
                  <c:v>1257</c:v>
                </c:pt>
                <c:pt idx="1158">
                  <c:v>1258</c:v>
                </c:pt>
                <c:pt idx="1159">
                  <c:v>1259</c:v>
                </c:pt>
                <c:pt idx="1160">
                  <c:v>1260</c:v>
                </c:pt>
                <c:pt idx="1161">
                  <c:v>1261</c:v>
                </c:pt>
                <c:pt idx="1162">
                  <c:v>1262</c:v>
                </c:pt>
                <c:pt idx="1163">
                  <c:v>1263</c:v>
                </c:pt>
                <c:pt idx="1164">
                  <c:v>1264</c:v>
                </c:pt>
                <c:pt idx="1165">
                  <c:v>1265</c:v>
                </c:pt>
                <c:pt idx="1166">
                  <c:v>1266</c:v>
                </c:pt>
                <c:pt idx="1167">
                  <c:v>1267</c:v>
                </c:pt>
                <c:pt idx="1168">
                  <c:v>1268</c:v>
                </c:pt>
                <c:pt idx="1169">
                  <c:v>1269</c:v>
                </c:pt>
                <c:pt idx="1170">
                  <c:v>1270</c:v>
                </c:pt>
                <c:pt idx="1171">
                  <c:v>1271</c:v>
                </c:pt>
                <c:pt idx="1172">
                  <c:v>1272</c:v>
                </c:pt>
                <c:pt idx="1173">
                  <c:v>1273</c:v>
                </c:pt>
                <c:pt idx="1174">
                  <c:v>1274</c:v>
                </c:pt>
                <c:pt idx="1175">
                  <c:v>1275</c:v>
                </c:pt>
                <c:pt idx="1176">
                  <c:v>1276</c:v>
                </c:pt>
                <c:pt idx="1177">
                  <c:v>1277</c:v>
                </c:pt>
                <c:pt idx="1178">
                  <c:v>1278</c:v>
                </c:pt>
                <c:pt idx="1179">
                  <c:v>1279</c:v>
                </c:pt>
                <c:pt idx="1180">
                  <c:v>1280</c:v>
                </c:pt>
                <c:pt idx="1181">
                  <c:v>1281</c:v>
                </c:pt>
                <c:pt idx="1182">
                  <c:v>1282</c:v>
                </c:pt>
                <c:pt idx="1183">
                  <c:v>1283</c:v>
                </c:pt>
                <c:pt idx="1184">
                  <c:v>1284</c:v>
                </c:pt>
                <c:pt idx="1185">
                  <c:v>1285</c:v>
                </c:pt>
                <c:pt idx="1186">
                  <c:v>1286</c:v>
                </c:pt>
                <c:pt idx="1187">
                  <c:v>1287</c:v>
                </c:pt>
                <c:pt idx="1188">
                  <c:v>1288</c:v>
                </c:pt>
                <c:pt idx="1189">
                  <c:v>1289</c:v>
                </c:pt>
                <c:pt idx="1190">
                  <c:v>1290</c:v>
                </c:pt>
                <c:pt idx="1191">
                  <c:v>1291</c:v>
                </c:pt>
                <c:pt idx="1192">
                  <c:v>1292</c:v>
                </c:pt>
                <c:pt idx="1193">
                  <c:v>1293</c:v>
                </c:pt>
                <c:pt idx="1194">
                  <c:v>1294</c:v>
                </c:pt>
                <c:pt idx="1195">
                  <c:v>1295</c:v>
                </c:pt>
                <c:pt idx="1196">
                  <c:v>1296</c:v>
                </c:pt>
                <c:pt idx="1197">
                  <c:v>1297</c:v>
                </c:pt>
                <c:pt idx="1198">
                  <c:v>1298</c:v>
                </c:pt>
                <c:pt idx="1199">
                  <c:v>1299</c:v>
                </c:pt>
                <c:pt idx="1200">
                  <c:v>1300</c:v>
                </c:pt>
                <c:pt idx="1201">
                  <c:v>1301</c:v>
                </c:pt>
                <c:pt idx="1202">
                  <c:v>1302</c:v>
                </c:pt>
                <c:pt idx="1203">
                  <c:v>1303</c:v>
                </c:pt>
                <c:pt idx="1204">
                  <c:v>1304</c:v>
                </c:pt>
                <c:pt idx="1205">
                  <c:v>1305</c:v>
                </c:pt>
                <c:pt idx="1206">
                  <c:v>1306</c:v>
                </c:pt>
                <c:pt idx="1207">
                  <c:v>1307</c:v>
                </c:pt>
                <c:pt idx="1208">
                  <c:v>1308</c:v>
                </c:pt>
                <c:pt idx="1209">
                  <c:v>1309</c:v>
                </c:pt>
                <c:pt idx="1210">
                  <c:v>1310</c:v>
                </c:pt>
                <c:pt idx="1211">
                  <c:v>1311</c:v>
                </c:pt>
                <c:pt idx="1212">
                  <c:v>1312</c:v>
                </c:pt>
                <c:pt idx="1213">
                  <c:v>1313</c:v>
                </c:pt>
                <c:pt idx="1214">
                  <c:v>1314</c:v>
                </c:pt>
                <c:pt idx="1215">
                  <c:v>1315</c:v>
                </c:pt>
                <c:pt idx="1216">
                  <c:v>1316</c:v>
                </c:pt>
                <c:pt idx="1217">
                  <c:v>1317</c:v>
                </c:pt>
                <c:pt idx="1218">
                  <c:v>1318</c:v>
                </c:pt>
                <c:pt idx="1219">
                  <c:v>1319</c:v>
                </c:pt>
                <c:pt idx="1220">
                  <c:v>1320</c:v>
                </c:pt>
                <c:pt idx="1221">
                  <c:v>1321</c:v>
                </c:pt>
                <c:pt idx="1222">
                  <c:v>1322</c:v>
                </c:pt>
                <c:pt idx="1223">
                  <c:v>1323</c:v>
                </c:pt>
                <c:pt idx="1224">
                  <c:v>1324</c:v>
                </c:pt>
                <c:pt idx="1225">
                  <c:v>1325</c:v>
                </c:pt>
                <c:pt idx="1226">
                  <c:v>1326</c:v>
                </c:pt>
                <c:pt idx="1227">
                  <c:v>1327</c:v>
                </c:pt>
                <c:pt idx="1228">
                  <c:v>1328</c:v>
                </c:pt>
                <c:pt idx="1229">
                  <c:v>1329</c:v>
                </c:pt>
                <c:pt idx="1230">
                  <c:v>1330</c:v>
                </c:pt>
                <c:pt idx="1231">
                  <c:v>1331</c:v>
                </c:pt>
                <c:pt idx="1232">
                  <c:v>1332</c:v>
                </c:pt>
                <c:pt idx="1233">
                  <c:v>1333</c:v>
                </c:pt>
                <c:pt idx="1234">
                  <c:v>1334</c:v>
                </c:pt>
                <c:pt idx="1235">
                  <c:v>1335</c:v>
                </c:pt>
                <c:pt idx="1236">
                  <c:v>1336</c:v>
                </c:pt>
                <c:pt idx="1237">
                  <c:v>1337</c:v>
                </c:pt>
                <c:pt idx="1238">
                  <c:v>1338</c:v>
                </c:pt>
                <c:pt idx="1239">
                  <c:v>1339</c:v>
                </c:pt>
                <c:pt idx="1240">
                  <c:v>1340</c:v>
                </c:pt>
                <c:pt idx="1241">
                  <c:v>1341</c:v>
                </c:pt>
                <c:pt idx="1242">
                  <c:v>1342</c:v>
                </c:pt>
                <c:pt idx="1243">
                  <c:v>1343</c:v>
                </c:pt>
                <c:pt idx="1244">
                  <c:v>1344</c:v>
                </c:pt>
                <c:pt idx="1245">
                  <c:v>1345</c:v>
                </c:pt>
                <c:pt idx="1246">
                  <c:v>1346</c:v>
                </c:pt>
                <c:pt idx="1247">
                  <c:v>1347</c:v>
                </c:pt>
                <c:pt idx="1248">
                  <c:v>1348</c:v>
                </c:pt>
                <c:pt idx="1249">
                  <c:v>1349</c:v>
                </c:pt>
                <c:pt idx="1250">
                  <c:v>1350</c:v>
                </c:pt>
                <c:pt idx="1251">
                  <c:v>1351</c:v>
                </c:pt>
                <c:pt idx="1252">
                  <c:v>1352</c:v>
                </c:pt>
                <c:pt idx="1253">
                  <c:v>1353</c:v>
                </c:pt>
                <c:pt idx="1254">
                  <c:v>1354</c:v>
                </c:pt>
                <c:pt idx="1255">
                  <c:v>1355</c:v>
                </c:pt>
                <c:pt idx="1256">
                  <c:v>1356</c:v>
                </c:pt>
                <c:pt idx="1257">
                  <c:v>1357</c:v>
                </c:pt>
                <c:pt idx="1258">
                  <c:v>1358</c:v>
                </c:pt>
                <c:pt idx="1259">
                  <c:v>1359</c:v>
                </c:pt>
                <c:pt idx="1260">
                  <c:v>1360</c:v>
                </c:pt>
                <c:pt idx="1261">
                  <c:v>1361</c:v>
                </c:pt>
                <c:pt idx="1262">
                  <c:v>1362</c:v>
                </c:pt>
                <c:pt idx="1263">
                  <c:v>1363</c:v>
                </c:pt>
                <c:pt idx="1264">
                  <c:v>1364</c:v>
                </c:pt>
                <c:pt idx="1265">
                  <c:v>1365</c:v>
                </c:pt>
                <c:pt idx="1266">
                  <c:v>1366</c:v>
                </c:pt>
                <c:pt idx="1267">
                  <c:v>1367</c:v>
                </c:pt>
                <c:pt idx="1268">
                  <c:v>1368</c:v>
                </c:pt>
                <c:pt idx="1269">
                  <c:v>1369</c:v>
                </c:pt>
                <c:pt idx="1270">
                  <c:v>1370</c:v>
                </c:pt>
                <c:pt idx="1271">
                  <c:v>1371</c:v>
                </c:pt>
                <c:pt idx="1272">
                  <c:v>1372</c:v>
                </c:pt>
                <c:pt idx="1273">
                  <c:v>1373</c:v>
                </c:pt>
                <c:pt idx="1274">
                  <c:v>1374</c:v>
                </c:pt>
                <c:pt idx="1275">
                  <c:v>1375</c:v>
                </c:pt>
                <c:pt idx="1276">
                  <c:v>1376</c:v>
                </c:pt>
                <c:pt idx="1277">
                  <c:v>1377</c:v>
                </c:pt>
                <c:pt idx="1278">
                  <c:v>1378</c:v>
                </c:pt>
                <c:pt idx="1279">
                  <c:v>1379</c:v>
                </c:pt>
                <c:pt idx="1280">
                  <c:v>1380</c:v>
                </c:pt>
                <c:pt idx="1281">
                  <c:v>1381</c:v>
                </c:pt>
                <c:pt idx="1282">
                  <c:v>1382</c:v>
                </c:pt>
                <c:pt idx="1283">
                  <c:v>1383</c:v>
                </c:pt>
                <c:pt idx="1284">
                  <c:v>1384</c:v>
                </c:pt>
                <c:pt idx="1285">
                  <c:v>1385</c:v>
                </c:pt>
                <c:pt idx="1286">
                  <c:v>1386</c:v>
                </c:pt>
                <c:pt idx="1287">
                  <c:v>1387</c:v>
                </c:pt>
                <c:pt idx="1288">
                  <c:v>1388</c:v>
                </c:pt>
                <c:pt idx="1289">
                  <c:v>1389</c:v>
                </c:pt>
                <c:pt idx="1290">
                  <c:v>1390</c:v>
                </c:pt>
                <c:pt idx="1291">
                  <c:v>1391</c:v>
                </c:pt>
                <c:pt idx="1292">
                  <c:v>1392</c:v>
                </c:pt>
                <c:pt idx="1293">
                  <c:v>1393</c:v>
                </c:pt>
                <c:pt idx="1294">
                  <c:v>1394</c:v>
                </c:pt>
                <c:pt idx="1295">
                  <c:v>1395</c:v>
                </c:pt>
                <c:pt idx="1296">
                  <c:v>1396</c:v>
                </c:pt>
                <c:pt idx="1297">
                  <c:v>1397</c:v>
                </c:pt>
                <c:pt idx="1298">
                  <c:v>1398</c:v>
                </c:pt>
                <c:pt idx="1299">
                  <c:v>1399</c:v>
                </c:pt>
                <c:pt idx="1300">
                  <c:v>1400</c:v>
                </c:pt>
                <c:pt idx="1301">
                  <c:v>1401</c:v>
                </c:pt>
                <c:pt idx="1302">
                  <c:v>1402</c:v>
                </c:pt>
                <c:pt idx="1303">
                  <c:v>1403</c:v>
                </c:pt>
                <c:pt idx="1304">
                  <c:v>1404</c:v>
                </c:pt>
                <c:pt idx="1305">
                  <c:v>1405</c:v>
                </c:pt>
                <c:pt idx="1306">
                  <c:v>1406</c:v>
                </c:pt>
                <c:pt idx="1307">
                  <c:v>1407</c:v>
                </c:pt>
                <c:pt idx="1308">
                  <c:v>1408</c:v>
                </c:pt>
                <c:pt idx="1309">
                  <c:v>1409</c:v>
                </c:pt>
                <c:pt idx="1310">
                  <c:v>1410</c:v>
                </c:pt>
                <c:pt idx="1311">
                  <c:v>1411</c:v>
                </c:pt>
                <c:pt idx="1312">
                  <c:v>1412</c:v>
                </c:pt>
                <c:pt idx="1313">
                  <c:v>1413</c:v>
                </c:pt>
                <c:pt idx="1314">
                  <c:v>1414</c:v>
                </c:pt>
                <c:pt idx="1315">
                  <c:v>1415</c:v>
                </c:pt>
                <c:pt idx="1316">
                  <c:v>1416</c:v>
                </c:pt>
                <c:pt idx="1317">
                  <c:v>1417</c:v>
                </c:pt>
                <c:pt idx="1318">
                  <c:v>1418</c:v>
                </c:pt>
                <c:pt idx="1319">
                  <c:v>1419</c:v>
                </c:pt>
                <c:pt idx="1320">
                  <c:v>1420</c:v>
                </c:pt>
                <c:pt idx="1321">
                  <c:v>1421</c:v>
                </c:pt>
                <c:pt idx="1322">
                  <c:v>1422</c:v>
                </c:pt>
                <c:pt idx="1323">
                  <c:v>1423</c:v>
                </c:pt>
                <c:pt idx="1324">
                  <c:v>1424</c:v>
                </c:pt>
                <c:pt idx="1325">
                  <c:v>1425</c:v>
                </c:pt>
                <c:pt idx="1326">
                  <c:v>1426</c:v>
                </c:pt>
                <c:pt idx="1327">
                  <c:v>1427</c:v>
                </c:pt>
                <c:pt idx="1328">
                  <c:v>1428</c:v>
                </c:pt>
                <c:pt idx="1329">
                  <c:v>1429</c:v>
                </c:pt>
                <c:pt idx="1330">
                  <c:v>1430</c:v>
                </c:pt>
                <c:pt idx="1331">
                  <c:v>1431</c:v>
                </c:pt>
                <c:pt idx="1332">
                  <c:v>1432</c:v>
                </c:pt>
                <c:pt idx="1333">
                  <c:v>1433</c:v>
                </c:pt>
                <c:pt idx="1334">
                  <c:v>1434</c:v>
                </c:pt>
                <c:pt idx="1335">
                  <c:v>1435</c:v>
                </c:pt>
                <c:pt idx="1336">
                  <c:v>1436</c:v>
                </c:pt>
                <c:pt idx="1337">
                  <c:v>1437</c:v>
                </c:pt>
                <c:pt idx="1338">
                  <c:v>1438</c:v>
                </c:pt>
                <c:pt idx="1339">
                  <c:v>1439</c:v>
                </c:pt>
                <c:pt idx="1340">
                  <c:v>1440</c:v>
                </c:pt>
                <c:pt idx="1341">
                  <c:v>1441</c:v>
                </c:pt>
                <c:pt idx="1342">
                  <c:v>1442</c:v>
                </c:pt>
                <c:pt idx="1343">
                  <c:v>1443</c:v>
                </c:pt>
                <c:pt idx="1344">
                  <c:v>1444</c:v>
                </c:pt>
                <c:pt idx="1345">
                  <c:v>1445</c:v>
                </c:pt>
                <c:pt idx="1346">
                  <c:v>1446</c:v>
                </c:pt>
                <c:pt idx="1347">
                  <c:v>1447</c:v>
                </c:pt>
                <c:pt idx="1348">
                  <c:v>1448</c:v>
                </c:pt>
                <c:pt idx="1349">
                  <c:v>1449</c:v>
                </c:pt>
                <c:pt idx="1350">
                  <c:v>1450</c:v>
                </c:pt>
                <c:pt idx="1351">
                  <c:v>1451</c:v>
                </c:pt>
                <c:pt idx="1352">
                  <c:v>1452</c:v>
                </c:pt>
                <c:pt idx="1353">
                  <c:v>1453</c:v>
                </c:pt>
                <c:pt idx="1354">
                  <c:v>1454</c:v>
                </c:pt>
                <c:pt idx="1355">
                  <c:v>1455</c:v>
                </c:pt>
                <c:pt idx="1356">
                  <c:v>1456</c:v>
                </c:pt>
                <c:pt idx="1357">
                  <c:v>1457</c:v>
                </c:pt>
                <c:pt idx="1358">
                  <c:v>1458</c:v>
                </c:pt>
                <c:pt idx="1359">
                  <c:v>1459</c:v>
                </c:pt>
                <c:pt idx="1360">
                  <c:v>1460</c:v>
                </c:pt>
                <c:pt idx="1361">
                  <c:v>1461</c:v>
                </c:pt>
                <c:pt idx="1362">
                  <c:v>1462</c:v>
                </c:pt>
                <c:pt idx="1363">
                  <c:v>1463</c:v>
                </c:pt>
                <c:pt idx="1364">
                  <c:v>1464</c:v>
                </c:pt>
                <c:pt idx="1365">
                  <c:v>1465</c:v>
                </c:pt>
                <c:pt idx="1366">
                  <c:v>1466</c:v>
                </c:pt>
                <c:pt idx="1367">
                  <c:v>1467</c:v>
                </c:pt>
                <c:pt idx="1368">
                  <c:v>1468</c:v>
                </c:pt>
                <c:pt idx="1369">
                  <c:v>1469</c:v>
                </c:pt>
                <c:pt idx="1370">
                  <c:v>1470</c:v>
                </c:pt>
                <c:pt idx="1371">
                  <c:v>1471</c:v>
                </c:pt>
                <c:pt idx="1372">
                  <c:v>1472</c:v>
                </c:pt>
                <c:pt idx="1373">
                  <c:v>1473</c:v>
                </c:pt>
                <c:pt idx="1374">
                  <c:v>1474</c:v>
                </c:pt>
                <c:pt idx="1375">
                  <c:v>1475</c:v>
                </c:pt>
                <c:pt idx="1376">
                  <c:v>1476</c:v>
                </c:pt>
                <c:pt idx="1377">
                  <c:v>1477</c:v>
                </c:pt>
                <c:pt idx="1378">
                  <c:v>1478</c:v>
                </c:pt>
                <c:pt idx="1379">
                  <c:v>1479</c:v>
                </c:pt>
                <c:pt idx="1380">
                  <c:v>1480</c:v>
                </c:pt>
                <c:pt idx="1381">
                  <c:v>1481</c:v>
                </c:pt>
                <c:pt idx="1382">
                  <c:v>1482</c:v>
                </c:pt>
                <c:pt idx="1383">
                  <c:v>1483</c:v>
                </c:pt>
                <c:pt idx="1384">
                  <c:v>1484</c:v>
                </c:pt>
                <c:pt idx="1385">
                  <c:v>1485</c:v>
                </c:pt>
                <c:pt idx="1386">
                  <c:v>1486</c:v>
                </c:pt>
                <c:pt idx="1387">
                  <c:v>1487</c:v>
                </c:pt>
                <c:pt idx="1388">
                  <c:v>1488</c:v>
                </c:pt>
                <c:pt idx="1389">
                  <c:v>1489</c:v>
                </c:pt>
                <c:pt idx="1390">
                  <c:v>1490</c:v>
                </c:pt>
                <c:pt idx="1391">
                  <c:v>1491</c:v>
                </c:pt>
                <c:pt idx="1392">
                  <c:v>1492</c:v>
                </c:pt>
                <c:pt idx="1393">
                  <c:v>1493</c:v>
                </c:pt>
                <c:pt idx="1394">
                  <c:v>1494</c:v>
                </c:pt>
                <c:pt idx="1395">
                  <c:v>1495</c:v>
                </c:pt>
                <c:pt idx="1396">
                  <c:v>1496</c:v>
                </c:pt>
                <c:pt idx="1397">
                  <c:v>1497</c:v>
                </c:pt>
                <c:pt idx="1398">
                  <c:v>1498</c:v>
                </c:pt>
                <c:pt idx="1399">
                  <c:v>1499</c:v>
                </c:pt>
                <c:pt idx="1400">
                  <c:v>1500</c:v>
                </c:pt>
                <c:pt idx="1401">
                  <c:v>1501</c:v>
                </c:pt>
                <c:pt idx="1402">
                  <c:v>1502</c:v>
                </c:pt>
                <c:pt idx="1403">
                  <c:v>1503</c:v>
                </c:pt>
                <c:pt idx="1404">
                  <c:v>1504</c:v>
                </c:pt>
                <c:pt idx="1405">
                  <c:v>1505</c:v>
                </c:pt>
                <c:pt idx="1406">
                  <c:v>1506</c:v>
                </c:pt>
                <c:pt idx="1407">
                  <c:v>1507</c:v>
                </c:pt>
                <c:pt idx="1408">
                  <c:v>1508</c:v>
                </c:pt>
                <c:pt idx="1409">
                  <c:v>1509</c:v>
                </c:pt>
                <c:pt idx="1410">
                  <c:v>1510</c:v>
                </c:pt>
                <c:pt idx="1411">
                  <c:v>1511</c:v>
                </c:pt>
                <c:pt idx="1412">
                  <c:v>1512</c:v>
                </c:pt>
                <c:pt idx="1413">
                  <c:v>1513</c:v>
                </c:pt>
                <c:pt idx="1414">
                  <c:v>1514</c:v>
                </c:pt>
                <c:pt idx="1415">
                  <c:v>1515</c:v>
                </c:pt>
                <c:pt idx="1416">
                  <c:v>1516</c:v>
                </c:pt>
                <c:pt idx="1417">
                  <c:v>1517</c:v>
                </c:pt>
                <c:pt idx="1418">
                  <c:v>1518</c:v>
                </c:pt>
                <c:pt idx="1419">
                  <c:v>1519</c:v>
                </c:pt>
                <c:pt idx="1420">
                  <c:v>1520</c:v>
                </c:pt>
                <c:pt idx="1421">
                  <c:v>1521</c:v>
                </c:pt>
                <c:pt idx="1422">
                  <c:v>1522</c:v>
                </c:pt>
                <c:pt idx="1423">
                  <c:v>1523</c:v>
                </c:pt>
                <c:pt idx="1424">
                  <c:v>1524</c:v>
                </c:pt>
                <c:pt idx="1425">
                  <c:v>1525</c:v>
                </c:pt>
                <c:pt idx="1426">
                  <c:v>1526</c:v>
                </c:pt>
                <c:pt idx="1427">
                  <c:v>1527</c:v>
                </c:pt>
                <c:pt idx="1428">
                  <c:v>1528</c:v>
                </c:pt>
                <c:pt idx="1429">
                  <c:v>1529</c:v>
                </c:pt>
                <c:pt idx="1430">
                  <c:v>1530</c:v>
                </c:pt>
                <c:pt idx="1431">
                  <c:v>1531</c:v>
                </c:pt>
                <c:pt idx="1432">
                  <c:v>1532</c:v>
                </c:pt>
                <c:pt idx="1433">
                  <c:v>1533</c:v>
                </c:pt>
                <c:pt idx="1434">
                  <c:v>1534</c:v>
                </c:pt>
                <c:pt idx="1435">
                  <c:v>1535</c:v>
                </c:pt>
                <c:pt idx="1436">
                  <c:v>1536</c:v>
                </c:pt>
                <c:pt idx="1437">
                  <c:v>1537</c:v>
                </c:pt>
                <c:pt idx="1438">
                  <c:v>1538</c:v>
                </c:pt>
                <c:pt idx="1439">
                  <c:v>1539</c:v>
                </c:pt>
                <c:pt idx="1440">
                  <c:v>1540</c:v>
                </c:pt>
                <c:pt idx="1441">
                  <c:v>1541</c:v>
                </c:pt>
                <c:pt idx="1442">
                  <c:v>1542</c:v>
                </c:pt>
                <c:pt idx="1443">
                  <c:v>1543</c:v>
                </c:pt>
                <c:pt idx="1444">
                  <c:v>1544</c:v>
                </c:pt>
                <c:pt idx="1445">
                  <c:v>1545</c:v>
                </c:pt>
                <c:pt idx="1446">
                  <c:v>1546</c:v>
                </c:pt>
                <c:pt idx="1447">
                  <c:v>1547</c:v>
                </c:pt>
                <c:pt idx="1448">
                  <c:v>1548</c:v>
                </c:pt>
                <c:pt idx="1449">
                  <c:v>1549</c:v>
                </c:pt>
                <c:pt idx="1450">
                  <c:v>1550</c:v>
                </c:pt>
                <c:pt idx="1451">
                  <c:v>1551</c:v>
                </c:pt>
                <c:pt idx="1452">
                  <c:v>1552</c:v>
                </c:pt>
                <c:pt idx="1453">
                  <c:v>1553</c:v>
                </c:pt>
                <c:pt idx="1454">
                  <c:v>1554</c:v>
                </c:pt>
                <c:pt idx="1455">
                  <c:v>1555</c:v>
                </c:pt>
                <c:pt idx="1456">
                  <c:v>1556</c:v>
                </c:pt>
                <c:pt idx="1457">
                  <c:v>1557</c:v>
                </c:pt>
                <c:pt idx="1458">
                  <c:v>1558</c:v>
                </c:pt>
                <c:pt idx="1459">
                  <c:v>1559</c:v>
                </c:pt>
                <c:pt idx="1460">
                  <c:v>1560</c:v>
                </c:pt>
                <c:pt idx="1461">
                  <c:v>1561</c:v>
                </c:pt>
                <c:pt idx="1462">
                  <c:v>1562</c:v>
                </c:pt>
                <c:pt idx="1463">
                  <c:v>1563</c:v>
                </c:pt>
                <c:pt idx="1464">
                  <c:v>1564</c:v>
                </c:pt>
                <c:pt idx="1465">
                  <c:v>1565</c:v>
                </c:pt>
                <c:pt idx="1466">
                  <c:v>1566</c:v>
                </c:pt>
                <c:pt idx="1467">
                  <c:v>1567</c:v>
                </c:pt>
                <c:pt idx="1468">
                  <c:v>1568</c:v>
                </c:pt>
                <c:pt idx="1469">
                  <c:v>1569</c:v>
                </c:pt>
                <c:pt idx="1470">
                  <c:v>1570</c:v>
                </c:pt>
                <c:pt idx="1471">
                  <c:v>1571</c:v>
                </c:pt>
                <c:pt idx="1472">
                  <c:v>1572</c:v>
                </c:pt>
                <c:pt idx="1473">
                  <c:v>1573</c:v>
                </c:pt>
                <c:pt idx="1474">
                  <c:v>1574</c:v>
                </c:pt>
                <c:pt idx="1475">
                  <c:v>1575</c:v>
                </c:pt>
                <c:pt idx="1476">
                  <c:v>1576</c:v>
                </c:pt>
                <c:pt idx="1477">
                  <c:v>1577</c:v>
                </c:pt>
                <c:pt idx="1478">
                  <c:v>1578</c:v>
                </c:pt>
                <c:pt idx="1479">
                  <c:v>1579</c:v>
                </c:pt>
                <c:pt idx="1480">
                  <c:v>1580</c:v>
                </c:pt>
                <c:pt idx="1481">
                  <c:v>1581</c:v>
                </c:pt>
                <c:pt idx="1482">
                  <c:v>1582</c:v>
                </c:pt>
                <c:pt idx="1483">
                  <c:v>1583</c:v>
                </c:pt>
                <c:pt idx="1484">
                  <c:v>1584</c:v>
                </c:pt>
                <c:pt idx="1485">
                  <c:v>1585</c:v>
                </c:pt>
                <c:pt idx="1486">
                  <c:v>1586</c:v>
                </c:pt>
                <c:pt idx="1487">
                  <c:v>1587</c:v>
                </c:pt>
                <c:pt idx="1488">
                  <c:v>1588</c:v>
                </c:pt>
                <c:pt idx="1489">
                  <c:v>1589</c:v>
                </c:pt>
                <c:pt idx="1490">
                  <c:v>1590</c:v>
                </c:pt>
                <c:pt idx="1491">
                  <c:v>1591</c:v>
                </c:pt>
                <c:pt idx="1492">
                  <c:v>1592</c:v>
                </c:pt>
                <c:pt idx="1493">
                  <c:v>1593</c:v>
                </c:pt>
                <c:pt idx="1494">
                  <c:v>1594</c:v>
                </c:pt>
                <c:pt idx="1495">
                  <c:v>1595</c:v>
                </c:pt>
                <c:pt idx="1496">
                  <c:v>1596</c:v>
                </c:pt>
                <c:pt idx="1497">
                  <c:v>1597</c:v>
                </c:pt>
                <c:pt idx="1498">
                  <c:v>1598</c:v>
                </c:pt>
                <c:pt idx="1499">
                  <c:v>1599</c:v>
                </c:pt>
                <c:pt idx="1500">
                  <c:v>1600</c:v>
                </c:pt>
                <c:pt idx="1501">
                  <c:v>1601</c:v>
                </c:pt>
                <c:pt idx="1502">
                  <c:v>1602</c:v>
                </c:pt>
                <c:pt idx="1503">
                  <c:v>1603</c:v>
                </c:pt>
                <c:pt idx="1504">
                  <c:v>1604</c:v>
                </c:pt>
                <c:pt idx="1505">
                  <c:v>1605</c:v>
                </c:pt>
                <c:pt idx="1506">
                  <c:v>1606</c:v>
                </c:pt>
                <c:pt idx="1507">
                  <c:v>1607</c:v>
                </c:pt>
                <c:pt idx="1508">
                  <c:v>1608</c:v>
                </c:pt>
                <c:pt idx="1509">
                  <c:v>1609</c:v>
                </c:pt>
                <c:pt idx="1510">
                  <c:v>1610</c:v>
                </c:pt>
                <c:pt idx="1511">
                  <c:v>1611</c:v>
                </c:pt>
                <c:pt idx="1512">
                  <c:v>1612</c:v>
                </c:pt>
                <c:pt idx="1513">
                  <c:v>1613</c:v>
                </c:pt>
                <c:pt idx="1514">
                  <c:v>1614</c:v>
                </c:pt>
                <c:pt idx="1515">
                  <c:v>1615</c:v>
                </c:pt>
                <c:pt idx="1516">
                  <c:v>1616</c:v>
                </c:pt>
                <c:pt idx="1517">
                  <c:v>1617</c:v>
                </c:pt>
                <c:pt idx="1518">
                  <c:v>1618</c:v>
                </c:pt>
                <c:pt idx="1519">
                  <c:v>1619</c:v>
                </c:pt>
                <c:pt idx="1520">
                  <c:v>1620</c:v>
                </c:pt>
                <c:pt idx="1521">
                  <c:v>1621</c:v>
                </c:pt>
                <c:pt idx="1522">
                  <c:v>1622</c:v>
                </c:pt>
                <c:pt idx="1523">
                  <c:v>1623</c:v>
                </c:pt>
                <c:pt idx="1524">
                  <c:v>1624</c:v>
                </c:pt>
                <c:pt idx="1525">
                  <c:v>1625</c:v>
                </c:pt>
                <c:pt idx="1526">
                  <c:v>1626</c:v>
                </c:pt>
                <c:pt idx="1527">
                  <c:v>1627</c:v>
                </c:pt>
                <c:pt idx="1528">
                  <c:v>1628</c:v>
                </c:pt>
                <c:pt idx="1529">
                  <c:v>1629</c:v>
                </c:pt>
                <c:pt idx="1530">
                  <c:v>1630</c:v>
                </c:pt>
                <c:pt idx="1531">
                  <c:v>1631</c:v>
                </c:pt>
                <c:pt idx="1532">
                  <c:v>1632</c:v>
                </c:pt>
                <c:pt idx="1533">
                  <c:v>1633</c:v>
                </c:pt>
                <c:pt idx="1534">
                  <c:v>1634</c:v>
                </c:pt>
                <c:pt idx="1535">
                  <c:v>1635</c:v>
                </c:pt>
                <c:pt idx="1536">
                  <c:v>1636</c:v>
                </c:pt>
                <c:pt idx="1537">
                  <c:v>1637</c:v>
                </c:pt>
                <c:pt idx="1538">
                  <c:v>1638</c:v>
                </c:pt>
                <c:pt idx="1539">
                  <c:v>1639</c:v>
                </c:pt>
                <c:pt idx="1540">
                  <c:v>1640</c:v>
                </c:pt>
                <c:pt idx="1541">
                  <c:v>1641</c:v>
                </c:pt>
                <c:pt idx="1542">
                  <c:v>1642</c:v>
                </c:pt>
                <c:pt idx="1543">
                  <c:v>1643</c:v>
                </c:pt>
                <c:pt idx="1544">
                  <c:v>1644</c:v>
                </c:pt>
                <c:pt idx="1545">
                  <c:v>1645</c:v>
                </c:pt>
                <c:pt idx="1546">
                  <c:v>1646</c:v>
                </c:pt>
                <c:pt idx="1547">
                  <c:v>1647</c:v>
                </c:pt>
                <c:pt idx="1548">
                  <c:v>1648</c:v>
                </c:pt>
                <c:pt idx="1549">
                  <c:v>1649</c:v>
                </c:pt>
                <c:pt idx="1550">
                  <c:v>1650</c:v>
                </c:pt>
                <c:pt idx="1551">
                  <c:v>1651</c:v>
                </c:pt>
                <c:pt idx="1552">
                  <c:v>1652</c:v>
                </c:pt>
                <c:pt idx="1553">
                  <c:v>1653</c:v>
                </c:pt>
                <c:pt idx="1554">
                  <c:v>1654</c:v>
                </c:pt>
                <c:pt idx="1555">
                  <c:v>1655</c:v>
                </c:pt>
                <c:pt idx="1556">
                  <c:v>1656</c:v>
                </c:pt>
                <c:pt idx="1557">
                  <c:v>1657</c:v>
                </c:pt>
                <c:pt idx="1558">
                  <c:v>1658</c:v>
                </c:pt>
                <c:pt idx="1559">
                  <c:v>1659</c:v>
                </c:pt>
                <c:pt idx="1560">
                  <c:v>1660</c:v>
                </c:pt>
                <c:pt idx="1561">
                  <c:v>1661</c:v>
                </c:pt>
                <c:pt idx="1562">
                  <c:v>1662</c:v>
                </c:pt>
                <c:pt idx="1563">
                  <c:v>1663</c:v>
                </c:pt>
                <c:pt idx="1564">
                  <c:v>1664</c:v>
                </c:pt>
                <c:pt idx="1565">
                  <c:v>1665</c:v>
                </c:pt>
                <c:pt idx="1566">
                  <c:v>1666</c:v>
                </c:pt>
                <c:pt idx="1567">
                  <c:v>1667</c:v>
                </c:pt>
                <c:pt idx="1568">
                  <c:v>1668</c:v>
                </c:pt>
                <c:pt idx="1569">
                  <c:v>1669</c:v>
                </c:pt>
                <c:pt idx="1570">
                  <c:v>1670</c:v>
                </c:pt>
                <c:pt idx="1571">
                  <c:v>1671</c:v>
                </c:pt>
                <c:pt idx="1572">
                  <c:v>1672</c:v>
                </c:pt>
                <c:pt idx="1573">
                  <c:v>1673</c:v>
                </c:pt>
                <c:pt idx="1574">
                  <c:v>1674</c:v>
                </c:pt>
                <c:pt idx="1575">
                  <c:v>1675</c:v>
                </c:pt>
                <c:pt idx="1576">
                  <c:v>1676</c:v>
                </c:pt>
                <c:pt idx="1577">
                  <c:v>1677</c:v>
                </c:pt>
                <c:pt idx="1578">
                  <c:v>1678</c:v>
                </c:pt>
                <c:pt idx="1579">
                  <c:v>1679</c:v>
                </c:pt>
                <c:pt idx="1580">
                  <c:v>1680</c:v>
                </c:pt>
                <c:pt idx="1581">
                  <c:v>1681</c:v>
                </c:pt>
                <c:pt idx="1582">
                  <c:v>1682</c:v>
                </c:pt>
                <c:pt idx="1583">
                  <c:v>1683</c:v>
                </c:pt>
                <c:pt idx="1584">
                  <c:v>1684</c:v>
                </c:pt>
                <c:pt idx="1585">
                  <c:v>1685</c:v>
                </c:pt>
                <c:pt idx="1586">
                  <c:v>1686</c:v>
                </c:pt>
                <c:pt idx="1587">
                  <c:v>1687</c:v>
                </c:pt>
                <c:pt idx="1588">
                  <c:v>1688</c:v>
                </c:pt>
                <c:pt idx="1589">
                  <c:v>1689</c:v>
                </c:pt>
                <c:pt idx="1590">
                  <c:v>1690</c:v>
                </c:pt>
                <c:pt idx="1591">
                  <c:v>1691</c:v>
                </c:pt>
                <c:pt idx="1592">
                  <c:v>1692</c:v>
                </c:pt>
                <c:pt idx="1593">
                  <c:v>1693</c:v>
                </c:pt>
                <c:pt idx="1594">
                  <c:v>1694</c:v>
                </c:pt>
                <c:pt idx="1595">
                  <c:v>1695</c:v>
                </c:pt>
                <c:pt idx="1596">
                  <c:v>1696</c:v>
                </c:pt>
                <c:pt idx="1597">
                  <c:v>1697</c:v>
                </c:pt>
                <c:pt idx="1598">
                  <c:v>1698</c:v>
                </c:pt>
                <c:pt idx="1599">
                  <c:v>1699</c:v>
                </c:pt>
                <c:pt idx="1600">
                  <c:v>1700</c:v>
                </c:pt>
                <c:pt idx="1601">
                  <c:v>1701</c:v>
                </c:pt>
                <c:pt idx="1602">
                  <c:v>1702</c:v>
                </c:pt>
                <c:pt idx="1603">
                  <c:v>1703</c:v>
                </c:pt>
                <c:pt idx="1604">
                  <c:v>1704</c:v>
                </c:pt>
                <c:pt idx="1605">
                  <c:v>1705</c:v>
                </c:pt>
                <c:pt idx="1606">
                  <c:v>1706</c:v>
                </c:pt>
                <c:pt idx="1607">
                  <c:v>1707</c:v>
                </c:pt>
                <c:pt idx="1608">
                  <c:v>1708</c:v>
                </c:pt>
                <c:pt idx="1609">
                  <c:v>1709</c:v>
                </c:pt>
                <c:pt idx="1610">
                  <c:v>1710</c:v>
                </c:pt>
                <c:pt idx="1611">
                  <c:v>1711</c:v>
                </c:pt>
                <c:pt idx="1612">
                  <c:v>1712</c:v>
                </c:pt>
                <c:pt idx="1613">
                  <c:v>1713</c:v>
                </c:pt>
                <c:pt idx="1614">
                  <c:v>1714</c:v>
                </c:pt>
                <c:pt idx="1615">
                  <c:v>1715</c:v>
                </c:pt>
                <c:pt idx="1616">
                  <c:v>1716</c:v>
                </c:pt>
                <c:pt idx="1617">
                  <c:v>1717</c:v>
                </c:pt>
                <c:pt idx="1618">
                  <c:v>1718</c:v>
                </c:pt>
                <c:pt idx="1619">
                  <c:v>1719</c:v>
                </c:pt>
                <c:pt idx="1620">
                  <c:v>1720</c:v>
                </c:pt>
                <c:pt idx="1621">
                  <c:v>1721</c:v>
                </c:pt>
                <c:pt idx="1622">
                  <c:v>1722</c:v>
                </c:pt>
                <c:pt idx="1623">
                  <c:v>1723</c:v>
                </c:pt>
                <c:pt idx="1624">
                  <c:v>1724</c:v>
                </c:pt>
                <c:pt idx="1625">
                  <c:v>1725</c:v>
                </c:pt>
                <c:pt idx="1626">
                  <c:v>1726</c:v>
                </c:pt>
                <c:pt idx="1627">
                  <c:v>1727</c:v>
                </c:pt>
                <c:pt idx="1628">
                  <c:v>1728</c:v>
                </c:pt>
                <c:pt idx="1629">
                  <c:v>1729</c:v>
                </c:pt>
                <c:pt idx="1630">
                  <c:v>1730</c:v>
                </c:pt>
                <c:pt idx="1631">
                  <c:v>1731</c:v>
                </c:pt>
                <c:pt idx="1632">
                  <c:v>1732</c:v>
                </c:pt>
                <c:pt idx="1633">
                  <c:v>1733</c:v>
                </c:pt>
                <c:pt idx="1634">
                  <c:v>1734</c:v>
                </c:pt>
                <c:pt idx="1635">
                  <c:v>1735</c:v>
                </c:pt>
                <c:pt idx="1636">
                  <c:v>1736</c:v>
                </c:pt>
                <c:pt idx="1637">
                  <c:v>1737</c:v>
                </c:pt>
                <c:pt idx="1638">
                  <c:v>1738</c:v>
                </c:pt>
                <c:pt idx="1639">
                  <c:v>1739</c:v>
                </c:pt>
                <c:pt idx="1640">
                  <c:v>1740</c:v>
                </c:pt>
                <c:pt idx="1641">
                  <c:v>1741</c:v>
                </c:pt>
                <c:pt idx="1642">
                  <c:v>1742</c:v>
                </c:pt>
                <c:pt idx="1643">
                  <c:v>1743</c:v>
                </c:pt>
                <c:pt idx="1644">
                  <c:v>1744</c:v>
                </c:pt>
                <c:pt idx="1645">
                  <c:v>1745</c:v>
                </c:pt>
                <c:pt idx="1646">
                  <c:v>1746</c:v>
                </c:pt>
                <c:pt idx="1647">
                  <c:v>1747</c:v>
                </c:pt>
                <c:pt idx="1648">
                  <c:v>1748</c:v>
                </c:pt>
                <c:pt idx="1649">
                  <c:v>1749</c:v>
                </c:pt>
                <c:pt idx="1650">
                  <c:v>1750</c:v>
                </c:pt>
                <c:pt idx="1651">
                  <c:v>1751</c:v>
                </c:pt>
                <c:pt idx="1652">
                  <c:v>1752</c:v>
                </c:pt>
                <c:pt idx="1653">
                  <c:v>1753</c:v>
                </c:pt>
                <c:pt idx="1654">
                  <c:v>1754</c:v>
                </c:pt>
                <c:pt idx="1655">
                  <c:v>1755</c:v>
                </c:pt>
                <c:pt idx="1656">
                  <c:v>1756</c:v>
                </c:pt>
                <c:pt idx="1657">
                  <c:v>1757</c:v>
                </c:pt>
                <c:pt idx="1658">
                  <c:v>1758</c:v>
                </c:pt>
                <c:pt idx="1659">
                  <c:v>1759</c:v>
                </c:pt>
                <c:pt idx="1660">
                  <c:v>1760</c:v>
                </c:pt>
                <c:pt idx="1661">
                  <c:v>1761</c:v>
                </c:pt>
                <c:pt idx="1662">
                  <c:v>1762</c:v>
                </c:pt>
                <c:pt idx="1663">
                  <c:v>1763</c:v>
                </c:pt>
                <c:pt idx="1664">
                  <c:v>1764</c:v>
                </c:pt>
                <c:pt idx="1665">
                  <c:v>1765</c:v>
                </c:pt>
                <c:pt idx="1666">
                  <c:v>1766</c:v>
                </c:pt>
                <c:pt idx="1667">
                  <c:v>1767</c:v>
                </c:pt>
                <c:pt idx="1668">
                  <c:v>1768</c:v>
                </c:pt>
                <c:pt idx="1669">
                  <c:v>1769</c:v>
                </c:pt>
                <c:pt idx="1670">
                  <c:v>1770</c:v>
                </c:pt>
                <c:pt idx="1671">
                  <c:v>1771</c:v>
                </c:pt>
                <c:pt idx="1672">
                  <c:v>1772</c:v>
                </c:pt>
                <c:pt idx="1673">
                  <c:v>1773</c:v>
                </c:pt>
                <c:pt idx="1674">
                  <c:v>1774</c:v>
                </c:pt>
                <c:pt idx="1675">
                  <c:v>1775</c:v>
                </c:pt>
                <c:pt idx="1676">
                  <c:v>1776</c:v>
                </c:pt>
                <c:pt idx="1677">
                  <c:v>1777</c:v>
                </c:pt>
                <c:pt idx="1678">
                  <c:v>1778</c:v>
                </c:pt>
                <c:pt idx="1679">
                  <c:v>1779</c:v>
                </c:pt>
                <c:pt idx="1680">
                  <c:v>1780</c:v>
                </c:pt>
                <c:pt idx="1681">
                  <c:v>1781</c:v>
                </c:pt>
                <c:pt idx="1682">
                  <c:v>1782</c:v>
                </c:pt>
                <c:pt idx="1683">
                  <c:v>1783</c:v>
                </c:pt>
                <c:pt idx="1684">
                  <c:v>1784</c:v>
                </c:pt>
                <c:pt idx="1685">
                  <c:v>1785</c:v>
                </c:pt>
                <c:pt idx="1686">
                  <c:v>1786</c:v>
                </c:pt>
                <c:pt idx="1687">
                  <c:v>1787</c:v>
                </c:pt>
                <c:pt idx="1688">
                  <c:v>1788</c:v>
                </c:pt>
                <c:pt idx="1689">
                  <c:v>1789</c:v>
                </c:pt>
                <c:pt idx="1690">
                  <c:v>1790</c:v>
                </c:pt>
                <c:pt idx="1691">
                  <c:v>1791</c:v>
                </c:pt>
                <c:pt idx="1692">
                  <c:v>1792</c:v>
                </c:pt>
                <c:pt idx="1693">
                  <c:v>1793</c:v>
                </c:pt>
                <c:pt idx="1694">
                  <c:v>1794</c:v>
                </c:pt>
                <c:pt idx="1695">
                  <c:v>1795</c:v>
                </c:pt>
                <c:pt idx="1696">
                  <c:v>1796</c:v>
                </c:pt>
                <c:pt idx="1697">
                  <c:v>1797</c:v>
                </c:pt>
                <c:pt idx="1698">
                  <c:v>1798</c:v>
                </c:pt>
                <c:pt idx="1699">
                  <c:v>1799</c:v>
                </c:pt>
                <c:pt idx="1700">
                  <c:v>1800</c:v>
                </c:pt>
                <c:pt idx="1701">
                  <c:v>1801</c:v>
                </c:pt>
                <c:pt idx="1702">
                  <c:v>1802</c:v>
                </c:pt>
                <c:pt idx="1703">
                  <c:v>1803</c:v>
                </c:pt>
                <c:pt idx="1704">
                  <c:v>1804</c:v>
                </c:pt>
                <c:pt idx="1705">
                  <c:v>1805</c:v>
                </c:pt>
                <c:pt idx="1706">
                  <c:v>1806</c:v>
                </c:pt>
                <c:pt idx="1707">
                  <c:v>1807</c:v>
                </c:pt>
                <c:pt idx="1708">
                  <c:v>1808</c:v>
                </c:pt>
                <c:pt idx="1709">
                  <c:v>1809</c:v>
                </c:pt>
                <c:pt idx="1710">
                  <c:v>1810</c:v>
                </c:pt>
                <c:pt idx="1711">
                  <c:v>1811</c:v>
                </c:pt>
                <c:pt idx="1712">
                  <c:v>1812</c:v>
                </c:pt>
                <c:pt idx="1713">
                  <c:v>1813</c:v>
                </c:pt>
                <c:pt idx="1714">
                  <c:v>1814</c:v>
                </c:pt>
                <c:pt idx="1715">
                  <c:v>1815</c:v>
                </c:pt>
                <c:pt idx="1716">
                  <c:v>1816</c:v>
                </c:pt>
                <c:pt idx="1717">
                  <c:v>1817</c:v>
                </c:pt>
                <c:pt idx="1718">
                  <c:v>1818</c:v>
                </c:pt>
                <c:pt idx="1719">
                  <c:v>1819</c:v>
                </c:pt>
                <c:pt idx="1720">
                  <c:v>1820</c:v>
                </c:pt>
                <c:pt idx="1721">
                  <c:v>1821</c:v>
                </c:pt>
                <c:pt idx="1722">
                  <c:v>1822</c:v>
                </c:pt>
                <c:pt idx="1723">
                  <c:v>1823</c:v>
                </c:pt>
                <c:pt idx="1724">
                  <c:v>1824</c:v>
                </c:pt>
                <c:pt idx="1725">
                  <c:v>1825</c:v>
                </c:pt>
                <c:pt idx="1726">
                  <c:v>1826</c:v>
                </c:pt>
                <c:pt idx="1727">
                  <c:v>1827</c:v>
                </c:pt>
                <c:pt idx="1728">
                  <c:v>1828</c:v>
                </c:pt>
                <c:pt idx="1729">
                  <c:v>1829</c:v>
                </c:pt>
                <c:pt idx="1730">
                  <c:v>1830</c:v>
                </c:pt>
                <c:pt idx="1731">
                  <c:v>1831</c:v>
                </c:pt>
                <c:pt idx="1732">
                  <c:v>1832</c:v>
                </c:pt>
                <c:pt idx="1733">
                  <c:v>1833</c:v>
                </c:pt>
                <c:pt idx="1734">
                  <c:v>1834</c:v>
                </c:pt>
                <c:pt idx="1735">
                  <c:v>1835</c:v>
                </c:pt>
                <c:pt idx="1736">
                  <c:v>1836</c:v>
                </c:pt>
                <c:pt idx="1737">
                  <c:v>1837</c:v>
                </c:pt>
                <c:pt idx="1738">
                  <c:v>1838</c:v>
                </c:pt>
                <c:pt idx="1739">
                  <c:v>1839</c:v>
                </c:pt>
                <c:pt idx="1740">
                  <c:v>1840</c:v>
                </c:pt>
                <c:pt idx="1741">
                  <c:v>1841</c:v>
                </c:pt>
                <c:pt idx="1742">
                  <c:v>1842</c:v>
                </c:pt>
                <c:pt idx="1743">
                  <c:v>1843</c:v>
                </c:pt>
                <c:pt idx="1744">
                  <c:v>1844</c:v>
                </c:pt>
                <c:pt idx="1745">
                  <c:v>1845</c:v>
                </c:pt>
                <c:pt idx="1746">
                  <c:v>1846</c:v>
                </c:pt>
                <c:pt idx="1747">
                  <c:v>1847</c:v>
                </c:pt>
                <c:pt idx="1748">
                  <c:v>1848</c:v>
                </c:pt>
                <c:pt idx="1749">
                  <c:v>1849</c:v>
                </c:pt>
                <c:pt idx="1750">
                  <c:v>1850</c:v>
                </c:pt>
                <c:pt idx="1751">
                  <c:v>1851</c:v>
                </c:pt>
                <c:pt idx="1752">
                  <c:v>1852</c:v>
                </c:pt>
                <c:pt idx="1753">
                  <c:v>1853</c:v>
                </c:pt>
                <c:pt idx="1754">
                  <c:v>1854</c:v>
                </c:pt>
                <c:pt idx="1755">
                  <c:v>1855</c:v>
                </c:pt>
                <c:pt idx="1756">
                  <c:v>1856</c:v>
                </c:pt>
                <c:pt idx="1757">
                  <c:v>1857</c:v>
                </c:pt>
                <c:pt idx="1758">
                  <c:v>1858</c:v>
                </c:pt>
                <c:pt idx="1759">
                  <c:v>1859</c:v>
                </c:pt>
                <c:pt idx="1760">
                  <c:v>1860</c:v>
                </c:pt>
                <c:pt idx="1761">
                  <c:v>1861</c:v>
                </c:pt>
                <c:pt idx="1762">
                  <c:v>1862</c:v>
                </c:pt>
                <c:pt idx="1763">
                  <c:v>1863</c:v>
                </c:pt>
                <c:pt idx="1764">
                  <c:v>1864</c:v>
                </c:pt>
                <c:pt idx="1765">
                  <c:v>1865</c:v>
                </c:pt>
                <c:pt idx="1766">
                  <c:v>1866</c:v>
                </c:pt>
                <c:pt idx="1767">
                  <c:v>1867</c:v>
                </c:pt>
                <c:pt idx="1768">
                  <c:v>1868</c:v>
                </c:pt>
                <c:pt idx="1769">
                  <c:v>1869</c:v>
                </c:pt>
                <c:pt idx="1770">
                  <c:v>1870</c:v>
                </c:pt>
                <c:pt idx="1771">
                  <c:v>1871</c:v>
                </c:pt>
                <c:pt idx="1772">
                  <c:v>1872</c:v>
                </c:pt>
                <c:pt idx="1773">
                  <c:v>1873</c:v>
                </c:pt>
                <c:pt idx="1774">
                  <c:v>1874</c:v>
                </c:pt>
                <c:pt idx="1775">
                  <c:v>1875</c:v>
                </c:pt>
                <c:pt idx="1776">
                  <c:v>1876</c:v>
                </c:pt>
                <c:pt idx="1777">
                  <c:v>1877</c:v>
                </c:pt>
                <c:pt idx="1778">
                  <c:v>1878</c:v>
                </c:pt>
                <c:pt idx="1779">
                  <c:v>1879</c:v>
                </c:pt>
                <c:pt idx="1780">
                  <c:v>1880</c:v>
                </c:pt>
                <c:pt idx="1781">
                  <c:v>1881</c:v>
                </c:pt>
                <c:pt idx="1782">
                  <c:v>1882</c:v>
                </c:pt>
                <c:pt idx="1783">
                  <c:v>1883</c:v>
                </c:pt>
                <c:pt idx="1784">
                  <c:v>1884</c:v>
                </c:pt>
                <c:pt idx="1785">
                  <c:v>1885</c:v>
                </c:pt>
                <c:pt idx="1786">
                  <c:v>1886</c:v>
                </c:pt>
                <c:pt idx="1787">
                  <c:v>1887</c:v>
                </c:pt>
                <c:pt idx="1788">
                  <c:v>1888</c:v>
                </c:pt>
                <c:pt idx="1789">
                  <c:v>1889</c:v>
                </c:pt>
                <c:pt idx="1790">
                  <c:v>1890</c:v>
                </c:pt>
                <c:pt idx="1791">
                  <c:v>1891</c:v>
                </c:pt>
                <c:pt idx="1792">
                  <c:v>1892</c:v>
                </c:pt>
                <c:pt idx="1793">
                  <c:v>1893</c:v>
                </c:pt>
                <c:pt idx="1794">
                  <c:v>1894</c:v>
                </c:pt>
                <c:pt idx="1795">
                  <c:v>1895</c:v>
                </c:pt>
                <c:pt idx="1796">
                  <c:v>1896</c:v>
                </c:pt>
                <c:pt idx="1797">
                  <c:v>1897</c:v>
                </c:pt>
                <c:pt idx="1798">
                  <c:v>1898</c:v>
                </c:pt>
                <c:pt idx="1799">
                  <c:v>1899</c:v>
                </c:pt>
                <c:pt idx="1800">
                  <c:v>1900</c:v>
                </c:pt>
                <c:pt idx="1801">
                  <c:v>1901</c:v>
                </c:pt>
                <c:pt idx="1802">
                  <c:v>1902</c:v>
                </c:pt>
                <c:pt idx="1803">
                  <c:v>1903</c:v>
                </c:pt>
                <c:pt idx="1804">
                  <c:v>1904</c:v>
                </c:pt>
                <c:pt idx="1805">
                  <c:v>1905</c:v>
                </c:pt>
                <c:pt idx="1806">
                  <c:v>1906</c:v>
                </c:pt>
                <c:pt idx="1807">
                  <c:v>1907</c:v>
                </c:pt>
                <c:pt idx="1808">
                  <c:v>1908</c:v>
                </c:pt>
                <c:pt idx="1809">
                  <c:v>1909</c:v>
                </c:pt>
                <c:pt idx="1810">
                  <c:v>1910</c:v>
                </c:pt>
                <c:pt idx="1811">
                  <c:v>1911</c:v>
                </c:pt>
                <c:pt idx="1812">
                  <c:v>1912</c:v>
                </c:pt>
                <c:pt idx="1813">
                  <c:v>1913</c:v>
                </c:pt>
                <c:pt idx="1814">
                  <c:v>1914</c:v>
                </c:pt>
                <c:pt idx="1815">
                  <c:v>1915</c:v>
                </c:pt>
                <c:pt idx="1816">
                  <c:v>1916</c:v>
                </c:pt>
                <c:pt idx="1817">
                  <c:v>1917</c:v>
                </c:pt>
                <c:pt idx="1818">
                  <c:v>1918</c:v>
                </c:pt>
                <c:pt idx="1819">
                  <c:v>1919</c:v>
                </c:pt>
                <c:pt idx="1820">
                  <c:v>1920</c:v>
                </c:pt>
                <c:pt idx="1821">
                  <c:v>1921</c:v>
                </c:pt>
                <c:pt idx="1822">
                  <c:v>1922</c:v>
                </c:pt>
                <c:pt idx="1823">
                  <c:v>1923</c:v>
                </c:pt>
                <c:pt idx="1824">
                  <c:v>1924</c:v>
                </c:pt>
                <c:pt idx="1825">
                  <c:v>1925</c:v>
                </c:pt>
                <c:pt idx="1826">
                  <c:v>1926</c:v>
                </c:pt>
                <c:pt idx="1827">
                  <c:v>1927</c:v>
                </c:pt>
                <c:pt idx="1828">
                  <c:v>1928</c:v>
                </c:pt>
                <c:pt idx="1829">
                  <c:v>1929</c:v>
                </c:pt>
                <c:pt idx="1830">
                  <c:v>1930</c:v>
                </c:pt>
                <c:pt idx="1831">
                  <c:v>1931</c:v>
                </c:pt>
                <c:pt idx="1832">
                  <c:v>1932</c:v>
                </c:pt>
                <c:pt idx="1833">
                  <c:v>1933</c:v>
                </c:pt>
                <c:pt idx="1834">
                  <c:v>1934</c:v>
                </c:pt>
                <c:pt idx="1835">
                  <c:v>1935</c:v>
                </c:pt>
                <c:pt idx="1836">
                  <c:v>1936</c:v>
                </c:pt>
                <c:pt idx="1837">
                  <c:v>1937</c:v>
                </c:pt>
                <c:pt idx="1838">
                  <c:v>1938</c:v>
                </c:pt>
                <c:pt idx="1839">
                  <c:v>1939</c:v>
                </c:pt>
                <c:pt idx="1840">
                  <c:v>1940</c:v>
                </c:pt>
                <c:pt idx="1841">
                  <c:v>1941</c:v>
                </c:pt>
                <c:pt idx="1842">
                  <c:v>1942</c:v>
                </c:pt>
                <c:pt idx="1843">
                  <c:v>1943</c:v>
                </c:pt>
                <c:pt idx="1844">
                  <c:v>1944</c:v>
                </c:pt>
                <c:pt idx="1845">
                  <c:v>1945</c:v>
                </c:pt>
                <c:pt idx="1846">
                  <c:v>1946</c:v>
                </c:pt>
                <c:pt idx="1847">
                  <c:v>1947</c:v>
                </c:pt>
                <c:pt idx="1848">
                  <c:v>1948</c:v>
                </c:pt>
                <c:pt idx="1849">
                  <c:v>1949</c:v>
                </c:pt>
                <c:pt idx="1850">
                  <c:v>1950</c:v>
                </c:pt>
                <c:pt idx="1851">
                  <c:v>1951</c:v>
                </c:pt>
                <c:pt idx="1852">
                  <c:v>1952</c:v>
                </c:pt>
                <c:pt idx="1853">
                  <c:v>1953</c:v>
                </c:pt>
                <c:pt idx="1854">
                  <c:v>1954</c:v>
                </c:pt>
                <c:pt idx="1855">
                  <c:v>1955</c:v>
                </c:pt>
                <c:pt idx="1856">
                  <c:v>1956</c:v>
                </c:pt>
                <c:pt idx="1857">
                  <c:v>1957</c:v>
                </c:pt>
                <c:pt idx="1858">
                  <c:v>1958</c:v>
                </c:pt>
                <c:pt idx="1859">
                  <c:v>1959</c:v>
                </c:pt>
                <c:pt idx="1860">
                  <c:v>1960</c:v>
                </c:pt>
                <c:pt idx="1861">
                  <c:v>1961</c:v>
                </c:pt>
                <c:pt idx="1862">
                  <c:v>1962</c:v>
                </c:pt>
                <c:pt idx="1863">
                  <c:v>1963</c:v>
                </c:pt>
                <c:pt idx="1864">
                  <c:v>1964</c:v>
                </c:pt>
                <c:pt idx="1865">
                  <c:v>1965</c:v>
                </c:pt>
                <c:pt idx="1866">
                  <c:v>1966</c:v>
                </c:pt>
                <c:pt idx="1867">
                  <c:v>1967</c:v>
                </c:pt>
                <c:pt idx="1868">
                  <c:v>1968</c:v>
                </c:pt>
                <c:pt idx="1869">
                  <c:v>1969</c:v>
                </c:pt>
                <c:pt idx="1870">
                  <c:v>1970</c:v>
                </c:pt>
                <c:pt idx="1871">
                  <c:v>1971</c:v>
                </c:pt>
                <c:pt idx="1872">
                  <c:v>1972</c:v>
                </c:pt>
                <c:pt idx="1873">
                  <c:v>1973</c:v>
                </c:pt>
                <c:pt idx="1874">
                  <c:v>1974</c:v>
                </c:pt>
                <c:pt idx="1875">
                  <c:v>1975</c:v>
                </c:pt>
                <c:pt idx="1876">
                  <c:v>1976</c:v>
                </c:pt>
                <c:pt idx="1877">
                  <c:v>1977</c:v>
                </c:pt>
                <c:pt idx="1878">
                  <c:v>1978</c:v>
                </c:pt>
                <c:pt idx="1879">
                  <c:v>1979</c:v>
                </c:pt>
                <c:pt idx="1880">
                  <c:v>1980</c:v>
                </c:pt>
                <c:pt idx="1881">
                  <c:v>1981</c:v>
                </c:pt>
                <c:pt idx="1882">
                  <c:v>1982</c:v>
                </c:pt>
                <c:pt idx="1883">
                  <c:v>1983</c:v>
                </c:pt>
                <c:pt idx="1884">
                  <c:v>1984</c:v>
                </c:pt>
                <c:pt idx="1885">
                  <c:v>1985</c:v>
                </c:pt>
                <c:pt idx="1886">
                  <c:v>1986</c:v>
                </c:pt>
                <c:pt idx="1887">
                  <c:v>1987</c:v>
                </c:pt>
                <c:pt idx="1888">
                  <c:v>1988</c:v>
                </c:pt>
                <c:pt idx="1889">
                  <c:v>1989</c:v>
                </c:pt>
                <c:pt idx="1890">
                  <c:v>1990</c:v>
                </c:pt>
                <c:pt idx="1891">
                  <c:v>1991</c:v>
                </c:pt>
                <c:pt idx="1892">
                  <c:v>1992</c:v>
                </c:pt>
                <c:pt idx="1893">
                  <c:v>1993</c:v>
                </c:pt>
                <c:pt idx="1894">
                  <c:v>1994</c:v>
                </c:pt>
                <c:pt idx="1895">
                  <c:v>1995</c:v>
                </c:pt>
                <c:pt idx="1896">
                  <c:v>1996</c:v>
                </c:pt>
                <c:pt idx="1897">
                  <c:v>1997</c:v>
                </c:pt>
                <c:pt idx="1898">
                  <c:v>1998</c:v>
                </c:pt>
                <c:pt idx="1899">
                  <c:v>1999</c:v>
                </c:pt>
                <c:pt idx="1900">
                  <c:v>2000</c:v>
                </c:pt>
                <c:pt idx="1901">
                  <c:v>2001</c:v>
                </c:pt>
                <c:pt idx="1902">
                  <c:v>2002</c:v>
                </c:pt>
                <c:pt idx="1903">
                  <c:v>2003</c:v>
                </c:pt>
                <c:pt idx="1904">
                  <c:v>2004</c:v>
                </c:pt>
                <c:pt idx="1905">
                  <c:v>2005</c:v>
                </c:pt>
                <c:pt idx="1906">
                  <c:v>2006</c:v>
                </c:pt>
                <c:pt idx="1907">
                  <c:v>2007</c:v>
                </c:pt>
                <c:pt idx="1908">
                  <c:v>2008</c:v>
                </c:pt>
                <c:pt idx="1909">
                  <c:v>2009</c:v>
                </c:pt>
                <c:pt idx="1910">
                  <c:v>2010</c:v>
                </c:pt>
                <c:pt idx="1911">
                  <c:v>2011</c:v>
                </c:pt>
                <c:pt idx="1912">
                  <c:v>2012</c:v>
                </c:pt>
                <c:pt idx="1913">
                  <c:v>2013</c:v>
                </c:pt>
                <c:pt idx="1914">
                  <c:v>2014</c:v>
                </c:pt>
                <c:pt idx="1915">
                  <c:v>2015</c:v>
                </c:pt>
                <c:pt idx="1916">
                  <c:v>2016</c:v>
                </c:pt>
                <c:pt idx="1917">
                  <c:v>2017</c:v>
                </c:pt>
                <c:pt idx="1918">
                  <c:v>2018</c:v>
                </c:pt>
                <c:pt idx="1919">
                  <c:v>2019</c:v>
                </c:pt>
                <c:pt idx="1920">
                  <c:v>2020</c:v>
                </c:pt>
                <c:pt idx="1921">
                  <c:v>2021</c:v>
                </c:pt>
                <c:pt idx="1922">
                  <c:v>2022</c:v>
                </c:pt>
                <c:pt idx="1923">
                  <c:v>2023</c:v>
                </c:pt>
                <c:pt idx="1924">
                  <c:v>2024</c:v>
                </c:pt>
                <c:pt idx="1925">
                  <c:v>2025</c:v>
                </c:pt>
                <c:pt idx="1926">
                  <c:v>2026</c:v>
                </c:pt>
                <c:pt idx="1927">
                  <c:v>2027</c:v>
                </c:pt>
                <c:pt idx="1928">
                  <c:v>2028</c:v>
                </c:pt>
                <c:pt idx="1929">
                  <c:v>2029</c:v>
                </c:pt>
                <c:pt idx="1930">
                  <c:v>2030</c:v>
                </c:pt>
                <c:pt idx="1931">
                  <c:v>2031</c:v>
                </c:pt>
                <c:pt idx="1932">
                  <c:v>2032</c:v>
                </c:pt>
                <c:pt idx="1933">
                  <c:v>2033</c:v>
                </c:pt>
                <c:pt idx="1934">
                  <c:v>2034</c:v>
                </c:pt>
                <c:pt idx="1935">
                  <c:v>2035</c:v>
                </c:pt>
                <c:pt idx="1936">
                  <c:v>2036</c:v>
                </c:pt>
                <c:pt idx="1937">
                  <c:v>2037</c:v>
                </c:pt>
                <c:pt idx="1938">
                  <c:v>2038</c:v>
                </c:pt>
                <c:pt idx="1939">
                  <c:v>2039</c:v>
                </c:pt>
                <c:pt idx="1940">
                  <c:v>2040</c:v>
                </c:pt>
                <c:pt idx="1941">
                  <c:v>2041</c:v>
                </c:pt>
                <c:pt idx="1942">
                  <c:v>2042</c:v>
                </c:pt>
                <c:pt idx="1943">
                  <c:v>2043</c:v>
                </c:pt>
                <c:pt idx="1944">
                  <c:v>2044</c:v>
                </c:pt>
                <c:pt idx="1945">
                  <c:v>2045</c:v>
                </c:pt>
                <c:pt idx="1946">
                  <c:v>2046</c:v>
                </c:pt>
                <c:pt idx="1947">
                  <c:v>2047</c:v>
                </c:pt>
                <c:pt idx="1948">
                  <c:v>2048</c:v>
                </c:pt>
                <c:pt idx="1949">
                  <c:v>2049</c:v>
                </c:pt>
                <c:pt idx="1950">
                  <c:v>2050</c:v>
                </c:pt>
                <c:pt idx="1951">
                  <c:v>2051</c:v>
                </c:pt>
                <c:pt idx="1952">
                  <c:v>2052</c:v>
                </c:pt>
                <c:pt idx="1953">
                  <c:v>2053</c:v>
                </c:pt>
                <c:pt idx="1954">
                  <c:v>2054</c:v>
                </c:pt>
                <c:pt idx="1955">
                  <c:v>2055</c:v>
                </c:pt>
                <c:pt idx="1956">
                  <c:v>2056</c:v>
                </c:pt>
                <c:pt idx="1957">
                  <c:v>2057</c:v>
                </c:pt>
                <c:pt idx="1958">
                  <c:v>2058</c:v>
                </c:pt>
                <c:pt idx="1959">
                  <c:v>2059</c:v>
                </c:pt>
                <c:pt idx="1960">
                  <c:v>2060</c:v>
                </c:pt>
                <c:pt idx="1961">
                  <c:v>2061</c:v>
                </c:pt>
                <c:pt idx="1962">
                  <c:v>2062</c:v>
                </c:pt>
                <c:pt idx="1963">
                  <c:v>2063</c:v>
                </c:pt>
                <c:pt idx="1964">
                  <c:v>2064</c:v>
                </c:pt>
                <c:pt idx="1965">
                  <c:v>2065</c:v>
                </c:pt>
                <c:pt idx="1966">
                  <c:v>2066</c:v>
                </c:pt>
                <c:pt idx="1967">
                  <c:v>2067</c:v>
                </c:pt>
                <c:pt idx="1968">
                  <c:v>2068</c:v>
                </c:pt>
                <c:pt idx="1969">
                  <c:v>2069</c:v>
                </c:pt>
                <c:pt idx="1970">
                  <c:v>2070</c:v>
                </c:pt>
                <c:pt idx="1971">
                  <c:v>2071</c:v>
                </c:pt>
                <c:pt idx="1972">
                  <c:v>2072</c:v>
                </c:pt>
                <c:pt idx="1973">
                  <c:v>2073</c:v>
                </c:pt>
                <c:pt idx="1974">
                  <c:v>2074</c:v>
                </c:pt>
                <c:pt idx="1975">
                  <c:v>2075</c:v>
                </c:pt>
                <c:pt idx="1976">
                  <c:v>2076</c:v>
                </c:pt>
                <c:pt idx="1977">
                  <c:v>2077</c:v>
                </c:pt>
                <c:pt idx="1978">
                  <c:v>2078</c:v>
                </c:pt>
                <c:pt idx="1979">
                  <c:v>2079</c:v>
                </c:pt>
                <c:pt idx="1980">
                  <c:v>2080</c:v>
                </c:pt>
                <c:pt idx="1981">
                  <c:v>2081</c:v>
                </c:pt>
                <c:pt idx="1982">
                  <c:v>2082</c:v>
                </c:pt>
                <c:pt idx="1983">
                  <c:v>2083</c:v>
                </c:pt>
                <c:pt idx="1984">
                  <c:v>2084</c:v>
                </c:pt>
                <c:pt idx="1985">
                  <c:v>2085</c:v>
                </c:pt>
                <c:pt idx="1986">
                  <c:v>2086</c:v>
                </c:pt>
                <c:pt idx="1987">
                  <c:v>2087</c:v>
                </c:pt>
                <c:pt idx="1988">
                  <c:v>2088</c:v>
                </c:pt>
                <c:pt idx="1989">
                  <c:v>2089</c:v>
                </c:pt>
                <c:pt idx="1990">
                  <c:v>2090</c:v>
                </c:pt>
                <c:pt idx="1991">
                  <c:v>2091</c:v>
                </c:pt>
                <c:pt idx="1992">
                  <c:v>2092</c:v>
                </c:pt>
                <c:pt idx="1993">
                  <c:v>2093</c:v>
                </c:pt>
                <c:pt idx="1994">
                  <c:v>2094</c:v>
                </c:pt>
                <c:pt idx="1995">
                  <c:v>2095</c:v>
                </c:pt>
                <c:pt idx="1996">
                  <c:v>2096</c:v>
                </c:pt>
                <c:pt idx="1997">
                  <c:v>2097</c:v>
                </c:pt>
                <c:pt idx="1998">
                  <c:v>2098</c:v>
                </c:pt>
                <c:pt idx="1999">
                  <c:v>2099</c:v>
                </c:pt>
                <c:pt idx="2000">
                  <c:v>2100</c:v>
                </c:pt>
                <c:pt idx="2001">
                  <c:v>2101</c:v>
                </c:pt>
                <c:pt idx="2002">
                  <c:v>2102</c:v>
                </c:pt>
                <c:pt idx="2003">
                  <c:v>2103</c:v>
                </c:pt>
                <c:pt idx="2004">
                  <c:v>2104</c:v>
                </c:pt>
                <c:pt idx="2005">
                  <c:v>2105</c:v>
                </c:pt>
                <c:pt idx="2006">
                  <c:v>2106</c:v>
                </c:pt>
                <c:pt idx="2007">
                  <c:v>2107</c:v>
                </c:pt>
                <c:pt idx="2008">
                  <c:v>2108</c:v>
                </c:pt>
                <c:pt idx="2009">
                  <c:v>2109</c:v>
                </c:pt>
                <c:pt idx="2010">
                  <c:v>2110</c:v>
                </c:pt>
                <c:pt idx="2011">
                  <c:v>2111</c:v>
                </c:pt>
                <c:pt idx="2012">
                  <c:v>2112</c:v>
                </c:pt>
                <c:pt idx="2013">
                  <c:v>2113</c:v>
                </c:pt>
                <c:pt idx="2014">
                  <c:v>2114</c:v>
                </c:pt>
                <c:pt idx="2015">
                  <c:v>2115</c:v>
                </c:pt>
                <c:pt idx="2016">
                  <c:v>2116</c:v>
                </c:pt>
                <c:pt idx="2017">
                  <c:v>2117</c:v>
                </c:pt>
                <c:pt idx="2018">
                  <c:v>2118</c:v>
                </c:pt>
                <c:pt idx="2019">
                  <c:v>2119</c:v>
                </c:pt>
                <c:pt idx="2020">
                  <c:v>2120</c:v>
                </c:pt>
                <c:pt idx="2021">
                  <c:v>2121</c:v>
                </c:pt>
                <c:pt idx="2022">
                  <c:v>2122</c:v>
                </c:pt>
                <c:pt idx="2023">
                  <c:v>2123</c:v>
                </c:pt>
                <c:pt idx="2024">
                  <c:v>2124</c:v>
                </c:pt>
                <c:pt idx="2025">
                  <c:v>2125</c:v>
                </c:pt>
                <c:pt idx="2026">
                  <c:v>2126</c:v>
                </c:pt>
                <c:pt idx="2027">
                  <c:v>2127</c:v>
                </c:pt>
                <c:pt idx="2028">
                  <c:v>2128</c:v>
                </c:pt>
                <c:pt idx="2029">
                  <c:v>2129</c:v>
                </c:pt>
                <c:pt idx="2030">
                  <c:v>2130</c:v>
                </c:pt>
                <c:pt idx="2031">
                  <c:v>2131</c:v>
                </c:pt>
                <c:pt idx="2032">
                  <c:v>2132</c:v>
                </c:pt>
                <c:pt idx="2033">
                  <c:v>2133</c:v>
                </c:pt>
                <c:pt idx="2034">
                  <c:v>2134</c:v>
                </c:pt>
                <c:pt idx="2035">
                  <c:v>2135</c:v>
                </c:pt>
                <c:pt idx="2036">
                  <c:v>2136</c:v>
                </c:pt>
                <c:pt idx="2037">
                  <c:v>2137</c:v>
                </c:pt>
                <c:pt idx="2038">
                  <c:v>2138</c:v>
                </c:pt>
                <c:pt idx="2039">
                  <c:v>2139</c:v>
                </c:pt>
                <c:pt idx="2040">
                  <c:v>2140</c:v>
                </c:pt>
                <c:pt idx="2041">
                  <c:v>2141</c:v>
                </c:pt>
                <c:pt idx="2042">
                  <c:v>2142</c:v>
                </c:pt>
                <c:pt idx="2043">
                  <c:v>2143</c:v>
                </c:pt>
                <c:pt idx="2044">
                  <c:v>2144</c:v>
                </c:pt>
                <c:pt idx="2045">
                  <c:v>2145</c:v>
                </c:pt>
                <c:pt idx="2046">
                  <c:v>2146</c:v>
                </c:pt>
                <c:pt idx="2047">
                  <c:v>2147</c:v>
                </c:pt>
                <c:pt idx="2048">
                  <c:v>2148</c:v>
                </c:pt>
                <c:pt idx="2049">
                  <c:v>2149</c:v>
                </c:pt>
                <c:pt idx="2050">
                  <c:v>2150</c:v>
                </c:pt>
                <c:pt idx="2051">
                  <c:v>2151</c:v>
                </c:pt>
                <c:pt idx="2052">
                  <c:v>2152</c:v>
                </c:pt>
                <c:pt idx="2053">
                  <c:v>2153</c:v>
                </c:pt>
                <c:pt idx="2054">
                  <c:v>2154</c:v>
                </c:pt>
                <c:pt idx="2055">
                  <c:v>2155</c:v>
                </c:pt>
                <c:pt idx="2056">
                  <c:v>2156</c:v>
                </c:pt>
                <c:pt idx="2057">
                  <c:v>2157</c:v>
                </c:pt>
                <c:pt idx="2058">
                  <c:v>2158</c:v>
                </c:pt>
                <c:pt idx="2059">
                  <c:v>2159</c:v>
                </c:pt>
                <c:pt idx="2060">
                  <c:v>2160</c:v>
                </c:pt>
                <c:pt idx="2061">
                  <c:v>2161</c:v>
                </c:pt>
                <c:pt idx="2062">
                  <c:v>2162</c:v>
                </c:pt>
                <c:pt idx="2063">
                  <c:v>2163</c:v>
                </c:pt>
                <c:pt idx="2064">
                  <c:v>2164</c:v>
                </c:pt>
                <c:pt idx="2065">
                  <c:v>2165</c:v>
                </c:pt>
                <c:pt idx="2066">
                  <c:v>2166</c:v>
                </c:pt>
                <c:pt idx="2067">
                  <c:v>2167</c:v>
                </c:pt>
                <c:pt idx="2068">
                  <c:v>2168</c:v>
                </c:pt>
                <c:pt idx="2069">
                  <c:v>2169</c:v>
                </c:pt>
                <c:pt idx="2070">
                  <c:v>2170</c:v>
                </c:pt>
                <c:pt idx="2071">
                  <c:v>2171</c:v>
                </c:pt>
                <c:pt idx="2072">
                  <c:v>2172</c:v>
                </c:pt>
                <c:pt idx="2073">
                  <c:v>2173</c:v>
                </c:pt>
                <c:pt idx="2074">
                  <c:v>2174</c:v>
                </c:pt>
                <c:pt idx="2075">
                  <c:v>2175</c:v>
                </c:pt>
                <c:pt idx="2076">
                  <c:v>2176</c:v>
                </c:pt>
                <c:pt idx="2077">
                  <c:v>2177</c:v>
                </c:pt>
                <c:pt idx="2078">
                  <c:v>2178</c:v>
                </c:pt>
                <c:pt idx="2079">
                  <c:v>2179</c:v>
                </c:pt>
                <c:pt idx="2080">
                  <c:v>2180</c:v>
                </c:pt>
                <c:pt idx="2081">
                  <c:v>2181</c:v>
                </c:pt>
                <c:pt idx="2082">
                  <c:v>2182</c:v>
                </c:pt>
                <c:pt idx="2083">
                  <c:v>2183</c:v>
                </c:pt>
                <c:pt idx="2084">
                  <c:v>2184</c:v>
                </c:pt>
                <c:pt idx="2085">
                  <c:v>2185</c:v>
                </c:pt>
                <c:pt idx="2086">
                  <c:v>2186</c:v>
                </c:pt>
                <c:pt idx="2087">
                  <c:v>2187</c:v>
                </c:pt>
                <c:pt idx="2088">
                  <c:v>2188</c:v>
                </c:pt>
                <c:pt idx="2089">
                  <c:v>2189</c:v>
                </c:pt>
                <c:pt idx="2090">
                  <c:v>2190</c:v>
                </c:pt>
                <c:pt idx="2091">
                  <c:v>2191</c:v>
                </c:pt>
                <c:pt idx="2092">
                  <c:v>2192</c:v>
                </c:pt>
                <c:pt idx="2093">
                  <c:v>2193</c:v>
                </c:pt>
                <c:pt idx="2094">
                  <c:v>2194</c:v>
                </c:pt>
                <c:pt idx="2095">
                  <c:v>2195</c:v>
                </c:pt>
                <c:pt idx="2096">
                  <c:v>2196</c:v>
                </c:pt>
                <c:pt idx="2097">
                  <c:v>2197</c:v>
                </c:pt>
                <c:pt idx="2098">
                  <c:v>2198</c:v>
                </c:pt>
                <c:pt idx="2099">
                  <c:v>2199</c:v>
                </c:pt>
                <c:pt idx="2100">
                  <c:v>2200</c:v>
                </c:pt>
                <c:pt idx="2101">
                  <c:v>2201</c:v>
                </c:pt>
                <c:pt idx="2102">
                  <c:v>2202</c:v>
                </c:pt>
                <c:pt idx="2103">
                  <c:v>2203</c:v>
                </c:pt>
                <c:pt idx="2104">
                  <c:v>2204</c:v>
                </c:pt>
                <c:pt idx="2105">
                  <c:v>2205</c:v>
                </c:pt>
                <c:pt idx="2106">
                  <c:v>2206</c:v>
                </c:pt>
                <c:pt idx="2107">
                  <c:v>2207</c:v>
                </c:pt>
                <c:pt idx="2108">
                  <c:v>2208</c:v>
                </c:pt>
                <c:pt idx="2109">
                  <c:v>2209</c:v>
                </c:pt>
                <c:pt idx="2110">
                  <c:v>2210</c:v>
                </c:pt>
                <c:pt idx="2111">
                  <c:v>2211</c:v>
                </c:pt>
                <c:pt idx="2112">
                  <c:v>2212</c:v>
                </c:pt>
                <c:pt idx="2113">
                  <c:v>2213</c:v>
                </c:pt>
                <c:pt idx="2114">
                  <c:v>2214</c:v>
                </c:pt>
                <c:pt idx="2115">
                  <c:v>2215</c:v>
                </c:pt>
                <c:pt idx="2116">
                  <c:v>2216</c:v>
                </c:pt>
                <c:pt idx="2117">
                  <c:v>2217</c:v>
                </c:pt>
                <c:pt idx="2118">
                  <c:v>2218</c:v>
                </c:pt>
                <c:pt idx="2119">
                  <c:v>2219</c:v>
                </c:pt>
                <c:pt idx="2120">
                  <c:v>2220</c:v>
                </c:pt>
                <c:pt idx="2121">
                  <c:v>2221</c:v>
                </c:pt>
                <c:pt idx="2122">
                  <c:v>2222</c:v>
                </c:pt>
                <c:pt idx="2123">
                  <c:v>2223</c:v>
                </c:pt>
                <c:pt idx="2124">
                  <c:v>2224</c:v>
                </c:pt>
                <c:pt idx="2125">
                  <c:v>2225</c:v>
                </c:pt>
                <c:pt idx="2126">
                  <c:v>2226</c:v>
                </c:pt>
                <c:pt idx="2127">
                  <c:v>2227</c:v>
                </c:pt>
                <c:pt idx="2128">
                  <c:v>2228</c:v>
                </c:pt>
                <c:pt idx="2129">
                  <c:v>2229</c:v>
                </c:pt>
                <c:pt idx="2130">
                  <c:v>2230</c:v>
                </c:pt>
                <c:pt idx="2131">
                  <c:v>2231</c:v>
                </c:pt>
                <c:pt idx="2132">
                  <c:v>2232</c:v>
                </c:pt>
                <c:pt idx="2133">
                  <c:v>2233</c:v>
                </c:pt>
                <c:pt idx="2134">
                  <c:v>2234</c:v>
                </c:pt>
                <c:pt idx="2135">
                  <c:v>2235</c:v>
                </c:pt>
                <c:pt idx="2136">
                  <c:v>2236</c:v>
                </c:pt>
                <c:pt idx="2137">
                  <c:v>2237</c:v>
                </c:pt>
                <c:pt idx="2138">
                  <c:v>2238</c:v>
                </c:pt>
                <c:pt idx="2139">
                  <c:v>2239</c:v>
                </c:pt>
                <c:pt idx="2140">
                  <c:v>2240</c:v>
                </c:pt>
                <c:pt idx="2141">
                  <c:v>2241</c:v>
                </c:pt>
                <c:pt idx="2142">
                  <c:v>2242</c:v>
                </c:pt>
                <c:pt idx="2143">
                  <c:v>2243</c:v>
                </c:pt>
                <c:pt idx="2144">
                  <c:v>2244</c:v>
                </c:pt>
                <c:pt idx="2145">
                  <c:v>2245</c:v>
                </c:pt>
                <c:pt idx="2146">
                  <c:v>2246</c:v>
                </c:pt>
                <c:pt idx="2147">
                  <c:v>2247</c:v>
                </c:pt>
                <c:pt idx="2148">
                  <c:v>2248</c:v>
                </c:pt>
                <c:pt idx="2149">
                  <c:v>2249</c:v>
                </c:pt>
                <c:pt idx="2150">
                  <c:v>2250</c:v>
                </c:pt>
                <c:pt idx="2151">
                  <c:v>2251</c:v>
                </c:pt>
                <c:pt idx="2152">
                  <c:v>2252</c:v>
                </c:pt>
                <c:pt idx="2153">
                  <c:v>2253</c:v>
                </c:pt>
                <c:pt idx="2154">
                  <c:v>2254</c:v>
                </c:pt>
                <c:pt idx="2155">
                  <c:v>2255</c:v>
                </c:pt>
                <c:pt idx="2156">
                  <c:v>2256</c:v>
                </c:pt>
                <c:pt idx="2157">
                  <c:v>2257</c:v>
                </c:pt>
                <c:pt idx="2158">
                  <c:v>2258</c:v>
                </c:pt>
                <c:pt idx="2159">
                  <c:v>2259</c:v>
                </c:pt>
                <c:pt idx="2160">
                  <c:v>2260</c:v>
                </c:pt>
                <c:pt idx="2161">
                  <c:v>2261</c:v>
                </c:pt>
                <c:pt idx="2162">
                  <c:v>2262</c:v>
                </c:pt>
                <c:pt idx="2163">
                  <c:v>2263</c:v>
                </c:pt>
                <c:pt idx="2164">
                  <c:v>2264</c:v>
                </c:pt>
                <c:pt idx="2165">
                  <c:v>2265</c:v>
                </c:pt>
                <c:pt idx="2166">
                  <c:v>2266</c:v>
                </c:pt>
                <c:pt idx="2167">
                  <c:v>2267</c:v>
                </c:pt>
                <c:pt idx="2168">
                  <c:v>2268</c:v>
                </c:pt>
                <c:pt idx="2169">
                  <c:v>2269</c:v>
                </c:pt>
                <c:pt idx="2170">
                  <c:v>2270</c:v>
                </c:pt>
                <c:pt idx="2171">
                  <c:v>2271</c:v>
                </c:pt>
                <c:pt idx="2172">
                  <c:v>2272</c:v>
                </c:pt>
                <c:pt idx="2173">
                  <c:v>2273</c:v>
                </c:pt>
                <c:pt idx="2174">
                  <c:v>2274</c:v>
                </c:pt>
                <c:pt idx="2175">
                  <c:v>2275</c:v>
                </c:pt>
                <c:pt idx="2176">
                  <c:v>2276</c:v>
                </c:pt>
                <c:pt idx="2177">
                  <c:v>2277</c:v>
                </c:pt>
                <c:pt idx="2178">
                  <c:v>2278</c:v>
                </c:pt>
                <c:pt idx="2179">
                  <c:v>2279</c:v>
                </c:pt>
                <c:pt idx="2180">
                  <c:v>2280</c:v>
                </c:pt>
                <c:pt idx="2181">
                  <c:v>2281</c:v>
                </c:pt>
                <c:pt idx="2182">
                  <c:v>2282</c:v>
                </c:pt>
                <c:pt idx="2183">
                  <c:v>2283</c:v>
                </c:pt>
                <c:pt idx="2184">
                  <c:v>2284</c:v>
                </c:pt>
                <c:pt idx="2185">
                  <c:v>2285</c:v>
                </c:pt>
                <c:pt idx="2186">
                  <c:v>2286</c:v>
                </c:pt>
                <c:pt idx="2187">
                  <c:v>2287</c:v>
                </c:pt>
                <c:pt idx="2188">
                  <c:v>2288</c:v>
                </c:pt>
                <c:pt idx="2189">
                  <c:v>2289</c:v>
                </c:pt>
                <c:pt idx="2190">
                  <c:v>2290</c:v>
                </c:pt>
                <c:pt idx="2191">
                  <c:v>2291</c:v>
                </c:pt>
                <c:pt idx="2192">
                  <c:v>2292</c:v>
                </c:pt>
                <c:pt idx="2193">
                  <c:v>2293</c:v>
                </c:pt>
                <c:pt idx="2194">
                  <c:v>2294</c:v>
                </c:pt>
                <c:pt idx="2195">
                  <c:v>2295</c:v>
                </c:pt>
                <c:pt idx="2196">
                  <c:v>2296</c:v>
                </c:pt>
                <c:pt idx="2197">
                  <c:v>2297</c:v>
                </c:pt>
                <c:pt idx="2198">
                  <c:v>2298</c:v>
                </c:pt>
                <c:pt idx="2199">
                  <c:v>2299</c:v>
                </c:pt>
                <c:pt idx="2200">
                  <c:v>2300</c:v>
                </c:pt>
                <c:pt idx="2201">
                  <c:v>2301</c:v>
                </c:pt>
                <c:pt idx="2202">
                  <c:v>2302</c:v>
                </c:pt>
                <c:pt idx="2203">
                  <c:v>2303</c:v>
                </c:pt>
                <c:pt idx="2204">
                  <c:v>2304</c:v>
                </c:pt>
                <c:pt idx="2205">
                  <c:v>2305</c:v>
                </c:pt>
                <c:pt idx="2206">
                  <c:v>2306</c:v>
                </c:pt>
                <c:pt idx="2207">
                  <c:v>2307</c:v>
                </c:pt>
                <c:pt idx="2208">
                  <c:v>2308</c:v>
                </c:pt>
                <c:pt idx="2209">
                  <c:v>2309</c:v>
                </c:pt>
                <c:pt idx="2210">
                  <c:v>2310</c:v>
                </c:pt>
                <c:pt idx="2211">
                  <c:v>2311</c:v>
                </c:pt>
                <c:pt idx="2212">
                  <c:v>2312</c:v>
                </c:pt>
                <c:pt idx="2213">
                  <c:v>2313</c:v>
                </c:pt>
                <c:pt idx="2214">
                  <c:v>2314</c:v>
                </c:pt>
                <c:pt idx="2215">
                  <c:v>2315</c:v>
                </c:pt>
                <c:pt idx="2216">
                  <c:v>2316</c:v>
                </c:pt>
                <c:pt idx="2217">
                  <c:v>2317</c:v>
                </c:pt>
                <c:pt idx="2218">
                  <c:v>2318</c:v>
                </c:pt>
                <c:pt idx="2219">
                  <c:v>2319</c:v>
                </c:pt>
                <c:pt idx="2220">
                  <c:v>2320</c:v>
                </c:pt>
                <c:pt idx="2221">
                  <c:v>2321</c:v>
                </c:pt>
                <c:pt idx="2222">
                  <c:v>2322</c:v>
                </c:pt>
                <c:pt idx="2223">
                  <c:v>2323</c:v>
                </c:pt>
                <c:pt idx="2224">
                  <c:v>2324</c:v>
                </c:pt>
                <c:pt idx="2225">
                  <c:v>2325</c:v>
                </c:pt>
                <c:pt idx="2226">
                  <c:v>2326</c:v>
                </c:pt>
                <c:pt idx="2227">
                  <c:v>2327</c:v>
                </c:pt>
                <c:pt idx="2228">
                  <c:v>2328</c:v>
                </c:pt>
                <c:pt idx="2229">
                  <c:v>2329</c:v>
                </c:pt>
                <c:pt idx="2230">
                  <c:v>2330</c:v>
                </c:pt>
                <c:pt idx="2231">
                  <c:v>2331</c:v>
                </c:pt>
                <c:pt idx="2232">
                  <c:v>2332</c:v>
                </c:pt>
                <c:pt idx="2233">
                  <c:v>2333</c:v>
                </c:pt>
                <c:pt idx="2234">
                  <c:v>2334</c:v>
                </c:pt>
                <c:pt idx="2235">
                  <c:v>2335</c:v>
                </c:pt>
                <c:pt idx="2236">
                  <c:v>2336</c:v>
                </c:pt>
                <c:pt idx="2237">
                  <c:v>2337</c:v>
                </c:pt>
                <c:pt idx="2238">
                  <c:v>2338</c:v>
                </c:pt>
                <c:pt idx="2239">
                  <c:v>2339</c:v>
                </c:pt>
                <c:pt idx="2240">
                  <c:v>2340</c:v>
                </c:pt>
                <c:pt idx="2241">
                  <c:v>2341</c:v>
                </c:pt>
                <c:pt idx="2242">
                  <c:v>2342</c:v>
                </c:pt>
                <c:pt idx="2243">
                  <c:v>2343</c:v>
                </c:pt>
                <c:pt idx="2244">
                  <c:v>2344</c:v>
                </c:pt>
                <c:pt idx="2245">
                  <c:v>2345</c:v>
                </c:pt>
                <c:pt idx="2246">
                  <c:v>2346</c:v>
                </c:pt>
                <c:pt idx="2247">
                  <c:v>2347</c:v>
                </c:pt>
                <c:pt idx="2248">
                  <c:v>2348</c:v>
                </c:pt>
                <c:pt idx="2249">
                  <c:v>2349</c:v>
                </c:pt>
                <c:pt idx="2250">
                  <c:v>2350</c:v>
                </c:pt>
                <c:pt idx="2251">
                  <c:v>2351</c:v>
                </c:pt>
                <c:pt idx="2252">
                  <c:v>2352</c:v>
                </c:pt>
                <c:pt idx="2253">
                  <c:v>2353</c:v>
                </c:pt>
                <c:pt idx="2254">
                  <c:v>2354</c:v>
                </c:pt>
                <c:pt idx="2255">
                  <c:v>2355</c:v>
                </c:pt>
                <c:pt idx="2256">
                  <c:v>2356</c:v>
                </c:pt>
                <c:pt idx="2257">
                  <c:v>2357</c:v>
                </c:pt>
                <c:pt idx="2258">
                  <c:v>2358</c:v>
                </c:pt>
                <c:pt idx="2259">
                  <c:v>2359</c:v>
                </c:pt>
                <c:pt idx="2260">
                  <c:v>2360</c:v>
                </c:pt>
                <c:pt idx="2261">
                  <c:v>2361</c:v>
                </c:pt>
                <c:pt idx="2262">
                  <c:v>2362</c:v>
                </c:pt>
                <c:pt idx="2263">
                  <c:v>2363</c:v>
                </c:pt>
                <c:pt idx="2264">
                  <c:v>2364</c:v>
                </c:pt>
                <c:pt idx="2265">
                  <c:v>2365</c:v>
                </c:pt>
                <c:pt idx="2266">
                  <c:v>2366</c:v>
                </c:pt>
                <c:pt idx="2267">
                  <c:v>2367</c:v>
                </c:pt>
                <c:pt idx="2268">
                  <c:v>2368</c:v>
                </c:pt>
              </c:numCache>
            </c:numRef>
          </c:xVal>
          <c:yVal>
            <c:numRef>
              <c:f>'PFW Graphs'!$F$2:$F$2270</c:f>
              <c:numCache>
                <c:formatCode>General</c:formatCode>
                <c:ptCount val="2269"/>
                <c:pt idx="0">
                  <c:v>-1.5625E-2</c:v>
                </c:pt>
                <c:pt idx="1">
                  <c:v>-1.5625E-2</c:v>
                </c:pt>
                <c:pt idx="2">
                  <c:v>-1.5625E-2</c:v>
                </c:pt>
                <c:pt idx="3">
                  <c:v>-1.5625E-2</c:v>
                </c:pt>
                <c:pt idx="4">
                  <c:v>-1.5625E-2</c:v>
                </c:pt>
                <c:pt idx="5">
                  <c:v>0</c:v>
                </c:pt>
                <c:pt idx="6">
                  <c:v>-1.5625E-2</c:v>
                </c:pt>
                <c:pt idx="7">
                  <c:v>-1.5625E-2</c:v>
                </c:pt>
                <c:pt idx="8">
                  <c:v>-1.5625E-2</c:v>
                </c:pt>
                <c:pt idx="9">
                  <c:v>-1.5625E-2</c:v>
                </c:pt>
                <c:pt idx="10">
                  <c:v>-3.125E-2</c:v>
                </c:pt>
                <c:pt idx="11">
                  <c:v>-3.125E-2</c:v>
                </c:pt>
                <c:pt idx="12">
                  <c:v>-3.125E-2</c:v>
                </c:pt>
                <c:pt idx="13">
                  <c:v>-4.6874999999999986E-2</c:v>
                </c:pt>
                <c:pt idx="14">
                  <c:v>-4.6874999999999986E-2</c:v>
                </c:pt>
                <c:pt idx="15">
                  <c:v>-6.25E-2</c:v>
                </c:pt>
                <c:pt idx="16">
                  <c:v>-6.25E-2</c:v>
                </c:pt>
                <c:pt idx="17">
                  <c:v>-7.8125E-2</c:v>
                </c:pt>
                <c:pt idx="18">
                  <c:v>-7.8125E-2</c:v>
                </c:pt>
                <c:pt idx="19">
                  <c:v>-7.8125E-2</c:v>
                </c:pt>
                <c:pt idx="20">
                  <c:v>-6.25E-2</c:v>
                </c:pt>
                <c:pt idx="21">
                  <c:v>-7.8125E-2</c:v>
                </c:pt>
                <c:pt idx="22">
                  <c:v>-4.6874999999999986E-2</c:v>
                </c:pt>
                <c:pt idx="23">
                  <c:v>-4.6874999999999986E-2</c:v>
                </c:pt>
                <c:pt idx="24">
                  <c:v>-3.125E-2</c:v>
                </c:pt>
                <c:pt idx="25">
                  <c:v>-1.5625E-2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1.5625E-2</c:v>
                </c:pt>
                <c:pt idx="30">
                  <c:v>1.5625E-2</c:v>
                </c:pt>
                <c:pt idx="31">
                  <c:v>1.5625E-2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-1.5625E-2</c:v>
                </c:pt>
                <c:pt idx="36">
                  <c:v>0</c:v>
                </c:pt>
                <c:pt idx="37">
                  <c:v>-1.5625E-2</c:v>
                </c:pt>
                <c:pt idx="38">
                  <c:v>-1.5625E-2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-1.5625E-2</c:v>
                </c:pt>
                <c:pt idx="51">
                  <c:v>-1.5625E-2</c:v>
                </c:pt>
                <c:pt idx="52">
                  <c:v>-1.5625E-2</c:v>
                </c:pt>
                <c:pt idx="53">
                  <c:v>-1.5625E-2</c:v>
                </c:pt>
                <c:pt idx="54">
                  <c:v>0</c:v>
                </c:pt>
                <c:pt idx="55">
                  <c:v>0</c:v>
                </c:pt>
                <c:pt idx="56">
                  <c:v>-1.5625E-2</c:v>
                </c:pt>
                <c:pt idx="57">
                  <c:v>0</c:v>
                </c:pt>
                <c:pt idx="58">
                  <c:v>0</c:v>
                </c:pt>
                <c:pt idx="59">
                  <c:v>-1.5625E-2</c:v>
                </c:pt>
                <c:pt idx="60">
                  <c:v>-1.5625E-2</c:v>
                </c:pt>
                <c:pt idx="61">
                  <c:v>0</c:v>
                </c:pt>
                <c:pt idx="62">
                  <c:v>0</c:v>
                </c:pt>
                <c:pt idx="63">
                  <c:v>-1.5625E-2</c:v>
                </c:pt>
                <c:pt idx="64">
                  <c:v>-1.5625E-2</c:v>
                </c:pt>
                <c:pt idx="65">
                  <c:v>0</c:v>
                </c:pt>
                <c:pt idx="66">
                  <c:v>0</c:v>
                </c:pt>
                <c:pt idx="67">
                  <c:v>-1.5625E-2</c:v>
                </c:pt>
                <c:pt idx="68">
                  <c:v>0</c:v>
                </c:pt>
                <c:pt idx="69">
                  <c:v>-1.5625E-2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-1.5625E-2</c:v>
                </c:pt>
                <c:pt idx="75">
                  <c:v>0</c:v>
                </c:pt>
                <c:pt idx="76">
                  <c:v>-1.5625E-2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-1.5625E-2</c:v>
                </c:pt>
                <c:pt idx="82">
                  <c:v>0</c:v>
                </c:pt>
                <c:pt idx="83">
                  <c:v>-1.5625E-2</c:v>
                </c:pt>
                <c:pt idx="84">
                  <c:v>0</c:v>
                </c:pt>
                <c:pt idx="85">
                  <c:v>-1.5625E-2</c:v>
                </c:pt>
                <c:pt idx="86">
                  <c:v>-1.5625E-2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-1.5625E-2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-1.5625E-2</c:v>
                </c:pt>
                <c:pt idx="97">
                  <c:v>0</c:v>
                </c:pt>
                <c:pt idx="98">
                  <c:v>-1.5625E-2</c:v>
                </c:pt>
                <c:pt idx="99">
                  <c:v>0</c:v>
                </c:pt>
                <c:pt idx="100">
                  <c:v>-1.5625E-2</c:v>
                </c:pt>
                <c:pt idx="101">
                  <c:v>-1.5625E-2</c:v>
                </c:pt>
                <c:pt idx="102">
                  <c:v>-1.5625E-2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-1.5625E-2</c:v>
                </c:pt>
                <c:pt idx="107">
                  <c:v>-1.5625E-2</c:v>
                </c:pt>
                <c:pt idx="108">
                  <c:v>-1.5625E-2</c:v>
                </c:pt>
                <c:pt idx="109">
                  <c:v>-1.5625E-2</c:v>
                </c:pt>
                <c:pt idx="110">
                  <c:v>0</c:v>
                </c:pt>
                <c:pt idx="111">
                  <c:v>0</c:v>
                </c:pt>
                <c:pt idx="112">
                  <c:v>-1.5625E-2</c:v>
                </c:pt>
                <c:pt idx="113">
                  <c:v>-1.5625E-2</c:v>
                </c:pt>
                <c:pt idx="114">
                  <c:v>0</c:v>
                </c:pt>
                <c:pt idx="115">
                  <c:v>-1.5625E-2</c:v>
                </c:pt>
                <c:pt idx="116">
                  <c:v>0</c:v>
                </c:pt>
                <c:pt idx="117">
                  <c:v>-1.5625E-2</c:v>
                </c:pt>
                <c:pt idx="118">
                  <c:v>0</c:v>
                </c:pt>
                <c:pt idx="119">
                  <c:v>-1.5625E-2</c:v>
                </c:pt>
                <c:pt idx="120">
                  <c:v>0</c:v>
                </c:pt>
                <c:pt idx="121">
                  <c:v>0</c:v>
                </c:pt>
                <c:pt idx="122">
                  <c:v>-1.5625E-2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-1.5625E-2</c:v>
                </c:pt>
                <c:pt idx="128">
                  <c:v>-1.5625E-2</c:v>
                </c:pt>
                <c:pt idx="129">
                  <c:v>-1.5625E-2</c:v>
                </c:pt>
                <c:pt idx="130">
                  <c:v>0</c:v>
                </c:pt>
                <c:pt idx="131">
                  <c:v>-1.5625E-2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-1.5625E-2</c:v>
                </c:pt>
                <c:pt idx="137">
                  <c:v>0</c:v>
                </c:pt>
                <c:pt idx="138">
                  <c:v>-1.5625E-2</c:v>
                </c:pt>
                <c:pt idx="139">
                  <c:v>-1.5625E-2</c:v>
                </c:pt>
                <c:pt idx="140">
                  <c:v>-1.5625E-2</c:v>
                </c:pt>
                <c:pt idx="141">
                  <c:v>-1.5625E-2</c:v>
                </c:pt>
                <c:pt idx="142">
                  <c:v>-1.5625E-2</c:v>
                </c:pt>
                <c:pt idx="143">
                  <c:v>-1.5625E-2</c:v>
                </c:pt>
                <c:pt idx="144">
                  <c:v>-1.5625E-2</c:v>
                </c:pt>
                <c:pt idx="145">
                  <c:v>0</c:v>
                </c:pt>
                <c:pt idx="146">
                  <c:v>-1.5625E-2</c:v>
                </c:pt>
                <c:pt idx="147">
                  <c:v>0</c:v>
                </c:pt>
                <c:pt idx="148">
                  <c:v>-1.5625E-2</c:v>
                </c:pt>
                <c:pt idx="149">
                  <c:v>-1.5625E-2</c:v>
                </c:pt>
                <c:pt idx="150">
                  <c:v>0</c:v>
                </c:pt>
                <c:pt idx="151">
                  <c:v>0</c:v>
                </c:pt>
                <c:pt idx="152">
                  <c:v>-1.5625E-2</c:v>
                </c:pt>
                <c:pt idx="153">
                  <c:v>-1.5625E-2</c:v>
                </c:pt>
                <c:pt idx="154">
                  <c:v>-1.5625E-2</c:v>
                </c:pt>
                <c:pt idx="155">
                  <c:v>0</c:v>
                </c:pt>
                <c:pt idx="156">
                  <c:v>-1.5625E-2</c:v>
                </c:pt>
                <c:pt idx="157">
                  <c:v>0</c:v>
                </c:pt>
                <c:pt idx="158">
                  <c:v>-1.5625E-2</c:v>
                </c:pt>
                <c:pt idx="159">
                  <c:v>-1.5625E-2</c:v>
                </c:pt>
                <c:pt idx="160">
                  <c:v>0</c:v>
                </c:pt>
                <c:pt idx="161">
                  <c:v>-1.5625E-2</c:v>
                </c:pt>
                <c:pt idx="162">
                  <c:v>-1.5625E-2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1.5625E-2</c:v>
                </c:pt>
                <c:pt idx="167">
                  <c:v>-1.5625E-2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-1.5625E-2</c:v>
                </c:pt>
                <c:pt idx="173">
                  <c:v>0</c:v>
                </c:pt>
                <c:pt idx="174">
                  <c:v>-1.5625E-2</c:v>
                </c:pt>
                <c:pt idx="175">
                  <c:v>-1.5625E-2</c:v>
                </c:pt>
                <c:pt idx="176">
                  <c:v>-1.5625E-2</c:v>
                </c:pt>
                <c:pt idx="177">
                  <c:v>-1.5625E-2</c:v>
                </c:pt>
                <c:pt idx="178">
                  <c:v>-1.5625E-2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-1.5625E-2</c:v>
                </c:pt>
                <c:pt idx="184">
                  <c:v>-1.5625E-2</c:v>
                </c:pt>
                <c:pt idx="185">
                  <c:v>0</c:v>
                </c:pt>
                <c:pt idx="186">
                  <c:v>-1.5625E-2</c:v>
                </c:pt>
                <c:pt idx="187">
                  <c:v>0</c:v>
                </c:pt>
                <c:pt idx="188">
                  <c:v>-1.5625E-2</c:v>
                </c:pt>
                <c:pt idx="189">
                  <c:v>0</c:v>
                </c:pt>
                <c:pt idx="190">
                  <c:v>0</c:v>
                </c:pt>
                <c:pt idx="191">
                  <c:v>-1.5625E-2</c:v>
                </c:pt>
                <c:pt idx="192">
                  <c:v>0</c:v>
                </c:pt>
                <c:pt idx="193">
                  <c:v>-1.5625E-2</c:v>
                </c:pt>
                <c:pt idx="194">
                  <c:v>-1.5625E-2</c:v>
                </c:pt>
                <c:pt idx="195">
                  <c:v>-1.5625E-2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-1.5625E-2</c:v>
                </c:pt>
                <c:pt idx="202">
                  <c:v>0</c:v>
                </c:pt>
                <c:pt idx="203">
                  <c:v>0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-1.5625E-2</c:v>
                </c:pt>
                <c:pt idx="208">
                  <c:v>-1.5625E-2</c:v>
                </c:pt>
                <c:pt idx="209">
                  <c:v>-1.5625E-2</c:v>
                </c:pt>
                <c:pt idx="210">
                  <c:v>0</c:v>
                </c:pt>
                <c:pt idx="211">
                  <c:v>0</c:v>
                </c:pt>
                <c:pt idx="212">
                  <c:v>-1.5625E-2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-1.5625E-2</c:v>
                </c:pt>
                <c:pt idx="220">
                  <c:v>1.5625E-2</c:v>
                </c:pt>
                <c:pt idx="221">
                  <c:v>0</c:v>
                </c:pt>
                <c:pt idx="222">
                  <c:v>0</c:v>
                </c:pt>
                <c:pt idx="223">
                  <c:v>-1.5625E-2</c:v>
                </c:pt>
                <c:pt idx="224">
                  <c:v>1.5625E-2</c:v>
                </c:pt>
                <c:pt idx="225">
                  <c:v>0</c:v>
                </c:pt>
                <c:pt idx="226">
                  <c:v>0</c:v>
                </c:pt>
                <c:pt idx="227">
                  <c:v>0</c:v>
                </c:pt>
                <c:pt idx="228">
                  <c:v>0</c:v>
                </c:pt>
                <c:pt idx="229">
                  <c:v>1.5625E-2</c:v>
                </c:pt>
                <c:pt idx="230">
                  <c:v>0</c:v>
                </c:pt>
                <c:pt idx="231">
                  <c:v>0</c:v>
                </c:pt>
                <c:pt idx="232">
                  <c:v>1.5625E-2</c:v>
                </c:pt>
                <c:pt idx="233">
                  <c:v>0</c:v>
                </c:pt>
                <c:pt idx="234">
                  <c:v>0</c:v>
                </c:pt>
                <c:pt idx="235">
                  <c:v>0</c:v>
                </c:pt>
                <c:pt idx="236">
                  <c:v>0</c:v>
                </c:pt>
                <c:pt idx="237">
                  <c:v>1.5625E-2</c:v>
                </c:pt>
                <c:pt idx="238">
                  <c:v>1.5625E-2</c:v>
                </c:pt>
                <c:pt idx="239">
                  <c:v>1.5625E-2</c:v>
                </c:pt>
                <c:pt idx="240">
                  <c:v>1.5625E-2</c:v>
                </c:pt>
                <c:pt idx="241">
                  <c:v>1.5625E-2</c:v>
                </c:pt>
                <c:pt idx="242">
                  <c:v>0</c:v>
                </c:pt>
                <c:pt idx="243">
                  <c:v>0</c:v>
                </c:pt>
                <c:pt idx="244">
                  <c:v>0</c:v>
                </c:pt>
                <c:pt idx="245">
                  <c:v>1.5625E-2</c:v>
                </c:pt>
                <c:pt idx="246">
                  <c:v>0</c:v>
                </c:pt>
                <c:pt idx="247">
                  <c:v>0</c:v>
                </c:pt>
                <c:pt idx="248">
                  <c:v>0</c:v>
                </c:pt>
                <c:pt idx="249">
                  <c:v>1.5625E-2</c:v>
                </c:pt>
                <c:pt idx="250">
                  <c:v>1.5625E-2</c:v>
                </c:pt>
                <c:pt idx="251">
                  <c:v>1.5625E-2</c:v>
                </c:pt>
                <c:pt idx="252">
                  <c:v>0</c:v>
                </c:pt>
                <c:pt idx="253">
                  <c:v>1.5625E-2</c:v>
                </c:pt>
                <c:pt idx="254">
                  <c:v>1.5625E-2</c:v>
                </c:pt>
                <c:pt idx="255">
                  <c:v>0</c:v>
                </c:pt>
                <c:pt idx="256">
                  <c:v>1.5625E-2</c:v>
                </c:pt>
                <c:pt idx="257">
                  <c:v>1.5625E-2</c:v>
                </c:pt>
                <c:pt idx="258">
                  <c:v>0</c:v>
                </c:pt>
                <c:pt idx="259">
                  <c:v>1.5625E-2</c:v>
                </c:pt>
                <c:pt idx="260">
                  <c:v>0</c:v>
                </c:pt>
                <c:pt idx="261">
                  <c:v>0</c:v>
                </c:pt>
                <c:pt idx="262">
                  <c:v>0</c:v>
                </c:pt>
                <c:pt idx="263">
                  <c:v>0</c:v>
                </c:pt>
                <c:pt idx="264">
                  <c:v>0</c:v>
                </c:pt>
                <c:pt idx="265">
                  <c:v>0</c:v>
                </c:pt>
                <c:pt idx="266">
                  <c:v>-0.125</c:v>
                </c:pt>
                <c:pt idx="267">
                  <c:v>-0.6875</c:v>
                </c:pt>
                <c:pt idx="268">
                  <c:v>-1.25</c:v>
                </c:pt>
                <c:pt idx="269">
                  <c:v>-1.796875</c:v>
                </c:pt>
                <c:pt idx="270">
                  <c:v>-2.34375</c:v>
                </c:pt>
                <c:pt idx="271">
                  <c:v>-2.9062499999999964</c:v>
                </c:pt>
                <c:pt idx="272">
                  <c:v>-3.46875</c:v>
                </c:pt>
                <c:pt idx="273">
                  <c:v>-4.015625</c:v>
                </c:pt>
                <c:pt idx="274">
                  <c:v>-4.59375</c:v>
                </c:pt>
                <c:pt idx="275">
                  <c:v>-5.15625</c:v>
                </c:pt>
                <c:pt idx="276">
                  <c:v>-5.71875</c:v>
                </c:pt>
                <c:pt idx="277">
                  <c:v>-6.3124999999999956</c:v>
                </c:pt>
                <c:pt idx="278">
                  <c:v>-6.921875</c:v>
                </c:pt>
                <c:pt idx="279">
                  <c:v>-7.5</c:v>
                </c:pt>
                <c:pt idx="280">
                  <c:v>-8.109375</c:v>
                </c:pt>
                <c:pt idx="281">
                  <c:v>-8.6875</c:v>
                </c:pt>
                <c:pt idx="282">
                  <c:v>-9.28125</c:v>
                </c:pt>
                <c:pt idx="283">
                  <c:v>-9.859375</c:v>
                </c:pt>
                <c:pt idx="284">
                  <c:v>-10.453125</c:v>
                </c:pt>
                <c:pt idx="285">
                  <c:v>-11</c:v>
                </c:pt>
                <c:pt idx="286">
                  <c:v>-11.578125</c:v>
                </c:pt>
                <c:pt idx="287">
                  <c:v>-12.125</c:v>
                </c:pt>
                <c:pt idx="288">
                  <c:v>-12.65625</c:v>
                </c:pt>
                <c:pt idx="289">
                  <c:v>-13.1875</c:v>
                </c:pt>
                <c:pt idx="290">
                  <c:v>-13.734374999999995</c:v>
                </c:pt>
                <c:pt idx="291">
                  <c:v>-14.234374999999995</c:v>
                </c:pt>
                <c:pt idx="292">
                  <c:v>-14.71875</c:v>
                </c:pt>
                <c:pt idx="293">
                  <c:v>-15.1875</c:v>
                </c:pt>
                <c:pt idx="294">
                  <c:v>-15.640625</c:v>
                </c:pt>
                <c:pt idx="295">
                  <c:v>-16.109375000000021</c:v>
                </c:pt>
                <c:pt idx="296">
                  <c:v>-16.546875000000021</c:v>
                </c:pt>
                <c:pt idx="297">
                  <c:v>-16.968749999999954</c:v>
                </c:pt>
                <c:pt idx="298">
                  <c:v>-17.359375000000021</c:v>
                </c:pt>
                <c:pt idx="299">
                  <c:v>-17.734375000000021</c:v>
                </c:pt>
                <c:pt idx="300">
                  <c:v>-18.109375000000021</c:v>
                </c:pt>
                <c:pt idx="301">
                  <c:v>-18.484375</c:v>
                </c:pt>
                <c:pt idx="302">
                  <c:v>-18.8125</c:v>
                </c:pt>
                <c:pt idx="303">
                  <c:v>-19.140625</c:v>
                </c:pt>
                <c:pt idx="304">
                  <c:v>-19.4375</c:v>
                </c:pt>
                <c:pt idx="305">
                  <c:v>-19.75</c:v>
                </c:pt>
                <c:pt idx="306">
                  <c:v>-20.046875000000021</c:v>
                </c:pt>
                <c:pt idx="307">
                  <c:v>-20.3125</c:v>
                </c:pt>
                <c:pt idx="308">
                  <c:v>-20.562499999999975</c:v>
                </c:pt>
                <c:pt idx="309">
                  <c:v>-20.8125</c:v>
                </c:pt>
                <c:pt idx="310">
                  <c:v>-21.046875000000021</c:v>
                </c:pt>
                <c:pt idx="311">
                  <c:v>-21.265624999999975</c:v>
                </c:pt>
                <c:pt idx="312">
                  <c:v>-21.468749999999954</c:v>
                </c:pt>
                <c:pt idx="313">
                  <c:v>-21.671875000000043</c:v>
                </c:pt>
                <c:pt idx="314">
                  <c:v>-21.859375000000021</c:v>
                </c:pt>
                <c:pt idx="315">
                  <c:v>-22.046875000000021</c:v>
                </c:pt>
                <c:pt idx="316">
                  <c:v>-22.234375000000021</c:v>
                </c:pt>
                <c:pt idx="317">
                  <c:v>-22.390625</c:v>
                </c:pt>
                <c:pt idx="318">
                  <c:v>-22.515625</c:v>
                </c:pt>
                <c:pt idx="319">
                  <c:v>-22.656250000000021</c:v>
                </c:pt>
                <c:pt idx="320">
                  <c:v>-22.8125</c:v>
                </c:pt>
                <c:pt idx="321">
                  <c:v>-22.968749999999954</c:v>
                </c:pt>
                <c:pt idx="322">
                  <c:v>-23.078125</c:v>
                </c:pt>
                <c:pt idx="323">
                  <c:v>-23.203125</c:v>
                </c:pt>
                <c:pt idx="324">
                  <c:v>-23.328125</c:v>
                </c:pt>
                <c:pt idx="325">
                  <c:v>-23.453125</c:v>
                </c:pt>
                <c:pt idx="326">
                  <c:v>-23.546875000000021</c:v>
                </c:pt>
                <c:pt idx="327">
                  <c:v>-23.656250000000021</c:v>
                </c:pt>
                <c:pt idx="328">
                  <c:v>-23.765624999999975</c:v>
                </c:pt>
                <c:pt idx="329">
                  <c:v>-23.859375000000021</c:v>
                </c:pt>
                <c:pt idx="330">
                  <c:v>-23.953125</c:v>
                </c:pt>
                <c:pt idx="331">
                  <c:v>-24.062499999999975</c:v>
                </c:pt>
                <c:pt idx="332">
                  <c:v>-24.156250000000021</c:v>
                </c:pt>
                <c:pt idx="333">
                  <c:v>-24.234375000000021</c:v>
                </c:pt>
                <c:pt idx="334">
                  <c:v>-24.34375</c:v>
                </c:pt>
                <c:pt idx="335">
                  <c:v>-24.40625</c:v>
                </c:pt>
                <c:pt idx="336">
                  <c:v>-24.531250000000021</c:v>
                </c:pt>
                <c:pt idx="337">
                  <c:v>-24.625</c:v>
                </c:pt>
                <c:pt idx="338">
                  <c:v>-24.71875</c:v>
                </c:pt>
                <c:pt idx="339">
                  <c:v>-24.8125</c:v>
                </c:pt>
                <c:pt idx="340">
                  <c:v>-24.890625</c:v>
                </c:pt>
                <c:pt idx="341">
                  <c:v>-25</c:v>
                </c:pt>
                <c:pt idx="342">
                  <c:v>-25.09375</c:v>
                </c:pt>
                <c:pt idx="343">
                  <c:v>-25.1875</c:v>
                </c:pt>
                <c:pt idx="344">
                  <c:v>-25.296875000000021</c:v>
                </c:pt>
                <c:pt idx="345">
                  <c:v>-25.390625</c:v>
                </c:pt>
                <c:pt idx="346">
                  <c:v>-25.5</c:v>
                </c:pt>
                <c:pt idx="347">
                  <c:v>-25.59375</c:v>
                </c:pt>
                <c:pt idx="348">
                  <c:v>-25.703125</c:v>
                </c:pt>
                <c:pt idx="349">
                  <c:v>-25.8125</c:v>
                </c:pt>
                <c:pt idx="350">
                  <c:v>-25.921875000000021</c:v>
                </c:pt>
                <c:pt idx="351">
                  <c:v>-26.031250000000021</c:v>
                </c:pt>
                <c:pt idx="352">
                  <c:v>-26.140625</c:v>
                </c:pt>
                <c:pt idx="353">
                  <c:v>-26.265624999999975</c:v>
                </c:pt>
                <c:pt idx="354">
                  <c:v>-26.375</c:v>
                </c:pt>
                <c:pt idx="355">
                  <c:v>-26.484375</c:v>
                </c:pt>
                <c:pt idx="356">
                  <c:v>-26.59375</c:v>
                </c:pt>
                <c:pt idx="357">
                  <c:v>-26.734375000000021</c:v>
                </c:pt>
                <c:pt idx="358">
                  <c:v>-26.859375000000021</c:v>
                </c:pt>
                <c:pt idx="359">
                  <c:v>-26.984375</c:v>
                </c:pt>
                <c:pt idx="360">
                  <c:v>-27.09375</c:v>
                </c:pt>
                <c:pt idx="361">
                  <c:v>-27.21875</c:v>
                </c:pt>
                <c:pt idx="362">
                  <c:v>-27.34375</c:v>
                </c:pt>
                <c:pt idx="363">
                  <c:v>-27.484375</c:v>
                </c:pt>
                <c:pt idx="364">
                  <c:v>-27.625</c:v>
                </c:pt>
                <c:pt idx="365">
                  <c:v>-27.75</c:v>
                </c:pt>
                <c:pt idx="366">
                  <c:v>-27.890625</c:v>
                </c:pt>
                <c:pt idx="367">
                  <c:v>-28</c:v>
                </c:pt>
                <c:pt idx="368">
                  <c:v>-28.156250000000021</c:v>
                </c:pt>
                <c:pt idx="369">
                  <c:v>-28.296875000000021</c:v>
                </c:pt>
                <c:pt idx="370">
                  <c:v>-28.421875000000021</c:v>
                </c:pt>
                <c:pt idx="371">
                  <c:v>-28.562499999999975</c:v>
                </c:pt>
                <c:pt idx="372">
                  <c:v>-28.6875</c:v>
                </c:pt>
                <c:pt idx="373">
                  <c:v>-28.828125</c:v>
                </c:pt>
                <c:pt idx="374">
                  <c:v>-28.968749999999954</c:v>
                </c:pt>
                <c:pt idx="375">
                  <c:v>-29.109375000000021</c:v>
                </c:pt>
                <c:pt idx="376">
                  <c:v>-29.25</c:v>
                </c:pt>
                <c:pt idx="377">
                  <c:v>-29.390625</c:v>
                </c:pt>
                <c:pt idx="378">
                  <c:v>-29.515625</c:v>
                </c:pt>
                <c:pt idx="379">
                  <c:v>-29.656250000000021</c:v>
                </c:pt>
                <c:pt idx="380">
                  <c:v>-29.78125</c:v>
                </c:pt>
                <c:pt idx="381">
                  <c:v>-29.9375</c:v>
                </c:pt>
                <c:pt idx="382">
                  <c:v>-30.062499999999975</c:v>
                </c:pt>
                <c:pt idx="383">
                  <c:v>-30.203125</c:v>
                </c:pt>
                <c:pt idx="384">
                  <c:v>-30.3125</c:v>
                </c:pt>
                <c:pt idx="385">
                  <c:v>-30.468749999999954</c:v>
                </c:pt>
                <c:pt idx="386">
                  <c:v>-30.59375</c:v>
                </c:pt>
                <c:pt idx="387">
                  <c:v>-30.71875</c:v>
                </c:pt>
                <c:pt idx="388">
                  <c:v>-30.859375000000021</c:v>
                </c:pt>
                <c:pt idx="389">
                  <c:v>-30.984375</c:v>
                </c:pt>
                <c:pt idx="390">
                  <c:v>-31.109375000000021</c:v>
                </c:pt>
                <c:pt idx="391">
                  <c:v>-31.234375000000021</c:v>
                </c:pt>
                <c:pt idx="392">
                  <c:v>-31.359375000000021</c:v>
                </c:pt>
                <c:pt idx="393">
                  <c:v>-31.5</c:v>
                </c:pt>
                <c:pt idx="394">
                  <c:v>-31.59375</c:v>
                </c:pt>
                <c:pt idx="395">
                  <c:v>-31.71875</c:v>
                </c:pt>
                <c:pt idx="396">
                  <c:v>-31.84375</c:v>
                </c:pt>
                <c:pt idx="397">
                  <c:v>-31.953125</c:v>
                </c:pt>
                <c:pt idx="398">
                  <c:v>-32.062500000000043</c:v>
                </c:pt>
                <c:pt idx="399">
                  <c:v>-32.1875</c:v>
                </c:pt>
                <c:pt idx="400">
                  <c:v>-32.296875000000043</c:v>
                </c:pt>
                <c:pt idx="401">
                  <c:v>-32.421875</c:v>
                </c:pt>
                <c:pt idx="402">
                  <c:v>-32.515625</c:v>
                </c:pt>
                <c:pt idx="403">
                  <c:v>-32.625000000000043</c:v>
                </c:pt>
                <c:pt idx="404">
                  <c:v>-32.734375000000043</c:v>
                </c:pt>
                <c:pt idx="405">
                  <c:v>-32.84375</c:v>
                </c:pt>
                <c:pt idx="406">
                  <c:v>-32.9375</c:v>
                </c:pt>
                <c:pt idx="407">
                  <c:v>-33.046875</c:v>
                </c:pt>
                <c:pt idx="408">
                  <c:v>-33.15625</c:v>
                </c:pt>
                <c:pt idx="409">
                  <c:v>-33.25</c:v>
                </c:pt>
                <c:pt idx="410">
                  <c:v>-33.34375</c:v>
                </c:pt>
                <c:pt idx="411">
                  <c:v>-33.453125</c:v>
                </c:pt>
                <c:pt idx="412">
                  <c:v>-33.546875</c:v>
                </c:pt>
                <c:pt idx="413">
                  <c:v>-33.65625</c:v>
                </c:pt>
                <c:pt idx="414">
                  <c:v>-33.734375000000043</c:v>
                </c:pt>
                <c:pt idx="415">
                  <c:v>-33.828125000000043</c:v>
                </c:pt>
                <c:pt idx="416">
                  <c:v>-33.921875</c:v>
                </c:pt>
                <c:pt idx="417">
                  <c:v>-34</c:v>
                </c:pt>
                <c:pt idx="418">
                  <c:v>-34.093750000000043</c:v>
                </c:pt>
                <c:pt idx="419">
                  <c:v>-34.171875</c:v>
                </c:pt>
                <c:pt idx="420">
                  <c:v>-34.265625000000043</c:v>
                </c:pt>
                <c:pt idx="421">
                  <c:v>-34.359375</c:v>
                </c:pt>
                <c:pt idx="422">
                  <c:v>-34.4375</c:v>
                </c:pt>
                <c:pt idx="423">
                  <c:v>-34.515625</c:v>
                </c:pt>
                <c:pt idx="424">
                  <c:v>-34.609375000000043</c:v>
                </c:pt>
                <c:pt idx="425">
                  <c:v>-34.703125000000043</c:v>
                </c:pt>
                <c:pt idx="426">
                  <c:v>-34.78125</c:v>
                </c:pt>
                <c:pt idx="427">
                  <c:v>-34.859375</c:v>
                </c:pt>
                <c:pt idx="428">
                  <c:v>-34.9375</c:v>
                </c:pt>
                <c:pt idx="429">
                  <c:v>-35.03125</c:v>
                </c:pt>
                <c:pt idx="430">
                  <c:v>-35.109375000000043</c:v>
                </c:pt>
                <c:pt idx="431">
                  <c:v>-35.171875</c:v>
                </c:pt>
                <c:pt idx="432">
                  <c:v>-35.265625000000043</c:v>
                </c:pt>
                <c:pt idx="433">
                  <c:v>-35.359375</c:v>
                </c:pt>
                <c:pt idx="434">
                  <c:v>-35.421875</c:v>
                </c:pt>
                <c:pt idx="435">
                  <c:v>-35.515625</c:v>
                </c:pt>
                <c:pt idx="436">
                  <c:v>-35.609375000000043</c:v>
                </c:pt>
                <c:pt idx="437">
                  <c:v>-35.671875</c:v>
                </c:pt>
                <c:pt idx="438">
                  <c:v>-35.765625000000043</c:v>
                </c:pt>
                <c:pt idx="439">
                  <c:v>-35.84375</c:v>
                </c:pt>
                <c:pt idx="440">
                  <c:v>-35.921875</c:v>
                </c:pt>
                <c:pt idx="441">
                  <c:v>-36.015625</c:v>
                </c:pt>
                <c:pt idx="442">
                  <c:v>-36.093750000000043</c:v>
                </c:pt>
                <c:pt idx="443">
                  <c:v>-36.171875</c:v>
                </c:pt>
                <c:pt idx="444">
                  <c:v>-36.25</c:v>
                </c:pt>
                <c:pt idx="445">
                  <c:v>-36.328125000000043</c:v>
                </c:pt>
                <c:pt idx="446">
                  <c:v>-36.421875</c:v>
                </c:pt>
                <c:pt idx="447">
                  <c:v>-36.5</c:v>
                </c:pt>
                <c:pt idx="448">
                  <c:v>-36.578125000000043</c:v>
                </c:pt>
                <c:pt idx="449">
                  <c:v>-36.65625</c:v>
                </c:pt>
                <c:pt idx="450">
                  <c:v>-36.75</c:v>
                </c:pt>
                <c:pt idx="451">
                  <c:v>-36.828125000000043</c:v>
                </c:pt>
                <c:pt idx="452">
                  <c:v>-36.90625</c:v>
                </c:pt>
                <c:pt idx="453">
                  <c:v>-37</c:v>
                </c:pt>
                <c:pt idx="454">
                  <c:v>-37.078125000000043</c:v>
                </c:pt>
                <c:pt idx="455">
                  <c:v>-37.15625</c:v>
                </c:pt>
                <c:pt idx="456">
                  <c:v>-37.25</c:v>
                </c:pt>
                <c:pt idx="457">
                  <c:v>-37.328125000000043</c:v>
                </c:pt>
                <c:pt idx="458">
                  <c:v>-37.390625</c:v>
                </c:pt>
                <c:pt idx="459">
                  <c:v>-37.468750000000043</c:v>
                </c:pt>
                <c:pt idx="460">
                  <c:v>-37.546875</c:v>
                </c:pt>
                <c:pt idx="461">
                  <c:v>-37.625000000000043</c:v>
                </c:pt>
                <c:pt idx="462">
                  <c:v>-37.6875</c:v>
                </c:pt>
                <c:pt idx="463">
                  <c:v>-37.78125</c:v>
                </c:pt>
                <c:pt idx="464">
                  <c:v>-37.875</c:v>
                </c:pt>
                <c:pt idx="465">
                  <c:v>-37.968750000000043</c:v>
                </c:pt>
                <c:pt idx="466">
                  <c:v>-38.046875</c:v>
                </c:pt>
                <c:pt idx="467">
                  <c:v>-38.15625</c:v>
                </c:pt>
                <c:pt idx="468">
                  <c:v>-38.265625000000043</c:v>
                </c:pt>
                <c:pt idx="469">
                  <c:v>-38.359375</c:v>
                </c:pt>
                <c:pt idx="470">
                  <c:v>-38.468750000000043</c:v>
                </c:pt>
                <c:pt idx="471">
                  <c:v>-38.562500000000043</c:v>
                </c:pt>
                <c:pt idx="472">
                  <c:v>-38.65625</c:v>
                </c:pt>
                <c:pt idx="473">
                  <c:v>-38.765625000000043</c:v>
                </c:pt>
                <c:pt idx="474">
                  <c:v>-38.859375</c:v>
                </c:pt>
                <c:pt idx="475">
                  <c:v>-38.953125</c:v>
                </c:pt>
                <c:pt idx="476">
                  <c:v>-39.062500000000043</c:v>
                </c:pt>
                <c:pt idx="477">
                  <c:v>-39.15625</c:v>
                </c:pt>
                <c:pt idx="478">
                  <c:v>-39.265625000000043</c:v>
                </c:pt>
                <c:pt idx="479">
                  <c:v>-39.359375</c:v>
                </c:pt>
                <c:pt idx="480">
                  <c:v>-39.453125</c:v>
                </c:pt>
                <c:pt idx="481">
                  <c:v>-39.562500000000043</c:v>
                </c:pt>
                <c:pt idx="482">
                  <c:v>-39.65625</c:v>
                </c:pt>
                <c:pt idx="483">
                  <c:v>-39.75</c:v>
                </c:pt>
                <c:pt idx="484">
                  <c:v>-39.84375</c:v>
                </c:pt>
                <c:pt idx="485">
                  <c:v>-39.921875</c:v>
                </c:pt>
                <c:pt idx="486">
                  <c:v>-40.046875</c:v>
                </c:pt>
                <c:pt idx="487">
                  <c:v>-40.125000000000043</c:v>
                </c:pt>
                <c:pt idx="488">
                  <c:v>-40.218750000000043</c:v>
                </c:pt>
                <c:pt idx="489">
                  <c:v>-40.296875000000043</c:v>
                </c:pt>
                <c:pt idx="490">
                  <c:v>-40.40625</c:v>
                </c:pt>
                <c:pt idx="491">
                  <c:v>-40.484375</c:v>
                </c:pt>
                <c:pt idx="492">
                  <c:v>-40.578125000000043</c:v>
                </c:pt>
                <c:pt idx="493">
                  <c:v>-40.671875</c:v>
                </c:pt>
                <c:pt idx="494">
                  <c:v>-40.75</c:v>
                </c:pt>
                <c:pt idx="495">
                  <c:v>-40.84375</c:v>
                </c:pt>
                <c:pt idx="496">
                  <c:v>-40.90625</c:v>
                </c:pt>
                <c:pt idx="497">
                  <c:v>-41</c:v>
                </c:pt>
                <c:pt idx="498">
                  <c:v>-41.078125000000043</c:v>
                </c:pt>
                <c:pt idx="499">
                  <c:v>-41.15625</c:v>
                </c:pt>
                <c:pt idx="500">
                  <c:v>-41.234375000000043</c:v>
                </c:pt>
                <c:pt idx="501">
                  <c:v>-41.3125</c:v>
                </c:pt>
                <c:pt idx="502">
                  <c:v>-41.390625</c:v>
                </c:pt>
                <c:pt idx="503">
                  <c:v>-41.468750000000043</c:v>
                </c:pt>
                <c:pt idx="504">
                  <c:v>-41.546875</c:v>
                </c:pt>
                <c:pt idx="505">
                  <c:v>-41.609375000000043</c:v>
                </c:pt>
                <c:pt idx="506">
                  <c:v>-41.6875</c:v>
                </c:pt>
                <c:pt idx="507">
                  <c:v>-41.75</c:v>
                </c:pt>
                <c:pt idx="508">
                  <c:v>-41.8125</c:v>
                </c:pt>
                <c:pt idx="509">
                  <c:v>-41.90625</c:v>
                </c:pt>
                <c:pt idx="510">
                  <c:v>-41.968750000000043</c:v>
                </c:pt>
                <c:pt idx="511">
                  <c:v>-42.03125</c:v>
                </c:pt>
                <c:pt idx="512">
                  <c:v>-42.093750000000043</c:v>
                </c:pt>
                <c:pt idx="513">
                  <c:v>-42.15625</c:v>
                </c:pt>
                <c:pt idx="514">
                  <c:v>-42.218750000000043</c:v>
                </c:pt>
                <c:pt idx="515">
                  <c:v>-42.265625000000043</c:v>
                </c:pt>
                <c:pt idx="516">
                  <c:v>-42.34375</c:v>
                </c:pt>
                <c:pt idx="517">
                  <c:v>-42.375</c:v>
                </c:pt>
                <c:pt idx="518">
                  <c:v>-42.4375</c:v>
                </c:pt>
                <c:pt idx="519">
                  <c:v>-42.484375</c:v>
                </c:pt>
                <c:pt idx="520">
                  <c:v>-42.546875</c:v>
                </c:pt>
                <c:pt idx="521">
                  <c:v>-42.593750000000043</c:v>
                </c:pt>
                <c:pt idx="522">
                  <c:v>-42.640625</c:v>
                </c:pt>
                <c:pt idx="523">
                  <c:v>-42.703125000000043</c:v>
                </c:pt>
                <c:pt idx="524">
                  <c:v>-42.734375000000043</c:v>
                </c:pt>
                <c:pt idx="525">
                  <c:v>-42.78125</c:v>
                </c:pt>
                <c:pt idx="526">
                  <c:v>-42.828125000000043</c:v>
                </c:pt>
                <c:pt idx="527">
                  <c:v>-42.875</c:v>
                </c:pt>
                <c:pt idx="528">
                  <c:v>-42.90625</c:v>
                </c:pt>
                <c:pt idx="529">
                  <c:v>-42.9375</c:v>
                </c:pt>
                <c:pt idx="530">
                  <c:v>-42.984375</c:v>
                </c:pt>
                <c:pt idx="531">
                  <c:v>-43.015625</c:v>
                </c:pt>
                <c:pt idx="532">
                  <c:v>-43.062500000000043</c:v>
                </c:pt>
                <c:pt idx="533">
                  <c:v>-43.109375000000043</c:v>
                </c:pt>
                <c:pt idx="534">
                  <c:v>-43.125000000000043</c:v>
                </c:pt>
                <c:pt idx="535">
                  <c:v>-43.171875</c:v>
                </c:pt>
                <c:pt idx="536">
                  <c:v>-43.203125000000043</c:v>
                </c:pt>
                <c:pt idx="537">
                  <c:v>-43.234375000000043</c:v>
                </c:pt>
                <c:pt idx="538">
                  <c:v>-43.265625000000043</c:v>
                </c:pt>
                <c:pt idx="539">
                  <c:v>-43.28125</c:v>
                </c:pt>
                <c:pt idx="540">
                  <c:v>-43.296875000000043</c:v>
                </c:pt>
                <c:pt idx="541">
                  <c:v>-43.34375</c:v>
                </c:pt>
                <c:pt idx="542">
                  <c:v>-43.375</c:v>
                </c:pt>
                <c:pt idx="543">
                  <c:v>-43.40625</c:v>
                </c:pt>
                <c:pt idx="544">
                  <c:v>-43.421875</c:v>
                </c:pt>
                <c:pt idx="545">
                  <c:v>-43.4375</c:v>
                </c:pt>
                <c:pt idx="546">
                  <c:v>-43.468750000000043</c:v>
                </c:pt>
                <c:pt idx="547">
                  <c:v>-43.5</c:v>
                </c:pt>
                <c:pt idx="548">
                  <c:v>-43.515625</c:v>
                </c:pt>
                <c:pt idx="549">
                  <c:v>-43.53125</c:v>
                </c:pt>
                <c:pt idx="550">
                  <c:v>-43.562500000000043</c:v>
                </c:pt>
                <c:pt idx="551">
                  <c:v>-43.578125000000043</c:v>
                </c:pt>
                <c:pt idx="552">
                  <c:v>-43.609375000000043</c:v>
                </c:pt>
                <c:pt idx="553">
                  <c:v>-43.625000000000043</c:v>
                </c:pt>
                <c:pt idx="554">
                  <c:v>-43.65625</c:v>
                </c:pt>
                <c:pt idx="555">
                  <c:v>-43.671875</c:v>
                </c:pt>
                <c:pt idx="556">
                  <c:v>-43.6875</c:v>
                </c:pt>
                <c:pt idx="557">
                  <c:v>-43.718750000000043</c:v>
                </c:pt>
                <c:pt idx="558">
                  <c:v>-43.718750000000043</c:v>
                </c:pt>
                <c:pt idx="559">
                  <c:v>-43.75</c:v>
                </c:pt>
                <c:pt idx="560">
                  <c:v>-43.765625000000043</c:v>
                </c:pt>
                <c:pt idx="561">
                  <c:v>-43.796875000000043</c:v>
                </c:pt>
                <c:pt idx="562">
                  <c:v>-43.828125000000043</c:v>
                </c:pt>
                <c:pt idx="563">
                  <c:v>-43.84375</c:v>
                </c:pt>
                <c:pt idx="564">
                  <c:v>-43.875</c:v>
                </c:pt>
                <c:pt idx="565">
                  <c:v>-43.875</c:v>
                </c:pt>
                <c:pt idx="566">
                  <c:v>-43.90625</c:v>
                </c:pt>
                <c:pt idx="567">
                  <c:v>-43.921875</c:v>
                </c:pt>
                <c:pt idx="568">
                  <c:v>-43.953125</c:v>
                </c:pt>
                <c:pt idx="569">
                  <c:v>-43.968750000000043</c:v>
                </c:pt>
                <c:pt idx="570">
                  <c:v>-44</c:v>
                </c:pt>
                <c:pt idx="571">
                  <c:v>-44.015625</c:v>
                </c:pt>
                <c:pt idx="572">
                  <c:v>-44.046875</c:v>
                </c:pt>
                <c:pt idx="573">
                  <c:v>-44.078125000000043</c:v>
                </c:pt>
                <c:pt idx="574">
                  <c:v>-44.093750000000043</c:v>
                </c:pt>
                <c:pt idx="575">
                  <c:v>-44.125000000000043</c:v>
                </c:pt>
                <c:pt idx="576">
                  <c:v>-44.140625</c:v>
                </c:pt>
                <c:pt idx="577">
                  <c:v>-44.171875</c:v>
                </c:pt>
                <c:pt idx="578">
                  <c:v>-44.1875</c:v>
                </c:pt>
                <c:pt idx="579">
                  <c:v>-44.234375000000043</c:v>
                </c:pt>
                <c:pt idx="580">
                  <c:v>-44.265625000000043</c:v>
                </c:pt>
                <c:pt idx="581">
                  <c:v>-44.28125</c:v>
                </c:pt>
                <c:pt idx="582">
                  <c:v>-44.328125000000043</c:v>
                </c:pt>
                <c:pt idx="583">
                  <c:v>-44.328125000000043</c:v>
                </c:pt>
                <c:pt idx="584">
                  <c:v>-44.375</c:v>
                </c:pt>
                <c:pt idx="585">
                  <c:v>-44.40625</c:v>
                </c:pt>
                <c:pt idx="586">
                  <c:v>-44.4375</c:v>
                </c:pt>
                <c:pt idx="587">
                  <c:v>-44.468750000000043</c:v>
                </c:pt>
                <c:pt idx="588">
                  <c:v>-44.5</c:v>
                </c:pt>
                <c:pt idx="589">
                  <c:v>-44.515625</c:v>
                </c:pt>
                <c:pt idx="590">
                  <c:v>-44.546875</c:v>
                </c:pt>
                <c:pt idx="591">
                  <c:v>-44.593750000000043</c:v>
                </c:pt>
                <c:pt idx="592">
                  <c:v>-44.625000000000043</c:v>
                </c:pt>
                <c:pt idx="593">
                  <c:v>-44.640625</c:v>
                </c:pt>
                <c:pt idx="594">
                  <c:v>-44.671875</c:v>
                </c:pt>
                <c:pt idx="595">
                  <c:v>-44.718750000000043</c:v>
                </c:pt>
                <c:pt idx="596">
                  <c:v>-44.734375000000043</c:v>
                </c:pt>
                <c:pt idx="597">
                  <c:v>-44.765625000000043</c:v>
                </c:pt>
                <c:pt idx="598">
                  <c:v>-44.78125</c:v>
                </c:pt>
                <c:pt idx="599">
                  <c:v>-44.828125000000043</c:v>
                </c:pt>
                <c:pt idx="600">
                  <c:v>-44.859375</c:v>
                </c:pt>
                <c:pt idx="601">
                  <c:v>-44.890625</c:v>
                </c:pt>
                <c:pt idx="602">
                  <c:v>-44.90625</c:v>
                </c:pt>
                <c:pt idx="603">
                  <c:v>-44.9375</c:v>
                </c:pt>
                <c:pt idx="604">
                  <c:v>-44.968750000000043</c:v>
                </c:pt>
                <c:pt idx="605">
                  <c:v>-45</c:v>
                </c:pt>
                <c:pt idx="606">
                  <c:v>-45.015625</c:v>
                </c:pt>
                <c:pt idx="607">
                  <c:v>-45.046875</c:v>
                </c:pt>
                <c:pt idx="608">
                  <c:v>-45.062500000000043</c:v>
                </c:pt>
                <c:pt idx="609">
                  <c:v>-45.078125000000043</c:v>
                </c:pt>
                <c:pt idx="610">
                  <c:v>-45.109375000000043</c:v>
                </c:pt>
                <c:pt idx="611">
                  <c:v>-45.125000000000043</c:v>
                </c:pt>
                <c:pt idx="612">
                  <c:v>-45.140625</c:v>
                </c:pt>
                <c:pt idx="613">
                  <c:v>-45.15625</c:v>
                </c:pt>
                <c:pt idx="614">
                  <c:v>-45.171875</c:v>
                </c:pt>
                <c:pt idx="615">
                  <c:v>-45.171875</c:v>
                </c:pt>
                <c:pt idx="616">
                  <c:v>-45.1875</c:v>
                </c:pt>
                <c:pt idx="617">
                  <c:v>-45.1875</c:v>
                </c:pt>
                <c:pt idx="618">
                  <c:v>-45.203125000000043</c:v>
                </c:pt>
                <c:pt idx="619">
                  <c:v>-45.203125000000043</c:v>
                </c:pt>
                <c:pt idx="620">
                  <c:v>-45.203125000000043</c:v>
                </c:pt>
                <c:pt idx="621">
                  <c:v>-45.1875</c:v>
                </c:pt>
                <c:pt idx="622">
                  <c:v>-45.1875</c:v>
                </c:pt>
                <c:pt idx="623">
                  <c:v>-45.171875</c:v>
                </c:pt>
                <c:pt idx="624">
                  <c:v>-45.171875</c:v>
                </c:pt>
                <c:pt idx="625">
                  <c:v>-45.15625</c:v>
                </c:pt>
                <c:pt idx="626">
                  <c:v>-45.140625</c:v>
                </c:pt>
                <c:pt idx="627">
                  <c:v>-45.125000000000043</c:v>
                </c:pt>
                <c:pt idx="628">
                  <c:v>-45.078125000000043</c:v>
                </c:pt>
                <c:pt idx="629">
                  <c:v>-45.046875</c:v>
                </c:pt>
                <c:pt idx="630">
                  <c:v>-45.046875</c:v>
                </c:pt>
                <c:pt idx="631">
                  <c:v>-45</c:v>
                </c:pt>
                <c:pt idx="632">
                  <c:v>-44.953125</c:v>
                </c:pt>
                <c:pt idx="633">
                  <c:v>-44.90625</c:v>
                </c:pt>
                <c:pt idx="634">
                  <c:v>-44.859375</c:v>
                </c:pt>
                <c:pt idx="635">
                  <c:v>-44.8125</c:v>
                </c:pt>
                <c:pt idx="636">
                  <c:v>-44.765625000000043</c:v>
                </c:pt>
                <c:pt idx="637">
                  <c:v>-44.6875</c:v>
                </c:pt>
                <c:pt idx="638">
                  <c:v>-44.609375000000043</c:v>
                </c:pt>
                <c:pt idx="639">
                  <c:v>-44.53125</c:v>
                </c:pt>
                <c:pt idx="640">
                  <c:v>-44.468750000000043</c:v>
                </c:pt>
                <c:pt idx="641">
                  <c:v>-44.390625</c:v>
                </c:pt>
                <c:pt idx="642">
                  <c:v>-44.296875000000043</c:v>
                </c:pt>
                <c:pt idx="643">
                  <c:v>-44.203125000000043</c:v>
                </c:pt>
                <c:pt idx="644">
                  <c:v>-44.093750000000043</c:v>
                </c:pt>
                <c:pt idx="645">
                  <c:v>-44.03125</c:v>
                </c:pt>
                <c:pt idx="646">
                  <c:v>-43.90625</c:v>
                </c:pt>
                <c:pt idx="647">
                  <c:v>-43.765625000000043</c:v>
                </c:pt>
                <c:pt idx="648">
                  <c:v>-43.65625</c:v>
                </c:pt>
                <c:pt idx="649">
                  <c:v>-43.515625</c:v>
                </c:pt>
                <c:pt idx="650">
                  <c:v>-43.40625</c:v>
                </c:pt>
                <c:pt idx="651">
                  <c:v>-43.25</c:v>
                </c:pt>
                <c:pt idx="652">
                  <c:v>-43.125000000000043</c:v>
                </c:pt>
                <c:pt idx="653">
                  <c:v>-42.953125</c:v>
                </c:pt>
                <c:pt idx="654">
                  <c:v>-42.78125</c:v>
                </c:pt>
                <c:pt idx="655">
                  <c:v>-42.640625</c:v>
                </c:pt>
                <c:pt idx="656">
                  <c:v>-42.468750000000043</c:v>
                </c:pt>
                <c:pt idx="657">
                  <c:v>-42.28125</c:v>
                </c:pt>
                <c:pt idx="658">
                  <c:v>-42.078125000000043</c:v>
                </c:pt>
                <c:pt idx="659">
                  <c:v>-41.890625</c:v>
                </c:pt>
                <c:pt idx="660">
                  <c:v>-41.703125000000043</c:v>
                </c:pt>
                <c:pt idx="661">
                  <c:v>-41.515625</c:v>
                </c:pt>
                <c:pt idx="662">
                  <c:v>-41.28125</c:v>
                </c:pt>
                <c:pt idx="663">
                  <c:v>-41.062500000000043</c:v>
                </c:pt>
                <c:pt idx="664">
                  <c:v>-40.8125</c:v>
                </c:pt>
                <c:pt idx="665">
                  <c:v>-40.593750000000043</c:v>
                </c:pt>
                <c:pt idx="666">
                  <c:v>-40.375</c:v>
                </c:pt>
                <c:pt idx="667">
                  <c:v>-40.093750000000043</c:v>
                </c:pt>
                <c:pt idx="668">
                  <c:v>-39.84375</c:v>
                </c:pt>
                <c:pt idx="669">
                  <c:v>-39.578125000000043</c:v>
                </c:pt>
                <c:pt idx="670">
                  <c:v>-39.328125000000043</c:v>
                </c:pt>
                <c:pt idx="671">
                  <c:v>-39.062500000000043</c:v>
                </c:pt>
                <c:pt idx="672">
                  <c:v>-38.75</c:v>
                </c:pt>
                <c:pt idx="673">
                  <c:v>-38.468750000000043</c:v>
                </c:pt>
                <c:pt idx="674">
                  <c:v>-38.15625</c:v>
                </c:pt>
                <c:pt idx="675">
                  <c:v>-37.890625</c:v>
                </c:pt>
                <c:pt idx="676">
                  <c:v>-37.593750000000043</c:v>
                </c:pt>
                <c:pt idx="677">
                  <c:v>-37.296875000000043</c:v>
                </c:pt>
                <c:pt idx="678">
                  <c:v>-37.015625</c:v>
                </c:pt>
                <c:pt idx="679">
                  <c:v>-36.734375000000043</c:v>
                </c:pt>
                <c:pt idx="680">
                  <c:v>-36.4375</c:v>
                </c:pt>
                <c:pt idx="681">
                  <c:v>-36.093750000000043</c:v>
                </c:pt>
                <c:pt idx="682">
                  <c:v>-35.703125000000043</c:v>
                </c:pt>
                <c:pt idx="683">
                  <c:v>-35.328125000000043</c:v>
                </c:pt>
                <c:pt idx="684">
                  <c:v>-34.9375</c:v>
                </c:pt>
                <c:pt idx="685">
                  <c:v>-34.546875</c:v>
                </c:pt>
                <c:pt idx="686">
                  <c:v>-34.171875</c:v>
                </c:pt>
                <c:pt idx="687">
                  <c:v>-33.78125</c:v>
                </c:pt>
                <c:pt idx="688">
                  <c:v>-33.359375</c:v>
                </c:pt>
                <c:pt idx="689">
                  <c:v>-32.953125</c:v>
                </c:pt>
                <c:pt idx="690">
                  <c:v>-32.546875</c:v>
                </c:pt>
                <c:pt idx="691">
                  <c:v>-32.125000000000043</c:v>
                </c:pt>
                <c:pt idx="692">
                  <c:v>-31.6875</c:v>
                </c:pt>
                <c:pt idx="693">
                  <c:v>-31.25</c:v>
                </c:pt>
                <c:pt idx="694">
                  <c:v>-30.8125</c:v>
                </c:pt>
                <c:pt idx="695">
                  <c:v>-30.375</c:v>
                </c:pt>
                <c:pt idx="696">
                  <c:v>-29.921875000000021</c:v>
                </c:pt>
                <c:pt idx="697">
                  <c:v>-29.484375</c:v>
                </c:pt>
                <c:pt idx="698">
                  <c:v>-28.984375</c:v>
                </c:pt>
                <c:pt idx="699">
                  <c:v>-28.515625</c:v>
                </c:pt>
                <c:pt idx="700">
                  <c:v>-28.062499999999975</c:v>
                </c:pt>
                <c:pt idx="701">
                  <c:v>-27.59375</c:v>
                </c:pt>
                <c:pt idx="702">
                  <c:v>-27.109375000000021</c:v>
                </c:pt>
                <c:pt idx="703">
                  <c:v>-26.609375000000021</c:v>
                </c:pt>
                <c:pt idx="704">
                  <c:v>-26.109375000000021</c:v>
                </c:pt>
                <c:pt idx="705">
                  <c:v>-25.625</c:v>
                </c:pt>
                <c:pt idx="706">
                  <c:v>-25.125</c:v>
                </c:pt>
                <c:pt idx="707">
                  <c:v>-24.609375000000021</c:v>
                </c:pt>
                <c:pt idx="708">
                  <c:v>-24.078125</c:v>
                </c:pt>
                <c:pt idx="709">
                  <c:v>-23.578125</c:v>
                </c:pt>
                <c:pt idx="710">
                  <c:v>-23.062499999999975</c:v>
                </c:pt>
                <c:pt idx="711">
                  <c:v>-22.531250000000021</c:v>
                </c:pt>
                <c:pt idx="712">
                  <c:v>-22</c:v>
                </c:pt>
                <c:pt idx="713">
                  <c:v>-21.468749999999954</c:v>
                </c:pt>
                <c:pt idx="714">
                  <c:v>-20.9375</c:v>
                </c:pt>
                <c:pt idx="715">
                  <c:v>-20.390625</c:v>
                </c:pt>
                <c:pt idx="716">
                  <c:v>-19.84375</c:v>
                </c:pt>
                <c:pt idx="717">
                  <c:v>-19.28125</c:v>
                </c:pt>
                <c:pt idx="718">
                  <c:v>-18.734375000000021</c:v>
                </c:pt>
                <c:pt idx="719">
                  <c:v>-18.171875000000043</c:v>
                </c:pt>
                <c:pt idx="720">
                  <c:v>-17.609375000000021</c:v>
                </c:pt>
                <c:pt idx="721">
                  <c:v>-17.062499999999975</c:v>
                </c:pt>
                <c:pt idx="722">
                  <c:v>-16.484375</c:v>
                </c:pt>
                <c:pt idx="723">
                  <c:v>-15.90625</c:v>
                </c:pt>
                <c:pt idx="724">
                  <c:v>-15.34375</c:v>
                </c:pt>
                <c:pt idx="725">
                  <c:v>-14.75</c:v>
                </c:pt>
                <c:pt idx="726">
                  <c:v>-14.171875</c:v>
                </c:pt>
                <c:pt idx="727">
                  <c:v>-13.59375</c:v>
                </c:pt>
                <c:pt idx="728">
                  <c:v>-13</c:v>
                </c:pt>
                <c:pt idx="729">
                  <c:v>-12.40625</c:v>
                </c:pt>
                <c:pt idx="730">
                  <c:v>-11.828125</c:v>
                </c:pt>
                <c:pt idx="731">
                  <c:v>-11.234374999999995</c:v>
                </c:pt>
                <c:pt idx="732">
                  <c:v>-10.640625</c:v>
                </c:pt>
                <c:pt idx="733">
                  <c:v>-10.015625</c:v>
                </c:pt>
                <c:pt idx="734">
                  <c:v>-9.421875</c:v>
                </c:pt>
                <c:pt idx="735">
                  <c:v>-8.828125</c:v>
                </c:pt>
                <c:pt idx="736">
                  <c:v>-8.21875</c:v>
                </c:pt>
                <c:pt idx="737">
                  <c:v>-7.59375</c:v>
                </c:pt>
                <c:pt idx="738">
                  <c:v>-7</c:v>
                </c:pt>
                <c:pt idx="739">
                  <c:v>-6.375</c:v>
                </c:pt>
                <c:pt idx="740">
                  <c:v>-5.765625</c:v>
                </c:pt>
                <c:pt idx="741">
                  <c:v>-5.15625</c:v>
                </c:pt>
                <c:pt idx="742">
                  <c:v>-4.5312500000000053</c:v>
                </c:pt>
                <c:pt idx="743">
                  <c:v>-3.9062499999999964</c:v>
                </c:pt>
                <c:pt idx="744">
                  <c:v>-3.28125</c:v>
                </c:pt>
                <c:pt idx="745">
                  <c:v>-2.640625</c:v>
                </c:pt>
                <c:pt idx="746">
                  <c:v>-2.0156249999999987</c:v>
                </c:pt>
                <c:pt idx="747">
                  <c:v>-1.375</c:v>
                </c:pt>
                <c:pt idx="748">
                  <c:v>-0.73437500000000078</c:v>
                </c:pt>
                <c:pt idx="749">
                  <c:v>-0.10937500000000008</c:v>
                </c:pt>
                <c:pt idx="750">
                  <c:v>0.5</c:v>
                </c:pt>
                <c:pt idx="751">
                  <c:v>1.1562500000000013</c:v>
                </c:pt>
                <c:pt idx="752">
                  <c:v>1.78125</c:v>
                </c:pt>
                <c:pt idx="753">
                  <c:v>2.3593749999999987</c:v>
                </c:pt>
                <c:pt idx="754">
                  <c:v>2.953125</c:v>
                </c:pt>
                <c:pt idx="755">
                  <c:v>3.5468749999999987</c:v>
                </c:pt>
                <c:pt idx="756">
                  <c:v>4.109375</c:v>
                </c:pt>
                <c:pt idx="757">
                  <c:v>4.609375</c:v>
                </c:pt>
                <c:pt idx="758">
                  <c:v>5.109375</c:v>
                </c:pt>
                <c:pt idx="759">
                  <c:v>5.609375</c:v>
                </c:pt>
                <c:pt idx="760">
                  <c:v>6.09375</c:v>
                </c:pt>
                <c:pt idx="761">
                  <c:v>6.578125</c:v>
                </c:pt>
                <c:pt idx="762">
                  <c:v>6.96875</c:v>
                </c:pt>
                <c:pt idx="763">
                  <c:v>7.34375</c:v>
                </c:pt>
                <c:pt idx="764">
                  <c:v>7.734375</c:v>
                </c:pt>
                <c:pt idx="765">
                  <c:v>8.125</c:v>
                </c:pt>
                <c:pt idx="766">
                  <c:v>8.453125</c:v>
                </c:pt>
                <c:pt idx="767">
                  <c:v>8.7343749999999929</c:v>
                </c:pt>
                <c:pt idx="768">
                  <c:v>9</c:v>
                </c:pt>
                <c:pt idx="769">
                  <c:v>9.25</c:v>
                </c:pt>
                <c:pt idx="770">
                  <c:v>9.515625</c:v>
                </c:pt>
                <c:pt idx="771">
                  <c:v>9.71875</c:v>
                </c:pt>
                <c:pt idx="772">
                  <c:v>9.890625</c:v>
                </c:pt>
                <c:pt idx="773">
                  <c:v>10.015625</c:v>
                </c:pt>
                <c:pt idx="774">
                  <c:v>10.140625</c:v>
                </c:pt>
                <c:pt idx="775">
                  <c:v>10.265625</c:v>
                </c:pt>
                <c:pt idx="776">
                  <c:v>10.375000000000011</c:v>
                </c:pt>
                <c:pt idx="777">
                  <c:v>10.421875</c:v>
                </c:pt>
                <c:pt idx="778">
                  <c:v>10.453125</c:v>
                </c:pt>
                <c:pt idx="779">
                  <c:v>10.5</c:v>
                </c:pt>
                <c:pt idx="780">
                  <c:v>10.562500000000011</c:v>
                </c:pt>
                <c:pt idx="781">
                  <c:v>10.59375</c:v>
                </c:pt>
                <c:pt idx="782">
                  <c:v>10.640625</c:v>
                </c:pt>
                <c:pt idx="783">
                  <c:v>10.65625</c:v>
                </c:pt>
                <c:pt idx="784">
                  <c:v>10.6875</c:v>
                </c:pt>
                <c:pt idx="785">
                  <c:v>10.703125</c:v>
                </c:pt>
                <c:pt idx="786">
                  <c:v>10.75</c:v>
                </c:pt>
                <c:pt idx="787">
                  <c:v>10.78125</c:v>
                </c:pt>
                <c:pt idx="788">
                  <c:v>10.78125</c:v>
                </c:pt>
                <c:pt idx="789">
                  <c:v>10.812500000000011</c:v>
                </c:pt>
                <c:pt idx="790">
                  <c:v>10.828125</c:v>
                </c:pt>
                <c:pt idx="791">
                  <c:v>10.859375</c:v>
                </c:pt>
                <c:pt idx="792">
                  <c:v>10.859375</c:v>
                </c:pt>
                <c:pt idx="793">
                  <c:v>10.890625</c:v>
                </c:pt>
                <c:pt idx="794">
                  <c:v>10.890625</c:v>
                </c:pt>
                <c:pt idx="795">
                  <c:v>10.921875</c:v>
                </c:pt>
                <c:pt idx="796">
                  <c:v>10.921875</c:v>
                </c:pt>
                <c:pt idx="797">
                  <c:v>10.9375</c:v>
                </c:pt>
                <c:pt idx="798">
                  <c:v>10.9375</c:v>
                </c:pt>
                <c:pt idx="799">
                  <c:v>10.953125</c:v>
                </c:pt>
                <c:pt idx="800">
                  <c:v>10.96875</c:v>
                </c:pt>
                <c:pt idx="801">
                  <c:v>10.96875</c:v>
                </c:pt>
                <c:pt idx="802">
                  <c:v>10.984375</c:v>
                </c:pt>
                <c:pt idx="803">
                  <c:v>11.015625</c:v>
                </c:pt>
                <c:pt idx="804">
                  <c:v>11</c:v>
                </c:pt>
                <c:pt idx="805">
                  <c:v>11.015625</c:v>
                </c:pt>
                <c:pt idx="806">
                  <c:v>11.015625</c:v>
                </c:pt>
                <c:pt idx="807">
                  <c:v>11.03125</c:v>
                </c:pt>
                <c:pt idx="808">
                  <c:v>11.046875</c:v>
                </c:pt>
                <c:pt idx="809">
                  <c:v>11.046875</c:v>
                </c:pt>
                <c:pt idx="810">
                  <c:v>11.062500000000011</c:v>
                </c:pt>
                <c:pt idx="811">
                  <c:v>11.046875</c:v>
                </c:pt>
                <c:pt idx="812">
                  <c:v>11.046875</c:v>
                </c:pt>
                <c:pt idx="813">
                  <c:v>11.062500000000011</c:v>
                </c:pt>
                <c:pt idx="814">
                  <c:v>11.062500000000011</c:v>
                </c:pt>
                <c:pt idx="815">
                  <c:v>11.062500000000011</c:v>
                </c:pt>
                <c:pt idx="816">
                  <c:v>11.062500000000011</c:v>
                </c:pt>
                <c:pt idx="817">
                  <c:v>11.046875</c:v>
                </c:pt>
                <c:pt idx="818">
                  <c:v>11.046875</c:v>
                </c:pt>
                <c:pt idx="819">
                  <c:v>11.062500000000011</c:v>
                </c:pt>
                <c:pt idx="820">
                  <c:v>11.062500000000011</c:v>
                </c:pt>
                <c:pt idx="821">
                  <c:v>11.062500000000011</c:v>
                </c:pt>
                <c:pt idx="822">
                  <c:v>11.062500000000011</c:v>
                </c:pt>
                <c:pt idx="823">
                  <c:v>11.062500000000011</c:v>
                </c:pt>
                <c:pt idx="824">
                  <c:v>11.062500000000011</c:v>
                </c:pt>
                <c:pt idx="825">
                  <c:v>11.062500000000011</c:v>
                </c:pt>
                <c:pt idx="826">
                  <c:v>11.062500000000011</c:v>
                </c:pt>
                <c:pt idx="827">
                  <c:v>11.062500000000011</c:v>
                </c:pt>
                <c:pt idx="828">
                  <c:v>11.062500000000011</c:v>
                </c:pt>
                <c:pt idx="829">
                  <c:v>11.062500000000011</c:v>
                </c:pt>
                <c:pt idx="830">
                  <c:v>11.062500000000011</c:v>
                </c:pt>
                <c:pt idx="831">
                  <c:v>11.078125</c:v>
                </c:pt>
                <c:pt idx="832">
                  <c:v>11.062500000000011</c:v>
                </c:pt>
                <c:pt idx="833">
                  <c:v>11.062500000000011</c:v>
                </c:pt>
                <c:pt idx="834">
                  <c:v>11.062500000000011</c:v>
                </c:pt>
                <c:pt idx="835">
                  <c:v>11.062500000000011</c:v>
                </c:pt>
                <c:pt idx="836">
                  <c:v>11.078125</c:v>
                </c:pt>
                <c:pt idx="837">
                  <c:v>11.062500000000011</c:v>
                </c:pt>
                <c:pt idx="838">
                  <c:v>11.062500000000011</c:v>
                </c:pt>
                <c:pt idx="839">
                  <c:v>11.062500000000011</c:v>
                </c:pt>
                <c:pt idx="840">
                  <c:v>11.078125</c:v>
                </c:pt>
                <c:pt idx="841">
                  <c:v>11.062500000000011</c:v>
                </c:pt>
                <c:pt idx="842">
                  <c:v>11.062500000000011</c:v>
                </c:pt>
                <c:pt idx="843">
                  <c:v>11.062500000000011</c:v>
                </c:pt>
                <c:pt idx="844">
                  <c:v>11.062500000000011</c:v>
                </c:pt>
                <c:pt idx="845">
                  <c:v>11.062500000000011</c:v>
                </c:pt>
                <c:pt idx="846">
                  <c:v>11.062500000000011</c:v>
                </c:pt>
                <c:pt idx="847">
                  <c:v>11.062500000000011</c:v>
                </c:pt>
                <c:pt idx="848">
                  <c:v>11.062500000000011</c:v>
                </c:pt>
                <c:pt idx="849">
                  <c:v>11.078125</c:v>
                </c:pt>
                <c:pt idx="850">
                  <c:v>11.062500000000011</c:v>
                </c:pt>
                <c:pt idx="851">
                  <c:v>11.062500000000011</c:v>
                </c:pt>
                <c:pt idx="852">
                  <c:v>11.078125</c:v>
                </c:pt>
                <c:pt idx="853">
                  <c:v>11.062500000000011</c:v>
                </c:pt>
                <c:pt idx="854">
                  <c:v>11.062500000000011</c:v>
                </c:pt>
                <c:pt idx="855">
                  <c:v>11.062500000000011</c:v>
                </c:pt>
                <c:pt idx="856">
                  <c:v>11.078125</c:v>
                </c:pt>
                <c:pt idx="857">
                  <c:v>11.078125</c:v>
                </c:pt>
                <c:pt idx="858">
                  <c:v>11.078125</c:v>
                </c:pt>
                <c:pt idx="859">
                  <c:v>11.062500000000011</c:v>
                </c:pt>
                <c:pt idx="860">
                  <c:v>11.078125</c:v>
                </c:pt>
                <c:pt idx="861">
                  <c:v>11.062500000000011</c:v>
                </c:pt>
                <c:pt idx="862">
                  <c:v>11.062500000000011</c:v>
                </c:pt>
                <c:pt idx="863">
                  <c:v>11.078125</c:v>
                </c:pt>
                <c:pt idx="864">
                  <c:v>11.062500000000011</c:v>
                </c:pt>
                <c:pt idx="865">
                  <c:v>11.062500000000011</c:v>
                </c:pt>
                <c:pt idx="866">
                  <c:v>11.062500000000011</c:v>
                </c:pt>
                <c:pt idx="867">
                  <c:v>11.078125</c:v>
                </c:pt>
                <c:pt idx="868">
                  <c:v>11.062500000000011</c:v>
                </c:pt>
                <c:pt idx="869">
                  <c:v>11.062500000000011</c:v>
                </c:pt>
                <c:pt idx="870">
                  <c:v>11.062500000000011</c:v>
                </c:pt>
                <c:pt idx="871">
                  <c:v>11.062500000000011</c:v>
                </c:pt>
                <c:pt idx="872">
                  <c:v>11.062500000000011</c:v>
                </c:pt>
                <c:pt idx="873">
                  <c:v>11.062500000000011</c:v>
                </c:pt>
                <c:pt idx="874">
                  <c:v>11.062500000000011</c:v>
                </c:pt>
                <c:pt idx="875">
                  <c:v>11.062500000000011</c:v>
                </c:pt>
                <c:pt idx="876">
                  <c:v>11.062500000000011</c:v>
                </c:pt>
                <c:pt idx="877">
                  <c:v>11.078125</c:v>
                </c:pt>
                <c:pt idx="878">
                  <c:v>11.078125</c:v>
                </c:pt>
                <c:pt idx="879">
                  <c:v>11.062500000000011</c:v>
                </c:pt>
                <c:pt idx="880">
                  <c:v>11.062500000000011</c:v>
                </c:pt>
                <c:pt idx="881">
                  <c:v>11.062500000000011</c:v>
                </c:pt>
                <c:pt idx="882">
                  <c:v>11.078125</c:v>
                </c:pt>
                <c:pt idx="883">
                  <c:v>11.078125</c:v>
                </c:pt>
                <c:pt idx="884">
                  <c:v>11.062500000000011</c:v>
                </c:pt>
                <c:pt idx="885">
                  <c:v>11.062500000000011</c:v>
                </c:pt>
                <c:pt idx="886">
                  <c:v>11.062500000000011</c:v>
                </c:pt>
                <c:pt idx="887">
                  <c:v>11.062500000000011</c:v>
                </c:pt>
                <c:pt idx="888">
                  <c:v>11.062500000000011</c:v>
                </c:pt>
                <c:pt idx="889">
                  <c:v>11.078125</c:v>
                </c:pt>
                <c:pt idx="890">
                  <c:v>11.078125</c:v>
                </c:pt>
                <c:pt idx="891">
                  <c:v>11.046875</c:v>
                </c:pt>
                <c:pt idx="892">
                  <c:v>11.078125</c:v>
                </c:pt>
                <c:pt idx="893">
                  <c:v>11.062500000000011</c:v>
                </c:pt>
                <c:pt idx="894">
                  <c:v>11.078125</c:v>
                </c:pt>
                <c:pt idx="895">
                  <c:v>11.062500000000011</c:v>
                </c:pt>
                <c:pt idx="896">
                  <c:v>11.062500000000011</c:v>
                </c:pt>
                <c:pt idx="897">
                  <c:v>11.062500000000011</c:v>
                </c:pt>
                <c:pt idx="898">
                  <c:v>11.062500000000011</c:v>
                </c:pt>
                <c:pt idx="899">
                  <c:v>11.078125</c:v>
                </c:pt>
                <c:pt idx="900">
                  <c:v>11.062500000000011</c:v>
                </c:pt>
                <c:pt idx="901">
                  <c:v>11.062500000000011</c:v>
                </c:pt>
                <c:pt idx="902">
                  <c:v>11.062500000000011</c:v>
                </c:pt>
                <c:pt idx="903">
                  <c:v>11.078125</c:v>
                </c:pt>
                <c:pt idx="904">
                  <c:v>11.062500000000011</c:v>
                </c:pt>
                <c:pt idx="905">
                  <c:v>11.062500000000011</c:v>
                </c:pt>
                <c:pt idx="906">
                  <c:v>11.062500000000011</c:v>
                </c:pt>
                <c:pt idx="907">
                  <c:v>11.062500000000011</c:v>
                </c:pt>
                <c:pt idx="908">
                  <c:v>11.062500000000011</c:v>
                </c:pt>
                <c:pt idx="909">
                  <c:v>11.062500000000011</c:v>
                </c:pt>
                <c:pt idx="910">
                  <c:v>11.062500000000011</c:v>
                </c:pt>
                <c:pt idx="911">
                  <c:v>11.062500000000011</c:v>
                </c:pt>
                <c:pt idx="912">
                  <c:v>11.062500000000011</c:v>
                </c:pt>
                <c:pt idx="913">
                  <c:v>11.062500000000011</c:v>
                </c:pt>
                <c:pt idx="914">
                  <c:v>11.078125</c:v>
                </c:pt>
                <c:pt idx="915">
                  <c:v>11.062500000000011</c:v>
                </c:pt>
                <c:pt idx="916">
                  <c:v>11.078125</c:v>
                </c:pt>
                <c:pt idx="917">
                  <c:v>11.062500000000011</c:v>
                </c:pt>
                <c:pt idx="918">
                  <c:v>11.078125</c:v>
                </c:pt>
                <c:pt idx="919">
                  <c:v>11.062500000000011</c:v>
                </c:pt>
                <c:pt idx="920">
                  <c:v>11.078125</c:v>
                </c:pt>
                <c:pt idx="921">
                  <c:v>11.062500000000011</c:v>
                </c:pt>
                <c:pt idx="922">
                  <c:v>11.078125</c:v>
                </c:pt>
                <c:pt idx="923">
                  <c:v>11.062500000000011</c:v>
                </c:pt>
                <c:pt idx="924">
                  <c:v>11.062500000000011</c:v>
                </c:pt>
                <c:pt idx="925">
                  <c:v>11.062500000000011</c:v>
                </c:pt>
                <c:pt idx="926">
                  <c:v>11.062500000000011</c:v>
                </c:pt>
                <c:pt idx="927">
                  <c:v>11.062500000000011</c:v>
                </c:pt>
                <c:pt idx="928">
                  <c:v>11.062500000000011</c:v>
                </c:pt>
                <c:pt idx="929">
                  <c:v>11.062500000000011</c:v>
                </c:pt>
                <c:pt idx="930">
                  <c:v>11.062500000000011</c:v>
                </c:pt>
                <c:pt idx="931">
                  <c:v>11.078125</c:v>
                </c:pt>
                <c:pt idx="932">
                  <c:v>11.062500000000011</c:v>
                </c:pt>
                <c:pt idx="933">
                  <c:v>11.062500000000011</c:v>
                </c:pt>
                <c:pt idx="934">
                  <c:v>11.062500000000011</c:v>
                </c:pt>
                <c:pt idx="935">
                  <c:v>11.062500000000011</c:v>
                </c:pt>
                <c:pt idx="936">
                  <c:v>11.078125</c:v>
                </c:pt>
                <c:pt idx="937">
                  <c:v>11.078125</c:v>
                </c:pt>
                <c:pt idx="938">
                  <c:v>11.062500000000011</c:v>
                </c:pt>
                <c:pt idx="939">
                  <c:v>11.062500000000011</c:v>
                </c:pt>
                <c:pt idx="940">
                  <c:v>11.078125</c:v>
                </c:pt>
                <c:pt idx="941">
                  <c:v>11.078125</c:v>
                </c:pt>
                <c:pt idx="942">
                  <c:v>11.062500000000011</c:v>
                </c:pt>
                <c:pt idx="943">
                  <c:v>11.062500000000011</c:v>
                </c:pt>
                <c:pt idx="944">
                  <c:v>11.078125</c:v>
                </c:pt>
                <c:pt idx="945">
                  <c:v>11.062500000000011</c:v>
                </c:pt>
                <c:pt idx="946">
                  <c:v>11.062500000000011</c:v>
                </c:pt>
                <c:pt idx="947">
                  <c:v>11.062500000000011</c:v>
                </c:pt>
                <c:pt idx="948">
                  <c:v>11.062500000000011</c:v>
                </c:pt>
                <c:pt idx="949">
                  <c:v>11.062500000000011</c:v>
                </c:pt>
                <c:pt idx="950">
                  <c:v>11.062500000000011</c:v>
                </c:pt>
                <c:pt idx="951">
                  <c:v>11.062500000000011</c:v>
                </c:pt>
                <c:pt idx="952">
                  <c:v>11.078125</c:v>
                </c:pt>
                <c:pt idx="953">
                  <c:v>11.062500000000011</c:v>
                </c:pt>
                <c:pt idx="954">
                  <c:v>11.078125</c:v>
                </c:pt>
                <c:pt idx="955">
                  <c:v>11.062500000000011</c:v>
                </c:pt>
                <c:pt idx="956">
                  <c:v>11.062500000000011</c:v>
                </c:pt>
                <c:pt idx="957">
                  <c:v>11.062500000000011</c:v>
                </c:pt>
                <c:pt idx="958">
                  <c:v>11.078125</c:v>
                </c:pt>
                <c:pt idx="959">
                  <c:v>11.062500000000011</c:v>
                </c:pt>
                <c:pt idx="960">
                  <c:v>11.062500000000011</c:v>
                </c:pt>
                <c:pt idx="961">
                  <c:v>11.062500000000011</c:v>
                </c:pt>
                <c:pt idx="962">
                  <c:v>11.078125</c:v>
                </c:pt>
                <c:pt idx="963">
                  <c:v>11.062500000000011</c:v>
                </c:pt>
                <c:pt idx="964">
                  <c:v>11.062500000000011</c:v>
                </c:pt>
                <c:pt idx="965">
                  <c:v>11.062500000000011</c:v>
                </c:pt>
                <c:pt idx="966">
                  <c:v>11.062500000000011</c:v>
                </c:pt>
                <c:pt idx="967">
                  <c:v>11.062500000000011</c:v>
                </c:pt>
                <c:pt idx="968">
                  <c:v>11.078125</c:v>
                </c:pt>
                <c:pt idx="969">
                  <c:v>11.062500000000011</c:v>
                </c:pt>
                <c:pt idx="970">
                  <c:v>11.078125</c:v>
                </c:pt>
                <c:pt idx="971">
                  <c:v>11.062500000000011</c:v>
                </c:pt>
                <c:pt idx="972">
                  <c:v>11.062500000000011</c:v>
                </c:pt>
                <c:pt idx="973">
                  <c:v>11.062500000000011</c:v>
                </c:pt>
                <c:pt idx="974">
                  <c:v>11.062500000000011</c:v>
                </c:pt>
                <c:pt idx="975">
                  <c:v>11.062500000000011</c:v>
                </c:pt>
                <c:pt idx="976">
                  <c:v>11.062500000000011</c:v>
                </c:pt>
                <c:pt idx="977">
                  <c:v>11.078125</c:v>
                </c:pt>
                <c:pt idx="978">
                  <c:v>11.062500000000011</c:v>
                </c:pt>
                <c:pt idx="979">
                  <c:v>11.062500000000011</c:v>
                </c:pt>
                <c:pt idx="980">
                  <c:v>11.078125</c:v>
                </c:pt>
                <c:pt idx="981">
                  <c:v>11.078125</c:v>
                </c:pt>
                <c:pt idx="982">
                  <c:v>11.062500000000011</c:v>
                </c:pt>
                <c:pt idx="983">
                  <c:v>11.062500000000011</c:v>
                </c:pt>
                <c:pt idx="984">
                  <c:v>11.062500000000011</c:v>
                </c:pt>
                <c:pt idx="985">
                  <c:v>11.062500000000011</c:v>
                </c:pt>
                <c:pt idx="986">
                  <c:v>11.078125</c:v>
                </c:pt>
                <c:pt idx="987">
                  <c:v>11.078125</c:v>
                </c:pt>
                <c:pt idx="988">
                  <c:v>11.078125</c:v>
                </c:pt>
                <c:pt idx="989">
                  <c:v>11.062500000000011</c:v>
                </c:pt>
                <c:pt idx="990">
                  <c:v>11.078125</c:v>
                </c:pt>
                <c:pt idx="991">
                  <c:v>11.078125</c:v>
                </c:pt>
                <c:pt idx="992">
                  <c:v>11.062500000000011</c:v>
                </c:pt>
                <c:pt idx="993">
                  <c:v>11.062500000000011</c:v>
                </c:pt>
                <c:pt idx="994">
                  <c:v>11.078125</c:v>
                </c:pt>
                <c:pt idx="995">
                  <c:v>11.062500000000011</c:v>
                </c:pt>
                <c:pt idx="996">
                  <c:v>11.062500000000011</c:v>
                </c:pt>
                <c:pt idx="997">
                  <c:v>11.062500000000011</c:v>
                </c:pt>
                <c:pt idx="998">
                  <c:v>11.078125</c:v>
                </c:pt>
                <c:pt idx="999">
                  <c:v>11.062500000000011</c:v>
                </c:pt>
                <c:pt idx="1000">
                  <c:v>11.062500000000011</c:v>
                </c:pt>
                <c:pt idx="1001">
                  <c:v>11.062500000000011</c:v>
                </c:pt>
                <c:pt idx="1002">
                  <c:v>11.062500000000011</c:v>
                </c:pt>
                <c:pt idx="1003">
                  <c:v>11.078125</c:v>
                </c:pt>
                <c:pt idx="1004">
                  <c:v>11.062500000000011</c:v>
                </c:pt>
                <c:pt idx="1005">
                  <c:v>11.078125</c:v>
                </c:pt>
                <c:pt idx="1006">
                  <c:v>11.078125</c:v>
                </c:pt>
                <c:pt idx="1007">
                  <c:v>11.078125</c:v>
                </c:pt>
                <c:pt idx="1008">
                  <c:v>11.062500000000011</c:v>
                </c:pt>
                <c:pt idx="1009">
                  <c:v>11.062500000000011</c:v>
                </c:pt>
                <c:pt idx="1010">
                  <c:v>11.078125</c:v>
                </c:pt>
                <c:pt idx="1011">
                  <c:v>11.078125</c:v>
                </c:pt>
                <c:pt idx="1012">
                  <c:v>11.062500000000011</c:v>
                </c:pt>
                <c:pt idx="1013">
                  <c:v>11.062500000000011</c:v>
                </c:pt>
                <c:pt idx="1014">
                  <c:v>11.078125</c:v>
                </c:pt>
                <c:pt idx="1015">
                  <c:v>11.078125</c:v>
                </c:pt>
                <c:pt idx="1016">
                  <c:v>11.062500000000011</c:v>
                </c:pt>
                <c:pt idx="1017">
                  <c:v>11.062500000000011</c:v>
                </c:pt>
                <c:pt idx="1018">
                  <c:v>11.062500000000011</c:v>
                </c:pt>
                <c:pt idx="1019">
                  <c:v>11.078125</c:v>
                </c:pt>
                <c:pt idx="1020">
                  <c:v>11.062500000000011</c:v>
                </c:pt>
                <c:pt idx="1021">
                  <c:v>11.062500000000011</c:v>
                </c:pt>
                <c:pt idx="1022">
                  <c:v>11.062500000000011</c:v>
                </c:pt>
                <c:pt idx="1023">
                  <c:v>11.062500000000011</c:v>
                </c:pt>
                <c:pt idx="1024">
                  <c:v>11.046875</c:v>
                </c:pt>
                <c:pt idx="1025">
                  <c:v>11.062500000000011</c:v>
                </c:pt>
                <c:pt idx="1026">
                  <c:v>11.078125</c:v>
                </c:pt>
                <c:pt idx="1027">
                  <c:v>11.062500000000011</c:v>
                </c:pt>
                <c:pt idx="1028">
                  <c:v>11.062500000000011</c:v>
                </c:pt>
                <c:pt idx="1029">
                  <c:v>11.062500000000011</c:v>
                </c:pt>
                <c:pt idx="1030">
                  <c:v>11.062500000000011</c:v>
                </c:pt>
                <c:pt idx="1031">
                  <c:v>11.062500000000011</c:v>
                </c:pt>
                <c:pt idx="1032">
                  <c:v>11.078125</c:v>
                </c:pt>
                <c:pt idx="1033">
                  <c:v>11.062500000000011</c:v>
                </c:pt>
                <c:pt idx="1034">
                  <c:v>11.062500000000011</c:v>
                </c:pt>
                <c:pt idx="1035">
                  <c:v>11.078125</c:v>
                </c:pt>
                <c:pt idx="1036">
                  <c:v>11.062500000000011</c:v>
                </c:pt>
                <c:pt idx="1037">
                  <c:v>11.062500000000011</c:v>
                </c:pt>
                <c:pt idx="1038">
                  <c:v>11.078125</c:v>
                </c:pt>
                <c:pt idx="1039">
                  <c:v>11.062500000000011</c:v>
                </c:pt>
                <c:pt idx="1040">
                  <c:v>11.078125</c:v>
                </c:pt>
                <c:pt idx="1041">
                  <c:v>11.062500000000011</c:v>
                </c:pt>
                <c:pt idx="1042">
                  <c:v>11.062500000000011</c:v>
                </c:pt>
                <c:pt idx="1043">
                  <c:v>11.062500000000011</c:v>
                </c:pt>
                <c:pt idx="1044">
                  <c:v>11.062500000000011</c:v>
                </c:pt>
                <c:pt idx="1045">
                  <c:v>11.078125</c:v>
                </c:pt>
                <c:pt idx="1046">
                  <c:v>11.062500000000011</c:v>
                </c:pt>
                <c:pt idx="1047">
                  <c:v>11.078125</c:v>
                </c:pt>
                <c:pt idx="1048">
                  <c:v>11.078125</c:v>
                </c:pt>
                <c:pt idx="1049">
                  <c:v>11.062500000000011</c:v>
                </c:pt>
                <c:pt idx="1050">
                  <c:v>11.078125</c:v>
                </c:pt>
                <c:pt idx="1051">
                  <c:v>11.062500000000011</c:v>
                </c:pt>
                <c:pt idx="1052">
                  <c:v>11.078125</c:v>
                </c:pt>
                <c:pt idx="1053">
                  <c:v>11.062500000000011</c:v>
                </c:pt>
                <c:pt idx="1054">
                  <c:v>11.062500000000011</c:v>
                </c:pt>
                <c:pt idx="1055">
                  <c:v>11.062500000000011</c:v>
                </c:pt>
                <c:pt idx="1056">
                  <c:v>11.078125</c:v>
                </c:pt>
                <c:pt idx="1057">
                  <c:v>11.062500000000011</c:v>
                </c:pt>
                <c:pt idx="1058">
                  <c:v>11.078125</c:v>
                </c:pt>
                <c:pt idx="1059">
                  <c:v>11.078125</c:v>
                </c:pt>
                <c:pt idx="1060">
                  <c:v>11.062500000000011</c:v>
                </c:pt>
                <c:pt idx="1061">
                  <c:v>11.062500000000011</c:v>
                </c:pt>
                <c:pt idx="1062">
                  <c:v>11.078125</c:v>
                </c:pt>
                <c:pt idx="1063">
                  <c:v>11.062500000000011</c:v>
                </c:pt>
                <c:pt idx="1064">
                  <c:v>11.062500000000011</c:v>
                </c:pt>
                <c:pt idx="1065">
                  <c:v>11.062500000000011</c:v>
                </c:pt>
                <c:pt idx="1066">
                  <c:v>11.062500000000011</c:v>
                </c:pt>
                <c:pt idx="1067">
                  <c:v>11.062500000000011</c:v>
                </c:pt>
                <c:pt idx="1068">
                  <c:v>11.062500000000011</c:v>
                </c:pt>
                <c:pt idx="1069">
                  <c:v>11.062500000000011</c:v>
                </c:pt>
                <c:pt idx="1070">
                  <c:v>11.062500000000011</c:v>
                </c:pt>
                <c:pt idx="1071">
                  <c:v>11.078125</c:v>
                </c:pt>
                <c:pt idx="1072">
                  <c:v>11.062500000000011</c:v>
                </c:pt>
                <c:pt idx="1073">
                  <c:v>11.078125</c:v>
                </c:pt>
                <c:pt idx="1074">
                  <c:v>11.062500000000011</c:v>
                </c:pt>
                <c:pt idx="1075">
                  <c:v>11.078125</c:v>
                </c:pt>
                <c:pt idx="1076">
                  <c:v>11.062500000000011</c:v>
                </c:pt>
                <c:pt idx="1077">
                  <c:v>11.078125</c:v>
                </c:pt>
                <c:pt idx="1078">
                  <c:v>11.062500000000011</c:v>
                </c:pt>
                <c:pt idx="1079">
                  <c:v>11.078125</c:v>
                </c:pt>
                <c:pt idx="1080">
                  <c:v>11.062500000000011</c:v>
                </c:pt>
                <c:pt idx="1081">
                  <c:v>11.062500000000011</c:v>
                </c:pt>
                <c:pt idx="1082">
                  <c:v>11.078125</c:v>
                </c:pt>
                <c:pt idx="1083">
                  <c:v>11.078125</c:v>
                </c:pt>
                <c:pt idx="1084">
                  <c:v>11.062500000000011</c:v>
                </c:pt>
                <c:pt idx="1085">
                  <c:v>11.078125</c:v>
                </c:pt>
                <c:pt idx="1086">
                  <c:v>11.062500000000011</c:v>
                </c:pt>
                <c:pt idx="1087">
                  <c:v>11.062500000000011</c:v>
                </c:pt>
                <c:pt idx="1088">
                  <c:v>11.062500000000011</c:v>
                </c:pt>
                <c:pt idx="1089">
                  <c:v>11.062500000000011</c:v>
                </c:pt>
                <c:pt idx="1090">
                  <c:v>11.062500000000011</c:v>
                </c:pt>
                <c:pt idx="1091">
                  <c:v>11.062500000000011</c:v>
                </c:pt>
                <c:pt idx="1092">
                  <c:v>11.078125</c:v>
                </c:pt>
                <c:pt idx="1093">
                  <c:v>11.062500000000011</c:v>
                </c:pt>
                <c:pt idx="1094">
                  <c:v>11.078125</c:v>
                </c:pt>
                <c:pt idx="1095">
                  <c:v>11.078125</c:v>
                </c:pt>
                <c:pt idx="1096">
                  <c:v>11.062500000000011</c:v>
                </c:pt>
                <c:pt idx="1097">
                  <c:v>11.078125</c:v>
                </c:pt>
                <c:pt idx="1098">
                  <c:v>11.062500000000011</c:v>
                </c:pt>
                <c:pt idx="1099">
                  <c:v>11.062500000000011</c:v>
                </c:pt>
                <c:pt idx="1100">
                  <c:v>11.062500000000011</c:v>
                </c:pt>
                <c:pt idx="1101">
                  <c:v>11.062500000000011</c:v>
                </c:pt>
                <c:pt idx="1102">
                  <c:v>11.062500000000011</c:v>
                </c:pt>
                <c:pt idx="1103">
                  <c:v>11.062500000000011</c:v>
                </c:pt>
                <c:pt idx="1104">
                  <c:v>11.062500000000011</c:v>
                </c:pt>
                <c:pt idx="1105">
                  <c:v>11.062500000000011</c:v>
                </c:pt>
                <c:pt idx="1106">
                  <c:v>11.078125</c:v>
                </c:pt>
                <c:pt idx="1107">
                  <c:v>11.062500000000011</c:v>
                </c:pt>
                <c:pt idx="1108">
                  <c:v>11.062500000000011</c:v>
                </c:pt>
                <c:pt idx="1109">
                  <c:v>11.062500000000011</c:v>
                </c:pt>
                <c:pt idx="1110">
                  <c:v>11.062500000000011</c:v>
                </c:pt>
                <c:pt idx="1111">
                  <c:v>11.078125</c:v>
                </c:pt>
                <c:pt idx="1112">
                  <c:v>11.062500000000011</c:v>
                </c:pt>
                <c:pt idx="1113">
                  <c:v>11.062500000000011</c:v>
                </c:pt>
                <c:pt idx="1114">
                  <c:v>11.078125</c:v>
                </c:pt>
                <c:pt idx="1115">
                  <c:v>11.062500000000011</c:v>
                </c:pt>
                <c:pt idx="1116">
                  <c:v>11.062500000000011</c:v>
                </c:pt>
                <c:pt idx="1117">
                  <c:v>11.078125</c:v>
                </c:pt>
                <c:pt idx="1118">
                  <c:v>11.062500000000011</c:v>
                </c:pt>
                <c:pt idx="1119">
                  <c:v>11.078125</c:v>
                </c:pt>
                <c:pt idx="1120">
                  <c:v>11.062500000000011</c:v>
                </c:pt>
                <c:pt idx="1121">
                  <c:v>11.078125</c:v>
                </c:pt>
                <c:pt idx="1122">
                  <c:v>11.062500000000011</c:v>
                </c:pt>
                <c:pt idx="1123">
                  <c:v>11.062500000000011</c:v>
                </c:pt>
                <c:pt idx="1124">
                  <c:v>11.062500000000011</c:v>
                </c:pt>
                <c:pt idx="1125">
                  <c:v>11.062500000000011</c:v>
                </c:pt>
                <c:pt idx="1126">
                  <c:v>11.062500000000011</c:v>
                </c:pt>
                <c:pt idx="1127">
                  <c:v>11.062500000000011</c:v>
                </c:pt>
                <c:pt idx="1128">
                  <c:v>11.062500000000011</c:v>
                </c:pt>
                <c:pt idx="1129">
                  <c:v>11.062500000000011</c:v>
                </c:pt>
                <c:pt idx="1130">
                  <c:v>11.062500000000011</c:v>
                </c:pt>
                <c:pt idx="1131">
                  <c:v>11.062500000000011</c:v>
                </c:pt>
                <c:pt idx="1132">
                  <c:v>11.062500000000011</c:v>
                </c:pt>
                <c:pt idx="1133">
                  <c:v>11.062500000000011</c:v>
                </c:pt>
                <c:pt idx="1134">
                  <c:v>11.062500000000011</c:v>
                </c:pt>
                <c:pt idx="1135">
                  <c:v>11.062500000000011</c:v>
                </c:pt>
                <c:pt idx="1136">
                  <c:v>11.078125</c:v>
                </c:pt>
                <c:pt idx="1137">
                  <c:v>11.062500000000011</c:v>
                </c:pt>
                <c:pt idx="1138">
                  <c:v>11.062500000000011</c:v>
                </c:pt>
                <c:pt idx="1139">
                  <c:v>11.062500000000011</c:v>
                </c:pt>
                <c:pt idx="1140">
                  <c:v>11.062500000000011</c:v>
                </c:pt>
                <c:pt idx="1141">
                  <c:v>11.078125</c:v>
                </c:pt>
                <c:pt idx="1142">
                  <c:v>11.078125</c:v>
                </c:pt>
                <c:pt idx="1143">
                  <c:v>11.078125</c:v>
                </c:pt>
                <c:pt idx="1144">
                  <c:v>11.062500000000011</c:v>
                </c:pt>
                <c:pt idx="1145">
                  <c:v>11.062500000000011</c:v>
                </c:pt>
                <c:pt idx="1146">
                  <c:v>11.062500000000011</c:v>
                </c:pt>
                <c:pt idx="1147">
                  <c:v>11.078125</c:v>
                </c:pt>
                <c:pt idx="1148">
                  <c:v>11.062500000000011</c:v>
                </c:pt>
                <c:pt idx="1149">
                  <c:v>11.062500000000011</c:v>
                </c:pt>
                <c:pt idx="1150">
                  <c:v>11.062500000000011</c:v>
                </c:pt>
                <c:pt idx="1151">
                  <c:v>11.062500000000011</c:v>
                </c:pt>
                <c:pt idx="1152">
                  <c:v>11.062500000000011</c:v>
                </c:pt>
                <c:pt idx="1153">
                  <c:v>11.062500000000011</c:v>
                </c:pt>
                <c:pt idx="1154">
                  <c:v>11.062500000000011</c:v>
                </c:pt>
                <c:pt idx="1155">
                  <c:v>11.062500000000011</c:v>
                </c:pt>
                <c:pt idx="1156">
                  <c:v>11.062500000000011</c:v>
                </c:pt>
                <c:pt idx="1157">
                  <c:v>11.062500000000011</c:v>
                </c:pt>
                <c:pt idx="1158">
                  <c:v>11.078125</c:v>
                </c:pt>
                <c:pt idx="1159">
                  <c:v>11.062500000000011</c:v>
                </c:pt>
                <c:pt idx="1160">
                  <c:v>11.062500000000011</c:v>
                </c:pt>
                <c:pt idx="1161">
                  <c:v>11.062500000000011</c:v>
                </c:pt>
                <c:pt idx="1162">
                  <c:v>11.078125</c:v>
                </c:pt>
                <c:pt idx="1163">
                  <c:v>11.062500000000011</c:v>
                </c:pt>
                <c:pt idx="1164">
                  <c:v>11.062500000000011</c:v>
                </c:pt>
                <c:pt idx="1165">
                  <c:v>11.062500000000011</c:v>
                </c:pt>
                <c:pt idx="1166">
                  <c:v>11.062500000000011</c:v>
                </c:pt>
                <c:pt idx="1167">
                  <c:v>11.062500000000011</c:v>
                </c:pt>
                <c:pt idx="1168">
                  <c:v>11.062500000000011</c:v>
                </c:pt>
                <c:pt idx="1169">
                  <c:v>11.078125</c:v>
                </c:pt>
                <c:pt idx="1170">
                  <c:v>11.062500000000011</c:v>
                </c:pt>
                <c:pt idx="1171">
                  <c:v>11.062500000000011</c:v>
                </c:pt>
                <c:pt idx="1172">
                  <c:v>11.062500000000011</c:v>
                </c:pt>
                <c:pt idx="1173">
                  <c:v>11.078125</c:v>
                </c:pt>
                <c:pt idx="1174">
                  <c:v>11.078125</c:v>
                </c:pt>
                <c:pt idx="1175">
                  <c:v>11.062500000000011</c:v>
                </c:pt>
                <c:pt idx="1176">
                  <c:v>11.078125</c:v>
                </c:pt>
                <c:pt idx="1177">
                  <c:v>11.078125</c:v>
                </c:pt>
                <c:pt idx="1178">
                  <c:v>11.078125</c:v>
                </c:pt>
                <c:pt idx="1179">
                  <c:v>11.078125</c:v>
                </c:pt>
                <c:pt idx="1180">
                  <c:v>11.062500000000011</c:v>
                </c:pt>
                <c:pt idx="1181">
                  <c:v>11.078125</c:v>
                </c:pt>
                <c:pt idx="1182">
                  <c:v>11.078125</c:v>
                </c:pt>
                <c:pt idx="1183">
                  <c:v>11.062500000000011</c:v>
                </c:pt>
                <c:pt idx="1184">
                  <c:v>11.062500000000011</c:v>
                </c:pt>
                <c:pt idx="1185">
                  <c:v>11.062500000000011</c:v>
                </c:pt>
                <c:pt idx="1186">
                  <c:v>11.078125</c:v>
                </c:pt>
                <c:pt idx="1187">
                  <c:v>11.078125</c:v>
                </c:pt>
                <c:pt idx="1188">
                  <c:v>11.062500000000011</c:v>
                </c:pt>
                <c:pt idx="1189">
                  <c:v>11.078125</c:v>
                </c:pt>
                <c:pt idx="1190">
                  <c:v>11.062500000000011</c:v>
                </c:pt>
                <c:pt idx="1191">
                  <c:v>11.078125</c:v>
                </c:pt>
                <c:pt idx="1192">
                  <c:v>11.062500000000011</c:v>
                </c:pt>
                <c:pt idx="1193">
                  <c:v>11.062500000000011</c:v>
                </c:pt>
                <c:pt idx="1194">
                  <c:v>11.078125</c:v>
                </c:pt>
                <c:pt idx="1195">
                  <c:v>11.078125</c:v>
                </c:pt>
                <c:pt idx="1196">
                  <c:v>11.078125</c:v>
                </c:pt>
                <c:pt idx="1197">
                  <c:v>11.078125</c:v>
                </c:pt>
                <c:pt idx="1198">
                  <c:v>11.062500000000011</c:v>
                </c:pt>
                <c:pt idx="1199">
                  <c:v>11.062500000000011</c:v>
                </c:pt>
                <c:pt idx="1200">
                  <c:v>11.078125</c:v>
                </c:pt>
                <c:pt idx="1201">
                  <c:v>11.062500000000011</c:v>
                </c:pt>
                <c:pt idx="1202">
                  <c:v>11.078125</c:v>
                </c:pt>
                <c:pt idx="1203">
                  <c:v>11.078125</c:v>
                </c:pt>
                <c:pt idx="1204">
                  <c:v>11.078125</c:v>
                </c:pt>
                <c:pt idx="1205">
                  <c:v>11.062500000000011</c:v>
                </c:pt>
                <c:pt idx="1206">
                  <c:v>11.062500000000011</c:v>
                </c:pt>
                <c:pt idx="1207">
                  <c:v>11.062500000000011</c:v>
                </c:pt>
                <c:pt idx="1208">
                  <c:v>11.078125</c:v>
                </c:pt>
                <c:pt idx="1209">
                  <c:v>11.062500000000011</c:v>
                </c:pt>
                <c:pt idx="1210">
                  <c:v>11.046875</c:v>
                </c:pt>
                <c:pt idx="1211">
                  <c:v>11.062500000000011</c:v>
                </c:pt>
                <c:pt idx="1212">
                  <c:v>11.078125</c:v>
                </c:pt>
                <c:pt idx="1213">
                  <c:v>11.062500000000011</c:v>
                </c:pt>
                <c:pt idx="1214">
                  <c:v>11.078125</c:v>
                </c:pt>
                <c:pt idx="1215">
                  <c:v>11.062500000000011</c:v>
                </c:pt>
                <c:pt idx="1216">
                  <c:v>11.062500000000011</c:v>
                </c:pt>
                <c:pt idx="1217">
                  <c:v>11.062500000000011</c:v>
                </c:pt>
                <c:pt idx="1218">
                  <c:v>11.078125</c:v>
                </c:pt>
                <c:pt idx="1219">
                  <c:v>11.062500000000011</c:v>
                </c:pt>
                <c:pt idx="1220">
                  <c:v>11.062500000000011</c:v>
                </c:pt>
                <c:pt idx="1221">
                  <c:v>11.078125</c:v>
                </c:pt>
                <c:pt idx="1222">
                  <c:v>11.062500000000011</c:v>
                </c:pt>
                <c:pt idx="1223">
                  <c:v>11.062500000000011</c:v>
                </c:pt>
                <c:pt idx="1224">
                  <c:v>11.062500000000011</c:v>
                </c:pt>
                <c:pt idx="1225">
                  <c:v>11.062500000000011</c:v>
                </c:pt>
                <c:pt idx="1226">
                  <c:v>11.062500000000011</c:v>
                </c:pt>
                <c:pt idx="1227">
                  <c:v>11.078125</c:v>
                </c:pt>
                <c:pt idx="1228">
                  <c:v>11.078125</c:v>
                </c:pt>
                <c:pt idx="1229">
                  <c:v>11.062500000000011</c:v>
                </c:pt>
                <c:pt idx="1230">
                  <c:v>11.062500000000011</c:v>
                </c:pt>
                <c:pt idx="1231">
                  <c:v>11.062500000000011</c:v>
                </c:pt>
                <c:pt idx="1232">
                  <c:v>11.062500000000011</c:v>
                </c:pt>
                <c:pt idx="1233">
                  <c:v>11.078125</c:v>
                </c:pt>
                <c:pt idx="1234">
                  <c:v>11.062500000000011</c:v>
                </c:pt>
                <c:pt idx="1235">
                  <c:v>11.062500000000011</c:v>
                </c:pt>
                <c:pt idx="1236">
                  <c:v>11.062500000000011</c:v>
                </c:pt>
                <c:pt idx="1237">
                  <c:v>11.078125</c:v>
                </c:pt>
                <c:pt idx="1238">
                  <c:v>11.078125</c:v>
                </c:pt>
                <c:pt idx="1239">
                  <c:v>11.062500000000011</c:v>
                </c:pt>
                <c:pt idx="1240">
                  <c:v>11.062500000000011</c:v>
                </c:pt>
                <c:pt idx="1241">
                  <c:v>11.062500000000011</c:v>
                </c:pt>
                <c:pt idx="1242">
                  <c:v>11.062500000000011</c:v>
                </c:pt>
                <c:pt idx="1243">
                  <c:v>11.062500000000011</c:v>
                </c:pt>
                <c:pt idx="1244">
                  <c:v>11.062500000000011</c:v>
                </c:pt>
                <c:pt idx="1245">
                  <c:v>11.062500000000011</c:v>
                </c:pt>
                <c:pt idx="1246">
                  <c:v>11.062500000000011</c:v>
                </c:pt>
                <c:pt idx="1247">
                  <c:v>11.062500000000011</c:v>
                </c:pt>
                <c:pt idx="1248">
                  <c:v>11.078125</c:v>
                </c:pt>
                <c:pt idx="1249">
                  <c:v>11.062500000000011</c:v>
                </c:pt>
                <c:pt idx="1250">
                  <c:v>11.062500000000011</c:v>
                </c:pt>
                <c:pt idx="1251">
                  <c:v>11.062500000000011</c:v>
                </c:pt>
                <c:pt idx="1252">
                  <c:v>11.078125</c:v>
                </c:pt>
                <c:pt idx="1253">
                  <c:v>11.062500000000011</c:v>
                </c:pt>
                <c:pt idx="1254">
                  <c:v>11.078125</c:v>
                </c:pt>
                <c:pt idx="1255">
                  <c:v>11.062500000000011</c:v>
                </c:pt>
                <c:pt idx="1256">
                  <c:v>11.078125</c:v>
                </c:pt>
                <c:pt idx="1257">
                  <c:v>11.062500000000011</c:v>
                </c:pt>
                <c:pt idx="1258">
                  <c:v>11.062500000000011</c:v>
                </c:pt>
                <c:pt idx="1259">
                  <c:v>11.062500000000011</c:v>
                </c:pt>
                <c:pt idx="1260">
                  <c:v>11.078125</c:v>
                </c:pt>
                <c:pt idx="1261">
                  <c:v>11.078125</c:v>
                </c:pt>
                <c:pt idx="1262">
                  <c:v>11.078125</c:v>
                </c:pt>
                <c:pt idx="1263">
                  <c:v>11.078125</c:v>
                </c:pt>
                <c:pt idx="1264">
                  <c:v>11.062500000000011</c:v>
                </c:pt>
                <c:pt idx="1265">
                  <c:v>11.062500000000011</c:v>
                </c:pt>
                <c:pt idx="1266">
                  <c:v>11.078125</c:v>
                </c:pt>
                <c:pt idx="1267">
                  <c:v>11.062500000000011</c:v>
                </c:pt>
                <c:pt idx="1268">
                  <c:v>11.062500000000011</c:v>
                </c:pt>
                <c:pt idx="1269">
                  <c:v>11.062500000000011</c:v>
                </c:pt>
                <c:pt idx="1270">
                  <c:v>11.062500000000011</c:v>
                </c:pt>
                <c:pt idx="1271">
                  <c:v>11.062500000000011</c:v>
                </c:pt>
                <c:pt idx="1272">
                  <c:v>11.062500000000011</c:v>
                </c:pt>
                <c:pt idx="1273">
                  <c:v>11.062500000000011</c:v>
                </c:pt>
                <c:pt idx="1274">
                  <c:v>11.062500000000011</c:v>
                </c:pt>
                <c:pt idx="1275">
                  <c:v>11.078125</c:v>
                </c:pt>
                <c:pt idx="1276">
                  <c:v>11.062500000000011</c:v>
                </c:pt>
                <c:pt idx="1277">
                  <c:v>11.062500000000011</c:v>
                </c:pt>
                <c:pt idx="1278">
                  <c:v>11.062500000000011</c:v>
                </c:pt>
                <c:pt idx="1279">
                  <c:v>11.078125</c:v>
                </c:pt>
                <c:pt idx="1280">
                  <c:v>11.062500000000011</c:v>
                </c:pt>
                <c:pt idx="1281">
                  <c:v>11.062500000000011</c:v>
                </c:pt>
                <c:pt idx="1282">
                  <c:v>11.062500000000011</c:v>
                </c:pt>
                <c:pt idx="1283">
                  <c:v>11.062500000000011</c:v>
                </c:pt>
                <c:pt idx="1284">
                  <c:v>11.078125</c:v>
                </c:pt>
                <c:pt idx="1285">
                  <c:v>11.062500000000011</c:v>
                </c:pt>
                <c:pt idx="1286">
                  <c:v>11.062500000000011</c:v>
                </c:pt>
                <c:pt idx="1287">
                  <c:v>11.078125</c:v>
                </c:pt>
                <c:pt idx="1288">
                  <c:v>11.062500000000011</c:v>
                </c:pt>
                <c:pt idx="1289">
                  <c:v>11.062500000000011</c:v>
                </c:pt>
                <c:pt idx="1290">
                  <c:v>11.062500000000011</c:v>
                </c:pt>
                <c:pt idx="1291">
                  <c:v>11.078125</c:v>
                </c:pt>
                <c:pt idx="1292">
                  <c:v>11.062500000000011</c:v>
                </c:pt>
                <c:pt idx="1293">
                  <c:v>11.062500000000011</c:v>
                </c:pt>
                <c:pt idx="1294">
                  <c:v>11.062500000000011</c:v>
                </c:pt>
                <c:pt idx="1295">
                  <c:v>11.062500000000011</c:v>
                </c:pt>
                <c:pt idx="1296">
                  <c:v>11.078125</c:v>
                </c:pt>
                <c:pt idx="1297">
                  <c:v>11.078125</c:v>
                </c:pt>
                <c:pt idx="1298">
                  <c:v>11.062500000000011</c:v>
                </c:pt>
                <c:pt idx="1299">
                  <c:v>11.062500000000011</c:v>
                </c:pt>
                <c:pt idx="1300">
                  <c:v>11.062500000000011</c:v>
                </c:pt>
                <c:pt idx="1301">
                  <c:v>11.078125</c:v>
                </c:pt>
                <c:pt idx="1302">
                  <c:v>11.062500000000011</c:v>
                </c:pt>
                <c:pt idx="1303">
                  <c:v>11.062500000000011</c:v>
                </c:pt>
                <c:pt idx="1304">
                  <c:v>11.062500000000011</c:v>
                </c:pt>
                <c:pt idx="1305">
                  <c:v>11.062500000000011</c:v>
                </c:pt>
                <c:pt idx="1306">
                  <c:v>11.062500000000011</c:v>
                </c:pt>
                <c:pt idx="1307">
                  <c:v>11.062500000000011</c:v>
                </c:pt>
                <c:pt idx="1308">
                  <c:v>11.078125</c:v>
                </c:pt>
                <c:pt idx="1309">
                  <c:v>11.062500000000011</c:v>
                </c:pt>
                <c:pt idx="1310">
                  <c:v>11.062500000000011</c:v>
                </c:pt>
                <c:pt idx="1311">
                  <c:v>11.062500000000011</c:v>
                </c:pt>
                <c:pt idx="1312">
                  <c:v>11.062500000000011</c:v>
                </c:pt>
                <c:pt idx="1313">
                  <c:v>11.078125</c:v>
                </c:pt>
                <c:pt idx="1314">
                  <c:v>11.09375</c:v>
                </c:pt>
                <c:pt idx="1315">
                  <c:v>11.062500000000011</c:v>
                </c:pt>
                <c:pt idx="1316">
                  <c:v>11.078125</c:v>
                </c:pt>
                <c:pt idx="1317">
                  <c:v>11.062500000000011</c:v>
                </c:pt>
                <c:pt idx="1318">
                  <c:v>11.062500000000011</c:v>
                </c:pt>
                <c:pt idx="1319">
                  <c:v>11.062500000000011</c:v>
                </c:pt>
                <c:pt idx="1320">
                  <c:v>11.078125</c:v>
                </c:pt>
                <c:pt idx="1321">
                  <c:v>11.062500000000011</c:v>
                </c:pt>
                <c:pt idx="1322">
                  <c:v>11.062500000000011</c:v>
                </c:pt>
                <c:pt idx="1323">
                  <c:v>11.078125</c:v>
                </c:pt>
                <c:pt idx="1324">
                  <c:v>11.078125</c:v>
                </c:pt>
                <c:pt idx="1325">
                  <c:v>11.062500000000011</c:v>
                </c:pt>
                <c:pt idx="1326">
                  <c:v>11.062500000000011</c:v>
                </c:pt>
                <c:pt idx="1327">
                  <c:v>11.078125</c:v>
                </c:pt>
                <c:pt idx="1328">
                  <c:v>11.062500000000011</c:v>
                </c:pt>
                <c:pt idx="1329">
                  <c:v>11.078125</c:v>
                </c:pt>
                <c:pt idx="1330">
                  <c:v>11.062500000000011</c:v>
                </c:pt>
                <c:pt idx="1331">
                  <c:v>11.062500000000011</c:v>
                </c:pt>
                <c:pt idx="1332">
                  <c:v>11.062500000000011</c:v>
                </c:pt>
                <c:pt idx="1333">
                  <c:v>11.062500000000011</c:v>
                </c:pt>
                <c:pt idx="1334">
                  <c:v>11.062500000000011</c:v>
                </c:pt>
                <c:pt idx="1335">
                  <c:v>11.062500000000011</c:v>
                </c:pt>
                <c:pt idx="1336">
                  <c:v>11.062500000000011</c:v>
                </c:pt>
                <c:pt idx="1337">
                  <c:v>11.062500000000011</c:v>
                </c:pt>
                <c:pt idx="1338">
                  <c:v>11.062500000000011</c:v>
                </c:pt>
                <c:pt idx="1339">
                  <c:v>11.078125</c:v>
                </c:pt>
                <c:pt idx="1340">
                  <c:v>11.062500000000011</c:v>
                </c:pt>
                <c:pt idx="1341">
                  <c:v>11.062500000000011</c:v>
                </c:pt>
                <c:pt idx="1342">
                  <c:v>11.062500000000011</c:v>
                </c:pt>
                <c:pt idx="1343">
                  <c:v>11.062500000000011</c:v>
                </c:pt>
                <c:pt idx="1344">
                  <c:v>11.062500000000011</c:v>
                </c:pt>
                <c:pt idx="1345">
                  <c:v>11.062500000000011</c:v>
                </c:pt>
                <c:pt idx="1346">
                  <c:v>11.062500000000011</c:v>
                </c:pt>
                <c:pt idx="1347">
                  <c:v>11.062500000000011</c:v>
                </c:pt>
                <c:pt idx="1348">
                  <c:v>11.062500000000011</c:v>
                </c:pt>
                <c:pt idx="1349">
                  <c:v>11.062500000000011</c:v>
                </c:pt>
                <c:pt idx="1350">
                  <c:v>11.062500000000011</c:v>
                </c:pt>
                <c:pt idx="1351">
                  <c:v>11.078125</c:v>
                </c:pt>
                <c:pt idx="1352">
                  <c:v>11.062500000000011</c:v>
                </c:pt>
                <c:pt idx="1353">
                  <c:v>11.062500000000011</c:v>
                </c:pt>
                <c:pt idx="1354">
                  <c:v>11.062500000000011</c:v>
                </c:pt>
                <c:pt idx="1355">
                  <c:v>11.062500000000011</c:v>
                </c:pt>
                <c:pt idx="1356">
                  <c:v>11.078125</c:v>
                </c:pt>
                <c:pt idx="1357">
                  <c:v>11.078125</c:v>
                </c:pt>
                <c:pt idx="1358">
                  <c:v>11.062500000000011</c:v>
                </c:pt>
                <c:pt idx="1359">
                  <c:v>11.046875</c:v>
                </c:pt>
                <c:pt idx="1360">
                  <c:v>11.078125</c:v>
                </c:pt>
                <c:pt idx="1361">
                  <c:v>11.078125</c:v>
                </c:pt>
                <c:pt idx="1362">
                  <c:v>11.062500000000011</c:v>
                </c:pt>
                <c:pt idx="1363">
                  <c:v>11.062500000000011</c:v>
                </c:pt>
                <c:pt idx="1364">
                  <c:v>11.062500000000011</c:v>
                </c:pt>
                <c:pt idx="1365">
                  <c:v>11.062500000000011</c:v>
                </c:pt>
                <c:pt idx="1366">
                  <c:v>11.062500000000011</c:v>
                </c:pt>
                <c:pt idx="1367">
                  <c:v>11.078125</c:v>
                </c:pt>
                <c:pt idx="1368">
                  <c:v>11.078125</c:v>
                </c:pt>
                <c:pt idx="1369">
                  <c:v>11.062500000000011</c:v>
                </c:pt>
                <c:pt idx="1370">
                  <c:v>11.062500000000011</c:v>
                </c:pt>
                <c:pt idx="1371">
                  <c:v>11.062500000000011</c:v>
                </c:pt>
                <c:pt idx="1372">
                  <c:v>11.062500000000011</c:v>
                </c:pt>
                <c:pt idx="1373">
                  <c:v>11.062500000000011</c:v>
                </c:pt>
                <c:pt idx="1374">
                  <c:v>11.078125</c:v>
                </c:pt>
                <c:pt idx="1375">
                  <c:v>11.062500000000011</c:v>
                </c:pt>
                <c:pt idx="1376">
                  <c:v>11.078125</c:v>
                </c:pt>
                <c:pt idx="1377">
                  <c:v>11.062500000000011</c:v>
                </c:pt>
                <c:pt idx="1378">
                  <c:v>11.062500000000011</c:v>
                </c:pt>
                <c:pt idx="1379">
                  <c:v>11.062500000000011</c:v>
                </c:pt>
                <c:pt idx="1380">
                  <c:v>11.062500000000011</c:v>
                </c:pt>
                <c:pt idx="1381">
                  <c:v>11.062500000000011</c:v>
                </c:pt>
                <c:pt idx="1382">
                  <c:v>11.062500000000011</c:v>
                </c:pt>
                <c:pt idx="1383">
                  <c:v>11.062500000000011</c:v>
                </c:pt>
                <c:pt idx="1384">
                  <c:v>11.062500000000011</c:v>
                </c:pt>
                <c:pt idx="1385">
                  <c:v>11.062500000000011</c:v>
                </c:pt>
                <c:pt idx="1386">
                  <c:v>11.062500000000011</c:v>
                </c:pt>
                <c:pt idx="1387">
                  <c:v>11.062500000000011</c:v>
                </c:pt>
                <c:pt idx="1388">
                  <c:v>11.062500000000011</c:v>
                </c:pt>
                <c:pt idx="1389">
                  <c:v>11.062500000000011</c:v>
                </c:pt>
                <c:pt idx="1390">
                  <c:v>11.062500000000011</c:v>
                </c:pt>
                <c:pt idx="1391">
                  <c:v>11.062500000000011</c:v>
                </c:pt>
                <c:pt idx="1392">
                  <c:v>11.062500000000011</c:v>
                </c:pt>
                <c:pt idx="1393">
                  <c:v>11.078125</c:v>
                </c:pt>
                <c:pt idx="1394">
                  <c:v>11.062500000000011</c:v>
                </c:pt>
                <c:pt idx="1395">
                  <c:v>11.062500000000011</c:v>
                </c:pt>
                <c:pt idx="1396">
                  <c:v>11.062500000000011</c:v>
                </c:pt>
                <c:pt idx="1397">
                  <c:v>11.062500000000011</c:v>
                </c:pt>
                <c:pt idx="1398">
                  <c:v>11.062500000000011</c:v>
                </c:pt>
                <c:pt idx="1399">
                  <c:v>11.062500000000011</c:v>
                </c:pt>
                <c:pt idx="1400">
                  <c:v>11.062500000000011</c:v>
                </c:pt>
                <c:pt idx="1401">
                  <c:v>11.062500000000011</c:v>
                </c:pt>
                <c:pt idx="1402">
                  <c:v>11.062500000000011</c:v>
                </c:pt>
                <c:pt idx="1403">
                  <c:v>11.062500000000011</c:v>
                </c:pt>
                <c:pt idx="1404">
                  <c:v>11.078125</c:v>
                </c:pt>
                <c:pt idx="1405">
                  <c:v>11.062500000000011</c:v>
                </c:pt>
                <c:pt idx="1406">
                  <c:v>11.078125</c:v>
                </c:pt>
                <c:pt idx="1407">
                  <c:v>11.062500000000011</c:v>
                </c:pt>
                <c:pt idx="1408">
                  <c:v>11.062500000000011</c:v>
                </c:pt>
                <c:pt idx="1409">
                  <c:v>11.046875</c:v>
                </c:pt>
                <c:pt idx="1410">
                  <c:v>11.062500000000011</c:v>
                </c:pt>
                <c:pt idx="1411">
                  <c:v>11.062500000000011</c:v>
                </c:pt>
                <c:pt idx="1412">
                  <c:v>11.078125</c:v>
                </c:pt>
                <c:pt idx="1413">
                  <c:v>11.062500000000011</c:v>
                </c:pt>
                <c:pt idx="1414">
                  <c:v>11.062500000000011</c:v>
                </c:pt>
                <c:pt idx="1415">
                  <c:v>11.062500000000011</c:v>
                </c:pt>
                <c:pt idx="1416">
                  <c:v>11.062500000000011</c:v>
                </c:pt>
                <c:pt idx="1417">
                  <c:v>11.062500000000011</c:v>
                </c:pt>
                <c:pt idx="1418">
                  <c:v>11.062500000000011</c:v>
                </c:pt>
                <c:pt idx="1419">
                  <c:v>11.078125</c:v>
                </c:pt>
                <c:pt idx="1420">
                  <c:v>11.062500000000011</c:v>
                </c:pt>
                <c:pt idx="1421">
                  <c:v>11.062500000000011</c:v>
                </c:pt>
                <c:pt idx="1422">
                  <c:v>11.062500000000011</c:v>
                </c:pt>
                <c:pt idx="1423">
                  <c:v>11.062500000000011</c:v>
                </c:pt>
                <c:pt idx="1424">
                  <c:v>11.062500000000011</c:v>
                </c:pt>
                <c:pt idx="1425">
                  <c:v>11.078125</c:v>
                </c:pt>
                <c:pt idx="1426">
                  <c:v>11.062500000000011</c:v>
                </c:pt>
                <c:pt idx="1427">
                  <c:v>11.062500000000011</c:v>
                </c:pt>
                <c:pt idx="1428">
                  <c:v>11.078125</c:v>
                </c:pt>
                <c:pt idx="1429">
                  <c:v>11.062500000000011</c:v>
                </c:pt>
                <c:pt idx="1430">
                  <c:v>11.062500000000011</c:v>
                </c:pt>
                <c:pt idx="1431">
                  <c:v>11.062500000000011</c:v>
                </c:pt>
                <c:pt idx="1432">
                  <c:v>11.062500000000011</c:v>
                </c:pt>
                <c:pt idx="1433">
                  <c:v>11.062500000000011</c:v>
                </c:pt>
                <c:pt idx="1434">
                  <c:v>11.062500000000011</c:v>
                </c:pt>
                <c:pt idx="1435">
                  <c:v>11.062500000000011</c:v>
                </c:pt>
                <c:pt idx="1436">
                  <c:v>11.062500000000011</c:v>
                </c:pt>
                <c:pt idx="1437">
                  <c:v>11.078125</c:v>
                </c:pt>
                <c:pt idx="1438">
                  <c:v>11.062500000000011</c:v>
                </c:pt>
                <c:pt idx="1439">
                  <c:v>11.062500000000011</c:v>
                </c:pt>
                <c:pt idx="1440">
                  <c:v>11.078125</c:v>
                </c:pt>
                <c:pt idx="1441">
                  <c:v>11.062500000000011</c:v>
                </c:pt>
                <c:pt idx="1442">
                  <c:v>11.062500000000011</c:v>
                </c:pt>
                <c:pt idx="1443">
                  <c:v>11.062500000000011</c:v>
                </c:pt>
                <c:pt idx="1444">
                  <c:v>11.078125</c:v>
                </c:pt>
                <c:pt idx="1445">
                  <c:v>11.062500000000011</c:v>
                </c:pt>
                <c:pt idx="1446">
                  <c:v>11.062500000000011</c:v>
                </c:pt>
                <c:pt idx="1447">
                  <c:v>11.062500000000011</c:v>
                </c:pt>
                <c:pt idx="1448">
                  <c:v>11.078125</c:v>
                </c:pt>
                <c:pt idx="1449">
                  <c:v>11.062500000000011</c:v>
                </c:pt>
                <c:pt idx="1450">
                  <c:v>11.062500000000011</c:v>
                </c:pt>
                <c:pt idx="1451">
                  <c:v>11.062500000000011</c:v>
                </c:pt>
                <c:pt idx="1452">
                  <c:v>11.062500000000011</c:v>
                </c:pt>
                <c:pt idx="1453">
                  <c:v>11.062500000000011</c:v>
                </c:pt>
                <c:pt idx="1454">
                  <c:v>11.062500000000011</c:v>
                </c:pt>
                <c:pt idx="1455">
                  <c:v>11.062500000000011</c:v>
                </c:pt>
                <c:pt idx="1456">
                  <c:v>11.062500000000011</c:v>
                </c:pt>
                <c:pt idx="1457">
                  <c:v>11.062500000000011</c:v>
                </c:pt>
                <c:pt idx="1458">
                  <c:v>11.062500000000011</c:v>
                </c:pt>
                <c:pt idx="1459">
                  <c:v>11.078125</c:v>
                </c:pt>
                <c:pt idx="1460">
                  <c:v>11.062500000000011</c:v>
                </c:pt>
                <c:pt idx="1461">
                  <c:v>11.062500000000011</c:v>
                </c:pt>
                <c:pt idx="1462">
                  <c:v>11.062500000000011</c:v>
                </c:pt>
                <c:pt idx="1463">
                  <c:v>11.078125</c:v>
                </c:pt>
                <c:pt idx="1464">
                  <c:v>11.062500000000011</c:v>
                </c:pt>
                <c:pt idx="1465">
                  <c:v>11.078125</c:v>
                </c:pt>
                <c:pt idx="1466">
                  <c:v>11.062500000000011</c:v>
                </c:pt>
                <c:pt idx="1467">
                  <c:v>11.062500000000011</c:v>
                </c:pt>
                <c:pt idx="1468">
                  <c:v>11.062500000000011</c:v>
                </c:pt>
                <c:pt idx="1469">
                  <c:v>11.062500000000011</c:v>
                </c:pt>
                <c:pt idx="1470">
                  <c:v>11.078125</c:v>
                </c:pt>
                <c:pt idx="1471">
                  <c:v>11.062500000000011</c:v>
                </c:pt>
                <c:pt idx="1472">
                  <c:v>11.062500000000011</c:v>
                </c:pt>
                <c:pt idx="1473">
                  <c:v>11.062500000000011</c:v>
                </c:pt>
                <c:pt idx="1474">
                  <c:v>11.062500000000011</c:v>
                </c:pt>
                <c:pt idx="1475">
                  <c:v>11.078125</c:v>
                </c:pt>
                <c:pt idx="1476">
                  <c:v>11.062500000000011</c:v>
                </c:pt>
                <c:pt idx="1477">
                  <c:v>11.046875</c:v>
                </c:pt>
                <c:pt idx="1478">
                  <c:v>11.062500000000011</c:v>
                </c:pt>
                <c:pt idx="1479">
                  <c:v>11.062500000000011</c:v>
                </c:pt>
                <c:pt idx="1480">
                  <c:v>11.078125</c:v>
                </c:pt>
                <c:pt idx="1481">
                  <c:v>11.062500000000011</c:v>
                </c:pt>
                <c:pt idx="1482">
                  <c:v>11.062500000000011</c:v>
                </c:pt>
                <c:pt idx="1483">
                  <c:v>11.078125</c:v>
                </c:pt>
                <c:pt idx="1484">
                  <c:v>11.062500000000011</c:v>
                </c:pt>
                <c:pt idx="1485">
                  <c:v>11.062500000000011</c:v>
                </c:pt>
                <c:pt idx="1486">
                  <c:v>11.062500000000011</c:v>
                </c:pt>
                <c:pt idx="1487">
                  <c:v>11.078125</c:v>
                </c:pt>
                <c:pt idx="1488">
                  <c:v>11.078125</c:v>
                </c:pt>
                <c:pt idx="1489">
                  <c:v>11.062500000000011</c:v>
                </c:pt>
                <c:pt idx="1490">
                  <c:v>11.062500000000011</c:v>
                </c:pt>
                <c:pt idx="1491">
                  <c:v>11.062500000000011</c:v>
                </c:pt>
                <c:pt idx="1492">
                  <c:v>11.062500000000011</c:v>
                </c:pt>
                <c:pt idx="1493">
                  <c:v>11.078125</c:v>
                </c:pt>
                <c:pt idx="1494">
                  <c:v>11.062500000000011</c:v>
                </c:pt>
                <c:pt idx="1495">
                  <c:v>11.078125</c:v>
                </c:pt>
                <c:pt idx="1496">
                  <c:v>11.062500000000011</c:v>
                </c:pt>
                <c:pt idx="1497">
                  <c:v>11.078125</c:v>
                </c:pt>
                <c:pt idx="1498">
                  <c:v>11.062500000000011</c:v>
                </c:pt>
                <c:pt idx="1499">
                  <c:v>11.062500000000011</c:v>
                </c:pt>
                <c:pt idx="1500">
                  <c:v>11.062500000000011</c:v>
                </c:pt>
                <c:pt idx="1501">
                  <c:v>11.078125</c:v>
                </c:pt>
                <c:pt idx="1502">
                  <c:v>11.062500000000011</c:v>
                </c:pt>
                <c:pt idx="1503">
                  <c:v>11.062500000000011</c:v>
                </c:pt>
                <c:pt idx="1504">
                  <c:v>11.062500000000011</c:v>
                </c:pt>
                <c:pt idx="1505">
                  <c:v>11.062500000000011</c:v>
                </c:pt>
                <c:pt idx="1506">
                  <c:v>11.062500000000011</c:v>
                </c:pt>
                <c:pt idx="1507">
                  <c:v>11.062500000000011</c:v>
                </c:pt>
                <c:pt idx="1508">
                  <c:v>11.062500000000011</c:v>
                </c:pt>
                <c:pt idx="1509">
                  <c:v>11.078125</c:v>
                </c:pt>
                <c:pt idx="1510">
                  <c:v>11.062500000000011</c:v>
                </c:pt>
                <c:pt idx="1511">
                  <c:v>11.062500000000011</c:v>
                </c:pt>
                <c:pt idx="1512">
                  <c:v>11.062500000000011</c:v>
                </c:pt>
                <c:pt idx="1513">
                  <c:v>11.062500000000011</c:v>
                </c:pt>
                <c:pt idx="1514">
                  <c:v>11.062500000000011</c:v>
                </c:pt>
                <c:pt idx="1515">
                  <c:v>11.062500000000011</c:v>
                </c:pt>
                <c:pt idx="1516">
                  <c:v>11.062500000000011</c:v>
                </c:pt>
                <c:pt idx="1517">
                  <c:v>11.078125</c:v>
                </c:pt>
                <c:pt idx="1518">
                  <c:v>11.062500000000011</c:v>
                </c:pt>
                <c:pt idx="1519">
                  <c:v>11.062500000000011</c:v>
                </c:pt>
                <c:pt idx="1520">
                  <c:v>11.046875</c:v>
                </c:pt>
                <c:pt idx="1521">
                  <c:v>11.078125</c:v>
                </c:pt>
                <c:pt idx="1522">
                  <c:v>11.062500000000011</c:v>
                </c:pt>
                <c:pt idx="1523">
                  <c:v>11.062500000000011</c:v>
                </c:pt>
                <c:pt idx="1524">
                  <c:v>11.062500000000011</c:v>
                </c:pt>
                <c:pt idx="1525">
                  <c:v>11.078125</c:v>
                </c:pt>
                <c:pt idx="1526">
                  <c:v>11.078125</c:v>
                </c:pt>
                <c:pt idx="1527">
                  <c:v>11.078125</c:v>
                </c:pt>
                <c:pt idx="1528">
                  <c:v>11.078125</c:v>
                </c:pt>
                <c:pt idx="1529">
                  <c:v>11.062500000000011</c:v>
                </c:pt>
                <c:pt idx="1530">
                  <c:v>11.062500000000011</c:v>
                </c:pt>
                <c:pt idx="1531">
                  <c:v>11.078125</c:v>
                </c:pt>
                <c:pt idx="1532">
                  <c:v>11.078125</c:v>
                </c:pt>
                <c:pt idx="1533">
                  <c:v>11.062500000000011</c:v>
                </c:pt>
                <c:pt idx="1534">
                  <c:v>11.062500000000011</c:v>
                </c:pt>
                <c:pt idx="1535">
                  <c:v>11.062500000000011</c:v>
                </c:pt>
                <c:pt idx="1536">
                  <c:v>11.062500000000011</c:v>
                </c:pt>
                <c:pt idx="1537">
                  <c:v>11.062500000000011</c:v>
                </c:pt>
                <c:pt idx="1538">
                  <c:v>11.062500000000011</c:v>
                </c:pt>
                <c:pt idx="1539">
                  <c:v>11.062500000000011</c:v>
                </c:pt>
                <c:pt idx="1540">
                  <c:v>11.078125</c:v>
                </c:pt>
                <c:pt idx="1541">
                  <c:v>11.062500000000011</c:v>
                </c:pt>
                <c:pt idx="1542">
                  <c:v>11.062500000000011</c:v>
                </c:pt>
                <c:pt idx="1543">
                  <c:v>11.062500000000011</c:v>
                </c:pt>
                <c:pt idx="1544">
                  <c:v>11.046875</c:v>
                </c:pt>
                <c:pt idx="1545">
                  <c:v>11.062500000000011</c:v>
                </c:pt>
                <c:pt idx="1546">
                  <c:v>11.062500000000011</c:v>
                </c:pt>
                <c:pt idx="1547">
                  <c:v>11.062500000000011</c:v>
                </c:pt>
                <c:pt idx="1548">
                  <c:v>11.062500000000011</c:v>
                </c:pt>
                <c:pt idx="1549">
                  <c:v>11.062500000000011</c:v>
                </c:pt>
                <c:pt idx="1550">
                  <c:v>11.062500000000011</c:v>
                </c:pt>
                <c:pt idx="1551">
                  <c:v>11.078125</c:v>
                </c:pt>
                <c:pt idx="1552">
                  <c:v>11.078125</c:v>
                </c:pt>
                <c:pt idx="1553">
                  <c:v>11.062500000000011</c:v>
                </c:pt>
                <c:pt idx="1554">
                  <c:v>11.078125</c:v>
                </c:pt>
                <c:pt idx="1555">
                  <c:v>11.078125</c:v>
                </c:pt>
                <c:pt idx="1556">
                  <c:v>11.062500000000011</c:v>
                </c:pt>
                <c:pt idx="1557">
                  <c:v>11.062500000000011</c:v>
                </c:pt>
                <c:pt idx="1558">
                  <c:v>11.062500000000011</c:v>
                </c:pt>
                <c:pt idx="1559">
                  <c:v>11.062500000000011</c:v>
                </c:pt>
                <c:pt idx="1560">
                  <c:v>11.078125</c:v>
                </c:pt>
                <c:pt idx="1561">
                  <c:v>11.062500000000011</c:v>
                </c:pt>
                <c:pt idx="1562">
                  <c:v>11.062500000000011</c:v>
                </c:pt>
                <c:pt idx="1563">
                  <c:v>11.062500000000011</c:v>
                </c:pt>
                <c:pt idx="1564">
                  <c:v>11.062500000000011</c:v>
                </c:pt>
                <c:pt idx="1565">
                  <c:v>11.062500000000011</c:v>
                </c:pt>
                <c:pt idx="1566">
                  <c:v>11.062500000000011</c:v>
                </c:pt>
                <c:pt idx="1567">
                  <c:v>11.062500000000011</c:v>
                </c:pt>
                <c:pt idx="1568">
                  <c:v>11.078125</c:v>
                </c:pt>
                <c:pt idx="1569">
                  <c:v>11.062500000000011</c:v>
                </c:pt>
                <c:pt idx="1570">
                  <c:v>11.062500000000011</c:v>
                </c:pt>
                <c:pt idx="1571">
                  <c:v>11.062500000000011</c:v>
                </c:pt>
                <c:pt idx="1572">
                  <c:v>11.062500000000011</c:v>
                </c:pt>
                <c:pt idx="1573">
                  <c:v>11.078125</c:v>
                </c:pt>
                <c:pt idx="1574">
                  <c:v>11.062500000000011</c:v>
                </c:pt>
                <c:pt idx="1575">
                  <c:v>11.062500000000011</c:v>
                </c:pt>
                <c:pt idx="1576">
                  <c:v>11.062500000000011</c:v>
                </c:pt>
                <c:pt idx="1577">
                  <c:v>11.062500000000011</c:v>
                </c:pt>
                <c:pt idx="1578">
                  <c:v>11.078125</c:v>
                </c:pt>
                <c:pt idx="1579">
                  <c:v>11.062500000000011</c:v>
                </c:pt>
                <c:pt idx="1580">
                  <c:v>11.078125</c:v>
                </c:pt>
                <c:pt idx="1581">
                  <c:v>11.062500000000011</c:v>
                </c:pt>
                <c:pt idx="1582">
                  <c:v>11.062500000000011</c:v>
                </c:pt>
                <c:pt idx="1583">
                  <c:v>11.062500000000011</c:v>
                </c:pt>
                <c:pt idx="1584">
                  <c:v>11.078125</c:v>
                </c:pt>
                <c:pt idx="1585">
                  <c:v>11.062500000000011</c:v>
                </c:pt>
                <c:pt idx="1586">
                  <c:v>11.062500000000011</c:v>
                </c:pt>
                <c:pt idx="1587">
                  <c:v>11.062500000000011</c:v>
                </c:pt>
                <c:pt idx="1588">
                  <c:v>11.062500000000011</c:v>
                </c:pt>
                <c:pt idx="1589">
                  <c:v>11.062500000000011</c:v>
                </c:pt>
                <c:pt idx="1590">
                  <c:v>11.062500000000011</c:v>
                </c:pt>
                <c:pt idx="1591">
                  <c:v>11.078125</c:v>
                </c:pt>
                <c:pt idx="1592">
                  <c:v>11.062500000000011</c:v>
                </c:pt>
                <c:pt idx="1593">
                  <c:v>11.062500000000011</c:v>
                </c:pt>
                <c:pt idx="1594">
                  <c:v>11.062500000000011</c:v>
                </c:pt>
                <c:pt idx="1595">
                  <c:v>11.062500000000011</c:v>
                </c:pt>
                <c:pt idx="1596">
                  <c:v>11.062500000000011</c:v>
                </c:pt>
                <c:pt idx="1597">
                  <c:v>11.062500000000011</c:v>
                </c:pt>
                <c:pt idx="1598">
                  <c:v>11.062500000000011</c:v>
                </c:pt>
                <c:pt idx="1599">
                  <c:v>11.062500000000011</c:v>
                </c:pt>
                <c:pt idx="1600">
                  <c:v>11.062500000000011</c:v>
                </c:pt>
                <c:pt idx="1601">
                  <c:v>11.062500000000011</c:v>
                </c:pt>
                <c:pt idx="1602">
                  <c:v>11.062500000000011</c:v>
                </c:pt>
                <c:pt idx="1603">
                  <c:v>11.078125</c:v>
                </c:pt>
                <c:pt idx="1604">
                  <c:v>11.062500000000011</c:v>
                </c:pt>
                <c:pt idx="1605">
                  <c:v>11.062500000000011</c:v>
                </c:pt>
                <c:pt idx="1606">
                  <c:v>11.046875</c:v>
                </c:pt>
                <c:pt idx="1607">
                  <c:v>11.062500000000011</c:v>
                </c:pt>
                <c:pt idx="1608">
                  <c:v>11.062500000000011</c:v>
                </c:pt>
                <c:pt idx="1609">
                  <c:v>11.062500000000011</c:v>
                </c:pt>
                <c:pt idx="1610">
                  <c:v>11.078125</c:v>
                </c:pt>
                <c:pt idx="1611">
                  <c:v>11.062500000000011</c:v>
                </c:pt>
                <c:pt idx="1612">
                  <c:v>11.062500000000011</c:v>
                </c:pt>
                <c:pt idx="1613">
                  <c:v>11.062500000000011</c:v>
                </c:pt>
                <c:pt idx="1614">
                  <c:v>11.062500000000011</c:v>
                </c:pt>
                <c:pt idx="1615">
                  <c:v>11.062500000000011</c:v>
                </c:pt>
                <c:pt idx="1616">
                  <c:v>11.062500000000011</c:v>
                </c:pt>
                <c:pt idx="1617">
                  <c:v>11.078125</c:v>
                </c:pt>
                <c:pt idx="1618">
                  <c:v>11.062500000000011</c:v>
                </c:pt>
                <c:pt idx="1619">
                  <c:v>11.062500000000011</c:v>
                </c:pt>
                <c:pt idx="1620">
                  <c:v>11.062500000000011</c:v>
                </c:pt>
                <c:pt idx="1621">
                  <c:v>11.078125</c:v>
                </c:pt>
                <c:pt idx="1622">
                  <c:v>11.062500000000011</c:v>
                </c:pt>
                <c:pt idx="1623">
                  <c:v>11.062500000000011</c:v>
                </c:pt>
                <c:pt idx="1624">
                  <c:v>11.062500000000011</c:v>
                </c:pt>
                <c:pt idx="1625">
                  <c:v>11.062500000000011</c:v>
                </c:pt>
                <c:pt idx="1626">
                  <c:v>11.062500000000011</c:v>
                </c:pt>
                <c:pt idx="1627">
                  <c:v>11.062500000000011</c:v>
                </c:pt>
                <c:pt idx="1628">
                  <c:v>11.062500000000011</c:v>
                </c:pt>
                <c:pt idx="1629">
                  <c:v>11.078125</c:v>
                </c:pt>
                <c:pt idx="1630">
                  <c:v>11.062500000000011</c:v>
                </c:pt>
                <c:pt idx="1631">
                  <c:v>11.062500000000011</c:v>
                </c:pt>
                <c:pt idx="1632">
                  <c:v>11.062500000000011</c:v>
                </c:pt>
                <c:pt idx="1633">
                  <c:v>11.062500000000011</c:v>
                </c:pt>
                <c:pt idx="1634">
                  <c:v>11.062500000000011</c:v>
                </c:pt>
                <c:pt idx="1635">
                  <c:v>11.062500000000011</c:v>
                </c:pt>
                <c:pt idx="1636">
                  <c:v>11.062500000000011</c:v>
                </c:pt>
                <c:pt idx="1637">
                  <c:v>11.062500000000011</c:v>
                </c:pt>
                <c:pt idx="1638">
                  <c:v>11.062500000000011</c:v>
                </c:pt>
                <c:pt idx="1639">
                  <c:v>11.062500000000011</c:v>
                </c:pt>
                <c:pt idx="1640">
                  <c:v>11.062500000000011</c:v>
                </c:pt>
                <c:pt idx="1641">
                  <c:v>11.046875</c:v>
                </c:pt>
                <c:pt idx="1642">
                  <c:v>11.062500000000011</c:v>
                </c:pt>
                <c:pt idx="1643">
                  <c:v>11.062500000000011</c:v>
                </c:pt>
                <c:pt idx="1644">
                  <c:v>11.062500000000011</c:v>
                </c:pt>
                <c:pt idx="1645">
                  <c:v>11.062500000000011</c:v>
                </c:pt>
                <c:pt idx="1646">
                  <c:v>11.062500000000011</c:v>
                </c:pt>
                <c:pt idx="1647">
                  <c:v>11.062500000000011</c:v>
                </c:pt>
                <c:pt idx="1648">
                  <c:v>11.062500000000011</c:v>
                </c:pt>
                <c:pt idx="1649">
                  <c:v>11.078125</c:v>
                </c:pt>
                <c:pt idx="1650">
                  <c:v>11.062500000000011</c:v>
                </c:pt>
                <c:pt idx="1651">
                  <c:v>11.046875</c:v>
                </c:pt>
                <c:pt idx="1652">
                  <c:v>11.062500000000011</c:v>
                </c:pt>
                <c:pt idx="1653">
                  <c:v>11.062500000000011</c:v>
                </c:pt>
                <c:pt idx="1654">
                  <c:v>11.062500000000011</c:v>
                </c:pt>
                <c:pt idx="1655">
                  <c:v>11.062500000000011</c:v>
                </c:pt>
                <c:pt idx="1656">
                  <c:v>11.062500000000011</c:v>
                </c:pt>
                <c:pt idx="1657">
                  <c:v>11.046875</c:v>
                </c:pt>
                <c:pt idx="1658">
                  <c:v>11.062500000000011</c:v>
                </c:pt>
                <c:pt idx="1659">
                  <c:v>11.062500000000011</c:v>
                </c:pt>
                <c:pt idx="1660">
                  <c:v>11.062500000000011</c:v>
                </c:pt>
                <c:pt idx="1661">
                  <c:v>11.062500000000011</c:v>
                </c:pt>
                <c:pt idx="1662">
                  <c:v>11.062500000000011</c:v>
                </c:pt>
                <c:pt idx="1663">
                  <c:v>11.062500000000011</c:v>
                </c:pt>
                <c:pt idx="1664">
                  <c:v>11.062500000000011</c:v>
                </c:pt>
                <c:pt idx="1665">
                  <c:v>11.062500000000011</c:v>
                </c:pt>
                <c:pt idx="1666">
                  <c:v>11.062500000000011</c:v>
                </c:pt>
                <c:pt idx="1667">
                  <c:v>11.062500000000011</c:v>
                </c:pt>
                <c:pt idx="1668">
                  <c:v>11.062500000000011</c:v>
                </c:pt>
                <c:pt idx="1669">
                  <c:v>11.078125</c:v>
                </c:pt>
                <c:pt idx="1670">
                  <c:v>11.062500000000011</c:v>
                </c:pt>
                <c:pt idx="1671">
                  <c:v>11.062500000000011</c:v>
                </c:pt>
                <c:pt idx="1672">
                  <c:v>11.062500000000011</c:v>
                </c:pt>
                <c:pt idx="1673">
                  <c:v>11.062500000000011</c:v>
                </c:pt>
                <c:pt idx="1674">
                  <c:v>11.062500000000011</c:v>
                </c:pt>
                <c:pt idx="1675">
                  <c:v>11.078125</c:v>
                </c:pt>
                <c:pt idx="1676">
                  <c:v>11.062500000000011</c:v>
                </c:pt>
                <c:pt idx="1677">
                  <c:v>11.062500000000011</c:v>
                </c:pt>
                <c:pt idx="1678">
                  <c:v>11.03125</c:v>
                </c:pt>
                <c:pt idx="1679">
                  <c:v>11</c:v>
                </c:pt>
                <c:pt idx="1680">
                  <c:v>10.984375</c:v>
                </c:pt>
                <c:pt idx="1681">
                  <c:v>10.921875</c:v>
                </c:pt>
                <c:pt idx="1682">
                  <c:v>10.84375</c:v>
                </c:pt>
                <c:pt idx="1683">
                  <c:v>10.765625</c:v>
                </c:pt>
                <c:pt idx="1684">
                  <c:v>10.671875</c:v>
                </c:pt>
                <c:pt idx="1685">
                  <c:v>10.59375</c:v>
                </c:pt>
                <c:pt idx="1686">
                  <c:v>10.515625</c:v>
                </c:pt>
                <c:pt idx="1687">
                  <c:v>10.484375</c:v>
                </c:pt>
                <c:pt idx="1688">
                  <c:v>10.296875</c:v>
                </c:pt>
                <c:pt idx="1689">
                  <c:v>10.171875</c:v>
                </c:pt>
                <c:pt idx="1690">
                  <c:v>10.062500000000011</c:v>
                </c:pt>
                <c:pt idx="1691">
                  <c:v>9.9375</c:v>
                </c:pt>
                <c:pt idx="1692">
                  <c:v>9.8125000000000124</c:v>
                </c:pt>
                <c:pt idx="1693">
                  <c:v>9.6875</c:v>
                </c:pt>
                <c:pt idx="1694">
                  <c:v>9.5625000000000124</c:v>
                </c:pt>
                <c:pt idx="1695">
                  <c:v>9.421875</c:v>
                </c:pt>
                <c:pt idx="1696">
                  <c:v>9.296875</c:v>
                </c:pt>
                <c:pt idx="1697">
                  <c:v>9.1875</c:v>
                </c:pt>
                <c:pt idx="1698">
                  <c:v>9.046875</c:v>
                </c:pt>
                <c:pt idx="1699">
                  <c:v>8.921875</c:v>
                </c:pt>
                <c:pt idx="1700">
                  <c:v>8.828125</c:v>
                </c:pt>
                <c:pt idx="1701">
                  <c:v>8.703125</c:v>
                </c:pt>
                <c:pt idx="1702">
                  <c:v>8.578125</c:v>
                </c:pt>
                <c:pt idx="1703">
                  <c:v>8.46875</c:v>
                </c:pt>
                <c:pt idx="1704">
                  <c:v>8.34375</c:v>
                </c:pt>
                <c:pt idx="1705">
                  <c:v>8.25</c:v>
                </c:pt>
                <c:pt idx="1706">
                  <c:v>8.140625</c:v>
                </c:pt>
                <c:pt idx="1707">
                  <c:v>8</c:v>
                </c:pt>
                <c:pt idx="1708">
                  <c:v>7.890625</c:v>
                </c:pt>
                <c:pt idx="1709">
                  <c:v>7.765625</c:v>
                </c:pt>
                <c:pt idx="1710">
                  <c:v>7.65625</c:v>
                </c:pt>
                <c:pt idx="1711">
                  <c:v>7.5312500000000053</c:v>
                </c:pt>
                <c:pt idx="1712">
                  <c:v>7.421875</c:v>
                </c:pt>
                <c:pt idx="1713">
                  <c:v>7.296875</c:v>
                </c:pt>
                <c:pt idx="1714">
                  <c:v>7.1874999999999956</c:v>
                </c:pt>
                <c:pt idx="1715">
                  <c:v>7.078125</c:v>
                </c:pt>
                <c:pt idx="1716">
                  <c:v>6.953125</c:v>
                </c:pt>
                <c:pt idx="1717">
                  <c:v>6.828124999999992</c:v>
                </c:pt>
                <c:pt idx="1718">
                  <c:v>6.71875</c:v>
                </c:pt>
                <c:pt idx="1719">
                  <c:v>6.609375</c:v>
                </c:pt>
                <c:pt idx="1720">
                  <c:v>6.46875</c:v>
                </c:pt>
                <c:pt idx="1721">
                  <c:v>6.359375</c:v>
                </c:pt>
                <c:pt idx="1722">
                  <c:v>6.25</c:v>
                </c:pt>
                <c:pt idx="1723">
                  <c:v>6.140625</c:v>
                </c:pt>
                <c:pt idx="1724">
                  <c:v>6.015625</c:v>
                </c:pt>
                <c:pt idx="1725">
                  <c:v>5.9062500000000053</c:v>
                </c:pt>
                <c:pt idx="1726">
                  <c:v>5.7812500000000053</c:v>
                </c:pt>
                <c:pt idx="1727">
                  <c:v>5.671875</c:v>
                </c:pt>
                <c:pt idx="1728">
                  <c:v>5.5624999999999956</c:v>
                </c:pt>
                <c:pt idx="1729">
                  <c:v>5.4375</c:v>
                </c:pt>
                <c:pt idx="1730">
                  <c:v>5.328124999999992</c:v>
                </c:pt>
                <c:pt idx="1731">
                  <c:v>5.203125</c:v>
                </c:pt>
                <c:pt idx="1732">
                  <c:v>5.078125</c:v>
                </c:pt>
                <c:pt idx="1733">
                  <c:v>4.96875</c:v>
                </c:pt>
                <c:pt idx="1734">
                  <c:v>4.859375</c:v>
                </c:pt>
                <c:pt idx="1735">
                  <c:v>4.75</c:v>
                </c:pt>
                <c:pt idx="1736">
                  <c:v>4.624999999999992</c:v>
                </c:pt>
                <c:pt idx="1737">
                  <c:v>4.5</c:v>
                </c:pt>
                <c:pt idx="1738">
                  <c:v>4.390625</c:v>
                </c:pt>
                <c:pt idx="1739">
                  <c:v>4.2812500000000053</c:v>
                </c:pt>
                <c:pt idx="1740">
                  <c:v>4.15625</c:v>
                </c:pt>
                <c:pt idx="1741">
                  <c:v>4.0312500000000053</c:v>
                </c:pt>
                <c:pt idx="1742">
                  <c:v>3.9375</c:v>
                </c:pt>
                <c:pt idx="1743">
                  <c:v>3.828125</c:v>
                </c:pt>
                <c:pt idx="1744">
                  <c:v>3.6875000000000027</c:v>
                </c:pt>
                <c:pt idx="1745">
                  <c:v>3.59375</c:v>
                </c:pt>
                <c:pt idx="1746">
                  <c:v>3.453125</c:v>
                </c:pt>
                <c:pt idx="1747">
                  <c:v>3.34375</c:v>
                </c:pt>
                <c:pt idx="1748">
                  <c:v>3.234375</c:v>
                </c:pt>
                <c:pt idx="1749">
                  <c:v>3.109375</c:v>
                </c:pt>
                <c:pt idx="1750">
                  <c:v>3.0156249999999987</c:v>
                </c:pt>
                <c:pt idx="1751">
                  <c:v>2.9062499999999964</c:v>
                </c:pt>
                <c:pt idx="1752">
                  <c:v>2.78125</c:v>
                </c:pt>
                <c:pt idx="1753">
                  <c:v>2.6875000000000027</c:v>
                </c:pt>
                <c:pt idx="1754">
                  <c:v>2.5625</c:v>
                </c:pt>
                <c:pt idx="1755">
                  <c:v>2.453125</c:v>
                </c:pt>
                <c:pt idx="1756">
                  <c:v>2.328125</c:v>
                </c:pt>
                <c:pt idx="1757">
                  <c:v>2.21875</c:v>
                </c:pt>
                <c:pt idx="1758">
                  <c:v>2.109375</c:v>
                </c:pt>
                <c:pt idx="1759">
                  <c:v>2</c:v>
                </c:pt>
                <c:pt idx="1760">
                  <c:v>1.859375</c:v>
                </c:pt>
                <c:pt idx="1761">
                  <c:v>1.765624999999998</c:v>
                </c:pt>
                <c:pt idx="1762">
                  <c:v>1.6562500000000013</c:v>
                </c:pt>
                <c:pt idx="1763">
                  <c:v>1.53125</c:v>
                </c:pt>
                <c:pt idx="1764">
                  <c:v>1.421874999999998</c:v>
                </c:pt>
                <c:pt idx="1765">
                  <c:v>1.296875</c:v>
                </c:pt>
                <c:pt idx="1766">
                  <c:v>1.171875</c:v>
                </c:pt>
                <c:pt idx="1767">
                  <c:v>1.09375</c:v>
                </c:pt>
                <c:pt idx="1768">
                  <c:v>0.9375</c:v>
                </c:pt>
                <c:pt idx="1769">
                  <c:v>0.82812500000000078</c:v>
                </c:pt>
                <c:pt idx="1770">
                  <c:v>0.73437500000000078</c:v>
                </c:pt>
                <c:pt idx="1771">
                  <c:v>0.59375</c:v>
                </c:pt>
                <c:pt idx="1772">
                  <c:v>0.5</c:v>
                </c:pt>
                <c:pt idx="1773">
                  <c:v>0.35937500000000033</c:v>
                </c:pt>
                <c:pt idx="1774">
                  <c:v>0.25</c:v>
                </c:pt>
                <c:pt idx="1775">
                  <c:v>0.140625</c:v>
                </c:pt>
                <c:pt idx="1776">
                  <c:v>6.25E-2</c:v>
                </c:pt>
                <c:pt idx="1777">
                  <c:v>-4.6874999999999986E-2</c:v>
                </c:pt>
                <c:pt idx="1778">
                  <c:v>-4.6874999999999986E-2</c:v>
                </c:pt>
                <c:pt idx="1779">
                  <c:v>-1.5625E-2</c:v>
                </c:pt>
                <c:pt idx="1780">
                  <c:v>-3.125E-2</c:v>
                </c:pt>
                <c:pt idx="1781">
                  <c:v>-3.125E-2</c:v>
                </c:pt>
                <c:pt idx="1782">
                  <c:v>-1.5625E-2</c:v>
                </c:pt>
                <c:pt idx="1783">
                  <c:v>-1.5625E-2</c:v>
                </c:pt>
                <c:pt idx="1784">
                  <c:v>0</c:v>
                </c:pt>
                <c:pt idx="1785">
                  <c:v>0</c:v>
                </c:pt>
                <c:pt idx="1786">
                  <c:v>0</c:v>
                </c:pt>
                <c:pt idx="1787">
                  <c:v>1.5625E-2</c:v>
                </c:pt>
                <c:pt idx="1788">
                  <c:v>0</c:v>
                </c:pt>
                <c:pt idx="1789">
                  <c:v>1.5625E-2</c:v>
                </c:pt>
                <c:pt idx="1790">
                  <c:v>1.5625E-2</c:v>
                </c:pt>
                <c:pt idx="1791">
                  <c:v>1.5625E-2</c:v>
                </c:pt>
                <c:pt idx="1792">
                  <c:v>3.125E-2</c:v>
                </c:pt>
                <c:pt idx="1793">
                  <c:v>3.125E-2</c:v>
                </c:pt>
                <c:pt idx="1794">
                  <c:v>3.125E-2</c:v>
                </c:pt>
                <c:pt idx="1795">
                  <c:v>1.5625E-2</c:v>
                </c:pt>
                <c:pt idx="1796">
                  <c:v>1.5625E-2</c:v>
                </c:pt>
                <c:pt idx="1797">
                  <c:v>1.5625E-2</c:v>
                </c:pt>
                <c:pt idx="1798">
                  <c:v>1.5625E-2</c:v>
                </c:pt>
                <c:pt idx="1799">
                  <c:v>1.5625E-2</c:v>
                </c:pt>
                <c:pt idx="1800">
                  <c:v>1.5625E-2</c:v>
                </c:pt>
                <c:pt idx="1801">
                  <c:v>1.5625E-2</c:v>
                </c:pt>
                <c:pt idx="1802">
                  <c:v>3.125E-2</c:v>
                </c:pt>
                <c:pt idx="1803">
                  <c:v>1.5625E-2</c:v>
                </c:pt>
                <c:pt idx="1804">
                  <c:v>1.5625E-2</c:v>
                </c:pt>
                <c:pt idx="1805">
                  <c:v>3.125E-2</c:v>
                </c:pt>
                <c:pt idx="1806">
                  <c:v>1.5625E-2</c:v>
                </c:pt>
                <c:pt idx="1807">
                  <c:v>1.5625E-2</c:v>
                </c:pt>
                <c:pt idx="1808">
                  <c:v>1.5625E-2</c:v>
                </c:pt>
                <c:pt idx="1809">
                  <c:v>1.5625E-2</c:v>
                </c:pt>
                <c:pt idx="1810">
                  <c:v>1.5625E-2</c:v>
                </c:pt>
                <c:pt idx="1811">
                  <c:v>1.5625E-2</c:v>
                </c:pt>
                <c:pt idx="1812">
                  <c:v>1.5625E-2</c:v>
                </c:pt>
                <c:pt idx="1813">
                  <c:v>1.5625E-2</c:v>
                </c:pt>
                <c:pt idx="1814">
                  <c:v>1.5625E-2</c:v>
                </c:pt>
                <c:pt idx="1815">
                  <c:v>1.5625E-2</c:v>
                </c:pt>
                <c:pt idx="1816">
                  <c:v>1.5625E-2</c:v>
                </c:pt>
                <c:pt idx="1817">
                  <c:v>1.5625E-2</c:v>
                </c:pt>
                <c:pt idx="1818">
                  <c:v>1.5625E-2</c:v>
                </c:pt>
                <c:pt idx="1819">
                  <c:v>1.5625E-2</c:v>
                </c:pt>
                <c:pt idx="1820">
                  <c:v>1.5625E-2</c:v>
                </c:pt>
                <c:pt idx="1821">
                  <c:v>1.5625E-2</c:v>
                </c:pt>
                <c:pt idx="1822">
                  <c:v>0</c:v>
                </c:pt>
                <c:pt idx="1823">
                  <c:v>1.5625E-2</c:v>
                </c:pt>
                <c:pt idx="1824">
                  <c:v>0</c:v>
                </c:pt>
                <c:pt idx="1825">
                  <c:v>0</c:v>
                </c:pt>
                <c:pt idx="1826">
                  <c:v>1.5625E-2</c:v>
                </c:pt>
                <c:pt idx="1827">
                  <c:v>0</c:v>
                </c:pt>
                <c:pt idx="1828">
                  <c:v>0</c:v>
                </c:pt>
                <c:pt idx="1829">
                  <c:v>0</c:v>
                </c:pt>
                <c:pt idx="1830">
                  <c:v>0</c:v>
                </c:pt>
                <c:pt idx="1831">
                  <c:v>1.5625E-2</c:v>
                </c:pt>
                <c:pt idx="1832">
                  <c:v>1.5625E-2</c:v>
                </c:pt>
                <c:pt idx="1833">
                  <c:v>1.5625E-2</c:v>
                </c:pt>
                <c:pt idx="1834">
                  <c:v>0</c:v>
                </c:pt>
                <c:pt idx="1835">
                  <c:v>1.5625E-2</c:v>
                </c:pt>
                <c:pt idx="1836">
                  <c:v>0</c:v>
                </c:pt>
                <c:pt idx="1837">
                  <c:v>1.5625E-2</c:v>
                </c:pt>
                <c:pt idx="1838">
                  <c:v>0</c:v>
                </c:pt>
                <c:pt idx="1839">
                  <c:v>1.5625E-2</c:v>
                </c:pt>
                <c:pt idx="1840">
                  <c:v>0</c:v>
                </c:pt>
                <c:pt idx="1841">
                  <c:v>0</c:v>
                </c:pt>
                <c:pt idx="1842">
                  <c:v>0</c:v>
                </c:pt>
                <c:pt idx="1843">
                  <c:v>1.5625E-2</c:v>
                </c:pt>
                <c:pt idx="1844">
                  <c:v>0</c:v>
                </c:pt>
                <c:pt idx="1845">
                  <c:v>0</c:v>
                </c:pt>
                <c:pt idx="1846">
                  <c:v>0</c:v>
                </c:pt>
                <c:pt idx="1847">
                  <c:v>0</c:v>
                </c:pt>
                <c:pt idx="1848">
                  <c:v>0</c:v>
                </c:pt>
                <c:pt idx="1849">
                  <c:v>0</c:v>
                </c:pt>
                <c:pt idx="1850">
                  <c:v>0</c:v>
                </c:pt>
                <c:pt idx="1851">
                  <c:v>1.5625E-2</c:v>
                </c:pt>
                <c:pt idx="1852">
                  <c:v>-1.5625E-2</c:v>
                </c:pt>
                <c:pt idx="1853">
                  <c:v>0</c:v>
                </c:pt>
                <c:pt idx="1854">
                  <c:v>0</c:v>
                </c:pt>
                <c:pt idx="1855">
                  <c:v>0</c:v>
                </c:pt>
                <c:pt idx="1856">
                  <c:v>1.5625E-2</c:v>
                </c:pt>
                <c:pt idx="1857">
                  <c:v>0</c:v>
                </c:pt>
                <c:pt idx="1858">
                  <c:v>-1.5625E-2</c:v>
                </c:pt>
                <c:pt idx="1859">
                  <c:v>0</c:v>
                </c:pt>
                <c:pt idx="1860">
                  <c:v>-1.5625E-2</c:v>
                </c:pt>
                <c:pt idx="1861">
                  <c:v>0</c:v>
                </c:pt>
                <c:pt idx="1862">
                  <c:v>0</c:v>
                </c:pt>
                <c:pt idx="1863">
                  <c:v>-1.5625E-2</c:v>
                </c:pt>
                <c:pt idx="1864">
                  <c:v>0</c:v>
                </c:pt>
                <c:pt idx="1865">
                  <c:v>0</c:v>
                </c:pt>
                <c:pt idx="1866">
                  <c:v>-1.5625E-2</c:v>
                </c:pt>
                <c:pt idx="1867">
                  <c:v>0</c:v>
                </c:pt>
                <c:pt idx="1868">
                  <c:v>0</c:v>
                </c:pt>
                <c:pt idx="1869">
                  <c:v>0</c:v>
                </c:pt>
                <c:pt idx="1870">
                  <c:v>0</c:v>
                </c:pt>
                <c:pt idx="1871">
                  <c:v>0</c:v>
                </c:pt>
                <c:pt idx="1872">
                  <c:v>-1.5625E-2</c:v>
                </c:pt>
                <c:pt idx="1873">
                  <c:v>0</c:v>
                </c:pt>
                <c:pt idx="1874">
                  <c:v>0</c:v>
                </c:pt>
                <c:pt idx="1875">
                  <c:v>1.5625E-2</c:v>
                </c:pt>
                <c:pt idx="1876">
                  <c:v>-1.5625E-2</c:v>
                </c:pt>
                <c:pt idx="1877">
                  <c:v>-1.5625E-2</c:v>
                </c:pt>
                <c:pt idx="1878">
                  <c:v>0</c:v>
                </c:pt>
                <c:pt idx="1879">
                  <c:v>0</c:v>
                </c:pt>
                <c:pt idx="1880">
                  <c:v>0</c:v>
                </c:pt>
                <c:pt idx="1881">
                  <c:v>-1.5625E-2</c:v>
                </c:pt>
                <c:pt idx="1882">
                  <c:v>0</c:v>
                </c:pt>
                <c:pt idx="1883">
                  <c:v>0</c:v>
                </c:pt>
                <c:pt idx="1884">
                  <c:v>0</c:v>
                </c:pt>
                <c:pt idx="1885">
                  <c:v>-1.5625E-2</c:v>
                </c:pt>
                <c:pt idx="1886">
                  <c:v>0</c:v>
                </c:pt>
                <c:pt idx="1887">
                  <c:v>0</c:v>
                </c:pt>
                <c:pt idx="1888">
                  <c:v>-1.5625E-2</c:v>
                </c:pt>
                <c:pt idx="1889">
                  <c:v>0</c:v>
                </c:pt>
                <c:pt idx="1890">
                  <c:v>0</c:v>
                </c:pt>
                <c:pt idx="1891">
                  <c:v>-1.5625E-2</c:v>
                </c:pt>
                <c:pt idx="1892">
                  <c:v>0</c:v>
                </c:pt>
                <c:pt idx="1893">
                  <c:v>0</c:v>
                </c:pt>
                <c:pt idx="1894">
                  <c:v>0</c:v>
                </c:pt>
                <c:pt idx="1895">
                  <c:v>0</c:v>
                </c:pt>
                <c:pt idx="1896">
                  <c:v>0</c:v>
                </c:pt>
                <c:pt idx="1897">
                  <c:v>-1.5625E-2</c:v>
                </c:pt>
                <c:pt idx="1898">
                  <c:v>0</c:v>
                </c:pt>
                <c:pt idx="1899">
                  <c:v>-1.5625E-2</c:v>
                </c:pt>
                <c:pt idx="1900">
                  <c:v>0</c:v>
                </c:pt>
                <c:pt idx="1901">
                  <c:v>-1.5625E-2</c:v>
                </c:pt>
                <c:pt idx="1902">
                  <c:v>0</c:v>
                </c:pt>
                <c:pt idx="1903">
                  <c:v>0</c:v>
                </c:pt>
                <c:pt idx="1904">
                  <c:v>0</c:v>
                </c:pt>
                <c:pt idx="1905">
                  <c:v>-1.5625E-2</c:v>
                </c:pt>
                <c:pt idx="1906">
                  <c:v>0</c:v>
                </c:pt>
                <c:pt idx="1907">
                  <c:v>0</c:v>
                </c:pt>
                <c:pt idx="1908">
                  <c:v>0</c:v>
                </c:pt>
                <c:pt idx="1909">
                  <c:v>-1.5625E-2</c:v>
                </c:pt>
                <c:pt idx="1910">
                  <c:v>-1.5625E-2</c:v>
                </c:pt>
                <c:pt idx="1911">
                  <c:v>0</c:v>
                </c:pt>
                <c:pt idx="1912">
                  <c:v>-1.5625E-2</c:v>
                </c:pt>
                <c:pt idx="1913">
                  <c:v>0</c:v>
                </c:pt>
                <c:pt idx="1914">
                  <c:v>0</c:v>
                </c:pt>
                <c:pt idx="1915">
                  <c:v>-1.5625E-2</c:v>
                </c:pt>
                <c:pt idx="1916">
                  <c:v>-1.5625E-2</c:v>
                </c:pt>
                <c:pt idx="1917">
                  <c:v>0</c:v>
                </c:pt>
                <c:pt idx="1918">
                  <c:v>-1.5625E-2</c:v>
                </c:pt>
                <c:pt idx="1919">
                  <c:v>-1.5625E-2</c:v>
                </c:pt>
                <c:pt idx="1920">
                  <c:v>-1.5625E-2</c:v>
                </c:pt>
                <c:pt idx="1921">
                  <c:v>0</c:v>
                </c:pt>
                <c:pt idx="1922">
                  <c:v>-1.5625E-2</c:v>
                </c:pt>
                <c:pt idx="1923">
                  <c:v>-1.5625E-2</c:v>
                </c:pt>
                <c:pt idx="1924">
                  <c:v>0</c:v>
                </c:pt>
                <c:pt idx="1925">
                  <c:v>-1.5625E-2</c:v>
                </c:pt>
                <c:pt idx="1926">
                  <c:v>-1.5625E-2</c:v>
                </c:pt>
                <c:pt idx="1927">
                  <c:v>0</c:v>
                </c:pt>
                <c:pt idx="1928">
                  <c:v>0</c:v>
                </c:pt>
                <c:pt idx="1929">
                  <c:v>0</c:v>
                </c:pt>
                <c:pt idx="1930">
                  <c:v>-1.5625E-2</c:v>
                </c:pt>
                <c:pt idx="1931">
                  <c:v>0</c:v>
                </c:pt>
                <c:pt idx="1932">
                  <c:v>-1.5625E-2</c:v>
                </c:pt>
                <c:pt idx="1933">
                  <c:v>-1.5625E-2</c:v>
                </c:pt>
                <c:pt idx="1934">
                  <c:v>-1.5625E-2</c:v>
                </c:pt>
                <c:pt idx="1935">
                  <c:v>0</c:v>
                </c:pt>
                <c:pt idx="1936">
                  <c:v>-1.5625E-2</c:v>
                </c:pt>
                <c:pt idx="1937">
                  <c:v>0</c:v>
                </c:pt>
                <c:pt idx="1938">
                  <c:v>-1.5625E-2</c:v>
                </c:pt>
                <c:pt idx="1939">
                  <c:v>0</c:v>
                </c:pt>
                <c:pt idx="1940">
                  <c:v>-1.5625E-2</c:v>
                </c:pt>
                <c:pt idx="1941">
                  <c:v>0</c:v>
                </c:pt>
                <c:pt idx="1942">
                  <c:v>0</c:v>
                </c:pt>
                <c:pt idx="1943">
                  <c:v>-1.5625E-2</c:v>
                </c:pt>
                <c:pt idx="1944">
                  <c:v>-1.5625E-2</c:v>
                </c:pt>
                <c:pt idx="1945">
                  <c:v>-1.5625E-2</c:v>
                </c:pt>
                <c:pt idx="1946">
                  <c:v>-1.5625E-2</c:v>
                </c:pt>
                <c:pt idx="1947">
                  <c:v>-1.5625E-2</c:v>
                </c:pt>
                <c:pt idx="1948">
                  <c:v>-1.5625E-2</c:v>
                </c:pt>
                <c:pt idx="1949">
                  <c:v>-1.5625E-2</c:v>
                </c:pt>
                <c:pt idx="1950">
                  <c:v>0</c:v>
                </c:pt>
                <c:pt idx="1951">
                  <c:v>0</c:v>
                </c:pt>
                <c:pt idx="1952">
                  <c:v>-1.5625E-2</c:v>
                </c:pt>
                <c:pt idx="1953">
                  <c:v>-1.5625E-2</c:v>
                </c:pt>
                <c:pt idx="1954">
                  <c:v>0</c:v>
                </c:pt>
                <c:pt idx="1955">
                  <c:v>0</c:v>
                </c:pt>
                <c:pt idx="1956">
                  <c:v>0</c:v>
                </c:pt>
                <c:pt idx="1957">
                  <c:v>-3.125E-2</c:v>
                </c:pt>
                <c:pt idx="1958">
                  <c:v>0</c:v>
                </c:pt>
                <c:pt idx="1959">
                  <c:v>0</c:v>
                </c:pt>
                <c:pt idx="1960">
                  <c:v>-1.5625E-2</c:v>
                </c:pt>
                <c:pt idx="1961">
                  <c:v>0</c:v>
                </c:pt>
                <c:pt idx="1962">
                  <c:v>-1.5625E-2</c:v>
                </c:pt>
                <c:pt idx="1963">
                  <c:v>0</c:v>
                </c:pt>
                <c:pt idx="1964">
                  <c:v>-1.5625E-2</c:v>
                </c:pt>
                <c:pt idx="1965">
                  <c:v>-1.5625E-2</c:v>
                </c:pt>
                <c:pt idx="1966">
                  <c:v>0</c:v>
                </c:pt>
                <c:pt idx="1967">
                  <c:v>0</c:v>
                </c:pt>
                <c:pt idx="1968">
                  <c:v>-1.5625E-2</c:v>
                </c:pt>
                <c:pt idx="1969">
                  <c:v>0</c:v>
                </c:pt>
                <c:pt idx="1970">
                  <c:v>-1.5625E-2</c:v>
                </c:pt>
                <c:pt idx="1971">
                  <c:v>0</c:v>
                </c:pt>
                <c:pt idx="1972">
                  <c:v>0</c:v>
                </c:pt>
                <c:pt idx="1973">
                  <c:v>0</c:v>
                </c:pt>
                <c:pt idx="1974">
                  <c:v>0</c:v>
                </c:pt>
                <c:pt idx="1975">
                  <c:v>0</c:v>
                </c:pt>
                <c:pt idx="1976">
                  <c:v>-1.5625E-2</c:v>
                </c:pt>
                <c:pt idx="1977">
                  <c:v>0</c:v>
                </c:pt>
                <c:pt idx="1978">
                  <c:v>-1.5625E-2</c:v>
                </c:pt>
                <c:pt idx="1979">
                  <c:v>0</c:v>
                </c:pt>
                <c:pt idx="1980">
                  <c:v>0</c:v>
                </c:pt>
                <c:pt idx="1981">
                  <c:v>-1.5625E-2</c:v>
                </c:pt>
                <c:pt idx="1982">
                  <c:v>0</c:v>
                </c:pt>
                <c:pt idx="1983">
                  <c:v>0</c:v>
                </c:pt>
                <c:pt idx="1984">
                  <c:v>0</c:v>
                </c:pt>
                <c:pt idx="1985">
                  <c:v>0</c:v>
                </c:pt>
                <c:pt idx="1986">
                  <c:v>-1.5625E-2</c:v>
                </c:pt>
                <c:pt idx="1987">
                  <c:v>0</c:v>
                </c:pt>
                <c:pt idx="1988">
                  <c:v>-1.5625E-2</c:v>
                </c:pt>
                <c:pt idx="1989">
                  <c:v>-3.125E-2</c:v>
                </c:pt>
                <c:pt idx="1990">
                  <c:v>0</c:v>
                </c:pt>
                <c:pt idx="1991">
                  <c:v>-1.5625E-2</c:v>
                </c:pt>
                <c:pt idx="1992">
                  <c:v>0</c:v>
                </c:pt>
                <c:pt idx="1993">
                  <c:v>0</c:v>
                </c:pt>
                <c:pt idx="1994">
                  <c:v>0</c:v>
                </c:pt>
                <c:pt idx="1995">
                  <c:v>0</c:v>
                </c:pt>
                <c:pt idx="1996">
                  <c:v>0</c:v>
                </c:pt>
                <c:pt idx="1997">
                  <c:v>-1.5625E-2</c:v>
                </c:pt>
                <c:pt idx="1998">
                  <c:v>-1.5625E-2</c:v>
                </c:pt>
                <c:pt idx="1999">
                  <c:v>-1.5625E-2</c:v>
                </c:pt>
                <c:pt idx="2000">
                  <c:v>-1.5625E-2</c:v>
                </c:pt>
                <c:pt idx="2001">
                  <c:v>-1.5625E-2</c:v>
                </c:pt>
                <c:pt idx="2002">
                  <c:v>0</c:v>
                </c:pt>
                <c:pt idx="2003">
                  <c:v>0</c:v>
                </c:pt>
                <c:pt idx="2004">
                  <c:v>0</c:v>
                </c:pt>
                <c:pt idx="2005">
                  <c:v>0</c:v>
                </c:pt>
                <c:pt idx="2006">
                  <c:v>0</c:v>
                </c:pt>
                <c:pt idx="2007">
                  <c:v>0</c:v>
                </c:pt>
                <c:pt idx="2008">
                  <c:v>-1.5625E-2</c:v>
                </c:pt>
                <c:pt idx="2009">
                  <c:v>-1.5625E-2</c:v>
                </c:pt>
                <c:pt idx="2010">
                  <c:v>-1.5625E-2</c:v>
                </c:pt>
                <c:pt idx="2011">
                  <c:v>-1.5625E-2</c:v>
                </c:pt>
                <c:pt idx="2012">
                  <c:v>0</c:v>
                </c:pt>
                <c:pt idx="2013">
                  <c:v>0</c:v>
                </c:pt>
                <c:pt idx="2014">
                  <c:v>-1.5625E-2</c:v>
                </c:pt>
                <c:pt idx="2015">
                  <c:v>-1.5625E-2</c:v>
                </c:pt>
                <c:pt idx="2016">
                  <c:v>0</c:v>
                </c:pt>
                <c:pt idx="2017">
                  <c:v>-1.5625E-2</c:v>
                </c:pt>
                <c:pt idx="2018">
                  <c:v>-1.5625E-2</c:v>
                </c:pt>
                <c:pt idx="2019">
                  <c:v>0</c:v>
                </c:pt>
                <c:pt idx="2020">
                  <c:v>-1.5625E-2</c:v>
                </c:pt>
                <c:pt idx="2021">
                  <c:v>0</c:v>
                </c:pt>
                <c:pt idx="2022">
                  <c:v>-1.5625E-2</c:v>
                </c:pt>
                <c:pt idx="2023">
                  <c:v>0</c:v>
                </c:pt>
                <c:pt idx="2024">
                  <c:v>0</c:v>
                </c:pt>
                <c:pt idx="2025">
                  <c:v>-1.5625E-2</c:v>
                </c:pt>
                <c:pt idx="2026">
                  <c:v>0</c:v>
                </c:pt>
                <c:pt idx="2027">
                  <c:v>-1.5625E-2</c:v>
                </c:pt>
                <c:pt idx="2028">
                  <c:v>0</c:v>
                </c:pt>
                <c:pt idx="2029">
                  <c:v>0</c:v>
                </c:pt>
                <c:pt idx="2030">
                  <c:v>-1.5625E-2</c:v>
                </c:pt>
                <c:pt idx="2031">
                  <c:v>-1.5625E-2</c:v>
                </c:pt>
                <c:pt idx="2032">
                  <c:v>-1.5625E-2</c:v>
                </c:pt>
                <c:pt idx="2033">
                  <c:v>-1.5625E-2</c:v>
                </c:pt>
                <c:pt idx="2034">
                  <c:v>0</c:v>
                </c:pt>
                <c:pt idx="2035">
                  <c:v>-3.125E-2</c:v>
                </c:pt>
                <c:pt idx="2036">
                  <c:v>0</c:v>
                </c:pt>
                <c:pt idx="2037">
                  <c:v>0</c:v>
                </c:pt>
                <c:pt idx="2038">
                  <c:v>0</c:v>
                </c:pt>
                <c:pt idx="2039">
                  <c:v>-1.5625E-2</c:v>
                </c:pt>
                <c:pt idx="2040">
                  <c:v>-1.5625E-2</c:v>
                </c:pt>
                <c:pt idx="2041">
                  <c:v>-1.5625E-2</c:v>
                </c:pt>
                <c:pt idx="2042">
                  <c:v>0</c:v>
                </c:pt>
                <c:pt idx="2043">
                  <c:v>0</c:v>
                </c:pt>
                <c:pt idx="2044">
                  <c:v>-1.5625E-2</c:v>
                </c:pt>
                <c:pt idx="2045">
                  <c:v>-1.5625E-2</c:v>
                </c:pt>
                <c:pt idx="2046">
                  <c:v>-1.5625E-2</c:v>
                </c:pt>
                <c:pt idx="2047">
                  <c:v>-1.5625E-2</c:v>
                </c:pt>
                <c:pt idx="2048">
                  <c:v>-1.5625E-2</c:v>
                </c:pt>
                <c:pt idx="2049">
                  <c:v>-1.5625E-2</c:v>
                </c:pt>
                <c:pt idx="2050">
                  <c:v>-1.5625E-2</c:v>
                </c:pt>
                <c:pt idx="2051">
                  <c:v>-1.5625E-2</c:v>
                </c:pt>
                <c:pt idx="2052">
                  <c:v>0</c:v>
                </c:pt>
                <c:pt idx="2053">
                  <c:v>-3.125E-2</c:v>
                </c:pt>
                <c:pt idx="2054">
                  <c:v>-1.5625E-2</c:v>
                </c:pt>
                <c:pt idx="2055">
                  <c:v>-1.5625E-2</c:v>
                </c:pt>
                <c:pt idx="2056">
                  <c:v>-1.5625E-2</c:v>
                </c:pt>
                <c:pt idx="2057">
                  <c:v>0</c:v>
                </c:pt>
                <c:pt idx="2058">
                  <c:v>0</c:v>
                </c:pt>
                <c:pt idx="2059">
                  <c:v>0</c:v>
                </c:pt>
                <c:pt idx="2060">
                  <c:v>-1.5625E-2</c:v>
                </c:pt>
                <c:pt idx="2061">
                  <c:v>-1.5625E-2</c:v>
                </c:pt>
                <c:pt idx="2062">
                  <c:v>0</c:v>
                </c:pt>
                <c:pt idx="2063">
                  <c:v>-1.5625E-2</c:v>
                </c:pt>
                <c:pt idx="2064">
                  <c:v>0</c:v>
                </c:pt>
                <c:pt idx="2065">
                  <c:v>0</c:v>
                </c:pt>
                <c:pt idx="2066">
                  <c:v>0</c:v>
                </c:pt>
                <c:pt idx="2067">
                  <c:v>-1.5625E-2</c:v>
                </c:pt>
                <c:pt idx="2068">
                  <c:v>0</c:v>
                </c:pt>
                <c:pt idx="2069">
                  <c:v>0</c:v>
                </c:pt>
                <c:pt idx="2070">
                  <c:v>-1.5625E-2</c:v>
                </c:pt>
                <c:pt idx="2071">
                  <c:v>-1.5625E-2</c:v>
                </c:pt>
                <c:pt idx="2072">
                  <c:v>0</c:v>
                </c:pt>
                <c:pt idx="2073">
                  <c:v>-1.5625E-2</c:v>
                </c:pt>
                <c:pt idx="2074">
                  <c:v>0</c:v>
                </c:pt>
                <c:pt idx="2075">
                  <c:v>0</c:v>
                </c:pt>
                <c:pt idx="2076">
                  <c:v>-1.5625E-2</c:v>
                </c:pt>
                <c:pt idx="2077">
                  <c:v>0</c:v>
                </c:pt>
                <c:pt idx="2078">
                  <c:v>-1.5625E-2</c:v>
                </c:pt>
                <c:pt idx="2079">
                  <c:v>-1.5625E-2</c:v>
                </c:pt>
                <c:pt idx="2080">
                  <c:v>-1.5625E-2</c:v>
                </c:pt>
                <c:pt idx="2081">
                  <c:v>-1.5625E-2</c:v>
                </c:pt>
                <c:pt idx="2082">
                  <c:v>-1.5625E-2</c:v>
                </c:pt>
                <c:pt idx="2083">
                  <c:v>0</c:v>
                </c:pt>
                <c:pt idx="2084">
                  <c:v>0</c:v>
                </c:pt>
                <c:pt idx="2085">
                  <c:v>0</c:v>
                </c:pt>
                <c:pt idx="2086">
                  <c:v>-1.5625E-2</c:v>
                </c:pt>
                <c:pt idx="2087">
                  <c:v>0</c:v>
                </c:pt>
                <c:pt idx="2088">
                  <c:v>-1.5625E-2</c:v>
                </c:pt>
                <c:pt idx="2089">
                  <c:v>-1.5625E-2</c:v>
                </c:pt>
                <c:pt idx="2090">
                  <c:v>-1.5625E-2</c:v>
                </c:pt>
                <c:pt idx="2091">
                  <c:v>-1.5625E-2</c:v>
                </c:pt>
                <c:pt idx="2092">
                  <c:v>-1.5625E-2</c:v>
                </c:pt>
                <c:pt idx="2093">
                  <c:v>0</c:v>
                </c:pt>
                <c:pt idx="2094">
                  <c:v>-1.5625E-2</c:v>
                </c:pt>
                <c:pt idx="2095">
                  <c:v>0</c:v>
                </c:pt>
                <c:pt idx="2096">
                  <c:v>-1.5625E-2</c:v>
                </c:pt>
                <c:pt idx="2097">
                  <c:v>0</c:v>
                </c:pt>
                <c:pt idx="2098">
                  <c:v>0</c:v>
                </c:pt>
                <c:pt idx="2099">
                  <c:v>0</c:v>
                </c:pt>
                <c:pt idx="2100">
                  <c:v>0</c:v>
                </c:pt>
                <c:pt idx="2101">
                  <c:v>-1.5625E-2</c:v>
                </c:pt>
                <c:pt idx="2102">
                  <c:v>-1.5625E-2</c:v>
                </c:pt>
                <c:pt idx="2103">
                  <c:v>-1.5625E-2</c:v>
                </c:pt>
                <c:pt idx="2104">
                  <c:v>-1.5625E-2</c:v>
                </c:pt>
                <c:pt idx="2105">
                  <c:v>0</c:v>
                </c:pt>
                <c:pt idx="2106">
                  <c:v>0</c:v>
                </c:pt>
                <c:pt idx="2107">
                  <c:v>0</c:v>
                </c:pt>
                <c:pt idx="2108">
                  <c:v>-1.5625E-2</c:v>
                </c:pt>
                <c:pt idx="2109">
                  <c:v>0</c:v>
                </c:pt>
                <c:pt idx="2110">
                  <c:v>0</c:v>
                </c:pt>
                <c:pt idx="2111">
                  <c:v>-1.5625E-2</c:v>
                </c:pt>
                <c:pt idx="2112">
                  <c:v>0</c:v>
                </c:pt>
                <c:pt idx="2113">
                  <c:v>0</c:v>
                </c:pt>
                <c:pt idx="2114">
                  <c:v>-1.5625E-2</c:v>
                </c:pt>
                <c:pt idx="2115">
                  <c:v>-1.5625E-2</c:v>
                </c:pt>
                <c:pt idx="2116">
                  <c:v>-1.5625E-2</c:v>
                </c:pt>
                <c:pt idx="2117">
                  <c:v>-1.5625E-2</c:v>
                </c:pt>
                <c:pt idx="2118">
                  <c:v>0</c:v>
                </c:pt>
                <c:pt idx="2119">
                  <c:v>-1.5625E-2</c:v>
                </c:pt>
                <c:pt idx="2120">
                  <c:v>-1.5625E-2</c:v>
                </c:pt>
                <c:pt idx="2121">
                  <c:v>-1.5625E-2</c:v>
                </c:pt>
                <c:pt idx="2122">
                  <c:v>-1.5625E-2</c:v>
                </c:pt>
                <c:pt idx="2123">
                  <c:v>0</c:v>
                </c:pt>
                <c:pt idx="2124">
                  <c:v>0</c:v>
                </c:pt>
                <c:pt idx="2125">
                  <c:v>0</c:v>
                </c:pt>
                <c:pt idx="2126">
                  <c:v>-1.5625E-2</c:v>
                </c:pt>
                <c:pt idx="2127">
                  <c:v>-1.5625E-2</c:v>
                </c:pt>
                <c:pt idx="2128">
                  <c:v>-1.5625E-2</c:v>
                </c:pt>
                <c:pt idx="2129">
                  <c:v>-1.5625E-2</c:v>
                </c:pt>
                <c:pt idx="2130">
                  <c:v>-1.5625E-2</c:v>
                </c:pt>
                <c:pt idx="2131">
                  <c:v>0</c:v>
                </c:pt>
                <c:pt idx="2132">
                  <c:v>-1.5625E-2</c:v>
                </c:pt>
                <c:pt idx="2133">
                  <c:v>0</c:v>
                </c:pt>
                <c:pt idx="2134">
                  <c:v>-1.5625E-2</c:v>
                </c:pt>
                <c:pt idx="2135">
                  <c:v>-1.5625E-2</c:v>
                </c:pt>
                <c:pt idx="2136">
                  <c:v>0</c:v>
                </c:pt>
                <c:pt idx="2137">
                  <c:v>-1.5625E-2</c:v>
                </c:pt>
                <c:pt idx="2138">
                  <c:v>0</c:v>
                </c:pt>
                <c:pt idx="2139">
                  <c:v>0</c:v>
                </c:pt>
                <c:pt idx="2140">
                  <c:v>-1.5625E-2</c:v>
                </c:pt>
                <c:pt idx="2141">
                  <c:v>0</c:v>
                </c:pt>
                <c:pt idx="2142">
                  <c:v>0</c:v>
                </c:pt>
                <c:pt idx="2143">
                  <c:v>0</c:v>
                </c:pt>
                <c:pt idx="2144">
                  <c:v>0</c:v>
                </c:pt>
                <c:pt idx="2145">
                  <c:v>0</c:v>
                </c:pt>
                <c:pt idx="2146">
                  <c:v>-1.5625E-2</c:v>
                </c:pt>
                <c:pt idx="2147">
                  <c:v>0</c:v>
                </c:pt>
                <c:pt idx="2148">
                  <c:v>-1.5625E-2</c:v>
                </c:pt>
                <c:pt idx="2149">
                  <c:v>-1.5625E-2</c:v>
                </c:pt>
                <c:pt idx="2150">
                  <c:v>0</c:v>
                </c:pt>
                <c:pt idx="2151">
                  <c:v>0</c:v>
                </c:pt>
                <c:pt idx="2152">
                  <c:v>0</c:v>
                </c:pt>
                <c:pt idx="2153">
                  <c:v>0</c:v>
                </c:pt>
                <c:pt idx="2154">
                  <c:v>0</c:v>
                </c:pt>
                <c:pt idx="2155">
                  <c:v>-1.5625E-2</c:v>
                </c:pt>
                <c:pt idx="2156">
                  <c:v>0</c:v>
                </c:pt>
                <c:pt idx="2157">
                  <c:v>0</c:v>
                </c:pt>
                <c:pt idx="2158">
                  <c:v>0</c:v>
                </c:pt>
                <c:pt idx="2159">
                  <c:v>0</c:v>
                </c:pt>
                <c:pt idx="2160">
                  <c:v>0</c:v>
                </c:pt>
                <c:pt idx="2161">
                  <c:v>0</c:v>
                </c:pt>
                <c:pt idx="2162">
                  <c:v>0</c:v>
                </c:pt>
                <c:pt idx="2163">
                  <c:v>0</c:v>
                </c:pt>
                <c:pt idx="2164">
                  <c:v>0</c:v>
                </c:pt>
                <c:pt idx="2165">
                  <c:v>0</c:v>
                </c:pt>
                <c:pt idx="2166">
                  <c:v>0</c:v>
                </c:pt>
                <c:pt idx="2167">
                  <c:v>0</c:v>
                </c:pt>
                <c:pt idx="2168">
                  <c:v>0</c:v>
                </c:pt>
                <c:pt idx="2169">
                  <c:v>0</c:v>
                </c:pt>
                <c:pt idx="2170">
                  <c:v>0</c:v>
                </c:pt>
                <c:pt idx="2171">
                  <c:v>0</c:v>
                </c:pt>
                <c:pt idx="2172">
                  <c:v>0</c:v>
                </c:pt>
                <c:pt idx="2173">
                  <c:v>0</c:v>
                </c:pt>
                <c:pt idx="2174">
                  <c:v>1.5625E-2</c:v>
                </c:pt>
                <c:pt idx="2175">
                  <c:v>0</c:v>
                </c:pt>
                <c:pt idx="2176">
                  <c:v>1.5625E-2</c:v>
                </c:pt>
                <c:pt idx="2177">
                  <c:v>1.5625E-2</c:v>
                </c:pt>
                <c:pt idx="2178">
                  <c:v>1.5625E-2</c:v>
                </c:pt>
                <c:pt idx="2179">
                  <c:v>1.5625E-2</c:v>
                </c:pt>
                <c:pt idx="2180">
                  <c:v>0</c:v>
                </c:pt>
                <c:pt idx="2181">
                  <c:v>0</c:v>
                </c:pt>
                <c:pt idx="2182">
                  <c:v>0</c:v>
                </c:pt>
                <c:pt idx="2183">
                  <c:v>1.5625E-2</c:v>
                </c:pt>
                <c:pt idx="2184">
                  <c:v>0</c:v>
                </c:pt>
                <c:pt idx="2185">
                  <c:v>1.5625E-2</c:v>
                </c:pt>
                <c:pt idx="2186">
                  <c:v>1.5625E-2</c:v>
                </c:pt>
                <c:pt idx="2187">
                  <c:v>0</c:v>
                </c:pt>
                <c:pt idx="2188">
                  <c:v>0</c:v>
                </c:pt>
                <c:pt idx="2189">
                  <c:v>0</c:v>
                </c:pt>
                <c:pt idx="2190">
                  <c:v>0</c:v>
                </c:pt>
                <c:pt idx="2191">
                  <c:v>0</c:v>
                </c:pt>
                <c:pt idx="2192">
                  <c:v>1.5625E-2</c:v>
                </c:pt>
                <c:pt idx="2193">
                  <c:v>0</c:v>
                </c:pt>
                <c:pt idx="2194">
                  <c:v>0</c:v>
                </c:pt>
                <c:pt idx="2195">
                  <c:v>0</c:v>
                </c:pt>
                <c:pt idx="2196">
                  <c:v>0</c:v>
                </c:pt>
                <c:pt idx="2197">
                  <c:v>0</c:v>
                </c:pt>
                <c:pt idx="2198">
                  <c:v>0</c:v>
                </c:pt>
                <c:pt idx="2199">
                  <c:v>0</c:v>
                </c:pt>
                <c:pt idx="2200">
                  <c:v>0</c:v>
                </c:pt>
                <c:pt idx="2201">
                  <c:v>0</c:v>
                </c:pt>
                <c:pt idx="2202">
                  <c:v>0</c:v>
                </c:pt>
                <c:pt idx="2203">
                  <c:v>0</c:v>
                </c:pt>
                <c:pt idx="2204">
                  <c:v>0</c:v>
                </c:pt>
                <c:pt idx="2205">
                  <c:v>0</c:v>
                </c:pt>
                <c:pt idx="2206">
                  <c:v>0</c:v>
                </c:pt>
                <c:pt idx="2207">
                  <c:v>0</c:v>
                </c:pt>
                <c:pt idx="2208">
                  <c:v>0</c:v>
                </c:pt>
                <c:pt idx="2209">
                  <c:v>0</c:v>
                </c:pt>
                <c:pt idx="2210">
                  <c:v>0</c:v>
                </c:pt>
                <c:pt idx="2211">
                  <c:v>0</c:v>
                </c:pt>
                <c:pt idx="2212">
                  <c:v>0</c:v>
                </c:pt>
                <c:pt idx="2213">
                  <c:v>0</c:v>
                </c:pt>
                <c:pt idx="2214">
                  <c:v>0</c:v>
                </c:pt>
                <c:pt idx="2215">
                  <c:v>-1.5625E-2</c:v>
                </c:pt>
                <c:pt idx="2216">
                  <c:v>0</c:v>
                </c:pt>
                <c:pt idx="2217">
                  <c:v>0</c:v>
                </c:pt>
                <c:pt idx="2218">
                  <c:v>0</c:v>
                </c:pt>
                <c:pt idx="2219">
                  <c:v>-1.5625E-2</c:v>
                </c:pt>
                <c:pt idx="2220">
                  <c:v>0</c:v>
                </c:pt>
                <c:pt idx="2221">
                  <c:v>0</c:v>
                </c:pt>
                <c:pt idx="2222">
                  <c:v>-1.5625E-2</c:v>
                </c:pt>
                <c:pt idx="2223">
                  <c:v>0</c:v>
                </c:pt>
                <c:pt idx="2224">
                  <c:v>-1.5625E-2</c:v>
                </c:pt>
                <c:pt idx="2225">
                  <c:v>0</c:v>
                </c:pt>
                <c:pt idx="2226">
                  <c:v>0</c:v>
                </c:pt>
                <c:pt idx="2227">
                  <c:v>0</c:v>
                </c:pt>
                <c:pt idx="2228">
                  <c:v>-1.5625E-2</c:v>
                </c:pt>
                <c:pt idx="2229">
                  <c:v>-1.5625E-2</c:v>
                </c:pt>
                <c:pt idx="2230">
                  <c:v>-1.5625E-2</c:v>
                </c:pt>
                <c:pt idx="2231">
                  <c:v>-1.5625E-2</c:v>
                </c:pt>
                <c:pt idx="2232">
                  <c:v>-1.5625E-2</c:v>
                </c:pt>
                <c:pt idx="2233">
                  <c:v>0</c:v>
                </c:pt>
                <c:pt idx="2234">
                  <c:v>-1.5625E-2</c:v>
                </c:pt>
                <c:pt idx="2235">
                  <c:v>-1.5625E-2</c:v>
                </c:pt>
                <c:pt idx="2236">
                  <c:v>0</c:v>
                </c:pt>
                <c:pt idx="2237">
                  <c:v>0</c:v>
                </c:pt>
                <c:pt idx="2238">
                  <c:v>-1.5625E-2</c:v>
                </c:pt>
                <c:pt idx="2239">
                  <c:v>-1.5625E-2</c:v>
                </c:pt>
                <c:pt idx="2240">
                  <c:v>0</c:v>
                </c:pt>
                <c:pt idx="2241">
                  <c:v>-1.5625E-2</c:v>
                </c:pt>
                <c:pt idx="2242">
                  <c:v>0</c:v>
                </c:pt>
                <c:pt idx="2243">
                  <c:v>-1.5625E-2</c:v>
                </c:pt>
                <c:pt idx="2244">
                  <c:v>-1.5625E-2</c:v>
                </c:pt>
                <c:pt idx="2245">
                  <c:v>-1.5625E-2</c:v>
                </c:pt>
                <c:pt idx="2246">
                  <c:v>-1.5625E-2</c:v>
                </c:pt>
                <c:pt idx="2247">
                  <c:v>0</c:v>
                </c:pt>
                <c:pt idx="2248">
                  <c:v>-3.125E-2</c:v>
                </c:pt>
                <c:pt idx="2249">
                  <c:v>0</c:v>
                </c:pt>
                <c:pt idx="2250">
                  <c:v>-1.5625E-2</c:v>
                </c:pt>
                <c:pt idx="2251">
                  <c:v>-1.5625E-2</c:v>
                </c:pt>
                <c:pt idx="2252">
                  <c:v>-3.125E-2</c:v>
                </c:pt>
                <c:pt idx="2253">
                  <c:v>-4.6874999999999986E-2</c:v>
                </c:pt>
                <c:pt idx="2254">
                  <c:v>-6.25E-2</c:v>
                </c:pt>
                <c:pt idx="2255">
                  <c:v>-4.6874999999999986E-2</c:v>
                </c:pt>
                <c:pt idx="2256">
                  <c:v>-3.125E-2</c:v>
                </c:pt>
                <c:pt idx="2257">
                  <c:v>-4.6874999999999986E-2</c:v>
                </c:pt>
                <c:pt idx="2258">
                  <c:v>-7.8125E-2</c:v>
                </c:pt>
                <c:pt idx="2259">
                  <c:v>-9.3750000000000153E-2</c:v>
                </c:pt>
                <c:pt idx="2260">
                  <c:v>-0.10937500000000008</c:v>
                </c:pt>
                <c:pt idx="2261">
                  <c:v>-7.8125E-2</c:v>
                </c:pt>
                <c:pt idx="2262">
                  <c:v>-7.8125E-2</c:v>
                </c:pt>
                <c:pt idx="2263">
                  <c:v>-1.5625E-2</c:v>
                </c:pt>
                <c:pt idx="2264">
                  <c:v>1.5625E-2</c:v>
                </c:pt>
                <c:pt idx="2265">
                  <c:v>4.6874999999999986E-2</c:v>
                </c:pt>
                <c:pt idx="2266">
                  <c:v>7.8125E-2</c:v>
                </c:pt>
                <c:pt idx="2267">
                  <c:v>7.8125E-2</c:v>
                </c:pt>
                <c:pt idx="2268">
                  <c:v>6.25E-2</c:v>
                </c:pt>
              </c:numCache>
            </c:numRef>
          </c:yVal>
        </c:ser>
        <c:ser>
          <c:idx val="1"/>
          <c:order val="1"/>
          <c:tx>
            <c:strRef>
              <c:f>'PFW Graphs'!$G$1</c:f>
              <c:strCache>
                <c:ptCount val="1"/>
                <c:pt idx="0">
                  <c:v>WDNP_Basic</c:v>
                </c:pt>
              </c:strCache>
            </c:strRef>
          </c:tx>
          <c:marker>
            <c:symbol val="none"/>
          </c:marker>
          <c:xVal>
            <c:numRef>
              <c:f>'PFW Graphs'!$B$2:$B$2270</c:f>
              <c:numCache>
                <c:formatCode>General</c:formatCode>
                <c:ptCount val="2269"/>
                <c:pt idx="0">
                  <c:v>100</c:v>
                </c:pt>
                <c:pt idx="1">
                  <c:v>101</c:v>
                </c:pt>
                <c:pt idx="2">
                  <c:v>102</c:v>
                </c:pt>
                <c:pt idx="3">
                  <c:v>103</c:v>
                </c:pt>
                <c:pt idx="4">
                  <c:v>104</c:v>
                </c:pt>
                <c:pt idx="5">
                  <c:v>105</c:v>
                </c:pt>
                <c:pt idx="6">
                  <c:v>106</c:v>
                </c:pt>
                <c:pt idx="7">
                  <c:v>107</c:v>
                </c:pt>
                <c:pt idx="8">
                  <c:v>108</c:v>
                </c:pt>
                <c:pt idx="9">
                  <c:v>109</c:v>
                </c:pt>
                <c:pt idx="10">
                  <c:v>110</c:v>
                </c:pt>
                <c:pt idx="11">
                  <c:v>111</c:v>
                </c:pt>
                <c:pt idx="12">
                  <c:v>112</c:v>
                </c:pt>
                <c:pt idx="13">
                  <c:v>113</c:v>
                </c:pt>
                <c:pt idx="14">
                  <c:v>114</c:v>
                </c:pt>
                <c:pt idx="15">
                  <c:v>115</c:v>
                </c:pt>
                <c:pt idx="16">
                  <c:v>116</c:v>
                </c:pt>
                <c:pt idx="17">
                  <c:v>117</c:v>
                </c:pt>
                <c:pt idx="18">
                  <c:v>118</c:v>
                </c:pt>
                <c:pt idx="19">
                  <c:v>119</c:v>
                </c:pt>
                <c:pt idx="20">
                  <c:v>120</c:v>
                </c:pt>
                <c:pt idx="21">
                  <c:v>121</c:v>
                </c:pt>
                <c:pt idx="22">
                  <c:v>122</c:v>
                </c:pt>
                <c:pt idx="23">
                  <c:v>123</c:v>
                </c:pt>
                <c:pt idx="24">
                  <c:v>124</c:v>
                </c:pt>
                <c:pt idx="25">
                  <c:v>125</c:v>
                </c:pt>
                <c:pt idx="26">
                  <c:v>126</c:v>
                </c:pt>
                <c:pt idx="27">
                  <c:v>127</c:v>
                </c:pt>
                <c:pt idx="28">
                  <c:v>128</c:v>
                </c:pt>
                <c:pt idx="29">
                  <c:v>129</c:v>
                </c:pt>
                <c:pt idx="30">
                  <c:v>130</c:v>
                </c:pt>
                <c:pt idx="31">
                  <c:v>131</c:v>
                </c:pt>
                <c:pt idx="32">
                  <c:v>132</c:v>
                </c:pt>
                <c:pt idx="33">
                  <c:v>133</c:v>
                </c:pt>
                <c:pt idx="34">
                  <c:v>134</c:v>
                </c:pt>
                <c:pt idx="35">
                  <c:v>135</c:v>
                </c:pt>
                <c:pt idx="36">
                  <c:v>136</c:v>
                </c:pt>
                <c:pt idx="37">
                  <c:v>137</c:v>
                </c:pt>
                <c:pt idx="38">
                  <c:v>138</c:v>
                </c:pt>
                <c:pt idx="39">
                  <c:v>139</c:v>
                </c:pt>
                <c:pt idx="40">
                  <c:v>140</c:v>
                </c:pt>
                <c:pt idx="41">
                  <c:v>141</c:v>
                </c:pt>
                <c:pt idx="42">
                  <c:v>142</c:v>
                </c:pt>
                <c:pt idx="43">
                  <c:v>143</c:v>
                </c:pt>
                <c:pt idx="44">
                  <c:v>144</c:v>
                </c:pt>
                <c:pt idx="45">
                  <c:v>145</c:v>
                </c:pt>
                <c:pt idx="46">
                  <c:v>146</c:v>
                </c:pt>
                <c:pt idx="47">
                  <c:v>147</c:v>
                </c:pt>
                <c:pt idx="48">
                  <c:v>148</c:v>
                </c:pt>
                <c:pt idx="49">
                  <c:v>149</c:v>
                </c:pt>
                <c:pt idx="50">
                  <c:v>150</c:v>
                </c:pt>
                <c:pt idx="51">
                  <c:v>151</c:v>
                </c:pt>
                <c:pt idx="52">
                  <c:v>152</c:v>
                </c:pt>
                <c:pt idx="53">
                  <c:v>153</c:v>
                </c:pt>
                <c:pt idx="54">
                  <c:v>154</c:v>
                </c:pt>
                <c:pt idx="55">
                  <c:v>155</c:v>
                </c:pt>
                <c:pt idx="56">
                  <c:v>156</c:v>
                </c:pt>
                <c:pt idx="57">
                  <c:v>157</c:v>
                </c:pt>
                <c:pt idx="58">
                  <c:v>158</c:v>
                </c:pt>
                <c:pt idx="59">
                  <c:v>159</c:v>
                </c:pt>
                <c:pt idx="60">
                  <c:v>160</c:v>
                </c:pt>
                <c:pt idx="61">
                  <c:v>161</c:v>
                </c:pt>
                <c:pt idx="62">
                  <c:v>162</c:v>
                </c:pt>
                <c:pt idx="63">
                  <c:v>163</c:v>
                </c:pt>
                <c:pt idx="64">
                  <c:v>164</c:v>
                </c:pt>
                <c:pt idx="65">
                  <c:v>165</c:v>
                </c:pt>
                <c:pt idx="66">
                  <c:v>166</c:v>
                </c:pt>
                <c:pt idx="67">
                  <c:v>167</c:v>
                </c:pt>
                <c:pt idx="68">
                  <c:v>168</c:v>
                </c:pt>
                <c:pt idx="69">
                  <c:v>169</c:v>
                </c:pt>
                <c:pt idx="70">
                  <c:v>170</c:v>
                </c:pt>
                <c:pt idx="71">
                  <c:v>171</c:v>
                </c:pt>
                <c:pt idx="72">
                  <c:v>172</c:v>
                </c:pt>
                <c:pt idx="73">
                  <c:v>173</c:v>
                </c:pt>
                <c:pt idx="74">
                  <c:v>174</c:v>
                </c:pt>
                <c:pt idx="75">
                  <c:v>175</c:v>
                </c:pt>
                <c:pt idx="76">
                  <c:v>176</c:v>
                </c:pt>
                <c:pt idx="77">
                  <c:v>177</c:v>
                </c:pt>
                <c:pt idx="78">
                  <c:v>178</c:v>
                </c:pt>
                <c:pt idx="79">
                  <c:v>179</c:v>
                </c:pt>
                <c:pt idx="80">
                  <c:v>180</c:v>
                </c:pt>
                <c:pt idx="81">
                  <c:v>181</c:v>
                </c:pt>
                <c:pt idx="82">
                  <c:v>182</c:v>
                </c:pt>
                <c:pt idx="83">
                  <c:v>183</c:v>
                </c:pt>
                <c:pt idx="84">
                  <c:v>184</c:v>
                </c:pt>
                <c:pt idx="85">
                  <c:v>185</c:v>
                </c:pt>
                <c:pt idx="86">
                  <c:v>186</c:v>
                </c:pt>
                <c:pt idx="87">
                  <c:v>187</c:v>
                </c:pt>
                <c:pt idx="88">
                  <c:v>188</c:v>
                </c:pt>
                <c:pt idx="89">
                  <c:v>189</c:v>
                </c:pt>
                <c:pt idx="90">
                  <c:v>190</c:v>
                </c:pt>
                <c:pt idx="91">
                  <c:v>191</c:v>
                </c:pt>
                <c:pt idx="92">
                  <c:v>192</c:v>
                </c:pt>
                <c:pt idx="93">
                  <c:v>193</c:v>
                </c:pt>
                <c:pt idx="94">
                  <c:v>194</c:v>
                </c:pt>
                <c:pt idx="95">
                  <c:v>195</c:v>
                </c:pt>
                <c:pt idx="96">
                  <c:v>196</c:v>
                </c:pt>
                <c:pt idx="97">
                  <c:v>197</c:v>
                </c:pt>
                <c:pt idx="98">
                  <c:v>198</c:v>
                </c:pt>
                <c:pt idx="99">
                  <c:v>199</c:v>
                </c:pt>
                <c:pt idx="100">
                  <c:v>200</c:v>
                </c:pt>
                <c:pt idx="101">
                  <c:v>201</c:v>
                </c:pt>
                <c:pt idx="102">
                  <c:v>202</c:v>
                </c:pt>
                <c:pt idx="103">
                  <c:v>203</c:v>
                </c:pt>
                <c:pt idx="104">
                  <c:v>204</c:v>
                </c:pt>
                <c:pt idx="105">
                  <c:v>205</c:v>
                </c:pt>
                <c:pt idx="106">
                  <c:v>206</c:v>
                </c:pt>
                <c:pt idx="107">
                  <c:v>207</c:v>
                </c:pt>
                <c:pt idx="108">
                  <c:v>208</c:v>
                </c:pt>
                <c:pt idx="109">
                  <c:v>209</c:v>
                </c:pt>
                <c:pt idx="110">
                  <c:v>210</c:v>
                </c:pt>
                <c:pt idx="111">
                  <c:v>211</c:v>
                </c:pt>
                <c:pt idx="112">
                  <c:v>212</c:v>
                </c:pt>
                <c:pt idx="113">
                  <c:v>213</c:v>
                </c:pt>
                <c:pt idx="114">
                  <c:v>214</c:v>
                </c:pt>
                <c:pt idx="115">
                  <c:v>215</c:v>
                </c:pt>
                <c:pt idx="116">
                  <c:v>216</c:v>
                </c:pt>
                <c:pt idx="117">
                  <c:v>217</c:v>
                </c:pt>
                <c:pt idx="118">
                  <c:v>218</c:v>
                </c:pt>
                <c:pt idx="119">
                  <c:v>219</c:v>
                </c:pt>
                <c:pt idx="120">
                  <c:v>220</c:v>
                </c:pt>
                <c:pt idx="121">
                  <c:v>221</c:v>
                </c:pt>
                <c:pt idx="122">
                  <c:v>222</c:v>
                </c:pt>
                <c:pt idx="123">
                  <c:v>223</c:v>
                </c:pt>
                <c:pt idx="124">
                  <c:v>224</c:v>
                </c:pt>
                <c:pt idx="125">
                  <c:v>225</c:v>
                </c:pt>
                <c:pt idx="126">
                  <c:v>226</c:v>
                </c:pt>
                <c:pt idx="127">
                  <c:v>227</c:v>
                </c:pt>
                <c:pt idx="128">
                  <c:v>228</c:v>
                </c:pt>
                <c:pt idx="129">
                  <c:v>229</c:v>
                </c:pt>
                <c:pt idx="130">
                  <c:v>230</c:v>
                </c:pt>
                <c:pt idx="131">
                  <c:v>231</c:v>
                </c:pt>
                <c:pt idx="132">
                  <c:v>232</c:v>
                </c:pt>
                <c:pt idx="133">
                  <c:v>233</c:v>
                </c:pt>
                <c:pt idx="134">
                  <c:v>234</c:v>
                </c:pt>
                <c:pt idx="135">
                  <c:v>235</c:v>
                </c:pt>
                <c:pt idx="136">
                  <c:v>236</c:v>
                </c:pt>
                <c:pt idx="137">
                  <c:v>237</c:v>
                </c:pt>
                <c:pt idx="138">
                  <c:v>238</c:v>
                </c:pt>
                <c:pt idx="139">
                  <c:v>239</c:v>
                </c:pt>
                <c:pt idx="140">
                  <c:v>240</c:v>
                </c:pt>
                <c:pt idx="141">
                  <c:v>241</c:v>
                </c:pt>
                <c:pt idx="142">
                  <c:v>242</c:v>
                </c:pt>
                <c:pt idx="143">
                  <c:v>243</c:v>
                </c:pt>
                <c:pt idx="144">
                  <c:v>244</c:v>
                </c:pt>
                <c:pt idx="145">
                  <c:v>245</c:v>
                </c:pt>
                <c:pt idx="146">
                  <c:v>246</c:v>
                </c:pt>
                <c:pt idx="147">
                  <c:v>247</c:v>
                </c:pt>
                <c:pt idx="148">
                  <c:v>248</c:v>
                </c:pt>
                <c:pt idx="149">
                  <c:v>249</c:v>
                </c:pt>
                <c:pt idx="150">
                  <c:v>250</c:v>
                </c:pt>
                <c:pt idx="151">
                  <c:v>251</c:v>
                </c:pt>
                <c:pt idx="152">
                  <c:v>252</c:v>
                </c:pt>
                <c:pt idx="153">
                  <c:v>253</c:v>
                </c:pt>
                <c:pt idx="154">
                  <c:v>254</c:v>
                </c:pt>
                <c:pt idx="155">
                  <c:v>255</c:v>
                </c:pt>
                <c:pt idx="156">
                  <c:v>256</c:v>
                </c:pt>
                <c:pt idx="157">
                  <c:v>257</c:v>
                </c:pt>
                <c:pt idx="158">
                  <c:v>258</c:v>
                </c:pt>
                <c:pt idx="159">
                  <c:v>259</c:v>
                </c:pt>
                <c:pt idx="160">
                  <c:v>260</c:v>
                </c:pt>
                <c:pt idx="161">
                  <c:v>261</c:v>
                </c:pt>
                <c:pt idx="162">
                  <c:v>262</c:v>
                </c:pt>
                <c:pt idx="163">
                  <c:v>263</c:v>
                </c:pt>
                <c:pt idx="164">
                  <c:v>264</c:v>
                </c:pt>
                <c:pt idx="165">
                  <c:v>265</c:v>
                </c:pt>
                <c:pt idx="166">
                  <c:v>266</c:v>
                </c:pt>
                <c:pt idx="167">
                  <c:v>267</c:v>
                </c:pt>
                <c:pt idx="168">
                  <c:v>268</c:v>
                </c:pt>
                <c:pt idx="169">
                  <c:v>269</c:v>
                </c:pt>
                <c:pt idx="170">
                  <c:v>270</c:v>
                </c:pt>
                <c:pt idx="171">
                  <c:v>271</c:v>
                </c:pt>
                <c:pt idx="172">
                  <c:v>272</c:v>
                </c:pt>
                <c:pt idx="173">
                  <c:v>273</c:v>
                </c:pt>
                <c:pt idx="174">
                  <c:v>274</c:v>
                </c:pt>
                <c:pt idx="175">
                  <c:v>275</c:v>
                </c:pt>
                <c:pt idx="176">
                  <c:v>276</c:v>
                </c:pt>
                <c:pt idx="177">
                  <c:v>277</c:v>
                </c:pt>
                <c:pt idx="178">
                  <c:v>278</c:v>
                </c:pt>
                <c:pt idx="179">
                  <c:v>279</c:v>
                </c:pt>
                <c:pt idx="180">
                  <c:v>280</c:v>
                </c:pt>
                <c:pt idx="181">
                  <c:v>281</c:v>
                </c:pt>
                <c:pt idx="182">
                  <c:v>282</c:v>
                </c:pt>
                <c:pt idx="183">
                  <c:v>283</c:v>
                </c:pt>
                <c:pt idx="184">
                  <c:v>284</c:v>
                </c:pt>
                <c:pt idx="185">
                  <c:v>285</c:v>
                </c:pt>
                <c:pt idx="186">
                  <c:v>286</c:v>
                </c:pt>
                <c:pt idx="187">
                  <c:v>287</c:v>
                </c:pt>
                <c:pt idx="188">
                  <c:v>288</c:v>
                </c:pt>
                <c:pt idx="189">
                  <c:v>289</c:v>
                </c:pt>
                <c:pt idx="190">
                  <c:v>290</c:v>
                </c:pt>
                <c:pt idx="191">
                  <c:v>291</c:v>
                </c:pt>
                <c:pt idx="192">
                  <c:v>292</c:v>
                </c:pt>
                <c:pt idx="193">
                  <c:v>293</c:v>
                </c:pt>
                <c:pt idx="194">
                  <c:v>294</c:v>
                </c:pt>
                <c:pt idx="195">
                  <c:v>295</c:v>
                </c:pt>
                <c:pt idx="196">
                  <c:v>296</c:v>
                </c:pt>
                <c:pt idx="197">
                  <c:v>297</c:v>
                </c:pt>
                <c:pt idx="198">
                  <c:v>298</c:v>
                </c:pt>
                <c:pt idx="199">
                  <c:v>299</c:v>
                </c:pt>
                <c:pt idx="200">
                  <c:v>300</c:v>
                </c:pt>
                <c:pt idx="201">
                  <c:v>301</c:v>
                </c:pt>
                <c:pt idx="202">
                  <c:v>302</c:v>
                </c:pt>
                <c:pt idx="203">
                  <c:v>303</c:v>
                </c:pt>
                <c:pt idx="204">
                  <c:v>304</c:v>
                </c:pt>
                <c:pt idx="205">
                  <c:v>305</c:v>
                </c:pt>
                <c:pt idx="206">
                  <c:v>306</c:v>
                </c:pt>
                <c:pt idx="207">
                  <c:v>307</c:v>
                </c:pt>
                <c:pt idx="208">
                  <c:v>308</c:v>
                </c:pt>
                <c:pt idx="209">
                  <c:v>309</c:v>
                </c:pt>
                <c:pt idx="210">
                  <c:v>310</c:v>
                </c:pt>
                <c:pt idx="211">
                  <c:v>311</c:v>
                </c:pt>
                <c:pt idx="212">
                  <c:v>312</c:v>
                </c:pt>
                <c:pt idx="213">
                  <c:v>313</c:v>
                </c:pt>
                <c:pt idx="214">
                  <c:v>314</c:v>
                </c:pt>
                <c:pt idx="215">
                  <c:v>315</c:v>
                </c:pt>
                <c:pt idx="216">
                  <c:v>316</c:v>
                </c:pt>
                <c:pt idx="217">
                  <c:v>317</c:v>
                </c:pt>
                <c:pt idx="218">
                  <c:v>318</c:v>
                </c:pt>
                <c:pt idx="219">
                  <c:v>319</c:v>
                </c:pt>
                <c:pt idx="220">
                  <c:v>320</c:v>
                </c:pt>
                <c:pt idx="221">
                  <c:v>321</c:v>
                </c:pt>
                <c:pt idx="222">
                  <c:v>322</c:v>
                </c:pt>
                <c:pt idx="223">
                  <c:v>323</c:v>
                </c:pt>
                <c:pt idx="224">
                  <c:v>324</c:v>
                </c:pt>
                <c:pt idx="225">
                  <c:v>325</c:v>
                </c:pt>
                <c:pt idx="226">
                  <c:v>326</c:v>
                </c:pt>
                <c:pt idx="227">
                  <c:v>327</c:v>
                </c:pt>
                <c:pt idx="228">
                  <c:v>328</c:v>
                </c:pt>
                <c:pt idx="229">
                  <c:v>329</c:v>
                </c:pt>
                <c:pt idx="230">
                  <c:v>330</c:v>
                </c:pt>
                <c:pt idx="231">
                  <c:v>331</c:v>
                </c:pt>
                <c:pt idx="232">
                  <c:v>332</c:v>
                </c:pt>
                <c:pt idx="233">
                  <c:v>333</c:v>
                </c:pt>
                <c:pt idx="234">
                  <c:v>334</c:v>
                </c:pt>
                <c:pt idx="235">
                  <c:v>335</c:v>
                </c:pt>
                <c:pt idx="236">
                  <c:v>336</c:v>
                </c:pt>
                <c:pt idx="237">
                  <c:v>337</c:v>
                </c:pt>
                <c:pt idx="238">
                  <c:v>338</c:v>
                </c:pt>
                <c:pt idx="239">
                  <c:v>339</c:v>
                </c:pt>
                <c:pt idx="240">
                  <c:v>340</c:v>
                </c:pt>
                <c:pt idx="241">
                  <c:v>341</c:v>
                </c:pt>
                <c:pt idx="242">
                  <c:v>342</c:v>
                </c:pt>
                <c:pt idx="243">
                  <c:v>343</c:v>
                </c:pt>
                <c:pt idx="244">
                  <c:v>344</c:v>
                </c:pt>
                <c:pt idx="245">
                  <c:v>345</c:v>
                </c:pt>
                <c:pt idx="246">
                  <c:v>346</c:v>
                </c:pt>
                <c:pt idx="247">
                  <c:v>347</c:v>
                </c:pt>
                <c:pt idx="248">
                  <c:v>348</c:v>
                </c:pt>
                <c:pt idx="249">
                  <c:v>349</c:v>
                </c:pt>
                <c:pt idx="250">
                  <c:v>350</c:v>
                </c:pt>
                <c:pt idx="251">
                  <c:v>351</c:v>
                </c:pt>
                <c:pt idx="252">
                  <c:v>352</c:v>
                </c:pt>
                <c:pt idx="253">
                  <c:v>353</c:v>
                </c:pt>
                <c:pt idx="254">
                  <c:v>354</c:v>
                </c:pt>
                <c:pt idx="255">
                  <c:v>355</c:v>
                </c:pt>
                <c:pt idx="256">
                  <c:v>356</c:v>
                </c:pt>
                <c:pt idx="257">
                  <c:v>357</c:v>
                </c:pt>
                <c:pt idx="258">
                  <c:v>358</c:v>
                </c:pt>
                <c:pt idx="259">
                  <c:v>359</c:v>
                </c:pt>
                <c:pt idx="260">
                  <c:v>360</c:v>
                </c:pt>
                <c:pt idx="261">
                  <c:v>361</c:v>
                </c:pt>
                <c:pt idx="262">
                  <c:v>362</c:v>
                </c:pt>
                <c:pt idx="263">
                  <c:v>363</c:v>
                </c:pt>
                <c:pt idx="264">
                  <c:v>364</c:v>
                </c:pt>
                <c:pt idx="265">
                  <c:v>365</c:v>
                </c:pt>
                <c:pt idx="266">
                  <c:v>366</c:v>
                </c:pt>
                <c:pt idx="267">
                  <c:v>367</c:v>
                </c:pt>
                <c:pt idx="268">
                  <c:v>368</c:v>
                </c:pt>
                <c:pt idx="269">
                  <c:v>369</c:v>
                </c:pt>
                <c:pt idx="270">
                  <c:v>370</c:v>
                </c:pt>
                <c:pt idx="271">
                  <c:v>371</c:v>
                </c:pt>
                <c:pt idx="272">
                  <c:v>372</c:v>
                </c:pt>
                <c:pt idx="273">
                  <c:v>373</c:v>
                </c:pt>
                <c:pt idx="274">
                  <c:v>374</c:v>
                </c:pt>
                <c:pt idx="275">
                  <c:v>375</c:v>
                </c:pt>
                <c:pt idx="276">
                  <c:v>376</c:v>
                </c:pt>
                <c:pt idx="277">
                  <c:v>377</c:v>
                </c:pt>
                <c:pt idx="278">
                  <c:v>378</c:v>
                </c:pt>
                <c:pt idx="279">
                  <c:v>379</c:v>
                </c:pt>
                <c:pt idx="280">
                  <c:v>380</c:v>
                </c:pt>
                <c:pt idx="281">
                  <c:v>381</c:v>
                </c:pt>
                <c:pt idx="282">
                  <c:v>382</c:v>
                </c:pt>
                <c:pt idx="283">
                  <c:v>383</c:v>
                </c:pt>
                <c:pt idx="284">
                  <c:v>384</c:v>
                </c:pt>
                <c:pt idx="285">
                  <c:v>385</c:v>
                </c:pt>
                <c:pt idx="286">
                  <c:v>386</c:v>
                </c:pt>
                <c:pt idx="287">
                  <c:v>387</c:v>
                </c:pt>
                <c:pt idx="288">
                  <c:v>388</c:v>
                </c:pt>
                <c:pt idx="289">
                  <c:v>389</c:v>
                </c:pt>
                <c:pt idx="290">
                  <c:v>390</c:v>
                </c:pt>
                <c:pt idx="291">
                  <c:v>391</c:v>
                </c:pt>
                <c:pt idx="292">
                  <c:v>392</c:v>
                </c:pt>
                <c:pt idx="293">
                  <c:v>393</c:v>
                </c:pt>
                <c:pt idx="294">
                  <c:v>394</c:v>
                </c:pt>
                <c:pt idx="295">
                  <c:v>395</c:v>
                </c:pt>
                <c:pt idx="296">
                  <c:v>396</c:v>
                </c:pt>
                <c:pt idx="297">
                  <c:v>397</c:v>
                </c:pt>
                <c:pt idx="298">
                  <c:v>398</c:v>
                </c:pt>
                <c:pt idx="299">
                  <c:v>399</c:v>
                </c:pt>
                <c:pt idx="300">
                  <c:v>400</c:v>
                </c:pt>
                <c:pt idx="301">
                  <c:v>401</c:v>
                </c:pt>
                <c:pt idx="302">
                  <c:v>402</c:v>
                </c:pt>
                <c:pt idx="303">
                  <c:v>403</c:v>
                </c:pt>
                <c:pt idx="304">
                  <c:v>404</c:v>
                </c:pt>
                <c:pt idx="305">
                  <c:v>405</c:v>
                </c:pt>
                <c:pt idx="306">
                  <c:v>406</c:v>
                </c:pt>
                <c:pt idx="307">
                  <c:v>407</c:v>
                </c:pt>
                <c:pt idx="308">
                  <c:v>408</c:v>
                </c:pt>
                <c:pt idx="309">
                  <c:v>409</c:v>
                </c:pt>
                <c:pt idx="310">
                  <c:v>410</c:v>
                </c:pt>
                <c:pt idx="311">
                  <c:v>411</c:v>
                </c:pt>
                <c:pt idx="312">
                  <c:v>412</c:v>
                </c:pt>
                <c:pt idx="313">
                  <c:v>413</c:v>
                </c:pt>
                <c:pt idx="314">
                  <c:v>414</c:v>
                </c:pt>
                <c:pt idx="315">
                  <c:v>415</c:v>
                </c:pt>
                <c:pt idx="316">
                  <c:v>416</c:v>
                </c:pt>
                <c:pt idx="317">
                  <c:v>417</c:v>
                </c:pt>
                <c:pt idx="318">
                  <c:v>418</c:v>
                </c:pt>
                <c:pt idx="319">
                  <c:v>419</c:v>
                </c:pt>
                <c:pt idx="320">
                  <c:v>420</c:v>
                </c:pt>
                <c:pt idx="321">
                  <c:v>421</c:v>
                </c:pt>
                <c:pt idx="322">
                  <c:v>422</c:v>
                </c:pt>
                <c:pt idx="323">
                  <c:v>423</c:v>
                </c:pt>
                <c:pt idx="324">
                  <c:v>424</c:v>
                </c:pt>
                <c:pt idx="325">
                  <c:v>425</c:v>
                </c:pt>
                <c:pt idx="326">
                  <c:v>426</c:v>
                </c:pt>
                <c:pt idx="327">
                  <c:v>427</c:v>
                </c:pt>
                <c:pt idx="328">
                  <c:v>428</c:v>
                </c:pt>
                <c:pt idx="329">
                  <c:v>429</c:v>
                </c:pt>
                <c:pt idx="330">
                  <c:v>430</c:v>
                </c:pt>
                <c:pt idx="331">
                  <c:v>431</c:v>
                </c:pt>
                <c:pt idx="332">
                  <c:v>432</c:v>
                </c:pt>
                <c:pt idx="333">
                  <c:v>433</c:v>
                </c:pt>
                <c:pt idx="334">
                  <c:v>434</c:v>
                </c:pt>
                <c:pt idx="335">
                  <c:v>435</c:v>
                </c:pt>
                <c:pt idx="336">
                  <c:v>436</c:v>
                </c:pt>
                <c:pt idx="337">
                  <c:v>437</c:v>
                </c:pt>
                <c:pt idx="338">
                  <c:v>438</c:v>
                </c:pt>
                <c:pt idx="339">
                  <c:v>439</c:v>
                </c:pt>
                <c:pt idx="340">
                  <c:v>440</c:v>
                </c:pt>
                <c:pt idx="341">
                  <c:v>441</c:v>
                </c:pt>
                <c:pt idx="342">
                  <c:v>442</c:v>
                </c:pt>
                <c:pt idx="343">
                  <c:v>443</c:v>
                </c:pt>
                <c:pt idx="344">
                  <c:v>444</c:v>
                </c:pt>
                <c:pt idx="345">
                  <c:v>445</c:v>
                </c:pt>
                <c:pt idx="346">
                  <c:v>446</c:v>
                </c:pt>
                <c:pt idx="347">
                  <c:v>447</c:v>
                </c:pt>
                <c:pt idx="348">
                  <c:v>448</c:v>
                </c:pt>
                <c:pt idx="349">
                  <c:v>449</c:v>
                </c:pt>
                <c:pt idx="350">
                  <c:v>450</c:v>
                </c:pt>
                <c:pt idx="351">
                  <c:v>451</c:v>
                </c:pt>
                <c:pt idx="352">
                  <c:v>452</c:v>
                </c:pt>
                <c:pt idx="353">
                  <c:v>453</c:v>
                </c:pt>
                <c:pt idx="354">
                  <c:v>454</c:v>
                </c:pt>
                <c:pt idx="355">
                  <c:v>455</c:v>
                </c:pt>
                <c:pt idx="356">
                  <c:v>456</c:v>
                </c:pt>
                <c:pt idx="357">
                  <c:v>457</c:v>
                </c:pt>
                <c:pt idx="358">
                  <c:v>458</c:v>
                </c:pt>
                <c:pt idx="359">
                  <c:v>459</c:v>
                </c:pt>
                <c:pt idx="360">
                  <c:v>460</c:v>
                </c:pt>
                <c:pt idx="361">
                  <c:v>461</c:v>
                </c:pt>
                <c:pt idx="362">
                  <c:v>462</c:v>
                </c:pt>
                <c:pt idx="363">
                  <c:v>463</c:v>
                </c:pt>
                <c:pt idx="364">
                  <c:v>464</c:v>
                </c:pt>
                <c:pt idx="365">
                  <c:v>465</c:v>
                </c:pt>
                <c:pt idx="366">
                  <c:v>466</c:v>
                </c:pt>
                <c:pt idx="367">
                  <c:v>467</c:v>
                </c:pt>
                <c:pt idx="368">
                  <c:v>468</c:v>
                </c:pt>
                <c:pt idx="369">
                  <c:v>469</c:v>
                </c:pt>
                <c:pt idx="370">
                  <c:v>470</c:v>
                </c:pt>
                <c:pt idx="371">
                  <c:v>471</c:v>
                </c:pt>
                <c:pt idx="372">
                  <c:v>472</c:v>
                </c:pt>
                <c:pt idx="373">
                  <c:v>473</c:v>
                </c:pt>
                <c:pt idx="374">
                  <c:v>474</c:v>
                </c:pt>
                <c:pt idx="375">
                  <c:v>475</c:v>
                </c:pt>
                <c:pt idx="376">
                  <c:v>476</c:v>
                </c:pt>
                <c:pt idx="377">
                  <c:v>477</c:v>
                </c:pt>
                <c:pt idx="378">
                  <c:v>478</c:v>
                </c:pt>
                <c:pt idx="379">
                  <c:v>479</c:v>
                </c:pt>
                <c:pt idx="380">
                  <c:v>480</c:v>
                </c:pt>
                <c:pt idx="381">
                  <c:v>481</c:v>
                </c:pt>
                <c:pt idx="382">
                  <c:v>482</c:v>
                </c:pt>
                <c:pt idx="383">
                  <c:v>483</c:v>
                </c:pt>
                <c:pt idx="384">
                  <c:v>484</c:v>
                </c:pt>
                <c:pt idx="385">
                  <c:v>485</c:v>
                </c:pt>
                <c:pt idx="386">
                  <c:v>486</c:v>
                </c:pt>
                <c:pt idx="387">
                  <c:v>487</c:v>
                </c:pt>
                <c:pt idx="388">
                  <c:v>488</c:v>
                </c:pt>
                <c:pt idx="389">
                  <c:v>489</c:v>
                </c:pt>
                <c:pt idx="390">
                  <c:v>490</c:v>
                </c:pt>
                <c:pt idx="391">
                  <c:v>491</c:v>
                </c:pt>
                <c:pt idx="392">
                  <c:v>492</c:v>
                </c:pt>
                <c:pt idx="393">
                  <c:v>493</c:v>
                </c:pt>
                <c:pt idx="394">
                  <c:v>494</c:v>
                </c:pt>
                <c:pt idx="395">
                  <c:v>495</c:v>
                </c:pt>
                <c:pt idx="396">
                  <c:v>496</c:v>
                </c:pt>
                <c:pt idx="397">
                  <c:v>497</c:v>
                </c:pt>
                <c:pt idx="398">
                  <c:v>498</c:v>
                </c:pt>
                <c:pt idx="399">
                  <c:v>499</c:v>
                </c:pt>
                <c:pt idx="400">
                  <c:v>500</c:v>
                </c:pt>
                <c:pt idx="401">
                  <c:v>501</c:v>
                </c:pt>
                <c:pt idx="402">
                  <c:v>502</c:v>
                </c:pt>
                <c:pt idx="403">
                  <c:v>503</c:v>
                </c:pt>
                <c:pt idx="404">
                  <c:v>504</c:v>
                </c:pt>
                <c:pt idx="405">
                  <c:v>505</c:v>
                </c:pt>
                <c:pt idx="406">
                  <c:v>506</c:v>
                </c:pt>
                <c:pt idx="407">
                  <c:v>507</c:v>
                </c:pt>
                <c:pt idx="408">
                  <c:v>508</c:v>
                </c:pt>
                <c:pt idx="409">
                  <c:v>509</c:v>
                </c:pt>
                <c:pt idx="410">
                  <c:v>510</c:v>
                </c:pt>
                <c:pt idx="411">
                  <c:v>511</c:v>
                </c:pt>
                <c:pt idx="412">
                  <c:v>512</c:v>
                </c:pt>
                <c:pt idx="413">
                  <c:v>513</c:v>
                </c:pt>
                <c:pt idx="414">
                  <c:v>514</c:v>
                </c:pt>
                <c:pt idx="415">
                  <c:v>515</c:v>
                </c:pt>
                <c:pt idx="416">
                  <c:v>516</c:v>
                </c:pt>
                <c:pt idx="417">
                  <c:v>517</c:v>
                </c:pt>
                <c:pt idx="418">
                  <c:v>518</c:v>
                </c:pt>
                <c:pt idx="419">
                  <c:v>519</c:v>
                </c:pt>
                <c:pt idx="420">
                  <c:v>520</c:v>
                </c:pt>
                <c:pt idx="421">
                  <c:v>521</c:v>
                </c:pt>
                <c:pt idx="422">
                  <c:v>522</c:v>
                </c:pt>
                <c:pt idx="423">
                  <c:v>523</c:v>
                </c:pt>
                <c:pt idx="424">
                  <c:v>524</c:v>
                </c:pt>
                <c:pt idx="425">
                  <c:v>525</c:v>
                </c:pt>
                <c:pt idx="426">
                  <c:v>526</c:v>
                </c:pt>
                <c:pt idx="427">
                  <c:v>527</c:v>
                </c:pt>
                <c:pt idx="428">
                  <c:v>528</c:v>
                </c:pt>
                <c:pt idx="429">
                  <c:v>529</c:v>
                </c:pt>
                <c:pt idx="430">
                  <c:v>530</c:v>
                </c:pt>
                <c:pt idx="431">
                  <c:v>531</c:v>
                </c:pt>
                <c:pt idx="432">
                  <c:v>532</c:v>
                </c:pt>
                <c:pt idx="433">
                  <c:v>533</c:v>
                </c:pt>
                <c:pt idx="434">
                  <c:v>534</c:v>
                </c:pt>
                <c:pt idx="435">
                  <c:v>535</c:v>
                </c:pt>
                <c:pt idx="436">
                  <c:v>536</c:v>
                </c:pt>
                <c:pt idx="437">
                  <c:v>537</c:v>
                </c:pt>
                <c:pt idx="438">
                  <c:v>538</c:v>
                </c:pt>
                <c:pt idx="439">
                  <c:v>539</c:v>
                </c:pt>
                <c:pt idx="440">
                  <c:v>540</c:v>
                </c:pt>
                <c:pt idx="441">
                  <c:v>541</c:v>
                </c:pt>
                <c:pt idx="442">
                  <c:v>542</c:v>
                </c:pt>
                <c:pt idx="443">
                  <c:v>543</c:v>
                </c:pt>
                <c:pt idx="444">
                  <c:v>544</c:v>
                </c:pt>
                <c:pt idx="445">
                  <c:v>545</c:v>
                </c:pt>
                <c:pt idx="446">
                  <c:v>546</c:v>
                </c:pt>
                <c:pt idx="447">
                  <c:v>547</c:v>
                </c:pt>
                <c:pt idx="448">
                  <c:v>548</c:v>
                </c:pt>
                <c:pt idx="449">
                  <c:v>549</c:v>
                </c:pt>
                <c:pt idx="450">
                  <c:v>550</c:v>
                </c:pt>
                <c:pt idx="451">
                  <c:v>551</c:v>
                </c:pt>
                <c:pt idx="452">
                  <c:v>552</c:v>
                </c:pt>
                <c:pt idx="453">
                  <c:v>553</c:v>
                </c:pt>
                <c:pt idx="454">
                  <c:v>554</c:v>
                </c:pt>
                <c:pt idx="455">
                  <c:v>555</c:v>
                </c:pt>
                <c:pt idx="456">
                  <c:v>556</c:v>
                </c:pt>
                <c:pt idx="457">
                  <c:v>557</c:v>
                </c:pt>
                <c:pt idx="458">
                  <c:v>558</c:v>
                </c:pt>
                <c:pt idx="459">
                  <c:v>559</c:v>
                </c:pt>
                <c:pt idx="460">
                  <c:v>560</c:v>
                </c:pt>
                <c:pt idx="461">
                  <c:v>561</c:v>
                </c:pt>
                <c:pt idx="462">
                  <c:v>562</c:v>
                </c:pt>
                <c:pt idx="463">
                  <c:v>563</c:v>
                </c:pt>
                <c:pt idx="464">
                  <c:v>564</c:v>
                </c:pt>
                <c:pt idx="465">
                  <c:v>565</c:v>
                </c:pt>
                <c:pt idx="466">
                  <c:v>566</c:v>
                </c:pt>
                <c:pt idx="467">
                  <c:v>567</c:v>
                </c:pt>
                <c:pt idx="468">
                  <c:v>568</c:v>
                </c:pt>
                <c:pt idx="469">
                  <c:v>569</c:v>
                </c:pt>
                <c:pt idx="470">
                  <c:v>570</c:v>
                </c:pt>
                <c:pt idx="471">
                  <c:v>571</c:v>
                </c:pt>
                <c:pt idx="472">
                  <c:v>572</c:v>
                </c:pt>
                <c:pt idx="473">
                  <c:v>573</c:v>
                </c:pt>
                <c:pt idx="474">
                  <c:v>574</c:v>
                </c:pt>
                <c:pt idx="475">
                  <c:v>575</c:v>
                </c:pt>
                <c:pt idx="476">
                  <c:v>576</c:v>
                </c:pt>
                <c:pt idx="477">
                  <c:v>577</c:v>
                </c:pt>
                <c:pt idx="478">
                  <c:v>578</c:v>
                </c:pt>
                <c:pt idx="479">
                  <c:v>579</c:v>
                </c:pt>
                <c:pt idx="480">
                  <c:v>580</c:v>
                </c:pt>
                <c:pt idx="481">
                  <c:v>581</c:v>
                </c:pt>
                <c:pt idx="482">
                  <c:v>582</c:v>
                </c:pt>
                <c:pt idx="483">
                  <c:v>583</c:v>
                </c:pt>
                <c:pt idx="484">
                  <c:v>584</c:v>
                </c:pt>
                <c:pt idx="485">
                  <c:v>585</c:v>
                </c:pt>
                <c:pt idx="486">
                  <c:v>586</c:v>
                </c:pt>
                <c:pt idx="487">
                  <c:v>587</c:v>
                </c:pt>
                <c:pt idx="488">
                  <c:v>588</c:v>
                </c:pt>
                <c:pt idx="489">
                  <c:v>589</c:v>
                </c:pt>
                <c:pt idx="490">
                  <c:v>590</c:v>
                </c:pt>
                <c:pt idx="491">
                  <c:v>591</c:v>
                </c:pt>
                <c:pt idx="492">
                  <c:v>592</c:v>
                </c:pt>
                <c:pt idx="493">
                  <c:v>593</c:v>
                </c:pt>
                <c:pt idx="494">
                  <c:v>594</c:v>
                </c:pt>
                <c:pt idx="495">
                  <c:v>595</c:v>
                </c:pt>
                <c:pt idx="496">
                  <c:v>596</c:v>
                </c:pt>
                <c:pt idx="497">
                  <c:v>597</c:v>
                </c:pt>
                <c:pt idx="498">
                  <c:v>598</c:v>
                </c:pt>
                <c:pt idx="499">
                  <c:v>599</c:v>
                </c:pt>
                <c:pt idx="500">
                  <c:v>600</c:v>
                </c:pt>
                <c:pt idx="501">
                  <c:v>601</c:v>
                </c:pt>
                <c:pt idx="502">
                  <c:v>602</c:v>
                </c:pt>
                <c:pt idx="503">
                  <c:v>603</c:v>
                </c:pt>
                <c:pt idx="504">
                  <c:v>604</c:v>
                </c:pt>
                <c:pt idx="505">
                  <c:v>605</c:v>
                </c:pt>
                <c:pt idx="506">
                  <c:v>606</c:v>
                </c:pt>
                <c:pt idx="507">
                  <c:v>607</c:v>
                </c:pt>
                <c:pt idx="508">
                  <c:v>608</c:v>
                </c:pt>
                <c:pt idx="509">
                  <c:v>609</c:v>
                </c:pt>
                <c:pt idx="510">
                  <c:v>610</c:v>
                </c:pt>
                <c:pt idx="511">
                  <c:v>611</c:v>
                </c:pt>
                <c:pt idx="512">
                  <c:v>612</c:v>
                </c:pt>
                <c:pt idx="513">
                  <c:v>613</c:v>
                </c:pt>
                <c:pt idx="514">
                  <c:v>614</c:v>
                </c:pt>
                <c:pt idx="515">
                  <c:v>615</c:v>
                </c:pt>
                <c:pt idx="516">
                  <c:v>616</c:v>
                </c:pt>
                <c:pt idx="517">
                  <c:v>617</c:v>
                </c:pt>
                <c:pt idx="518">
                  <c:v>618</c:v>
                </c:pt>
                <c:pt idx="519">
                  <c:v>619</c:v>
                </c:pt>
                <c:pt idx="520">
                  <c:v>620</c:v>
                </c:pt>
                <c:pt idx="521">
                  <c:v>621</c:v>
                </c:pt>
                <c:pt idx="522">
                  <c:v>622</c:v>
                </c:pt>
                <c:pt idx="523">
                  <c:v>623</c:v>
                </c:pt>
                <c:pt idx="524">
                  <c:v>624</c:v>
                </c:pt>
                <c:pt idx="525">
                  <c:v>625</c:v>
                </c:pt>
                <c:pt idx="526">
                  <c:v>626</c:v>
                </c:pt>
                <c:pt idx="527">
                  <c:v>627</c:v>
                </c:pt>
                <c:pt idx="528">
                  <c:v>628</c:v>
                </c:pt>
                <c:pt idx="529">
                  <c:v>629</c:v>
                </c:pt>
                <c:pt idx="530">
                  <c:v>630</c:v>
                </c:pt>
                <c:pt idx="531">
                  <c:v>631</c:v>
                </c:pt>
                <c:pt idx="532">
                  <c:v>632</c:v>
                </c:pt>
                <c:pt idx="533">
                  <c:v>633</c:v>
                </c:pt>
                <c:pt idx="534">
                  <c:v>634</c:v>
                </c:pt>
                <c:pt idx="535">
                  <c:v>635</c:v>
                </c:pt>
                <c:pt idx="536">
                  <c:v>636</c:v>
                </c:pt>
                <c:pt idx="537">
                  <c:v>637</c:v>
                </c:pt>
                <c:pt idx="538">
                  <c:v>638</c:v>
                </c:pt>
                <c:pt idx="539">
                  <c:v>639</c:v>
                </c:pt>
                <c:pt idx="540">
                  <c:v>640</c:v>
                </c:pt>
                <c:pt idx="541">
                  <c:v>641</c:v>
                </c:pt>
                <c:pt idx="542">
                  <c:v>642</c:v>
                </c:pt>
                <c:pt idx="543">
                  <c:v>643</c:v>
                </c:pt>
                <c:pt idx="544">
                  <c:v>644</c:v>
                </c:pt>
                <c:pt idx="545">
                  <c:v>645</c:v>
                </c:pt>
                <c:pt idx="546">
                  <c:v>646</c:v>
                </c:pt>
                <c:pt idx="547">
                  <c:v>647</c:v>
                </c:pt>
                <c:pt idx="548">
                  <c:v>648</c:v>
                </c:pt>
                <c:pt idx="549">
                  <c:v>649</c:v>
                </c:pt>
                <c:pt idx="550">
                  <c:v>650</c:v>
                </c:pt>
                <c:pt idx="551">
                  <c:v>651</c:v>
                </c:pt>
                <c:pt idx="552">
                  <c:v>652</c:v>
                </c:pt>
                <c:pt idx="553">
                  <c:v>653</c:v>
                </c:pt>
                <c:pt idx="554">
                  <c:v>654</c:v>
                </c:pt>
                <c:pt idx="555">
                  <c:v>655</c:v>
                </c:pt>
                <c:pt idx="556">
                  <c:v>656</c:v>
                </c:pt>
                <c:pt idx="557">
                  <c:v>657</c:v>
                </c:pt>
                <c:pt idx="558">
                  <c:v>658</c:v>
                </c:pt>
                <c:pt idx="559">
                  <c:v>659</c:v>
                </c:pt>
                <c:pt idx="560">
                  <c:v>660</c:v>
                </c:pt>
                <c:pt idx="561">
                  <c:v>661</c:v>
                </c:pt>
                <c:pt idx="562">
                  <c:v>662</c:v>
                </c:pt>
                <c:pt idx="563">
                  <c:v>663</c:v>
                </c:pt>
                <c:pt idx="564">
                  <c:v>664</c:v>
                </c:pt>
                <c:pt idx="565">
                  <c:v>665</c:v>
                </c:pt>
                <c:pt idx="566">
                  <c:v>666</c:v>
                </c:pt>
                <c:pt idx="567">
                  <c:v>667</c:v>
                </c:pt>
                <c:pt idx="568">
                  <c:v>668</c:v>
                </c:pt>
                <c:pt idx="569">
                  <c:v>669</c:v>
                </c:pt>
                <c:pt idx="570">
                  <c:v>670</c:v>
                </c:pt>
                <c:pt idx="571">
                  <c:v>671</c:v>
                </c:pt>
                <c:pt idx="572">
                  <c:v>672</c:v>
                </c:pt>
                <c:pt idx="573">
                  <c:v>673</c:v>
                </c:pt>
                <c:pt idx="574">
                  <c:v>674</c:v>
                </c:pt>
                <c:pt idx="575">
                  <c:v>675</c:v>
                </c:pt>
                <c:pt idx="576">
                  <c:v>676</c:v>
                </c:pt>
                <c:pt idx="577">
                  <c:v>677</c:v>
                </c:pt>
                <c:pt idx="578">
                  <c:v>678</c:v>
                </c:pt>
                <c:pt idx="579">
                  <c:v>679</c:v>
                </c:pt>
                <c:pt idx="580">
                  <c:v>680</c:v>
                </c:pt>
                <c:pt idx="581">
                  <c:v>681</c:v>
                </c:pt>
                <c:pt idx="582">
                  <c:v>682</c:v>
                </c:pt>
                <c:pt idx="583">
                  <c:v>683</c:v>
                </c:pt>
                <c:pt idx="584">
                  <c:v>684</c:v>
                </c:pt>
                <c:pt idx="585">
                  <c:v>685</c:v>
                </c:pt>
                <c:pt idx="586">
                  <c:v>686</c:v>
                </c:pt>
                <c:pt idx="587">
                  <c:v>687</c:v>
                </c:pt>
                <c:pt idx="588">
                  <c:v>688</c:v>
                </c:pt>
                <c:pt idx="589">
                  <c:v>689</c:v>
                </c:pt>
                <c:pt idx="590">
                  <c:v>690</c:v>
                </c:pt>
                <c:pt idx="591">
                  <c:v>691</c:v>
                </c:pt>
                <c:pt idx="592">
                  <c:v>692</c:v>
                </c:pt>
                <c:pt idx="593">
                  <c:v>693</c:v>
                </c:pt>
                <c:pt idx="594">
                  <c:v>694</c:v>
                </c:pt>
                <c:pt idx="595">
                  <c:v>695</c:v>
                </c:pt>
                <c:pt idx="596">
                  <c:v>696</c:v>
                </c:pt>
                <c:pt idx="597">
                  <c:v>697</c:v>
                </c:pt>
                <c:pt idx="598">
                  <c:v>698</c:v>
                </c:pt>
                <c:pt idx="599">
                  <c:v>699</c:v>
                </c:pt>
                <c:pt idx="600">
                  <c:v>700</c:v>
                </c:pt>
                <c:pt idx="601">
                  <c:v>701</c:v>
                </c:pt>
                <c:pt idx="602">
                  <c:v>702</c:v>
                </c:pt>
                <c:pt idx="603">
                  <c:v>703</c:v>
                </c:pt>
                <c:pt idx="604">
                  <c:v>704</c:v>
                </c:pt>
                <c:pt idx="605">
                  <c:v>705</c:v>
                </c:pt>
                <c:pt idx="606">
                  <c:v>706</c:v>
                </c:pt>
                <c:pt idx="607">
                  <c:v>707</c:v>
                </c:pt>
                <c:pt idx="608">
                  <c:v>708</c:v>
                </c:pt>
                <c:pt idx="609">
                  <c:v>709</c:v>
                </c:pt>
                <c:pt idx="610">
                  <c:v>710</c:v>
                </c:pt>
                <c:pt idx="611">
                  <c:v>711</c:v>
                </c:pt>
                <c:pt idx="612">
                  <c:v>712</c:v>
                </c:pt>
                <c:pt idx="613">
                  <c:v>713</c:v>
                </c:pt>
                <c:pt idx="614">
                  <c:v>714</c:v>
                </c:pt>
                <c:pt idx="615">
                  <c:v>715</c:v>
                </c:pt>
                <c:pt idx="616">
                  <c:v>716</c:v>
                </c:pt>
                <c:pt idx="617">
                  <c:v>717</c:v>
                </c:pt>
                <c:pt idx="618">
                  <c:v>718</c:v>
                </c:pt>
                <c:pt idx="619">
                  <c:v>719</c:v>
                </c:pt>
                <c:pt idx="620">
                  <c:v>720</c:v>
                </c:pt>
                <c:pt idx="621">
                  <c:v>721</c:v>
                </c:pt>
                <c:pt idx="622">
                  <c:v>722</c:v>
                </c:pt>
                <c:pt idx="623">
                  <c:v>723</c:v>
                </c:pt>
                <c:pt idx="624">
                  <c:v>724</c:v>
                </c:pt>
                <c:pt idx="625">
                  <c:v>725</c:v>
                </c:pt>
                <c:pt idx="626">
                  <c:v>726</c:v>
                </c:pt>
                <c:pt idx="627">
                  <c:v>727</c:v>
                </c:pt>
                <c:pt idx="628">
                  <c:v>728</c:v>
                </c:pt>
                <c:pt idx="629">
                  <c:v>729</c:v>
                </c:pt>
                <c:pt idx="630">
                  <c:v>730</c:v>
                </c:pt>
                <c:pt idx="631">
                  <c:v>731</c:v>
                </c:pt>
                <c:pt idx="632">
                  <c:v>732</c:v>
                </c:pt>
                <c:pt idx="633">
                  <c:v>733</c:v>
                </c:pt>
                <c:pt idx="634">
                  <c:v>734</c:v>
                </c:pt>
                <c:pt idx="635">
                  <c:v>735</c:v>
                </c:pt>
                <c:pt idx="636">
                  <c:v>736</c:v>
                </c:pt>
                <c:pt idx="637">
                  <c:v>737</c:v>
                </c:pt>
                <c:pt idx="638">
                  <c:v>738</c:v>
                </c:pt>
                <c:pt idx="639">
                  <c:v>739</c:v>
                </c:pt>
                <c:pt idx="640">
                  <c:v>740</c:v>
                </c:pt>
                <c:pt idx="641">
                  <c:v>741</c:v>
                </c:pt>
                <c:pt idx="642">
                  <c:v>742</c:v>
                </c:pt>
                <c:pt idx="643">
                  <c:v>743</c:v>
                </c:pt>
                <c:pt idx="644">
                  <c:v>744</c:v>
                </c:pt>
                <c:pt idx="645">
                  <c:v>745</c:v>
                </c:pt>
                <c:pt idx="646">
                  <c:v>746</c:v>
                </c:pt>
                <c:pt idx="647">
                  <c:v>747</c:v>
                </c:pt>
                <c:pt idx="648">
                  <c:v>748</c:v>
                </c:pt>
                <c:pt idx="649">
                  <c:v>749</c:v>
                </c:pt>
                <c:pt idx="650">
                  <c:v>750</c:v>
                </c:pt>
                <c:pt idx="651">
                  <c:v>751</c:v>
                </c:pt>
                <c:pt idx="652">
                  <c:v>752</c:v>
                </c:pt>
                <c:pt idx="653">
                  <c:v>753</c:v>
                </c:pt>
                <c:pt idx="654">
                  <c:v>754</c:v>
                </c:pt>
                <c:pt idx="655">
                  <c:v>755</c:v>
                </c:pt>
                <c:pt idx="656">
                  <c:v>756</c:v>
                </c:pt>
                <c:pt idx="657">
                  <c:v>757</c:v>
                </c:pt>
                <c:pt idx="658">
                  <c:v>758</c:v>
                </c:pt>
                <c:pt idx="659">
                  <c:v>759</c:v>
                </c:pt>
                <c:pt idx="660">
                  <c:v>760</c:v>
                </c:pt>
                <c:pt idx="661">
                  <c:v>761</c:v>
                </c:pt>
                <c:pt idx="662">
                  <c:v>762</c:v>
                </c:pt>
                <c:pt idx="663">
                  <c:v>763</c:v>
                </c:pt>
                <c:pt idx="664">
                  <c:v>764</c:v>
                </c:pt>
                <c:pt idx="665">
                  <c:v>765</c:v>
                </c:pt>
                <c:pt idx="666">
                  <c:v>766</c:v>
                </c:pt>
                <c:pt idx="667">
                  <c:v>767</c:v>
                </c:pt>
                <c:pt idx="668">
                  <c:v>768</c:v>
                </c:pt>
                <c:pt idx="669">
                  <c:v>769</c:v>
                </c:pt>
                <c:pt idx="670">
                  <c:v>770</c:v>
                </c:pt>
                <c:pt idx="671">
                  <c:v>771</c:v>
                </c:pt>
                <c:pt idx="672">
                  <c:v>772</c:v>
                </c:pt>
                <c:pt idx="673">
                  <c:v>773</c:v>
                </c:pt>
                <c:pt idx="674">
                  <c:v>774</c:v>
                </c:pt>
                <c:pt idx="675">
                  <c:v>775</c:v>
                </c:pt>
                <c:pt idx="676">
                  <c:v>776</c:v>
                </c:pt>
                <c:pt idx="677">
                  <c:v>777</c:v>
                </c:pt>
                <c:pt idx="678">
                  <c:v>778</c:v>
                </c:pt>
                <c:pt idx="679">
                  <c:v>779</c:v>
                </c:pt>
                <c:pt idx="680">
                  <c:v>780</c:v>
                </c:pt>
                <c:pt idx="681">
                  <c:v>781</c:v>
                </c:pt>
                <c:pt idx="682">
                  <c:v>782</c:v>
                </c:pt>
                <c:pt idx="683">
                  <c:v>783</c:v>
                </c:pt>
                <c:pt idx="684">
                  <c:v>784</c:v>
                </c:pt>
                <c:pt idx="685">
                  <c:v>785</c:v>
                </c:pt>
                <c:pt idx="686">
                  <c:v>786</c:v>
                </c:pt>
                <c:pt idx="687">
                  <c:v>787</c:v>
                </c:pt>
                <c:pt idx="688">
                  <c:v>788</c:v>
                </c:pt>
                <c:pt idx="689">
                  <c:v>789</c:v>
                </c:pt>
                <c:pt idx="690">
                  <c:v>790</c:v>
                </c:pt>
                <c:pt idx="691">
                  <c:v>791</c:v>
                </c:pt>
                <c:pt idx="692">
                  <c:v>792</c:v>
                </c:pt>
                <c:pt idx="693">
                  <c:v>793</c:v>
                </c:pt>
                <c:pt idx="694">
                  <c:v>794</c:v>
                </c:pt>
                <c:pt idx="695">
                  <c:v>795</c:v>
                </c:pt>
                <c:pt idx="696">
                  <c:v>796</c:v>
                </c:pt>
                <c:pt idx="697">
                  <c:v>797</c:v>
                </c:pt>
                <c:pt idx="698">
                  <c:v>798</c:v>
                </c:pt>
                <c:pt idx="699">
                  <c:v>799</c:v>
                </c:pt>
                <c:pt idx="700">
                  <c:v>800</c:v>
                </c:pt>
                <c:pt idx="701">
                  <c:v>801</c:v>
                </c:pt>
                <c:pt idx="702">
                  <c:v>802</c:v>
                </c:pt>
                <c:pt idx="703">
                  <c:v>803</c:v>
                </c:pt>
                <c:pt idx="704">
                  <c:v>804</c:v>
                </c:pt>
                <c:pt idx="705">
                  <c:v>805</c:v>
                </c:pt>
                <c:pt idx="706">
                  <c:v>806</c:v>
                </c:pt>
                <c:pt idx="707">
                  <c:v>807</c:v>
                </c:pt>
                <c:pt idx="708">
                  <c:v>808</c:v>
                </c:pt>
                <c:pt idx="709">
                  <c:v>809</c:v>
                </c:pt>
                <c:pt idx="710">
                  <c:v>810</c:v>
                </c:pt>
                <c:pt idx="711">
                  <c:v>811</c:v>
                </c:pt>
                <c:pt idx="712">
                  <c:v>812</c:v>
                </c:pt>
                <c:pt idx="713">
                  <c:v>813</c:v>
                </c:pt>
                <c:pt idx="714">
                  <c:v>814</c:v>
                </c:pt>
                <c:pt idx="715">
                  <c:v>815</c:v>
                </c:pt>
                <c:pt idx="716">
                  <c:v>816</c:v>
                </c:pt>
                <c:pt idx="717">
                  <c:v>817</c:v>
                </c:pt>
                <c:pt idx="718">
                  <c:v>818</c:v>
                </c:pt>
                <c:pt idx="719">
                  <c:v>819</c:v>
                </c:pt>
                <c:pt idx="720">
                  <c:v>820</c:v>
                </c:pt>
                <c:pt idx="721">
                  <c:v>821</c:v>
                </c:pt>
                <c:pt idx="722">
                  <c:v>822</c:v>
                </c:pt>
                <c:pt idx="723">
                  <c:v>823</c:v>
                </c:pt>
                <c:pt idx="724">
                  <c:v>824</c:v>
                </c:pt>
                <c:pt idx="725">
                  <c:v>825</c:v>
                </c:pt>
                <c:pt idx="726">
                  <c:v>826</c:v>
                </c:pt>
                <c:pt idx="727">
                  <c:v>827</c:v>
                </c:pt>
                <c:pt idx="728">
                  <c:v>828</c:v>
                </c:pt>
                <c:pt idx="729">
                  <c:v>829</c:v>
                </c:pt>
                <c:pt idx="730">
                  <c:v>830</c:v>
                </c:pt>
                <c:pt idx="731">
                  <c:v>831</c:v>
                </c:pt>
                <c:pt idx="732">
                  <c:v>832</c:v>
                </c:pt>
                <c:pt idx="733">
                  <c:v>833</c:v>
                </c:pt>
                <c:pt idx="734">
                  <c:v>834</c:v>
                </c:pt>
                <c:pt idx="735">
                  <c:v>835</c:v>
                </c:pt>
                <c:pt idx="736">
                  <c:v>836</c:v>
                </c:pt>
                <c:pt idx="737">
                  <c:v>837</c:v>
                </c:pt>
                <c:pt idx="738">
                  <c:v>838</c:v>
                </c:pt>
                <c:pt idx="739">
                  <c:v>839</c:v>
                </c:pt>
                <c:pt idx="740">
                  <c:v>840</c:v>
                </c:pt>
                <c:pt idx="741">
                  <c:v>841</c:v>
                </c:pt>
                <c:pt idx="742">
                  <c:v>842</c:v>
                </c:pt>
                <c:pt idx="743">
                  <c:v>843</c:v>
                </c:pt>
                <c:pt idx="744">
                  <c:v>844</c:v>
                </c:pt>
                <c:pt idx="745">
                  <c:v>845</c:v>
                </c:pt>
                <c:pt idx="746">
                  <c:v>846</c:v>
                </c:pt>
                <c:pt idx="747">
                  <c:v>847</c:v>
                </c:pt>
                <c:pt idx="748">
                  <c:v>848</c:v>
                </c:pt>
                <c:pt idx="749">
                  <c:v>849</c:v>
                </c:pt>
                <c:pt idx="750">
                  <c:v>850</c:v>
                </c:pt>
                <c:pt idx="751">
                  <c:v>851</c:v>
                </c:pt>
                <c:pt idx="752">
                  <c:v>852</c:v>
                </c:pt>
                <c:pt idx="753">
                  <c:v>853</c:v>
                </c:pt>
                <c:pt idx="754">
                  <c:v>854</c:v>
                </c:pt>
                <c:pt idx="755">
                  <c:v>855</c:v>
                </c:pt>
                <c:pt idx="756">
                  <c:v>856</c:v>
                </c:pt>
                <c:pt idx="757">
                  <c:v>857</c:v>
                </c:pt>
                <c:pt idx="758">
                  <c:v>858</c:v>
                </c:pt>
                <c:pt idx="759">
                  <c:v>859</c:v>
                </c:pt>
                <c:pt idx="760">
                  <c:v>860</c:v>
                </c:pt>
                <c:pt idx="761">
                  <c:v>861</c:v>
                </c:pt>
                <c:pt idx="762">
                  <c:v>862</c:v>
                </c:pt>
                <c:pt idx="763">
                  <c:v>863</c:v>
                </c:pt>
                <c:pt idx="764">
                  <c:v>864</c:v>
                </c:pt>
                <c:pt idx="765">
                  <c:v>865</c:v>
                </c:pt>
                <c:pt idx="766">
                  <c:v>866</c:v>
                </c:pt>
                <c:pt idx="767">
                  <c:v>867</c:v>
                </c:pt>
                <c:pt idx="768">
                  <c:v>868</c:v>
                </c:pt>
                <c:pt idx="769">
                  <c:v>869</c:v>
                </c:pt>
                <c:pt idx="770">
                  <c:v>870</c:v>
                </c:pt>
                <c:pt idx="771">
                  <c:v>871</c:v>
                </c:pt>
                <c:pt idx="772">
                  <c:v>872</c:v>
                </c:pt>
                <c:pt idx="773">
                  <c:v>873</c:v>
                </c:pt>
                <c:pt idx="774">
                  <c:v>874</c:v>
                </c:pt>
                <c:pt idx="775">
                  <c:v>875</c:v>
                </c:pt>
                <c:pt idx="776">
                  <c:v>876</c:v>
                </c:pt>
                <c:pt idx="777">
                  <c:v>877</c:v>
                </c:pt>
                <c:pt idx="778">
                  <c:v>878</c:v>
                </c:pt>
                <c:pt idx="779">
                  <c:v>879</c:v>
                </c:pt>
                <c:pt idx="780">
                  <c:v>880</c:v>
                </c:pt>
                <c:pt idx="781">
                  <c:v>881</c:v>
                </c:pt>
                <c:pt idx="782">
                  <c:v>882</c:v>
                </c:pt>
                <c:pt idx="783">
                  <c:v>883</c:v>
                </c:pt>
                <c:pt idx="784">
                  <c:v>884</c:v>
                </c:pt>
                <c:pt idx="785">
                  <c:v>885</c:v>
                </c:pt>
                <c:pt idx="786">
                  <c:v>886</c:v>
                </c:pt>
                <c:pt idx="787">
                  <c:v>887</c:v>
                </c:pt>
                <c:pt idx="788">
                  <c:v>888</c:v>
                </c:pt>
                <c:pt idx="789">
                  <c:v>889</c:v>
                </c:pt>
                <c:pt idx="790">
                  <c:v>890</c:v>
                </c:pt>
                <c:pt idx="791">
                  <c:v>891</c:v>
                </c:pt>
                <c:pt idx="792">
                  <c:v>892</c:v>
                </c:pt>
                <c:pt idx="793">
                  <c:v>893</c:v>
                </c:pt>
                <c:pt idx="794">
                  <c:v>894</c:v>
                </c:pt>
                <c:pt idx="795">
                  <c:v>895</c:v>
                </c:pt>
                <c:pt idx="796">
                  <c:v>896</c:v>
                </c:pt>
                <c:pt idx="797">
                  <c:v>897</c:v>
                </c:pt>
                <c:pt idx="798">
                  <c:v>898</c:v>
                </c:pt>
                <c:pt idx="799">
                  <c:v>899</c:v>
                </c:pt>
                <c:pt idx="800">
                  <c:v>900</c:v>
                </c:pt>
                <c:pt idx="801">
                  <c:v>901</c:v>
                </c:pt>
                <c:pt idx="802">
                  <c:v>902</c:v>
                </c:pt>
                <c:pt idx="803">
                  <c:v>903</c:v>
                </c:pt>
                <c:pt idx="804">
                  <c:v>904</c:v>
                </c:pt>
                <c:pt idx="805">
                  <c:v>905</c:v>
                </c:pt>
                <c:pt idx="806">
                  <c:v>906</c:v>
                </c:pt>
                <c:pt idx="807">
                  <c:v>907</c:v>
                </c:pt>
                <c:pt idx="808">
                  <c:v>908</c:v>
                </c:pt>
                <c:pt idx="809">
                  <c:v>909</c:v>
                </c:pt>
                <c:pt idx="810">
                  <c:v>910</c:v>
                </c:pt>
                <c:pt idx="811">
                  <c:v>911</c:v>
                </c:pt>
                <c:pt idx="812">
                  <c:v>912</c:v>
                </c:pt>
                <c:pt idx="813">
                  <c:v>913</c:v>
                </c:pt>
                <c:pt idx="814">
                  <c:v>914</c:v>
                </c:pt>
                <c:pt idx="815">
                  <c:v>915</c:v>
                </c:pt>
                <c:pt idx="816">
                  <c:v>916</c:v>
                </c:pt>
                <c:pt idx="817">
                  <c:v>917</c:v>
                </c:pt>
                <c:pt idx="818">
                  <c:v>918</c:v>
                </c:pt>
                <c:pt idx="819">
                  <c:v>919</c:v>
                </c:pt>
                <c:pt idx="820">
                  <c:v>920</c:v>
                </c:pt>
                <c:pt idx="821">
                  <c:v>921</c:v>
                </c:pt>
                <c:pt idx="822">
                  <c:v>922</c:v>
                </c:pt>
                <c:pt idx="823">
                  <c:v>923</c:v>
                </c:pt>
                <c:pt idx="824">
                  <c:v>924</c:v>
                </c:pt>
                <c:pt idx="825">
                  <c:v>925</c:v>
                </c:pt>
                <c:pt idx="826">
                  <c:v>926</c:v>
                </c:pt>
                <c:pt idx="827">
                  <c:v>927</c:v>
                </c:pt>
                <c:pt idx="828">
                  <c:v>928</c:v>
                </c:pt>
                <c:pt idx="829">
                  <c:v>929</c:v>
                </c:pt>
                <c:pt idx="830">
                  <c:v>930</c:v>
                </c:pt>
                <c:pt idx="831">
                  <c:v>931</c:v>
                </c:pt>
                <c:pt idx="832">
                  <c:v>932</c:v>
                </c:pt>
                <c:pt idx="833">
                  <c:v>933</c:v>
                </c:pt>
                <c:pt idx="834">
                  <c:v>934</c:v>
                </c:pt>
                <c:pt idx="835">
                  <c:v>935</c:v>
                </c:pt>
                <c:pt idx="836">
                  <c:v>936</c:v>
                </c:pt>
                <c:pt idx="837">
                  <c:v>937</c:v>
                </c:pt>
                <c:pt idx="838">
                  <c:v>938</c:v>
                </c:pt>
                <c:pt idx="839">
                  <c:v>939</c:v>
                </c:pt>
                <c:pt idx="840">
                  <c:v>940</c:v>
                </c:pt>
                <c:pt idx="841">
                  <c:v>941</c:v>
                </c:pt>
                <c:pt idx="842">
                  <c:v>942</c:v>
                </c:pt>
                <c:pt idx="843">
                  <c:v>943</c:v>
                </c:pt>
                <c:pt idx="844">
                  <c:v>944</c:v>
                </c:pt>
                <c:pt idx="845">
                  <c:v>945</c:v>
                </c:pt>
                <c:pt idx="846">
                  <c:v>946</c:v>
                </c:pt>
                <c:pt idx="847">
                  <c:v>947</c:v>
                </c:pt>
                <c:pt idx="848">
                  <c:v>948</c:v>
                </c:pt>
                <c:pt idx="849">
                  <c:v>949</c:v>
                </c:pt>
                <c:pt idx="850">
                  <c:v>950</c:v>
                </c:pt>
                <c:pt idx="851">
                  <c:v>951</c:v>
                </c:pt>
                <c:pt idx="852">
                  <c:v>952</c:v>
                </c:pt>
                <c:pt idx="853">
                  <c:v>953</c:v>
                </c:pt>
                <c:pt idx="854">
                  <c:v>954</c:v>
                </c:pt>
                <c:pt idx="855">
                  <c:v>955</c:v>
                </c:pt>
                <c:pt idx="856">
                  <c:v>956</c:v>
                </c:pt>
                <c:pt idx="857">
                  <c:v>957</c:v>
                </c:pt>
                <c:pt idx="858">
                  <c:v>958</c:v>
                </c:pt>
                <c:pt idx="859">
                  <c:v>959</c:v>
                </c:pt>
                <c:pt idx="860">
                  <c:v>960</c:v>
                </c:pt>
                <c:pt idx="861">
                  <c:v>961</c:v>
                </c:pt>
                <c:pt idx="862">
                  <c:v>962</c:v>
                </c:pt>
                <c:pt idx="863">
                  <c:v>963</c:v>
                </c:pt>
                <c:pt idx="864">
                  <c:v>964</c:v>
                </c:pt>
                <c:pt idx="865">
                  <c:v>965</c:v>
                </c:pt>
                <c:pt idx="866">
                  <c:v>966</c:v>
                </c:pt>
                <c:pt idx="867">
                  <c:v>967</c:v>
                </c:pt>
                <c:pt idx="868">
                  <c:v>968</c:v>
                </c:pt>
                <c:pt idx="869">
                  <c:v>969</c:v>
                </c:pt>
                <c:pt idx="870">
                  <c:v>970</c:v>
                </c:pt>
                <c:pt idx="871">
                  <c:v>971</c:v>
                </c:pt>
                <c:pt idx="872">
                  <c:v>972</c:v>
                </c:pt>
                <c:pt idx="873">
                  <c:v>973</c:v>
                </c:pt>
                <c:pt idx="874">
                  <c:v>974</c:v>
                </c:pt>
                <c:pt idx="875">
                  <c:v>975</c:v>
                </c:pt>
                <c:pt idx="876">
                  <c:v>976</c:v>
                </c:pt>
                <c:pt idx="877">
                  <c:v>977</c:v>
                </c:pt>
                <c:pt idx="878">
                  <c:v>978</c:v>
                </c:pt>
                <c:pt idx="879">
                  <c:v>979</c:v>
                </c:pt>
                <c:pt idx="880">
                  <c:v>980</c:v>
                </c:pt>
                <c:pt idx="881">
                  <c:v>981</c:v>
                </c:pt>
                <c:pt idx="882">
                  <c:v>982</c:v>
                </c:pt>
                <c:pt idx="883">
                  <c:v>983</c:v>
                </c:pt>
                <c:pt idx="884">
                  <c:v>984</c:v>
                </c:pt>
                <c:pt idx="885">
                  <c:v>985</c:v>
                </c:pt>
                <c:pt idx="886">
                  <c:v>986</c:v>
                </c:pt>
                <c:pt idx="887">
                  <c:v>987</c:v>
                </c:pt>
                <c:pt idx="888">
                  <c:v>988</c:v>
                </c:pt>
                <c:pt idx="889">
                  <c:v>989</c:v>
                </c:pt>
                <c:pt idx="890">
                  <c:v>990</c:v>
                </c:pt>
                <c:pt idx="891">
                  <c:v>991</c:v>
                </c:pt>
                <c:pt idx="892">
                  <c:v>992</c:v>
                </c:pt>
                <c:pt idx="893">
                  <c:v>993</c:v>
                </c:pt>
                <c:pt idx="894">
                  <c:v>994</c:v>
                </c:pt>
                <c:pt idx="895">
                  <c:v>995</c:v>
                </c:pt>
                <c:pt idx="896">
                  <c:v>996</c:v>
                </c:pt>
                <c:pt idx="897">
                  <c:v>997</c:v>
                </c:pt>
                <c:pt idx="898">
                  <c:v>998</c:v>
                </c:pt>
                <c:pt idx="899">
                  <c:v>999</c:v>
                </c:pt>
                <c:pt idx="900">
                  <c:v>1000</c:v>
                </c:pt>
                <c:pt idx="901">
                  <c:v>1001</c:v>
                </c:pt>
                <c:pt idx="902">
                  <c:v>1002</c:v>
                </c:pt>
                <c:pt idx="903">
                  <c:v>1003</c:v>
                </c:pt>
                <c:pt idx="904">
                  <c:v>1004</c:v>
                </c:pt>
                <c:pt idx="905">
                  <c:v>1005</c:v>
                </c:pt>
                <c:pt idx="906">
                  <c:v>1006</c:v>
                </c:pt>
                <c:pt idx="907">
                  <c:v>1007</c:v>
                </c:pt>
                <c:pt idx="908">
                  <c:v>1008</c:v>
                </c:pt>
                <c:pt idx="909">
                  <c:v>1009</c:v>
                </c:pt>
                <c:pt idx="910">
                  <c:v>1010</c:v>
                </c:pt>
                <c:pt idx="911">
                  <c:v>1011</c:v>
                </c:pt>
                <c:pt idx="912">
                  <c:v>1012</c:v>
                </c:pt>
                <c:pt idx="913">
                  <c:v>1013</c:v>
                </c:pt>
                <c:pt idx="914">
                  <c:v>1014</c:v>
                </c:pt>
                <c:pt idx="915">
                  <c:v>1015</c:v>
                </c:pt>
                <c:pt idx="916">
                  <c:v>1016</c:v>
                </c:pt>
                <c:pt idx="917">
                  <c:v>1017</c:v>
                </c:pt>
                <c:pt idx="918">
                  <c:v>1018</c:v>
                </c:pt>
                <c:pt idx="919">
                  <c:v>1019</c:v>
                </c:pt>
                <c:pt idx="920">
                  <c:v>1020</c:v>
                </c:pt>
                <c:pt idx="921">
                  <c:v>1021</c:v>
                </c:pt>
                <c:pt idx="922">
                  <c:v>1022</c:v>
                </c:pt>
                <c:pt idx="923">
                  <c:v>1023</c:v>
                </c:pt>
                <c:pt idx="924">
                  <c:v>1024</c:v>
                </c:pt>
                <c:pt idx="925">
                  <c:v>1025</c:v>
                </c:pt>
                <c:pt idx="926">
                  <c:v>1026</c:v>
                </c:pt>
                <c:pt idx="927">
                  <c:v>1027</c:v>
                </c:pt>
                <c:pt idx="928">
                  <c:v>1028</c:v>
                </c:pt>
                <c:pt idx="929">
                  <c:v>1029</c:v>
                </c:pt>
                <c:pt idx="930">
                  <c:v>1030</c:v>
                </c:pt>
                <c:pt idx="931">
                  <c:v>1031</c:v>
                </c:pt>
                <c:pt idx="932">
                  <c:v>1032</c:v>
                </c:pt>
                <c:pt idx="933">
                  <c:v>1033</c:v>
                </c:pt>
                <c:pt idx="934">
                  <c:v>1034</c:v>
                </c:pt>
                <c:pt idx="935">
                  <c:v>1035</c:v>
                </c:pt>
                <c:pt idx="936">
                  <c:v>1036</c:v>
                </c:pt>
                <c:pt idx="937">
                  <c:v>1037</c:v>
                </c:pt>
                <c:pt idx="938">
                  <c:v>1038</c:v>
                </c:pt>
                <c:pt idx="939">
                  <c:v>1039</c:v>
                </c:pt>
                <c:pt idx="940">
                  <c:v>1040</c:v>
                </c:pt>
                <c:pt idx="941">
                  <c:v>1041</c:v>
                </c:pt>
                <c:pt idx="942">
                  <c:v>1042</c:v>
                </c:pt>
                <c:pt idx="943">
                  <c:v>1043</c:v>
                </c:pt>
                <c:pt idx="944">
                  <c:v>1044</c:v>
                </c:pt>
                <c:pt idx="945">
                  <c:v>1045</c:v>
                </c:pt>
                <c:pt idx="946">
                  <c:v>1046</c:v>
                </c:pt>
                <c:pt idx="947">
                  <c:v>1047</c:v>
                </c:pt>
                <c:pt idx="948">
                  <c:v>1048</c:v>
                </c:pt>
                <c:pt idx="949">
                  <c:v>1049</c:v>
                </c:pt>
                <c:pt idx="950">
                  <c:v>1050</c:v>
                </c:pt>
                <c:pt idx="951">
                  <c:v>1051</c:v>
                </c:pt>
                <c:pt idx="952">
                  <c:v>1052</c:v>
                </c:pt>
                <c:pt idx="953">
                  <c:v>1053</c:v>
                </c:pt>
                <c:pt idx="954">
                  <c:v>1054</c:v>
                </c:pt>
                <c:pt idx="955">
                  <c:v>1055</c:v>
                </c:pt>
                <c:pt idx="956">
                  <c:v>1056</c:v>
                </c:pt>
                <c:pt idx="957">
                  <c:v>1057</c:v>
                </c:pt>
                <c:pt idx="958">
                  <c:v>1058</c:v>
                </c:pt>
                <c:pt idx="959">
                  <c:v>1059</c:v>
                </c:pt>
                <c:pt idx="960">
                  <c:v>1060</c:v>
                </c:pt>
                <c:pt idx="961">
                  <c:v>1061</c:v>
                </c:pt>
                <c:pt idx="962">
                  <c:v>1062</c:v>
                </c:pt>
                <c:pt idx="963">
                  <c:v>1063</c:v>
                </c:pt>
                <c:pt idx="964">
                  <c:v>1064</c:v>
                </c:pt>
                <c:pt idx="965">
                  <c:v>1065</c:v>
                </c:pt>
                <c:pt idx="966">
                  <c:v>1066</c:v>
                </c:pt>
                <c:pt idx="967">
                  <c:v>1067</c:v>
                </c:pt>
                <c:pt idx="968">
                  <c:v>1068</c:v>
                </c:pt>
                <c:pt idx="969">
                  <c:v>1069</c:v>
                </c:pt>
                <c:pt idx="970">
                  <c:v>1070</c:v>
                </c:pt>
                <c:pt idx="971">
                  <c:v>1071</c:v>
                </c:pt>
                <c:pt idx="972">
                  <c:v>1072</c:v>
                </c:pt>
                <c:pt idx="973">
                  <c:v>1073</c:v>
                </c:pt>
                <c:pt idx="974">
                  <c:v>1074</c:v>
                </c:pt>
                <c:pt idx="975">
                  <c:v>1075</c:v>
                </c:pt>
                <c:pt idx="976">
                  <c:v>1076</c:v>
                </c:pt>
                <c:pt idx="977">
                  <c:v>1077</c:v>
                </c:pt>
                <c:pt idx="978">
                  <c:v>1078</c:v>
                </c:pt>
                <c:pt idx="979">
                  <c:v>1079</c:v>
                </c:pt>
                <c:pt idx="980">
                  <c:v>1080</c:v>
                </c:pt>
                <c:pt idx="981">
                  <c:v>1081</c:v>
                </c:pt>
                <c:pt idx="982">
                  <c:v>1082</c:v>
                </c:pt>
                <c:pt idx="983">
                  <c:v>1083</c:v>
                </c:pt>
                <c:pt idx="984">
                  <c:v>1084</c:v>
                </c:pt>
                <c:pt idx="985">
                  <c:v>1085</c:v>
                </c:pt>
                <c:pt idx="986">
                  <c:v>1086</c:v>
                </c:pt>
                <c:pt idx="987">
                  <c:v>1087</c:v>
                </c:pt>
                <c:pt idx="988">
                  <c:v>1088</c:v>
                </c:pt>
                <c:pt idx="989">
                  <c:v>1089</c:v>
                </c:pt>
                <c:pt idx="990">
                  <c:v>1090</c:v>
                </c:pt>
                <c:pt idx="991">
                  <c:v>1091</c:v>
                </c:pt>
                <c:pt idx="992">
                  <c:v>1092</c:v>
                </c:pt>
                <c:pt idx="993">
                  <c:v>1093</c:v>
                </c:pt>
                <c:pt idx="994">
                  <c:v>1094</c:v>
                </c:pt>
                <c:pt idx="995">
                  <c:v>1095</c:v>
                </c:pt>
                <c:pt idx="996">
                  <c:v>1096</c:v>
                </c:pt>
                <c:pt idx="997">
                  <c:v>1097</c:v>
                </c:pt>
                <c:pt idx="998">
                  <c:v>1098</c:v>
                </c:pt>
                <c:pt idx="999">
                  <c:v>1099</c:v>
                </c:pt>
                <c:pt idx="1000">
                  <c:v>1100</c:v>
                </c:pt>
                <c:pt idx="1001">
                  <c:v>1101</c:v>
                </c:pt>
                <c:pt idx="1002">
                  <c:v>1102</c:v>
                </c:pt>
                <c:pt idx="1003">
                  <c:v>1103</c:v>
                </c:pt>
                <c:pt idx="1004">
                  <c:v>1104</c:v>
                </c:pt>
                <c:pt idx="1005">
                  <c:v>1105</c:v>
                </c:pt>
                <c:pt idx="1006">
                  <c:v>1106</c:v>
                </c:pt>
                <c:pt idx="1007">
                  <c:v>1107</c:v>
                </c:pt>
                <c:pt idx="1008">
                  <c:v>1108</c:v>
                </c:pt>
                <c:pt idx="1009">
                  <c:v>1109</c:v>
                </c:pt>
                <c:pt idx="1010">
                  <c:v>1110</c:v>
                </c:pt>
                <c:pt idx="1011">
                  <c:v>1111</c:v>
                </c:pt>
                <c:pt idx="1012">
                  <c:v>1112</c:v>
                </c:pt>
                <c:pt idx="1013">
                  <c:v>1113</c:v>
                </c:pt>
                <c:pt idx="1014">
                  <c:v>1114</c:v>
                </c:pt>
                <c:pt idx="1015">
                  <c:v>1115</c:v>
                </c:pt>
                <c:pt idx="1016">
                  <c:v>1116</c:v>
                </c:pt>
                <c:pt idx="1017">
                  <c:v>1117</c:v>
                </c:pt>
                <c:pt idx="1018">
                  <c:v>1118</c:v>
                </c:pt>
                <c:pt idx="1019">
                  <c:v>1119</c:v>
                </c:pt>
                <c:pt idx="1020">
                  <c:v>1120</c:v>
                </c:pt>
                <c:pt idx="1021">
                  <c:v>1121</c:v>
                </c:pt>
                <c:pt idx="1022">
                  <c:v>1122</c:v>
                </c:pt>
                <c:pt idx="1023">
                  <c:v>1123</c:v>
                </c:pt>
                <c:pt idx="1024">
                  <c:v>1124</c:v>
                </c:pt>
                <c:pt idx="1025">
                  <c:v>1125</c:v>
                </c:pt>
                <c:pt idx="1026">
                  <c:v>1126</c:v>
                </c:pt>
                <c:pt idx="1027">
                  <c:v>1127</c:v>
                </c:pt>
                <c:pt idx="1028">
                  <c:v>1128</c:v>
                </c:pt>
                <c:pt idx="1029">
                  <c:v>1129</c:v>
                </c:pt>
                <c:pt idx="1030">
                  <c:v>1130</c:v>
                </c:pt>
                <c:pt idx="1031">
                  <c:v>1131</c:v>
                </c:pt>
                <c:pt idx="1032">
                  <c:v>1132</c:v>
                </c:pt>
                <c:pt idx="1033">
                  <c:v>1133</c:v>
                </c:pt>
                <c:pt idx="1034">
                  <c:v>1134</c:v>
                </c:pt>
                <c:pt idx="1035">
                  <c:v>1135</c:v>
                </c:pt>
                <c:pt idx="1036">
                  <c:v>1136</c:v>
                </c:pt>
                <c:pt idx="1037">
                  <c:v>1137</c:v>
                </c:pt>
                <c:pt idx="1038">
                  <c:v>1138</c:v>
                </c:pt>
                <c:pt idx="1039">
                  <c:v>1139</c:v>
                </c:pt>
                <c:pt idx="1040">
                  <c:v>1140</c:v>
                </c:pt>
                <c:pt idx="1041">
                  <c:v>1141</c:v>
                </c:pt>
                <c:pt idx="1042">
                  <c:v>1142</c:v>
                </c:pt>
                <c:pt idx="1043">
                  <c:v>1143</c:v>
                </c:pt>
                <c:pt idx="1044">
                  <c:v>1144</c:v>
                </c:pt>
                <c:pt idx="1045">
                  <c:v>1145</c:v>
                </c:pt>
                <c:pt idx="1046">
                  <c:v>1146</c:v>
                </c:pt>
                <c:pt idx="1047">
                  <c:v>1147</c:v>
                </c:pt>
                <c:pt idx="1048">
                  <c:v>1148</c:v>
                </c:pt>
                <c:pt idx="1049">
                  <c:v>1149</c:v>
                </c:pt>
                <c:pt idx="1050">
                  <c:v>1150</c:v>
                </c:pt>
                <c:pt idx="1051">
                  <c:v>1151</c:v>
                </c:pt>
                <c:pt idx="1052">
                  <c:v>1152</c:v>
                </c:pt>
                <c:pt idx="1053">
                  <c:v>1153</c:v>
                </c:pt>
                <c:pt idx="1054">
                  <c:v>1154</c:v>
                </c:pt>
                <c:pt idx="1055">
                  <c:v>1155</c:v>
                </c:pt>
                <c:pt idx="1056">
                  <c:v>1156</c:v>
                </c:pt>
                <c:pt idx="1057">
                  <c:v>1157</c:v>
                </c:pt>
                <c:pt idx="1058">
                  <c:v>1158</c:v>
                </c:pt>
                <c:pt idx="1059">
                  <c:v>1159</c:v>
                </c:pt>
                <c:pt idx="1060">
                  <c:v>1160</c:v>
                </c:pt>
                <c:pt idx="1061">
                  <c:v>1161</c:v>
                </c:pt>
                <c:pt idx="1062">
                  <c:v>1162</c:v>
                </c:pt>
                <c:pt idx="1063">
                  <c:v>1163</c:v>
                </c:pt>
                <c:pt idx="1064">
                  <c:v>1164</c:v>
                </c:pt>
                <c:pt idx="1065">
                  <c:v>1165</c:v>
                </c:pt>
                <c:pt idx="1066">
                  <c:v>1166</c:v>
                </c:pt>
                <c:pt idx="1067">
                  <c:v>1167</c:v>
                </c:pt>
                <c:pt idx="1068">
                  <c:v>1168</c:v>
                </c:pt>
                <c:pt idx="1069">
                  <c:v>1169</c:v>
                </c:pt>
                <c:pt idx="1070">
                  <c:v>1170</c:v>
                </c:pt>
                <c:pt idx="1071">
                  <c:v>1171</c:v>
                </c:pt>
                <c:pt idx="1072">
                  <c:v>1172</c:v>
                </c:pt>
                <c:pt idx="1073">
                  <c:v>1173</c:v>
                </c:pt>
                <c:pt idx="1074">
                  <c:v>1174</c:v>
                </c:pt>
                <c:pt idx="1075">
                  <c:v>1175</c:v>
                </c:pt>
                <c:pt idx="1076">
                  <c:v>1176</c:v>
                </c:pt>
                <c:pt idx="1077">
                  <c:v>1177</c:v>
                </c:pt>
                <c:pt idx="1078">
                  <c:v>1178</c:v>
                </c:pt>
                <c:pt idx="1079">
                  <c:v>1179</c:v>
                </c:pt>
                <c:pt idx="1080">
                  <c:v>1180</c:v>
                </c:pt>
                <c:pt idx="1081">
                  <c:v>1181</c:v>
                </c:pt>
                <c:pt idx="1082">
                  <c:v>1182</c:v>
                </c:pt>
                <c:pt idx="1083">
                  <c:v>1183</c:v>
                </c:pt>
                <c:pt idx="1084">
                  <c:v>1184</c:v>
                </c:pt>
                <c:pt idx="1085">
                  <c:v>1185</c:v>
                </c:pt>
                <c:pt idx="1086">
                  <c:v>1186</c:v>
                </c:pt>
                <c:pt idx="1087">
                  <c:v>1187</c:v>
                </c:pt>
                <c:pt idx="1088">
                  <c:v>1188</c:v>
                </c:pt>
                <c:pt idx="1089">
                  <c:v>1189</c:v>
                </c:pt>
                <c:pt idx="1090">
                  <c:v>1190</c:v>
                </c:pt>
                <c:pt idx="1091">
                  <c:v>1191</c:v>
                </c:pt>
                <c:pt idx="1092">
                  <c:v>1192</c:v>
                </c:pt>
                <c:pt idx="1093">
                  <c:v>1193</c:v>
                </c:pt>
                <c:pt idx="1094">
                  <c:v>1194</c:v>
                </c:pt>
                <c:pt idx="1095">
                  <c:v>1195</c:v>
                </c:pt>
                <c:pt idx="1096">
                  <c:v>1196</c:v>
                </c:pt>
                <c:pt idx="1097">
                  <c:v>1197</c:v>
                </c:pt>
                <c:pt idx="1098">
                  <c:v>1198</c:v>
                </c:pt>
                <c:pt idx="1099">
                  <c:v>1199</c:v>
                </c:pt>
                <c:pt idx="1100">
                  <c:v>1200</c:v>
                </c:pt>
                <c:pt idx="1101">
                  <c:v>1201</c:v>
                </c:pt>
                <c:pt idx="1102">
                  <c:v>1202</c:v>
                </c:pt>
                <c:pt idx="1103">
                  <c:v>1203</c:v>
                </c:pt>
                <c:pt idx="1104">
                  <c:v>1204</c:v>
                </c:pt>
                <c:pt idx="1105">
                  <c:v>1205</c:v>
                </c:pt>
                <c:pt idx="1106">
                  <c:v>1206</c:v>
                </c:pt>
                <c:pt idx="1107">
                  <c:v>1207</c:v>
                </c:pt>
                <c:pt idx="1108">
                  <c:v>1208</c:v>
                </c:pt>
                <c:pt idx="1109">
                  <c:v>1209</c:v>
                </c:pt>
                <c:pt idx="1110">
                  <c:v>1210</c:v>
                </c:pt>
                <c:pt idx="1111">
                  <c:v>1211</c:v>
                </c:pt>
                <c:pt idx="1112">
                  <c:v>1212</c:v>
                </c:pt>
                <c:pt idx="1113">
                  <c:v>1213</c:v>
                </c:pt>
                <c:pt idx="1114">
                  <c:v>1214</c:v>
                </c:pt>
                <c:pt idx="1115">
                  <c:v>1215</c:v>
                </c:pt>
                <c:pt idx="1116">
                  <c:v>1216</c:v>
                </c:pt>
                <c:pt idx="1117">
                  <c:v>1217</c:v>
                </c:pt>
                <c:pt idx="1118">
                  <c:v>1218</c:v>
                </c:pt>
                <c:pt idx="1119">
                  <c:v>1219</c:v>
                </c:pt>
                <c:pt idx="1120">
                  <c:v>1220</c:v>
                </c:pt>
                <c:pt idx="1121">
                  <c:v>1221</c:v>
                </c:pt>
                <c:pt idx="1122">
                  <c:v>1222</c:v>
                </c:pt>
                <c:pt idx="1123">
                  <c:v>1223</c:v>
                </c:pt>
                <c:pt idx="1124">
                  <c:v>1224</c:v>
                </c:pt>
                <c:pt idx="1125">
                  <c:v>1225</c:v>
                </c:pt>
                <c:pt idx="1126">
                  <c:v>1226</c:v>
                </c:pt>
                <c:pt idx="1127">
                  <c:v>1227</c:v>
                </c:pt>
                <c:pt idx="1128">
                  <c:v>1228</c:v>
                </c:pt>
                <c:pt idx="1129">
                  <c:v>1229</c:v>
                </c:pt>
                <c:pt idx="1130">
                  <c:v>1230</c:v>
                </c:pt>
                <c:pt idx="1131">
                  <c:v>1231</c:v>
                </c:pt>
                <c:pt idx="1132">
                  <c:v>1232</c:v>
                </c:pt>
                <c:pt idx="1133">
                  <c:v>1233</c:v>
                </c:pt>
                <c:pt idx="1134">
                  <c:v>1234</c:v>
                </c:pt>
                <c:pt idx="1135">
                  <c:v>1235</c:v>
                </c:pt>
                <c:pt idx="1136">
                  <c:v>1236</c:v>
                </c:pt>
                <c:pt idx="1137">
                  <c:v>1237</c:v>
                </c:pt>
                <c:pt idx="1138">
                  <c:v>1238</c:v>
                </c:pt>
                <c:pt idx="1139">
                  <c:v>1239</c:v>
                </c:pt>
                <c:pt idx="1140">
                  <c:v>1240</c:v>
                </c:pt>
                <c:pt idx="1141">
                  <c:v>1241</c:v>
                </c:pt>
                <c:pt idx="1142">
                  <c:v>1242</c:v>
                </c:pt>
                <c:pt idx="1143">
                  <c:v>1243</c:v>
                </c:pt>
                <c:pt idx="1144">
                  <c:v>1244</c:v>
                </c:pt>
                <c:pt idx="1145">
                  <c:v>1245</c:v>
                </c:pt>
                <c:pt idx="1146">
                  <c:v>1246</c:v>
                </c:pt>
                <c:pt idx="1147">
                  <c:v>1247</c:v>
                </c:pt>
                <c:pt idx="1148">
                  <c:v>1248</c:v>
                </c:pt>
                <c:pt idx="1149">
                  <c:v>1249</c:v>
                </c:pt>
                <c:pt idx="1150">
                  <c:v>1250</c:v>
                </c:pt>
                <c:pt idx="1151">
                  <c:v>1251</c:v>
                </c:pt>
                <c:pt idx="1152">
                  <c:v>1252</c:v>
                </c:pt>
                <c:pt idx="1153">
                  <c:v>1253</c:v>
                </c:pt>
                <c:pt idx="1154">
                  <c:v>1254</c:v>
                </c:pt>
                <c:pt idx="1155">
                  <c:v>1255</c:v>
                </c:pt>
                <c:pt idx="1156">
                  <c:v>1256</c:v>
                </c:pt>
                <c:pt idx="1157">
                  <c:v>1257</c:v>
                </c:pt>
                <c:pt idx="1158">
                  <c:v>1258</c:v>
                </c:pt>
                <c:pt idx="1159">
                  <c:v>1259</c:v>
                </c:pt>
                <c:pt idx="1160">
                  <c:v>1260</c:v>
                </c:pt>
                <c:pt idx="1161">
                  <c:v>1261</c:v>
                </c:pt>
                <c:pt idx="1162">
                  <c:v>1262</c:v>
                </c:pt>
                <c:pt idx="1163">
                  <c:v>1263</c:v>
                </c:pt>
                <c:pt idx="1164">
                  <c:v>1264</c:v>
                </c:pt>
                <c:pt idx="1165">
                  <c:v>1265</c:v>
                </c:pt>
                <c:pt idx="1166">
                  <c:v>1266</c:v>
                </c:pt>
                <c:pt idx="1167">
                  <c:v>1267</c:v>
                </c:pt>
                <c:pt idx="1168">
                  <c:v>1268</c:v>
                </c:pt>
                <c:pt idx="1169">
                  <c:v>1269</c:v>
                </c:pt>
                <c:pt idx="1170">
                  <c:v>1270</c:v>
                </c:pt>
                <c:pt idx="1171">
                  <c:v>1271</c:v>
                </c:pt>
                <c:pt idx="1172">
                  <c:v>1272</c:v>
                </c:pt>
                <c:pt idx="1173">
                  <c:v>1273</c:v>
                </c:pt>
                <c:pt idx="1174">
                  <c:v>1274</c:v>
                </c:pt>
                <c:pt idx="1175">
                  <c:v>1275</c:v>
                </c:pt>
                <c:pt idx="1176">
                  <c:v>1276</c:v>
                </c:pt>
                <c:pt idx="1177">
                  <c:v>1277</c:v>
                </c:pt>
                <c:pt idx="1178">
                  <c:v>1278</c:v>
                </c:pt>
                <c:pt idx="1179">
                  <c:v>1279</c:v>
                </c:pt>
                <c:pt idx="1180">
                  <c:v>1280</c:v>
                </c:pt>
                <c:pt idx="1181">
                  <c:v>1281</c:v>
                </c:pt>
                <c:pt idx="1182">
                  <c:v>1282</c:v>
                </c:pt>
                <c:pt idx="1183">
                  <c:v>1283</c:v>
                </c:pt>
                <c:pt idx="1184">
                  <c:v>1284</c:v>
                </c:pt>
                <c:pt idx="1185">
                  <c:v>1285</c:v>
                </c:pt>
                <c:pt idx="1186">
                  <c:v>1286</c:v>
                </c:pt>
                <c:pt idx="1187">
                  <c:v>1287</c:v>
                </c:pt>
                <c:pt idx="1188">
                  <c:v>1288</c:v>
                </c:pt>
                <c:pt idx="1189">
                  <c:v>1289</c:v>
                </c:pt>
                <c:pt idx="1190">
                  <c:v>1290</c:v>
                </c:pt>
                <c:pt idx="1191">
                  <c:v>1291</c:v>
                </c:pt>
                <c:pt idx="1192">
                  <c:v>1292</c:v>
                </c:pt>
                <c:pt idx="1193">
                  <c:v>1293</c:v>
                </c:pt>
                <c:pt idx="1194">
                  <c:v>1294</c:v>
                </c:pt>
                <c:pt idx="1195">
                  <c:v>1295</c:v>
                </c:pt>
                <c:pt idx="1196">
                  <c:v>1296</c:v>
                </c:pt>
                <c:pt idx="1197">
                  <c:v>1297</c:v>
                </c:pt>
                <c:pt idx="1198">
                  <c:v>1298</c:v>
                </c:pt>
                <c:pt idx="1199">
                  <c:v>1299</c:v>
                </c:pt>
                <c:pt idx="1200">
                  <c:v>1300</c:v>
                </c:pt>
                <c:pt idx="1201">
                  <c:v>1301</c:v>
                </c:pt>
                <c:pt idx="1202">
                  <c:v>1302</c:v>
                </c:pt>
                <c:pt idx="1203">
                  <c:v>1303</c:v>
                </c:pt>
                <c:pt idx="1204">
                  <c:v>1304</c:v>
                </c:pt>
                <c:pt idx="1205">
                  <c:v>1305</c:v>
                </c:pt>
                <c:pt idx="1206">
                  <c:v>1306</c:v>
                </c:pt>
                <c:pt idx="1207">
                  <c:v>1307</c:v>
                </c:pt>
                <c:pt idx="1208">
                  <c:v>1308</c:v>
                </c:pt>
                <c:pt idx="1209">
                  <c:v>1309</c:v>
                </c:pt>
                <c:pt idx="1210">
                  <c:v>1310</c:v>
                </c:pt>
                <c:pt idx="1211">
                  <c:v>1311</c:v>
                </c:pt>
                <c:pt idx="1212">
                  <c:v>1312</c:v>
                </c:pt>
                <c:pt idx="1213">
                  <c:v>1313</c:v>
                </c:pt>
                <c:pt idx="1214">
                  <c:v>1314</c:v>
                </c:pt>
                <c:pt idx="1215">
                  <c:v>1315</c:v>
                </c:pt>
                <c:pt idx="1216">
                  <c:v>1316</c:v>
                </c:pt>
                <c:pt idx="1217">
                  <c:v>1317</c:v>
                </c:pt>
                <c:pt idx="1218">
                  <c:v>1318</c:v>
                </c:pt>
                <c:pt idx="1219">
                  <c:v>1319</c:v>
                </c:pt>
                <c:pt idx="1220">
                  <c:v>1320</c:v>
                </c:pt>
                <c:pt idx="1221">
                  <c:v>1321</c:v>
                </c:pt>
                <c:pt idx="1222">
                  <c:v>1322</c:v>
                </c:pt>
                <c:pt idx="1223">
                  <c:v>1323</c:v>
                </c:pt>
                <c:pt idx="1224">
                  <c:v>1324</c:v>
                </c:pt>
                <c:pt idx="1225">
                  <c:v>1325</c:v>
                </c:pt>
                <c:pt idx="1226">
                  <c:v>1326</c:v>
                </c:pt>
                <c:pt idx="1227">
                  <c:v>1327</c:v>
                </c:pt>
                <c:pt idx="1228">
                  <c:v>1328</c:v>
                </c:pt>
                <c:pt idx="1229">
                  <c:v>1329</c:v>
                </c:pt>
                <c:pt idx="1230">
                  <c:v>1330</c:v>
                </c:pt>
                <c:pt idx="1231">
                  <c:v>1331</c:v>
                </c:pt>
                <c:pt idx="1232">
                  <c:v>1332</c:v>
                </c:pt>
                <c:pt idx="1233">
                  <c:v>1333</c:v>
                </c:pt>
                <c:pt idx="1234">
                  <c:v>1334</c:v>
                </c:pt>
                <c:pt idx="1235">
                  <c:v>1335</c:v>
                </c:pt>
                <c:pt idx="1236">
                  <c:v>1336</c:v>
                </c:pt>
                <c:pt idx="1237">
                  <c:v>1337</c:v>
                </c:pt>
                <c:pt idx="1238">
                  <c:v>1338</c:v>
                </c:pt>
                <c:pt idx="1239">
                  <c:v>1339</c:v>
                </c:pt>
                <c:pt idx="1240">
                  <c:v>1340</c:v>
                </c:pt>
                <c:pt idx="1241">
                  <c:v>1341</c:v>
                </c:pt>
                <c:pt idx="1242">
                  <c:v>1342</c:v>
                </c:pt>
                <c:pt idx="1243">
                  <c:v>1343</c:v>
                </c:pt>
                <c:pt idx="1244">
                  <c:v>1344</c:v>
                </c:pt>
                <c:pt idx="1245">
                  <c:v>1345</c:v>
                </c:pt>
                <c:pt idx="1246">
                  <c:v>1346</c:v>
                </c:pt>
                <c:pt idx="1247">
                  <c:v>1347</c:v>
                </c:pt>
                <c:pt idx="1248">
                  <c:v>1348</c:v>
                </c:pt>
                <c:pt idx="1249">
                  <c:v>1349</c:v>
                </c:pt>
                <c:pt idx="1250">
                  <c:v>1350</c:v>
                </c:pt>
                <c:pt idx="1251">
                  <c:v>1351</c:v>
                </c:pt>
                <c:pt idx="1252">
                  <c:v>1352</c:v>
                </c:pt>
                <c:pt idx="1253">
                  <c:v>1353</c:v>
                </c:pt>
                <c:pt idx="1254">
                  <c:v>1354</c:v>
                </c:pt>
                <c:pt idx="1255">
                  <c:v>1355</c:v>
                </c:pt>
                <c:pt idx="1256">
                  <c:v>1356</c:v>
                </c:pt>
                <c:pt idx="1257">
                  <c:v>1357</c:v>
                </c:pt>
                <c:pt idx="1258">
                  <c:v>1358</c:v>
                </c:pt>
                <c:pt idx="1259">
                  <c:v>1359</c:v>
                </c:pt>
                <c:pt idx="1260">
                  <c:v>1360</c:v>
                </c:pt>
                <c:pt idx="1261">
                  <c:v>1361</c:v>
                </c:pt>
                <c:pt idx="1262">
                  <c:v>1362</c:v>
                </c:pt>
                <c:pt idx="1263">
                  <c:v>1363</c:v>
                </c:pt>
                <c:pt idx="1264">
                  <c:v>1364</c:v>
                </c:pt>
                <c:pt idx="1265">
                  <c:v>1365</c:v>
                </c:pt>
                <c:pt idx="1266">
                  <c:v>1366</c:v>
                </c:pt>
                <c:pt idx="1267">
                  <c:v>1367</c:v>
                </c:pt>
                <c:pt idx="1268">
                  <c:v>1368</c:v>
                </c:pt>
                <c:pt idx="1269">
                  <c:v>1369</c:v>
                </c:pt>
                <c:pt idx="1270">
                  <c:v>1370</c:v>
                </c:pt>
                <c:pt idx="1271">
                  <c:v>1371</c:v>
                </c:pt>
                <c:pt idx="1272">
                  <c:v>1372</c:v>
                </c:pt>
                <c:pt idx="1273">
                  <c:v>1373</c:v>
                </c:pt>
                <c:pt idx="1274">
                  <c:v>1374</c:v>
                </c:pt>
                <c:pt idx="1275">
                  <c:v>1375</c:v>
                </c:pt>
                <c:pt idx="1276">
                  <c:v>1376</c:v>
                </c:pt>
                <c:pt idx="1277">
                  <c:v>1377</c:v>
                </c:pt>
                <c:pt idx="1278">
                  <c:v>1378</c:v>
                </c:pt>
                <c:pt idx="1279">
                  <c:v>1379</c:v>
                </c:pt>
                <c:pt idx="1280">
                  <c:v>1380</c:v>
                </c:pt>
                <c:pt idx="1281">
                  <c:v>1381</c:v>
                </c:pt>
                <c:pt idx="1282">
                  <c:v>1382</c:v>
                </c:pt>
                <c:pt idx="1283">
                  <c:v>1383</c:v>
                </c:pt>
                <c:pt idx="1284">
                  <c:v>1384</c:v>
                </c:pt>
                <c:pt idx="1285">
                  <c:v>1385</c:v>
                </c:pt>
                <c:pt idx="1286">
                  <c:v>1386</c:v>
                </c:pt>
                <c:pt idx="1287">
                  <c:v>1387</c:v>
                </c:pt>
                <c:pt idx="1288">
                  <c:v>1388</c:v>
                </c:pt>
                <c:pt idx="1289">
                  <c:v>1389</c:v>
                </c:pt>
                <c:pt idx="1290">
                  <c:v>1390</c:v>
                </c:pt>
                <c:pt idx="1291">
                  <c:v>1391</c:v>
                </c:pt>
                <c:pt idx="1292">
                  <c:v>1392</c:v>
                </c:pt>
                <c:pt idx="1293">
                  <c:v>1393</c:v>
                </c:pt>
                <c:pt idx="1294">
                  <c:v>1394</c:v>
                </c:pt>
                <c:pt idx="1295">
                  <c:v>1395</c:v>
                </c:pt>
                <c:pt idx="1296">
                  <c:v>1396</c:v>
                </c:pt>
                <c:pt idx="1297">
                  <c:v>1397</c:v>
                </c:pt>
                <c:pt idx="1298">
                  <c:v>1398</c:v>
                </c:pt>
                <c:pt idx="1299">
                  <c:v>1399</c:v>
                </c:pt>
                <c:pt idx="1300">
                  <c:v>1400</c:v>
                </c:pt>
                <c:pt idx="1301">
                  <c:v>1401</c:v>
                </c:pt>
                <c:pt idx="1302">
                  <c:v>1402</c:v>
                </c:pt>
                <c:pt idx="1303">
                  <c:v>1403</c:v>
                </c:pt>
                <c:pt idx="1304">
                  <c:v>1404</c:v>
                </c:pt>
                <c:pt idx="1305">
                  <c:v>1405</c:v>
                </c:pt>
                <c:pt idx="1306">
                  <c:v>1406</c:v>
                </c:pt>
                <c:pt idx="1307">
                  <c:v>1407</c:v>
                </c:pt>
                <c:pt idx="1308">
                  <c:v>1408</c:v>
                </c:pt>
                <c:pt idx="1309">
                  <c:v>1409</c:v>
                </c:pt>
                <c:pt idx="1310">
                  <c:v>1410</c:v>
                </c:pt>
                <c:pt idx="1311">
                  <c:v>1411</c:v>
                </c:pt>
                <c:pt idx="1312">
                  <c:v>1412</c:v>
                </c:pt>
                <c:pt idx="1313">
                  <c:v>1413</c:v>
                </c:pt>
                <c:pt idx="1314">
                  <c:v>1414</c:v>
                </c:pt>
                <c:pt idx="1315">
                  <c:v>1415</c:v>
                </c:pt>
                <c:pt idx="1316">
                  <c:v>1416</c:v>
                </c:pt>
                <c:pt idx="1317">
                  <c:v>1417</c:v>
                </c:pt>
                <c:pt idx="1318">
                  <c:v>1418</c:v>
                </c:pt>
                <c:pt idx="1319">
                  <c:v>1419</c:v>
                </c:pt>
                <c:pt idx="1320">
                  <c:v>1420</c:v>
                </c:pt>
                <c:pt idx="1321">
                  <c:v>1421</c:v>
                </c:pt>
                <c:pt idx="1322">
                  <c:v>1422</c:v>
                </c:pt>
                <c:pt idx="1323">
                  <c:v>1423</c:v>
                </c:pt>
                <c:pt idx="1324">
                  <c:v>1424</c:v>
                </c:pt>
                <c:pt idx="1325">
                  <c:v>1425</c:v>
                </c:pt>
                <c:pt idx="1326">
                  <c:v>1426</c:v>
                </c:pt>
                <c:pt idx="1327">
                  <c:v>1427</c:v>
                </c:pt>
                <c:pt idx="1328">
                  <c:v>1428</c:v>
                </c:pt>
                <c:pt idx="1329">
                  <c:v>1429</c:v>
                </c:pt>
                <c:pt idx="1330">
                  <c:v>1430</c:v>
                </c:pt>
                <c:pt idx="1331">
                  <c:v>1431</c:v>
                </c:pt>
                <c:pt idx="1332">
                  <c:v>1432</c:v>
                </c:pt>
                <c:pt idx="1333">
                  <c:v>1433</c:v>
                </c:pt>
                <c:pt idx="1334">
                  <c:v>1434</c:v>
                </c:pt>
                <c:pt idx="1335">
                  <c:v>1435</c:v>
                </c:pt>
                <c:pt idx="1336">
                  <c:v>1436</c:v>
                </c:pt>
                <c:pt idx="1337">
                  <c:v>1437</c:v>
                </c:pt>
                <c:pt idx="1338">
                  <c:v>1438</c:v>
                </c:pt>
                <c:pt idx="1339">
                  <c:v>1439</c:v>
                </c:pt>
                <c:pt idx="1340">
                  <c:v>1440</c:v>
                </c:pt>
                <c:pt idx="1341">
                  <c:v>1441</c:v>
                </c:pt>
                <c:pt idx="1342">
                  <c:v>1442</c:v>
                </c:pt>
                <c:pt idx="1343">
                  <c:v>1443</c:v>
                </c:pt>
                <c:pt idx="1344">
                  <c:v>1444</c:v>
                </c:pt>
                <c:pt idx="1345">
                  <c:v>1445</c:v>
                </c:pt>
                <c:pt idx="1346">
                  <c:v>1446</c:v>
                </c:pt>
                <c:pt idx="1347">
                  <c:v>1447</c:v>
                </c:pt>
                <c:pt idx="1348">
                  <c:v>1448</c:v>
                </c:pt>
                <c:pt idx="1349">
                  <c:v>1449</c:v>
                </c:pt>
                <c:pt idx="1350">
                  <c:v>1450</c:v>
                </c:pt>
                <c:pt idx="1351">
                  <c:v>1451</c:v>
                </c:pt>
                <c:pt idx="1352">
                  <c:v>1452</c:v>
                </c:pt>
                <c:pt idx="1353">
                  <c:v>1453</c:v>
                </c:pt>
                <c:pt idx="1354">
                  <c:v>1454</c:v>
                </c:pt>
                <c:pt idx="1355">
                  <c:v>1455</c:v>
                </c:pt>
                <c:pt idx="1356">
                  <c:v>1456</c:v>
                </c:pt>
                <c:pt idx="1357">
                  <c:v>1457</c:v>
                </c:pt>
                <c:pt idx="1358">
                  <c:v>1458</c:v>
                </c:pt>
                <c:pt idx="1359">
                  <c:v>1459</c:v>
                </c:pt>
                <c:pt idx="1360">
                  <c:v>1460</c:v>
                </c:pt>
                <c:pt idx="1361">
                  <c:v>1461</c:v>
                </c:pt>
                <c:pt idx="1362">
                  <c:v>1462</c:v>
                </c:pt>
                <c:pt idx="1363">
                  <c:v>1463</c:v>
                </c:pt>
                <c:pt idx="1364">
                  <c:v>1464</c:v>
                </c:pt>
                <c:pt idx="1365">
                  <c:v>1465</c:v>
                </c:pt>
                <c:pt idx="1366">
                  <c:v>1466</c:v>
                </c:pt>
                <c:pt idx="1367">
                  <c:v>1467</c:v>
                </c:pt>
                <c:pt idx="1368">
                  <c:v>1468</c:v>
                </c:pt>
                <c:pt idx="1369">
                  <c:v>1469</c:v>
                </c:pt>
                <c:pt idx="1370">
                  <c:v>1470</c:v>
                </c:pt>
                <c:pt idx="1371">
                  <c:v>1471</c:v>
                </c:pt>
                <c:pt idx="1372">
                  <c:v>1472</c:v>
                </c:pt>
                <c:pt idx="1373">
                  <c:v>1473</c:v>
                </c:pt>
                <c:pt idx="1374">
                  <c:v>1474</c:v>
                </c:pt>
                <c:pt idx="1375">
                  <c:v>1475</c:v>
                </c:pt>
                <c:pt idx="1376">
                  <c:v>1476</c:v>
                </c:pt>
                <c:pt idx="1377">
                  <c:v>1477</c:v>
                </c:pt>
                <c:pt idx="1378">
                  <c:v>1478</c:v>
                </c:pt>
                <c:pt idx="1379">
                  <c:v>1479</c:v>
                </c:pt>
                <c:pt idx="1380">
                  <c:v>1480</c:v>
                </c:pt>
                <c:pt idx="1381">
                  <c:v>1481</c:v>
                </c:pt>
                <c:pt idx="1382">
                  <c:v>1482</c:v>
                </c:pt>
                <c:pt idx="1383">
                  <c:v>1483</c:v>
                </c:pt>
                <c:pt idx="1384">
                  <c:v>1484</c:v>
                </c:pt>
                <c:pt idx="1385">
                  <c:v>1485</c:v>
                </c:pt>
                <c:pt idx="1386">
                  <c:v>1486</c:v>
                </c:pt>
                <c:pt idx="1387">
                  <c:v>1487</c:v>
                </c:pt>
                <c:pt idx="1388">
                  <c:v>1488</c:v>
                </c:pt>
                <c:pt idx="1389">
                  <c:v>1489</c:v>
                </c:pt>
                <c:pt idx="1390">
                  <c:v>1490</c:v>
                </c:pt>
                <c:pt idx="1391">
                  <c:v>1491</c:v>
                </c:pt>
                <c:pt idx="1392">
                  <c:v>1492</c:v>
                </c:pt>
                <c:pt idx="1393">
                  <c:v>1493</c:v>
                </c:pt>
                <c:pt idx="1394">
                  <c:v>1494</c:v>
                </c:pt>
                <c:pt idx="1395">
                  <c:v>1495</c:v>
                </c:pt>
                <c:pt idx="1396">
                  <c:v>1496</c:v>
                </c:pt>
                <c:pt idx="1397">
                  <c:v>1497</c:v>
                </c:pt>
                <c:pt idx="1398">
                  <c:v>1498</c:v>
                </c:pt>
                <c:pt idx="1399">
                  <c:v>1499</c:v>
                </c:pt>
                <c:pt idx="1400">
                  <c:v>1500</c:v>
                </c:pt>
                <c:pt idx="1401">
                  <c:v>1501</c:v>
                </c:pt>
                <c:pt idx="1402">
                  <c:v>1502</c:v>
                </c:pt>
                <c:pt idx="1403">
                  <c:v>1503</c:v>
                </c:pt>
                <c:pt idx="1404">
                  <c:v>1504</c:v>
                </c:pt>
                <c:pt idx="1405">
                  <c:v>1505</c:v>
                </c:pt>
                <c:pt idx="1406">
                  <c:v>1506</c:v>
                </c:pt>
                <c:pt idx="1407">
                  <c:v>1507</c:v>
                </c:pt>
                <c:pt idx="1408">
                  <c:v>1508</c:v>
                </c:pt>
                <c:pt idx="1409">
                  <c:v>1509</c:v>
                </c:pt>
                <c:pt idx="1410">
                  <c:v>1510</c:v>
                </c:pt>
                <c:pt idx="1411">
                  <c:v>1511</c:v>
                </c:pt>
                <c:pt idx="1412">
                  <c:v>1512</c:v>
                </c:pt>
                <c:pt idx="1413">
                  <c:v>1513</c:v>
                </c:pt>
                <c:pt idx="1414">
                  <c:v>1514</c:v>
                </c:pt>
                <c:pt idx="1415">
                  <c:v>1515</c:v>
                </c:pt>
                <c:pt idx="1416">
                  <c:v>1516</c:v>
                </c:pt>
                <c:pt idx="1417">
                  <c:v>1517</c:v>
                </c:pt>
                <c:pt idx="1418">
                  <c:v>1518</c:v>
                </c:pt>
                <c:pt idx="1419">
                  <c:v>1519</c:v>
                </c:pt>
                <c:pt idx="1420">
                  <c:v>1520</c:v>
                </c:pt>
                <c:pt idx="1421">
                  <c:v>1521</c:v>
                </c:pt>
                <c:pt idx="1422">
                  <c:v>1522</c:v>
                </c:pt>
                <c:pt idx="1423">
                  <c:v>1523</c:v>
                </c:pt>
                <c:pt idx="1424">
                  <c:v>1524</c:v>
                </c:pt>
                <c:pt idx="1425">
                  <c:v>1525</c:v>
                </c:pt>
                <c:pt idx="1426">
                  <c:v>1526</c:v>
                </c:pt>
                <c:pt idx="1427">
                  <c:v>1527</c:v>
                </c:pt>
                <c:pt idx="1428">
                  <c:v>1528</c:v>
                </c:pt>
                <c:pt idx="1429">
                  <c:v>1529</c:v>
                </c:pt>
                <c:pt idx="1430">
                  <c:v>1530</c:v>
                </c:pt>
                <c:pt idx="1431">
                  <c:v>1531</c:v>
                </c:pt>
                <c:pt idx="1432">
                  <c:v>1532</c:v>
                </c:pt>
                <c:pt idx="1433">
                  <c:v>1533</c:v>
                </c:pt>
                <c:pt idx="1434">
                  <c:v>1534</c:v>
                </c:pt>
                <c:pt idx="1435">
                  <c:v>1535</c:v>
                </c:pt>
                <c:pt idx="1436">
                  <c:v>1536</c:v>
                </c:pt>
                <c:pt idx="1437">
                  <c:v>1537</c:v>
                </c:pt>
                <c:pt idx="1438">
                  <c:v>1538</c:v>
                </c:pt>
                <c:pt idx="1439">
                  <c:v>1539</c:v>
                </c:pt>
                <c:pt idx="1440">
                  <c:v>1540</c:v>
                </c:pt>
                <c:pt idx="1441">
                  <c:v>1541</c:v>
                </c:pt>
                <c:pt idx="1442">
                  <c:v>1542</c:v>
                </c:pt>
                <c:pt idx="1443">
                  <c:v>1543</c:v>
                </c:pt>
                <c:pt idx="1444">
                  <c:v>1544</c:v>
                </c:pt>
                <c:pt idx="1445">
                  <c:v>1545</c:v>
                </c:pt>
                <c:pt idx="1446">
                  <c:v>1546</c:v>
                </c:pt>
                <c:pt idx="1447">
                  <c:v>1547</c:v>
                </c:pt>
                <c:pt idx="1448">
                  <c:v>1548</c:v>
                </c:pt>
                <c:pt idx="1449">
                  <c:v>1549</c:v>
                </c:pt>
                <c:pt idx="1450">
                  <c:v>1550</c:v>
                </c:pt>
                <c:pt idx="1451">
                  <c:v>1551</c:v>
                </c:pt>
                <c:pt idx="1452">
                  <c:v>1552</c:v>
                </c:pt>
                <c:pt idx="1453">
                  <c:v>1553</c:v>
                </c:pt>
                <c:pt idx="1454">
                  <c:v>1554</c:v>
                </c:pt>
                <c:pt idx="1455">
                  <c:v>1555</c:v>
                </c:pt>
                <c:pt idx="1456">
                  <c:v>1556</c:v>
                </c:pt>
                <c:pt idx="1457">
                  <c:v>1557</c:v>
                </c:pt>
                <c:pt idx="1458">
                  <c:v>1558</c:v>
                </c:pt>
                <c:pt idx="1459">
                  <c:v>1559</c:v>
                </c:pt>
                <c:pt idx="1460">
                  <c:v>1560</c:v>
                </c:pt>
                <c:pt idx="1461">
                  <c:v>1561</c:v>
                </c:pt>
                <c:pt idx="1462">
                  <c:v>1562</c:v>
                </c:pt>
                <c:pt idx="1463">
                  <c:v>1563</c:v>
                </c:pt>
                <c:pt idx="1464">
                  <c:v>1564</c:v>
                </c:pt>
                <c:pt idx="1465">
                  <c:v>1565</c:v>
                </c:pt>
                <c:pt idx="1466">
                  <c:v>1566</c:v>
                </c:pt>
                <c:pt idx="1467">
                  <c:v>1567</c:v>
                </c:pt>
                <c:pt idx="1468">
                  <c:v>1568</c:v>
                </c:pt>
                <c:pt idx="1469">
                  <c:v>1569</c:v>
                </c:pt>
                <c:pt idx="1470">
                  <c:v>1570</c:v>
                </c:pt>
                <c:pt idx="1471">
                  <c:v>1571</c:v>
                </c:pt>
                <c:pt idx="1472">
                  <c:v>1572</c:v>
                </c:pt>
                <c:pt idx="1473">
                  <c:v>1573</c:v>
                </c:pt>
                <c:pt idx="1474">
                  <c:v>1574</c:v>
                </c:pt>
                <c:pt idx="1475">
                  <c:v>1575</c:v>
                </c:pt>
                <c:pt idx="1476">
                  <c:v>1576</c:v>
                </c:pt>
                <c:pt idx="1477">
                  <c:v>1577</c:v>
                </c:pt>
                <c:pt idx="1478">
                  <c:v>1578</c:v>
                </c:pt>
                <c:pt idx="1479">
                  <c:v>1579</c:v>
                </c:pt>
                <c:pt idx="1480">
                  <c:v>1580</c:v>
                </c:pt>
                <c:pt idx="1481">
                  <c:v>1581</c:v>
                </c:pt>
                <c:pt idx="1482">
                  <c:v>1582</c:v>
                </c:pt>
                <c:pt idx="1483">
                  <c:v>1583</c:v>
                </c:pt>
                <c:pt idx="1484">
                  <c:v>1584</c:v>
                </c:pt>
                <c:pt idx="1485">
                  <c:v>1585</c:v>
                </c:pt>
                <c:pt idx="1486">
                  <c:v>1586</c:v>
                </c:pt>
                <c:pt idx="1487">
                  <c:v>1587</c:v>
                </c:pt>
                <c:pt idx="1488">
                  <c:v>1588</c:v>
                </c:pt>
                <c:pt idx="1489">
                  <c:v>1589</c:v>
                </c:pt>
                <c:pt idx="1490">
                  <c:v>1590</c:v>
                </c:pt>
                <c:pt idx="1491">
                  <c:v>1591</c:v>
                </c:pt>
                <c:pt idx="1492">
                  <c:v>1592</c:v>
                </c:pt>
                <c:pt idx="1493">
                  <c:v>1593</c:v>
                </c:pt>
                <c:pt idx="1494">
                  <c:v>1594</c:v>
                </c:pt>
                <c:pt idx="1495">
                  <c:v>1595</c:v>
                </c:pt>
                <c:pt idx="1496">
                  <c:v>1596</c:v>
                </c:pt>
                <c:pt idx="1497">
                  <c:v>1597</c:v>
                </c:pt>
                <c:pt idx="1498">
                  <c:v>1598</c:v>
                </c:pt>
                <c:pt idx="1499">
                  <c:v>1599</c:v>
                </c:pt>
                <c:pt idx="1500">
                  <c:v>1600</c:v>
                </c:pt>
                <c:pt idx="1501">
                  <c:v>1601</c:v>
                </c:pt>
                <c:pt idx="1502">
                  <c:v>1602</c:v>
                </c:pt>
                <c:pt idx="1503">
                  <c:v>1603</c:v>
                </c:pt>
                <c:pt idx="1504">
                  <c:v>1604</c:v>
                </c:pt>
                <c:pt idx="1505">
                  <c:v>1605</c:v>
                </c:pt>
                <c:pt idx="1506">
                  <c:v>1606</c:v>
                </c:pt>
                <c:pt idx="1507">
                  <c:v>1607</c:v>
                </c:pt>
                <c:pt idx="1508">
                  <c:v>1608</c:v>
                </c:pt>
                <c:pt idx="1509">
                  <c:v>1609</c:v>
                </c:pt>
                <c:pt idx="1510">
                  <c:v>1610</c:v>
                </c:pt>
                <c:pt idx="1511">
                  <c:v>1611</c:v>
                </c:pt>
                <c:pt idx="1512">
                  <c:v>1612</c:v>
                </c:pt>
                <c:pt idx="1513">
                  <c:v>1613</c:v>
                </c:pt>
                <c:pt idx="1514">
                  <c:v>1614</c:v>
                </c:pt>
                <c:pt idx="1515">
                  <c:v>1615</c:v>
                </c:pt>
                <c:pt idx="1516">
                  <c:v>1616</c:v>
                </c:pt>
                <c:pt idx="1517">
                  <c:v>1617</c:v>
                </c:pt>
                <c:pt idx="1518">
                  <c:v>1618</c:v>
                </c:pt>
                <c:pt idx="1519">
                  <c:v>1619</c:v>
                </c:pt>
                <c:pt idx="1520">
                  <c:v>1620</c:v>
                </c:pt>
                <c:pt idx="1521">
                  <c:v>1621</c:v>
                </c:pt>
                <c:pt idx="1522">
                  <c:v>1622</c:v>
                </c:pt>
                <c:pt idx="1523">
                  <c:v>1623</c:v>
                </c:pt>
                <c:pt idx="1524">
                  <c:v>1624</c:v>
                </c:pt>
                <c:pt idx="1525">
                  <c:v>1625</c:v>
                </c:pt>
                <c:pt idx="1526">
                  <c:v>1626</c:v>
                </c:pt>
                <c:pt idx="1527">
                  <c:v>1627</c:v>
                </c:pt>
                <c:pt idx="1528">
                  <c:v>1628</c:v>
                </c:pt>
                <c:pt idx="1529">
                  <c:v>1629</c:v>
                </c:pt>
                <c:pt idx="1530">
                  <c:v>1630</c:v>
                </c:pt>
                <c:pt idx="1531">
                  <c:v>1631</c:v>
                </c:pt>
                <c:pt idx="1532">
                  <c:v>1632</c:v>
                </c:pt>
                <c:pt idx="1533">
                  <c:v>1633</c:v>
                </c:pt>
                <c:pt idx="1534">
                  <c:v>1634</c:v>
                </c:pt>
                <c:pt idx="1535">
                  <c:v>1635</c:v>
                </c:pt>
                <c:pt idx="1536">
                  <c:v>1636</c:v>
                </c:pt>
                <c:pt idx="1537">
                  <c:v>1637</c:v>
                </c:pt>
                <c:pt idx="1538">
                  <c:v>1638</c:v>
                </c:pt>
                <c:pt idx="1539">
                  <c:v>1639</c:v>
                </c:pt>
                <c:pt idx="1540">
                  <c:v>1640</c:v>
                </c:pt>
                <c:pt idx="1541">
                  <c:v>1641</c:v>
                </c:pt>
                <c:pt idx="1542">
                  <c:v>1642</c:v>
                </c:pt>
                <c:pt idx="1543">
                  <c:v>1643</c:v>
                </c:pt>
                <c:pt idx="1544">
                  <c:v>1644</c:v>
                </c:pt>
                <c:pt idx="1545">
                  <c:v>1645</c:v>
                </c:pt>
                <c:pt idx="1546">
                  <c:v>1646</c:v>
                </c:pt>
                <c:pt idx="1547">
                  <c:v>1647</c:v>
                </c:pt>
                <c:pt idx="1548">
                  <c:v>1648</c:v>
                </c:pt>
                <c:pt idx="1549">
                  <c:v>1649</c:v>
                </c:pt>
                <c:pt idx="1550">
                  <c:v>1650</c:v>
                </c:pt>
                <c:pt idx="1551">
                  <c:v>1651</c:v>
                </c:pt>
                <c:pt idx="1552">
                  <c:v>1652</c:v>
                </c:pt>
                <c:pt idx="1553">
                  <c:v>1653</c:v>
                </c:pt>
                <c:pt idx="1554">
                  <c:v>1654</c:v>
                </c:pt>
                <c:pt idx="1555">
                  <c:v>1655</c:v>
                </c:pt>
                <c:pt idx="1556">
                  <c:v>1656</c:v>
                </c:pt>
                <c:pt idx="1557">
                  <c:v>1657</c:v>
                </c:pt>
                <c:pt idx="1558">
                  <c:v>1658</c:v>
                </c:pt>
                <c:pt idx="1559">
                  <c:v>1659</c:v>
                </c:pt>
                <c:pt idx="1560">
                  <c:v>1660</c:v>
                </c:pt>
                <c:pt idx="1561">
                  <c:v>1661</c:v>
                </c:pt>
                <c:pt idx="1562">
                  <c:v>1662</c:v>
                </c:pt>
                <c:pt idx="1563">
                  <c:v>1663</c:v>
                </c:pt>
                <c:pt idx="1564">
                  <c:v>1664</c:v>
                </c:pt>
                <c:pt idx="1565">
                  <c:v>1665</c:v>
                </c:pt>
                <c:pt idx="1566">
                  <c:v>1666</c:v>
                </c:pt>
                <c:pt idx="1567">
                  <c:v>1667</c:v>
                </c:pt>
                <c:pt idx="1568">
                  <c:v>1668</c:v>
                </c:pt>
                <c:pt idx="1569">
                  <c:v>1669</c:v>
                </c:pt>
                <c:pt idx="1570">
                  <c:v>1670</c:v>
                </c:pt>
                <c:pt idx="1571">
                  <c:v>1671</c:v>
                </c:pt>
                <c:pt idx="1572">
                  <c:v>1672</c:v>
                </c:pt>
                <c:pt idx="1573">
                  <c:v>1673</c:v>
                </c:pt>
                <c:pt idx="1574">
                  <c:v>1674</c:v>
                </c:pt>
                <c:pt idx="1575">
                  <c:v>1675</c:v>
                </c:pt>
                <c:pt idx="1576">
                  <c:v>1676</c:v>
                </c:pt>
                <c:pt idx="1577">
                  <c:v>1677</c:v>
                </c:pt>
                <c:pt idx="1578">
                  <c:v>1678</c:v>
                </c:pt>
                <c:pt idx="1579">
                  <c:v>1679</c:v>
                </c:pt>
                <c:pt idx="1580">
                  <c:v>1680</c:v>
                </c:pt>
                <c:pt idx="1581">
                  <c:v>1681</c:v>
                </c:pt>
                <c:pt idx="1582">
                  <c:v>1682</c:v>
                </c:pt>
                <c:pt idx="1583">
                  <c:v>1683</c:v>
                </c:pt>
                <c:pt idx="1584">
                  <c:v>1684</c:v>
                </c:pt>
                <c:pt idx="1585">
                  <c:v>1685</c:v>
                </c:pt>
                <c:pt idx="1586">
                  <c:v>1686</c:v>
                </c:pt>
                <c:pt idx="1587">
                  <c:v>1687</c:v>
                </c:pt>
                <c:pt idx="1588">
                  <c:v>1688</c:v>
                </c:pt>
                <c:pt idx="1589">
                  <c:v>1689</c:v>
                </c:pt>
                <c:pt idx="1590">
                  <c:v>1690</c:v>
                </c:pt>
                <c:pt idx="1591">
                  <c:v>1691</c:v>
                </c:pt>
                <c:pt idx="1592">
                  <c:v>1692</c:v>
                </c:pt>
                <c:pt idx="1593">
                  <c:v>1693</c:v>
                </c:pt>
                <c:pt idx="1594">
                  <c:v>1694</c:v>
                </c:pt>
                <c:pt idx="1595">
                  <c:v>1695</c:v>
                </c:pt>
                <c:pt idx="1596">
                  <c:v>1696</c:v>
                </c:pt>
                <c:pt idx="1597">
                  <c:v>1697</c:v>
                </c:pt>
                <c:pt idx="1598">
                  <c:v>1698</c:v>
                </c:pt>
                <c:pt idx="1599">
                  <c:v>1699</c:v>
                </c:pt>
                <c:pt idx="1600">
                  <c:v>1700</c:v>
                </c:pt>
                <c:pt idx="1601">
                  <c:v>1701</c:v>
                </c:pt>
                <c:pt idx="1602">
                  <c:v>1702</c:v>
                </c:pt>
                <c:pt idx="1603">
                  <c:v>1703</c:v>
                </c:pt>
                <c:pt idx="1604">
                  <c:v>1704</c:v>
                </c:pt>
                <c:pt idx="1605">
                  <c:v>1705</c:v>
                </c:pt>
                <c:pt idx="1606">
                  <c:v>1706</c:v>
                </c:pt>
                <c:pt idx="1607">
                  <c:v>1707</c:v>
                </c:pt>
                <c:pt idx="1608">
                  <c:v>1708</c:v>
                </c:pt>
                <c:pt idx="1609">
                  <c:v>1709</c:v>
                </c:pt>
                <c:pt idx="1610">
                  <c:v>1710</c:v>
                </c:pt>
                <c:pt idx="1611">
                  <c:v>1711</c:v>
                </c:pt>
                <c:pt idx="1612">
                  <c:v>1712</c:v>
                </c:pt>
                <c:pt idx="1613">
                  <c:v>1713</c:v>
                </c:pt>
                <c:pt idx="1614">
                  <c:v>1714</c:v>
                </c:pt>
                <c:pt idx="1615">
                  <c:v>1715</c:v>
                </c:pt>
                <c:pt idx="1616">
                  <c:v>1716</c:v>
                </c:pt>
                <c:pt idx="1617">
                  <c:v>1717</c:v>
                </c:pt>
                <c:pt idx="1618">
                  <c:v>1718</c:v>
                </c:pt>
                <c:pt idx="1619">
                  <c:v>1719</c:v>
                </c:pt>
                <c:pt idx="1620">
                  <c:v>1720</c:v>
                </c:pt>
                <c:pt idx="1621">
                  <c:v>1721</c:v>
                </c:pt>
                <c:pt idx="1622">
                  <c:v>1722</c:v>
                </c:pt>
                <c:pt idx="1623">
                  <c:v>1723</c:v>
                </c:pt>
                <c:pt idx="1624">
                  <c:v>1724</c:v>
                </c:pt>
                <c:pt idx="1625">
                  <c:v>1725</c:v>
                </c:pt>
                <c:pt idx="1626">
                  <c:v>1726</c:v>
                </c:pt>
                <c:pt idx="1627">
                  <c:v>1727</c:v>
                </c:pt>
                <c:pt idx="1628">
                  <c:v>1728</c:v>
                </c:pt>
                <c:pt idx="1629">
                  <c:v>1729</c:v>
                </c:pt>
                <c:pt idx="1630">
                  <c:v>1730</c:v>
                </c:pt>
                <c:pt idx="1631">
                  <c:v>1731</c:v>
                </c:pt>
                <c:pt idx="1632">
                  <c:v>1732</c:v>
                </c:pt>
                <c:pt idx="1633">
                  <c:v>1733</c:v>
                </c:pt>
                <c:pt idx="1634">
                  <c:v>1734</c:v>
                </c:pt>
                <c:pt idx="1635">
                  <c:v>1735</c:v>
                </c:pt>
                <c:pt idx="1636">
                  <c:v>1736</c:v>
                </c:pt>
                <c:pt idx="1637">
                  <c:v>1737</c:v>
                </c:pt>
                <c:pt idx="1638">
                  <c:v>1738</c:v>
                </c:pt>
                <c:pt idx="1639">
                  <c:v>1739</c:v>
                </c:pt>
                <c:pt idx="1640">
                  <c:v>1740</c:v>
                </c:pt>
                <c:pt idx="1641">
                  <c:v>1741</c:v>
                </c:pt>
                <c:pt idx="1642">
                  <c:v>1742</c:v>
                </c:pt>
                <c:pt idx="1643">
                  <c:v>1743</c:v>
                </c:pt>
                <c:pt idx="1644">
                  <c:v>1744</c:v>
                </c:pt>
                <c:pt idx="1645">
                  <c:v>1745</c:v>
                </c:pt>
                <c:pt idx="1646">
                  <c:v>1746</c:v>
                </c:pt>
                <c:pt idx="1647">
                  <c:v>1747</c:v>
                </c:pt>
                <c:pt idx="1648">
                  <c:v>1748</c:v>
                </c:pt>
                <c:pt idx="1649">
                  <c:v>1749</c:v>
                </c:pt>
                <c:pt idx="1650">
                  <c:v>1750</c:v>
                </c:pt>
                <c:pt idx="1651">
                  <c:v>1751</c:v>
                </c:pt>
                <c:pt idx="1652">
                  <c:v>1752</c:v>
                </c:pt>
                <c:pt idx="1653">
                  <c:v>1753</c:v>
                </c:pt>
                <c:pt idx="1654">
                  <c:v>1754</c:v>
                </c:pt>
                <c:pt idx="1655">
                  <c:v>1755</c:v>
                </c:pt>
                <c:pt idx="1656">
                  <c:v>1756</c:v>
                </c:pt>
                <c:pt idx="1657">
                  <c:v>1757</c:v>
                </c:pt>
                <c:pt idx="1658">
                  <c:v>1758</c:v>
                </c:pt>
                <c:pt idx="1659">
                  <c:v>1759</c:v>
                </c:pt>
                <c:pt idx="1660">
                  <c:v>1760</c:v>
                </c:pt>
                <c:pt idx="1661">
                  <c:v>1761</c:v>
                </c:pt>
                <c:pt idx="1662">
                  <c:v>1762</c:v>
                </c:pt>
                <c:pt idx="1663">
                  <c:v>1763</c:v>
                </c:pt>
                <c:pt idx="1664">
                  <c:v>1764</c:v>
                </c:pt>
                <c:pt idx="1665">
                  <c:v>1765</c:v>
                </c:pt>
                <c:pt idx="1666">
                  <c:v>1766</c:v>
                </c:pt>
                <c:pt idx="1667">
                  <c:v>1767</c:v>
                </c:pt>
                <c:pt idx="1668">
                  <c:v>1768</c:v>
                </c:pt>
                <c:pt idx="1669">
                  <c:v>1769</c:v>
                </c:pt>
                <c:pt idx="1670">
                  <c:v>1770</c:v>
                </c:pt>
                <c:pt idx="1671">
                  <c:v>1771</c:v>
                </c:pt>
                <c:pt idx="1672">
                  <c:v>1772</c:v>
                </c:pt>
                <c:pt idx="1673">
                  <c:v>1773</c:v>
                </c:pt>
                <c:pt idx="1674">
                  <c:v>1774</c:v>
                </c:pt>
                <c:pt idx="1675">
                  <c:v>1775</c:v>
                </c:pt>
                <c:pt idx="1676">
                  <c:v>1776</c:v>
                </c:pt>
                <c:pt idx="1677">
                  <c:v>1777</c:v>
                </c:pt>
                <c:pt idx="1678">
                  <c:v>1778</c:v>
                </c:pt>
                <c:pt idx="1679">
                  <c:v>1779</c:v>
                </c:pt>
                <c:pt idx="1680">
                  <c:v>1780</c:v>
                </c:pt>
                <c:pt idx="1681">
                  <c:v>1781</c:v>
                </c:pt>
                <c:pt idx="1682">
                  <c:v>1782</c:v>
                </c:pt>
                <c:pt idx="1683">
                  <c:v>1783</c:v>
                </c:pt>
                <c:pt idx="1684">
                  <c:v>1784</c:v>
                </c:pt>
                <c:pt idx="1685">
                  <c:v>1785</c:v>
                </c:pt>
                <c:pt idx="1686">
                  <c:v>1786</c:v>
                </c:pt>
                <c:pt idx="1687">
                  <c:v>1787</c:v>
                </c:pt>
                <c:pt idx="1688">
                  <c:v>1788</c:v>
                </c:pt>
                <c:pt idx="1689">
                  <c:v>1789</c:v>
                </c:pt>
                <c:pt idx="1690">
                  <c:v>1790</c:v>
                </c:pt>
                <c:pt idx="1691">
                  <c:v>1791</c:v>
                </c:pt>
                <c:pt idx="1692">
                  <c:v>1792</c:v>
                </c:pt>
                <c:pt idx="1693">
                  <c:v>1793</c:v>
                </c:pt>
                <c:pt idx="1694">
                  <c:v>1794</c:v>
                </c:pt>
                <c:pt idx="1695">
                  <c:v>1795</c:v>
                </c:pt>
                <c:pt idx="1696">
                  <c:v>1796</c:v>
                </c:pt>
                <c:pt idx="1697">
                  <c:v>1797</c:v>
                </c:pt>
                <c:pt idx="1698">
                  <c:v>1798</c:v>
                </c:pt>
                <c:pt idx="1699">
                  <c:v>1799</c:v>
                </c:pt>
                <c:pt idx="1700">
                  <c:v>1800</c:v>
                </c:pt>
                <c:pt idx="1701">
                  <c:v>1801</c:v>
                </c:pt>
                <c:pt idx="1702">
                  <c:v>1802</c:v>
                </c:pt>
                <c:pt idx="1703">
                  <c:v>1803</c:v>
                </c:pt>
                <c:pt idx="1704">
                  <c:v>1804</c:v>
                </c:pt>
                <c:pt idx="1705">
                  <c:v>1805</c:v>
                </c:pt>
                <c:pt idx="1706">
                  <c:v>1806</c:v>
                </c:pt>
                <c:pt idx="1707">
                  <c:v>1807</c:v>
                </c:pt>
                <c:pt idx="1708">
                  <c:v>1808</c:v>
                </c:pt>
                <c:pt idx="1709">
                  <c:v>1809</c:v>
                </c:pt>
                <c:pt idx="1710">
                  <c:v>1810</c:v>
                </c:pt>
                <c:pt idx="1711">
                  <c:v>1811</c:v>
                </c:pt>
                <c:pt idx="1712">
                  <c:v>1812</c:v>
                </c:pt>
                <c:pt idx="1713">
                  <c:v>1813</c:v>
                </c:pt>
                <c:pt idx="1714">
                  <c:v>1814</c:v>
                </c:pt>
                <c:pt idx="1715">
                  <c:v>1815</c:v>
                </c:pt>
                <c:pt idx="1716">
                  <c:v>1816</c:v>
                </c:pt>
                <c:pt idx="1717">
                  <c:v>1817</c:v>
                </c:pt>
                <c:pt idx="1718">
                  <c:v>1818</c:v>
                </c:pt>
                <c:pt idx="1719">
                  <c:v>1819</c:v>
                </c:pt>
                <c:pt idx="1720">
                  <c:v>1820</c:v>
                </c:pt>
                <c:pt idx="1721">
                  <c:v>1821</c:v>
                </c:pt>
                <c:pt idx="1722">
                  <c:v>1822</c:v>
                </c:pt>
                <c:pt idx="1723">
                  <c:v>1823</c:v>
                </c:pt>
                <c:pt idx="1724">
                  <c:v>1824</c:v>
                </c:pt>
                <c:pt idx="1725">
                  <c:v>1825</c:v>
                </c:pt>
                <c:pt idx="1726">
                  <c:v>1826</c:v>
                </c:pt>
                <c:pt idx="1727">
                  <c:v>1827</c:v>
                </c:pt>
                <c:pt idx="1728">
                  <c:v>1828</c:v>
                </c:pt>
                <c:pt idx="1729">
                  <c:v>1829</c:v>
                </c:pt>
                <c:pt idx="1730">
                  <c:v>1830</c:v>
                </c:pt>
                <c:pt idx="1731">
                  <c:v>1831</c:v>
                </c:pt>
                <c:pt idx="1732">
                  <c:v>1832</c:v>
                </c:pt>
                <c:pt idx="1733">
                  <c:v>1833</c:v>
                </c:pt>
                <c:pt idx="1734">
                  <c:v>1834</c:v>
                </c:pt>
                <c:pt idx="1735">
                  <c:v>1835</c:v>
                </c:pt>
                <c:pt idx="1736">
                  <c:v>1836</c:v>
                </c:pt>
                <c:pt idx="1737">
                  <c:v>1837</c:v>
                </c:pt>
                <c:pt idx="1738">
                  <c:v>1838</c:v>
                </c:pt>
                <c:pt idx="1739">
                  <c:v>1839</c:v>
                </c:pt>
                <c:pt idx="1740">
                  <c:v>1840</c:v>
                </c:pt>
                <c:pt idx="1741">
                  <c:v>1841</c:v>
                </c:pt>
                <c:pt idx="1742">
                  <c:v>1842</c:v>
                </c:pt>
                <c:pt idx="1743">
                  <c:v>1843</c:v>
                </c:pt>
                <c:pt idx="1744">
                  <c:v>1844</c:v>
                </c:pt>
                <c:pt idx="1745">
                  <c:v>1845</c:v>
                </c:pt>
                <c:pt idx="1746">
                  <c:v>1846</c:v>
                </c:pt>
                <c:pt idx="1747">
                  <c:v>1847</c:v>
                </c:pt>
                <c:pt idx="1748">
                  <c:v>1848</c:v>
                </c:pt>
                <c:pt idx="1749">
                  <c:v>1849</c:v>
                </c:pt>
                <c:pt idx="1750">
                  <c:v>1850</c:v>
                </c:pt>
                <c:pt idx="1751">
                  <c:v>1851</c:v>
                </c:pt>
                <c:pt idx="1752">
                  <c:v>1852</c:v>
                </c:pt>
                <c:pt idx="1753">
                  <c:v>1853</c:v>
                </c:pt>
                <c:pt idx="1754">
                  <c:v>1854</c:v>
                </c:pt>
                <c:pt idx="1755">
                  <c:v>1855</c:v>
                </c:pt>
                <c:pt idx="1756">
                  <c:v>1856</c:v>
                </c:pt>
                <c:pt idx="1757">
                  <c:v>1857</c:v>
                </c:pt>
                <c:pt idx="1758">
                  <c:v>1858</c:v>
                </c:pt>
                <c:pt idx="1759">
                  <c:v>1859</c:v>
                </c:pt>
                <c:pt idx="1760">
                  <c:v>1860</c:v>
                </c:pt>
                <c:pt idx="1761">
                  <c:v>1861</c:v>
                </c:pt>
                <c:pt idx="1762">
                  <c:v>1862</c:v>
                </c:pt>
                <c:pt idx="1763">
                  <c:v>1863</c:v>
                </c:pt>
                <c:pt idx="1764">
                  <c:v>1864</c:v>
                </c:pt>
                <c:pt idx="1765">
                  <c:v>1865</c:v>
                </c:pt>
                <c:pt idx="1766">
                  <c:v>1866</c:v>
                </c:pt>
                <c:pt idx="1767">
                  <c:v>1867</c:v>
                </c:pt>
                <c:pt idx="1768">
                  <c:v>1868</c:v>
                </c:pt>
                <c:pt idx="1769">
                  <c:v>1869</c:v>
                </c:pt>
                <c:pt idx="1770">
                  <c:v>1870</c:v>
                </c:pt>
                <c:pt idx="1771">
                  <c:v>1871</c:v>
                </c:pt>
                <c:pt idx="1772">
                  <c:v>1872</c:v>
                </c:pt>
                <c:pt idx="1773">
                  <c:v>1873</c:v>
                </c:pt>
                <c:pt idx="1774">
                  <c:v>1874</c:v>
                </c:pt>
                <c:pt idx="1775">
                  <c:v>1875</c:v>
                </c:pt>
                <c:pt idx="1776">
                  <c:v>1876</c:v>
                </c:pt>
                <c:pt idx="1777">
                  <c:v>1877</c:v>
                </c:pt>
                <c:pt idx="1778">
                  <c:v>1878</c:v>
                </c:pt>
                <c:pt idx="1779">
                  <c:v>1879</c:v>
                </c:pt>
                <c:pt idx="1780">
                  <c:v>1880</c:v>
                </c:pt>
                <c:pt idx="1781">
                  <c:v>1881</c:v>
                </c:pt>
                <c:pt idx="1782">
                  <c:v>1882</c:v>
                </c:pt>
                <c:pt idx="1783">
                  <c:v>1883</c:v>
                </c:pt>
                <c:pt idx="1784">
                  <c:v>1884</c:v>
                </c:pt>
                <c:pt idx="1785">
                  <c:v>1885</c:v>
                </c:pt>
                <c:pt idx="1786">
                  <c:v>1886</c:v>
                </c:pt>
                <c:pt idx="1787">
                  <c:v>1887</c:v>
                </c:pt>
                <c:pt idx="1788">
                  <c:v>1888</c:v>
                </c:pt>
                <c:pt idx="1789">
                  <c:v>1889</c:v>
                </c:pt>
                <c:pt idx="1790">
                  <c:v>1890</c:v>
                </c:pt>
                <c:pt idx="1791">
                  <c:v>1891</c:v>
                </c:pt>
                <c:pt idx="1792">
                  <c:v>1892</c:v>
                </c:pt>
                <c:pt idx="1793">
                  <c:v>1893</c:v>
                </c:pt>
                <c:pt idx="1794">
                  <c:v>1894</c:v>
                </c:pt>
                <c:pt idx="1795">
                  <c:v>1895</c:v>
                </c:pt>
                <c:pt idx="1796">
                  <c:v>1896</c:v>
                </c:pt>
                <c:pt idx="1797">
                  <c:v>1897</c:v>
                </c:pt>
                <c:pt idx="1798">
                  <c:v>1898</c:v>
                </c:pt>
                <c:pt idx="1799">
                  <c:v>1899</c:v>
                </c:pt>
                <c:pt idx="1800">
                  <c:v>1900</c:v>
                </c:pt>
                <c:pt idx="1801">
                  <c:v>1901</c:v>
                </c:pt>
                <c:pt idx="1802">
                  <c:v>1902</c:v>
                </c:pt>
                <c:pt idx="1803">
                  <c:v>1903</c:v>
                </c:pt>
                <c:pt idx="1804">
                  <c:v>1904</c:v>
                </c:pt>
                <c:pt idx="1805">
                  <c:v>1905</c:v>
                </c:pt>
                <c:pt idx="1806">
                  <c:v>1906</c:v>
                </c:pt>
                <c:pt idx="1807">
                  <c:v>1907</c:v>
                </c:pt>
                <c:pt idx="1808">
                  <c:v>1908</c:v>
                </c:pt>
                <c:pt idx="1809">
                  <c:v>1909</c:v>
                </c:pt>
                <c:pt idx="1810">
                  <c:v>1910</c:v>
                </c:pt>
                <c:pt idx="1811">
                  <c:v>1911</c:v>
                </c:pt>
                <c:pt idx="1812">
                  <c:v>1912</c:v>
                </c:pt>
                <c:pt idx="1813">
                  <c:v>1913</c:v>
                </c:pt>
                <c:pt idx="1814">
                  <c:v>1914</c:v>
                </c:pt>
                <c:pt idx="1815">
                  <c:v>1915</c:v>
                </c:pt>
                <c:pt idx="1816">
                  <c:v>1916</c:v>
                </c:pt>
                <c:pt idx="1817">
                  <c:v>1917</c:v>
                </c:pt>
                <c:pt idx="1818">
                  <c:v>1918</c:v>
                </c:pt>
                <c:pt idx="1819">
                  <c:v>1919</c:v>
                </c:pt>
                <c:pt idx="1820">
                  <c:v>1920</c:v>
                </c:pt>
                <c:pt idx="1821">
                  <c:v>1921</c:v>
                </c:pt>
                <c:pt idx="1822">
                  <c:v>1922</c:v>
                </c:pt>
                <c:pt idx="1823">
                  <c:v>1923</c:v>
                </c:pt>
                <c:pt idx="1824">
                  <c:v>1924</c:v>
                </c:pt>
                <c:pt idx="1825">
                  <c:v>1925</c:v>
                </c:pt>
                <c:pt idx="1826">
                  <c:v>1926</c:v>
                </c:pt>
                <c:pt idx="1827">
                  <c:v>1927</c:v>
                </c:pt>
                <c:pt idx="1828">
                  <c:v>1928</c:v>
                </c:pt>
                <c:pt idx="1829">
                  <c:v>1929</c:v>
                </c:pt>
                <c:pt idx="1830">
                  <c:v>1930</c:v>
                </c:pt>
                <c:pt idx="1831">
                  <c:v>1931</c:v>
                </c:pt>
                <c:pt idx="1832">
                  <c:v>1932</c:v>
                </c:pt>
                <c:pt idx="1833">
                  <c:v>1933</c:v>
                </c:pt>
                <c:pt idx="1834">
                  <c:v>1934</c:v>
                </c:pt>
                <c:pt idx="1835">
                  <c:v>1935</c:v>
                </c:pt>
                <c:pt idx="1836">
                  <c:v>1936</c:v>
                </c:pt>
                <c:pt idx="1837">
                  <c:v>1937</c:v>
                </c:pt>
                <c:pt idx="1838">
                  <c:v>1938</c:v>
                </c:pt>
                <c:pt idx="1839">
                  <c:v>1939</c:v>
                </c:pt>
                <c:pt idx="1840">
                  <c:v>1940</c:v>
                </c:pt>
                <c:pt idx="1841">
                  <c:v>1941</c:v>
                </c:pt>
                <c:pt idx="1842">
                  <c:v>1942</c:v>
                </c:pt>
                <c:pt idx="1843">
                  <c:v>1943</c:v>
                </c:pt>
                <c:pt idx="1844">
                  <c:v>1944</c:v>
                </c:pt>
                <c:pt idx="1845">
                  <c:v>1945</c:v>
                </c:pt>
                <c:pt idx="1846">
                  <c:v>1946</c:v>
                </c:pt>
                <c:pt idx="1847">
                  <c:v>1947</c:v>
                </c:pt>
                <c:pt idx="1848">
                  <c:v>1948</c:v>
                </c:pt>
                <c:pt idx="1849">
                  <c:v>1949</c:v>
                </c:pt>
                <c:pt idx="1850">
                  <c:v>1950</c:v>
                </c:pt>
                <c:pt idx="1851">
                  <c:v>1951</c:v>
                </c:pt>
                <c:pt idx="1852">
                  <c:v>1952</c:v>
                </c:pt>
                <c:pt idx="1853">
                  <c:v>1953</c:v>
                </c:pt>
                <c:pt idx="1854">
                  <c:v>1954</c:v>
                </c:pt>
                <c:pt idx="1855">
                  <c:v>1955</c:v>
                </c:pt>
                <c:pt idx="1856">
                  <c:v>1956</c:v>
                </c:pt>
                <c:pt idx="1857">
                  <c:v>1957</c:v>
                </c:pt>
                <c:pt idx="1858">
                  <c:v>1958</c:v>
                </c:pt>
                <c:pt idx="1859">
                  <c:v>1959</c:v>
                </c:pt>
                <c:pt idx="1860">
                  <c:v>1960</c:v>
                </c:pt>
                <c:pt idx="1861">
                  <c:v>1961</c:v>
                </c:pt>
                <c:pt idx="1862">
                  <c:v>1962</c:v>
                </c:pt>
                <c:pt idx="1863">
                  <c:v>1963</c:v>
                </c:pt>
                <c:pt idx="1864">
                  <c:v>1964</c:v>
                </c:pt>
                <c:pt idx="1865">
                  <c:v>1965</c:v>
                </c:pt>
                <c:pt idx="1866">
                  <c:v>1966</c:v>
                </c:pt>
                <c:pt idx="1867">
                  <c:v>1967</c:v>
                </c:pt>
                <c:pt idx="1868">
                  <c:v>1968</c:v>
                </c:pt>
                <c:pt idx="1869">
                  <c:v>1969</c:v>
                </c:pt>
                <c:pt idx="1870">
                  <c:v>1970</c:v>
                </c:pt>
                <c:pt idx="1871">
                  <c:v>1971</c:v>
                </c:pt>
                <c:pt idx="1872">
                  <c:v>1972</c:v>
                </c:pt>
                <c:pt idx="1873">
                  <c:v>1973</c:v>
                </c:pt>
                <c:pt idx="1874">
                  <c:v>1974</c:v>
                </c:pt>
                <c:pt idx="1875">
                  <c:v>1975</c:v>
                </c:pt>
                <c:pt idx="1876">
                  <c:v>1976</c:v>
                </c:pt>
                <c:pt idx="1877">
                  <c:v>1977</c:v>
                </c:pt>
                <c:pt idx="1878">
                  <c:v>1978</c:v>
                </c:pt>
                <c:pt idx="1879">
                  <c:v>1979</c:v>
                </c:pt>
                <c:pt idx="1880">
                  <c:v>1980</c:v>
                </c:pt>
                <c:pt idx="1881">
                  <c:v>1981</c:v>
                </c:pt>
                <c:pt idx="1882">
                  <c:v>1982</c:v>
                </c:pt>
                <c:pt idx="1883">
                  <c:v>1983</c:v>
                </c:pt>
                <c:pt idx="1884">
                  <c:v>1984</c:v>
                </c:pt>
                <c:pt idx="1885">
                  <c:v>1985</c:v>
                </c:pt>
                <c:pt idx="1886">
                  <c:v>1986</c:v>
                </c:pt>
                <c:pt idx="1887">
                  <c:v>1987</c:v>
                </c:pt>
                <c:pt idx="1888">
                  <c:v>1988</c:v>
                </c:pt>
                <c:pt idx="1889">
                  <c:v>1989</c:v>
                </c:pt>
                <c:pt idx="1890">
                  <c:v>1990</c:v>
                </c:pt>
                <c:pt idx="1891">
                  <c:v>1991</c:v>
                </c:pt>
                <c:pt idx="1892">
                  <c:v>1992</c:v>
                </c:pt>
                <c:pt idx="1893">
                  <c:v>1993</c:v>
                </c:pt>
                <c:pt idx="1894">
                  <c:v>1994</c:v>
                </c:pt>
                <c:pt idx="1895">
                  <c:v>1995</c:v>
                </c:pt>
                <c:pt idx="1896">
                  <c:v>1996</c:v>
                </c:pt>
                <c:pt idx="1897">
                  <c:v>1997</c:v>
                </c:pt>
                <c:pt idx="1898">
                  <c:v>1998</c:v>
                </c:pt>
                <c:pt idx="1899">
                  <c:v>1999</c:v>
                </c:pt>
                <c:pt idx="1900">
                  <c:v>2000</c:v>
                </c:pt>
                <c:pt idx="1901">
                  <c:v>2001</c:v>
                </c:pt>
                <c:pt idx="1902">
                  <c:v>2002</c:v>
                </c:pt>
                <c:pt idx="1903">
                  <c:v>2003</c:v>
                </c:pt>
                <c:pt idx="1904">
                  <c:v>2004</c:v>
                </c:pt>
                <c:pt idx="1905">
                  <c:v>2005</c:v>
                </c:pt>
                <c:pt idx="1906">
                  <c:v>2006</c:v>
                </c:pt>
                <c:pt idx="1907">
                  <c:v>2007</c:v>
                </c:pt>
                <c:pt idx="1908">
                  <c:v>2008</c:v>
                </c:pt>
                <c:pt idx="1909">
                  <c:v>2009</c:v>
                </c:pt>
                <c:pt idx="1910">
                  <c:v>2010</c:v>
                </c:pt>
                <c:pt idx="1911">
                  <c:v>2011</c:v>
                </c:pt>
                <c:pt idx="1912">
                  <c:v>2012</c:v>
                </c:pt>
                <c:pt idx="1913">
                  <c:v>2013</c:v>
                </c:pt>
                <c:pt idx="1914">
                  <c:v>2014</c:v>
                </c:pt>
                <c:pt idx="1915">
                  <c:v>2015</c:v>
                </c:pt>
                <c:pt idx="1916">
                  <c:v>2016</c:v>
                </c:pt>
                <c:pt idx="1917">
                  <c:v>2017</c:v>
                </c:pt>
                <c:pt idx="1918">
                  <c:v>2018</c:v>
                </c:pt>
                <c:pt idx="1919">
                  <c:v>2019</c:v>
                </c:pt>
                <c:pt idx="1920">
                  <c:v>2020</c:v>
                </c:pt>
                <c:pt idx="1921">
                  <c:v>2021</c:v>
                </c:pt>
                <c:pt idx="1922">
                  <c:v>2022</c:v>
                </c:pt>
                <c:pt idx="1923">
                  <c:v>2023</c:v>
                </c:pt>
                <c:pt idx="1924">
                  <c:v>2024</c:v>
                </c:pt>
                <c:pt idx="1925">
                  <c:v>2025</c:v>
                </c:pt>
                <c:pt idx="1926">
                  <c:v>2026</c:v>
                </c:pt>
                <c:pt idx="1927">
                  <c:v>2027</c:v>
                </c:pt>
                <c:pt idx="1928">
                  <c:v>2028</c:v>
                </c:pt>
                <c:pt idx="1929">
                  <c:v>2029</c:v>
                </c:pt>
                <c:pt idx="1930">
                  <c:v>2030</c:v>
                </c:pt>
                <c:pt idx="1931">
                  <c:v>2031</c:v>
                </c:pt>
                <c:pt idx="1932">
                  <c:v>2032</c:v>
                </c:pt>
                <c:pt idx="1933">
                  <c:v>2033</c:v>
                </c:pt>
                <c:pt idx="1934">
                  <c:v>2034</c:v>
                </c:pt>
                <c:pt idx="1935">
                  <c:v>2035</c:v>
                </c:pt>
                <c:pt idx="1936">
                  <c:v>2036</c:v>
                </c:pt>
                <c:pt idx="1937">
                  <c:v>2037</c:v>
                </c:pt>
                <c:pt idx="1938">
                  <c:v>2038</c:v>
                </c:pt>
                <c:pt idx="1939">
                  <c:v>2039</c:v>
                </c:pt>
                <c:pt idx="1940">
                  <c:v>2040</c:v>
                </c:pt>
                <c:pt idx="1941">
                  <c:v>2041</c:v>
                </c:pt>
                <c:pt idx="1942">
                  <c:v>2042</c:v>
                </c:pt>
                <c:pt idx="1943">
                  <c:v>2043</c:v>
                </c:pt>
                <c:pt idx="1944">
                  <c:v>2044</c:v>
                </c:pt>
                <c:pt idx="1945">
                  <c:v>2045</c:v>
                </c:pt>
                <c:pt idx="1946">
                  <c:v>2046</c:v>
                </c:pt>
                <c:pt idx="1947">
                  <c:v>2047</c:v>
                </c:pt>
                <c:pt idx="1948">
                  <c:v>2048</c:v>
                </c:pt>
                <c:pt idx="1949">
                  <c:v>2049</c:v>
                </c:pt>
                <c:pt idx="1950">
                  <c:v>2050</c:v>
                </c:pt>
                <c:pt idx="1951">
                  <c:v>2051</c:v>
                </c:pt>
                <c:pt idx="1952">
                  <c:v>2052</c:v>
                </c:pt>
                <c:pt idx="1953">
                  <c:v>2053</c:v>
                </c:pt>
                <c:pt idx="1954">
                  <c:v>2054</c:v>
                </c:pt>
                <c:pt idx="1955">
                  <c:v>2055</c:v>
                </c:pt>
                <c:pt idx="1956">
                  <c:v>2056</c:v>
                </c:pt>
                <c:pt idx="1957">
                  <c:v>2057</c:v>
                </c:pt>
                <c:pt idx="1958">
                  <c:v>2058</c:v>
                </c:pt>
                <c:pt idx="1959">
                  <c:v>2059</c:v>
                </c:pt>
                <c:pt idx="1960">
                  <c:v>2060</c:v>
                </c:pt>
                <c:pt idx="1961">
                  <c:v>2061</c:v>
                </c:pt>
                <c:pt idx="1962">
                  <c:v>2062</c:v>
                </c:pt>
                <c:pt idx="1963">
                  <c:v>2063</c:v>
                </c:pt>
                <c:pt idx="1964">
                  <c:v>2064</c:v>
                </c:pt>
                <c:pt idx="1965">
                  <c:v>2065</c:v>
                </c:pt>
                <c:pt idx="1966">
                  <c:v>2066</c:v>
                </c:pt>
                <c:pt idx="1967">
                  <c:v>2067</c:v>
                </c:pt>
                <c:pt idx="1968">
                  <c:v>2068</c:v>
                </c:pt>
                <c:pt idx="1969">
                  <c:v>2069</c:v>
                </c:pt>
                <c:pt idx="1970">
                  <c:v>2070</c:v>
                </c:pt>
                <c:pt idx="1971">
                  <c:v>2071</c:v>
                </c:pt>
                <c:pt idx="1972">
                  <c:v>2072</c:v>
                </c:pt>
                <c:pt idx="1973">
                  <c:v>2073</c:v>
                </c:pt>
                <c:pt idx="1974">
                  <c:v>2074</c:v>
                </c:pt>
                <c:pt idx="1975">
                  <c:v>2075</c:v>
                </c:pt>
                <c:pt idx="1976">
                  <c:v>2076</c:v>
                </c:pt>
                <c:pt idx="1977">
                  <c:v>2077</c:v>
                </c:pt>
                <c:pt idx="1978">
                  <c:v>2078</c:v>
                </c:pt>
                <c:pt idx="1979">
                  <c:v>2079</c:v>
                </c:pt>
                <c:pt idx="1980">
                  <c:v>2080</c:v>
                </c:pt>
                <c:pt idx="1981">
                  <c:v>2081</c:v>
                </c:pt>
                <c:pt idx="1982">
                  <c:v>2082</c:v>
                </c:pt>
                <c:pt idx="1983">
                  <c:v>2083</c:v>
                </c:pt>
                <c:pt idx="1984">
                  <c:v>2084</c:v>
                </c:pt>
                <c:pt idx="1985">
                  <c:v>2085</c:v>
                </c:pt>
                <c:pt idx="1986">
                  <c:v>2086</c:v>
                </c:pt>
                <c:pt idx="1987">
                  <c:v>2087</c:v>
                </c:pt>
                <c:pt idx="1988">
                  <c:v>2088</c:v>
                </c:pt>
                <c:pt idx="1989">
                  <c:v>2089</c:v>
                </c:pt>
                <c:pt idx="1990">
                  <c:v>2090</c:v>
                </c:pt>
                <c:pt idx="1991">
                  <c:v>2091</c:v>
                </c:pt>
                <c:pt idx="1992">
                  <c:v>2092</c:v>
                </c:pt>
                <c:pt idx="1993">
                  <c:v>2093</c:v>
                </c:pt>
                <c:pt idx="1994">
                  <c:v>2094</c:v>
                </c:pt>
                <c:pt idx="1995">
                  <c:v>2095</c:v>
                </c:pt>
                <c:pt idx="1996">
                  <c:v>2096</c:v>
                </c:pt>
                <c:pt idx="1997">
                  <c:v>2097</c:v>
                </c:pt>
                <c:pt idx="1998">
                  <c:v>2098</c:v>
                </c:pt>
                <c:pt idx="1999">
                  <c:v>2099</c:v>
                </c:pt>
                <c:pt idx="2000">
                  <c:v>2100</c:v>
                </c:pt>
                <c:pt idx="2001">
                  <c:v>2101</c:v>
                </c:pt>
                <c:pt idx="2002">
                  <c:v>2102</c:v>
                </c:pt>
                <c:pt idx="2003">
                  <c:v>2103</c:v>
                </c:pt>
                <c:pt idx="2004">
                  <c:v>2104</c:v>
                </c:pt>
                <c:pt idx="2005">
                  <c:v>2105</c:v>
                </c:pt>
                <c:pt idx="2006">
                  <c:v>2106</c:v>
                </c:pt>
                <c:pt idx="2007">
                  <c:v>2107</c:v>
                </c:pt>
                <c:pt idx="2008">
                  <c:v>2108</c:v>
                </c:pt>
                <c:pt idx="2009">
                  <c:v>2109</c:v>
                </c:pt>
                <c:pt idx="2010">
                  <c:v>2110</c:v>
                </c:pt>
                <c:pt idx="2011">
                  <c:v>2111</c:v>
                </c:pt>
                <c:pt idx="2012">
                  <c:v>2112</c:v>
                </c:pt>
                <c:pt idx="2013">
                  <c:v>2113</c:v>
                </c:pt>
                <c:pt idx="2014">
                  <c:v>2114</c:v>
                </c:pt>
                <c:pt idx="2015">
                  <c:v>2115</c:v>
                </c:pt>
                <c:pt idx="2016">
                  <c:v>2116</c:v>
                </c:pt>
                <c:pt idx="2017">
                  <c:v>2117</c:v>
                </c:pt>
                <c:pt idx="2018">
                  <c:v>2118</c:v>
                </c:pt>
                <c:pt idx="2019">
                  <c:v>2119</c:v>
                </c:pt>
                <c:pt idx="2020">
                  <c:v>2120</c:v>
                </c:pt>
                <c:pt idx="2021">
                  <c:v>2121</c:v>
                </c:pt>
                <c:pt idx="2022">
                  <c:v>2122</c:v>
                </c:pt>
                <c:pt idx="2023">
                  <c:v>2123</c:v>
                </c:pt>
                <c:pt idx="2024">
                  <c:v>2124</c:v>
                </c:pt>
                <c:pt idx="2025">
                  <c:v>2125</c:v>
                </c:pt>
                <c:pt idx="2026">
                  <c:v>2126</c:v>
                </c:pt>
                <c:pt idx="2027">
                  <c:v>2127</c:v>
                </c:pt>
                <c:pt idx="2028">
                  <c:v>2128</c:v>
                </c:pt>
                <c:pt idx="2029">
                  <c:v>2129</c:v>
                </c:pt>
                <c:pt idx="2030">
                  <c:v>2130</c:v>
                </c:pt>
                <c:pt idx="2031">
                  <c:v>2131</c:v>
                </c:pt>
                <c:pt idx="2032">
                  <c:v>2132</c:v>
                </c:pt>
                <c:pt idx="2033">
                  <c:v>2133</c:v>
                </c:pt>
                <c:pt idx="2034">
                  <c:v>2134</c:v>
                </c:pt>
                <c:pt idx="2035">
                  <c:v>2135</c:v>
                </c:pt>
                <c:pt idx="2036">
                  <c:v>2136</c:v>
                </c:pt>
                <c:pt idx="2037">
                  <c:v>2137</c:v>
                </c:pt>
                <c:pt idx="2038">
                  <c:v>2138</c:v>
                </c:pt>
                <c:pt idx="2039">
                  <c:v>2139</c:v>
                </c:pt>
                <c:pt idx="2040">
                  <c:v>2140</c:v>
                </c:pt>
                <c:pt idx="2041">
                  <c:v>2141</c:v>
                </c:pt>
                <c:pt idx="2042">
                  <c:v>2142</c:v>
                </c:pt>
                <c:pt idx="2043">
                  <c:v>2143</c:v>
                </c:pt>
                <c:pt idx="2044">
                  <c:v>2144</c:v>
                </c:pt>
                <c:pt idx="2045">
                  <c:v>2145</c:v>
                </c:pt>
                <c:pt idx="2046">
                  <c:v>2146</c:v>
                </c:pt>
                <c:pt idx="2047">
                  <c:v>2147</c:v>
                </c:pt>
                <c:pt idx="2048">
                  <c:v>2148</c:v>
                </c:pt>
                <c:pt idx="2049">
                  <c:v>2149</c:v>
                </c:pt>
                <c:pt idx="2050">
                  <c:v>2150</c:v>
                </c:pt>
                <c:pt idx="2051">
                  <c:v>2151</c:v>
                </c:pt>
                <c:pt idx="2052">
                  <c:v>2152</c:v>
                </c:pt>
                <c:pt idx="2053">
                  <c:v>2153</c:v>
                </c:pt>
                <c:pt idx="2054">
                  <c:v>2154</c:v>
                </c:pt>
                <c:pt idx="2055">
                  <c:v>2155</c:v>
                </c:pt>
                <c:pt idx="2056">
                  <c:v>2156</c:v>
                </c:pt>
                <c:pt idx="2057">
                  <c:v>2157</c:v>
                </c:pt>
                <c:pt idx="2058">
                  <c:v>2158</c:v>
                </c:pt>
                <c:pt idx="2059">
                  <c:v>2159</c:v>
                </c:pt>
                <c:pt idx="2060">
                  <c:v>2160</c:v>
                </c:pt>
                <c:pt idx="2061">
                  <c:v>2161</c:v>
                </c:pt>
                <c:pt idx="2062">
                  <c:v>2162</c:v>
                </c:pt>
                <c:pt idx="2063">
                  <c:v>2163</c:v>
                </c:pt>
                <c:pt idx="2064">
                  <c:v>2164</c:v>
                </c:pt>
                <c:pt idx="2065">
                  <c:v>2165</c:v>
                </c:pt>
                <c:pt idx="2066">
                  <c:v>2166</c:v>
                </c:pt>
                <c:pt idx="2067">
                  <c:v>2167</c:v>
                </c:pt>
                <c:pt idx="2068">
                  <c:v>2168</c:v>
                </c:pt>
                <c:pt idx="2069">
                  <c:v>2169</c:v>
                </c:pt>
                <c:pt idx="2070">
                  <c:v>2170</c:v>
                </c:pt>
                <c:pt idx="2071">
                  <c:v>2171</c:v>
                </c:pt>
                <c:pt idx="2072">
                  <c:v>2172</c:v>
                </c:pt>
                <c:pt idx="2073">
                  <c:v>2173</c:v>
                </c:pt>
                <c:pt idx="2074">
                  <c:v>2174</c:v>
                </c:pt>
                <c:pt idx="2075">
                  <c:v>2175</c:v>
                </c:pt>
                <c:pt idx="2076">
                  <c:v>2176</c:v>
                </c:pt>
                <c:pt idx="2077">
                  <c:v>2177</c:v>
                </c:pt>
                <c:pt idx="2078">
                  <c:v>2178</c:v>
                </c:pt>
                <c:pt idx="2079">
                  <c:v>2179</c:v>
                </c:pt>
                <c:pt idx="2080">
                  <c:v>2180</c:v>
                </c:pt>
                <c:pt idx="2081">
                  <c:v>2181</c:v>
                </c:pt>
                <c:pt idx="2082">
                  <c:v>2182</c:v>
                </c:pt>
                <c:pt idx="2083">
                  <c:v>2183</c:v>
                </c:pt>
                <c:pt idx="2084">
                  <c:v>2184</c:v>
                </c:pt>
                <c:pt idx="2085">
                  <c:v>2185</c:v>
                </c:pt>
                <c:pt idx="2086">
                  <c:v>2186</c:v>
                </c:pt>
                <c:pt idx="2087">
                  <c:v>2187</c:v>
                </c:pt>
                <c:pt idx="2088">
                  <c:v>2188</c:v>
                </c:pt>
                <c:pt idx="2089">
                  <c:v>2189</c:v>
                </c:pt>
                <c:pt idx="2090">
                  <c:v>2190</c:v>
                </c:pt>
                <c:pt idx="2091">
                  <c:v>2191</c:v>
                </c:pt>
                <c:pt idx="2092">
                  <c:v>2192</c:v>
                </c:pt>
                <c:pt idx="2093">
                  <c:v>2193</c:v>
                </c:pt>
                <c:pt idx="2094">
                  <c:v>2194</c:v>
                </c:pt>
                <c:pt idx="2095">
                  <c:v>2195</c:v>
                </c:pt>
                <c:pt idx="2096">
                  <c:v>2196</c:v>
                </c:pt>
                <c:pt idx="2097">
                  <c:v>2197</c:v>
                </c:pt>
                <c:pt idx="2098">
                  <c:v>2198</c:v>
                </c:pt>
                <c:pt idx="2099">
                  <c:v>2199</c:v>
                </c:pt>
                <c:pt idx="2100">
                  <c:v>2200</c:v>
                </c:pt>
                <c:pt idx="2101">
                  <c:v>2201</c:v>
                </c:pt>
                <c:pt idx="2102">
                  <c:v>2202</c:v>
                </c:pt>
                <c:pt idx="2103">
                  <c:v>2203</c:v>
                </c:pt>
                <c:pt idx="2104">
                  <c:v>2204</c:v>
                </c:pt>
                <c:pt idx="2105">
                  <c:v>2205</c:v>
                </c:pt>
                <c:pt idx="2106">
                  <c:v>2206</c:v>
                </c:pt>
                <c:pt idx="2107">
                  <c:v>2207</c:v>
                </c:pt>
                <c:pt idx="2108">
                  <c:v>2208</c:v>
                </c:pt>
                <c:pt idx="2109">
                  <c:v>2209</c:v>
                </c:pt>
                <c:pt idx="2110">
                  <c:v>2210</c:v>
                </c:pt>
                <c:pt idx="2111">
                  <c:v>2211</c:v>
                </c:pt>
                <c:pt idx="2112">
                  <c:v>2212</c:v>
                </c:pt>
                <c:pt idx="2113">
                  <c:v>2213</c:v>
                </c:pt>
                <c:pt idx="2114">
                  <c:v>2214</c:v>
                </c:pt>
                <c:pt idx="2115">
                  <c:v>2215</c:v>
                </c:pt>
                <c:pt idx="2116">
                  <c:v>2216</c:v>
                </c:pt>
                <c:pt idx="2117">
                  <c:v>2217</c:v>
                </c:pt>
                <c:pt idx="2118">
                  <c:v>2218</c:v>
                </c:pt>
                <c:pt idx="2119">
                  <c:v>2219</c:v>
                </c:pt>
                <c:pt idx="2120">
                  <c:v>2220</c:v>
                </c:pt>
                <c:pt idx="2121">
                  <c:v>2221</c:v>
                </c:pt>
                <c:pt idx="2122">
                  <c:v>2222</c:v>
                </c:pt>
                <c:pt idx="2123">
                  <c:v>2223</c:v>
                </c:pt>
                <c:pt idx="2124">
                  <c:v>2224</c:v>
                </c:pt>
                <c:pt idx="2125">
                  <c:v>2225</c:v>
                </c:pt>
                <c:pt idx="2126">
                  <c:v>2226</c:v>
                </c:pt>
                <c:pt idx="2127">
                  <c:v>2227</c:v>
                </c:pt>
                <c:pt idx="2128">
                  <c:v>2228</c:v>
                </c:pt>
                <c:pt idx="2129">
                  <c:v>2229</c:v>
                </c:pt>
                <c:pt idx="2130">
                  <c:v>2230</c:v>
                </c:pt>
                <c:pt idx="2131">
                  <c:v>2231</c:v>
                </c:pt>
                <c:pt idx="2132">
                  <c:v>2232</c:v>
                </c:pt>
                <c:pt idx="2133">
                  <c:v>2233</c:v>
                </c:pt>
                <c:pt idx="2134">
                  <c:v>2234</c:v>
                </c:pt>
                <c:pt idx="2135">
                  <c:v>2235</c:v>
                </c:pt>
                <c:pt idx="2136">
                  <c:v>2236</c:v>
                </c:pt>
                <c:pt idx="2137">
                  <c:v>2237</c:v>
                </c:pt>
                <c:pt idx="2138">
                  <c:v>2238</c:v>
                </c:pt>
                <c:pt idx="2139">
                  <c:v>2239</c:v>
                </c:pt>
                <c:pt idx="2140">
                  <c:v>2240</c:v>
                </c:pt>
                <c:pt idx="2141">
                  <c:v>2241</c:v>
                </c:pt>
                <c:pt idx="2142">
                  <c:v>2242</c:v>
                </c:pt>
                <c:pt idx="2143">
                  <c:v>2243</c:v>
                </c:pt>
                <c:pt idx="2144">
                  <c:v>2244</c:v>
                </c:pt>
                <c:pt idx="2145">
                  <c:v>2245</c:v>
                </c:pt>
                <c:pt idx="2146">
                  <c:v>2246</c:v>
                </c:pt>
                <c:pt idx="2147">
                  <c:v>2247</c:v>
                </c:pt>
                <c:pt idx="2148">
                  <c:v>2248</c:v>
                </c:pt>
                <c:pt idx="2149">
                  <c:v>2249</c:v>
                </c:pt>
                <c:pt idx="2150">
                  <c:v>2250</c:v>
                </c:pt>
                <c:pt idx="2151">
                  <c:v>2251</c:v>
                </c:pt>
                <c:pt idx="2152">
                  <c:v>2252</c:v>
                </c:pt>
                <c:pt idx="2153">
                  <c:v>2253</c:v>
                </c:pt>
                <c:pt idx="2154">
                  <c:v>2254</c:v>
                </c:pt>
                <c:pt idx="2155">
                  <c:v>2255</c:v>
                </c:pt>
                <c:pt idx="2156">
                  <c:v>2256</c:v>
                </c:pt>
                <c:pt idx="2157">
                  <c:v>2257</c:v>
                </c:pt>
                <c:pt idx="2158">
                  <c:v>2258</c:v>
                </c:pt>
                <c:pt idx="2159">
                  <c:v>2259</c:v>
                </c:pt>
                <c:pt idx="2160">
                  <c:v>2260</c:v>
                </c:pt>
                <c:pt idx="2161">
                  <c:v>2261</c:v>
                </c:pt>
                <c:pt idx="2162">
                  <c:v>2262</c:v>
                </c:pt>
                <c:pt idx="2163">
                  <c:v>2263</c:v>
                </c:pt>
                <c:pt idx="2164">
                  <c:v>2264</c:v>
                </c:pt>
                <c:pt idx="2165">
                  <c:v>2265</c:v>
                </c:pt>
                <c:pt idx="2166">
                  <c:v>2266</c:v>
                </c:pt>
                <c:pt idx="2167">
                  <c:v>2267</c:v>
                </c:pt>
                <c:pt idx="2168">
                  <c:v>2268</c:v>
                </c:pt>
                <c:pt idx="2169">
                  <c:v>2269</c:v>
                </c:pt>
                <c:pt idx="2170">
                  <c:v>2270</c:v>
                </c:pt>
                <c:pt idx="2171">
                  <c:v>2271</c:v>
                </c:pt>
                <c:pt idx="2172">
                  <c:v>2272</c:v>
                </c:pt>
                <c:pt idx="2173">
                  <c:v>2273</c:v>
                </c:pt>
                <c:pt idx="2174">
                  <c:v>2274</c:v>
                </c:pt>
                <c:pt idx="2175">
                  <c:v>2275</c:v>
                </c:pt>
                <c:pt idx="2176">
                  <c:v>2276</c:v>
                </c:pt>
                <c:pt idx="2177">
                  <c:v>2277</c:v>
                </c:pt>
                <c:pt idx="2178">
                  <c:v>2278</c:v>
                </c:pt>
                <c:pt idx="2179">
                  <c:v>2279</c:v>
                </c:pt>
                <c:pt idx="2180">
                  <c:v>2280</c:v>
                </c:pt>
                <c:pt idx="2181">
                  <c:v>2281</c:v>
                </c:pt>
                <c:pt idx="2182">
                  <c:v>2282</c:v>
                </c:pt>
                <c:pt idx="2183">
                  <c:v>2283</c:v>
                </c:pt>
                <c:pt idx="2184">
                  <c:v>2284</c:v>
                </c:pt>
                <c:pt idx="2185">
                  <c:v>2285</c:v>
                </c:pt>
                <c:pt idx="2186">
                  <c:v>2286</c:v>
                </c:pt>
                <c:pt idx="2187">
                  <c:v>2287</c:v>
                </c:pt>
                <c:pt idx="2188">
                  <c:v>2288</c:v>
                </c:pt>
                <c:pt idx="2189">
                  <c:v>2289</c:v>
                </c:pt>
                <c:pt idx="2190">
                  <c:v>2290</c:v>
                </c:pt>
                <c:pt idx="2191">
                  <c:v>2291</c:v>
                </c:pt>
                <c:pt idx="2192">
                  <c:v>2292</c:v>
                </c:pt>
                <c:pt idx="2193">
                  <c:v>2293</c:v>
                </c:pt>
                <c:pt idx="2194">
                  <c:v>2294</c:v>
                </c:pt>
                <c:pt idx="2195">
                  <c:v>2295</c:v>
                </c:pt>
                <c:pt idx="2196">
                  <c:v>2296</c:v>
                </c:pt>
                <c:pt idx="2197">
                  <c:v>2297</c:v>
                </c:pt>
                <c:pt idx="2198">
                  <c:v>2298</c:v>
                </c:pt>
                <c:pt idx="2199">
                  <c:v>2299</c:v>
                </c:pt>
                <c:pt idx="2200">
                  <c:v>2300</c:v>
                </c:pt>
                <c:pt idx="2201">
                  <c:v>2301</c:v>
                </c:pt>
                <c:pt idx="2202">
                  <c:v>2302</c:v>
                </c:pt>
                <c:pt idx="2203">
                  <c:v>2303</c:v>
                </c:pt>
                <c:pt idx="2204">
                  <c:v>2304</c:v>
                </c:pt>
                <c:pt idx="2205">
                  <c:v>2305</c:v>
                </c:pt>
                <c:pt idx="2206">
                  <c:v>2306</c:v>
                </c:pt>
                <c:pt idx="2207">
                  <c:v>2307</c:v>
                </c:pt>
                <c:pt idx="2208">
                  <c:v>2308</c:v>
                </c:pt>
                <c:pt idx="2209">
                  <c:v>2309</c:v>
                </c:pt>
                <c:pt idx="2210">
                  <c:v>2310</c:v>
                </c:pt>
                <c:pt idx="2211">
                  <c:v>2311</c:v>
                </c:pt>
                <c:pt idx="2212">
                  <c:v>2312</c:v>
                </c:pt>
                <c:pt idx="2213">
                  <c:v>2313</c:v>
                </c:pt>
                <c:pt idx="2214">
                  <c:v>2314</c:v>
                </c:pt>
                <c:pt idx="2215">
                  <c:v>2315</c:v>
                </c:pt>
                <c:pt idx="2216">
                  <c:v>2316</c:v>
                </c:pt>
                <c:pt idx="2217">
                  <c:v>2317</c:v>
                </c:pt>
                <c:pt idx="2218">
                  <c:v>2318</c:v>
                </c:pt>
                <c:pt idx="2219">
                  <c:v>2319</c:v>
                </c:pt>
                <c:pt idx="2220">
                  <c:v>2320</c:v>
                </c:pt>
                <c:pt idx="2221">
                  <c:v>2321</c:v>
                </c:pt>
                <c:pt idx="2222">
                  <c:v>2322</c:v>
                </c:pt>
                <c:pt idx="2223">
                  <c:v>2323</c:v>
                </c:pt>
                <c:pt idx="2224">
                  <c:v>2324</c:v>
                </c:pt>
                <c:pt idx="2225">
                  <c:v>2325</c:v>
                </c:pt>
                <c:pt idx="2226">
                  <c:v>2326</c:v>
                </c:pt>
                <c:pt idx="2227">
                  <c:v>2327</c:v>
                </c:pt>
                <c:pt idx="2228">
                  <c:v>2328</c:v>
                </c:pt>
                <c:pt idx="2229">
                  <c:v>2329</c:v>
                </c:pt>
                <c:pt idx="2230">
                  <c:v>2330</c:v>
                </c:pt>
                <c:pt idx="2231">
                  <c:v>2331</c:v>
                </c:pt>
                <c:pt idx="2232">
                  <c:v>2332</c:v>
                </c:pt>
                <c:pt idx="2233">
                  <c:v>2333</c:v>
                </c:pt>
                <c:pt idx="2234">
                  <c:v>2334</c:v>
                </c:pt>
                <c:pt idx="2235">
                  <c:v>2335</c:v>
                </c:pt>
                <c:pt idx="2236">
                  <c:v>2336</c:v>
                </c:pt>
                <c:pt idx="2237">
                  <c:v>2337</c:v>
                </c:pt>
                <c:pt idx="2238">
                  <c:v>2338</c:v>
                </c:pt>
                <c:pt idx="2239">
                  <c:v>2339</c:v>
                </c:pt>
                <c:pt idx="2240">
                  <c:v>2340</c:v>
                </c:pt>
                <c:pt idx="2241">
                  <c:v>2341</c:v>
                </c:pt>
                <c:pt idx="2242">
                  <c:v>2342</c:v>
                </c:pt>
                <c:pt idx="2243">
                  <c:v>2343</c:v>
                </c:pt>
                <c:pt idx="2244">
                  <c:v>2344</c:v>
                </c:pt>
                <c:pt idx="2245">
                  <c:v>2345</c:v>
                </c:pt>
                <c:pt idx="2246">
                  <c:v>2346</c:v>
                </c:pt>
                <c:pt idx="2247">
                  <c:v>2347</c:v>
                </c:pt>
                <c:pt idx="2248">
                  <c:v>2348</c:v>
                </c:pt>
                <c:pt idx="2249">
                  <c:v>2349</c:v>
                </c:pt>
                <c:pt idx="2250">
                  <c:v>2350</c:v>
                </c:pt>
                <c:pt idx="2251">
                  <c:v>2351</c:v>
                </c:pt>
                <c:pt idx="2252">
                  <c:v>2352</c:v>
                </c:pt>
                <c:pt idx="2253">
                  <c:v>2353</c:v>
                </c:pt>
                <c:pt idx="2254">
                  <c:v>2354</c:v>
                </c:pt>
                <c:pt idx="2255">
                  <c:v>2355</c:v>
                </c:pt>
                <c:pt idx="2256">
                  <c:v>2356</c:v>
                </c:pt>
                <c:pt idx="2257">
                  <c:v>2357</c:v>
                </c:pt>
                <c:pt idx="2258">
                  <c:v>2358</c:v>
                </c:pt>
                <c:pt idx="2259">
                  <c:v>2359</c:v>
                </c:pt>
                <c:pt idx="2260">
                  <c:v>2360</c:v>
                </c:pt>
                <c:pt idx="2261">
                  <c:v>2361</c:v>
                </c:pt>
                <c:pt idx="2262">
                  <c:v>2362</c:v>
                </c:pt>
                <c:pt idx="2263">
                  <c:v>2363</c:v>
                </c:pt>
                <c:pt idx="2264">
                  <c:v>2364</c:v>
                </c:pt>
                <c:pt idx="2265">
                  <c:v>2365</c:v>
                </c:pt>
                <c:pt idx="2266">
                  <c:v>2366</c:v>
                </c:pt>
                <c:pt idx="2267">
                  <c:v>2367</c:v>
                </c:pt>
                <c:pt idx="2268">
                  <c:v>2368</c:v>
                </c:pt>
              </c:numCache>
            </c:numRef>
          </c:xVal>
          <c:yVal>
            <c:numRef>
              <c:f>'PFW Graphs'!$G$2:$G$2270</c:f>
              <c:numCache>
                <c:formatCode>General</c:formatCode>
                <c:ptCount val="2269"/>
                <c:pt idx="0">
                  <c:v>-1.5625E-2</c:v>
                </c:pt>
                <c:pt idx="1">
                  <c:v>-1.5625E-2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-1.5625E-2</c:v>
                </c:pt>
                <c:pt idx="11">
                  <c:v>-1.5625E-2</c:v>
                </c:pt>
                <c:pt idx="12">
                  <c:v>0</c:v>
                </c:pt>
                <c:pt idx="13">
                  <c:v>-3.125E-2</c:v>
                </c:pt>
                <c:pt idx="14">
                  <c:v>-3.125E-2</c:v>
                </c:pt>
                <c:pt idx="15">
                  <c:v>-3.125E-2</c:v>
                </c:pt>
                <c:pt idx="16">
                  <c:v>-4.6874999999999986E-2</c:v>
                </c:pt>
                <c:pt idx="17">
                  <c:v>-4.6874999999999986E-2</c:v>
                </c:pt>
                <c:pt idx="18">
                  <c:v>-3.125E-2</c:v>
                </c:pt>
                <c:pt idx="19">
                  <c:v>-1.5625E-2</c:v>
                </c:pt>
                <c:pt idx="20">
                  <c:v>-1.5625E-2</c:v>
                </c:pt>
                <c:pt idx="21">
                  <c:v>-1.5625E-2</c:v>
                </c:pt>
                <c:pt idx="22">
                  <c:v>-1.5625E-2</c:v>
                </c:pt>
                <c:pt idx="23">
                  <c:v>0</c:v>
                </c:pt>
                <c:pt idx="24">
                  <c:v>3.125E-2</c:v>
                </c:pt>
                <c:pt idx="25">
                  <c:v>3.125E-2</c:v>
                </c:pt>
                <c:pt idx="26">
                  <c:v>4.6874999999999986E-2</c:v>
                </c:pt>
                <c:pt idx="27">
                  <c:v>4.6874999999999986E-2</c:v>
                </c:pt>
                <c:pt idx="28">
                  <c:v>3.125E-2</c:v>
                </c:pt>
                <c:pt idx="29">
                  <c:v>3.125E-2</c:v>
                </c:pt>
                <c:pt idx="30">
                  <c:v>3.125E-2</c:v>
                </c:pt>
                <c:pt idx="31">
                  <c:v>1.5625E-2</c:v>
                </c:pt>
                <c:pt idx="32">
                  <c:v>0</c:v>
                </c:pt>
                <c:pt idx="33">
                  <c:v>-1.5625E-2</c:v>
                </c:pt>
                <c:pt idx="34">
                  <c:v>0</c:v>
                </c:pt>
                <c:pt idx="35">
                  <c:v>-1.5625E-2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1.5625E-2</c:v>
                </c:pt>
                <c:pt idx="41">
                  <c:v>1.5625E-2</c:v>
                </c:pt>
                <c:pt idx="42">
                  <c:v>1.5625E-2</c:v>
                </c:pt>
                <c:pt idx="43">
                  <c:v>1.5625E-2</c:v>
                </c:pt>
                <c:pt idx="44">
                  <c:v>0</c:v>
                </c:pt>
                <c:pt idx="45">
                  <c:v>0</c:v>
                </c:pt>
                <c:pt idx="46">
                  <c:v>1.5625E-2</c:v>
                </c:pt>
                <c:pt idx="47">
                  <c:v>0</c:v>
                </c:pt>
                <c:pt idx="48">
                  <c:v>1.5625E-2</c:v>
                </c:pt>
                <c:pt idx="49">
                  <c:v>0</c:v>
                </c:pt>
                <c:pt idx="50">
                  <c:v>1.5625E-2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1.5625E-2</c:v>
                </c:pt>
                <c:pt idx="58">
                  <c:v>1.5625E-2</c:v>
                </c:pt>
                <c:pt idx="59">
                  <c:v>1.5625E-2</c:v>
                </c:pt>
                <c:pt idx="60">
                  <c:v>0</c:v>
                </c:pt>
                <c:pt idx="61">
                  <c:v>1.5625E-2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-1.5625E-2</c:v>
                </c:pt>
                <c:pt idx="66">
                  <c:v>0</c:v>
                </c:pt>
                <c:pt idx="67">
                  <c:v>0</c:v>
                </c:pt>
                <c:pt idx="68">
                  <c:v>1.5625E-2</c:v>
                </c:pt>
                <c:pt idx="69">
                  <c:v>0</c:v>
                </c:pt>
                <c:pt idx="70">
                  <c:v>0</c:v>
                </c:pt>
                <c:pt idx="71">
                  <c:v>1.5625E-2</c:v>
                </c:pt>
                <c:pt idx="72">
                  <c:v>0</c:v>
                </c:pt>
                <c:pt idx="73">
                  <c:v>1.5625E-2</c:v>
                </c:pt>
                <c:pt idx="74">
                  <c:v>0</c:v>
                </c:pt>
                <c:pt idx="75">
                  <c:v>1.5625E-2</c:v>
                </c:pt>
                <c:pt idx="76">
                  <c:v>0</c:v>
                </c:pt>
                <c:pt idx="77">
                  <c:v>0</c:v>
                </c:pt>
                <c:pt idx="78">
                  <c:v>1.5625E-2</c:v>
                </c:pt>
                <c:pt idx="79">
                  <c:v>0</c:v>
                </c:pt>
                <c:pt idx="80">
                  <c:v>1.5625E-2</c:v>
                </c:pt>
                <c:pt idx="81">
                  <c:v>0</c:v>
                </c:pt>
                <c:pt idx="82">
                  <c:v>0</c:v>
                </c:pt>
                <c:pt idx="83">
                  <c:v>1.5625E-2</c:v>
                </c:pt>
                <c:pt idx="84">
                  <c:v>1.5625E-2</c:v>
                </c:pt>
                <c:pt idx="85">
                  <c:v>0</c:v>
                </c:pt>
                <c:pt idx="86">
                  <c:v>1.5625E-2</c:v>
                </c:pt>
                <c:pt idx="87">
                  <c:v>0</c:v>
                </c:pt>
                <c:pt idx="88">
                  <c:v>1.5625E-2</c:v>
                </c:pt>
                <c:pt idx="89">
                  <c:v>0</c:v>
                </c:pt>
                <c:pt idx="90">
                  <c:v>1.5625E-2</c:v>
                </c:pt>
                <c:pt idx="91">
                  <c:v>0</c:v>
                </c:pt>
                <c:pt idx="92">
                  <c:v>1.5625E-2</c:v>
                </c:pt>
                <c:pt idx="93">
                  <c:v>0</c:v>
                </c:pt>
                <c:pt idx="94">
                  <c:v>0</c:v>
                </c:pt>
                <c:pt idx="95">
                  <c:v>1.5625E-2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1.5625E-2</c:v>
                </c:pt>
                <c:pt idx="100">
                  <c:v>0</c:v>
                </c:pt>
                <c:pt idx="101">
                  <c:v>1.5625E-2</c:v>
                </c:pt>
                <c:pt idx="102">
                  <c:v>0</c:v>
                </c:pt>
                <c:pt idx="103">
                  <c:v>1.5625E-2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1.5625E-2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1.5625E-2</c:v>
                </c:pt>
                <c:pt idx="126">
                  <c:v>1.5625E-2</c:v>
                </c:pt>
                <c:pt idx="127">
                  <c:v>1.5625E-2</c:v>
                </c:pt>
                <c:pt idx="128">
                  <c:v>1.5625E-2</c:v>
                </c:pt>
                <c:pt idx="129">
                  <c:v>1.5625E-2</c:v>
                </c:pt>
                <c:pt idx="130">
                  <c:v>0</c:v>
                </c:pt>
                <c:pt idx="131">
                  <c:v>1.5625E-2</c:v>
                </c:pt>
                <c:pt idx="132">
                  <c:v>0</c:v>
                </c:pt>
                <c:pt idx="133">
                  <c:v>1.5625E-2</c:v>
                </c:pt>
                <c:pt idx="134">
                  <c:v>1.5625E-2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1.5625E-2</c:v>
                </c:pt>
                <c:pt idx="142">
                  <c:v>1.5625E-2</c:v>
                </c:pt>
                <c:pt idx="143">
                  <c:v>0</c:v>
                </c:pt>
                <c:pt idx="144">
                  <c:v>0</c:v>
                </c:pt>
                <c:pt idx="145">
                  <c:v>1.5625E-2</c:v>
                </c:pt>
                <c:pt idx="146">
                  <c:v>1.5625E-2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1.5625E-2</c:v>
                </c:pt>
                <c:pt idx="152">
                  <c:v>0</c:v>
                </c:pt>
                <c:pt idx="153">
                  <c:v>0</c:v>
                </c:pt>
                <c:pt idx="154">
                  <c:v>1.5625E-2</c:v>
                </c:pt>
                <c:pt idx="155">
                  <c:v>1.5625E-2</c:v>
                </c:pt>
                <c:pt idx="156">
                  <c:v>0</c:v>
                </c:pt>
                <c:pt idx="157">
                  <c:v>0</c:v>
                </c:pt>
                <c:pt idx="158">
                  <c:v>-1.5625E-2</c:v>
                </c:pt>
                <c:pt idx="159">
                  <c:v>-1.5625E-2</c:v>
                </c:pt>
                <c:pt idx="160">
                  <c:v>1.5625E-2</c:v>
                </c:pt>
                <c:pt idx="161">
                  <c:v>1.5625E-2</c:v>
                </c:pt>
                <c:pt idx="162">
                  <c:v>1.5625E-2</c:v>
                </c:pt>
                <c:pt idx="163">
                  <c:v>1.5625E-2</c:v>
                </c:pt>
                <c:pt idx="164">
                  <c:v>3.125E-2</c:v>
                </c:pt>
                <c:pt idx="165">
                  <c:v>1.5625E-2</c:v>
                </c:pt>
                <c:pt idx="166">
                  <c:v>1.5625E-2</c:v>
                </c:pt>
                <c:pt idx="167">
                  <c:v>0</c:v>
                </c:pt>
                <c:pt idx="168">
                  <c:v>1.5625E-2</c:v>
                </c:pt>
                <c:pt idx="169">
                  <c:v>1.5625E-2</c:v>
                </c:pt>
                <c:pt idx="170">
                  <c:v>0</c:v>
                </c:pt>
                <c:pt idx="171">
                  <c:v>1.5625E-2</c:v>
                </c:pt>
                <c:pt idx="172">
                  <c:v>1.5625E-2</c:v>
                </c:pt>
                <c:pt idx="173">
                  <c:v>1.5625E-2</c:v>
                </c:pt>
                <c:pt idx="174">
                  <c:v>1.5625E-2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1.5625E-2</c:v>
                </c:pt>
                <c:pt idx="182">
                  <c:v>1.5625E-2</c:v>
                </c:pt>
                <c:pt idx="183">
                  <c:v>1.5625E-2</c:v>
                </c:pt>
                <c:pt idx="184">
                  <c:v>0</c:v>
                </c:pt>
                <c:pt idx="185">
                  <c:v>1.5625E-2</c:v>
                </c:pt>
                <c:pt idx="186">
                  <c:v>0</c:v>
                </c:pt>
                <c:pt idx="187">
                  <c:v>1.5625E-2</c:v>
                </c:pt>
                <c:pt idx="188">
                  <c:v>1.5625E-2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1.5625E-2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1.5625E-2</c:v>
                </c:pt>
                <c:pt idx="197">
                  <c:v>0</c:v>
                </c:pt>
                <c:pt idx="198">
                  <c:v>0</c:v>
                </c:pt>
                <c:pt idx="199">
                  <c:v>1.5625E-2</c:v>
                </c:pt>
                <c:pt idx="200">
                  <c:v>1.5625E-2</c:v>
                </c:pt>
                <c:pt idx="201">
                  <c:v>0</c:v>
                </c:pt>
                <c:pt idx="202">
                  <c:v>0</c:v>
                </c:pt>
                <c:pt idx="203">
                  <c:v>-1.5625E-2</c:v>
                </c:pt>
                <c:pt idx="204">
                  <c:v>0</c:v>
                </c:pt>
                <c:pt idx="205">
                  <c:v>1.5625E-2</c:v>
                </c:pt>
                <c:pt idx="206">
                  <c:v>0</c:v>
                </c:pt>
                <c:pt idx="207">
                  <c:v>0</c:v>
                </c:pt>
                <c:pt idx="208">
                  <c:v>0</c:v>
                </c:pt>
                <c:pt idx="209">
                  <c:v>1.5625E-2</c:v>
                </c:pt>
                <c:pt idx="210">
                  <c:v>1.5625E-2</c:v>
                </c:pt>
                <c:pt idx="211">
                  <c:v>0</c:v>
                </c:pt>
                <c:pt idx="212">
                  <c:v>1.5625E-2</c:v>
                </c:pt>
                <c:pt idx="213">
                  <c:v>0</c:v>
                </c:pt>
                <c:pt idx="214">
                  <c:v>1.5625E-2</c:v>
                </c:pt>
                <c:pt idx="215">
                  <c:v>0</c:v>
                </c:pt>
                <c:pt idx="216">
                  <c:v>0</c:v>
                </c:pt>
                <c:pt idx="217">
                  <c:v>1.5625E-2</c:v>
                </c:pt>
                <c:pt idx="218">
                  <c:v>1.5625E-2</c:v>
                </c:pt>
                <c:pt idx="219">
                  <c:v>1.5625E-2</c:v>
                </c:pt>
                <c:pt idx="220">
                  <c:v>1.5625E-2</c:v>
                </c:pt>
                <c:pt idx="221">
                  <c:v>0</c:v>
                </c:pt>
                <c:pt idx="222">
                  <c:v>1.5625E-2</c:v>
                </c:pt>
                <c:pt idx="223">
                  <c:v>1.5625E-2</c:v>
                </c:pt>
                <c:pt idx="224">
                  <c:v>0</c:v>
                </c:pt>
                <c:pt idx="225">
                  <c:v>1.5625E-2</c:v>
                </c:pt>
                <c:pt idx="226">
                  <c:v>1.5625E-2</c:v>
                </c:pt>
                <c:pt idx="227">
                  <c:v>0</c:v>
                </c:pt>
                <c:pt idx="228">
                  <c:v>0</c:v>
                </c:pt>
                <c:pt idx="229">
                  <c:v>0</c:v>
                </c:pt>
                <c:pt idx="230">
                  <c:v>1.5625E-2</c:v>
                </c:pt>
                <c:pt idx="231">
                  <c:v>0</c:v>
                </c:pt>
                <c:pt idx="232">
                  <c:v>1.5625E-2</c:v>
                </c:pt>
                <c:pt idx="233">
                  <c:v>1.5625E-2</c:v>
                </c:pt>
                <c:pt idx="234">
                  <c:v>0</c:v>
                </c:pt>
                <c:pt idx="235">
                  <c:v>1.5625E-2</c:v>
                </c:pt>
                <c:pt idx="236">
                  <c:v>1.5625E-2</c:v>
                </c:pt>
                <c:pt idx="237">
                  <c:v>3.125E-2</c:v>
                </c:pt>
                <c:pt idx="238">
                  <c:v>1.5625E-2</c:v>
                </c:pt>
                <c:pt idx="239">
                  <c:v>1.5625E-2</c:v>
                </c:pt>
                <c:pt idx="240">
                  <c:v>0</c:v>
                </c:pt>
                <c:pt idx="241">
                  <c:v>1.5625E-2</c:v>
                </c:pt>
                <c:pt idx="242">
                  <c:v>0</c:v>
                </c:pt>
                <c:pt idx="243">
                  <c:v>1.5625E-2</c:v>
                </c:pt>
                <c:pt idx="244">
                  <c:v>0</c:v>
                </c:pt>
                <c:pt idx="245">
                  <c:v>1.5625E-2</c:v>
                </c:pt>
                <c:pt idx="246">
                  <c:v>1.5625E-2</c:v>
                </c:pt>
                <c:pt idx="247">
                  <c:v>1.5625E-2</c:v>
                </c:pt>
                <c:pt idx="248">
                  <c:v>0</c:v>
                </c:pt>
                <c:pt idx="249">
                  <c:v>1.5625E-2</c:v>
                </c:pt>
                <c:pt idx="250">
                  <c:v>1.5625E-2</c:v>
                </c:pt>
                <c:pt idx="251">
                  <c:v>1.5625E-2</c:v>
                </c:pt>
                <c:pt idx="252">
                  <c:v>1.5625E-2</c:v>
                </c:pt>
                <c:pt idx="253">
                  <c:v>0</c:v>
                </c:pt>
                <c:pt idx="254">
                  <c:v>1.5625E-2</c:v>
                </c:pt>
                <c:pt idx="255">
                  <c:v>1.5625E-2</c:v>
                </c:pt>
                <c:pt idx="256">
                  <c:v>1.5625E-2</c:v>
                </c:pt>
                <c:pt idx="257">
                  <c:v>1.5625E-2</c:v>
                </c:pt>
                <c:pt idx="258">
                  <c:v>1.5625E-2</c:v>
                </c:pt>
                <c:pt idx="259">
                  <c:v>1.5625E-2</c:v>
                </c:pt>
                <c:pt idx="260">
                  <c:v>1.5625E-2</c:v>
                </c:pt>
                <c:pt idx="261">
                  <c:v>1.5625E-2</c:v>
                </c:pt>
                <c:pt idx="262">
                  <c:v>1.5625E-2</c:v>
                </c:pt>
                <c:pt idx="263">
                  <c:v>0</c:v>
                </c:pt>
                <c:pt idx="264">
                  <c:v>1.5625E-2</c:v>
                </c:pt>
                <c:pt idx="265">
                  <c:v>1.5625E-2</c:v>
                </c:pt>
                <c:pt idx="266">
                  <c:v>-4.6874999999999986E-2</c:v>
                </c:pt>
                <c:pt idx="267">
                  <c:v>-0.59375</c:v>
                </c:pt>
                <c:pt idx="268">
                  <c:v>-1.21875</c:v>
                </c:pt>
                <c:pt idx="269">
                  <c:v>-1.78125</c:v>
                </c:pt>
                <c:pt idx="270">
                  <c:v>-2.3593749999999987</c:v>
                </c:pt>
                <c:pt idx="271">
                  <c:v>-2.9218749999999987</c:v>
                </c:pt>
                <c:pt idx="272">
                  <c:v>-3.5</c:v>
                </c:pt>
                <c:pt idx="273">
                  <c:v>-4.046875</c:v>
                </c:pt>
                <c:pt idx="274">
                  <c:v>-4.640625</c:v>
                </c:pt>
                <c:pt idx="275">
                  <c:v>-5.203125</c:v>
                </c:pt>
                <c:pt idx="276">
                  <c:v>-5.796875</c:v>
                </c:pt>
                <c:pt idx="277">
                  <c:v>-6.390625</c:v>
                </c:pt>
                <c:pt idx="278">
                  <c:v>-6.984375</c:v>
                </c:pt>
                <c:pt idx="279">
                  <c:v>-7.59375</c:v>
                </c:pt>
                <c:pt idx="280">
                  <c:v>-8.1875</c:v>
                </c:pt>
                <c:pt idx="281">
                  <c:v>-8.78125</c:v>
                </c:pt>
                <c:pt idx="282">
                  <c:v>-9.3750000000000124</c:v>
                </c:pt>
                <c:pt idx="283">
                  <c:v>-9.953125</c:v>
                </c:pt>
                <c:pt idx="284">
                  <c:v>-10.53125</c:v>
                </c:pt>
                <c:pt idx="285">
                  <c:v>-11.109375</c:v>
                </c:pt>
                <c:pt idx="286">
                  <c:v>-11.671875</c:v>
                </c:pt>
                <c:pt idx="287">
                  <c:v>-12.234374999999995</c:v>
                </c:pt>
                <c:pt idx="288">
                  <c:v>-12.75</c:v>
                </c:pt>
                <c:pt idx="289">
                  <c:v>-13.28125</c:v>
                </c:pt>
                <c:pt idx="290">
                  <c:v>-13.796875</c:v>
                </c:pt>
                <c:pt idx="291">
                  <c:v>-14.328125</c:v>
                </c:pt>
                <c:pt idx="292">
                  <c:v>-14.812500000000011</c:v>
                </c:pt>
                <c:pt idx="293">
                  <c:v>-15.265625</c:v>
                </c:pt>
                <c:pt idx="294">
                  <c:v>-15.71875</c:v>
                </c:pt>
                <c:pt idx="295">
                  <c:v>-16.171875000000043</c:v>
                </c:pt>
                <c:pt idx="296">
                  <c:v>-16.609375000000021</c:v>
                </c:pt>
                <c:pt idx="297">
                  <c:v>-17.015625</c:v>
                </c:pt>
                <c:pt idx="298">
                  <c:v>-17.40625</c:v>
                </c:pt>
                <c:pt idx="299">
                  <c:v>-17.78125</c:v>
                </c:pt>
                <c:pt idx="300">
                  <c:v>-18.140625</c:v>
                </c:pt>
                <c:pt idx="301">
                  <c:v>-18.515625</c:v>
                </c:pt>
                <c:pt idx="302">
                  <c:v>-18.84375</c:v>
                </c:pt>
                <c:pt idx="303">
                  <c:v>-19.156250000000021</c:v>
                </c:pt>
                <c:pt idx="304">
                  <c:v>-19.453125</c:v>
                </c:pt>
                <c:pt idx="305">
                  <c:v>-19.75</c:v>
                </c:pt>
                <c:pt idx="306">
                  <c:v>-20.062499999999975</c:v>
                </c:pt>
                <c:pt idx="307">
                  <c:v>-20.3125</c:v>
                </c:pt>
                <c:pt idx="308">
                  <c:v>-20.546875000000021</c:v>
                </c:pt>
                <c:pt idx="309">
                  <c:v>-20.796875000000021</c:v>
                </c:pt>
                <c:pt idx="310">
                  <c:v>-21.015625</c:v>
                </c:pt>
                <c:pt idx="311">
                  <c:v>-21.234375000000021</c:v>
                </c:pt>
                <c:pt idx="312">
                  <c:v>-21.453125</c:v>
                </c:pt>
                <c:pt idx="313">
                  <c:v>-21.656250000000021</c:v>
                </c:pt>
                <c:pt idx="314">
                  <c:v>-21.828125</c:v>
                </c:pt>
                <c:pt idx="315">
                  <c:v>-22.015625</c:v>
                </c:pt>
                <c:pt idx="316">
                  <c:v>-22.1875</c:v>
                </c:pt>
                <c:pt idx="317">
                  <c:v>-22.359375000000021</c:v>
                </c:pt>
                <c:pt idx="318">
                  <c:v>-22.484375</c:v>
                </c:pt>
                <c:pt idx="319">
                  <c:v>-22.640625</c:v>
                </c:pt>
                <c:pt idx="320">
                  <c:v>-22.78125</c:v>
                </c:pt>
                <c:pt idx="321">
                  <c:v>-22.90625</c:v>
                </c:pt>
                <c:pt idx="322">
                  <c:v>-23.046875000000021</c:v>
                </c:pt>
                <c:pt idx="323">
                  <c:v>-23.171875000000043</c:v>
                </c:pt>
                <c:pt idx="324">
                  <c:v>-23.28125</c:v>
                </c:pt>
                <c:pt idx="325">
                  <c:v>-23.40625</c:v>
                </c:pt>
                <c:pt idx="326">
                  <c:v>-23.531250000000021</c:v>
                </c:pt>
                <c:pt idx="327">
                  <c:v>-23.640625</c:v>
                </c:pt>
                <c:pt idx="328">
                  <c:v>-23.71875</c:v>
                </c:pt>
                <c:pt idx="329">
                  <c:v>-23.828125</c:v>
                </c:pt>
                <c:pt idx="330">
                  <c:v>-23.9375</c:v>
                </c:pt>
                <c:pt idx="331">
                  <c:v>-24.031250000000021</c:v>
                </c:pt>
                <c:pt idx="332">
                  <c:v>-24.125</c:v>
                </c:pt>
                <c:pt idx="333">
                  <c:v>-24.21875</c:v>
                </c:pt>
                <c:pt idx="334">
                  <c:v>-24.3125</c:v>
                </c:pt>
                <c:pt idx="335">
                  <c:v>-24.40625</c:v>
                </c:pt>
                <c:pt idx="336">
                  <c:v>-24.515625</c:v>
                </c:pt>
                <c:pt idx="337">
                  <c:v>-24.578125</c:v>
                </c:pt>
                <c:pt idx="338">
                  <c:v>-24.703125</c:v>
                </c:pt>
                <c:pt idx="339">
                  <c:v>-24.78125</c:v>
                </c:pt>
                <c:pt idx="340">
                  <c:v>-24.890625</c:v>
                </c:pt>
                <c:pt idx="341">
                  <c:v>-24.984375</c:v>
                </c:pt>
                <c:pt idx="342">
                  <c:v>-25.062499999999975</c:v>
                </c:pt>
                <c:pt idx="343">
                  <c:v>-25.171875000000043</c:v>
                </c:pt>
                <c:pt idx="344">
                  <c:v>-25.28125</c:v>
                </c:pt>
                <c:pt idx="345">
                  <c:v>-25.375</c:v>
                </c:pt>
                <c:pt idx="346">
                  <c:v>-25.5</c:v>
                </c:pt>
                <c:pt idx="347">
                  <c:v>-25.59375</c:v>
                </c:pt>
                <c:pt idx="348">
                  <c:v>-25.703125</c:v>
                </c:pt>
                <c:pt idx="349">
                  <c:v>-25.796875000000021</c:v>
                </c:pt>
                <c:pt idx="350">
                  <c:v>-25.921875000000021</c:v>
                </c:pt>
                <c:pt idx="351">
                  <c:v>-26.015625</c:v>
                </c:pt>
                <c:pt idx="352">
                  <c:v>-26.140625</c:v>
                </c:pt>
                <c:pt idx="353">
                  <c:v>-26.25</c:v>
                </c:pt>
                <c:pt idx="354">
                  <c:v>-26.359375000000021</c:v>
                </c:pt>
                <c:pt idx="355">
                  <c:v>-26.5</c:v>
                </c:pt>
                <c:pt idx="356">
                  <c:v>-26.609375000000021</c:v>
                </c:pt>
                <c:pt idx="357">
                  <c:v>-26.734375000000021</c:v>
                </c:pt>
                <c:pt idx="358">
                  <c:v>-26.859375000000021</c:v>
                </c:pt>
                <c:pt idx="359">
                  <c:v>-26.968749999999954</c:v>
                </c:pt>
                <c:pt idx="360">
                  <c:v>-27.109375000000021</c:v>
                </c:pt>
                <c:pt idx="361">
                  <c:v>-27.234375000000021</c:v>
                </c:pt>
                <c:pt idx="362">
                  <c:v>-27.34375</c:v>
                </c:pt>
                <c:pt idx="363">
                  <c:v>-27.484375</c:v>
                </c:pt>
                <c:pt idx="364">
                  <c:v>-27.609375000000021</c:v>
                </c:pt>
                <c:pt idx="365">
                  <c:v>-27.75</c:v>
                </c:pt>
                <c:pt idx="366">
                  <c:v>-27.875</c:v>
                </c:pt>
                <c:pt idx="367">
                  <c:v>-28.031250000000021</c:v>
                </c:pt>
                <c:pt idx="368">
                  <c:v>-28.156250000000021</c:v>
                </c:pt>
                <c:pt idx="369">
                  <c:v>-28.28125</c:v>
                </c:pt>
                <c:pt idx="370">
                  <c:v>-28.421875000000021</c:v>
                </c:pt>
                <c:pt idx="371">
                  <c:v>-28.562499999999975</c:v>
                </c:pt>
                <c:pt idx="372">
                  <c:v>-28.703125</c:v>
                </c:pt>
                <c:pt idx="373">
                  <c:v>-28.84375</c:v>
                </c:pt>
                <c:pt idx="374">
                  <c:v>-28.968749999999954</c:v>
                </c:pt>
                <c:pt idx="375">
                  <c:v>-29.125</c:v>
                </c:pt>
                <c:pt idx="376">
                  <c:v>-29.265624999999975</c:v>
                </c:pt>
                <c:pt idx="377">
                  <c:v>-29.390625</c:v>
                </c:pt>
                <c:pt idx="378">
                  <c:v>-29.531250000000021</c:v>
                </c:pt>
                <c:pt idx="379">
                  <c:v>-29.671875000000043</c:v>
                </c:pt>
                <c:pt idx="380">
                  <c:v>-29.796875000000021</c:v>
                </c:pt>
                <c:pt idx="381">
                  <c:v>-29.9375</c:v>
                </c:pt>
                <c:pt idx="382">
                  <c:v>-30.078125</c:v>
                </c:pt>
                <c:pt idx="383">
                  <c:v>-30.203125</c:v>
                </c:pt>
                <c:pt idx="384">
                  <c:v>-30.34375</c:v>
                </c:pt>
                <c:pt idx="385">
                  <c:v>-30.468749999999954</c:v>
                </c:pt>
                <c:pt idx="386">
                  <c:v>-30.609375000000021</c:v>
                </c:pt>
                <c:pt idx="387">
                  <c:v>-30.734375000000021</c:v>
                </c:pt>
                <c:pt idx="388">
                  <c:v>-30.859375000000021</c:v>
                </c:pt>
                <c:pt idx="389">
                  <c:v>-31</c:v>
                </c:pt>
                <c:pt idx="390">
                  <c:v>-31.125</c:v>
                </c:pt>
                <c:pt idx="391">
                  <c:v>-31.234375000000021</c:v>
                </c:pt>
                <c:pt idx="392">
                  <c:v>-31.375</c:v>
                </c:pt>
                <c:pt idx="393">
                  <c:v>-31.484375</c:v>
                </c:pt>
                <c:pt idx="394">
                  <c:v>-31.609375000000021</c:v>
                </c:pt>
                <c:pt idx="395">
                  <c:v>-31.71875</c:v>
                </c:pt>
                <c:pt idx="396">
                  <c:v>-31.84375</c:v>
                </c:pt>
                <c:pt idx="397">
                  <c:v>-31.953125</c:v>
                </c:pt>
                <c:pt idx="398">
                  <c:v>-32.078125000000043</c:v>
                </c:pt>
                <c:pt idx="399">
                  <c:v>-32.171875</c:v>
                </c:pt>
                <c:pt idx="400">
                  <c:v>-32.28125</c:v>
                </c:pt>
                <c:pt idx="401">
                  <c:v>-32.40625</c:v>
                </c:pt>
                <c:pt idx="402">
                  <c:v>-32.515625</c:v>
                </c:pt>
                <c:pt idx="403">
                  <c:v>-32.625000000000043</c:v>
                </c:pt>
                <c:pt idx="404">
                  <c:v>-32.734375000000043</c:v>
                </c:pt>
                <c:pt idx="405">
                  <c:v>-32.828125000000043</c:v>
                </c:pt>
                <c:pt idx="406">
                  <c:v>-32.9375</c:v>
                </c:pt>
                <c:pt idx="407">
                  <c:v>-33.046875</c:v>
                </c:pt>
                <c:pt idx="408">
                  <c:v>-33.140625</c:v>
                </c:pt>
                <c:pt idx="409">
                  <c:v>-33.234375000000043</c:v>
                </c:pt>
                <c:pt idx="410">
                  <c:v>-33.34375</c:v>
                </c:pt>
                <c:pt idx="411">
                  <c:v>-33.4375</c:v>
                </c:pt>
                <c:pt idx="412">
                  <c:v>-33.546875</c:v>
                </c:pt>
                <c:pt idx="413">
                  <c:v>-33.625000000000043</c:v>
                </c:pt>
                <c:pt idx="414">
                  <c:v>-33.718750000000043</c:v>
                </c:pt>
                <c:pt idx="415">
                  <c:v>-33.828125000000043</c:v>
                </c:pt>
                <c:pt idx="416">
                  <c:v>-33.90625</c:v>
                </c:pt>
                <c:pt idx="417">
                  <c:v>-34</c:v>
                </c:pt>
                <c:pt idx="418">
                  <c:v>-34.093750000000043</c:v>
                </c:pt>
                <c:pt idx="419">
                  <c:v>-34.171875</c:v>
                </c:pt>
                <c:pt idx="420">
                  <c:v>-34.25</c:v>
                </c:pt>
                <c:pt idx="421">
                  <c:v>-34.34375</c:v>
                </c:pt>
                <c:pt idx="422">
                  <c:v>-34.4375</c:v>
                </c:pt>
                <c:pt idx="423">
                  <c:v>-34.515625</c:v>
                </c:pt>
                <c:pt idx="424">
                  <c:v>-34.593750000000043</c:v>
                </c:pt>
                <c:pt idx="425">
                  <c:v>-34.6875</c:v>
                </c:pt>
                <c:pt idx="426">
                  <c:v>-34.78125</c:v>
                </c:pt>
                <c:pt idx="427">
                  <c:v>-34.84375</c:v>
                </c:pt>
                <c:pt idx="428">
                  <c:v>-34.9375</c:v>
                </c:pt>
                <c:pt idx="429">
                  <c:v>-35.015625</c:v>
                </c:pt>
                <c:pt idx="430">
                  <c:v>-35.109375000000043</c:v>
                </c:pt>
                <c:pt idx="431">
                  <c:v>-35.1875</c:v>
                </c:pt>
                <c:pt idx="432">
                  <c:v>-35.265625000000043</c:v>
                </c:pt>
                <c:pt idx="433">
                  <c:v>-35.34375</c:v>
                </c:pt>
                <c:pt idx="434">
                  <c:v>-35.421875</c:v>
                </c:pt>
                <c:pt idx="435">
                  <c:v>-35.5</c:v>
                </c:pt>
                <c:pt idx="436">
                  <c:v>-35.593750000000043</c:v>
                </c:pt>
                <c:pt idx="437">
                  <c:v>-35.6875</c:v>
                </c:pt>
                <c:pt idx="438">
                  <c:v>-35.75</c:v>
                </c:pt>
                <c:pt idx="439">
                  <c:v>-35.828125000000043</c:v>
                </c:pt>
                <c:pt idx="440">
                  <c:v>-35.921875</c:v>
                </c:pt>
                <c:pt idx="441">
                  <c:v>-36</c:v>
                </c:pt>
                <c:pt idx="442">
                  <c:v>-36.093750000000043</c:v>
                </c:pt>
                <c:pt idx="443">
                  <c:v>-36.171875</c:v>
                </c:pt>
                <c:pt idx="444">
                  <c:v>-36.25</c:v>
                </c:pt>
                <c:pt idx="445">
                  <c:v>-36.328125000000043</c:v>
                </c:pt>
                <c:pt idx="446">
                  <c:v>-36.421875</c:v>
                </c:pt>
                <c:pt idx="447">
                  <c:v>-36.5</c:v>
                </c:pt>
                <c:pt idx="448">
                  <c:v>-36.578125000000043</c:v>
                </c:pt>
                <c:pt idx="449">
                  <c:v>-36.65625</c:v>
                </c:pt>
                <c:pt idx="450">
                  <c:v>-36.734375000000043</c:v>
                </c:pt>
                <c:pt idx="451">
                  <c:v>-36.8125</c:v>
                </c:pt>
                <c:pt idx="452">
                  <c:v>-36.90625</c:v>
                </c:pt>
                <c:pt idx="453">
                  <c:v>-37</c:v>
                </c:pt>
                <c:pt idx="454">
                  <c:v>-37.078125000000043</c:v>
                </c:pt>
                <c:pt idx="455">
                  <c:v>-37.171875</c:v>
                </c:pt>
                <c:pt idx="456">
                  <c:v>-37.25</c:v>
                </c:pt>
                <c:pt idx="457">
                  <c:v>-37.328125000000043</c:v>
                </c:pt>
                <c:pt idx="458">
                  <c:v>-37.40625</c:v>
                </c:pt>
                <c:pt idx="459">
                  <c:v>-37.5</c:v>
                </c:pt>
                <c:pt idx="460">
                  <c:v>-37.593750000000043</c:v>
                </c:pt>
                <c:pt idx="461">
                  <c:v>-37.671875</c:v>
                </c:pt>
                <c:pt idx="462">
                  <c:v>-37.765625000000043</c:v>
                </c:pt>
                <c:pt idx="463">
                  <c:v>-37.859375</c:v>
                </c:pt>
                <c:pt idx="464">
                  <c:v>-37.9375</c:v>
                </c:pt>
                <c:pt idx="465">
                  <c:v>-38.03125</c:v>
                </c:pt>
                <c:pt idx="466">
                  <c:v>-38.140625</c:v>
                </c:pt>
                <c:pt idx="467">
                  <c:v>-38.234375000000043</c:v>
                </c:pt>
                <c:pt idx="468">
                  <c:v>-38.328125000000043</c:v>
                </c:pt>
                <c:pt idx="469">
                  <c:v>-38.4375</c:v>
                </c:pt>
                <c:pt idx="470">
                  <c:v>-38.546875</c:v>
                </c:pt>
                <c:pt idx="471">
                  <c:v>-38.625000000000043</c:v>
                </c:pt>
                <c:pt idx="472">
                  <c:v>-38.718750000000043</c:v>
                </c:pt>
                <c:pt idx="473">
                  <c:v>-38.84375</c:v>
                </c:pt>
                <c:pt idx="474">
                  <c:v>-38.921875</c:v>
                </c:pt>
                <c:pt idx="475">
                  <c:v>-39.015625</c:v>
                </c:pt>
                <c:pt idx="476">
                  <c:v>-39.125000000000043</c:v>
                </c:pt>
                <c:pt idx="477">
                  <c:v>-39.218750000000043</c:v>
                </c:pt>
                <c:pt idx="478">
                  <c:v>-39.3125</c:v>
                </c:pt>
                <c:pt idx="479">
                  <c:v>-39.421875</c:v>
                </c:pt>
                <c:pt idx="480">
                  <c:v>-39.5</c:v>
                </c:pt>
                <c:pt idx="481">
                  <c:v>-39.593750000000043</c:v>
                </c:pt>
                <c:pt idx="482">
                  <c:v>-39.6875</c:v>
                </c:pt>
                <c:pt idx="483">
                  <c:v>-39.78125</c:v>
                </c:pt>
                <c:pt idx="484">
                  <c:v>-39.875</c:v>
                </c:pt>
                <c:pt idx="485">
                  <c:v>-39.953125</c:v>
                </c:pt>
                <c:pt idx="486">
                  <c:v>-40.046875</c:v>
                </c:pt>
                <c:pt idx="487">
                  <c:v>-40.140625</c:v>
                </c:pt>
                <c:pt idx="488">
                  <c:v>-40.234375000000043</c:v>
                </c:pt>
                <c:pt idx="489">
                  <c:v>-40.328125000000043</c:v>
                </c:pt>
                <c:pt idx="490">
                  <c:v>-40.40625</c:v>
                </c:pt>
                <c:pt idx="491">
                  <c:v>-40.5</c:v>
                </c:pt>
                <c:pt idx="492">
                  <c:v>-40.593750000000043</c:v>
                </c:pt>
                <c:pt idx="493">
                  <c:v>-40.65625</c:v>
                </c:pt>
                <c:pt idx="494">
                  <c:v>-40.75</c:v>
                </c:pt>
                <c:pt idx="495">
                  <c:v>-40.828125000000043</c:v>
                </c:pt>
                <c:pt idx="496">
                  <c:v>-40.921875</c:v>
                </c:pt>
                <c:pt idx="497">
                  <c:v>-41</c:v>
                </c:pt>
                <c:pt idx="498">
                  <c:v>-41.078125000000043</c:v>
                </c:pt>
                <c:pt idx="499">
                  <c:v>-41.15625</c:v>
                </c:pt>
                <c:pt idx="500">
                  <c:v>-41.234375000000043</c:v>
                </c:pt>
                <c:pt idx="501">
                  <c:v>-41.328125000000043</c:v>
                </c:pt>
                <c:pt idx="502">
                  <c:v>-41.390625</c:v>
                </c:pt>
                <c:pt idx="503">
                  <c:v>-41.468750000000043</c:v>
                </c:pt>
                <c:pt idx="504">
                  <c:v>-41.53125</c:v>
                </c:pt>
                <c:pt idx="505">
                  <c:v>-41.625000000000043</c:v>
                </c:pt>
                <c:pt idx="506">
                  <c:v>-41.6875</c:v>
                </c:pt>
                <c:pt idx="507">
                  <c:v>-41.75</c:v>
                </c:pt>
                <c:pt idx="508">
                  <c:v>-41.828125000000043</c:v>
                </c:pt>
                <c:pt idx="509">
                  <c:v>-41.875</c:v>
                </c:pt>
                <c:pt idx="510">
                  <c:v>-41.968750000000043</c:v>
                </c:pt>
                <c:pt idx="511">
                  <c:v>-42.015625</c:v>
                </c:pt>
                <c:pt idx="512">
                  <c:v>-42.093750000000043</c:v>
                </c:pt>
                <c:pt idx="513">
                  <c:v>-42.15625</c:v>
                </c:pt>
                <c:pt idx="514">
                  <c:v>-42.218750000000043</c:v>
                </c:pt>
                <c:pt idx="515">
                  <c:v>-42.265625000000043</c:v>
                </c:pt>
                <c:pt idx="516">
                  <c:v>-42.328125000000043</c:v>
                </c:pt>
                <c:pt idx="517">
                  <c:v>-42.390625</c:v>
                </c:pt>
                <c:pt idx="518">
                  <c:v>-42.4375</c:v>
                </c:pt>
                <c:pt idx="519">
                  <c:v>-42.484375</c:v>
                </c:pt>
                <c:pt idx="520">
                  <c:v>-42.546875</c:v>
                </c:pt>
                <c:pt idx="521">
                  <c:v>-42.593750000000043</c:v>
                </c:pt>
                <c:pt idx="522">
                  <c:v>-42.640625</c:v>
                </c:pt>
                <c:pt idx="523">
                  <c:v>-42.6875</c:v>
                </c:pt>
                <c:pt idx="524">
                  <c:v>-42.718750000000043</c:v>
                </c:pt>
                <c:pt idx="525">
                  <c:v>-42.78125</c:v>
                </c:pt>
                <c:pt idx="526">
                  <c:v>-42.8125</c:v>
                </c:pt>
                <c:pt idx="527">
                  <c:v>-42.859375</c:v>
                </c:pt>
                <c:pt idx="528">
                  <c:v>-42.90625</c:v>
                </c:pt>
                <c:pt idx="529">
                  <c:v>-42.921875</c:v>
                </c:pt>
                <c:pt idx="530">
                  <c:v>-42.984375</c:v>
                </c:pt>
                <c:pt idx="531">
                  <c:v>-43.015625</c:v>
                </c:pt>
                <c:pt idx="532">
                  <c:v>-43.046875</c:v>
                </c:pt>
                <c:pt idx="533">
                  <c:v>-43.093750000000043</c:v>
                </c:pt>
                <c:pt idx="534">
                  <c:v>-43.125000000000043</c:v>
                </c:pt>
                <c:pt idx="535">
                  <c:v>-43.15625</c:v>
                </c:pt>
                <c:pt idx="536">
                  <c:v>-43.171875</c:v>
                </c:pt>
                <c:pt idx="537">
                  <c:v>-43.218750000000043</c:v>
                </c:pt>
                <c:pt idx="538">
                  <c:v>-43.234375000000043</c:v>
                </c:pt>
                <c:pt idx="539">
                  <c:v>-43.28125</c:v>
                </c:pt>
                <c:pt idx="540">
                  <c:v>-43.296875000000043</c:v>
                </c:pt>
                <c:pt idx="541">
                  <c:v>-43.328125000000043</c:v>
                </c:pt>
                <c:pt idx="542">
                  <c:v>-43.359375</c:v>
                </c:pt>
                <c:pt idx="543">
                  <c:v>-43.390625</c:v>
                </c:pt>
                <c:pt idx="544">
                  <c:v>-43.421875</c:v>
                </c:pt>
                <c:pt idx="545">
                  <c:v>-43.421875</c:v>
                </c:pt>
                <c:pt idx="546">
                  <c:v>-43.453125</c:v>
                </c:pt>
                <c:pt idx="547">
                  <c:v>-43.484375</c:v>
                </c:pt>
                <c:pt idx="548">
                  <c:v>-43.515625</c:v>
                </c:pt>
                <c:pt idx="549">
                  <c:v>-43.53125</c:v>
                </c:pt>
                <c:pt idx="550">
                  <c:v>-43.562500000000043</c:v>
                </c:pt>
                <c:pt idx="551">
                  <c:v>-43.578125000000043</c:v>
                </c:pt>
                <c:pt idx="552">
                  <c:v>-43.593750000000043</c:v>
                </c:pt>
                <c:pt idx="553">
                  <c:v>-43.609375000000043</c:v>
                </c:pt>
                <c:pt idx="554">
                  <c:v>-43.640625</c:v>
                </c:pt>
                <c:pt idx="555">
                  <c:v>-43.65625</c:v>
                </c:pt>
                <c:pt idx="556">
                  <c:v>-43.6875</c:v>
                </c:pt>
                <c:pt idx="557">
                  <c:v>-43.703125000000043</c:v>
                </c:pt>
                <c:pt idx="558">
                  <c:v>-43.718750000000043</c:v>
                </c:pt>
                <c:pt idx="559">
                  <c:v>-43.75</c:v>
                </c:pt>
                <c:pt idx="560">
                  <c:v>-43.78125</c:v>
                </c:pt>
                <c:pt idx="561">
                  <c:v>-43.796875000000043</c:v>
                </c:pt>
                <c:pt idx="562">
                  <c:v>-43.8125</c:v>
                </c:pt>
                <c:pt idx="563">
                  <c:v>-43.8125</c:v>
                </c:pt>
                <c:pt idx="564">
                  <c:v>-43.84375</c:v>
                </c:pt>
                <c:pt idx="565">
                  <c:v>-43.875</c:v>
                </c:pt>
                <c:pt idx="566">
                  <c:v>-43.890625</c:v>
                </c:pt>
                <c:pt idx="567">
                  <c:v>-43.90625</c:v>
                </c:pt>
                <c:pt idx="568">
                  <c:v>-43.9375</c:v>
                </c:pt>
                <c:pt idx="569">
                  <c:v>-43.953125</c:v>
                </c:pt>
                <c:pt idx="570">
                  <c:v>-43.984375</c:v>
                </c:pt>
                <c:pt idx="571">
                  <c:v>-44</c:v>
                </c:pt>
                <c:pt idx="572">
                  <c:v>-44.03125</c:v>
                </c:pt>
                <c:pt idx="573">
                  <c:v>-44.078125000000043</c:v>
                </c:pt>
                <c:pt idx="574">
                  <c:v>-44.093750000000043</c:v>
                </c:pt>
                <c:pt idx="575">
                  <c:v>-44.109375000000043</c:v>
                </c:pt>
                <c:pt idx="576">
                  <c:v>-44.140625</c:v>
                </c:pt>
                <c:pt idx="577">
                  <c:v>-44.15625</c:v>
                </c:pt>
                <c:pt idx="578">
                  <c:v>-44.1875</c:v>
                </c:pt>
                <c:pt idx="579">
                  <c:v>-44.234375000000043</c:v>
                </c:pt>
                <c:pt idx="580">
                  <c:v>-44.234375000000043</c:v>
                </c:pt>
                <c:pt idx="581">
                  <c:v>-44.28125</c:v>
                </c:pt>
                <c:pt idx="582">
                  <c:v>-44.3125</c:v>
                </c:pt>
                <c:pt idx="583">
                  <c:v>-44.328125000000043</c:v>
                </c:pt>
                <c:pt idx="584">
                  <c:v>-44.359375</c:v>
                </c:pt>
                <c:pt idx="585">
                  <c:v>-44.40625</c:v>
                </c:pt>
                <c:pt idx="586">
                  <c:v>-44.421875</c:v>
                </c:pt>
                <c:pt idx="587">
                  <c:v>-44.453125</c:v>
                </c:pt>
                <c:pt idx="588">
                  <c:v>-44.484375</c:v>
                </c:pt>
                <c:pt idx="589">
                  <c:v>-44.515625</c:v>
                </c:pt>
                <c:pt idx="590">
                  <c:v>-44.53125</c:v>
                </c:pt>
                <c:pt idx="591">
                  <c:v>-44.578125000000043</c:v>
                </c:pt>
                <c:pt idx="592">
                  <c:v>-44.609375000000043</c:v>
                </c:pt>
                <c:pt idx="593">
                  <c:v>-44.625000000000043</c:v>
                </c:pt>
                <c:pt idx="594">
                  <c:v>-44.671875</c:v>
                </c:pt>
                <c:pt idx="595">
                  <c:v>-44.703125000000043</c:v>
                </c:pt>
                <c:pt idx="596">
                  <c:v>-44.718750000000043</c:v>
                </c:pt>
                <c:pt idx="597">
                  <c:v>-44.78125</c:v>
                </c:pt>
                <c:pt idx="598">
                  <c:v>-44.796875000000043</c:v>
                </c:pt>
                <c:pt idx="599">
                  <c:v>-44.8125</c:v>
                </c:pt>
                <c:pt idx="600">
                  <c:v>-44.84375</c:v>
                </c:pt>
                <c:pt idx="601">
                  <c:v>-44.890625</c:v>
                </c:pt>
                <c:pt idx="602">
                  <c:v>-44.890625</c:v>
                </c:pt>
                <c:pt idx="603">
                  <c:v>-44.9375</c:v>
                </c:pt>
                <c:pt idx="604">
                  <c:v>-44.953125</c:v>
                </c:pt>
                <c:pt idx="605">
                  <c:v>-44.984375</c:v>
                </c:pt>
                <c:pt idx="606">
                  <c:v>-45</c:v>
                </c:pt>
                <c:pt idx="607">
                  <c:v>-45.03125</c:v>
                </c:pt>
                <c:pt idx="608">
                  <c:v>-45.062500000000043</c:v>
                </c:pt>
                <c:pt idx="609">
                  <c:v>-45.078125000000043</c:v>
                </c:pt>
                <c:pt idx="610">
                  <c:v>-45.109375000000043</c:v>
                </c:pt>
                <c:pt idx="611">
                  <c:v>-45.125000000000043</c:v>
                </c:pt>
                <c:pt idx="612">
                  <c:v>-45.140625</c:v>
                </c:pt>
                <c:pt idx="613">
                  <c:v>-45.140625</c:v>
                </c:pt>
                <c:pt idx="614">
                  <c:v>-45.15625</c:v>
                </c:pt>
                <c:pt idx="615">
                  <c:v>-45.171875</c:v>
                </c:pt>
                <c:pt idx="616">
                  <c:v>-45.171875</c:v>
                </c:pt>
                <c:pt idx="617">
                  <c:v>-45.171875</c:v>
                </c:pt>
                <c:pt idx="618">
                  <c:v>-45.1875</c:v>
                </c:pt>
                <c:pt idx="619">
                  <c:v>-45.203125000000043</c:v>
                </c:pt>
                <c:pt idx="620">
                  <c:v>-45.203125000000043</c:v>
                </c:pt>
                <c:pt idx="621">
                  <c:v>-45.1875</c:v>
                </c:pt>
                <c:pt idx="622">
                  <c:v>-45.1875</c:v>
                </c:pt>
                <c:pt idx="623">
                  <c:v>-45.171875</c:v>
                </c:pt>
                <c:pt idx="624">
                  <c:v>-45.15625</c:v>
                </c:pt>
                <c:pt idx="625">
                  <c:v>-45.15625</c:v>
                </c:pt>
                <c:pt idx="626">
                  <c:v>-45.140625</c:v>
                </c:pt>
                <c:pt idx="627">
                  <c:v>-45.109375000000043</c:v>
                </c:pt>
                <c:pt idx="628">
                  <c:v>-45.093750000000043</c:v>
                </c:pt>
                <c:pt idx="629">
                  <c:v>-45.046875</c:v>
                </c:pt>
                <c:pt idx="630">
                  <c:v>-45.03125</c:v>
                </c:pt>
                <c:pt idx="631">
                  <c:v>-45.015625</c:v>
                </c:pt>
                <c:pt idx="632">
                  <c:v>-44.953125</c:v>
                </c:pt>
                <c:pt idx="633">
                  <c:v>-44.890625</c:v>
                </c:pt>
                <c:pt idx="634">
                  <c:v>-44.84375</c:v>
                </c:pt>
                <c:pt idx="635">
                  <c:v>-44.796875000000043</c:v>
                </c:pt>
                <c:pt idx="636">
                  <c:v>-44.765625000000043</c:v>
                </c:pt>
                <c:pt idx="637">
                  <c:v>-44.671875</c:v>
                </c:pt>
                <c:pt idx="638">
                  <c:v>-44.609375000000043</c:v>
                </c:pt>
                <c:pt idx="639">
                  <c:v>-44.546875</c:v>
                </c:pt>
                <c:pt idx="640">
                  <c:v>-44.468750000000043</c:v>
                </c:pt>
                <c:pt idx="641">
                  <c:v>-44.390625</c:v>
                </c:pt>
                <c:pt idx="642">
                  <c:v>-44.28125</c:v>
                </c:pt>
                <c:pt idx="643">
                  <c:v>-44.203125000000043</c:v>
                </c:pt>
                <c:pt idx="644">
                  <c:v>-44.093750000000043</c:v>
                </c:pt>
                <c:pt idx="645">
                  <c:v>-44</c:v>
                </c:pt>
                <c:pt idx="646">
                  <c:v>-43.890625</c:v>
                </c:pt>
                <c:pt idx="647">
                  <c:v>-43.75</c:v>
                </c:pt>
                <c:pt idx="648">
                  <c:v>-43.640625</c:v>
                </c:pt>
                <c:pt idx="649">
                  <c:v>-43.515625</c:v>
                </c:pt>
                <c:pt idx="650">
                  <c:v>-43.390625</c:v>
                </c:pt>
                <c:pt idx="651">
                  <c:v>-43.265625000000043</c:v>
                </c:pt>
                <c:pt idx="652">
                  <c:v>-43.093750000000043</c:v>
                </c:pt>
                <c:pt idx="653">
                  <c:v>-42.9375</c:v>
                </c:pt>
                <c:pt idx="654">
                  <c:v>-42.78125</c:v>
                </c:pt>
                <c:pt idx="655">
                  <c:v>-42.625000000000043</c:v>
                </c:pt>
                <c:pt idx="656">
                  <c:v>-42.468750000000043</c:v>
                </c:pt>
                <c:pt idx="657">
                  <c:v>-42.28125</c:v>
                </c:pt>
                <c:pt idx="658">
                  <c:v>-42.062500000000043</c:v>
                </c:pt>
                <c:pt idx="659">
                  <c:v>-41.875</c:v>
                </c:pt>
                <c:pt idx="660">
                  <c:v>-41.703125000000043</c:v>
                </c:pt>
                <c:pt idx="661">
                  <c:v>-41.5</c:v>
                </c:pt>
                <c:pt idx="662">
                  <c:v>-41.265625000000043</c:v>
                </c:pt>
                <c:pt idx="663">
                  <c:v>-41.03125</c:v>
                </c:pt>
                <c:pt idx="664">
                  <c:v>-40.828125000000043</c:v>
                </c:pt>
                <c:pt idx="665">
                  <c:v>-40.593750000000043</c:v>
                </c:pt>
                <c:pt idx="666">
                  <c:v>-40.359375</c:v>
                </c:pt>
                <c:pt idx="667">
                  <c:v>-40.093750000000043</c:v>
                </c:pt>
                <c:pt idx="668">
                  <c:v>-39.828125000000043</c:v>
                </c:pt>
                <c:pt idx="669">
                  <c:v>-39.578125000000043</c:v>
                </c:pt>
                <c:pt idx="670">
                  <c:v>-39.3125</c:v>
                </c:pt>
                <c:pt idx="671">
                  <c:v>-39.046875</c:v>
                </c:pt>
                <c:pt idx="672">
                  <c:v>-38.734375000000043</c:v>
                </c:pt>
                <c:pt idx="673">
                  <c:v>-38.453125</c:v>
                </c:pt>
                <c:pt idx="674">
                  <c:v>-38.15625</c:v>
                </c:pt>
                <c:pt idx="675">
                  <c:v>-37.875</c:v>
                </c:pt>
                <c:pt idx="676">
                  <c:v>-37.578125000000043</c:v>
                </c:pt>
                <c:pt idx="677">
                  <c:v>-37.296875000000043</c:v>
                </c:pt>
                <c:pt idx="678">
                  <c:v>-37</c:v>
                </c:pt>
                <c:pt idx="679">
                  <c:v>-36.6875</c:v>
                </c:pt>
                <c:pt idx="680">
                  <c:v>-36.359375</c:v>
                </c:pt>
                <c:pt idx="681">
                  <c:v>-36.015625</c:v>
                </c:pt>
                <c:pt idx="682">
                  <c:v>-35.593750000000043</c:v>
                </c:pt>
                <c:pt idx="683">
                  <c:v>-35.171875</c:v>
                </c:pt>
                <c:pt idx="684">
                  <c:v>-34.8125</c:v>
                </c:pt>
                <c:pt idx="685">
                  <c:v>-34.421875</c:v>
                </c:pt>
                <c:pt idx="686">
                  <c:v>-34.046875</c:v>
                </c:pt>
                <c:pt idx="687">
                  <c:v>-33.65625</c:v>
                </c:pt>
                <c:pt idx="688">
                  <c:v>-33.25</c:v>
                </c:pt>
                <c:pt idx="689">
                  <c:v>-32.84375</c:v>
                </c:pt>
                <c:pt idx="690">
                  <c:v>-32.4375</c:v>
                </c:pt>
                <c:pt idx="691">
                  <c:v>-32.015625</c:v>
                </c:pt>
                <c:pt idx="692">
                  <c:v>-31.59375</c:v>
                </c:pt>
                <c:pt idx="693">
                  <c:v>-31.156250000000021</c:v>
                </c:pt>
                <c:pt idx="694">
                  <c:v>-30.703125</c:v>
                </c:pt>
                <c:pt idx="695">
                  <c:v>-30.28125</c:v>
                </c:pt>
                <c:pt idx="696">
                  <c:v>-29.84375</c:v>
                </c:pt>
                <c:pt idx="697">
                  <c:v>-29.390625</c:v>
                </c:pt>
                <c:pt idx="698">
                  <c:v>-28.921875000000021</c:v>
                </c:pt>
                <c:pt idx="699">
                  <c:v>-28.4375</c:v>
                </c:pt>
                <c:pt idx="700">
                  <c:v>-27.984375</c:v>
                </c:pt>
                <c:pt idx="701">
                  <c:v>-27.515625</c:v>
                </c:pt>
                <c:pt idx="702">
                  <c:v>-27.031250000000021</c:v>
                </c:pt>
                <c:pt idx="703">
                  <c:v>-26.531250000000021</c:v>
                </c:pt>
                <c:pt idx="704">
                  <c:v>-26.046875000000021</c:v>
                </c:pt>
                <c:pt idx="705">
                  <c:v>-25.546875000000021</c:v>
                </c:pt>
                <c:pt idx="706">
                  <c:v>-25.062499999999975</c:v>
                </c:pt>
                <c:pt idx="707">
                  <c:v>-24.546875000000021</c:v>
                </c:pt>
                <c:pt idx="708">
                  <c:v>-24.015625</c:v>
                </c:pt>
                <c:pt idx="709">
                  <c:v>-23.515625</c:v>
                </c:pt>
                <c:pt idx="710">
                  <c:v>-23</c:v>
                </c:pt>
                <c:pt idx="711">
                  <c:v>-22.484375</c:v>
                </c:pt>
                <c:pt idx="712">
                  <c:v>-21.9375</c:v>
                </c:pt>
                <c:pt idx="713">
                  <c:v>-21.40625</c:v>
                </c:pt>
                <c:pt idx="714">
                  <c:v>-20.875</c:v>
                </c:pt>
                <c:pt idx="715">
                  <c:v>-20.3125</c:v>
                </c:pt>
                <c:pt idx="716">
                  <c:v>-19.765624999999975</c:v>
                </c:pt>
                <c:pt idx="717">
                  <c:v>-19.21875</c:v>
                </c:pt>
                <c:pt idx="718">
                  <c:v>-18.671875000000043</c:v>
                </c:pt>
                <c:pt idx="719">
                  <c:v>-18.109375000000021</c:v>
                </c:pt>
                <c:pt idx="720">
                  <c:v>-17.546875000000021</c:v>
                </c:pt>
                <c:pt idx="721">
                  <c:v>-17</c:v>
                </c:pt>
                <c:pt idx="722">
                  <c:v>-16.4375</c:v>
                </c:pt>
                <c:pt idx="723">
                  <c:v>-15.859375</c:v>
                </c:pt>
                <c:pt idx="724">
                  <c:v>-15.28125</c:v>
                </c:pt>
                <c:pt idx="725">
                  <c:v>-14.703125</c:v>
                </c:pt>
                <c:pt idx="726">
                  <c:v>-14.125</c:v>
                </c:pt>
                <c:pt idx="727">
                  <c:v>-13.53125</c:v>
                </c:pt>
                <c:pt idx="728">
                  <c:v>-12.953125</c:v>
                </c:pt>
                <c:pt idx="729">
                  <c:v>-12.359375</c:v>
                </c:pt>
                <c:pt idx="730">
                  <c:v>-11.765625</c:v>
                </c:pt>
                <c:pt idx="731">
                  <c:v>-11.171875</c:v>
                </c:pt>
                <c:pt idx="732">
                  <c:v>-10.59375</c:v>
                </c:pt>
                <c:pt idx="733">
                  <c:v>-9.984375</c:v>
                </c:pt>
                <c:pt idx="734">
                  <c:v>-9.3750000000000124</c:v>
                </c:pt>
                <c:pt idx="735">
                  <c:v>-8.765625</c:v>
                </c:pt>
                <c:pt idx="736">
                  <c:v>-8.171875</c:v>
                </c:pt>
                <c:pt idx="737">
                  <c:v>-7.5624999999999956</c:v>
                </c:pt>
                <c:pt idx="738">
                  <c:v>-6.953125</c:v>
                </c:pt>
                <c:pt idx="739">
                  <c:v>-6.34375</c:v>
                </c:pt>
                <c:pt idx="740">
                  <c:v>-5.71875</c:v>
                </c:pt>
                <c:pt idx="741">
                  <c:v>-5.109375</c:v>
                </c:pt>
                <c:pt idx="742">
                  <c:v>-4.484375</c:v>
                </c:pt>
                <c:pt idx="743">
                  <c:v>-3.8593749999999987</c:v>
                </c:pt>
                <c:pt idx="744">
                  <c:v>-3.21875</c:v>
                </c:pt>
                <c:pt idx="745">
                  <c:v>-2.609375</c:v>
                </c:pt>
                <c:pt idx="746">
                  <c:v>-1.9687500000000013</c:v>
                </c:pt>
                <c:pt idx="747">
                  <c:v>-1.328125</c:v>
                </c:pt>
                <c:pt idx="748">
                  <c:v>-0.70312500000000078</c:v>
                </c:pt>
                <c:pt idx="749">
                  <c:v>-6.25E-2</c:v>
                </c:pt>
                <c:pt idx="750">
                  <c:v>0.54687500000000078</c:v>
                </c:pt>
                <c:pt idx="751">
                  <c:v>1.21875</c:v>
                </c:pt>
                <c:pt idx="752">
                  <c:v>1.8125</c:v>
                </c:pt>
                <c:pt idx="753">
                  <c:v>2.3906249999999987</c:v>
                </c:pt>
                <c:pt idx="754">
                  <c:v>2.984375</c:v>
                </c:pt>
                <c:pt idx="755">
                  <c:v>3.609375</c:v>
                </c:pt>
                <c:pt idx="756">
                  <c:v>4.140625</c:v>
                </c:pt>
                <c:pt idx="757">
                  <c:v>4.65625</c:v>
                </c:pt>
                <c:pt idx="758">
                  <c:v>5.171875</c:v>
                </c:pt>
                <c:pt idx="759">
                  <c:v>5.671875</c:v>
                </c:pt>
                <c:pt idx="760">
                  <c:v>6.15625</c:v>
                </c:pt>
                <c:pt idx="761">
                  <c:v>6.65625</c:v>
                </c:pt>
                <c:pt idx="762">
                  <c:v>7.046875</c:v>
                </c:pt>
                <c:pt idx="763">
                  <c:v>7.421875</c:v>
                </c:pt>
                <c:pt idx="764">
                  <c:v>7.828124999999992</c:v>
                </c:pt>
                <c:pt idx="765">
                  <c:v>8.203125</c:v>
                </c:pt>
                <c:pt idx="766">
                  <c:v>8.5625000000000124</c:v>
                </c:pt>
                <c:pt idx="767">
                  <c:v>8.859375</c:v>
                </c:pt>
                <c:pt idx="768">
                  <c:v>9.09375</c:v>
                </c:pt>
                <c:pt idx="769">
                  <c:v>9.359375</c:v>
                </c:pt>
                <c:pt idx="770">
                  <c:v>9.609375</c:v>
                </c:pt>
                <c:pt idx="771">
                  <c:v>9.859375</c:v>
                </c:pt>
                <c:pt idx="772">
                  <c:v>10</c:v>
                </c:pt>
                <c:pt idx="773">
                  <c:v>10.125</c:v>
                </c:pt>
                <c:pt idx="774">
                  <c:v>10.265625</c:v>
                </c:pt>
                <c:pt idx="775">
                  <c:v>10.390625</c:v>
                </c:pt>
                <c:pt idx="776">
                  <c:v>10.5</c:v>
                </c:pt>
                <c:pt idx="777">
                  <c:v>10.578125</c:v>
                </c:pt>
                <c:pt idx="778">
                  <c:v>10.59375</c:v>
                </c:pt>
                <c:pt idx="779">
                  <c:v>10.625</c:v>
                </c:pt>
                <c:pt idx="780">
                  <c:v>10.6875</c:v>
                </c:pt>
                <c:pt idx="781">
                  <c:v>10.734374999999995</c:v>
                </c:pt>
                <c:pt idx="782">
                  <c:v>10.75</c:v>
                </c:pt>
                <c:pt idx="783">
                  <c:v>10.796875</c:v>
                </c:pt>
                <c:pt idx="784">
                  <c:v>10.812500000000011</c:v>
                </c:pt>
                <c:pt idx="785">
                  <c:v>10.84375</c:v>
                </c:pt>
                <c:pt idx="786">
                  <c:v>10.859375</c:v>
                </c:pt>
                <c:pt idx="787">
                  <c:v>10.875000000000011</c:v>
                </c:pt>
                <c:pt idx="788">
                  <c:v>10.875000000000011</c:v>
                </c:pt>
                <c:pt idx="789">
                  <c:v>10.90625</c:v>
                </c:pt>
                <c:pt idx="790">
                  <c:v>10.90625</c:v>
                </c:pt>
                <c:pt idx="791">
                  <c:v>10.921875</c:v>
                </c:pt>
                <c:pt idx="792">
                  <c:v>10.9375</c:v>
                </c:pt>
                <c:pt idx="793">
                  <c:v>10.9375</c:v>
                </c:pt>
                <c:pt idx="794">
                  <c:v>10.96875</c:v>
                </c:pt>
                <c:pt idx="795">
                  <c:v>10.96875</c:v>
                </c:pt>
                <c:pt idx="796">
                  <c:v>11</c:v>
                </c:pt>
                <c:pt idx="797">
                  <c:v>10.984375</c:v>
                </c:pt>
                <c:pt idx="798">
                  <c:v>11</c:v>
                </c:pt>
                <c:pt idx="799">
                  <c:v>11</c:v>
                </c:pt>
                <c:pt idx="800">
                  <c:v>11.015625</c:v>
                </c:pt>
                <c:pt idx="801">
                  <c:v>11.03125</c:v>
                </c:pt>
                <c:pt idx="802">
                  <c:v>11.015625</c:v>
                </c:pt>
                <c:pt idx="803">
                  <c:v>11.046875</c:v>
                </c:pt>
                <c:pt idx="804">
                  <c:v>11.03125</c:v>
                </c:pt>
                <c:pt idx="805">
                  <c:v>11.062500000000011</c:v>
                </c:pt>
                <c:pt idx="806">
                  <c:v>11.062500000000011</c:v>
                </c:pt>
                <c:pt idx="807">
                  <c:v>11.046875</c:v>
                </c:pt>
                <c:pt idx="808">
                  <c:v>11.078125</c:v>
                </c:pt>
                <c:pt idx="809">
                  <c:v>11.078125</c:v>
                </c:pt>
                <c:pt idx="810">
                  <c:v>11.078125</c:v>
                </c:pt>
                <c:pt idx="811">
                  <c:v>11.078125</c:v>
                </c:pt>
                <c:pt idx="812">
                  <c:v>11.078125</c:v>
                </c:pt>
                <c:pt idx="813">
                  <c:v>11.078125</c:v>
                </c:pt>
                <c:pt idx="814">
                  <c:v>11.09375</c:v>
                </c:pt>
                <c:pt idx="815">
                  <c:v>11.078125</c:v>
                </c:pt>
                <c:pt idx="816">
                  <c:v>11.078125</c:v>
                </c:pt>
                <c:pt idx="817">
                  <c:v>11.078125</c:v>
                </c:pt>
                <c:pt idx="818">
                  <c:v>11.078125</c:v>
                </c:pt>
                <c:pt idx="819">
                  <c:v>11.078125</c:v>
                </c:pt>
                <c:pt idx="820">
                  <c:v>11.09375</c:v>
                </c:pt>
                <c:pt idx="821">
                  <c:v>11.09375</c:v>
                </c:pt>
                <c:pt idx="822">
                  <c:v>11.078125</c:v>
                </c:pt>
                <c:pt idx="823">
                  <c:v>11.078125</c:v>
                </c:pt>
                <c:pt idx="824">
                  <c:v>11.09375</c:v>
                </c:pt>
                <c:pt idx="825">
                  <c:v>11.078125</c:v>
                </c:pt>
                <c:pt idx="826">
                  <c:v>11.09375</c:v>
                </c:pt>
                <c:pt idx="827">
                  <c:v>11.09375</c:v>
                </c:pt>
                <c:pt idx="828">
                  <c:v>11.078125</c:v>
                </c:pt>
                <c:pt idx="829">
                  <c:v>11.078125</c:v>
                </c:pt>
                <c:pt idx="830">
                  <c:v>11.09375</c:v>
                </c:pt>
                <c:pt idx="831">
                  <c:v>11.078125</c:v>
                </c:pt>
                <c:pt idx="832">
                  <c:v>11.09375</c:v>
                </c:pt>
                <c:pt idx="833">
                  <c:v>11.09375</c:v>
                </c:pt>
                <c:pt idx="834">
                  <c:v>11.078125</c:v>
                </c:pt>
                <c:pt idx="835">
                  <c:v>11.078125</c:v>
                </c:pt>
                <c:pt idx="836">
                  <c:v>11.078125</c:v>
                </c:pt>
                <c:pt idx="837">
                  <c:v>11.078125</c:v>
                </c:pt>
                <c:pt idx="838">
                  <c:v>11.09375</c:v>
                </c:pt>
                <c:pt idx="839">
                  <c:v>11.09375</c:v>
                </c:pt>
                <c:pt idx="840">
                  <c:v>11.09375</c:v>
                </c:pt>
                <c:pt idx="841">
                  <c:v>11.078125</c:v>
                </c:pt>
                <c:pt idx="842">
                  <c:v>11.078125</c:v>
                </c:pt>
                <c:pt idx="843">
                  <c:v>11.078125</c:v>
                </c:pt>
                <c:pt idx="844">
                  <c:v>11.09375</c:v>
                </c:pt>
                <c:pt idx="845">
                  <c:v>11.09375</c:v>
                </c:pt>
                <c:pt idx="846">
                  <c:v>11.09375</c:v>
                </c:pt>
                <c:pt idx="847">
                  <c:v>11.078125</c:v>
                </c:pt>
                <c:pt idx="848">
                  <c:v>11.078125</c:v>
                </c:pt>
                <c:pt idx="849">
                  <c:v>11.09375</c:v>
                </c:pt>
                <c:pt idx="850">
                  <c:v>11.078125</c:v>
                </c:pt>
                <c:pt idx="851">
                  <c:v>11.078125</c:v>
                </c:pt>
                <c:pt idx="852">
                  <c:v>11.078125</c:v>
                </c:pt>
                <c:pt idx="853">
                  <c:v>11.078125</c:v>
                </c:pt>
                <c:pt idx="854">
                  <c:v>11.078125</c:v>
                </c:pt>
                <c:pt idx="855">
                  <c:v>11.078125</c:v>
                </c:pt>
                <c:pt idx="856">
                  <c:v>11.09375</c:v>
                </c:pt>
                <c:pt idx="857">
                  <c:v>11.09375</c:v>
                </c:pt>
                <c:pt idx="858">
                  <c:v>11.078125</c:v>
                </c:pt>
                <c:pt idx="859">
                  <c:v>11.09375</c:v>
                </c:pt>
                <c:pt idx="860">
                  <c:v>11.078125</c:v>
                </c:pt>
                <c:pt idx="861">
                  <c:v>11.09375</c:v>
                </c:pt>
                <c:pt idx="862">
                  <c:v>11.078125</c:v>
                </c:pt>
                <c:pt idx="863">
                  <c:v>11.078125</c:v>
                </c:pt>
                <c:pt idx="864">
                  <c:v>11.09375</c:v>
                </c:pt>
                <c:pt idx="865">
                  <c:v>11.078125</c:v>
                </c:pt>
                <c:pt idx="866">
                  <c:v>11.078125</c:v>
                </c:pt>
                <c:pt idx="867">
                  <c:v>11.078125</c:v>
                </c:pt>
                <c:pt idx="868">
                  <c:v>11.078125</c:v>
                </c:pt>
                <c:pt idx="869">
                  <c:v>11.078125</c:v>
                </c:pt>
                <c:pt idx="870">
                  <c:v>11.078125</c:v>
                </c:pt>
                <c:pt idx="871">
                  <c:v>11.078125</c:v>
                </c:pt>
                <c:pt idx="872">
                  <c:v>11.078125</c:v>
                </c:pt>
                <c:pt idx="873">
                  <c:v>11.078125</c:v>
                </c:pt>
                <c:pt idx="874">
                  <c:v>11.078125</c:v>
                </c:pt>
                <c:pt idx="875">
                  <c:v>11.078125</c:v>
                </c:pt>
                <c:pt idx="876">
                  <c:v>11.078125</c:v>
                </c:pt>
                <c:pt idx="877">
                  <c:v>11.09375</c:v>
                </c:pt>
                <c:pt idx="878">
                  <c:v>11.078125</c:v>
                </c:pt>
                <c:pt idx="879">
                  <c:v>11.078125</c:v>
                </c:pt>
                <c:pt idx="880">
                  <c:v>11.09375</c:v>
                </c:pt>
                <c:pt idx="881">
                  <c:v>11.078125</c:v>
                </c:pt>
                <c:pt idx="882">
                  <c:v>11.09375</c:v>
                </c:pt>
                <c:pt idx="883">
                  <c:v>11.09375</c:v>
                </c:pt>
                <c:pt idx="884">
                  <c:v>11.078125</c:v>
                </c:pt>
                <c:pt idx="885">
                  <c:v>11.09375</c:v>
                </c:pt>
                <c:pt idx="886">
                  <c:v>11.078125</c:v>
                </c:pt>
                <c:pt idx="887">
                  <c:v>11.078125</c:v>
                </c:pt>
                <c:pt idx="888">
                  <c:v>11.09375</c:v>
                </c:pt>
                <c:pt idx="889">
                  <c:v>11.09375</c:v>
                </c:pt>
                <c:pt idx="890">
                  <c:v>11.078125</c:v>
                </c:pt>
                <c:pt idx="891">
                  <c:v>11.078125</c:v>
                </c:pt>
                <c:pt idx="892">
                  <c:v>11.09375</c:v>
                </c:pt>
                <c:pt idx="893">
                  <c:v>11.078125</c:v>
                </c:pt>
                <c:pt idx="894">
                  <c:v>11.09375</c:v>
                </c:pt>
                <c:pt idx="895">
                  <c:v>11.078125</c:v>
                </c:pt>
                <c:pt idx="896">
                  <c:v>11.078125</c:v>
                </c:pt>
                <c:pt idx="897">
                  <c:v>11.078125</c:v>
                </c:pt>
                <c:pt idx="898">
                  <c:v>11.078125</c:v>
                </c:pt>
                <c:pt idx="899">
                  <c:v>11.078125</c:v>
                </c:pt>
                <c:pt idx="900">
                  <c:v>11.078125</c:v>
                </c:pt>
                <c:pt idx="901">
                  <c:v>11.078125</c:v>
                </c:pt>
                <c:pt idx="902">
                  <c:v>11.078125</c:v>
                </c:pt>
                <c:pt idx="903">
                  <c:v>11.078125</c:v>
                </c:pt>
                <c:pt idx="904">
                  <c:v>11.078125</c:v>
                </c:pt>
                <c:pt idx="905">
                  <c:v>11.078125</c:v>
                </c:pt>
                <c:pt idx="906">
                  <c:v>11.09375</c:v>
                </c:pt>
                <c:pt idx="907">
                  <c:v>11.09375</c:v>
                </c:pt>
                <c:pt idx="908">
                  <c:v>11.09375</c:v>
                </c:pt>
                <c:pt idx="909">
                  <c:v>11.078125</c:v>
                </c:pt>
                <c:pt idx="910">
                  <c:v>11.09375</c:v>
                </c:pt>
                <c:pt idx="911">
                  <c:v>11.09375</c:v>
                </c:pt>
                <c:pt idx="912">
                  <c:v>11.09375</c:v>
                </c:pt>
                <c:pt idx="913">
                  <c:v>11.09375</c:v>
                </c:pt>
                <c:pt idx="914">
                  <c:v>11.078125</c:v>
                </c:pt>
                <c:pt idx="915">
                  <c:v>11.09375</c:v>
                </c:pt>
                <c:pt idx="916">
                  <c:v>11.078125</c:v>
                </c:pt>
                <c:pt idx="917">
                  <c:v>11.078125</c:v>
                </c:pt>
                <c:pt idx="918">
                  <c:v>11.078125</c:v>
                </c:pt>
                <c:pt idx="919">
                  <c:v>11.09375</c:v>
                </c:pt>
                <c:pt idx="920">
                  <c:v>11.078125</c:v>
                </c:pt>
                <c:pt idx="921">
                  <c:v>11.09375</c:v>
                </c:pt>
                <c:pt idx="922">
                  <c:v>11.078125</c:v>
                </c:pt>
                <c:pt idx="923">
                  <c:v>11.09375</c:v>
                </c:pt>
                <c:pt idx="924">
                  <c:v>11.078125</c:v>
                </c:pt>
                <c:pt idx="925">
                  <c:v>11.078125</c:v>
                </c:pt>
                <c:pt idx="926">
                  <c:v>11.09375</c:v>
                </c:pt>
                <c:pt idx="927">
                  <c:v>11.078125</c:v>
                </c:pt>
                <c:pt idx="928">
                  <c:v>11.09375</c:v>
                </c:pt>
                <c:pt idx="929">
                  <c:v>11.09375</c:v>
                </c:pt>
                <c:pt idx="930">
                  <c:v>11.078125</c:v>
                </c:pt>
                <c:pt idx="931">
                  <c:v>11.09375</c:v>
                </c:pt>
                <c:pt idx="932">
                  <c:v>11.09375</c:v>
                </c:pt>
                <c:pt idx="933">
                  <c:v>11.078125</c:v>
                </c:pt>
                <c:pt idx="934">
                  <c:v>11.09375</c:v>
                </c:pt>
                <c:pt idx="935">
                  <c:v>11.078125</c:v>
                </c:pt>
                <c:pt idx="936">
                  <c:v>11.09375</c:v>
                </c:pt>
                <c:pt idx="937">
                  <c:v>11.078125</c:v>
                </c:pt>
                <c:pt idx="938">
                  <c:v>11.078125</c:v>
                </c:pt>
                <c:pt idx="939">
                  <c:v>11.09375</c:v>
                </c:pt>
                <c:pt idx="940">
                  <c:v>11.078125</c:v>
                </c:pt>
                <c:pt idx="941">
                  <c:v>11.09375</c:v>
                </c:pt>
                <c:pt idx="942">
                  <c:v>11.078125</c:v>
                </c:pt>
                <c:pt idx="943">
                  <c:v>11.078125</c:v>
                </c:pt>
                <c:pt idx="944">
                  <c:v>11.09375</c:v>
                </c:pt>
                <c:pt idx="945">
                  <c:v>11.078125</c:v>
                </c:pt>
                <c:pt idx="946">
                  <c:v>11.09375</c:v>
                </c:pt>
                <c:pt idx="947">
                  <c:v>11.078125</c:v>
                </c:pt>
                <c:pt idx="948">
                  <c:v>11.078125</c:v>
                </c:pt>
                <c:pt idx="949">
                  <c:v>11.078125</c:v>
                </c:pt>
                <c:pt idx="950">
                  <c:v>11.09375</c:v>
                </c:pt>
                <c:pt idx="951">
                  <c:v>11.078125</c:v>
                </c:pt>
                <c:pt idx="952">
                  <c:v>11.09375</c:v>
                </c:pt>
                <c:pt idx="953">
                  <c:v>11.078125</c:v>
                </c:pt>
                <c:pt idx="954">
                  <c:v>11.078125</c:v>
                </c:pt>
                <c:pt idx="955">
                  <c:v>11.078125</c:v>
                </c:pt>
                <c:pt idx="956">
                  <c:v>11.09375</c:v>
                </c:pt>
                <c:pt idx="957">
                  <c:v>11.078125</c:v>
                </c:pt>
                <c:pt idx="958">
                  <c:v>11.09375</c:v>
                </c:pt>
                <c:pt idx="959">
                  <c:v>11.09375</c:v>
                </c:pt>
                <c:pt idx="960">
                  <c:v>11.09375</c:v>
                </c:pt>
                <c:pt idx="961">
                  <c:v>11.09375</c:v>
                </c:pt>
                <c:pt idx="962">
                  <c:v>11.09375</c:v>
                </c:pt>
                <c:pt idx="963">
                  <c:v>11.078125</c:v>
                </c:pt>
                <c:pt idx="964">
                  <c:v>11.078125</c:v>
                </c:pt>
                <c:pt idx="965">
                  <c:v>11.09375</c:v>
                </c:pt>
                <c:pt idx="966">
                  <c:v>11.09375</c:v>
                </c:pt>
                <c:pt idx="967">
                  <c:v>11.09375</c:v>
                </c:pt>
                <c:pt idx="968">
                  <c:v>11.09375</c:v>
                </c:pt>
                <c:pt idx="969">
                  <c:v>11.09375</c:v>
                </c:pt>
                <c:pt idx="970">
                  <c:v>11.078125</c:v>
                </c:pt>
                <c:pt idx="971">
                  <c:v>11.078125</c:v>
                </c:pt>
                <c:pt idx="972">
                  <c:v>11.09375</c:v>
                </c:pt>
                <c:pt idx="973">
                  <c:v>11.078125</c:v>
                </c:pt>
                <c:pt idx="974">
                  <c:v>11.09375</c:v>
                </c:pt>
                <c:pt idx="975">
                  <c:v>11.09375</c:v>
                </c:pt>
                <c:pt idx="976">
                  <c:v>11.09375</c:v>
                </c:pt>
                <c:pt idx="977">
                  <c:v>11.078125</c:v>
                </c:pt>
                <c:pt idx="978">
                  <c:v>11.078125</c:v>
                </c:pt>
                <c:pt idx="979">
                  <c:v>11.09375</c:v>
                </c:pt>
                <c:pt idx="980">
                  <c:v>11.078125</c:v>
                </c:pt>
                <c:pt idx="981">
                  <c:v>11.078125</c:v>
                </c:pt>
                <c:pt idx="982">
                  <c:v>11.09375</c:v>
                </c:pt>
                <c:pt idx="983">
                  <c:v>11.09375</c:v>
                </c:pt>
                <c:pt idx="984">
                  <c:v>11.078125</c:v>
                </c:pt>
                <c:pt idx="985">
                  <c:v>11.09375</c:v>
                </c:pt>
                <c:pt idx="986">
                  <c:v>11.09375</c:v>
                </c:pt>
                <c:pt idx="987">
                  <c:v>11.09375</c:v>
                </c:pt>
                <c:pt idx="988">
                  <c:v>11.078125</c:v>
                </c:pt>
                <c:pt idx="989">
                  <c:v>11.09375</c:v>
                </c:pt>
                <c:pt idx="990">
                  <c:v>11.078125</c:v>
                </c:pt>
                <c:pt idx="991">
                  <c:v>11.078125</c:v>
                </c:pt>
                <c:pt idx="992">
                  <c:v>11.078125</c:v>
                </c:pt>
                <c:pt idx="993">
                  <c:v>11.078125</c:v>
                </c:pt>
                <c:pt idx="994">
                  <c:v>11.09375</c:v>
                </c:pt>
                <c:pt idx="995">
                  <c:v>11.09375</c:v>
                </c:pt>
                <c:pt idx="996">
                  <c:v>11.078125</c:v>
                </c:pt>
                <c:pt idx="997">
                  <c:v>11.078125</c:v>
                </c:pt>
                <c:pt idx="998">
                  <c:v>11.078125</c:v>
                </c:pt>
                <c:pt idx="999">
                  <c:v>11.09375</c:v>
                </c:pt>
                <c:pt idx="1000">
                  <c:v>11.078125</c:v>
                </c:pt>
                <c:pt idx="1001">
                  <c:v>11.078125</c:v>
                </c:pt>
                <c:pt idx="1002">
                  <c:v>11.078125</c:v>
                </c:pt>
                <c:pt idx="1003">
                  <c:v>11.09375</c:v>
                </c:pt>
                <c:pt idx="1004">
                  <c:v>11.078125</c:v>
                </c:pt>
                <c:pt idx="1005">
                  <c:v>11.09375</c:v>
                </c:pt>
                <c:pt idx="1006">
                  <c:v>11.09375</c:v>
                </c:pt>
                <c:pt idx="1007">
                  <c:v>11.078125</c:v>
                </c:pt>
                <c:pt idx="1008">
                  <c:v>11.09375</c:v>
                </c:pt>
                <c:pt idx="1009">
                  <c:v>11.078125</c:v>
                </c:pt>
                <c:pt idx="1010">
                  <c:v>11.078125</c:v>
                </c:pt>
                <c:pt idx="1011">
                  <c:v>11.09375</c:v>
                </c:pt>
                <c:pt idx="1012">
                  <c:v>11.09375</c:v>
                </c:pt>
                <c:pt idx="1013">
                  <c:v>11.078125</c:v>
                </c:pt>
                <c:pt idx="1014">
                  <c:v>11.09375</c:v>
                </c:pt>
                <c:pt idx="1015">
                  <c:v>11.09375</c:v>
                </c:pt>
                <c:pt idx="1016">
                  <c:v>11.09375</c:v>
                </c:pt>
                <c:pt idx="1017">
                  <c:v>11.09375</c:v>
                </c:pt>
                <c:pt idx="1018">
                  <c:v>11.09375</c:v>
                </c:pt>
                <c:pt idx="1019">
                  <c:v>11.078125</c:v>
                </c:pt>
                <c:pt idx="1020">
                  <c:v>11.078125</c:v>
                </c:pt>
                <c:pt idx="1021">
                  <c:v>11.078125</c:v>
                </c:pt>
                <c:pt idx="1022">
                  <c:v>11.078125</c:v>
                </c:pt>
                <c:pt idx="1023">
                  <c:v>11.078125</c:v>
                </c:pt>
                <c:pt idx="1024">
                  <c:v>11.078125</c:v>
                </c:pt>
                <c:pt idx="1025">
                  <c:v>11.078125</c:v>
                </c:pt>
                <c:pt idx="1026">
                  <c:v>11.078125</c:v>
                </c:pt>
                <c:pt idx="1027">
                  <c:v>11.078125</c:v>
                </c:pt>
                <c:pt idx="1028">
                  <c:v>11.078125</c:v>
                </c:pt>
                <c:pt idx="1029">
                  <c:v>11.09375</c:v>
                </c:pt>
                <c:pt idx="1030">
                  <c:v>11.078125</c:v>
                </c:pt>
                <c:pt idx="1031">
                  <c:v>11.078125</c:v>
                </c:pt>
                <c:pt idx="1032">
                  <c:v>11.078125</c:v>
                </c:pt>
                <c:pt idx="1033">
                  <c:v>11.09375</c:v>
                </c:pt>
                <c:pt idx="1034">
                  <c:v>11.078125</c:v>
                </c:pt>
                <c:pt idx="1035">
                  <c:v>11.078125</c:v>
                </c:pt>
                <c:pt idx="1036">
                  <c:v>11.09375</c:v>
                </c:pt>
                <c:pt idx="1037">
                  <c:v>11.078125</c:v>
                </c:pt>
                <c:pt idx="1038">
                  <c:v>11.09375</c:v>
                </c:pt>
                <c:pt idx="1039">
                  <c:v>11.078125</c:v>
                </c:pt>
                <c:pt idx="1040">
                  <c:v>11.09375</c:v>
                </c:pt>
                <c:pt idx="1041">
                  <c:v>11.078125</c:v>
                </c:pt>
                <c:pt idx="1042">
                  <c:v>11.078125</c:v>
                </c:pt>
                <c:pt idx="1043">
                  <c:v>11.09375</c:v>
                </c:pt>
                <c:pt idx="1044">
                  <c:v>11.078125</c:v>
                </c:pt>
                <c:pt idx="1045">
                  <c:v>11.078125</c:v>
                </c:pt>
                <c:pt idx="1046">
                  <c:v>11.078125</c:v>
                </c:pt>
                <c:pt idx="1047">
                  <c:v>11.078125</c:v>
                </c:pt>
                <c:pt idx="1048">
                  <c:v>11.078125</c:v>
                </c:pt>
                <c:pt idx="1049">
                  <c:v>11.062500000000011</c:v>
                </c:pt>
                <c:pt idx="1050">
                  <c:v>11.09375</c:v>
                </c:pt>
                <c:pt idx="1051">
                  <c:v>11.078125</c:v>
                </c:pt>
                <c:pt idx="1052">
                  <c:v>11.09375</c:v>
                </c:pt>
                <c:pt idx="1053">
                  <c:v>11.078125</c:v>
                </c:pt>
                <c:pt idx="1054">
                  <c:v>11.09375</c:v>
                </c:pt>
                <c:pt idx="1055">
                  <c:v>11.078125</c:v>
                </c:pt>
                <c:pt idx="1056">
                  <c:v>11.078125</c:v>
                </c:pt>
                <c:pt idx="1057">
                  <c:v>11.078125</c:v>
                </c:pt>
                <c:pt idx="1058">
                  <c:v>11.09375</c:v>
                </c:pt>
                <c:pt idx="1059">
                  <c:v>11.09375</c:v>
                </c:pt>
                <c:pt idx="1060">
                  <c:v>11.078125</c:v>
                </c:pt>
                <c:pt idx="1061">
                  <c:v>11.078125</c:v>
                </c:pt>
                <c:pt idx="1062">
                  <c:v>11.09375</c:v>
                </c:pt>
                <c:pt idx="1063">
                  <c:v>11.078125</c:v>
                </c:pt>
                <c:pt idx="1064">
                  <c:v>11.09375</c:v>
                </c:pt>
                <c:pt idx="1065">
                  <c:v>11.078125</c:v>
                </c:pt>
                <c:pt idx="1066">
                  <c:v>11.078125</c:v>
                </c:pt>
                <c:pt idx="1067">
                  <c:v>11.078125</c:v>
                </c:pt>
                <c:pt idx="1068">
                  <c:v>11.078125</c:v>
                </c:pt>
                <c:pt idx="1069">
                  <c:v>11.09375</c:v>
                </c:pt>
                <c:pt idx="1070">
                  <c:v>11.078125</c:v>
                </c:pt>
                <c:pt idx="1071">
                  <c:v>11.09375</c:v>
                </c:pt>
                <c:pt idx="1072">
                  <c:v>11.078125</c:v>
                </c:pt>
                <c:pt idx="1073">
                  <c:v>11.078125</c:v>
                </c:pt>
                <c:pt idx="1074">
                  <c:v>11.078125</c:v>
                </c:pt>
                <c:pt idx="1075">
                  <c:v>11.09375</c:v>
                </c:pt>
                <c:pt idx="1076">
                  <c:v>11.078125</c:v>
                </c:pt>
                <c:pt idx="1077">
                  <c:v>11.09375</c:v>
                </c:pt>
                <c:pt idx="1078">
                  <c:v>11.078125</c:v>
                </c:pt>
                <c:pt idx="1079">
                  <c:v>11.09375</c:v>
                </c:pt>
                <c:pt idx="1080">
                  <c:v>11.078125</c:v>
                </c:pt>
                <c:pt idx="1081">
                  <c:v>11.09375</c:v>
                </c:pt>
                <c:pt idx="1082">
                  <c:v>11.078125</c:v>
                </c:pt>
                <c:pt idx="1083">
                  <c:v>11.078125</c:v>
                </c:pt>
                <c:pt idx="1084">
                  <c:v>11.078125</c:v>
                </c:pt>
                <c:pt idx="1085">
                  <c:v>11.078125</c:v>
                </c:pt>
                <c:pt idx="1086">
                  <c:v>11.078125</c:v>
                </c:pt>
                <c:pt idx="1087">
                  <c:v>11.09375</c:v>
                </c:pt>
                <c:pt idx="1088">
                  <c:v>11.078125</c:v>
                </c:pt>
                <c:pt idx="1089">
                  <c:v>11.09375</c:v>
                </c:pt>
                <c:pt idx="1090">
                  <c:v>11.078125</c:v>
                </c:pt>
                <c:pt idx="1091">
                  <c:v>11.09375</c:v>
                </c:pt>
                <c:pt idx="1092">
                  <c:v>11.078125</c:v>
                </c:pt>
                <c:pt idx="1093">
                  <c:v>11.078125</c:v>
                </c:pt>
                <c:pt idx="1094">
                  <c:v>11.09375</c:v>
                </c:pt>
                <c:pt idx="1095">
                  <c:v>11.078125</c:v>
                </c:pt>
                <c:pt idx="1096">
                  <c:v>11.09375</c:v>
                </c:pt>
                <c:pt idx="1097">
                  <c:v>11.078125</c:v>
                </c:pt>
                <c:pt idx="1098">
                  <c:v>11.09375</c:v>
                </c:pt>
                <c:pt idx="1099">
                  <c:v>11.078125</c:v>
                </c:pt>
                <c:pt idx="1100">
                  <c:v>11.09375</c:v>
                </c:pt>
                <c:pt idx="1101">
                  <c:v>11.09375</c:v>
                </c:pt>
                <c:pt idx="1102">
                  <c:v>11.078125</c:v>
                </c:pt>
                <c:pt idx="1103">
                  <c:v>11.078125</c:v>
                </c:pt>
                <c:pt idx="1104">
                  <c:v>11.078125</c:v>
                </c:pt>
                <c:pt idx="1105">
                  <c:v>11.078125</c:v>
                </c:pt>
                <c:pt idx="1106">
                  <c:v>11.078125</c:v>
                </c:pt>
                <c:pt idx="1107">
                  <c:v>11.078125</c:v>
                </c:pt>
                <c:pt idx="1108">
                  <c:v>11.09375</c:v>
                </c:pt>
                <c:pt idx="1109">
                  <c:v>11.09375</c:v>
                </c:pt>
                <c:pt idx="1110">
                  <c:v>11.09375</c:v>
                </c:pt>
                <c:pt idx="1111">
                  <c:v>11.078125</c:v>
                </c:pt>
                <c:pt idx="1112">
                  <c:v>11.09375</c:v>
                </c:pt>
                <c:pt idx="1113">
                  <c:v>11.09375</c:v>
                </c:pt>
                <c:pt idx="1114">
                  <c:v>11.078125</c:v>
                </c:pt>
                <c:pt idx="1115">
                  <c:v>11.078125</c:v>
                </c:pt>
                <c:pt idx="1116">
                  <c:v>11.078125</c:v>
                </c:pt>
                <c:pt idx="1117">
                  <c:v>11.09375</c:v>
                </c:pt>
                <c:pt idx="1118">
                  <c:v>11.09375</c:v>
                </c:pt>
                <c:pt idx="1119">
                  <c:v>11.078125</c:v>
                </c:pt>
                <c:pt idx="1120">
                  <c:v>11.09375</c:v>
                </c:pt>
                <c:pt idx="1121">
                  <c:v>11.09375</c:v>
                </c:pt>
                <c:pt idx="1122">
                  <c:v>11.09375</c:v>
                </c:pt>
                <c:pt idx="1123">
                  <c:v>11.078125</c:v>
                </c:pt>
                <c:pt idx="1124">
                  <c:v>11.078125</c:v>
                </c:pt>
                <c:pt idx="1125">
                  <c:v>11.078125</c:v>
                </c:pt>
                <c:pt idx="1126">
                  <c:v>11.078125</c:v>
                </c:pt>
                <c:pt idx="1127">
                  <c:v>11.078125</c:v>
                </c:pt>
                <c:pt idx="1128">
                  <c:v>11.09375</c:v>
                </c:pt>
                <c:pt idx="1129">
                  <c:v>11.09375</c:v>
                </c:pt>
                <c:pt idx="1130">
                  <c:v>11.09375</c:v>
                </c:pt>
                <c:pt idx="1131">
                  <c:v>11.09375</c:v>
                </c:pt>
                <c:pt idx="1132">
                  <c:v>11.078125</c:v>
                </c:pt>
                <c:pt idx="1133">
                  <c:v>11.09375</c:v>
                </c:pt>
                <c:pt idx="1134">
                  <c:v>11.078125</c:v>
                </c:pt>
                <c:pt idx="1135">
                  <c:v>11.09375</c:v>
                </c:pt>
                <c:pt idx="1136">
                  <c:v>11.078125</c:v>
                </c:pt>
                <c:pt idx="1137">
                  <c:v>11.09375</c:v>
                </c:pt>
                <c:pt idx="1138">
                  <c:v>11.078125</c:v>
                </c:pt>
                <c:pt idx="1139">
                  <c:v>11.078125</c:v>
                </c:pt>
                <c:pt idx="1140">
                  <c:v>11.078125</c:v>
                </c:pt>
                <c:pt idx="1141">
                  <c:v>11.078125</c:v>
                </c:pt>
                <c:pt idx="1142">
                  <c:v>11.078125</c:v>
                </c:pt>
                <c:pt idx="1143">
                  <c:v>11.09375</c:v>
                </c:pt>
                <c:pt idx="1144">
                  <c:v>11.09375</c:v>
                </c:pt>
                <c:pt idx="1145">
                  <c:v>11.09375</c:v>
                </c:pt>
                <c:pt idx="1146">
                  <c:v>11.078125</c:v>
                </c:pt>
                <c:pt idx="1147">
                  <c:v>11.078125</c:v>
                </c:pt>
                <c:pt idx="1148">
                  <c:v>11.078125</c:v>
                </c:pt>
                <c:pt idx="1149">
                  <c:v>11.09375</c:v>
                </c:pt>
                <c:pt idx="1150">
                  <c:v>11.078125</c:v>
                </c:pt>
                <c:pt idx="1151">
                  <c:v>11.078125</c:v>
                </c:pt>
                <c:pt idx="1152">
                  <c:v>11.078125</c:v>
                </c:pt>
                <c:pt idx="1153">
                  <c:v>11.078125</c:v>
                </c:pt>
                <c:pt idx="1154">
                  <c:v>11.078125</c:v>
                </c:pt>
                <c:pt idx="1155">
                  <c:v>11.109375</c:v>
                </c:pt>
                <c:pt idx="1156">
                  <c:v>11.078125</c:v>
                </c:pt>
                <c:pt idx="1157">
                  <c:v>11.078125</c:v>
                </c:pt>
                <c:pt idx="1158">
                  <c:v>11.078125</c:v>
                </c:pt>
                <c:pt idx="1159">
                  <c:v>11.078125</c:v>
                </c:pt>
                <c:pt idx="1160">
                  <c:v>11.078125</c:v>
                </c:pt>
                <c:pt idx="1161">
                  <c:v>11.09375</c:v>
                </c:pt>
                <c:pt idx="1162">
                  <c:v>11.078125</c:v>
                </c:pt>
                <c:pt idx="1163">
                  <c:v>11.078125</c:v>
                </c:pt>
                <c:pt idx="1164">
                  <c:v>11.078125</c:v>
                </c:pt>
                <c:pt idx="1165">
                  <c:v>11.078125</c:v>
                </c:pt>
                <c:pt idx="1166">
                  <c:v>11.078125</c:v>
                </c:pt>
                <c:pt idx="1167">
                  <c:v>11.09375</c:v>
                </c:pt>
                <c:pt idx="1168">
                  <c:v>11.09375</c:v>
                </c:pt>
                <c:pt idx="1169">
                  <c:v>11.09375</c:v>
                </c:pt>
                <c:pt idx="1170">
                  <c:v>11.078125</c:v>
                </c:pt>
                <c:pt idx="1171">
                  <c:v>11.09375</c:v>
                </c:pt>
                <c:pt idx="1172">
                  <c:v>11.09375</c:v>
                </c:pt>
                <c:pt idx="1173">
                  <c:v>11.09375</c:v>
                </c:pt>
                <c:pt idx="1174">
                  <c:v>11.078125</c:v>
                </c:pt>
                <c:pt idx="1175">
                  <c:v>11.09375</c:v>
                </c:pt>
                <c:pt idx="1176">
                  <c:v>11.09375</c:v>
                </c:pt>
                <c:pt idx="1177">
                  <c:v>11.078125</c:v>
                </c:pt>
                <c:pt idx="1178">
                  <c:v>11.078125</c:v>
                </c:pt>
                <c:pt idx="1179">
                  <c:v>11.09375</c:v>
                </c:pt>
                <c:pt idx="1180">
                  <c:v>11.078125</c:v>
                </c:pt>
                <c:pt idx="1181">
                  <c:v>11.078125</c:v>
                </c:pt>
                <c:pt idx="1182">
                  <c:v>11.09375</c:v>
                </c:pt>
                <c:pt idx="1183">
                  <c:v>11.09375</c:v>
                </c:pt>
                <c:pt idx="1184">
                  <c:v>11.078125</c:v>
                </c:pt>
                <c:pt idx="1185">
                  <c:v>11.078125</c:v>
                </c:pt>
                <c:pt idx="1186">
                  <c:v>11.078125</c:v>
                </c:pt>
                <c:pt idx="1187">
                  <c:v>11.078125</c:v>
                </c:pt>
                <c:pt idx="1188">
                  <c:v>11.09375</c:v>
                </c:pt>
                <c:pt idx="1189">
                  <c:v>11.078125</c:v>
                </c:pt>
                <c:pt idx="1190">
                  <c:v>11.078125</c:v>
                </c:pt>
                <c:pt idx="1191">
                  <c:v>11.09375</c:v>
                </c:pt>
                <c:pt idx="1192">
                  <c:v>11.09375</c:v>
                </c:pt>
                <c:pt idx="1193">
                  <c:v>11.09375</c:v>
                </c:pt>
                <c:pt idx="1194">
                  <c:v>11.078125</c:v>
                </c:pt>
                <c:pt idx="1195">
                  <c:v>11.09375</c:v>
                </c:pt>
                <c:pt idx="1196">
                  <c:v>11.078125</c:v>
                </c:pt>
                <c:pt idx="1197">
                  <c:v>11.078125</c:v>
                </c:pt>
                <c:pt idx="1198">
                  <c:v>11.09375</c:v>
                </c:pt>
                <c:pt idx="1199">
                  <c:v>11.09375</c:v>
                </c:pt>
                <c:pt idx="1200">
                  <c:v>11.09375</c:v>
                </c:pt>
                <c:pt idx="1201">
                  <c:v>11.078125</c:v>
                </c:pt>
                <c:pt idx="1202">
                  <c:v>11.078125</c:v>
                </c:pt>
                <c:pt idx="1203">
                  <c:v>11.078125</c:v>
                </c:pt>
                <c:pt idx="1204">
                  <c:v>11.09375</c:v>
                </c:pt>
                <c:pt idx="1205">
                  <c:v>11.078125</c:v>
                </c:pt>
                <c:pt idx="1206">
                  <c:v>11.078125</c:v>
                </c:pt>
                <c:pt idx="1207">
                  <c:v>11.09375</c:v>
                </c:pt>
                <c:pt idx="1208">
                  <c:v>11.078125</c:v>
                </c:pt>
                <c:pt idx="1209">
                  <c:v>11.09375</c:v>
                </c:pt>
                <c:pt idx="1210">
                  <c:v>11.078125</c:v>
                </c:pt>
                <c:pt idx="1211">
                  <c:v>11.09375</c:v>
                </c:pt>
                <c:pt idx="1212">
                  <c:v>11.09375</c:v>
                </c:pt>
                <c:pt idx="1213">
                  <c:v>11.078125</c:v>
                </c:pt>
                <c:pt idx="1214">
                  <c:v>11.09375</c:v>
                </c:pt>
                <c:pt idx="1215">
                  <c:v>11.078125</c:v>
                </c:pt>
                <c:pt idx="1216">
                  <c:v>11.078125</c:v>
                </c:pt>
                <c:pt idx="1217">
                  <c:v>11.078125</c:v>
                </c:pt>
                <c:pt idx="1218">
                  <c:v>11.09375</c:v>
                </c:pt>
                <c:pt idx="1219">
                  <c:v>11.078125</c:v>
                </c:pt>
                <c:pt idx="1220">
                  <c:v>11.078125</c:v>
                </c:pt>
                <c:pt idx="1221">
                  <c:v>11.09375</c:v>
                </c:pt>
                <c:pt idx="1222">
                  <c:v>11.078125</c:v>
                </c:pt>
                <c:pt idx="1223">
                  <c:v>11.078125</c:v>
                </c:pt>
                <c:pt idx="1224">
                  <c:v>11.078125</c:v>
                </c:pt>
                <c:pt idx="1225">
                  <c:v>11.078125</c:v>
                </c:pt>
                <c:pt idx="1226">
                  <c:v>11.09375</c:v>
                </c:pt>
                <c:pt idx="1227">
                  <c:v>11.078125</c:v>
                </c:pt>
                <c:pt idx="1228">
                  <c:v>11.078125</c:v>
                </c:pt>
                <c:pt idx="1229">
                  <c:v>11.078125</c:v>
                </c:pt>
                <c:pt idx="1230">
                  <c:v>11.09375</c:v>
                </c:pt>
                <c:pt idx="1231">
                  <c:v>11.078125</c:v>
                </c:pt>
                <c:pt idx="1232">
                  <c:v>11.078125</c:v>
                </c:pt>
                <c:pt idx="1233">
                  <c:v>11.078125</c:v>
                </c:pt>
                <c:pt idx="1234">
                  <c:v>11.078125</c:v>
                </c:pt>
                <c:pt idx="1235">
                  <c:v>11.09375</c:v>
                </c:pt>
                <c:pt idx="1236">
                  <c:v>11.078125</c:v>
                </c:pt>
                <c:pt idx="1237">
                  <c:v>11.078125</c:v>
                </c:pt>
                <c:pt idx="1238">
                  <c:v>11.078125</c:v>
                </c:pt>
                <c:pt idx="1239">
                  <c:v>11.09375</c:v>
                </c:pt>
                <c:pt idx="1240">
                  <c:v>11.09375</c:v>
                </c:pt>
                <c:pt idx="1241">
                  <c:v>11.09375</c:v>
                </c:pt>
                <c:pt idx="1242">
                  <c:v>11.078125</c:v>
                </c:pt>
                <c:pt idx="1243">
                  <c:v>11.078125</c:v>
                </c:pt>
                <c:pt idx="1244">
                  <c:v>11.078125</c:v>
                </c:pt>
                <c:pt idx="1245">
                  <c:v>11.09375</c:v>
                </c:pt>
                <c:pt idx="1246">
                  <c:v>11.09375</c:v>
                </c:pt>
                <c:pt idx="1247">
                  <c:v>11.078125</c:v>
                </c:pt>
                <c:pt idx="1248">
                  <c:v>11.078125</c:v>
                </c:pt>
                <c:pt idx="1249">
                  <c:v>11.078125</c:v>
                </c:pt>
                <c:pt idx="1250">
                  <c:v>11.09375</c:v>
                </c:pt>
                <c:pt idx="1251">
                  <c:v>11.09375</c:v>
                </c:pt>
                <c:pt idx="1252">
                  <c:v>11.09375</c:v>
                </c:pt>
                <c:pt idx="1253">
                  <c:v>11.078125</c:v>
                </c:pt>
                <c:pt idx="1254">
                  <c:v>11.078125</c:v>
                </c:pt>
                <c:pt idx="1255">
                  <c:v>11.078125</c:v>
                </c:pt>
                <c:pt idx="1256">
                  <c:v>11.078125</c:v>
                </c:pt>
                <c:pt idx="1257">
                  <c:v>11.09375</c:v>
                </c:pt>
                <c:pt idx="1258">
                  <c:v>11.078125</c:v>
                </c:pt>
                <c:pt idx="1259">
                  <c:v>11.078125</c:v>
                </c:pt>
                <c:pt idx="1260">
                  <c:v>11.09375</c:v>
                </c:pt>
                <c:pt idx="1261">
                  <c:v>11.09375</c:v>
                </c:pt>
                <c:pt idx="1262">
                  <c:v>11.09375</c:v>
                </c:pt>
                <c:pt idx="1263">
                  <c:v>11.078125</c:v>
                </c:pt>
                <c:pt idx="1264">
                  <c:v>11.09375</c:v>
                </c:pt>
                <c:pt idx="1265">
                  <c:v>11.078125</c:v>
                </c:pt>
                <c:pt idx="1266">
                  <c:v>11.078125</c:v>
                </c:pt>
                <c:pt idx="1267">
                  <c:v>11.078125</c:v>
                </c:pt>
                <c:pt idx="1268">
                  <c:v>11.09375</c:v>
                </c:pt>
                <c:pt idx="1269">
                  <c:v>11.078125</c:v>
                </c:pt>
                <c:pt idx="1270">
                  <c:v>11.078125</c:v>
                </c:pt>
                <c:pt idx="1271">
                  <c:v>11.09375</c:v>
                </c:pt>
                <c:pt idx="1272">
                  <c:v>11.078125</c:v>
                </c:pt>
                <c:pt idx="1273">
                  <c:v>11.09375</c:v>
                </c:pt>
                <c:pt idx="1274">
                  <c:v>11.09375</c:v>
                </c:pt>
                <c:pt idx="1275">
                  <c:v>11.09375</c:v>
                </c:pt>
                <c:pt idx="1276">
                  <c:v>11.09375</c:v>
                </c:pt>
                <c:pt idx="1277">
                  <c:v>11.078125</c:v>
                </c:pt>
                <c:pt idx="1278">
                  <c:v>11.09375</c:v>
                </c:pt>
                <c:pt idx="1279">
                  <c:v>11.078125</c:v>
                </c:pt>
                <c:pt idx="1280">
                  <c:v>11.078125</c:v>
                </c:pt>
                <c:pt idx="1281">
                  <c:v>11.078125</c:v>
                </c:pt>
                <c:pt idx="1282">
                  <c:v>11.078125</c:v>
                </c:pt>
                <c:pt idx="1283">
                  <c:v>11.078125</c:v>
                </c:pt>
                <c:pt idx="1284">
                  <c:v>11.09375</c:v>
                </c:pt>
                <c:pt idx="1285">
                  <c:v>11.09375</c:v>
                </c:pt>
                <c:pt idx="1286">
                  <c:v>11.09375</c:v>
                </c:pt>
                <c:pt idx="1287">
                  <c:v>11.09375</c:v>
                </c:pt>
                <c:pt idx="1288">
                  <c:v>11.078125</c:v>
                </c:pt>
                <c:pt idx="1289">
                  <c:v>11.078125</c:v>
                </c:pt>
                <c:pt idx="1290">
                  <c:v>11.09375</c:v>
                </c:pt>
                <c:pt idx="1291">
                  <c:v>11.09375</c:v>
                </c:pt>
                <c:pt idx="1292">
                  <c:v>11.078125</c:v>
                </c:pt>
                <c:pt idx="1293">
                  <c:v>11.09375</c:v>
                </c:pt>
                <c:pt idx="1294">
                  <c:v>11.078125</c:v>
                </c:pt>
                <c:pt idx="1295">
                  <c:v>11.09375</c:v>
                </c:pt>
                <c:pt idx="1296">
                  <c:v>11.078125</c:v>
                </c:pt>
                <c:pt idx="1297">
                  <c:v>11.09375</c:v>
                </c:pt>
                <c:pt idx="1298">
                  <c:v>11.09375</c:v>
                </c:pt>
                <c:pt idx="1299">
                  <c:v>11.09375</c:v>
                </c:pt>
                <c:pt idx="1300">
                  <c:v>11.078125</c:v>
                </c:pt>
                <c:pt idx="1301">
                  <c:v>11.09375</c:v>
                </c:pt>
                <c:pt idx="1302">
                  <c:v>11.09375</c:v>
                </c:pt>
                <c:pt idx="1303">
                  <c:v>11.09375</c:v>
                </c:pt>
                <c:pt idx="1304">
                  <c:v>11.09375</c:v>
                </c:pt>
                <c:pt idx="1305">
                  <c:v>11.078125</c:v>
                </c:pt>
                <c:pt idx="1306">
                  <c:v>11.078125</c:v>
                </c:pt>
                <c:pt idx="1307">
                  <c:v>11.078125</c:v>
                </c:pt>
                <c:pt idx="1308">
                  <c:v>11.09375</c:v>
                </c:pt>
                <c:pt idx="1309">
                  <c:v>11.078125</c:v>
                </c:pt>
                <c:pt idx="1310">
                  <c:v>11.078125</c:v>
                </c:pt>
                <c:pt idx="1311">
                  <c:v>11.09375</c:v>
                </c:pt>
                <c:pt idx="1312">
                  <c:v>11.078125</c:v>
                </c:pt>
                <c:pt idx="1313">
                  <c:v>11.078125</c:v>
                </c:pt>
                <c:pt idx="1314">
                  <c:v>11.078125</c:v>
                </c:pt>
                <c:pt idx="1315">
                  <c:v>11.09375</c:v>
                </c:pt>
                <c:pt idx="1316">
                  <c:v>11.078125</c:v>
                </c:pt>
                <c:pt idx="1317">
                  <c:v>11.09375</c:v>
                </c:pt>
                <c:pt idx="1318">
                  <c:v>11.078125</c:v>
                </c:pt>
                <c:pt idx="1319">
                  <c:v>11.078125</c:v>
                </c:pt>
                <c:pt idx="1320">
                  <c:v>11.09375</c:v>
                </c:pt>
                <c:pt idx="1321">
                  <c:v>11.078125</c:v>
                </c:pt>
                <c:pt idx="1322">
                  <c:v>11.09375</c:v>
                </c:pt>
                <c:pt idx="1323">
                  <c:v>11.09375</c:v>
                </c:pt>
                <c:pt idx="1324">
                  <c:v>11.09375</c:v>
                </c:pt>
                <c:pt idx="1325">
                  <c:v>11.078125</c:v>
                </c:pt>
                <c:pt idx="1326">
                  <c:v>11.09375</c:v>
                </c:pt>
                <c:pt idx="1327">
                  <c:v>11.078125</c:v>
                </c:pt>
                <c:pt idx="1328">
                  <c:v>11.09375</c:v>
                </c:pt>
                <c:pt idx="1329">
                  <c:v>11.09375</c:v>
                </c:pt>
                <c:pt idx="1330">
                  <c:v>11.078125</c:v>
                </c:pt>
                <c:pt idx="1331">
                  <c:v>11.078125</c:v>
                </c:pt>
                <c:pt idx="1332">
                  <c:v>11.078125</c:v>
                </c:pt>
                <c:pt idx="1333">
                  <c:v>11.078125</c:v>
                </c:pt>
                <c:pt idx="1334">
                  <c:v>11.09375</c:v>
                </c:pt>
                <c:pt idx="1335">
                  <c:v>11.078125</c:v>
                </c:pt>
                <c:pt idx="1336">
                  <c:v>11.078125</c:v>
                </c:pt>
                <c:pt idx="1337">
                  <c:v>11.078125</c:v>
                </c:pt>
                <c:pt idx="1338">
                  <c:v>11.09375</c:v>
                </c:pt>
                <c:pt idx="1339">
                  <c:v>11.09375</c:v>
                </c:pt>
                <c:pt idx="1340">
                  <c:v>11.078125</c:v>
                </c:pt>
                <c:pt idx="1341">
                  <c:v>11.09375</c:v>
                </c:pt>
                <c:pt idx="1342">
                  <c:v>11.078125</c:v>
                </c:pt>
                <c:pt idx="1343">
                  <c:v>11.078125</c:v>
                </c:pt>
                <c:pt idx="1344">
                  <c:v>11.078125</c:v>
                </c:pt>
                <c:pt idx="1345">
                  <c:v>11.09375</c:v>
                </c:pt>
                <c:pt idx="1346">
                  <c:v>11.078125</c:v>
                </c:pt>
                <c:pt idx="1347">
                  <c:v>11.09375</c:v>
                </c:pt>
                <c:pt idx="1348">
                  <c:v>11.09375</c:v>
                </c:pt>
                <c:pt idx="1349">
                  <c:v>11.078125</c:v>
                </c:pt>
                <c:pt idx="1350">
                  <c:v>11.078125</c:v>
                </c:pt>
                <c:pt idx="1351">
                  <c:v>11.09375</c:v>
                </c:pt>
                <c:pt idx="1352">
                  <c:v>11.09375</c:v>
                </c:pt>
                <c:pt idx="1353">
                  <c:v>11.09375</c:v>
                </c:pt>
                <c:pt idx="1354">
                  <c:v>11.078125</c:v>
                </c:pt>
                <c:pt idx="1355">
                  <c:v>11.09375</c:v>
                </c:pt>
                <c:pt idx="1356">
                  <c:v>11.078125</c:v>
                </c:pt>
                <c:pt idx="1357">
                  <c:v>11.078125</c:v>
                </c:pt>
                <c:pt idx="1358">
                  <c:v>11.078125</c:v>
                </c:pt>
                <c:pt idx="1359">
                  <c:v>11.09375</c:v>
                </c:pt>
                <c:pt idx="1360">
                  <c:v>11.09375</c:v>
                </c:pt>
                <c:pt idx="1361">
                  <c:v>11.09375</c:v>
                </c:pt>
                <c:pt idx="1362">
                  <c:v>11.09375</c:v>
                </c:pt>
                <c:pt idx="1363">
                  <c:v>11.09375</c:v>
                </c:pt>
                <c:pt idx="1364">
                  <c:v>11.09375</c:v>
                </c:pt>
                <c:pt idx="1365">
                  <c:v>11.078125</c:v>
                </c:pt>
                <c:pt idx="1366">
                  <c:v>11.078125</c:v>
                </c:pt>
                <c:pt idx="1367">
                  <c:v>11.09375</c:v>
                </c:pt>
                <c:pt idx="1368">
                  <c:v>11.078125</c:v>
                </c:pt>
                <c:pt idx="1369">
                  <c:v>11.078125</c:v>
                </c:pt>
                <c:pt idx="1370">
                  <c:v>11.078125</c:v>
                </c:pt>
                <c:pt idx="1371">
                  <c:v>11.078125</c:v>
                </c:pt>
                <c:pt idx="1372">
                  <c:v>11.078125</c:v>
                </c:pt>
                <c:pt idx="1373">
                  <c:v>11.078125</c:v>
                </c:pt>
                <c:pt idx="1374">
                  <c:v>11.078125</c:v>
                </c:pt>
                <c:pt idx="1375">
                  <c:v>11.078125</c:v>
                </c:pt>
                <c:pt idx="1376">
                  <c:v>11.09375</c:v>
                </c:pt>
                <c:pt idx="1377">
                  <c:v>11.078125</c:v>
                </c:pt>
                <c:pt idx="1378">
                  <c:v>11.078125</c:v>
                </c:pt>
                <c:pt idx="1379">
                  <c:v>11.09375</c:v>
                </c:pt>
                <c:pt idx="1380">
                  <c:v>11.078125</c:v>
                </c:pt>
                <c:pt idx="1381">
                  <c:v>11.078125</c:v>
                </c:pt>
                <c:pt idx="1382">
                  <c:v>11.078125</c:v>
                </c:pt>
                <c:pt idx="1383">
                  <c:v>11.09375</c:v>
                </c:pt>
                <c:pt idx="1384">
                  <c:v>11.09375</c:v>
                </c:pt>
                <c:pt idx="1385">
                  <c:v>11.078125</c:v>
                </c:pt>
                <c:pt idx="1386">
                  <c:v>11.078125</c:v>
                </c:pt>
                <c:pt idx="1387">
                  <c:v>11.078125</c:v>
                </c:pt>
                <c:pt idx="1388">
                  <c:v>11.078125</c:v>
                </c:pt>
                <c:pt idx="1389">
                  <c:v>11.078125</c:v>
                </c:pt>
                <c:pt idx="1390">
                  <c:v>11.078125</c:v>
                </c:pt>
                <c:pt idx="1391">
                  <c:v>11.078125</c:v>
                </c:pt>
                <c:pt idx="1392">
                  <c:v>11.09375</c:v>
                </c:pt>
                <c:pt idx="1393">
                  <c:v>11.09375</c:v>
                </c:pt>
                <c:pt idx="1394">
                  <c:v>11.09375</c:v>
                </c:pt>
                <c:pt idx="1395">
                  <c:v>11.09375</c:v>
                </c:pt>
                <c:pt idx="1396">
                  <c:v>11.09375</c:v>
                </c:pt>
                <c:pt idx="1397">
                  <c:v>11.09375</c:v>
                </c:pt>
                <c:pt idx="1398">
                  <c:v>11.09375</c:v>
                </c:pt>
                <c:pt idx="1399">
                  <c:v>11.078125</c:v>
                </c:pt>
                <c:pt idx="1400">
                  <c:v>11.09375</c:v>
                </c:pt>
                <c:pt idx="1401">
                  <c:v>11.078125</c:v>
                </c:pt>
                <c:pt idx="1402">
                  <c:v>11.09375</c:v>
                </c:pt>
                <c:pt idx="1403">
                  <c:v>11.09375</c:v>
                </c:pt>
                <c:pt idx="1404">
                  <c:v>11.09375</c:v>
                </c:pt>
                <c:pt idx="1405">
                  <c:v>11.078125</c:v>
                </c:pt>
                <c:pt idx="1406">
                  <c:v>11.09375</c:v>
                </c:pt>
                <c:pt idx="1407">
                  <c:v>11.078125</c:v>
                </c:pt>
                <c:pt idx="1408">
                  <c:v>11.09375</c:v>
                </c:pt>
                <c:pt idx="1409">
                  <c:v>11.09375</c:v>
                </c:pt>
                <c:pt idx="1410">
                  <c:v>11.078125</c:v>
                </c:pt>
                <c:pt idx="1411">
                  <c:v>11.078125</c:v>
                </c:pt>
                <c:pt idx="1412">
                  <c:v>11.078125</c:v>
                </c:pt>
                <c:pt idx="1413">
                  <c:v>11.078125</c:v>
                </c:pt>
                <c:pt idx="1414">
                  <c:v>11.09375</c:v>
                </c:pt>
                <c:pt idx="1415">
                  <c:v>11.078125</c:v>
                </c:pt>
                <c:pt idx="1416">
                  <c:v>11.09375</c:v>
                </c:pt>
                <c:pt idx="1417">
                  <c:v>11.09375</c:v>
                </c:pt>
                <c:pt idx="1418">
                  <c:v>11.09375</c:v>
                </c:pt>
                <c:pt idx="1419">
                  <c:v>11.078125</c:v>
                </c:pt>
                <c:pt idx="1420">
                  <c:v>11.078125</c:v>
                </c:pt>
                <c:pt idx="1421">
                  <c:v>11.078125</c:v>
                </c:pt>
                <c:pt idx="1422">
                  <c:v>11.09375</c:v>
                </c:pt>
                <c:pt idx="1423">
                  <c:v>11.09375</c:v>
                </c:pt>
                <c:pt idx="1424">
                  <c:v>11.078125</c:v>
                </c:pt>
                <c:pt idx="1425">
                  <c:v>11.09375</c:v>
                </c:pt>
                <c:pt idx="1426">
                  <c:v>11.078125</c:v>
                </c:pt>
                <c:pt idx="1427">
                  <c:v>11.09375</c:v>
                </c:pt>
                <c:pt idx="1428">
                  <c:v>11.09375</c:v>
                </c:pt>
                <c:pt idx="1429">
                  <c:v>11.078125</c:v>
                </c:pt>
                <c:pt idx="1430">
                  <c:v>11.078125</c:v>
                </c:pt>
                <c:pt idx="1431">
                  <c:v>11.09375</c:v>
                </c:pt>
                <c:pt idx="1432">
                  <c:v>11.09375</c:v>
                </c:pt>
                <c:pt idx="1433">
                  <c:v>11.078125</c:v>
                </c:pt>
                <c:pt idx="1434">
                  <c:v>11.09375</c:v>
                </c:pt>
                <c:pt idx="1435">
                  <c:v>11.078125</c:v>
                </c:pt>
                <c:pt idx="1436">
                  <c:v>11.078125</c:v>
                </c:pt>
                <c:pt idx="1437">
                  <c:v>11.078125</c:v>
                </c:pt>
                <c:pt idx="1438">
                  <c:v>11.09375</c:v>
                </c:pt>
                <c:pt idx="1439">
                  <c:v>11.09375</c:v>
                </c:pt>
                <c:pt idx="1440">
                  <c:v>11.09375</c:v>
                </c:pt>
                <c:pt idx="1441">
                  <c:v>11.078125</c:v>
                </c:pt>
                <c:pt idx="1442">
                  <c:v>11.078125</c:v>
                </c:pt>
                <c:pt idx="1443">
                  <c:v>11.09375</c:v>
                </c:pt>
                <c:pt idx="1444">
                  <c:v>11.09375</c:v>
                </c:pt>
                <c:pt idx="1445">
                  <c:v>11.09375</c:v>
                </c:pt>
                <c:pt idx="1446">
                  <c:v>11.078125</c:v>
                </c:pt>
                <c:pt idx="1447">
                  <c:v>11.078125</c:v>
                </c:pt>
                <c:pt idx="1448">
                  <c:v>11.078125</c:v>
                </c:pt>
                <c:pt idx="1449">
                  <c:v>11.09375</c:v>
                </c:pt>
                <c:pt idx="1450">
                  <c:v>11.09375</c:v>
                </c:pt>
                <c:pt idx="1451">
                  <c:v>11.09375</c:v>
                </c:pt>
                <c:pt idx="1452">
                  <c:v>11.09375</c:v>
                </c:pt>
                <c:pt idx="1453">
                  <c:v>11.09375</c:v>
                </c:pt>
                <c:pt idx="1454">
                  <c:v>11.078125</c:v>
                </c:pt>
                <c:pt idx="1455">
                  <c:v>11.078125</c:v>
                </c:pt>
                <c:pt idx="1456">
                  <c:v>11.078125</c:v>
                </c:pt>
                <c:pt idx="1457">
                  <c:v>11.09375</c:v>
                </c:pt>
                <c:pt idx="1458">
                  <c:v>11.09375</c:v>
                </c:pt>
                <c:pt idx="1459">
                  <c:v>11.078125</c:v>
                </c:pt>
                <c:pt idx="1460">
                  <c:v>11.09375</c:v>
                </c:pt>
                <c:pt idx="1461">
                  <c:v>11.078125</c:v>
                </c:pt>
                <c:pt idx="1462">
                  <c:v>11.09375</c:v>
                </c:pt>
                <c:pt idx="1463">
                  <c:v>11.09375</c:v>
                </c:pt>
                <c:pt idx="1464">
                  <c:v>11.078125</c:v>
                </c:pt>
                <c:pt idx="1465">
                  <c:v>11.09375</c:v>
                </c:pt>
                <c:pt idx="1466">
                  <c:v>11.078125</c:v>
                </c:pt>
                <c:pt idx="1467">
                  <c:v>11.09375</c:v>
                </c:pt>
                <c:pt idx="1468">
                  <c:v>11.09375</c:v>
                </c:pt>
                <c:pt idx="1469">
                  <c:v>11.078125</c:v>
                </c:pt>
                <c:pt idx="1470">
                  <c:v>11.09375</c:v>
                </c:pt>
                <c:pt idx="1471">
                  <c:v>11.09375</c:v>
                </c:pt>
                <c:pt idx="1472">
                  <c:v>11.078125</c:v>
                </c:pt>
                <c:pt idx="1473">
                  <c:v>11.09375</c:v>
                </c:pt>
                <c:pt idx="1474">
                  <c:v>11.078125</c:v>
                </c:pt>
                <c:pt idx="1475">
                  <c:v>11.078125</c:v>
                </c:pt>
                <c:pt idx="1476">
                  <c:v>11.078125</c:v>
                </c:pt>
                <c:pt idx="1477">
                  <c:v>11.078125</c:v>
                </c:pt>
                <c:pt idx="1478">
                  <c:v>11.09375</c:v>
                </c:pt>
                <c:pt idx="1479">
                  <c:v>11.09375</c:v>
                </c:pt>
                <c:pt idx="1480">
                  <c:v>11.09375</c:v>
                </c:pt>
                <c:pt idx="1481">
                  <c:v>11.078125</c:v>
                </c:pt>
                <c:pt idx="1482">
                  <c:v>11.078125</c:v>
                </c:pt>
                <c:pt idx="1483">
                  <c:v>11.09375</c:v>
                </c:pt>
                <c:pt idx="1484">
                  <c:v>11.09375</c:v>
                </c:pt>
                <c:pt idx="1485">
                  <c:v>11.078125</c:v>
                </c:pt>
                <c:pt idx="1486">
                  <c:v>11.09375</c:v>
                </c:pt>
                <c:pt idx="1487">
                  <c:v>11.09375</c:v>
                </c:pt>
                <c:pt idx="1488">
                  <c:v>11.078125</c:v>
                </c:pt>
                <c:pt idx="1489">
                  <c:v>11.078125</c:v>
                </c:pt>
                <c:pt idx="1490">
                  <c:v>11.078125</c:v>
                </c:pt>
                <c:pt idx="1491">
                  <c:v>11.078125</c:v>
                </c:pt>
                <c:pt idx="1492">
                  <c:v>11.09375</c:v>
                </c:pt>
                <c:pt idx="1493">
                  <c:v>11.078125</c:v>
                </c:pt>
                <c:pt idx="1494">
                  <c:v>11.078125</c:v>
                </c:pt>
                <c:pt idx="1495">
                  <c:v>11.09375</c:v>
                </c:pt>
                <c:pt idx="1496">
                  <c:v>11.062500000000011</c:v>
                </c:pt>
                <c:pt idx="1497">
                  <c:v>11.09375</c:v>
                </c:pt>
                <c:pt idx="1498">
                  <c:v>11.078125</c:v>
                </c:pt>
                <c:pt idx="1499">
                  <c:v>11.078125</c:v>
                </c:pt>
                <c:pt idx="1500">
                  <c:v>11.078125</c:v>
                </c:pt>
                <c:pt idx="1501">
                  <c:v>11.078125</c:v>
                </c:pt>
                <c:pt idx="1502">
                  <c:v>11.078125</c:v>
                </c:pt>
                <c:pt idx="1503">
                  <c:v>11.078125</c:v>
                </c:pt>
                <c:pt idx="1504">
                  <c:v>11.078125</c:v>
                </c:pt>
                <c:pt idx="1505">
                  <c:v>11.09375</c:v>
                </c:pt>
                <c:pt idx="1506">
                  <c:v>11.078125</c:v>
                </c:pt>
                <c:pt idx="1507">
                  <c:v>11.078125</c:v>
                </c:pt>
                <c:pt idx="1508">
                  <c:v>11.078125</c:v>
                </c:pt>
                <c:pt idx="1509">
                  <c:v>11.09375</c:v>
                </c:pt>
                <c:pt idx="1510">
                  <c:v>11.078125</c:v>
                </c:pt>
                <c:pt idx="1511">
                  <c:v>11.078125</c:v>
                </c:pt>
                <c:pt idx="1512">
                  <c:v>11.078125</c:v>
                </c:pt>
                <c:pt idx="1513">
                  <c:v>11.078125</c:v>
                </c:pt>
                <c:pt idx="1514">
                  <c:v>11.09375</c:v>
                </c:pt>
                <c:pt idx="1515">
                  <c:v>11.09375</c:v>
                </c:pt>
                <c:pt idx="1516">
                  <c:v>11.078125</c:v>
                </c:pt>
                <c:pt idx="1517">
                  <c:v>11.078125</c:v>
                </c:pt>
                <c:pt idx="1518">
                  <c:v>11.09375</c:v>
                </c:pt>
                <c:pt idx="1519">
                  <c:v>11.09375</c:v>
                </c:pt>
                <c:pt idx="1520">
                  <c:v>11.078125</c:v>
                </c:pt>
                <c:pt idx="1521">
                  <c:v>11.078125</c:v>
                </c:pt>
                <c:pt idx="1522">
                  <c:v>11.09375</c:v>
                </c:pt>
                <c:pt idx="1523">
                  <c:v>11.078125</c:v>
                </c:pt>
                <c:pt idx="1524">
                  <c:v>11.078125</c:v>
                </c:pt>
                <c:pt idx="1525">
                  <c:v>11.078125</c:v>
                </c:pt>
                <c:pt idx="1526">
                  <c:v>11.078125</c:v>
                </c:pt>
                <c:pt idx="1527">
                  <c:v>11.09375</c:v>
                </c:pt>
                <c:pt idx="1528">
                  <c:v>11.09375</c:v>
                </c:pt>
                <c:pt idx="1529">
                  <c:v>11.078125</c:v>
                </c:pt>
                <c:pt idx="1530">
                  <c:v>11.09375</c:v>
                </c:pt>
                <c:pt idx="1531">
                  <c:v>11.09375</c:v>
                </c:pt>
                <c:pt idx="1532">
                  <c:v>11.09375</c:v>
                </c:pt>
                <c:pt idx="1533">
                  <c:v>11.078125</c:v>
                </c:pt>
                <c:pt idx="1534">
                  <c:v>11.078125</c:v>
                </c:pt>
                <c:pt idx="1535">
                  <c:v>11.078125</c:v>
                </c:pt>
                <c:pt idx="1536">
                  <c:v>11.09375</c:v>
                </c:pt>
                <c:pt idx="1537">
                  <c:v>11.09375</c:v>
                </c:pt>
                <c:pt idx="1538">
                  <c:v>11.078125</c:v>
                </c:pt>
                <c:pt idx="1539">
                  <c:v>11.09375</c:v>
                </c:pt>
                <c:pt idx="1540">
                  <c:v>11.078125</c:v>
                </c:pt>
                <c:pt idx="1541">
                  <c:v>11.078125</c:v>
                </c:pt>
                <c:pt idx="1542">
                  <c:v>11.09375</c:v>
                </c:pt>
                <c:pt idx="1543">
                  <c:v>11.09375</c:v>
                </c:pt>
                <c:pt idx="1544">
                  <c:v>11.09375</c:v>
                </c:pt>
                <c:pt idx="1545">
                  <c:v>11.078125</c:v>
                </c:pt>
                <c:pt idx="1546">
                  <c:v>11.078125</c:v>
                </c:pt>
                <c:pt idx="1547">
                  <c:v>11.09375</c:v>
                </c:pt>
                <c:pt idx="1548">
                  <c:v>11.078125</c:v>
                </c:pt>
                <c:pt idx="1549">
                  <c:v>11.09375</c:v>
                </c:pt>
                <c:pt idx="1550">
                  <c:v>11.09375</c:v>
                </c:pt>
                <c:pt idx="1551">
                  <c:v>11.078125</c:v>
                </c:pt>
                <c:pt idx="1552">
                  <c:v>11.078125</c:v>
                </c:pt>
                <c:pt idx="1553">
                  <c:v>11.09375</c:v>
                </c:pt>
                <c:pt idx="1554">
                  <c:v>11.078125</c:v>
                </c:pt>
                <c:pt idx="1555">
                  <c:v>11.078125</c:v>
                </c:pt>
                <c:pt idx="1556">
                  <c:v>11.09375</c:v>
                </c:pt>
                <c:pt idx="1557">
                  <c:v>11.09375</c:v>
                </c:pt>
                <c:pt idx="1558">
                  <c:v>11.09375</c:v>
                </c:pt>
                <c:pt idx="1559">
                  <c:v>11.09375</c:v>
                </c:pt>
                <c:pt idx="1560">
                  <c:v>11.078125</c:v>
                </c:pt>
                <c:pt idx="1561">
                  <c:v>11.078125</c:v>
                </c:pt>
                <c:pt idx="1562">
                  <c:v>11.09375</c:v>
                </c:pt>
                <c:pt idx="1563">
                  <c:v>11.078125</c:v>
                </c:pt>
                <c:pt idx="1564">
                  <c:v>11.078125</c:v>
                </c:pt>
                <c:pt idx="1565">
                  <c:v>11.09375</c:v>
                </c:pt>
                <c:pt idx="1566">
                  <c:v>11.09375</c:v>
                </c:pt>
                <c:pt idx="1567">
                  <c:v>11.078125</c:v>
                </c:pt>
                <c:pt idx="1568">
                  <c:v>11.09375</c:v>
                </c:pt>
                <c:pt idx="1569">
                  <c:v>11.078125</c:v>
                </c:pt>
                <c:pt idx="1570">
                  <c:v>11.078125</c:v>
                </c:pt>
                <c:pt idx="1571">
                  <c:v>11.078125</c:v>
                </c:pt>
                <c:pt idx="1572">
                  <c:v>11.078125</c:v>
                </c:pt>
                <c:pt idx="1573">
                  <c:v>11.078125</c:v>
                </c:pt>
                <c:pt idx="1574">
                  <c:v>11.09375</c:v>
                </c:pt>
                <c:pt idx="1575">
                  <c:v>11.09375</c:v>
                </c:pt>
                <c:pt idx="1576">
                  <c:v>11.078125</c:v>
                </c:pt>
                <c:pt idx="1577">
                  <c:v>11.078125</c:v>
                </c:pt>
                <c:pt idx="1578">
                  <c:v>11.09375</c:v>
                </c:pt>
                <c:pt idx="1579">
                  <c:v>11.09375</c:v>
                </c:pt>
                <c:pt idx="1580">
                  <c:v>11.078125</c:v>
                </c:pt>
                <c:pt idx="1581">
                  <c:v>11.078125</c:v>
                </c:pt>
                <c:pt idx="1582">
                  <c:v>11.078125</c:v>
                </c:pt>
                <c:pt idx="1583">
                  <c:v>11.078125</c:v>
                </c:pt>
                <c:pt idx="1584">
                  <c:v>11.078125</c:v>
                </c:pt>
                <c:pt idx="1585">
                  <c:v>11.062500000000011</c:v>
                </c:pt>
                <c:pt idx="1586">
                  <c:v>11.078125</c:v>
                </c:pt>
                <c:pt idx="1587">
                  <c:v>11.078125</c:v>
                </c:pt>
                <c:pt idx="1588">
                  <c:v>11.078125</c:v>
                </c:pt>
                <c:pt idx="1589">
                  <c:v>11.078125</c:v>
                </c:pt>
                <c:pt idx="1590">
                  <c:v>11.09375</c:v>
                </c:pt>
                <c:pt idx="1591">
                  <c:v>11.09375</c:v>
                </c:pt>
                <c:pt idx="1592">
                  <c:v>11.078125</c:v>
                </c:pt>
                <c:pt idx="1593">
                  <c:v>11.078125</c:v>
                </c:pt>
                <c:pt idx="1594">
                  <c:v>11.078125</c:v>
                </c:pt>
                <c:pt idx="1595">
                  <c:v>11.09375</c:v>
                </c:pt>
                <c:pt idx="1596">
                  <c:v>11.078125</c:v>
                </c:pt>
                <c:pt idx="1597">
                  <c:v>11.09375</c:v>
                </c:pt>
                <c:pt idx="1598">
                  <c:v>11.078125</c:v>
                </c:pt>
                <c:pt idx="1599">
                  <c:v>11.078125</c:v>
                </c:pt>
                <c:pt idx="1600">
                  <c:v>11.078125</c:v>
                </c:pt>
                <c:pt idx="1601">
                  <c:v>11.078125</c:v>
                </c:pt>
                <c:pt idx="1602">
                  <c:v>11.078125</c:v>
                </c:pt>
                <c:pt idx="1603">
                  <c:v>11.078125</c:v>
                </c:pt>
                <c:pt idx="1604">
                  <c:v>11.09375</c:v>
                </c:pt>
                <c:pt idx="1605">
                  <c:v>11.078125</c:v>
                </c:pt>
                <c:pt idx="1606">
                  <c:v>11.09375</c:v>
                </c:pt>
                <c:pt idx="1607">
                  <c:v>11.078125</c:v>
                </c:pt>
                <c:pt idx="1608">
                  <c:v>11.09375</c:v>
                </c:pt>
                <c:pt idx="1609">
                  <c:v>11.09375</c:v>
                </c:pt>
                <c:pt idx="1610">
                  <c:v>11.078125</c:v>
                </c:pt>
                <c:pt idx="1611">
                  <c:v>11.078125</c:v>
                </c:pt>
                <c:pt idx="1612">
                  <c:v>11.078125</c:v>
                </c:pt>
                <c:pt idx="1613">
                  <c:v>11.078125</c:v>
                </c:pt>
                <c:pt idx="1614">
                  <c:v>11.078125</c:v>
                </c:pt>
                <c:pt idx="1615">
                  <c:v>11.078125</c:v>
                </c:pt>
                <c:pt idx="1616">
                  <c:v>11.09375</c:v>
                </c:pt>
                <c:pt idx="1617">
                  <c:v>11.078125</c:v>
                </c:pt>
                <c:pt idx="1618">
                  <c:v>11.09375</c:v>
                </c:pt>
                <c:pt idx="1619">
                  <c:v>11.078125</c:v>
                </c:pt>
                <c:pt idx="1620">
                  <c:v>11.09375</c:v>
                </c:pt>
                <c:pt idx="1621">
                  <c:v>11.078125</c:v>
                </c:pt>
                <c:pt idx="1622">
                  <c:v>11.09375</c:v>
                </c:pt>
                <c:pt idx="1623">
                  <c:v>11.09375</c:v>
                </c:pt>
                <c:pt idx="1624">
                  <c:v>11.09375</c:v>
                </c:pt>
                <c:pt idx="1625">
                  <c:v>11.09375</c:v>
                </c:pt>
                <c:pt idx="1626">
                  <c:v>11.09375</c:v>
                </c:pt>
                <c:pt idx="1627">
                  <c:v>11.078125</c:v>
                </c:pt>
                <c:pt idx="1628">
                  <c:v>11.078125</c:v>
                </c:pt>
                <c:pt idx="1629">
                  <c:v>11.078125</c:v>
                </c:pt>
                <c:pt idx="1630">
                  <c:v>11.078125</c:v>
                </c:pt>
                <c:pt idx="1631">
                  <c:v>11.078125</c:v>
                </c:pt>
                <c:pt idx="1632">
                  <c:v>11.078125</c:v>
                </c:pt>
                <c:pt idx="1633">
                  <c:v>11.09375</c:v>
                </c:pt>
                <c:pt idx="1634">
                  <c:v>11.078125</c:v>
                </c:pt>
                <c:pt idx="1635">
                  <c:v>11.09375</c:v>
                </c:pt>
                <c:pt idx="1636">
                  <c:v>11.09375</c:v>
                </c:pt>
                <c:pt idx="1637">
                  <c:v>11.09375</c:v>
                </c:pt>
                <c:pt idx="1638">
                  <c:v>11.078125</c:v>
                </c:pt>
                <c:pt idx="1639">
                  <c:v>11.078125</c:v>
                </c:pt>
                <c:pt idx="1640">
                  <c:v>11.09375</c:v>
                </c:pt>
                <c:pt idx="1641">
                  <c:v>11.09375</c:v>
                </c:pt>
                <c:pt idx="1642">
                  <c:v>11.078125</c:v>
                </c:pt>
                <c:pt idx="1643">
                  <c:v>11.078125</c:v>
                </c:pt>
                <c:pt idx="1644">
                  <c:v>11.09375</c:v>
                </c:pt>
                <c:pt idx="1645">
                  <c:v>11.09375</c:v>
                </c:pt>
                <c:pt idx="1646">
                  <c:v>11.09375</c:v>
                </c:pt>
                <c:pt idx="1647">
                  <c:v>11.09375</c:v>
                </c:pt>
                <c:pt idx="1648">
                  <c:v>11.078125</c:v>
                </c:pt>
                <c:pt idx="1649">
                  <c:v>11.09375</c:v>
                </c:pt>
                <c:pt idx="1650">
                  <c:v>11.078125</c:v>
                </c:pt>
                <c:pt idx="1651">
                  <c:v>11.09375</c:v>
                </c:pt>
                <c:pt idx="1652">
                  <c:v>11.09375</c:v>
                </c:pt>
                <c:pt idx="1653">
                  <c:v>11.078125</c:v>
                </c:pt>
                <c:pt idx="1654">
                  <c:v>11.078125</c:v>
                </c:pt>
                <c:pt idx="1655">
                  <c:v>11.09375</c:v>
                </c:pt>
                <c:pt idx="1656">
                  <c:v>11.078125</c:v>
                </c:pt>
                <c:pt idx="1657">
                  <c:v>11.078125</c:v>
                </c:pt>
                <c:pt idx="1658">
                  <c:v>11.078125</c:v>
                </c:pt>
                <c:pt idx="1659">
                  <c:v>11.09375</c:v>
                </c:pt>
                <c:pt idx="1660">
                  <c:v>11.09375</c:v>
                </c:pt>
                <c:pt idx="1661">
                  <c:v>11.078125</c:v>
                </c:pt>
                <c:pt idx="1662">
                  <c:v>11.078125</c:v>
                </c:pt>
                <c:pt idx="1663">
                  <c:v>11.09375</c:v>
                </c:pt>
                <c:pt idx="1664">
                  <c:v>11.09375</c:v>
                </c:pt>
                <c:pt idx="1665">
                  <c:v>11.078125</c:v>
                </c:pt>
                <c:pt idx="1666">
                  <c:v>11.078125</c:v>
                </c:pt>
                <c:pt idx="1667">
                  <c:v>11.078125</c:v>
                </c:pt>
                <c:pt idx="1668">
                  <c:v>11.09375</c:v>
                </c:pt>
                <c:pt idx="1669">
                  <c:v>11.09375</c:v>
                </c:pt>
                <c:pt idx="1670">
                  <c:v>11.09375</c:v>
                </c:pt>
                <c:pt idx="1671">
                  <c:v>11.078125</c:v>
                </c:pt>
                <c:pt idx="1672">
                  <c:v>11.078125</c:v>
                </c:pt>
                <c:pt idx="1673">
                  <c:v>11.078125</c:v>
                </c:pt>
                <c:pt idx="1674">
                  <c:v>11.078125</c:v>
                </c:pt>
                <c:pt idx="1675">
                  <c:v>11.078125</c:v>
                </c:pt>
                <c:pt idx="1676">
                  <c:v>11.078125</c:v>
                </c:pt>
                <c:pt idx="1677">
                  <c:v>11.078125</c:v>
                </c:pt>
                <c:pt idx="1678">
                  <c:v>11.046875</c:v>
                </c:pt>
                <c:pt idx="1679">
                  <c:v>11.03125</c:v>
                </c:pt>
                <c:pt idx="1680">
                  <c:v>11</c:v>
                </c:pt>
                <c:pt idx="1681">
                  <c:v>10.953125</c:v>
                </c:pt>
                <c:pt idx="1682">
                  <c:v>10.890625</c:v>
                </c:pt>
                <c:pt idx="1683">
                  <c:v>10.796875</c:v>
                </c:pt>
                <c:pt idx="1684">
                  <c:v>10.71875</c:v>
                </c:pt>
                <c:pt idx="1685">
                  <c:v>10.640625</c:v>
                </c:pt>
                <c:pt idx="1686">
                  <c:v>10.53125</c:v>
                </c:pt>
                <c:pt idx="1687">
                  <c:v>10.515625</c:v>
                </c:pt>
                <c:pt idx="1688">
                  <c:v>10.328125</c:v>
                </c:pt>
                <c:pt idx="1689">
                  <c:v>10.203125</c:v>
                </c:pt>
                <c:pt idx="1690">
                  <c:v>10.09375</c:v>
                </c:pt>
                <c:pt idx="1691">
                  <c:v>9.953125</c:v>
                </c:pt>
                <c:pt idx="1692">
                  <c:v>9.84375</c:v>
                </c:pt>
                <c:pt idx="1693">
                  <c:v>9.703125</c:v>
                </c:pt>
                <c:pt idx="1694">
                  <c:v>9.59375</c:v>
                </c:pt>
                <c:pt idx="1695">
                  <c:v>9.46875</c:v>
                </c:pt>
                <c:pt idx="1696">
                  <c:v>9.328125</c:v>
                </c:pt>
                <c:pt idx="1697">
                  <c:v>9.2343749999999929</c:v>
                </c:pt>
                <c:pt idx="1698">
                  <c:v>9.109375</c:v>
                </c:pt>
                <c:pt idx="1699">
                  <c:v>8.984375</c:v>
                </c:pt>
                <c:pt idx="1700">
                  <c:v>8.8750000000000124</c:v>
                </c:pt>
                <c:pt idx="1701">
                  <c:v>8.78125</c:v>
                </c:pt>
                <c:pt idx="1702">
                  <c:v>8.640625</c:v>
                </c:pt>
                <c:pt idx="1703">
                  <c:v>8.53125</c:v>
                </c:pt>
                <c:pt idx="1704">
                  <c:v>8.421875</c:v>
                </c:pt>
                <c:pt idx="1705">
                  <c:v>8.3125000000000124</c:v>
                </c:pt>
                <c:pt idx="1706">
                  <c:v>8.1875</c:v>
                </c:pt>
                <c:pt idx="1707">
                  <c:v>8.078125</c:v>
                </c:pt>
                <c:pt idx="1708">
                  <c:v>7.953125</c:v>
                </c:pt>
                <c:pt idx="1709">
                  <c:v>7.84375</c:v>
                </c:pt>
                <c:pt idx="1710">
                  <c:v>7.71875</c:v>
                </c:pt>
                <c:pt idx="1711">
                  <c:v>7.609375</c:v>
                </c:pt>
                <c:pt idx="1712">
                  <c:v>7.484375</c:v>
                </c:pt>
                <c:pt idx="1713">
                  <c:v>7.375</c:v>
                </c:pt>
                <c:pt idx="1714">
                  <c:v>7.25</c:v>
                </c:pt>
                <c:pt idx="1715">
                  <c:v>7.140625</c:v>
                </c:pt>
                <c:pt idx="1716">
                  <c:v>7.015625</c:v>
                </c:pt>
                <c:pt idx="1717">
                  <c:v>6.890625</c:v>
                </c:pt>
                <c:pt idx="1718">
                  <c:v>6.7812500000000053</c:v>
                </c:pt>
                <c:pt idx="1719">
                  <c:v>6.640625</c:v>
                </c:pt>
                <c:pt idx="1720">
                  <c:v>6.546875</c:v>
                </c:pt>
                <c:pt idx="1721">
                  <c:v>6.421875</c:v>
                </c:pt>
                <c:pt idx="1722">
                  <c:v>6.296875</c:v>
                </c:pt>
                <c:pt idx="1723">
                  <c:v>6.1874999999999956</c:v>
                </c:pt>
                <c:pt idx="1724">
                  <c:v>6.078125</c:v>
                </c:pt>
                <c:pt idx="1725">
                  <c:v>5.953125</c:v>
                </c:pt>
                <c:pt idx="1726">
                  <c:v>5.84375</c:v>
                </c:pt>
                <c:pt idx="1727">
                  <c:v>5.71875</c:v>
                </c:pt>
                <c:pt idx="1728">
                  <c:v>5.609375</c:v>
                </c:pt>
                <c:pt idx="1729">
                  <c:v>5.46875</c:v>
                </c:pt>
                <c:pt idx="1730">
                  <c:v>5.375</c:v>
                </c:pt>
                <c:pt idx="1731">
                  <c:v>5.265625</c:v>
                </c:pt>
                <c:pt idx="1732">
                  <c:v>5.124999999999992</c:v>
                </c:pt>
                <c:pt idx="1733">
                  <c:v>5.015625</c:v>
                </c:pt>
                <c:pt idx="1734">
                  <c:v>4.9062500000000053</c:v>
                </c:pt>
                <c:pt idx="1735">
                  <c:v>4.7812500000000053</c:v>
                </c:pt>
                <c:pt idx="1736">
                  <c:v>4.671875</c:v>
                </c:pt>
                <c:pt idx="1737">
                  <c:v>4.5624999999999956</c:v>
                </c:pt>
                <c:pt idx="1738">
                  <c:v>4.421875</c:v>
                </c:pt>
                <c:pt idx="1739">
                  <c:v>4.328124999999992</c:v>
                </c:pt>
                <c:pt idx="1740">
                  <c:v>4.203125</c:v>
                </c:pt>
                <c:pt idx="1741">
                  <c:v>4.0624999999999956</c:v>
                </c:pt>
                <c:pt idx="1742">
                  <c:v>3.96875</c:v>
                </c:pt>
                <c:pt idx="1743">
                  <c:v>3.84375</c:v>
                </c:pt>
                <c:pt idx="1744">
                  <c:v>3.71875</c:v>
                </c:pt>
                <c:pt idx="1745">
                  <c:v>3.625</c:v>
                </c:pt>
                <c:pt idx="1746">
                  <c:v>3.484375</c:v>
                </c:pt>
                <c:pt idx="1747">
                  <c:v>3.3749999999999987</c:v>
                </c:pt>
                <c:pt idx="1748">
                  <c:v>3.265625</c:v>
                </c:pt>
                <c:pt idx="1749">
                  <c:v>3.125</c:v>
                </c:pt>
                <c:pt idx="1750">
                  <c:v>3.0312499999999964</c:v>
                </c:pt>
                <c:pt idx="1751">
                  <c:v>2.9218749999999987</c:v>
                </c:pt>
                <c:pt idx="1752">
                  <c:v>2.8124999999999964</c:v>
                </c:pt>
                <c:pt idx="1753">
                  <c:v>2.6718749999999987</c:v>
                </c:pt>
                <c:pt idx="1754">
                  <c:v>2.578125</c:v>
                </c:pt>
                <c:pt idx="1755">
                  <c:v>2.453125</c:v>
                </c:pt>
                <c:pt idx="1756">
                  <c:v>2.34375</c:v>
                </c:pt>
                <c:pt idx="1757">
                  <c:v>2.21875</c:v>
                </c:pt>
                <c:pt idx="1758">
                  <c:v>2.109375</c:v>
                </c:pt>
                <c:pt idx="1759">
                  <c:v>2</c:v>
                </c:pt>
                <c:pt idx="1760">
                  <c:v>1.875</c:v>
                </c:pt>
                <c:pt idx="1761">
                  <c:v>1.75</c:v>
                </c:pt>
                <c:pt idx="1762">
                  <c:v>1.640625</c:v>
                </c:pt>
                <c:pt idx="1763">
                  <c:v>1.515624999999998</c:v>
                </c:pt>
                <c:pt idx="1764">
                  <c:v>1.40625</c:v>
                </c:pt>
                <c:pt idx="1765">
                  <c:v>1.28125</c:v>
                </c:pt>
                <c:pt idx="1766">
                  <c:v>1.171875</c:v>
                </c:pt>
                <c:pt idx="1767">
                  <c:v>1.0625</c:v>
                </c:pt>
                <c:pt idx="1768">
                  <c:v>0.9375</c:v>
                </c:pt>
                <c:pt idx="1769">
                  <c:v>0.79687500000000078</c:v>
                </c:pt>
                <c:pt idx="1770">
                  <c:v>0.6875</c:v>
                </c:pt>
                <c:pt idx="1771">
                  <c:v>0.5625</c:v>
                </c:pt>
                <c:pt idx="1772">
                  <c:v>0.46875</c:v>
                </c:pt>
                <c:pt idx="1773">
                  <c:v>0.34375</c:v>
                </c:pt>
                <c:pt idx="1774">
                  <c:v>0.21875000000000017</c:v>
                </c:pt>
                <c:pt idx="1775">
                  <c:v>0.125</c:v>
                </c:pt>
                <c:pt idx="1776">
                  <c:v>1.5625E-2</c:v>
                </c:pt>
                <c:pt idx="1777">
                  <c:v>-9.3750000000000153E-2</c:v>
                </c:pt>
                <c:pt idx="1778">
                  <c:v>-9.3750000000000153E-2</c:v>
                </c:pt>
                <c:pt idx="1779">
                  <c:v>-3.125E-2</c:v>
                </c:pt>
                <c:pt idx="1780">
                  <c:v>-1.5625E-2</c:v>
                </c:pt>
                <c:pt idx="1781">
                  <c:v>0</c:v>
                </c:pt>
                <c:pt idx="1782">
                  <c:v>0</c:v>
                </c:pt>
                <c:pt idx="1783">
                  <c:v>3.125E-2</c:v>
                </c:pt>
                <c:pt idx="1784">
                  <c:v>1.5625E-2</c:v>
                </c:pt>
                <c:pt idx="1785">
                  <c:v>3.125E-2</c:v>
                </c:pt>
                <c:pt idx="1786">
                  <c:v>3.125E-2</c:v>
                </c:pt>
                <c:pt idx="1787">
                  <c:v>4.6874999999999986E-2</c:v>
                </c:pt>
                <c:pt idx="1788">
                  <c:v>1.5625E-2</c:v>
                </c:pt>
                <c:pt idx="1789">
                  <c:v>1.5625E-2</c:v>
                </c:pt>
                <c:pt idx="1790">
                  <c:v>3.125E-2</c:v>
                </c:pt>
                <c:pt idx="1791">
                  <c:v>3.125E-2</c:v>
                </c:pt>
                <c:pt idx="1792">
                  <c:v>3.125E-2</c:v>
                </c:pt>
                <c:pt idx="1793">
                  <c:v>3.125E-2</c:v>
                </c:pt>
                <c:pt idx="1794">
                  <c:v>3.125E-2</c:v>
                </c:pt>
                <c:pt idx="1795">
                  <c:v>1.5625E-2</c:v>
                </c:pt>
                <c:pt idx="1796">
                  <c:v>1.5625E-2</c:v>
                </c:pt>
                <c:pt idx="1797">
                  <c:v>1.5625E-2</c:v>
                </c:pt>
                <c:pt idx="1798">
                  <c:v>1.5625E-2</c:v>
                </c:pt>
                <c:pt idx="1799">
                  <c:v>1.5625E-2</c:v>
                </c:pt>
                <c:pt idx="1800">
                  <c:v>1.5625E-2</c:v>
                </c:pt>
                <c:pt idx="1801">
                  <c:v>3.125E-2</c:v>
                </c:pt>
                <c:pt idx="1802">
                  <c:v>3.125E-2</c:v>
                </c:pt>
                <c:pt idx="1803">
                  <c:v>1.5625E-2</c:v>
                </c:pt>
                <c:pt idx="1804">
                  <c:v>3.125E-2</c:v>
                </c:pt>
                <c:pt idx="1805">
                  <c:v>1.5625E-2</c:v>
                </c:pt>
                <c:pt idx="1806">
                  <c:v>3.125E-2</c:v>
                </c:pt>
                <c:pt idx="1807">
                  <c:v>3.125E-2</c:v>
                </c:pt>
                <c:pt idx="1808">
                  <c:v>1.5625E-2</c:v>
                </c:pt>
                <c:pt idx="1809">
                  <c:v>3.125E-2</c:v>
                </c:pt>
                <c:pt idx="1810">
                  <c:v>1.5625E-2</c:v>
                </c:pt>
                <c:pt idx="1811">
                  <c:v>1.5625E-2</c:v>
                </c:pt>
                <c:pt idx="1812">
                  <c:v>1.5625E-2</c:v>
                </c:pt>
                <c:pt idx="1813">
                  <c:v>1.5625E-2</c:v>
                </c:pt>
                <c:pt idx="1814">
                  <c:v>1.5625E-2</c:v>
                </c:pt>
                <c:pt idx="1815">
                  <c:v>1.5625E-2</c:v>
                </c:pt>
                <c:pt idx="1816">
                  <c:v>0</c:v>
                </c:pt>
                <c:pt idx="1817">
                  <c:v>1.5625E-2</c:v>
                </c:pt>
                <c:pt idx="1818">
                  <c:v>3.125E-2</c:v>
                </c:pt>
                <c:pt idx="1819">
                  <c:v>0</c:v>
                </c:pt>
                <c:pt idx="1820">
                  <c:v>1.5625E-2</c:v>
                </c:pt>
                <c:pt idx="1821">
                  <c:v>1.5625E-2</c:v>
                </c:pt>
                <c:pt idx="1822">
                  <c:v>1.5625E-2</c:v>
                </c:pt>
                <c:pt idx="1823">
                  <c:v>1.5625E-2</c:v>
                </c:pt>
                <c:pt idx="1824">
                  <c:v>1.5625E-2</c:v>
                </c:pt>
                <c:pt idx="1825">
                  <c:v>1.5625E-2</c:v>
                </c:pt>
                <c:pt idx="1826">
                  <c:v>3.125E-2</c:v>
                </c:pt>
                <c:pt idx="1827">
                  <c:v>1.5625E-2</c:v>
                </c:pt>
                <c:pt idx="1828">
                  <c:v>1.5625E-2</c:v>
                </c:pt>
                <c:pt idx="1829">
                  <c:v>1.5625E-2</c:v>
                </c:pt>
                <c:pt idx="1830">
                  <c:v>1.5625E-2</c:v>
                </c:pt>
                <c:pt idx="1831">
                  <c:v>1.5625E-2</c:v>
                </c:pt>
                <c:pt idx="1832">
                  <c:v>1.5625E-2</c:v>
                </c:pt>
                <c:pt idx="1833">
                  <c:v>1.5625E-2</c:v>
                </c:pt>
                <c:pt idx="1834">
                  <c:v>3.125E-2</c:v>
                </c:pt>
                <c:pt idx="1835">
                  <c:v>1.5625E-2</c:v>
                </c:pt>
                <c:pt idx="1836">
                  <c:v>0</c:v>
                </c:pt>
                <c:pt idx="1837">
                  <c:v>3.125E-2</c:v>
                </c:pt>
                <c:pt idx="1838">
                  <c:v>1.5625E-2</c:v>
                </c:pt>
                <c:pt idx="1839">
                  <c:v>1.5625E-2</c:v>
                </c:pt>
                <c:pt idx="1840">
                  <c:v>1.5625E-2</c:v>
                </c:pt>
                <c:pt idx="1841">
                  <c:v>0</c:v>
                </c:pt>
                <c:pt idx="1842">
                  <c:v>1.5625E-2</c:v>
                </c:pt>
                <c:pt idx="1843">
                  <c:v>1.5625E-2</c:v>
                </c:pt>
                <c:pt idx="1844">
                  <c:v>1.5625E-2</c:v>
                </c:pt>
                <c:pt idx="1845">
                  <c:v>1.5625E-2</c:v>
                </c:pt>
                <c:pt idx="1846">
                  <c:v>1.5625E-2</c:v>
                </c:pt>
                <c:pt idx="1847">
                  <c:v>1.5625E-2</c:v>
                </c:pt>
                <c:pt idx="1848">
                  <c:v>3.125E-2</c:v>
                </c:pt>
                <c:pt idx="1849">
                  <c:v>1.5625E-2</c:v>
                </c:pt>
                <c:pt idx="1850">
                  <c:v>1.5625E-2</c:v>
                </c:pt>
                <c:pt idx="1851">
                  <c:v>1.5625E-2</c:v>
                </c:pt>
                <c:pt idx="1852">
                  <c:v>1.5625E-2</c:v>
                </c:pt>
                <c:pt idx="1853">
                  <c:v>1.5625E-2</c:v>
                </c:pt>
                <c:pt idx="1854">
                  <c:v>1.5625E-2</c:v>
                </c:pt>
                <c:pt idx="1855">
                  <c:v>1.5625E-2</c:v>
                </c:pt>
                <c:pt idx="1856">
                  <c:v>1.5625E-2</c:v>
                </c:pt>
                <c:pt idx="1857">
                  <c:v>1.5625E-2</c:v>
                </c:pt>
                <c:pt idx="1858">
                  <c:v>1.5625E-2</c:v>
                </c:pt>
                <c:pt idx="1859">
                  <c:v>1.5625E-2</c:v>
                </c:pt>
                <c:pt idx="1860">
                  <c:v>0</c:v>
                </c:pt>
                <c:pt idx="1861">
                  <c:v>1.5625E-2</c:v>
                </c:pt>
                <c:pt idx="1862">
                  <c:v>1.5625E-2</c:v>
                </c:pt>
                <c:pt idx="1863">
                  <c:v>1.5625E-2</c:v>
                </c:pt>
                <c:pt idx="1864">
                  <c:v>1.5625E-2</c:v>
                </c:pt>
                <c:pt idx="1865">
                  <c:v>1.5625E-2</c:v>
                </c:pt>
                <c:pt idx="1866">
                  <c:v>0</c:v>
                </c:pt>
                <c:pt idx="1867">
                  <c:v>1.5625E-2</c:v>
                </c:pt>
                <c:pt idx="1868">
                  <c:v>0</c:v>
                </c:pt>
                <c:pt idx="1869">
                  <c:v>1.5625E-2</c:v>
                </c:pt>
                <c:pt idx="1870">
                  <c:v>1.5625E-2</c:v>
                </c:pt>
                <c:pt idx="1871">
                  <c:v>0</c:v>
                </c:pt>
                <c:pt idx="1872">
                  <c:v>0</c:v>
                </c:pt>
                <c:pt idx="1873">
                  <c:v>0</c:v>
                </c:pt>
                <c:pt idx="1874">
                  <c:v>1.5625E-2</c:v>
                </c:pt>
                <c:pt idx="1875">
                  <c:v>1.5625E-2</c:v>
                </c:pt>
                <c:pt idx="1876">
                  <c:v>1.5625E-2</c:v>
                </c:pt>
                <c:pt idx="1877">
                  <c:v>1.5625E-2</c:v>
                </c:pt>
                <c:pt idx="1878">
                  <c:v>1.5625E-2</c:v>
                </c:pt>
                <c:pt idx="1879">
                  <c:v>0</c:v>
                </c:pt>
                <c:pt idx="1880">
                  <c:v>1.5625E-2</c:v>
                </c:pt>
                <c:pt idx="1881">
                  <c:v>1.5625E-2</c:v>
                </c:pt>
                <c:pt idx="1882">
                  <c:v>0</c:v>
                </c:pt>
                <c:pt idx="1883">
                  <c:v>1.5625E-2</c:v>
                </c:pt>
                <c:pt idx="1884">
                  <c:v>1.5625E-2</c:v>
                </c:pt>
                <c:pt idx="1885">
                  <c:v>1.5625E-2</c:v>
                </c:pt>
                <c:pt idx="1886">
                  <c:v>1.5625E-2</c:v>
                </c:pt>
                <c:pt idx="1887">
                  <c:v>1.5625E-2</c:v>
                </c:pt>
                <c:pt idx="1888">
                  <c:v>-1.5625E-2</c:v>
                </c:pt>
                <c:pt idx="1889">
                  <c:v>1.5625E-2</c:v>
                </c:pt>
                <c:pt idx="1890">
                  <c:v>1.5625E-2</c:v>
                </c:pt>
                <c:pt idx="1891">
                  <c:v>1.5625E-2</c:v>
                </c:pt>
                <c:pt idx="1892">
                  <c:v>1.5625E-2</c:v>
                </c:pt>
                <c:pt idx="1893">
                  <c:v>1.5625E-2</c:v>
                </c:pt>
                <c:pt idx="1894">
                  <c:v>1.5625E-2</c:v>
                </c:pt>
                <c:pt idx="1895">
                  <c:v>1.5625E-2</c:v>
                </c:pt>
                <c:pt idx="1896">
                  <c:v>0</c:v>
                </c:pt>
                <c:pt idx="1897">
                  <c:v>1.5625E-2</c:v>
                </c:pt>
                <c:pt idx="1898">
                  <c:v>1.5625E-2</c:v>
                </c:pt>
                <c:pt idx="1899">
                  <c:v>0</c:v>
                </c:pt>
                <c:pt idx="1900">
                  <c:v>0</c:v>
                </c:pt>
                <c:pt idx="1901">
                  <c:v>0</c:v>
                </c:pt>
                <c:pt idx="1902">
                  <c:v>0</c:v>
                </c:pt>
                <c:pt idx="1903">
                  <c:v>1.5625E-2</c:v>
                </c:pt>
                <c:pt idx="1904">
                  <c:v>1.5625E-2</c:v>
                </c:pt>
                <c:pt idx="1905">
                  <c:v>1.5625E-2</c:v>
                </c:pt>
                <c:pt idx="1906">
                  <c:v>1.5625E-2</c:v>
                </c:pt>
                <c:pt idx="1907">
                  <c:v>1.5625E-2</c:v>
                </c:pt>
                <c:pt idx="1908">
                  <c:v>1.5625E-2</c:v>
                </c:pt>
                <c:pt idx="1909">
                  <c:v>0</c:v>
                </c:pt>
                <c:pt idx="1910">
                  <c:v>1.5625E-2</c:v>
                </c:pt>
                <c:pt idx="1911">
                  <c:v>0</c:v>
                </c:pt>
                <c:pt idx="1912">
                  <c:v>0</c:v>
                </c:pt>
                <c:pt idx="1913">
                  <c:v>1.5625E-2</c:v>
                </c:pt>
                <c:pt idx="1914">
                  <c:v>1.5625E-2</c:v>
                </c:pt>
                <c:pt idx="1915">
                  <c:v>0</c:v>
                </c:pt>
                <c:pt idx="1916">
                  <c:v>1.5625E-2</c:v>
                </c:pt>
                <c:pt idx="1917">
                  <c:v>1.5625E-2</c:v>
                </c:pt>
                <c:pt idx="1918">
                  <c:v>1.5625E-2</c:v>
                </c:pt>
                <c:pt idx="1919">
                  <c:v>1.5625E-2</c:v>
                </c:pt>
                <c:pt idx="1920">
                  <c:v>0</c:v>
                </c:pt>
                <c:pt idx="1921">
                  <c:v>0</c:v>
                </c:pt>
                <c:pt idx="1922">
                  <c:v>1.5625E-2</c:v>
                </c:pt>
                <c:pt idx="1923">
                  <c:v>1.5625E-2</c:v>
                </c:pt>
                <c:pt idx="1924">
                  <c:v>0</c:v>
                </c:pt>
                <c:pt idx="1925">
                  <c:v>0</c:v>
                </c:pt>
                <c:pt idx="1926">
                  <c:v>1.5625E-2</c:v>
                </c:pt>
                <c:pt idx="1927">
                  <c:v>1.5625E-2</c:v>
                </c:pt>
                <c:pt idx="1928">
                  <c:v>0</c:v>
                </c:pt>
                <c:pt idx="1929">
                  <c:v>1.5625E-2</c:v>
                </c:pt>
                <c:pt idx="1930">
                  <c:v>0</c:v>
                </c:pt>
                <c:pt idx="1931">
                  <c:v>1.5625E-2</c:v>
                </c:pt>
                <c:pt idx="1932">
                  <c:v>1.5625E-2</c:v>
                </c:pt>
                <c:pt idx="1933">
                  <c:v>1.5625E-2</c:v>
                </c:pt>
                <c:pt idx="1934">
                  <c:v>1.5625E-2</c:v>
                </c:pt>
                <c:pt idx="1935">
                  <c:v>0</c:v>
                </c:pt>
                <c:pt idx="1936">
                  <c:v>0</c:v>
                </c:pt>
                <c:pt idx="1937">
                  <c:v>1.5625E-2</c:v>
                </c:pt>
                <c:pt idx="1938">
                  <c:v>1.5625E-2</c:v>
                </c:pt>
                <c:pt idx="1939">
                  <c:v>1.5625E-2</c:v>
                </c:pt>
                <c:pt idx="1940">
                  <c:v>1.5625E-2</c:v>
                </c:pt>
                <c:pt idx="1941">
                  <c:v>0</c:v>
                </c:pt>
                <c:pt idx="1942">
                  <c:v>1.5625E-2</c:v>
                </c:pt>
                <c:pt idx="1943">
                  <c:v>0</c:v>
                </c:pt>
                <c:pt idx="1944">
                  <c:v>0</c:v>
                </c:pt>
                <c:pt idx="1945">
                  <c:v>1.5625E-2</c:v>
                </c:pt>
                <c:pt idx="1946">
                  <c:v>0</c:v>
                </c:pt>
                <c:pt idx="1947">
                  <c:v>1.5625E-2</c:v>
                </c:pt>
                <c:pt idx="1948">
                  <c:v>0</c:v>
                </c:pt>
                <c:pt idx="1949">
                  <c:v>0</c:v>
                </c:pt>
                <c:pt idx="1950">
                  <c:v>1.5625E-2</c:v>
                </c:pt>
                <c:pt idx="1951">
                  <c:v>1.5625E-2</c:v>
                </c:pt>
                <c:pt idx="1952">
                  <c:v>0</c:v>
                </c:pt>
                <c:pt idx="1953">
                  <c:v>0</c:v>
                </c:pt>
                <c:pt idx="1954">
                  <c:v>1.5625E-2</c:v>
                </c:pt>
                <c:pt idx="1955">
                  <c:v>1.5625E-2</c:v>
                </c:pt>
                <c:pt idx="1956">
                  <c:v>0</c:v>
                </c:pt>
                <c:pt idx="1957">
                  <c:v>0</c:v>
                </c:pt>
                <c:pt idx="1958">
                  <c:v>1.5625E-2</c:v>
                </c:pt>
                <c:pt idx="1959">
                  <c:v>1.5625E-2</c:v>
                </c:pt>
                <c:pt idx="1960">
                  <c:v>0</c:v>
                </c:pt>
                <c:pt idx="1961">
                  <c:v>1.5625E-2</c:v>
                </c:pt>
                <c:pt idx="1962">
                  <c:v>1.5625E-2</c:v>
                </c:pt>
                <c:pt idx="1963">
                  <c:v>1.5625E-2</c:v>
                </c:pt>
                <c:pt idx="1964">
                  <c:v>1.5625E-2</c:v>
                </c:pt>
                <c:pt idx="1965">
                  <c:v>0</c:v>
                </c:pt>
                <c:pt idx="1966">
                  <c:v>1.5625E-2</c:v>
                </c:pt>
                <c:pt idx="1967">
                  <c:v>1.5625E-2</c:v>
                </c:pt>
                <c:pt idx="1968">
                  <c:v>0</c:v>
                </c:pt>
                <c:pt idx="1969">
                  <c:v>1.5625E-2</c:v>
                </c:pt>
                <c:pt idx="1970">
                  <c:v>0</c:v>
                </c:pt>
                <c:pt idx="1971">
                  <c:v>3.125E-2</c:v>
                </c:pt>
                <c:pt idx="1972">
                  <c:v>0</c:v>
                </c:pt>
                <c:pt idx="1973">
                  <c:v>1.5625E-2</c:v>
                </c:pt>
                <c:pt idx="1974">
                  <c:v>1.5625E-2</c:v>
                </c:pt>
                <c:pt idx="1975">
                  <c:v>1.5625E-2</c:v>
                </c:pt>
                <c:pt idx="1976">
                  <c:v>0</c:v>
                </c:pt>
                <c:pt idx="1977">
                  <c:v>1.5625E-2</c:v>
                </c:pt>
                <c:pt idx="1978">
                  <c:v>0</c:v>
                </c:pt>
                <c:pt idx="1979">
                  <c:v>1.5625E-2</c:v>
                </c:pt>
                <c:pt idx="1980">
                  <c:v>1.5625E-2</c:v>
                </c:pt>
                <c:pt idx="1981">
                  <c:v>1.5625E-2</c:v>
                </c:pt>
                <c:pt idx="1982">
                  <c:v>1.5625E-2</c:v>
                </c:pt>
                <c:pt idx="1983">
                  <c:v>1.5625E-2</c:v>
                </c:pt>
                <c:pt idx="1984">
                  <c:v>1.5625E-2</c:v>
                </c:pt>
                <c:pt idx="1985">
                  <c:v>1.5625E-2</c:v>
                </c:pt>
                <c:pt idx="1986">
                  <c:v>0</c:v>
                </c:pt>
                <c:pt idx="1987">
                  <c:v>0</c:v>
                </c:pt>
                <c:pt idx="1988">
                  <c:v>1.5625E-2</c:v>
                </c:pt>
                <c:pt idx="1989">
                  <c:v>0</c:v>
                </c:pt>
                <c:pt idx="1990">
                  <c:v>1.5625E-2</c:v>
                </c:pt>
                <c:pt idx="1991">
                  <c:v>1.5625E-2</c:v>
                </c:pt>
                <c:pt idx="1992">
                  <c:v>1.5625E-2</c:v>
                </c:pt>
                <c:pt idx="1993">
                  <c:v>1.5625E-2</c:v>
                </c:pt>
                <c:pt idx="1994">
                  <c:v>1.5625E-2</c:v>
                </c:pt>
                <c:pt idx="1995">
                  <c:v>1.5625E-2</c:v>
                </c:pt>
                <c:pt idx="1996">
                  <c:v>1.5625E-2</c:v>
                </c:pt>
                <c:pt idx="1997">
                  <c:v>1.5625E-2</c:v>
                </c:pt>
                <c:pt idx="1998">
                  <c:v>1.5625E-2</c:v>
                </c:pt>
                <c:pt idx="1999">
                  <c:v>0</c:v>
                </c:pt>
                <c:pt idx="2000">
                  <c:v>1.5625E-2</c:v>
                </c:pt>
                <c:pt idx="2001">
                  <c:v>1.5625E-2</c:v>
                </c:pt>
                <c:pt idx="2002">
                  <c:v>0</c:v>
                </c:pt>
                <c:pt idx="2003">
                  <c:v>1.5625E-2</c:v>
                </c:pt>
                <c:pt idx="2004">
                  <c:v>1.5625E-2</c:v>
                </c:pt>
                <c:pt idx="2005">
                  <c:v>0</c:v>
                </c:pt>
                <c:pt idx="2006">
                  <c:v>1.5625E-2</c:v>
                </c:pt>
                <c:pt idx="2007">
                  <c:v>1.5625E-2</c:v>
                </c:pt>
                <c:pt idx="2008">
                  <c:v>1.5625E-2</c:v>
                </c:pt>
                <c:pt idx="2009">
                  <c:v>0</c:v>
                </c:pt>
                <c:pt idx="2010">
                  <c:v>1.5625E-2</c:v>
                </c:pt>
                <c:pt idx="2011">
                  <c:v>1.5625E-2</c:v>
                </c:pt>
                <c:pt idx="2012">
                  <c:v>0</c:v>
                </c:pt>
                <c:pt idx="2013">
                  <c:v>1.5625E-2</c:v>
                </c:pt>
                <c:pt idx="2014">
                  <c:v>1.5625E-2</c:v>
                </c:pt>
                <c:pt idx="2015">
                  <c:v>0</c:v>
                </c:pt>
                <c:pt idx="2016">
                  <c:v>1.5625E-2</c:v>
                </c:pt>
                <c:pt idx="2017">
                  <c:v>1.5625E-2</c:v>
                </c:pt>
                <c:pt idx="2018">
                  <c:v>1.5625E-2</c:v>
                </c:pt>
                <c:pt idx="2019">
                  <c:v>1.5625E-2</c:v>
                </c:pt>
                <c:pt idx="2020">
                  <c:v>1.5625E-2</c:v>
                </c:pt>
                <c:pt idx="2021">
                  <c:v>1.5625E-2</c:v>
                </c:pt>
                <c:pt idx="2022">
                  <c:v>0</c:v>
                </c:pt>
                <c:pt idx="2023">
                  <c:v>1.5625E-2</c:v>
                </c:pt>
                <c:pt idx="2024">
                  <c:v>0</c:v>
                </c:pt>
                <c:pt idx="2025">
                  <c:v>0</c:v>
                </c:pt>
                <c:pt idx="2026">
                  <c:v>1.5625E-2</c:v>
                </c:pt>
                <c:pt idx="2027">
                  <c:v>0</c:v>
                </c:pt>
                <c:pt idx="2028">
                  <c:v>1.5625E-2</c:v>
                </c:pt>
                <c:pt idx="2029">
                  <c:v>1.5625E-2</c:v>
                </c:pt>
                <c:pt idx="2030">
                  <c:v>1.5625E-2</c:v>
                </c:pt>
                <c:pt idx="2031">
                  <c:v>0</c:v>
                </c:pt>
                <c:pt idx="2032">
                  <c:v>1.5625E-2</c:v>
                </c:pt>
                <c:pt idx="2033">
                  <c:v>1.5625E-2</c:v>
                </c:pt>
                <c:pt idx="2034">
                  <c:v>1.5625E-2</c:v>
                </c:pt>
                <c:pt idx="2035">
                  <c:v>0</c:v>
                </c:pt>
                <c:pt idx="2036">
                  <c:v>1.5625E-2</c:v>
                </c:pt>
                <c:pt idx="2037">
                  <c:v>1.5625E-2</c:v>
                </c:pt>
                <c:pt idx="2038">
                  <c:v>1.5625E-2</c:v>
                </c:pt>
                <c:pt idx="2039">
                  <c:v>0</c:v>
                </c:pt>
                <c:pt idx="2040">
                  <c:v>1.5625E-2</c:v>
                </c:pt>
                <c:pt idx="2041">
                  <c:v>1.5625E-2</c:v>
                </c:pt>
                <c:pt idx="2042">
                  <c:v>1.5625E-2</c:v>
                </c:pt>
                <c:pt idx="2043">
                  <c:v>1.5625E-2</c:v>
                </c:pt>
                <c:pt idx="2044">
                  <c:v>0</c:v>
                </c:pt>
                <c:pt idx="2045">
                  <c:v>0</c:v>
                </c:pt>
                <c:pt idx="2046">
                  <c:v>1.5625E-2</c:v>
                </c:pt>
                <c:pt idx="2047">
                  <c:v>1.5625E-2</c:v>
                </c:pt>
                <c:pt idx="2048">
                  <c:v>1.5625E-2</c:v>
                </c:pt>
                <c:pt idx="2049">
                  <c:v>1.5625E-2</c:v>
                </c:pt>
                <c:pt idx="2050">
                  <c:v>0</c:v>
                </c:pt>
                <c:pt idx="2051">
                  <c:v>0</c:v>
                </c:pt>
                <c:pt idx="2052">
                  <c:v>1.5625E-2</c:v>
                </c:pt>
                <c:pt idx="2053">
                  <c:v>0</c:v>
                </c:pt>
                <c:pt idx="2054">
                  <c:v>1.5625E-2</c:v>
                </c:pt>
                <c:pt idx="2055">
                  <c:v>1.5625E-2</c:v>
                </c:pt>
                <c:pt idx="2056">
                  <c:v>1.5625E-2</c:v>
                </c:pt>
                <c:pt idx="2057">
                  <c:v>3.125E-2</c:v>
                </c:pt>
                <c:pt idx="2058">
                  <c:v>0</c:v>
                </c:pt>
                <c:pt idx="2059">
                  <c:v>1.5625E-2</c:v>
                </c:pt>
                <c:pt idx="2060">
                  <c:v>1.5625E-2</c:v>
                </c:pt>
                <c:pt idx="2061">
                  <c:v>0</c:v>
                </c:pt>
                <c:pt idx="2062">
                  <c:v>1.5625E-2</c:v>
                </c:pt>
                <c:pt idx="2063">
                  <c:v>0</c:v>
                </c:pt>
                <c:pt idx="2064">
                  <c:v>0</c:v>
                </c:pt>
                <c:pt idx="2065">
                  <c:v>1.5625E-2</c:v>
                </c:pt>
                <c:pt idx="2066">
                  <c:v>1.5625E-2</c:v>
                </c:pt>
                <c:pt idx="2067">
                  <c:v>0</c:v>
                </c:pt>
                <c:pt idx="2068">
                  <c:v>0</c:v>
                </c:pt>
                <c:pt idx="2069">
                  <c:v>1.5625E-2</c:v>
                </c:pt>
                <c:pt idx="2070">
                  <c:v>1.5625E-2</c:v>
                </c:pt>
                <c:pt idx="2071">
                  <c:v>1.5625E-2</c:v>
                </c:pt>
                <c:pt idx="2072">
                  <c:v>1.5625E-2</c:v>
                </c:pt>
                <c:pt idx="2073">
                  <c:v>0</c:v>
                </c:pt>
                <c:pt idx="2074">
                  <c:v>0</c:v>
                </c:pt>
                <c:pt idx="2075">
                  <c:v>1.5625E-2</c:v>
                </c:pt>
                <c:pt idx="2076">
                  <c:v>1.5625E-2</c:v>
                </c:pt>
                <c:pt idx="2077">
                  <c:v>3.125E-2</c:v>
                </c:pt>
                <c:pt idx="2078">
                  <c:v>0</c:v>
                </c:pt>
                <c:pt idx="2079">
                  <c:v>0</c:v>
                </c:pt>
                <c:pt idx="2080">
                  <c:v>1.5625E-2</c:v>
                </c:pt>
                <c:pt idx="2081">
                  <c:v>1.5625E-2</c:v>
                </c:pt>
                <c:pt idx="2082">
                  <c:v>1.5625E-2</c:v>
                </c:pt>
                <c:pt idx="2083">
                  <c:v>0</c:v>
                </c:pt>
                <c:pt idx="2084">
                  <c:v>0</c:v>
                </c:pt>
                <c:pt idx="2085">
                  <c:v>1.5625E-2</c:v>
                </c:pt>
                <c:pt idx="2086">
                  <c:v>0</c:v>
                </c:pt>
                <c:pt idx="2087">
                  <c:v>0</c:v>
                </c:pt>
                <c:pt idx="2088">
                  <c:v>1.5625E-2</c:v>
                </c:pt>
                <c:pt idx="2089">
                  <c:v>0</c:v>
                </c:pt>
                <c:pt idx="2090">
                  <c:v>0</c:v>
                </c:pt>
                <c:pt idx="2091">
                  <c:v>0</c:v>
                </c:pt>
                <c:pt idx="2092">
                  <c:v>1.5625E-2</c:v>
                </c:pt>
                <c:pt idx="2093">
                  <c:v>1.5625E-2</c:v>
                </c:pt>
                <c:pt idx="2094">
                  <c:v>1.5625E-2</c:v>
                </c:pt>
                <c:pt idx="2095">
                  <c:v>1.5625E-2</c:v>
                </c:pt>
                <c:pt idx="2096">
                  <c:v>1.5625E-2</c:v>
                </c:pt>
                <c:pt idx="2097">
                  <c:v>1.5625E-2</c:v>
                </c:pt>
                <c:pt idx="2098">
                  <c:v>1.5625E-2</c:v>
                </c:pt>
                <c:pt idx="2099">
                  <c:v>0</c:v>
                </c:pt>
                <c:pt idx="2100">
                  <c:v>3.125E-2</c:v>
                </c:pt>
                <c:pt idx="2101">
                  <c:v>0</c:v>
                </c:pt>
                <c:pt idx="2102">
                  <c:v>1.5625E-2</c:v>
                </c:pt>
                <c:pt idx="2103">
                  <c:v>1.5625E-2</c:v>
                </c:pt>
                <c:pt idx="2104">
                  <c:v>1.5625E-2</c:v>
                </c:pt>
                <c:pt idx="2105">
                  <c:v>1.5625E-2</c:v>
                </c:pt>
                <c:pt idx="2106">
                  <c:v>0</c:v>
                </c:pt>
                <c:pt idx="2107">
                  <c:v>1.5625E-2</c:v>
                </c:pt>
                <c:pt idx="2108">
                  <c:v>0</c:v>
                </c:pt>
                <c:pt idx="2109">
                  <c:v>0</c:v>
                </c:pt>
                <c:pt idx="2110">
                  <c:v>1.5625E-2</c:v>
                </c:pt>
                <c:pt idx="2111">
                  <c:v>1.5625E-2</c:v>
                </c:pt>
                <c:pt idx="2112">
                  <c:v>0</c:v>
                </c:pt>
                <c:pt idx="2113">
                  <c:v>1.5625E-2</c:v>
                </c:pt>
                <c:pt idx="2114">
                  <c:v>1.5625E-2</c:v>
                </c:pt>
                <c:pt idx="2115">
                  <c:v>1.5625E-2</c:v>
                </c:pt>
                <c:pt idx="2116">
                  <c:v>1.5625E-2</c:v>
                </c:pt>
                <c:pt idx="2117">
                  <c:v>0</c:v>
                </c:pt>
                <c:pt idx="2118">
                  <c:v>1.5625E-2</c:v>
                </c:pt>
                <c:pt idx="2119">
                  <c:v>0</c:v>
                </c:pt>
                <c:pt idx="2120">
                  <c:v>1.5625E-2</c:v>
                </c:pt>
                <c:pt idx="2121">
                  <c:v>0</c:v>
                </c:pt>
                <c:pt idx="2122">
                  <c:v>0</c:v>
                </c:pt>
                <c:pt idx="2123">
                  <c:v>1.5625E-2</c:v>
                </c:pt>
                <c:pt idx="2124">
                  <c:v>0</c:v>
                </c:pt>
                <c:pt idx="2125">
                  <c:v>1.5625E-2</c:v>
                </c:pt>
                <c:pt idx="2126">
                  <c:v>1.5625E-2</c:v>
                </c:pt>
                <c:pt idx="2127">
                  <c:v>0</c:v>
                </c:pt>
                <c:pt idx="2128">
                  <c:v>1.5625E-2</c:v>
                </c:pt>
                <c:pt idx="2129">
                  <c:v>1.5625E-2</c:v>
                </c:pt>
                <c:pt idx="2130">
                  <c:v>1.5625E-2</c:v>
                </c:pt>
                <c:pt idx="2131">
                  <c:v>1.5625E-2</c:v>
                </c:pt>
                <c:pt idx="2132">
                  <c:v>1.5625E-2</c:v>
                </c:pt>
                <c:pt idx="2133">
                  <c:v>1.5625E-2</c:v>
                </c:pt>
                <c:pt idx="2134">
                  <c:v>1.5625E-2</c:v>
                </c:pt>
                <c:pt idx="2135">
                  <c:v>1.5625E-2</c:v>
                </c:pt>
                <c:pt idx="2136">
                  <c:v>1.5625E-2</c:v>
                </c:pt>
                <c:pt idx="2137">
                  <c:v>1.5625E-2</c:v>
                </c:pt>
                <c:pt idx="2138">
                  <c:v>0</c:v>
                </c:pt>
                <c:pt idx="2139">
                  <c:v>1.5625E-2</c:v>
                </c:pt>
                <c:pt idx="2140">
                  <c:v>0</c:v>
                </c:pt>
                <c:pt idx="2141">
                  <c:v>1.5625E-2</c:v>
                </c:pt>
                <c:pt idx="2142">
                  <c:v>1.5625E-2</c:v>
                </c:pt>
                <c:pt idx="2143">
                  <c:v>0</c:v>
                </c:pt>
                <c:pt idx="2144">
                  <c:v>1.5625E-2</c:v>
                </c:pt>
                <c:pt idx="2145">
                  <c:v>1.5625E-2</c:v>
                </c:pt>
                <c:pt idx="2146">
                  <c:v>1.5625E-2</c:v>
                </c:pt>
                <c:pt idx="2147">
                  <c:v>1.5625E-2</c:v>
                </c:pt>
                <c:pt idx="2148">
                  <c:v>1.5625E-2</c:v>
                </c:pt>
                <c:pt idx="2149">
                  <c:v>1.5625E-2</c:v>
                </c:pt>
                <c:pt idx="2150">
                  <c:v>1.5625E-2</c:v>
                </c:pt>
                <c:pt idx="2151">
                  <c:v>1.5625E-2</c:v>
                </c:pt>
                <c:pt idx="2152">
                  <c:v>1.5625E-2</c:v>
                </c:pt>
                <c:pt idx="2153">
                  <c:v>1.5625E-2</c:v>
                </c:pt>
                <c:pt idx="2154">
                  <c:v>1.5625E-2</c:v>
                </c:pt>
                <c:pt idx="2155">
                  <c:v>0</c:v>
                </c:pt>
                <c:pt idx="2156">
                  <c:v>0</c:v>
                </c:pt>
                <c:pt idx="2157">
                  <c:v>1.5625E-2</c:v>
                </c:pt>
                <c:pt idx="2158">
                  <c:v>1.5625E-2</c:v>
                </c:pt>
                <c:pt idx="2159">
                  <c:v>1.5625E-2</c:v>
                </c:pt>
                <c:pt idx="2160">
                  <c:v>1.5625E-2</c:v>
                </c:pt>
                <c:pt idx="2161">
                  <c:v>1.5625E-2</c:v>
                </c:pt>
                <c:pt idx="2162">
                  <c:v>1.5625E-2</c:v>
                </c:pt>
                <c:pt idx="2163">
                  <c:v>0</c:v>
                </c:pt>
                <c:pt idx="2164">
                  <c:v>1.5625E-2</c:v>
                </c:pt>
                <c:pt idx="2165">
                  <c:v>1.5625E-2</c:v>
                </c:pt>
                <c:pt idx="2166">
                  <c:v>0</c:v>
                </c:pt>
                <c:pt idx="2167">
                  <c:v>3.125E-2</c:v>
                </c:pt>
                <c:pt idx="2168">
                  <c:v>1.5625E-2</c:v>
                </c:pt>
                <c:pt idx="2169">
                  <c:v>1.5625E-2</c:v>
                </c:pt>
                <c:pt idx="2170">
                  <c:v>1.5625E-2</c:v>
                </c:pt>
                <c:pt idx="2171">
                  <c:v>1.5625E-2</c:v>
                </c:pt>
                <c:pt idx="2172">
                  <c:v>0</c:v>
                </c:pt>
                <c:pt idx="2173">
                  <c:v>1.5625E-2</c:v>
                </c:pt>
                <c:pt idx="2174">
                  <c:v>1.5625E-2</c:v>
                </c:pt>
                <c:pt idx="2175">
                  <c:v>1.5625E-2</c:v>
                </c:pt>
                <c:pt idx="2176">
                  <c:v>1.5625E-2</c:v>
                </c:pt>
                <c:pt idx="2177">
                  <c:v>3.125E-2</c:v>
                </c:pt>
                <c:pt idx="2178">
                  <c:v>3.125E-2</c:v>
                </c:pt>
                <c:pt idx="2179">
                  <c:v>1.5625E-2</c:v>
                </c:pt>
                <c:pt idx="2180">
                  <c:v>1.5625E-2</c:v>
                </c:pt>
                <c:pt idx="2181">
                  <c:v>1.5625E-2</c:v>
                </c:pt>
                <c:pt idx="2182">
                  <c:v>1.5625E-2</c:v>
                </c:pt>
                <c:pt idx="2183">
                  <c:v>3.125E-2</c:v>
                </c:pt>
                <c:pt idx="2184">
                  <c:v>1.5625E-2</c:v>
                </c:pt>
                <c:pt idx="2185">
                  <c:v>1.5625E-2</c:v>
                </c:pt>
                <c:pt idx="2186">
                  <c:v>0</c:v>
                </c:pt>
                <c:pt idx="2187">
                  <c:v>0</c:v>
                </c:pt>
                <c:pt idx="2188">
                  <c:v>0</c:v>
                </c:pt>
                <c:pt idx="2189">
                  <c:v>1.5625E-2</c:v>
                </c:pt>
                <c:pt idx="2190">
                  <c:v>1.5625E-2</c:v>
                </c:pt>
                <c:pt idx="2191">
                  <c:v>1.5625E-2</c:v>
                </c:pt>
                <c:pt idx="2192">
                  <c:v>1.5625E-2</c:v>
                </c:pt>
                <c:pt idx="2193">
                  <c:v>1.5625E-2</c:v>
                </c:pt>
                <c:pt idx="2194">
                  <c:v>1.5625E-2</c:v>
                </c:pt>
                <c:pt idx="2195">
                  <c:v>1.5625E-2</c:v>
                </c:pt>
                <c:pt idx="2196">
                  <c:v>1.5625E-2</c:v>
                </c:pt>
                <c:pt idx="2197">
                  <c:v>0</c:v>
                </c:pt>
                <c:pt idx="2198">
                  <c:v>1.5625E-2</c:v>
                </c:pt>
                <c:pt idx="2199">
                  <c:v>1.5625E-2</c:v>
                </c:pt>
                <c:pt idx="2200">
                  <c:v>1.5625E-2</c:v>
                </c:pt>
                <c:pt idx="2201">
                  <c:v>1.5625E-2</c:v>
                </c:pt>
                <c:pt idx="2202">
                  <c:v>0</c:v>
                </c:pt>
                <c:pt idx="2203">
                  <c:v>1.5625E-2</c:v>
                </c:pt>
                <c:pt idx="2204">
                  <c:v>1.5625E-2</c:v>
                </c:pt>
                <c:pt idx="2205">
                  <c:v>1.5625E-2</c:v>
                </c:pt>
                <c:pt idx="2206">
                  <c:v>1.5625E-2</c:v>
                </c:pt>
                <c:pt idx="2207">
                  <c:v>3.125E-2</c:v>
                </c:pt>
                <c:pt idx="2208">
                  <c:v>1.5625E-2</c:v>
                </c:pt>
                <c:pt idx="2209">
                  <c:v>1.5625E-2</c:v>
                </c:pt>
                <c:pt idx="2210">
                  <c:v>0</c:v>
                </c:pt>
                <c:pt idx="2211">
                  <c:v>1.5625E-2</c:v>
                </c:pt>
                <c:pt idx="2212">
                  <c:v>0</c:v>
                </c:pt>
                <c:pt idx="2213">
                  <c:v>1.5625E-2</c:v>
                </c:pt>
                <c:pt idx="2214">
                  <c:v>1.5625E-2</c:v>
                </c:pt>
                <c:pt idx="2215">
                  <c:v>1.5625E-2</c:v>
                </c:pt>
                <c:pt idx="2216">
                  <c:v>1.5625E-2</c:v>
                </c:pt>
                <c:pt idx="2217">
                  <c:v>0</c:v>
                </c:pt>
                <c:pt idx="2218">
                  <c:v>1.5625E-2</c:v>
                </c:pt>
                <c:pt idx="2219">
                  <c:v>1.5625E-2</c:v>
                </c:pt>
                <c:pt idx="2220">
                  <c:v>1.5625E-2</c:v>
                </c:pt>
                <c:pt idx="2221">
                  <c:v>1.5625E-2</c:v>
                </c:pt>
                <c:pt idx="2222">
                  <c:v>0</c:v>
                </c:pt>
                <c:pt idx="2223">
                  <c:v>0</c:v>
                </c:pt>
                <c:pt idx="2224">
                  <c:v>1.5625E-2</c:v>
                </c:pt>
                <c:pt idx="2225">
                  <c:v>1.5625E-2</c:v>
                </c:pt>
                <c:pt idx="2226">
                  <c:v>0</c:v>
                </c:pt>
                <c:pt idx="2227">
                  <c:v>0</c:v>
                </c:pt>
                <c:pt idx="2228">
                  <c:v>0</c:v>
                </c:pt>
                <c:pt idx="2229">
                  <c:v>0</c:v>
                </c:pt>
                <c:pt idx="2230">
                  <c:v>1.5625E-2</c:v>
                </c:pt>
                <c:pt idx="2231">
                  <c:v>1.5625E-2</c:v>
                </c:pt>
                <c:pt idx="2232">
                  <c:v>0</c:v>
                </c:pt>
                <c:pt idx="2233">
                  <c:v>0</c:v>
                </c:pt>
                <c:pt idx="2234">
                  <c:v>1.5625E-2</c:v>
                </c:pt>
                <c:pt idx="2235">
                  <c:v>1.5625E-2</c:v>
                </c:pt>
                <c:pt idx="2236">
                  <c:v>1.5625E-2</c:v>
                </c:pt>
                <c:pt idx="2237">
                  <c:v>1.5625E-2</c:v>
                </c:pt>
                <c:pt idx="2238">
                  <c:v>0</c:v>
                </c:pt>
                <c:pt idx="2239">
                  <c:v>1.5625E-2</c:v>
                </c:pt>
                <c:pt idx="2240">
                  <c:v>1.5625E-2</c:v>
                </c:pt>
                <c:pt idx="2241">
                  <c:v>1.5625E-2</c:v>
                </c:pt>
                <c:pt idx="2242">
                  <c:v>1.5625E-2</c:v>
                </c:pt>
                <c:pt idx="2243">
                  <c:v>0</c:v>
                </c:pt>
                <c:pt idx="2244">
                  <c:v>1.5625E-2</c:v>
                </c:pt>
                <c:pt idx="2245">
                  <c:v>1.5625E-2</c:v>
                </c:pt>
                <c:pt idx="2246">
                  <c:v>1.5625E-2</c:v>
                </c:pt>
                <c:pt idx="2247">
                  <c:v>1.5625E-2</c:v>
                </c:pt>
                <c:pt idx="2248">
                  <c:v>0</c:v>
                </c:pt>
                <c:pt idx="2249">
                  <c:v>1.5625E-2</c:v>
                </c:pt>
                <c:pt idx="2250">
                  <c:v>0</c:v>
                </c:pt>
                <c:pt idx="2251">
                  <c:v>0</c:v>
                </c:pt>
                <c:pt idx="2252">
                  <c:v>-1.5625E-2</c:v>
                </c:pt>
                <c:pt idx="2253">
                  <c:v>-3.125E-2</c:v>
                </c:pt>
                <c:pt idx="2254">
                  <c:v>-3.125E-2</c:v>
                </c:pt>
                <c:pt idx="2255">
                  <c:v>-1.5625E-2</c:v>
                </c:pt>
                <c:pt idx="2256">
                  <c:v>1.5625E-2</c:v>
                </c:pt>
                <c:pt idx="2257">
                  <c:v>-1.5625E-2</c:v>
                </c:pt>
                <c:pt idx="2258">
                  <c:v>-3.125E-2</c:v>
                </c:pt>
                <c:pt idx="2259">
                  <c:v>-3.125E-2</c:v>
                </c:pt>
                <c:pt idx="2260">
                  <c:v>-4.6874999999999986E-2</c:v>
                </c:pt>
                <c:pt idx="2261">
                  <c:v>-1.5625E-2</c:v>
                </c:pt>
                <c:pt idx="2262">
                  <c:v>1.5625E-2</c:v>
                </c:pt>
                <c:pt idx="2263">
                  <c:v>4.6874999999999986E-2</c:v>
                </c:pt>
                <c:pt idx="2264">
                  <c:v>9.3750000000000153E-2</c:v>
                </c:pt>
                <c:pt idx="2265">
                  <c:v>0.125</c:v>
                </c:pt>
                <c:pt idx="2266">
                  <c:v>0.125</c:v>
                </c:pt>
                <c:pt idx="2267">
                  <c:v>0.10937500000000008</c:v>
                </c:pt>
                <c:pt idx="2268">
                  <c:v>6.25E-2</c:v>
                </c:pt>
              </c:numCache>
            </c:numRef>
          </c:yVal>
        </c:ser>
        <c:ser>
          <c:idx val="2"/>
          <c:order val="2"/>
          <c:tx>
            <c:strRef>
              <c:f>'PFW Graphs'!$H$1</c:f>
              <c:strCache>
                <c:ptCount val="1"/>
                <c:pt idx="0">
                  <c:v>WDW_Basic</c:v>
                </c:pt>
              </c:strCache>
            </c:strRef>
          </c:tx>
          <c:spPr>
            <a:ln>
              <a:solidFill>
                <a:srgbClr val="FFC000"/>
              </a:solidFill>
            </a:ln>
          </c:spPr>
          <c:marker>
            <c:symbol val="none"/>
          </c:marker>
          <c:xVal>
            <c:numRef>
              <c:f>'PFW Graphs'!$B$2:$B$2270</c:f>
              <c:numCache>
                <c:formatCode>General</c:formatCode>
                <c:ptCount val="2269"/>
                <c:pt idx="0">
                  <c:v>100</c:v>
                </c:pt>
                <c:pt idx="1">
                  <c:v>101</c:v>
                </c:pt>
                <c:pt idx="2">
                  <c:v>102</c:v>
                </c:pt>
                <c:pt idx="3">
                  <c:v>103</c:v>
                </c:pt>
                <c:pt idx="4">
                  <c:v>104</c:v>
                </c:pt>
                <c:pt idx="5">
                  <c:v>105</c:v>
                </c:pt>
                <c:pt idx="6">
                  <c:v>106</c:v>
                </c:pt>
                <c:pt idx="7">
                  <c:v>107</c:v>
                </c:pt>
                <c:pt idx="8">
                  <c:v>108</c:v>
                </c:pt>
                <c:pt idx="9">
                  <c:v>109</c:v>
                </c:pt>
                <c:pt idx="10">
                  <c:v>110</c:v>
                </c:pt>
                <c:pt idx="11">
                  <c:v>111</c:v>
                </c:pt>
                <c:pt idx="12">
                  <c:v>112</c:v>
                </c:pt>
                <c:pt idx="13">
                  <c:v>113</c:v>
                </c:pt>
                <c:pt idx="14">
                  <c:v>114</c:v>
                </c:pt>
                <c:pt idx="15">
                  <c:v>115</c:v>
                </c:pt>
                <c:pt idx="16">
                  <c:v>116</c:v>
                </c:pt>
                <c:pt idx="17">
                  <c:v>117</c:v>
                </c:pt>
                <c:pt idx="18">
                  <c:v>118</c:v>
                </c:pt>
                <c:pt idx="19">
                  <c:v>119</c:v>
                </c:pt>
                <c:pt idx="20">
                  <c:v>120</c:v>
                </c:pt>
                <c:pt idx="21">
                  <c:v>121</c:v>
                </c:pt>
                <c:pt idx="22">
                  <c:v>122</c:v>
                </c:pt>
                <c:pt idx="23">
                  <c:v>123</c:v>
                </c:pt>
                <c:pt idx="24">
                  <c:v>124</c:v>
                </c:pt>
                <c:pt idx="25">
                  <c:v>125</c:v>
                </c:pt>
                <c:pt idx="26">
                  <c:v>126</c:v>
                </c:pt>
                <c:pt idx="27">
                  <c:v>127</c:v>
                </c:pt>
                <c:pt idx="28">
                  <c:v>128</c:v>
                </c:pt>
                <c:pt idx="29">
                  <c:v>129</c:v>
                </c:pt>
                <c:pt idx="30">
                  <c:v>130</c:v>
                </c:pt>
                <c:pt idx="31">
                  <c:v>131</c:v>
                </c:pt>
                <c:pt idx="32">
                  <c:v>132</c:v>
                </c:pt>
                <c:pt idx="33">
                  <c:v>133</c:v>
                </c:pt>
                <c:pt idx="34">
                  <c:v>134</c:v>
                </c:pt>
                <c:pt idx="35">
                  <c:v>135</c:v>
                </c:pt>
                <c:pt idx="36">
                  <c:v>136</c:v>
                </c:pt>
                <c:pt idx="37">
                  <c:v>137</c:v>
                </c:pt>
                <c:pt idx="38">
                  <c:v>138</c:v>
                </c:pt>
                <c:pt idx="39">
                  <c:v>139</c:v>
                </c:pt>
                <c:pt idx="40">
                  <c:v>140</c:v>
                </c:pt>
                <c:pt idx="41">
                  <c:v>141</c:v>
                </c:pt>
                <c:pt idx="42">
                  <c:v>142</c:v>
                </c:pt>
                <c:pt idx="43">
                  <c:v>143</c:v>
                </c:pt>
                <c:pt idx="44">
                  <c:v>144</c:v>
                </c:pt>
                <c:pt idx="45">
                  <c:v>145</c:v>
                </c:pt>
                <c:pt idx="46">
                  <c:v>146</c:v>
                </c:pt>
                <c:pt idx="47">
                  <c:v>147</c:v>
                </c:pt>
                <c:pt idx="48">
                  <c:v>148</c:v>
                </c:pt>
                <c:pt idx="49">
                  <c:v>149</c:v>
                </c:pt>
                <c:pt idx="50">
                  <c:v>150</c:v>
                </c:pt>
                <c:pt idx="51">
                  <c:v>151</c:v>
                </c:pt>
                <c:pt idx="52">
                  <c:v>152</c:v>
                </c:pt>
                <c:pt idx="53">
                  <c:v>153</c:v>
                </c:pt>
                <c:pt idx="54">
                  <c:v>154</c:v>
                </c:pt>
                <c:pt idx="55">
                  <c:v>155</c:v>
                </c:pt>
                <c:pt idx="56">
                  <c:v>156</c:v>
                </c:pt>
                <c:pt idx="57">
                  <c:v>157</c:v>
                </c:pt>
                <c:pt idx="58">
                  <c:v>158</c:v>
                </c:pt>
                <c:pt idx="59">
                  <c:v>159</c:v>
                </c:pt>
                <c:pt idx="60">
                  <c:v>160</c:v>
                </c:pt>
                <c:pt idx="61">
                  <c:v>161</c:v>
                </c:pt>
                <c:pt idx="62">
                  <c:v>162</c:v>
                </c:pt>
                <c:pt idx="63">
                  <c:v>163</c:v>
                </c:pt>
                <c:pt idx="64">
                  <c:v>164</c:v>
                </c:pt>
                <c:pt idx="65">
                  <c:v>165</c:v>
                </c:pt>
                <c:pt idx="66">
                  <c:v>166</c:v>
                </c:pt>
                <c:pt idx="67">
                  <c:v>167</c:v>
                </c:pt>
                <c:pt idx="68">
                  <c:v>168</c:v>
                </c:pt>
                <c:pt idx="69">
                  <c:v>169</c:v>
                </c:pt>
                <c:pt idx="70">
                  <c:v>170</c:v>
                </c:pt>
                <c:pt idx="71">
                  <c:v>171</c:v>
                </c:pt>
                <c:pt idx="72">
                  <c:v>172</c:v>
                </c:pt>
                <c:pt idx="73">
                  <c:v>173</c:v>
                </c:pt>
                <c:pt idx="74">
                  <c:v>174</c:v>
                </c:pt>
                <c:pt idx="75">
                  <c:v>175</c:v>
                </c:pt>
                <c:pt idx="76">
                  <c:v>176</c:v>
                </c:pt>
                <c:pt idx="77">
                  <c:v>177</c:v>
                </c:pt>
                <c:pt idx="78">
                  <c:v>178</c:v>
                </c:pt>
                <c:pt idx="79">
                  <c:v>179</c:v>
                </c:pt>
                <c:pt idx="80">
                  <c:v>180</c:v>
                </c:pt>
                <c:pt idx="81">
                  <c:v>181</c:v>
                </c:pt>
                <c:pt idx="82">
                  <c:v>182</c:v>
                </c:pt>
                <c:pt idx="83">
                  <c:v>183</c:v>
                </c:pt>
                <c:pt idx="84">
                  <c:v>184</c:v>
                </c:pt>
                <c:pt idx="85">
                  <c:v>185</c:v>
                </c:pt>
                <c:pt idx="86">
                  <c:v>186</c:v>
                </c:pt>
                <c:pt idx="87">
                  <c:v>187</c:v>
                </c:pt>
                <c:pt idx="88">
                  <c:v>188</c:v>
                </c:pt>
                <c:pt idx="89">
                  <c:v>189</c:v>
                </c:pt>
                <c:pt idx="90">
                  <c:v>190</c:v>
                </c:pt>
                <c:pt idx="91">
                  <c:v>191</c:v>
                </c:pt>
                <c:pt idx="92">
                  <c:v>192</c:v>
                </c:pt>
                <c:pt idx="93">
                  <c:v>193</c:v>
                </c:pt>
                <c:pt idx="94">
                  <c:v>194</c:v>
                </c:pt>
                <c:pt idx="95">
                  <c:v>195</c:v>
                </c:pt>
                <c:pt idx="96">
                  <c:v>196</c:v>
                </c:pt>
                <c:pt idx="97">
                  <c:v>197</c:v>
                </c:pt>
                <c:pt idx="98">
                  <c:v>198</c:v>
                </c:pt>
                <c:pt idx="99">
                  <c:v>199</c:v>
                </c:pt>
                <c:pt idx="100">
                  <c:v>200</c:v>
                </c:pt>
                <c:pt idx="101">
                  <c:v>201</c:v>
                </c:pt>
                <c:pt idx="102">
                  <c:v>202</c:v>
                </c:pt>
                <c:pt idx="103">
                  <c:v>203</c:v>
                </c:pt>
                <c:pt idx="104">
                  <c:v>204</c:v>
                </c:pt>
                <c:pt idx="105">
                  <c:v>205</c:v>
                </c:pt>
                <c:pt idx="106">
                  <c:v>206</c:v>
                </c:pt>
                <c:pt idx="107">
                  <c:v>207</c:v>
                </c:pt>
                <c:pt idx="108">
                  <c:v>208</c:v>
                </c:pt>
                <c:pt idx="109">
                  <c:v>209</c:v>
                </c:pt>
                <c:pt idx="110">
                  <c:v>210</c:v>
                </c:pt>
                <c:pt idx="111">
                  <c:v>211</c:v>
                </c:pt>
                <c:pt idx="112">
                  <c:v>212</c:v>
                </c:pt>
                <c:pt idx="113">
                  <c:v>213</c:v>
                </c:pt>
                <c:pt idx="114">
                  <c:v>214</c:v>
                </c:pt>
                <c:pt idx="115">
                  <c:v>215</c:v>
                </c:pt>
                <c:pt idx="116">
                  <c:v>216</c:v>
                </c:pt>
                <c:pt idx="117">
                  <c:v>217</c:v>
                </c:pt>
                <c:pt idx="118">
                  <c:v>218</c:v>
                </c:pt>
                <c:pt idx="119">
                  <c:v>219</c:v>
                </c:pt>
                <c:pt idx="120">
                  <c:v>220</c:v>
                </c:pt>
                <c:pt idx="121">
                  <c:v>221</c:v>
                </c:pt>
                <c:pt idx="122">
                  <c:v>222</c:v>
                </c:pt>
                <c:pt idx="123">
                  <c:v>223</c:v>
                </c:pt>
                <c:pt idx="124">
                  <c:v>224</c:v>
                </c:pt>
                <c:pt idx="125">
                  <c:v>225</c:v>
                </c:pt>
                <c:pt idx="126">
                  <c:v>226</c:v>
                </c:pt>
                <c:pt idx="127">
                  <c:v>227</c:v>
                </c:pt>
                <c:pt idx="128">
                  <c:v>228</c:v>
                </c:pt>
                <c:pt idx="129">
                  <c:v>229</c:v>
                </c:pt>
                <c:pt idx="130">
                  <c:v>230</c:v>
                </c:pt>
                <c:pt idx="131">
                  <c:v>231</c:v>
                </c:pt>
                <c:pt idx="132">
                  <c:v>232</c:v>
                </c:pt>
                <c:pt idx="133">
                  <c:v>233</c:v>
                </c:pt>
                <c:pt idx="134">
                  <c:v>234</c:v>
                </c:pt>
                <c:pt idx="135">
                  <c:v>235</c:v>
                </c:pt>
                <c:pt idx="136">
                  <c:v>236</c:v>
                </c:pt>
                <c:pt idx="137">
                  <c:v>237</c:v>
                </c:pt>
                <c:pt idx="138">
                  <c:v>238</c:v>
                </c:pt>
                <c:pt idx="139">
                  <c:v>239</c:v>
                </c:pt>
                <c:pt idx="140">
                  <c:v>240</c:v>
                </c:pt>
                <c:pt idx="141">
                  <c:v>241</c:v>
                </c:pt>
                <c:pt idx="142">
                  <c:v>242</c:v>
                </c:pt>
                <c:pt idx="143">
                  <c:v>243</c:v>
                </c:pt>
                <c:pt idx="144">
                  <c:v>244</c:v>
                </c:pt>
                <c:pt idx="145">
                  <c:v>245</c:v>
                </c:pt>
                <c:pt idx="146">
                  <c:v>246</c:v>
                </c:pt>
                <c:pt idx="147">
                  <c:v>247</c:v>
                </c:pt>
                <c:pt idx="148">
                  <c:v>248</c:v>
                </c:pt>
                <c:pt idx="149">
                  <c:v>249</c:v>
                </c:pt>
                <c:pt idx="150">
                  <c:v>250</c:v>
                </c:pt>
                <c:pt idx="151">
                  <c:v>251</c:v>
                </c:pt>
                <c:pt idx="152">
                  <c:v>252</c:v>
                </c:pt>
                <c:pt idx="153">
                  <c:v>253</c:v>
                </c:pt>
                <c:pt idx="154">
                  <c:v>254</c:v>
                </c:pt>
                <c:pt idx="155">
                  <c:v>255</c:v>
                </c:pt>
                <c:pt idx="156">
                  <c:v>256</c:v>
                </c:pt>
                <c:pt idx="157">
                  <c:v>257</c:v>
                </c:pt>
                <c:pt idx="158">
                  <c:v>258</c:v>
                </c:pt>
                <c:pt idx="159">
                  <c:v>259</c:v>
                </c:pt>
                <c:pt idx="160">
                  <c:v>260</c:v>
                </c:pt>
                <c:pt idx="161">
                  <c:v>261</c:v>
                </c:pt>
                <c:pt idx="162">
                  <c:v>262</c:v>
                </c:pt>
                <c:pt idx="163">
                  <c:v>263</c:v>
                </c:pt>
                <c:pt idx="164">
                  <c:v>264</c:v>
                </c:pt>
                <c:pt idx="165">
                  <c:v>265</c:v>
                </c:pt>
                <c:pt idx="166">
                  <c:v>266</c:v>
                </c:pt>
                <c:pt idx="167">
                  <c:v>267</c:v>
                </c:pt>
                <c:pt idx="168">
                  <c:v>268</c:v>
                </c:pt>
                <c:pt idx="169">
                  <c:v>269</c:v>
                </c:pt>
                <c:pt idx="170">
                  <c:v>270</c:v>
                </c:pt>
                <c:pt idx="171">
                  <c:v>271</c:v>
                </c:pt>
                <c:pt idx="172">
                  <c:v>272</c:v>
                </c:pt>
                <c:pt idx="173">
                  <c:v>273</c:v>
                </c:pt>
                <c:pt idx="174">
                  <c:v>274</c:v>
                </c:pt>
                <c:pt idx="175">
                  <c:v>275</c:v>
                </c:pt>
                <c:pt idx="176">
                  <c:v>276</c:v>
                </c:pt>
                <c:pt idx="177">
                  <c:v>277</c:v>
                </c:pt>
                <c:pt idx="178">
                  <c:v>278</c:v>
                </c:pt>
                <c:pt idx="179">
                  <c:v>279</c:v>
                </c:pt>
                <c:pt idx="180">
                  <c:v>280</c:v>
                </c:pt>
                <c:pt idx="181">
                  <c:v>281</c:v>
                </c:pt>
                <c:pt idx="182">
                  <c:v>282</c:v>
                </c:pt>
                <c:pt idx="183">
                  <c:v>283</c:v>
                </c:pt>
                <c:pt idx="184">
                  <c:v>284</c:v>
                </c:pt>
                <c:pt idx="185">
                  <c:v>285</c:v>
                </c:pt>
                <c:pt idx="186">
                  <c:v>286</c:v>
                </c:pt>
                <c:pt idx="187">
                  <c:v>287</c:v>
                </c:pt>
                <c:pt idx="188">
                  <c:v>288</c:v>
                </c:pt>
                <c:pt idx="189">
                  <c:v>289</c:v>
                </c:pt>
                <c:pt idx="190">
                  <c:v>290</c:v>
                </c:pt>
                <c:pt idx="191">
                  <c:v>291</c:v>
                </c:pt>
                <c:pt idx="192">
                  <c:v>292</c:v>
                </c:pt>
                <c:pt idx="193">
                  <c:v>293</c:v>
                </c:pt>
                <c:pt idx="194">
                  <c:v>294</c:v>
                </c:pt>
                <c:pt idx="195">
                  <c:v>295</c:v>
                </c:pt>
                <c:pt idx="196">
                  <c:v>296</c:v>
                </c:pt>
                <c:pt idx="197">
                  <c:v>297</c:v>
                </c:pt>
                <c:pt idx="198">
                  <c:v>298</c:v>
                </c:pt>
                <c:pt idx="199">
                  <c:v>299</c:v>
                </c:pt>
                <c:pt idx="200">
                  <c:v>300</c:v>
                </c:pt>
                <c:pt idx="201">
                  <c:v>301</c:v>
                </c:pt>
                <c:pt idx="202">
                  <c:v>302</c:v>
                </c:pt>
                <c:pt idx="203">
                  <c:v>303</c:v>
                </c:pt>
                <c:pt idx="204">
                  <c:v>304</c:v>
                </c:pt>
                <c:pt idx="205">
                  <c:v>305</c:v>
                </c:pt>
                <c:pt idx="206">
                  <c:v>306</c:v>
                </c:pt>
                <c:pt idx="207">
                  <c:v>307</c:v>
                </c:pt>
                <c:pt idx="208">
                  <c:v>308</c:v>
                </c:pt>
                <c:pt idx="209">
                  <c:v>309</c:v>
                </c:pt>
                <c:pt idx="210">
                  <c:v>310</c:v>
                </c:pt>
                <c:pt idx="211">
                  <c:v>311</c:v>
                </c:pt>
                <c:pt idx="212">
                  <c:v>312</c:v>
                </c:pt>
                <c:pt idx="213">
                  <c:v>313</c:v>
                </c:pt>
                <c:pt idx="214">
                  <c:v>314</c:v>
                </c:pt>
                <c:pt idx="215">
                  <c:v>315</c:v>
                </c:pt>
                <c:pt idx="216">
                  <c:v>316</c:v>
                </c:pt>
                <c:pt idx="217">
                  <c:v>317</c:v>
                </c:pt>
                <c:pt idx="218">
                  <c:v>318</c:v>
                </c:pt>
                <c:pt idx="219">
                  <c:v>319</c:v>
                </c:pt>
                <c:pt idx="220">
                  <c:v>320</c:v>
                </c:pt>
                <c:pt idx="221">
                  <c:v>321</c:v>
                </c:pt>
                <c:pt idx="222">
                  <c:v>322</c:v>
                </c:pt>
                <c:pt idx="223">
                  <c:v>323</c:v>
                </c:pt>
                <c:pt idx="224">
                  <c:v>324</c:v>
                </c:pt>
                <c:pt idx="225">
                  <c:v>325</c:v>
                </c:pt>
                <c:pt idx="226">
                  <c:v>326</c:v>
                </c:pt>
                <c:pt idx="227">
                  <c:v>327</c:v>
                </c:pt>
                <c:pt idx="228">
                  <c:v>328</c:v>
                </c:pt>
                <c:pt idx="229">
                  <c:v>329</c:v>
                </c:pt>
                <c:pt idx="230">
                  <c:v>330</c:v>
                </c:pt>
                <c:pt idx="231">
                  <c:v>331</c:v>
                </c:pt>
                <c:pt idx="232">
                  <c:v>332</c:v>
                </c:pt>
                <c:pt idx="233">
                  <c:v>333</c:v>
                </c:pt>
                <c:pt idx="234">
                  <c:v>334</c:v>
                </c:pt>
                <c:pt idx="235">
                  <c:v>335</c:v>
                </c:pt>
                <c:pt idx="236">
                  <c:v>336</c:v>
                </c:pt>
                <c:pt idx="237">
                  <c:v>337</c:v>
                </c:pt>
                <c:pt idx="238">
                  <c:v>338</c:v>
                </c:pt>
                <c:pt idx="239">
                  <c:v>339</c:v>
                </c:pt>
                <c:pt idx="240">
                  <c:v>340</c:v>
                </c:pt>
                <c:pt idx="241">
                  <c:v>341</c:v>
                </c:pt>
                <c:pt idx="242">
                  <c:v>342</c:v>
                </c:pt>
                <c:pt idx="243">
                  <c:v>343</c:v>
                </c:pt>
                <c:pt idx="244">
                  <c:v>344</c:v>
                </c:pt>
                <c:pt idx="245">
                  <c:v>345</c:v>
                </c:pt>
                <c:pt idx="246">
                  <c:v>346</c:v>
                </c:pt>
                <c:pt idx="247">
                  <c:v>347</c:v>
                </c:pt>
                <c:pt idx="248">
                  <c:v>348</c:v>
                </c:pt>
                <c:pt idx="249">
                  <c:v>349</c:v>
                </c:pt>
                <c:pt idx="250">
                  <c:v>350</c:v>
                </c:pt>
                <c:pt idx="251">
                  <c:v>351</c:v>
                </c:pt>
                <c:pt idx="252">
                  <c:v>352</c:v>
                </c:pt>
                <c:pt idx="253">
                  <c:v>353</c:v>
                </c:pt>
                <c:pt idx="254">
                  <c:v>354</c:v>
                </c:pt>
                <c:pt idx="255">
                  <c:v>355</c:v>
                </c:pt>
                <c:pt idx="256">
                  <c:v>356</c:v>
                </c:pt>
                <c:pt idx="257">
                  <c:v>357</c:v>
                </c:pt>
                <c:pt idx="258">
                  <c:v>358</c:v>
                </c:pt>
                <c:pt idx="259">
                  <c:v>359</c:v>
                </c:pt>
                <c:pt idx="260">
                  <c:v>360</c:v>
                </c:pt>
                <c:pt idx="261">
                  <c:v>361</c:v>
                </c:pt>
                <c:pt idx="262">
                  <c:v>362</c:v>
                </c:pt>
                <c:pt idx="263">
                  <c:v>363</c:v>
                </c:pt>
                <c:pt idx="264">
                  <c:v>364</c:v>
                </c:pt>
                <c:pt idx="265">
                  <c:v>365</c:v>
                </c:pt>
                <c:pt idx="266">
                  <c:v>366</c:v>
                </c:pt>
                <c:pt idx="267">
                  <c:v>367</c:v>
                </c:pt>
                <c:pt idx="268">
                  <c:v>368</c:v>
                </c:pt>
                <c:pt idx="269">
                  <c:v>369</c:v>
                </c:pt>
                <c:pt idx="270">
                  <c:v>370</c:v>
                </c:pt>
                <c:pt idx="271">
                  <c:v>371</c:v>
                </c:pt>
                <c:pt idx="272">
                  <c:v>372</c:v>
                </c:pt>
                <c:pt idx="273">
                  <c:v>373</c:v>
                </c:pt>
                <c:pt idx="274">
                  <c:v>374</c:v>
                </c:pt>
                <c:pt idx="275">
                  <c:v>375</c:v>
                </c:pt>
                <c:pt idx="276">
                  <c:v>376</c:v>
                </c:pt>
                <c:pt idx="277">
                  <c:v>377</c:v>
                </c:pt>
                <c:pt idx="278">
                  <c:v>378</c:v>
                </c:pt>
                <c:pt idx="279">
                  <c:v>379</c:v>
                </c:pt>
                <c:pt idx="280">
                  <c:v>380</c:v>
                </c:pt>
                <c:pt idx="281">
                  <c:v>381</c:v>
                </c:pt>
                <c:pt idx="282">
                  <c:v>382</c:v>
                </c:pt>
                <c:pt idx="283">
                  <c:v>383</c:v>
                </c:pt>
                <c:pt idx="284">
                  <c:v>384</c:v>
                </c:pt>
                <c:pt idx="285">
                  <c:v>385</c:v>
                </c:pt>
                <c:pt idx="286">
                  <c:v>386</c:v>
                </c:pt>
                <c:pt idx="287">
                  <c:v>387</c:v>
                </c:pt>
                <c:pt idx="288">
                  <c:v>388</c:v>
                </c:pt>
                <c:pt idx="289">
                  <c:v>389</c:v>
                </c:pt>
                <c:pt idx="290">
                  <c:v>390</c:v>
                </c:pt>
                <c:pt idx="291">
                  <c:v>391</c:v>
                </c:pt>
                <c:pt idx="292">
                  <c:v>392</c:v>
                </c:pt>
                <c:pt idx="293">
                  <c:v>393</c:v>
                </c:pt>
                <c:pt idx="294">
                  <c:v>394</c:v>
                </c:pt>
                <c:pt idx="295">
                  <c:v>395</c:v>
                </c:pt>
                <c:pt idx="296">
                  <c:v>396</c:v>
                </c:pt>
                <c:pt idx="297">
                  <c:v>397</c:v>
                </c:pt>
                <c:pt idx="298">
                  <c:v>398</c:v>
                </c:pt>
                <c:pt idx="299">
                  <c:v>399</c:v>
                </c:pt>
                <c:pt idx="300">
                  <c:v>400</c:v>
                </c:pt>
                <c:pt idx="301">
                  <c:v>401</c:v>
                </c:pt>
                <c:pt idx="302">
                  <c:v>402</c:v>
                </c:pt>
                <c:pt idx="303">
                  <c:v>403</c:v>
                </c:pt>
                <c:pt idx="304">
                  <c:v>404</c:v>
                </c:pt>
                <c:pt idx="305">
                  <c:v>405</c:v>
                </c:pt>
                <c:pt idx="306">
                  <c:v>406</c:v>
                </c:pt>
                <c:pt idx="307">
                  <c:v>407</c:v>
                </c:pt>
                <c:pt idx="308">
                  <c:v>408</c:v>
                </c:pt>
                <c:pt idx="309">
                  <c:v>409</c:v>
                </c:pt>
                <c:pt idx="310">
                  <c:v>410</c:v>
                </c:pt>
                <c:pt idx="311">
                  <c:v>411</c:v>
                </c:pt>
                <c:pt idx="312">
                  <c:v>412</c:v>
                </c:pt>
                <c:pt idx="313">
                  <c:v>413</c:v>
                </c:pt>
                <c:pt idx="314">
                  <c:v>414</c:v>
                </c:pt>
                <c:pt idx="315">
                  <c:v>415</c:v>
                </c:pt>
                <c:pt idx="316">
                  <c:v>416</c:v>
                </c:pt>
                <c:pt idx="317">
                  <c:v>417</c:v>
                </c:pt>
                <c:pt idx="318">
                  <c:v>418</c:v>
                </c:pt>
                <c:pt idx="319">
                  <c:v>419</c:v>
                </c:pt>
                <c:pt idx="320">
                  <c:v>420</c:v>
                </c:pt>
                <c:pt idx="321">
                  <c:v>421</c:v>
                </c:pt>
                <c:pt idx="322">
                  <c:v>422</c:v>
                </c:pt>
                <c:pt idx="323">
                  <c:v>423</c:v>
                </c:pt>
                <c:pt idx="324">
                  <c:v>424</c:v>
                </c:pt>
                <c:pt idx="325">
                  <c:v>425</c:v>
                </c:pt>
                <c:pt idx="326">
                  <c:v>426</c:v>
                </c:pt>
                <c:pt idx="327">
                  <c:v>427</c:v>
                </c:pt>
                <c:pt idx="328">
                  <c:v>428</c:v>
                </c:pt>
                <c:pt idx="329">
                  <c:v>429</c:v>
                </c:pt>
                <c:pt idx="330">
                  <c:v>430</c:v>
                </c:pt>
                <c:pt idx="331">
                  <c:v>431</c:v>
                </c:pt>
                <c:pt idx="332">
                  <c:v>432</c:v>
                </c:pt>
                <c:pt idx="333">
                  <c:v>433</c:v>
                </c:pt>
                <c:pt idx="334">
                  <c:v>434</c:v>
                </c:pt>
                <c:pt idx="335">
                  <c:v>435</c:v>
                </c:pt>
                <c:pt idx="336">
                  <c:v>436</c:v>
                </c:pt>
                <c:pt idx="337">
                  <c:v>437</c:v>
                </c:pt>
                <c:pt idx="338">
                  <c:v>438</c:v>
                </c:pt>
                <c:pt idx="339">
                  <c:v>439</c:v>
                </c:pt>
                <c:pt idx="340">
                  <c:v>440</c:v>
                </c:pt>
                <c:pt idx="341">
                  <c:v>441</c:v>
                </c:pt>
                <c:pt idx="342">
                  <c:v>442</c:v>
                </c:pt>
                <c:pt idx="343">
                  <c:v>443</c:v>
                </c:pt>
                <c:pt idx="344">
                  <c:v>444</c:v>
                </c:pt>
                <c:pt idx="345">
                  <c:v>445</c:v>
                </c:pt>
                <c:pt idx="346">
                  <c:v>446</c:v>
                </c:pt>
                <c:pt idx="347">
                  <c:v>447</c:v>
                </c:pt>
                <c:pt idx="348">
                  <c:v>448</c:v>
                </c:pt>
                <c:pt idx="349">
                  <c:v>449</c:v>
                </c:pt>
                <c:pt idx="350">
                  <c:v>450</c:v>
                </c:pt>
                <c:pt idx="351">
                  <c:v>451</c:v>
                </c:pt>
                <c:pt idx="352">
                  <c:v>452</c:v>
                </c:pt>
                <c:pt idx="353">
                  <c:v>453</c:v>
                </c:pt>
                <c:pt idx="354">
                  <c:v>454</c:v>
                </c:pt>
                <c:pt idx="355">
                  <c:v>455</c:v>
                </c:pt>
                <c:pt idx="356">
                  <c:v>456</c:v>
                </c:pt>
                <c:pt idx="357">
                  <c:v>457</c:v>
                </c:pt>
                <c:pt idx="358">
                  <c:v>458</c:v>
                </c:pt>
                <c:pt idx="359">
                  <c:v>459</c:v>
                </c:pt>
                <c:pt idx="360">
                  <c:v>460</c:v>
                </c:pt>
                <c:pt idx="361">
                  <c:v>461</c:v>
                </c:pt>
                <c:pt idx="362">
                  <c:v>462</c:v>
                </c:pt>
                <c:pt idx="363">
                  <c:v>463</c:v>
                </c:pt>
                <c:pt idx="364">
                  <c:v>464</c:v>
                </c:pt>
                <c:pt idx="365">
                  <c:v>465</c:v>
                </c:pt>
                <c:pt idx="366">
                  <c:v>466</c:v>
                </c:pt>
                <c:pt idx="367">
                  <c:v>467</c:v>
                </c:pt>
                <c:pt idx="368">
                  <c:v>468</c:v>
                </c:pt>
                <c:pt idx="369">
                  <c:v>469</c:v>
                </c:pt>
                <c:pt idx="370">
                  <c:v>470</c:v>
                </c:pt>
                <c:pt idx="371">
                  <c:v>471</c:v>
                </c:pt>
                <c:pt idx="372">
                  <c:v>472</c:v>
                </c:pt>
                <c:pt idx="373">
                  <c:v>473</c:v>
                </c:pt>
                <c:pt idx="374">
                  <c:v>474</c:v>
                </c:pt>
                <c:pt idx="375">
                  <c:v>475</c:v>
                </c:pt>
                <c:pt idx="376">
                  <c:v>476</c:v>
                </c:pt>
                <c:pt idx="377">
                  <c:v>477</c:v>
                </c:pt>
                <c:pt idx="378">
                  <c:v>478</c:v>
                </c:pt>
                <c:pt idx="379">
                  <c:v>479</c:v>
                </c:pt>
                <c:pt idx="380">
                  <c:v>480</c:v>
                </c:pt>
                <c:pt idx="381">
                  <c:v>481</c:v>
                </c:pt>
                <c:pt idx="382">
                  <c:v>482</c:v>
                </c:pt>
                <c:pt idx="383">
                  <c:v>483</c:v>
                </c:pt>
                <c:pt idx="384">
                  <c:v>484</c:v>
                </c:pt>
                <c:pt idx="385">
                  <c:v>485</c:v>
                </c:pt>
                <c:pt idx="386">
                  <c:v>486</c:v>
                </c:pt>
                <c:pt idx="387">
                  <c:v>487</c:v>
                </c:pt>
                <c:pt idx="388">
                  <c:v>488</c:v>
                </c:pt>
                <c:pt idx="389">
                  <c:v>489</c:v>
                </c:pt>
                <c:pt idx="390">
                  <c:v>490</c:v>
                </c:pt>
                <c:pt idx="391">
                  <c:v>491</c:v>
                </c:pt>
                <c:pt idx="392">
                  <c:v>492</c:v>
                </c:pt>
                <c:pt idx="393">
                  <c:v>493</c:v>
                </c:pt>
                <c:pt idx="394">
                  <c:v>494</c:v>
                </c:pt>
                <c:pt idx="395">
                  <c:v>495</c:v>
                </c:pt>
                <c:pt idx="396">
                  <c:v>496</c:v>
                </c:pt>
                <c:pt idx="397">
                  <c:v>497</c:v>
                </c:pt>
                <c:pt idx="398">
                  <c:v>498</c:v>
                </c:pt>
                <c:pt idx="399">
                  <c:v>499</c:v>
                </c:pt>
                <c:pt idx="400">
                  <c:v>500</c:v>
                </c:pt>
                <c:pt idx="401">
                  <c:v>501</c:v>
                </c:pt>
                <c:pt idx="402">
                  <c:v>502</c:v>
                </c:pt>
                <c:pt idx="403">
                  <c:v>503</c:v>
                </c:pt>
                <c:pt idx="404">
                  <c:v>504</c:v>
                </c:pt>
                <c:pt idx="405">
                  <c:v>505</c:v>
                </c:pt>
                <c:pt idx="406">
                  <c:v>506</c:v>
                </c:pt>
                <c:pt idx="407">
                  <c:v>507</c:v>
                </c:pt>
                <c:pt idx="408">
                  <c:v>508</c:v>
                </c:pt>
                <c:pt idx="409">
                  <c:v>509</c:v>
                </c:pt>
                <c:pt idx="410">
                  <c:v>510</c:v>
                </c:pt>
                <c:pt idx="411">
                  <c:v>511</c:v>
                </c:pt>
                <c:pt idx="412">
                  <c:v>512</c:v>
                </c:pt>
                <c:pt idx="413">
                  <c:v>513</c:v>
                </c:pt>
                <c:pt idx="414">
                  <c:v>514</c:v>
                </c:pt>
                <c:pt idx="415">
                  <c:v>515</c:v>
                </c:pt>
                <c:pt idx="416">
                  <c:v>516</c:v>
                </c:pt>
                <c:pt idx="417">
                  <c:v>517</c:v>
                </c:pt>
                <c:pt idx="418">
                  <c:v>518</c:v>
                </c:pt>
                <c:pt idx="419">
                  <c:v>519</c:v>
                </c:pt>
                <c:pt idx="420">
                  <c:v>520</c:v>
                </c:pt>
                <c:pt idx="421">
                  <c:v>521</c:v>
                </c:pt>
                <c:pt idx="422">
                  <c:v>522</c:v>
                </c:pt>
                <c:pt idx="423">
                  <c:v>523</c:v>
                </c:pt>
                <c:pt idx="424">
                  <c:v>524</c:v>
                </c:pt>
                <c:pt idx="425">
                  <c:v>525</c:v>
                </c:pt>
                <c:pt idx="426">
                  <c:v>526</c:v>
                </c:pt>
                <c:pt idx="427">
                  <c:v>527</c:v>
                </c:pt>
                <c:pt idx="428">
                  <c:v>528</c:v>
                </c:pt>
                <c:pt idx="429">
                  <c:v>529</c:v>
                </c:pt>
                <c:pt idx="430">
                  <c:v>530</c:v>
                </c:pt>
                <c:pt idx="431">
                  <c:v>531</c:v>
                </c:pt>
                <c:pt idx="432">
                  <c:v>532</c:v>
                </c:pt>
                <c:pt idx="433">
                  <c:v>533</c:v>
                </c:pt>
                <c:pt idx="434">
                  <c:v>534</c:v>
                </c:pt>
                <c:pt idx="435">
                  <c:v>535</c:v>
                </c:pt>
                <c:pt idx="436">
                  <c:v>536</c:v>
                </c:pt>
                <c:pt idx="437">
                  <c:v>537</c:v>
                </c:pt>
                <c:pt idx="438">
                  <c:v>538</c:v>
                </c:pt>
                <c:pt idx="439">
                  <c:v>539</c:v>
                </c:pt>
                <c:pt idx="440">
                  <c:v>540</c:v>
                </c:pt>
                <c:pt idx="441">
                  <c:v>541</c:v>
                </c:pt>
                <c:pt idx="442">
                  <c:v>542</c:v>
                </c:pt>
                <c:pt idx="443">
                  <c:v>543</c:v>
                </c:pt>
                <c:pt idx="444">
                  <c:v>544</c:v>
                </c:pt>
                <c:pt idx="445">
                  <c:v>545</c:v>
                </c:pt>
                <c:pt idx="446">
                  <c:v>546</c:v>
                </c:pt>
                <c:pt idx="447">
                  <c:v>547</c:v>
                </c:pt>
                <c:pt idx="448">
                  <c:v>548</c:v>
                </c:pt>
                <c:pt idx="449">
                  <c:v>549</c:v>
                </c:pt>
                <c:pt idx="450">
                  <c:v>550</c:v>
                </c:pt>
                <c:pt idx="451">
                  <c:v>551</c:v>
                </c:pt>
                <c:pt idx="452">
                  <c:v>552</c:v>
                </c:pt>
                <c:pt idx="453">
                  <c:v>553</c:v>
                </c:pt>
                <c:pt idx="454">
                  <c:v>554</c:v>
                </c:pt>
                <c:pt idx="455">
                  <c:v>555</c:v>
                </c:pt>
                <c:pt idx="456">
                  <c:v>556</c:v>
                </c:pt>
                <c:pt idx="457">
                  <c:v>557</c:v>
                </c:pt>
                <c:pt idx="458">
                  <c:v>558</c:v>
                </c:pt>
                <c:pt idx="459">
                  <c:v>559</c:v>
                </c:pt>
                <c:pt idx="460">
                  <c:v>560</c:v>
                </c:pt>
                <c:pt idx="461">
                  <c:v>561</c:v>
                </c:pt>
                <c:pt idx="462">
                  <c:v>562</c:v>
                </c:pt>
                <c:pt idx="463">
                  <c:v>563</c:v>
                </c:pt>
                <c:pt idx="464">
                  <c:v>564</c:v>
                </c:pt>
                <c:pt idx="465">
                  <c:v>565</c:v>
                </c:pt>
                <c:pt idx="466">
                  <c:v>566</c:v>
                </c:pt>
                <c:pt idx="467">
                  <c:v>567</c:v>
                </c:pt>
                <c:pt idx="468">
                  <c:v>568</c:v>
                </c:pt>
                <c:pt idx="469">
                  <c:v>569</c:v>
                </c:pt>
                <c:pt idx="470">
                  <c:v>570</c:v>
                </c:pt>
                <c:pt idx="471">
                  <c:v>571</c:v>
                </c:pt>
                <c:pt idx="472">
                  <c:v>572</c:v>
                </c:pt>
                <c:pt idx="473">
                  <c:v>573</c:v>
                </c:pt>
                <c:pt idx="474">
                  <c:v>574</c:v>
                </c:pt>
                <c:pt idx="475">
                  <c:v>575</c:v>
                </c:pt>
                <c:pt idx="476">
                  <c:v>576</c:v>
                </c:pt>
                <c:pt idx="477">
                  <c:v>577</c:v>
                </c:pt>
                <c:pt idx="478">
                  <c:v>578</c:v>
                </c:pt>
                <c:pt idx="479">
                  <c:v>579</c:v>
                </c:pt>
                <c:pt idx="480">
                  <c:v>580</c:v>
                </c:pt>
                <c:pt idx="481">
                  <c:v>581</c:v>
                </c:pt>
                <c:pt idx="482">
                  <c:v>582</c:v>
                </c:pt>
                <c:pt idx="483">
                  <c:v>583</c:v>
                </c:pt>
                <c:pt idx="484">
                  <c:v>584</c:v>
                </c:pt>
                <c:pt idx="485">
                  <c:v>585</c:v>
                </c:pt>
                <c:pt idx="486">
                  <c:v>586</c:v>
                </c:pt>
                <c:pt idx="487">
                  <c:v>587</c:v>
                </c:pt>
                <c:pt idx="488">
                  <c:v>588</c:v>
                </c:pt>
                <c:pt idx="489">
                  <c:v>589</c:v>
                </c:pt>
                <c:pt idx="490">
                  <c:v>590</c:v>
                </c:pt>
                <c:pt idx="491">
                  <c:v>591</c:v>
                </c:pt>
                <c:pt idx="492">
                  <c:v>592</c:v>
                </c:pt>
                <c:pt idx="493">
                  <c:v>593</c:v>
                </c:pt>
                <c:pt idx="494">
                  <c:v>594</c:v>
                </c:pt>
                <c:pt idx="495">
                  <c:v>595</c:v>
                </c:pt>
                <c:pt idx="496">
                  <c:v>596</c:v>
                </c:pt>
                <c:pt idx="497">
                  <c:v>597</c:v>
                </c:pt>
                <c:pt idx="498">
                  <c:v>598</c:v>
                </c:pt>
                <c:pt idx="499">
                  <c:v>599</c:v>
                </c:pt>
                <c:pt idx="500">
                  <c:v>600</c:v>
                </c:pt>
                <c:pt idx="501">
                  <c:v>601</c:v>
                </c:pt>
                <c:pt idx="502">
                  <c:v>602</c:v>
                </c:pt>
                <c:pt idx="503">
                  <c:v>603</c:v>
                </c:pt>
                <c:pt idx="504">
                  <c:v>604</c:v>
                </c:pt>
                <c:pt idx="505">
                  <c:v>605</c:v>
                </c:pt>
                <c:pt idx="506">
                  <c:v>606</c:v>
                </c:pt>
                <c:pt idx="507">
                  <c:v>607</c:v>
                </c:pt>
                <c:pt idx="508">
                  <c:v>608</c:v>
                </c:pt>
                <c:pt idx="509">
                  <c:v>609</c:v>
                </c:pt>
                <c:pt idx="510">
                  <c:v>610</c:v>
                </c:pt>
                <c:pt idx="511">
                  <c:v>611</c:v>
                </c:pt>
                <c:pt idx="512">
                  <c:v>612</c:v>
                </c:pt>
                <c:pt idx="513">
                  <c:v>613</c:v>
                </c:pt>
                <c:pt idx="514">
                  <c:v>614</c:v>
                </c:pt>
                <c:pt idx="515">
                  <c:v>615</c:v>
                </c:pt>
                <c:pt idx="516">
                  <c:v>616</c:v>
                </c:pt>
                <c:pt idx="517">
                  <c:v>617</c:v>
                </c:pt>
                <c:pt idx="518">
                  <c:v>618</c:v>
                </c:pt>
                <c:pt idx="519">
                  <c:v>619</c:v>
                </c:pt>
                <c:pt idx="520">
                  <c:v>620</c:v>
                </c:pt>
                <c:pt idx="521">
                  <c:v>621</c:v>
                </c:pt>
                <c:pt idx="522">
                  <c:v>622</c:v>
                </c:pt>
                <c:pt idx="523">
                  <c:v>623</c:v>
                </c:pt>
                <c:pt idx="524">
                  <c:v>624</c:v>
                </c:pt>
                <c:pt idx="525">
                  <c:v>625</c:v>
                </c:pt>
                <c:pt idx="526">
                  <c:v>626</c:v>
                </c:pt>
                <c:pt idx="527">
                  <c:v>627</c:v>
                </c:pt>
                <c:pt idx="528">
                  <c:v>628</c:v>
                </c:pt>
                <c:pt idx="529">
                  <c:v>629</c:v>
                </c:pt>
                <c:pt idx="530">
                  <c:v>630</c:v>
                </c:pt>
                <c:pt idx="531">
                  <c:v>631</c:v>
                </c:pt>
                <c:pt idx="532">
                  <c:v>632</c:v>
                </c:pt>
                <c:pt idx="533">
                  <c:v>633</c:v>
                </c:pt>
                <c:pt idx="534">
                  <c:v>634</c:v>
                </c:pt>
                <c:pt idx="535">
                  <c:v>635</c:v>
                </c:pt>
                <c:pt idx="536">
                  <c:v>636</c:v>
                </c:pt>
                <c:pt idx="537">
                  <c:v>637</c:v>
                </c:pt>
                <c:pt idx="538">
                  <c:v>638</c:v>
                </c:pt>
                <c:pt idx="539">
                  <c:v>639</c:v>
                </c:pt>
                <c:pt idx="540">
                  <c:v>640</c:v>
                </c:pt>
                <c:pt idx="541">
                  <c:v>641</c:v>
                </c:pt>
                <c:pt idx="542">
                  <c:v>642</c:v>
                </c:pt>
                <c:pt idx="543">
                  <c:v>643</c:v>
                </c:pt>
                <c:pt idx="544">
                  <c:v>644</c:v>
                </c:pt>
                <c:pt idx="545">
                  <c:v>645</c:v>
                </c:pt>
                <c:pt idx="546">
                  <c:v>646</c:v>
                </c:pt>
                <c:pt idx="547">
                  <c:v>647</c:v>
                </c:pt>
                <c:pt idx="548">
                  <c:v>648</c:v>
                </c:pt>
                <c:pt idx="549">
                  <c:v>649</c:v>
                </c:pt>
                <c:pt idx="550">
                  <c:v>650</c:v>
                </c:pt>
                <c:pt idx="551">
                  <c:v>651</c:v>
                </c:pt>
                <c:pt idx="552">
                  <c:v>652</c:v>
                </c:pt>
                <c:pt idx="553">
                  <c:v>653</c:v>
                </c:pt>
                <c:pt idx="554">
                  <c:v>654</c:v>
                </c:pt>
                <c:pt idx="555">
                  <c:v>655</c:v>
                </c:pt>
                <c:pt idx="556">
                  <c:v>656</c:v>
                </c:pt>
                <c:pt idx="557">
                  <c:v>657</c:v>
                </c:pt>
                <c:pt idx="558">
                  <c:v>658</c:v>
                </c:pt>
                <c:pt idx="559">
                  <c:v>659</c:v>
                </c:pt>
                <c:pt idx="560">
                  <c:v>660</c:v>
                </c:pt>
                <c:pt idx="561">
                  <c:v>661</c:v>
                </c:pt>
                <c:pt idx="562">
                  <c:v>662</c:v>
                </c:pt>
                <c:pt idx="563">
                  <c:v>663</c:v>
                </c:pt>
                <c:pt idx="564">
                  <c:v>664</c:v>
                </c:pt>
                <c:pt idx="565">
                  <c:v>665</c:v>
                </c:pt>
                <c:pt idx="566">
                  <c:v>666</c:v>
                </c:pt>
                <c:pt idx="567">
                  <c:v>667</c:v>
                </c:pt>
                <c:pt idx="568">
                  <c:v>668</c:v>
                </c:pt>
                <c:pt idx="569">
                  <c:v>669</c:v>
                </c:pt>
                <c:pt idx="570">
                  <c:v>670</c:v>
                </c:pt>
                <c:pt idx="571">
                  <c:v>671</c:v>
                </c:pt>
                <c:pt idx="572">
                  <c:v>672</c:v>
                </c:pt>
                <c:pt idx="573">
                  <c:v>673</c:v>
                </c:pt>
                <c:pt idx="574">
                  <c:v>674</c:v>
                </c:pt>
                <c:pt idx="575">
                  <c:v>675</c:v>
                </c:pt>
                <c:pt idx="576">
                  <c:v>676</c:v>
                </c:pt>
                <c:pt idx="577">
                  <c:v>677</c:v>
                </c:pt>
                <c:pt idx="578">
                  <c:v>678</c:v>
                </c:pt>
                <c:pt idx="579">
                  <c:v>679</c:v>
                </c:pt>
                <c:pt idx="580">
                  <c:v>680</c:v>
                </c:pt>
                <c:pt idx="581">
                  <c:v>681</c:v>
                </c:pt>
                <c:pt idx="582">
                  <c:v>682</c:v>
                </c:pt>
                <c:pt idx="583">
                  <c:v>683</c:v>
                </c:pt>
                <c:pt idx="584">
                  <c:v>684</c:v>
                </c:pt>
                <c:pt idx="585">
                  <c:v>685</c:v>
                </c:pt>
                <c:pt idx="586">
                  <c:v>686</c:v>
                </c:pt>
                <c:pt idx="587">
                  <c:v>687</c:v>
                </c:pt>
                <c:pt idx="588">
                  <c:v>688</c:v>
                </c:pt>
                <c:pt idx="589">
                  <c:v>689</c:v>
                </c:pt>
                <c:pt idx="590">
                  <c:v>690</c:v>
                </c:pt>
                <c:pt idx="591">
                  <c:v>691</c:v>
                </c:pt>
                <c:pt idx="592">
                  <c:v>692</c:v>
                </c:pt>
                <c:pt idx="593">
                  <c:v>693</c:v>
                </c:pt>
                <c:pt idx="594">
                  <c:v>694</c:v>
                </c:pt>
                <c:pt idx="595">
                  <c:v>695</c:v>
                </c:pt>
                <c:pt idx="596">
                  <c:v>696</c:v>
                </c:pt>
                <c:pt idx="597">
                  <c:v>697</c:v>
                </c:pt>
                <c:pt idx="598">
                  <c:v>698</c:v>
                </c:pt>
                <c:pt idx="599">
                  <c:v>699</c:v>
                </c:pt>
                <c:pt idx="600">
                  <c:v>700</c:v>
                </c:pt>
                <c:pt idx="601">
                  <c:v>701</c:v>
                </c:pt>
                <c:pt idx="602">
                  <c:v>702</c:v>
                </c:pt>
                <c:pt idx="603">
                  <c:v>703</c:v>
                </c:pt>
                <c:pt idx="604">
                  <c:v>704</c:v>
                </c:pt>
                <c:pt idx="605">
                  <c:v>705</c:v>
                </c:pt>
                <c:pt idx="606">
                  <c:v>706</c:v>
                </c:pt>
                <c:pt idx="607">
                  <c:v>707</c:v>
                </c:pt>
                <c:pt idx="608">
                  <c:v>708</c:v>
                </c:pt>
                <c:pt idx="609">
                  <c:v>709</c:v>
                </c:pt>
                <c:pt idx="610">
                  <c:v>710</c:v>
                </c:pt>
                <c:pt idx="611">
                  <c:v>711</c:v>
                </c:pt>
                <c:pt idx="612">
                  <c:v>712</c:v>
                </c:pt>
                <c:pt idx="613">
                  <c:v>713</c:v>
                </c:pt>
                <c:pt idx="614">
                  <c:v>714</c:v>
                </c:pt>
                <c:pt idx="615">
                  <c:v>715</c:v>
                </c:pt>
                <c:pt idx="616">
                  <c:v>716</c:v>
                </c:pt>
                <c:pt idx="617">
                  <c:v>717</c:v>
                </c:pt>
                <c:pt idx="618">
                  <c:v>718</c:v>
                </c:pt>
                <c:pt idx="619">
                  <c:v>719</c:v>
                </c:pt>
                <c:pt idx="620">
                  <c:v>720</c:v>
                </c:pt>
                <c:pt idx="621">
                  <c:v>721</c:v>
                </c:pt>
                <c:pt idx="622">
                  <c:v>722</c:v>
                </c:pt>
                <c:pt idx="623">
                  <c:v>723</c:v>
                </c:pt>
                <c:pt idx="624">
                  <c:v>724</c:v>
                </c:pt>
                <c:pt idx="625">
                  <c:v>725</c:v>
                </c:pt>
                <c:pt idx="626">
                  <c:v>726</c:v>
                </c:pt>
                <c:pt idx="627">
                  <c:v>727</c:v>
                </c:pt>
                <c:pt idx="628">
                  <c:v>728</c:v>
                </c:pt>
                <c:pt idx="629">
                  <c:v>729</c:v>
                </c:pt>
                <c:pt idx="630">
                  <c:v>730</c:v>
                </c:pt>
                <c:pt idx="631">
                  <c:v>731</c:v>
                </c:pt>
                <c:pt idx="632">
                  <c:v>732</c:v>
                </c:pt>
                <c:pt idx="633">
                  <c:v>733</c:v>
                </c:pt>
                <c:pt idx="634">
                  <c:v>734</c:v>
                </c:pt>
                <c:pt idx="635">
                  <c:v>735</c:v>
                </c:pt>
                <c:pt idx="636">
                  <c:v>736</c:v>
                </c:pt>
                <c:pt idx="637">
                  <c:v>737</c:v>
                </c:pt>
                <c:pt idx="638">
                  <c:v>738</c:v>
                </c:pt>
                <c:pt idx="639">
                  <c:v>739</c:v>
                </c:pt>
                <c:pt idx="640">
                  <c:v>740</c:v>
                </c:pt>
                <c:pt idx="641">
                  <c:v>741</c:v>
                </c:pt>
                <c:pt idx="642">
                  <c:v>742</c:v>
                </c:pt>
                <c:pt idx="643">
                  <c:v>743</c:v>
                </c:pt>
                <c:pt idx="644">
                  <c:v>744</c:v>
                </c:pt>
                <c:pt idx="645">
                  <c:v>745</c:v>
                </c:pt>
                <c:pt idx="646">
                  <c:v>746</c:v>
                </c:pt>
                <c:pt idx="647">
                  <c:v>747</c:v>
                </c:pt>
                <c:pt idx="648">
                  <c:v>748</c:v>
                </c:pt>
                <c:pt idx="649">
                  <c:v>749</c:v>
                </c:pt>
                <c:pt idx="650">
                  <c:v>750</c:v>
                </c:pt>
                <c:pt idx="651">
                  <c:v>751</c:v>
                </c:pt>
                <c:pt idx="652">
                  <c:v>752</c:v>
                </c:pt>
                <c:pt idx="653">
                  <c:v>753</c:v>
                </c:pt>
                <c:pt idx="654">
                  <c:v>754</c:v>
                </c:pt>
                <c:pt idx="655">
                  <c:v>755</c:v>
                </c:pt>
                <c:pt idx="656">
                  <c:v>756</c:v>
                </c:pt>
                <c:pt idx="657">
                  <c:v>757</c:v>
                </c:pt>
                <c:pt idx="658">
                  <c:v>758</c:v>
                </c:pt>
                <c:pt idx="659">
                  <c:v>759</c:v>
                </c:pt>
                <c:pt idx="660">
                  <c:v>760</c:v>
                </c:pt>
                <c:pt idx="661">
                  <c:v>761</c:v>
                </c:pt>
                <c:pt idx="662">
                  <c:v>762</c:v>
                </c:pt>
                <c:pt idx="663">
                  <c:v>763</c:v>
                </c:pt>
                <c:pt idx="664">
                  <c:v>764</c:v>
                </c:pt>
                <c:pt idx="665">
                  <c:v>765</c:v>
                </c:pt>
                <c:pt idx="666">
                  <c:v>766</c:v>
                </c:pt>
                <c:pt idx="667">
                  <c:v>767</c:v>
                </c:pt>
                <c:pt idx="668">
                  <c:v>768</c:v>
                </c:pt>
                <c:pt idx="669">
                  <c:v>769</c:v>
                </c:pt>
                <c:pt idx="670">
                  <c:v>770</c:v>
                </c:pt>
                <c:pt idx="671">
                  <c:v>771</c:v>
                </c:pt>
                <c:pt idx="672">
                  <c:v>772</c:v>
                </c:pt>
                <c:pt idx="673">
                  <c:v>773</c:v>
                </c:pt>
                <c:pt idx="674">
                  <c:v>774</c:v>
                </c:pt>
                <c:pt idx="675">
                  <c:v>775</c:v>
                </c:pt>
                <c:pt idx="676">
                  <c:v>776</c:v>
                </c:pt>
                <c:pt idx="677">
                  <c:v>777</c:v>
                </c:pt>
                <c:pt idx="678">
                  <c:v>778</c:v>
                </c:pt>
                <c:pt idx="679">
                  <c:v>779</c:v>
                </c:pt>
                <c:pt idx="680">
                  <c:v>780</c:v>
                </c:pt>
                <c:pt idx="681">
                  <c:v>781</c:v>
                </c:pt>
                <c:pt idx="682">
                  <c:v>782</c:v>
                </c:pt>
                <c:pt idx="683">
                  <c:v>783</c:v>
                </c:pt>
                <c:pt idx="684">
                  <c:v>784</c:v>
                </c:pt>
                <c:pt idx="685">
                  <c:v>785</c:v>
                </c:pt>
                <c:pt idx="686">
                  <c:v>786</c:v>
                </c:pt>
                <c:pt idx="687">
                  <c:v>787</c:v>
                </c:pt>
                <c:pt idx="688">
                  <c:v>788</c:v>
                </c:pt>
                <c:pt idx="689">
                  <c:v>789</c:v>
                </c:pt>
                <c:pt idx="690">
                  <c:v>790</c:v>
                </c:pt>
                <c:pt idx="691">
                  <c:v>791</c:v>
                </c:pt>
                <c:pt idx="692">
                  <c:v>792</c:v>
                </c:pt>
                <c:pt idx="693">
                  <c:v>793</c:v>
                </c:pt>
                <c:pt idx="694">
                  <c:v>794</c:v>
                </c:pt>
                <c:pt idx="695">
                  <c:v>795</c:v>
                </c:pt>
                <c:pt idx="696">
                  <c:v>796</c:v>
                </c:pt>
                <c:pt idx="697">
                  <c:v>797</c:v>
                </c:pt>
                <c:pt idx="698">
                  <c:v>798</c:v>
                </c:pt>
                <c:pt idx="699">
                  <c:v>799</c:v>
                </c:pt>
                <c:pt idx="700">
                  <c:v>800</c:v>
                </c:pt>
                <c:pt idx="701">
                  <c:v>801</c:v>
                </c:pt>
                <c:pt idx="702">
                  <c:v>802</c:v>
                </c:pt>
                <c:pt idx="703">
                  <c:v>803</c:v>
                </c:pt>
                <c:pt idx="704">
                  <c:v>804</c:v>
                </c:pt>
                <c:pt idx="705">
                  <c:v>805</c:v>
                </c:pt>
                <c:pt idx="706">
                  <c:v>806</c:v>
                </c:pt>
                <c:pt idx="707">
                  <c:v>807</c:v>
                </c:pt>
                <c:pt idx="708">
                  <c:v>808</c:v>
                </c:pt>
                <c:pt idx="709">
                  <c:v>809</c:v>
                </c:pt>
                <c:pt idx="710">
                  <c:v>810</c:v>
                </c:pt>
                <c:pt idx="711">
                  <c:v>811</c:v>
                </c:pt>
                <c:pt idx="712">
                  <c:v>812</c:v>
                </c:pt>
                <c:pt idx="713">
                  <c:v>813</c:v>
                </c:pt>
                <c:pt idx="714">
                  <c:v>814</c:v>
                </c:pt>
                <c:pt idx="715">
                  <c:v>815</c:v>
                </c:pt>
                <c:pt idx="716">
                  <c:v>816</c:v>
                </c:pt>
                <c:pt idx="717">
                  <c:v>817</c:v>
                </c:pt>
                <c:pt idx="718">
                  <c:v>818</c:v>
                </c:pt>
                <c:pt idx="719">
                  <c:v>819</c:v>
                </c:pt>
                <c:pt idx="720">
                  <c:v>820</c:v>
                </c:pt>
                <c:pt idx="721">
                  <c:v>821</c:v>
                </c:pt>
                <c:pt idx="722">
                  <c:v>822</c:v>
                </c:pt>
                <c:pt idx="723">
                  <c:v>823</c:v>
                </c:pt>
                <c:pt idx="724">
                  <c:v>824</c:v>
                </c:pt>
                <c:pt idx="725">
                  <c:v>825</c:v>
                </c:pt>
                <c:pt idx="726">
                  <c:v>826</c:v>
                </c:pt>
                <c:pt idx="727">
                  <c:v>827</c:v>
                </c:pt>
                <c:pt idx="728">
                  <c:v>828</c:v>
                </c:pt>
                <c:pt idx="729">
                  <c:v>829</c:v>
                </c:pt>
                <c:pt idx="730">
                  <c:v>830</c:v>
                </c:pt>
                <c:pt idx="731">
                  <c:v>831</c:v>
                </c:pt>
                <c:pt idx="732">
                  <c:v>832</c:v>
                </c:pt>
                <c:pt idx="733">
                  <c:v>833</c:v>
                </c:pt>
                <c:pt idx="734">
                  <c:v>834</c:v>
                </c:pt>
                <c:pt idx="735">
                  <c:v>835</c:v>
                </c:pt>
                <c:pt idx="736">
                  <c:v>836</c:v>
                </c:pt>
                <c:pt idx="737">
                  <c:v>837</c:v>
                </c:pt>
                <c:pt idx="738">
                  <c:v>838</c:v>
                </c:pt>
                <c:pt idx="739">
                  <c:v>839</c:v>
                </c:pt>
                <c:pt idx="740">
                  <c:v>840</c:v>
                </c:pt>
                <c:pt idx="741">
                  <c:v>841</c:v>
                </c:pt>
                <c:pt idx="742">
                  <c:v>842</c:v>
                </c:pt>
                <c:pt idx="743">
                  <c:v>843</c:v>
                </c:pt>
                <c:pt idx="744">
                  <c:v>844</c:v>
                </c:pt>
                <c:pt idx="745">
                  <c:v>845</c:v>
                </c:pt>
                <c:pt idx="746">
                  <c:v>846</c:v>
                </c:pt>
                <c:pt idx="747">
                  <c:v>847</c:v>
                </c:pt>
                <c:pt idx="748">
                  <c:v>848</c:v>
                </c:pt>
                <c:pt idx="749">
                  <c:v>849</c:v>
                </c:pt>
                <c:pt idx="750">
                  <c:v>850</c:v>
                </c:pt>
                <c:pt idx="751">
                  <c:v>851</c:v>
                </c:pt>
                <c:pt idx="752">
                  <c:v>852</c:v>
                </c:pt>
                <c:pt idx="753">
                  <c:v>853</c:v>
                </c:pt>
                <c:pt idx="754">
                  <c:v>854</c:v>
                </c:pt>
                <c:pt idx="755">
                  <c:v>855</c:v>
                </c:pt>
                <c:pt idx="756">
                  <c:v>856</c:v>
                </c:pt>
                <c:pt idx="757">
                  <c:v>857</c:v>
                </c:pt>
                <c:pt idx="758">
                  <c:v>858</c:v>
                </c:pt>
                <c:pt idx="759">
                  <c:v>859</c:v>
                </c:pt>
                <c:pt idx="760">
                  <c:v>860</c:v>
                </c:pt>
                <c:pt idx="761">
                  <c:v>861</c:v>
                </c:pt>
                <c:pt idx="762">
                  <c:v>862</c:v>
                </c:pt>
                <c:pt idx="763">
                  <c:v>863</c:v>
                </c:pt>
                <c:pt idx="764">
                  <c:v>864</c:v>
                </c:pt>
                <c:pt idx="765">
                  <c:v>865</c:v>
                </c:pt>
                <c:pt idx="766">
                  <c:v>866</c:v>
                </c:pt>
                <c:pt idx="767">
                  <c:v>867</c:v>
                </c:pt>
                <c:pt idx="768">
                  <c:v>868</c:v>
                </c:pt>
                <c:pt idx="769">
                  <c:v>869</c:v>
                </c:pt>
                <c:pt idx="770">
                  <c:v>870</c:v>
                </c:pt>
                <c:pt idx="771">
                  <c:v>871</c:v>
                </c:pt>
                <c:pt idx="772">
                  <c:v>872</c:v>
                </c:pt>
                <c:pt idx="773">
                  <c:v>873</c:v>
                </c:pt>
                <c:pt idx="774">
                  <c:v>874</c:v>
                </c:pt>
                <c:pt idx="775">
                  <c:v>875</c:v>
                </c:pt>
                <c:pt idx="776">
                  <c:v>876</c:v>
                </c:pt>
                <c:pt idx="777">
                  <c:v>877</c:v>
                </c:pt>
                <c:pt idx="778">
                  <c:v>878</c:v>
                </c:pt>
                <c:pt idx="779">
                  <c:v>879</c:v>
                </c:pt>
                <c:pt idx="780">
                  <c:v>880</c:v>
                </c:pt>
                <c:pt idx="781">
                  <c:v>881</c:v>
                </c:pt>
                <c:pt idx="782">
                  <c:v>882</c:v>
                </c:pt>
                <c:pt idx="783">
                  <c:v>883</c:v>
                </c:pt>
                <c:pt idx="784">
                  <c:v>884</c:v>
                </c:pt>
                <c:pt idx="785">
                  <c:v>885</c:v>
                </c:pt>
                <c:pt idx="786">
                  <c:v>886</c:v>
                </c:pt>
                <c:pt idx="787">
                  <c:v>887</c:v>
                </c:pt>
                <c:pt idx="788">
                  <c:v>888</c:v>
                </c:pt>
                <c:pt idx="789">
                  <c:v>889</c:v>
                </c:pt>
                <c:pt idx="790">
                  <c:v>890</c:v>
                </c:pt>
                <c:pt idx="791">
                  <c:v>891</c:v>
                </c:pt>
                <c:pt idx="792">
                  <c:v>892</c:v>
                </c:pt>
                <c:pt idx="793">
                  <c:v>893</c:v>
                </c:pt>
                <c:pt idx="794">
                  <c:v>894</c:v>
                </c:pt>
                <c:pt idx="795">
                  <c:v>895</c:v>
                </c:pt>
                <c:pt idx="796">
                  <c:v>896</c:v>
                </c:pt>
                <c:pt idx="797">
                  <c:v>897</c:v>
                </c:pt>
                <c:pt idx="798">
                  <c:v>898</c:v>
                </c:pt>
                <c:pt idx="799">
                  <c:v>899</c:v>
                </c:pt>
                <c:pt idx="800">
                  <c:v>900</c:v>
                </c:pt>
                <c:pt idx="801">
                  <c:v>901</c:v>
                </c:pt>
                <c:pt idx="802">
                  <c:v>902</c:v>
                </c:pt>
                <c:pt idx="803">
                  <c:v>903</c:v>
                </c:pt>
                <c:pt idx="804">
                  <c:v>904</c:v>
                </c:pt>
                <c:pt idx="805">
                  <c:v>905</c:v>
                </c:pt>
                <c:pt idx="806">
                  <c:v>906</c:v>
                </c:pt>
                <c:pt idx="807">
                  <c:v>907</c:v>
                </c:pt>
                <c:pt idx="808">
                  <c:v>908</c:v>
                </c:pt>
                <c:pt idx="809">
                  <c:v>909</c:v>
                </c:pt>
                <c:pt idx="810">
                  <c:v>910</c:v>
                </c:pt>
                <c:pt idx="811">
                  <c:v>911</c:v>
                </c:pt>
                <c:pt idx="812">
                  <c:v>912</c:v>
                </c:pt>
                <c:pt idx="813">
                  <c:v>913</c:v>
                </c:pt>
                <c:pt idx="814">
                  <c:v>914</c:v>
                </c:pt>
                <c:pt idx="815">
                  <c:v>915</c:v>
                </c:pt>
                <c:pt idx="816">
                  <c:v>916</c:v>
                </c:pt>
                <c:pt idx="817">
                  <c:v>917</c:v>
                </c:pt>
                <c:pt idx="818">
                  <c:v>918</c:v>
                </c:pt>
                <c:pt idx="819">
                  <c:v>919</c:v>
                </c:pt>
                <c:pt idx="820">
                  <c:v>920</c:v>
                </c:pt>
                <c:pt idx="821">
                  <c:v>921</c:v>
                </c:pt>
                <c:pt idx="822">
                  <c:v>922</c:v>
                </c:pt>
                <c:pt idx="823">
                  <c:v>923</c:v>
                </c:pt>
                <c:pt idx="824">
                  <c:v>924</c:v>
                </c:pt>
                <c:pt idx="825">
                  <c:v>925</c:v>
                </c:pt>
                <c:pt idx="826">
                  <c:v>926</c:v>
                </c:pt>
                <c:pt idx="827">
                  <c:v>927</c:v>
                </c:pt>
                <c:pt idx="828">
                  <c:v>928</c:v>
                </c:pt>
                <c:pt idx="829">
                  <c:v>929</c:v>
                </c:pt>
                <c:pt idx="830">
                  <c:v>930</c:v>
                </c:pt>
                <c:pt idx="831">
                  <c:v>931</c:v>
                </c:pt>
                <c:pt idx="832">
                  <c:v>932</c:v>
                </c:pt>
                <c:pt idx="833">
                  <c:v>933</c:v>
                </c:pt>
                <c:pt idx="834">
                  <c:v>934</c:v>
                </c:pt>
                <c:pt idx="835">
                  <c:v>935</c:v>
                </c:pt>
                <c:pt idx="836">
                  <c:v>936</c:v>
                </c:pt>
                <c:pt idx="837">
                  <c:v>937</c:v>
                </c:pt>
                <c:pt idx="838">
                  <c:v>938</c:v>
                </c:pt>
                <c:pt idx="839">
                  <c:v>939</c:v>
                </c:pt>
                <c:pt idx="840">
                  <c:v>940</c:v>
                </c:pt>
                <c:pt idx="841">
                  <c:v>941</c:v>
                </c:pt>
                <c:pt idx="842">
                  <c:v>942</c:v>
                </c:pt>
                <c:pt idx="843">
                  <c:v>943</c:v>
                </c:pt>
                <c:pt idx="844">
                  <c:v>944</c:v>
                </c:pt>
                <c:pt idx="845">
                  <c:v>945</c:v>
                </c:pt>
                <c:pt idx="846">
                  <c:v>946</c:v>
                </c:pt>
                <c:pt idx="847">
                  <c:v>947</c:v>
                </c:pt>
                <c:pt idx="848">
                  <c:v>948</c:v>
                </c:pt>
                <c:pt idx="849">
                  <c:v>949</c:v>
                </c:pt>
                <c:pt idx="850">
                  <c:v>950</c:v>
                </c:pt>
                <c:pt idx="851">
                  <c:v>951</c:v>
                </c:pt>
                <c:pt idx="852">
                  <c:v>952</c:v>
                </c:pt>
                <c:pt idx="853">
                  <c:v>953</c:v>
                </c:pt>
                <c:pt idx="854">
                  <c:v>954</c:v>
                </c:pt>
                <c:pt idx="855">
                  <c:v>955</c:v>
                </c:pt>
                <c:pt idx="856">
                  <c:v>956</c:v>
                </c:pt>
                <c:pt idx="857">
                  <c:v>957</c:v>
                </c:pt>
                <c:pt idx="858">
                  <c:v>958</c:v>
                </c:pt>
                <c:pt idx="859">
                  <c:v>959</c:v>
                </c:pt>
                <c:pt idx="860">
                  <c:v>960</c:v>
                </c:pt>
                <c:pt idx="861">
                  <c:v>961</c:v>
                </c:pt>
                <c:pt idx="862">
                  <c:v>962</c:v>
                </c:pt>
                <c:pt idx="863">
                  <c:v>963</c:v>
                </c:pt>
                <c:pt idx="864">
                  <c:v>964</c:v>
                </c:pt>
                <c:pt idx="865">
                  <c:v>965</c:v>
                </c:pt>
                <c:pt idx="866">
                  <c:v>966</c:v>
                </c:pt>
                <c:pt idx="867">
                  <c:v>967</c:v>
                </c:pt>
                <c:pt idx="868">
                  <c:v>968</c:v>
                </c:pt>
                <c:pt idx="869">
                  <c:v>969</c:v>
                </c:pt>
                <c:pt idx="870">
                  <c:v>970</c:v>
                </c:pt>
                <c:pt idx="871">
                  <c:v>971</c:v>
                </c:pt>
                <c:pt idx="872">
                  <c:v>972</c:v>
                </c:pt>
                <c:pt idx="873">
                  <c:v>973</c:v>
                </c:pt>
                <c:pt idx="874">
                  <c:v>974</c:v>
                </c:pt>
                <c:pt idx="875">
                  <c:v>975</c:v>
                </c:pt>
                <c:pt idx="876">
                  <c:v>976</c:v>
                </c:pt>
                <c:pt idx="877">
                  <c:v>977</c:v>
                </c:pt>
                <c:pt idx="878">
                  <c:v>978</c:v>
                </c:pt>
                <c:pt idx="879">
                  <c:v>979</c:v>
                </c:pt>
                <c:pt idx="880">
                  <c:v>980</c:v>
                </c:pt>
                <c:pt idx="881">
                  <c:v>981</c:v>
                </c:pt>
                <c:pt idx="882">
                  <c:v>982</c:v>
                </c:pt>
                <c:pt idx="883">
                  <c:v>983</c:v>
                </c:pt>
                <c:pt idx="884">
                  <c:v>984</c:v>
                </c:pt>
                <c:pt idx="885">
                  <c:v>985</c:v>
                </c:pt>
                <c:pt idx="886">
                  <c:v>986</c:v>
                </c:pt>
                <c:pt idx="887">
                  <c:v>987</c:v>
                </c:pt>
                <c:pt idx="888">
                  <c:v>988</c:v>
                </c:pt>
                <c:pt idx="889">
                  <c:v>989</c:v>
                </c:pt>
                <c:pt idx="890">
                  <c:v>990</c:v>
                </c:pt>
                <c:pt idx="891">
                  <c:v>991</c:v>
                </c:pt>
                <c:pt idx="892">
                  <c:v>992</c:v>
                </c:pt>
                <c:pt idx="893">
                  <c:v>993</c:v>
                </c:pt>
                <c:pt idx="894">
                  <c:v>994</c:v>
                </c:pt>
                <c:pt idx="895">
                  <c:v>995</c:v>
                </c:pt>
                <c:pt idx="896">
                  <c:v>996</c:v>
                </c:pt>
                <c:pt idx="897">
                  <c:v>997</c:v>
                </c:pt>
                <c:pt idx="898">
                  <c:v>998</c:v>
                </c:pt>
                <c:pt idx="899">
                  <c:v>999</c:v>
                </c:pt>
                <c:pt idx="900">
                  <c:v>1000</c:v>
                </c:pt>
                <c:pt idx="901">
                  <c:v>1001</c:v>
                </c:pt>
                <c:pt idx="902">
                  <c:v>1002</c:v>
                </c:pt>
                <c:pt idx="903">
                  <c:v>1003</c:v>
                </c:pt>
                <c:pt idx="904">
                  <c:v>1004</c:v>
                </c:pt>
                <c:pt idx="905">
                  <c:v>1005</c:v>
                </c:pt>
                <c:pt idx="906">
                  <c:v>1006</c:v>
                </c:pt>
                <c:pt idx="907">
                  <c:v>1007</c:v>
                </c:pt>
                <c:pt idx="908">
                  <c:v>1008</c:v>
                </c:pt>
                <c:pt idx="909">
                  <c:v>1009</c:v>
                </c:pt>
                <c:pt idx="910">
                  <c:v>1010</c:v>
                </c:pt>
                <c:pt idx="911">
                  <c:v>1011</c:v>
                </c:pt>
                <c:pt idx="912">
                  <c:v>1012</c:v>
                </c:pt>
                <c:pt idx="913">
                  <c:v>1013</c:v>
                </c:pt>
                <c:pt idx="914">
                  <c:v>1014</c:v>
                </c:pt>
                <c:pt idx="915">
                  <c:v>1015</c:v>
                </c:pt>
                <c:pt idx="916">
                  <c:v>1016</c:v>
                </c:pt>
                <c:pt idx="917">
                  <c:v>1017</c:v>
                </c:pt>
                <c:pt idx="918">
                  <c:v>1018</c:v>
                </c:pt>
                <c:pt idx="919">
                  <c:v>1019</c:v>
                </c:pt>
                <c:pt idx="920">
                  <c:v>1020</c:v>
                </c:pt>
                <c:pt idx="921">
                  <c:v>1021</c:v>
                </c:pt>
                <c:pt idx="922">
                  <c:v>1022</c:v>
                </c:pt>
                <c:pt idx="923">
                  <c:v>1023</c:v>
                </c:pt>
                <c:pt idx="924">
                  <c:v>1024</c:v>
                </c:pt>
                <c:pt idx="925">
                  <c:v>1025</c:v>
                </c:pt>
                <c:pt idx="926">
                  <c:v>1026</c:v>
                </c:pt>
                <c:pt idx="927">
                  <c:v>1027</c:v>
                </c:pt>
                <c:pt idx="928">
                  <c:v>1028</c:v>
                </c:pt>
                <c:pt idx="929">
                  <c:v>1029</c:v>
                </c:pt>
                <c:pt idx="930">
                  <c:v>1030</c:v>
                </c:pt>
                <c:pt idx="931">
                  <c:v>1031</c:v>
                </c:pt>
                <c:pt idx="932">
                  <c:v>1032</c:v>
                </c:pt>
                <c:pt idx="933">
                  <c:v>1033</c:v>
                </c:pt>
                <c:pt idx="934">
                  <c:v>1034</c:v>
                </c:pt>
                <c:pt idx="935">
                  <c:v>1035</c:v>
                </c:pt>
                <c:pt idx="936">
                  <c:v>1036</c:v>
                </c:pt>
                <c:pt idx="937">
                  <c:v>1037</c:v>
                </c:pt>
                <c:pt idx="938">
                  <c:v>1038</c:v>
                </c:pt>
                <c:pt idx="939">
                  <c:v>1039</c:v>
                </c:pt>
                <c:pt idx="940">
                  <c:v>1040</c:v>
                </c:pt>
                <c:pt idx="941">
                  <c:v>1041</c:v>
                </c:pt>
                <c:pt idx="942">
                  <c:v>1042</c:v>
                </c:pt>
                <c:pt idx="943">
                  <c:v>1043</c:v>
                </c:pt>
                <c:pt idx="944">
                  <c:v>1044</c:v>
                </c:pt>
                <c:pt idx="945">
                  <c:v>1045</c:v>
                </c:pt>
                <c:pt idx="946">
                  <c:v>1046</c:v>
                </c:pt>
                <c:pt idx="947">
                  <c:v>1047</c:v>
                </c:pt>
                <c:pt idx="948">
                  <c:v>1048</c:v>
                </c:pt>
                <c:pt idx="949">
                  <c:v>1049</c:v>
                </c:pt>
                <c:pt idx="950">
                  <c:v>1050</c:v>
                </c:pt>
                <c:pt idx="951">
                  <c:v>1051</c:v>
                </c:pt>
                <c:pt idx="952">
                  <c:v>1052</c:v>
                </c:pt>
                <c:pt idx="953">
                  <c:v>1053</c:v>
                </c:pt>
                <c:pt idx="954">
                  <c:v>1054</c:v>
                </c:pt>
                <c:pt idx="955">
                  <c:v>1055</c:v>
                </c:pt>
                <c:pt idx="956">
                  <c:v>1056</c:v>
                </c:pt>
                <c:pt idx="957">
                  <c:v>1057</c:v>
                </c:pt>
                <c:pt idx="958">
                  <c:v>1058</c:v>
                </c:pt>
                <c:pt idx="959">
                  <c:v>1059</c:v>
                </c:pt>
                <c:pt idx="960">
                  <c:v>1060</c:v>
                </c:pt>
                <c:pt idx="961">
                  <c:v>1061</c:v>
                </c:pt>
                <c:pt idx="962">
                  <c:v>1062</c:v>
                </c:pt>
                <c:pt idx="963">
                  <c:v>1063</c:v>
                </c:pt>
                <c:pt idx="964">
                  <c:v>1064</c:v>
                </c:pt>
                <c:pt idx="965">
                  <c:v>1065</c:v>
                </c:pt>
                <c:pt idx="966">
                  <c:v>1066</c:v>
                </c:pt>
                <c:pt idx="967">
                  <c:v>1067</c:v>
                </c:pt>
                <c:pt idx="968">
                  <c:v>1068</c:v>
                </c:pt>
                <c:pt idx="969">
                  <c:v>1069</c:v>
                </c:pt>
                <c:pt idx="970">
                  <c:v>1070</c:v>
                </c:pt>
                <c:pt idx="971">
                  <c:v>1071</c:v>
                </c:pt>
                <c:pt idx="972">
                  <c:v>1072</c:v>
                </c:pt>
                <c:pt idx="973">
                  <c:v>1073</c:v>
                </c:pt>
                <c:pt idx="974">
                  <c:v>1074</c:v>
                </c:pt>
                <c:pt idx="975">
                  <c:v>1075</c:v>
                </c:pt>
                <c:pt idx="976">
                  <c:v>1076</c:v>
                </c:pt>
                <c:pt idx="977">
                  <c:v>1077</c:v>
                </c:pt>
                <c:pt idx="978">
                  <c:v>1078</c:v>
                </c:pt>
                <c:pt idx="979">
                  <c:v>1079</c:v>
                </c:pt>
                <c:pt idx="980">
                  <c:v>1080</c:v>
                </c:pt>
                <c:pt idx="981">
                  <c:v>1081</c:v>
                </c:pt>
                <c:pt idx="982">
                  <c:v>1082</c:v>
                </c:pt>
                <c:pt idx="983">
                  <c:v>1083</c:v>
                </c:pt>
                <c:pt idx="984">
                  <c:v>1084</c:v>
                </c:pt>
                <c:pt idx="985">
                  <c:v>1085</c:v>
                </c:pt>
                <c:pt idx="986">
                  <c:v>1086</c:v>
                </c:pt>
                <c:pt idx="987">
                  <c:v>1087</c:v>
                </c:pt>
                <c:pt idx="988">
                  <c:v>1088</c:v>
                </c:pt>
                <c:pt idx="989">
                  <c:v>1089</c:v>
                </c:pt>
                <c:pt idx="990">
                  <c:v>1090</c:v>
                </c:pt>
                <c:pt idx="991">
                  <c:v>1091</c:v>
                </c:pt>
                <c:pt idx="992">
                  <c:v>1092</c:v>
                </c:pt>
                <c:pt idx="993">
                  <c:v>1093</c:v>
                </c:pt>
                <c:pt idx="994">
                  <c:v>1094</c:v>
                </c:pt>
                <c:pt idx="995">
                  <c:v>1095</c:v>
                </c:pt>
                <c:pt idx="996">
                  <c:v>1096</c:v>
                </c:pt>
                <c:pt idx="997">
                  <c:v>1097</c:v>
                </c:pt>
                <c:pt idx="998">
                  <c:v>1098</c:v>
                </c:pt>
                <c:pt idx="999">
                  <c:v>1099</c:v>
                </c:pt>
                <c:pt idx="1000">
                  <c:v>1100</c:v>
                </c:pt>
                <c:pt idx="1001">
                  <c:v>1101</c:v>
                </c:pt>
                <c:pt idx="1002">
                  <c:v>1102</c:v>
                </c:pt>
                <c:pt idx="1003">
                  <c:v>1103</c:v>
                </c:pt>
                <c:pt idx="1004">
                  <c:v>1104</c:v>
                </c:pt>
                <c:pt idx="1005">
                  <c:v>1105</c:v>
                </c:pt>
                <c:pt idx="1006">
                  <c:v>1106</c:v>
                </c:pt>
                <c:pt idx="1007">
                  <c:v>1107</c:v>
                </c:pt>
                <c:pt idx="1008">
                  <c:v>1108</c:v>
                </c:pt>
                <c:pt idx="1009">
                  <c:v>1109</c:v>
                </c:pt>
                <c:pt idx="1010">
                  <c:v>1110</c:v>
                </c:pt>
                <c:pt idx="1011">
                  <c:v>1111</c:v>
                </c:pt>
                <c:pt idx="1012">
                  <c:v>1112</c:v>
                </c:pt>
                <c:pt idx="1013">
                  <c:v>1113</c:v>
                </c:pt>
                <c:pt idx="1014">
                  <c:v>1114</c:v>
                </c:pt>
                <c:pt idx="1015">
                  <c:v>1115</c:v>
                </c:pt>
                <c:pt idx="1016">
                  <c:v>1116</c:v>
                </c:pt>
                <c:pt idx="1017">
                  <c:v>1117</c:v>
                </c:pt>
                <c:pt idx="1018">
                  <c:v>1118</c:v>
                </c:pt>
                <c:pt idx="1019">
                  <c:v>1119</c:v>
                </c:pt>
                <c:pt idx="1020">
                  <c:v>1120</c:v>
                </c:pt>
                <c:pt idx="1021">
                  <c:v>1121</c:v>
                </c:pt>
                <c:pt idx="1022">
                  <c:v>1122</c:v>
                </c:pt>
                <c:pt idx="1023">
                  <c:v>1123</c:v>
                </c:pt>
                <c:pt idx="1024">
                  <c:v>1124</c:v>
                </c:pt>
                <c:pt idx="1025">
                  <c:v>1125</c:v>
                </c:pt>
                <c:pt idx="1026">
                  <c:v>1126</c:v>
                </c:pt>
                <c:pt idx="1027">
                  <c:v>1127</c:v>
                </c:pt>
                <c:pt idx="1028">
                  <c:v>1128</c:v>
                </c:pt>
                <c:pt idx="1029">
                  <c:v>1129</c:v>
                </c:pt>
                <c:pt idx="1030">
                  <c:v>1130</c:v>
                </c:pt>
                <c:pt idx="1031">
                  <c:v>1131</c:v>
                </c:pt>
                <c:pt idx="1032">
                  <c:v>1132</c:v>
                </c:pt>
                <c:pt idx="1033">
                  <c:v>1133</c:v>
                </c:pt>
                <c:pt idx="1034">
                  <c:v>1134</c:v>
                </c:pt>
                <c:pt idx="1035">
                  <c:v>1135</c:v>
                </c:pt>
                <c:pt idx="1036">
                  <c:v>1136</c:v>
                </c:pt>
                <c:pt idx="1037">
                  <c:v>1137</c:v>
                </c:pt>
                <c:pt idx="1038">
                  <c:v>1138</c:v>
                </c:pt>
                <c:pt idx="1039">
                  <c:v>1139</c:v>
                </c:pt>
                <c:pt idx="1040">
                  <c:v>1140</c:v>
                </c:pt>
                <c:pt idx="1041">
                  <c:v>1141</c:v>
                </c:pt>
                <c:pt idx="1042">
                  <c:v>1142</c:v>
                </c:pt>
                <c:pt idx="1043">
                  <c:v>1143</c:v>
                </c:pt>
                <c:pt idx="1044">
                  <c:v>1144</c:v>
                </c:pt>
                <c:pt idx="1045">
                  <c:v>1145</c:v>
                </c:pt>
                <c:pt idx="1046">
                  <c:v>1146</c:v>
                </c:pt>
                <c:pt idx="1047">
                  <c:v>1147</c:v>
                </c:pt>
                <c:pt idx="1048">
                  <c:v>1148</c:v>
                </c:pt>
                <c:pt idx="1049">
                  <c:v>1149</c:v>
                </c:pt>
                <c:pt idx="1050">
                  <c:v>1150</c:v>
                </c:pt>
                <c:pt idx="1051">
                  <c:v>1151</c:v>
                </c:pt>
                <c:pt idx="1052">
                  <c:v>1152</c:v>
                </c:pt>
                <c:pt idx="1053">
                  <c:v>1153</c:v>
                </c:pt>
                <c:pt idx="1054">
                  <c:v>1154</c:v>
                </c:pt>
                <c:pt idx="1055">
                  <c:v>1155</c:v>
                </c:pt>
                <c:pt idx="1056">
                  <c:v>1156</c:v>
                </c:pt>
                <c:pt idx="1057">
                  <c:v>1157</c:v>
                </c:pt>
                <c:pt idx="1058">
                  <c:v>1158</c:v>
                </c:pt>
                <c:pt idx="1059">
                  <c:v>1159</c:v>
                </c:pt>
                <c:pt idx="1060">
                  <c:v>1160</c:v>
                </c:pt>
                <c:pt idx="1061">
                  <c:v>1161</c:v>
                </c:pt>
                <c:pt idx="1062">
                  <c:v>1162</c:v>
                </c:pt>
                <c:pt idx="1063">
                  <c:v>1163</c:v>
                </c:pt>
                <c:pt idx="1064">
                  <c:v>1164</c:v>
                </c:pt>
                <c:pt idx="1065">
                  <c:v>1165</c:v>
                </c:pt>
                <c:pt idx="1066">
                  <c:v>1166</c:v>
                </c:pt>
                <c:pt idx="1067">
                  <c:v>1167</c:v>
                </c:pt>
                <c:pt idx="1068">
                  <c:v>1168</c:v>
                </c:pt>
                <c:pt idx="1069">
                  <c:v>1169</c:v>
                </c:pt>
                <c:pt idx="1070">
                  <c:v>1170</c:v>
                </c:pt>
                <c:pt idx="1071">
                  <c:v>1171</c:v>
                </c:pt>
                <c:pt idx="1072">
                  <c:v>1172</c:v>
                </c:pt>
                <c:pt idx="1073">
                  <c:v>1173</c:v>
                </c:pt>
                <c:pt idx="1074">
                  <c:v>1174</c:v>
                </c:pt>
                <c:pt idx="1075">
                  <c:v>1175</c:v>
                </c:pt>
                <c:pt idx="1076">
                  <c:v>1176</c:v>
                </c:pt>
                <c:pt idx="1077">
                  <c:v>1177</c:v>
                </c:pt>
                <c:pt idx="1078">
                  <c:v>1178</c:v>
                </c:pt>
                <c:pt idx="1079">
                  <c:v>1179</c:v>
                </c:pt>
                <c:pt idx="1080">
                  <c:v>1180</c:v>
                </c:pt>
                <c:pt idx="1081">
                  <c:v>1181</c:v>
                </c:pt>
                <c:pt idx="1082">
                  <c:v>1182</c:v>
                </c:pt>
                <c:pt idx="1083">
                  <c:v>1183</c:v>
                </c:pt>
                <c:pt idx="1084">
                  <c:v>1184</c:v>
                </c:pt>
                <c:pt idx="1085">
                  <c:v>1185</c:v>
                </c:pt>
                <c:pt idx="1086">
                  <c:v>1186</c:v>
                </c:pt>
                <c:pt idx="1087">
                  <c:v>1187</c:v>
                </c:pt>
                <c:pt idx="1088">
                  <c:v>1188</c:v>
                </c:pt>
                <c:pt idx="1089">
                  <c:v>1189</c:v>
                </c:pt>
                <c:pt idx="1090">
                  <c:v>1190</c:v>
                </c:pt>
                <c:pt idx="1091">
                  <c:v>1191</c:v>
                </c:pt>
                <c:pt idx="1092">
                  <c:v>1192</c:v>
                </c:pt>
                <c:pt idx="1093">
                  <c:v>1193</c:v>
                </c:pt>
                <c:pt idx="1094">
                  <c:v>1194</c:v>
                </c:pt>
                <c:pt idx="1095">
                  <c:v>1195</c:v>
                </c:pt>
                <c:pt idx="1096">
                  <c:v>1196</c:v>
                </c:pt>
                <c:pt idx="1097">
                  <c:v>1197</c:v>
                </c:pt>
                <c:pt idx="1098">
                  <c:v>1198</c:v>
                </c:pt>
                <c:pt idx="1099">
                  <c:v>1199</c:v>
                </c:pt>
                <c:pt idx="1100">
                  <c:v>1200</c:v>
                </c:pt>
                <c:pt idx="1101">
                  <c:v>1201</c:v>
                </c:pt>
                <c:pt idx="1102">
                  <c:v>1202</c:v>
                </c:pt>
                <c:pt idx="1103">
                  <c:v>1203</c:v>
                </c:pt>
                <c:pt idx="1104">
                  <c:v>1204</c:v>
                </c:pt>
                <c:pt idx="1105">
                  <c:v>1205</c:v>
                </c:pt>
                <c:pt idx="1106">
                  <c:v>1206</c:v>
                </c:pt>
                <c:pt idx="1107">
                  <c:v>1207</c:v>
                </c:pt>
                <c:pt idx="1108">
                  <c:v>1208</c:v>
                </c:pt>
                <c:pt idx="1109">
                  <c:v>1209</c:v>
                </c:pt>
                <c:pt idx="1110">
                  <c:v>1210</c:v>
                </c:pt>
                <c:pt idx="1111">
                  <c:v>1211</c:v>
                </c:pt>
                <c:pt idx="1112">
                  <c:v>1212</c:v>
                </c:pt>
                <c:pt idx="1113">
                  <c:v>1213</c:v>
                </c:pt>
                <c:pt idx="1114">
                  <c:v>1214</c:v>
                </c:pt>
                <c:pt idx="1115">
                  <c:v>1215</c:v>
                </c:pt>
                <c:pt idx="1116">
                  <c:v>1216</c:v>
                </c:pt>
                <c:pt idx="1117">
                  <c:v>1217</c:v>
                </c:pt>
                <c:pt idx="1118">
                  <c:v>1218</c:v>
                </c:pt>
                <c:pt idx="1119">
                  <c:v>1219</c:v>
                </c:pt>
                <c:pt idx="1120">
                  <c:v>1220</c:v>
                </c:pt>
                <c:pt idx="1121">
                  <c:v>1221</c:v>
                </c:pt>
                <c:pt idx="1122">
                  <c:v>1222</c:v>
                </c:pt>
                <c:pt idx="1123">
                  <c:v>1223</c:v>
                </c:pt>
                <c:pt idx="1124">
                  <c:v>1224</c:v>
                </c:pt>
                <c:pt idx="1125">
                  <c:v>1225</c:v>
                </c:pt>
                <c:pt idx="1126">
                  <c:v>1226</c:v>
                </c:pt>
                <c:pt idx="1127">
                  <c:v>1227</c:v>
                </c:pt>
                <c:pt idx="1128">
                  <c:v>1228</c:v>
                </c:pt>
                <c:pt idx="1129">
                  <c:v>1229</c:v>
                </c:pt>
                <c:pt idx="1130">
                  <c:v>1230</c:v>
                </c:pt>
                <c:pt idx="1131">
                  <c:v>1231</c:v>
                </c:pt>
                <c:pt idx="1132">
                  <c:v>1232</c:v>
                </c:pt>
                <c:pt idx="1133">
                  <c:v>1233</c:v>
                </c:pt>
                <c:pt idx="1134">
                  <c:v>1234</c:v>
                </c:pt>
                <c:pt idx="1135">
                  <c:v>1235</c:v>
                </c:pt>
                <c:pt idx="1136">
                  <c:v>1236</c:v>
                </c:pt>
                <c:pt idx="1137">
                  <c:v>1237</c:v>
                </c:pt>
                <c:pt idx="1138">
                  <c:v>1238</c:v>
                </c:pt>
                <c:pt idx="1139">
                  <c:v>1239</c:v>
                </c:pt>
                <c:pt idx="1140">
                  <c:v>1240</c:v>
                </c:pt>
                <c:pt idx="1141">
                  <c:v>1241</c:v>
                </c:pt>
                <c:pt idx="1142">
                  <c:v>1242</c:v>
                </c:pt>
                <c:pt idx="1143">
                  <c:v>1243</c:v>
                </c:pt>
                <c:pt idx="1144">
                  <c:v>1244</c:v>
                </c:pt>
                <c:pt idx="1145">
                  <c:v>1245</c:v>
                </c:pt>
                <c:pt idx="1146">
                  <c:v>1246</c:v>
                </c:pt>
                <c:pt idx="1147">
                  <c:v>1247</c:v>
                </c:pt>
                <c:pt idx="1148">
                  <c:v>1248</c:v>
                </c:pt>
                <c:pt idx="1149">
                  <c:v>1249</c:v>
                </c:pt>
                <c:pt idx="1150">
                  <c:v>1250</c:v>
                </c:pt>
                <c:pt idx="1151">
                  <c:v>1251</c:v>
                </c:pt>
                <c:pt idx="1152">
                  <c:v>1252</c:v>
                </c:pt>
                <c:pt idx="1153">
                  <c:v>1253</c:v>
                </c:pt>
                <c:pt idx="1154">
                  <c:v>1254</c:v>
                </c:pt>
                <c:pt idx="1155">
                  <c:v>1255</c:v>
                </c:pt>
                <c:pt idx="1156">
                  <c:v>1256</c:v>
                </c:pt>
                <c:pt idx="1157">
                  <c:v>1257</c:v>
                </c:pt>
                <c:pt idx="1158">
                  <c:v>1258</c:v>
                </c:pt>
                <c:pt idx="1159">
                  <c:v>1259</c:v>
                </c:pt>
                <c:pt idx="1160">
                  <c:v>1260</c:v>
                </c:pt>
                <c:pt idx="1161">
                  <c:v>1261</c:v>
                </c:pt>
                <c:pt idx="1162">
                  <c:v>1262</c:v>
                </c:pt>
                <c:pt idx="1163">
                  <c:v>1263</c:v>
                </c:pt>
                <c:pt idx="1164">
                  <c:v>1264</c:v>
                </c:pt>
                <c:pt idx="1165">
                  <c:v>1265</c:v>
                </c:pt>
                <c:pt idx="1166">
                  <c:v>1266</c:v>
                </c:pt>
                <c:pt idx="1167">
                  <c:v>1267</c:v>
                </c:pt>
                <c:pt idx="1168">
                  <c:v>1268</c:v>
                </c:pt>
                <c:pt idx="1169">
                  <c:v>1269</c:v>
                </c:pt>
                <c:pt idx="1170">
                  <c:v>1270</c:v>
                </c:pt>
                <c:pt idx="1171">
                  <c:v>1271</c:v>
                </c:pt>
                <c:pt idx="1172">
                  <c:v>1272</c:v>
                </c:pt>
                <c:pt idx="1173">
                  <c:v>1273</c:v>
                </c:pt>
                <c:pt idx="1174">
                  <c:v>1274</c:v>
                </c:pt>
                <c:pt idx="1175">
                  <c:v>1275</c:v>
                </c:pt>
                <c:pt idx="1176">
                  <c:v>1276</c:v>
                </c:pt>
                <c:pt idx="1177">
                  <c:v>1277</c:v>
                </c:pt>
                <c:pt idx="1178">
                  <c:v>1278</c:v>
                </c:pt>
                <c:pt idx="1179">
                  <c:v>1279</c:v>
                </c:pt>
                <c:pt idx="1180">
                  <c:v>1280</c:v>
                </c:pt>
                <c:pt idx="1181">
                  <c:v>1281</c:v>
                </c:pt>
                <c:pt idx="1182">
                  <c:v>1282</c:v>
                </c:pt>
                <c:pt idx="1183">
                  <c:v>1283</c:v>
                </c:pt>
                <c:pt idx="1184">
                  <c:v>1284</c:v>
                </c:pt>
                <c:pt idx="1185">
                  <c:v>1285</c:v>
                </c:pt>
                <c:pt idx="1186">
                  <c:v>1286</c:v>
                </c:pt>
                <c:pt idx="1187">
                  <c:v>1287</c:v>
                </c:pt>
                <c:pt idx="1188">
                  <c:v>1288</c:v>
                </c:pt>
                <c:pt idx="1189">
                  <c:v>1289</c:v>
                </c:pt>
                <c:pt idx="1190">
                  <c:v>1290</c:v>
                </c:pt>
                <c:pt idx="1191">
                  <c:v>1291</c:v>
                </c:pt>
                <c:pt idx="1192">
                  <c:v>1292</c:v>
                </c:pt>
                <c:pt idx="1193">
                  <c:v>1293</c:v>
                </c:pt>
                <c:pt idx="1194">
                  <c:v>1294</c:v>
                </c:pt>
                <c:pt idx="1195">
                  <c:v>1295</c:v>
                </c:pt>
                <c:pt idx="1196">
                  <c:v>1296</c:v>
                </c:pt>
                <c:pt idx="1197">
                  <c:v>1297</c:v>
                </c:pt>
                <c:pt idx="1198">
                  <c:v>1298</c:v>
                </c:pt>
                <c:pt idx="1199">
                  <c:v>1299</c:v>
                </c:pt>
                <c:pt idx="1200">
                  <c:v>1300</c:v>
                </c:pt>
                <c:pt idx="1201">
                  <c:v>1301</c:v>
                </c:pt>
                <c:pt idx="1202">
                  <c:v>1302</c:v>
                </c:pt>
                <c:pt idx="1203">
                  <c:v>1303</c:v>
                </c:pt>
                <c:pt idx="1204">
                  <c:v>1304</c:v>
                </c:pt>
                <c:pt idx="1205">
                  <c:v>1305</c:v>
                </c:pt>
                <c:pt idx="1206">
                  <c:v>1306</c:v>
                </c:pt>
                <c:pt idx="1207">
                  <c:v>1307</c:v>
                </c:pt>
                <c:pt idx="1208">
                  <c:v>1308</c:v>
                </c:pt>
                <c:pt idx="1209">
                  <c:v>1309</c:v>
                </c:pt>
                <c:pt idx="1210">
                  <c:v>1310</c:v>
                </c:pt>
                <c:pt idx="1211">
                  <c:v>1311</c:v>
                </c:pt>
                <c:pt idx="1212">
                  <c:v>1312</c:v>
                </c:pt>
                <c:pt idx="1213">
                  <c:v>1313</c:v>
                </c:pt>
                <c:pt idx="1214">
                  <c:v>1314</c:v>
                </c:pt>
                <c:pt idx="1215">
                  <c:v>1315</c:v>
                </c:pt>
                <c:pt idx="1216">
                  <c:v>1316</c:v>
                </c:pt>
                <c:pt idx="1217">
                  <c:v>1317</c:v>
                </c:pt>
                <c:pt idx="1218">
                  <c:v>1318</c:v>
                </c:pt>
                <c:pt idx="1219">
                  <c:v>1319</c:v>
                </c:pt>
                <c:pt idx="1220">
                  <c:v>1320</c:v>
                </c:pt>
                <c:pt idx="1221">
                  <c:v>1321</c:v>
                </c:pt>
                <c:pt idx="1222">
                  <c:v>1322</c:v>
                </c:pt>
                <c:pt idx="1223">
                  <c:v>1323</c:v>
                </c:pt>
                <c:pt idx="1224">
                  <c:v>1324</c:v>
                </c:pt>
                <c:pt idx="1225">
                  <c:v>1325</c:v>
                </c:pt>
                <c:pt idx="1226">
                  <c:v>1326</c:v>
                </c:pt>
                <c:pt idx="1227">
                  <c:v>1327</c:v>
                </c:pt>
                <c:pt idx="1228">
                  <c:v>1328</c:v>
                </c:pt>
                <c:pt idx="1229">
                  <c:v>1329</c:v>
                </c:pt>
                <c:pt idx="1230">
                  <c:v>1330</c:v>
                </c:pt>
                <c:pt idx="1231">
                  <c:v>1331</c:v>
                </c:pt>
                <c:pt idx="1232">
                  <c:v>1332</c:v>
                </c:pt>
                <c:pt idx="1233">
                  <c:v>1333</c:v>
                </c:pt>
                <c:pt idx="1234">
                  <c:v>1334</c:v>
                </c:pt>
                <c:pt idx="1235">
                  <c:v>1335</c:v>
                </c:pt>
                <c:pt idx="1236">
                  <c:v>1336</c:v>
                </c:pt>
                <c:pt idx="1237">
                  <c:v>1337</c:v>
                </c:pt>
                <c:pt idx="1238">
                  <c:v>1338</c:v>
                </c:pt>
                <c:pt idx="1239">
                  <c:v>1339</c:v>
                </c:pt>
                <c:pt idx="1240">
                  <c:v>1340</c:v>
                </c:pt>
                <c:pt idx="1241">
                  <c:v>1341</c:v>
                </c:pt>
                <c:pt idx="1242">
                  <c:v>1342</c:v>
                </c:pt>
                <c:pt idx="1243">
                  <c:v>1343</c:v>
                </c:pt>
                <c:pt idx="1244">
                  <c:v>1344</c:v>
                </c:pt>
                <c:pt idx="1245">
                  <c:v>1345</c:v>
                </c:pt>
                <c:pt idx="1246">
                  <c:v>1346</c:v>
                </c:pt>
                <c:pt idx="1247">
                  <c:v>1347</c:v>
                </c:pt>
                <c:pt idx="1248">
                  <c:v>1348</c:v>
                </c:pt>
                <c:pt idx="1249">
                  <c:v>1349</c:v>
                </c:pt>
                <c:pt idx="1250">
                  <c:v>1350</c:v>
                </c:pt>
                <c:pt idx="1251">
                  <c:v>1351</c:v>
                </c:pt>
                <c:pt idx="1252">
                  <c:v>1352</c:v>
                </c:pt>
                <c:pt idx="1253">
                  <c:v>1353</c:v>
                </c:pt>
                <c:pt idx="1254">
                  <c:v>1354</c:v>
                </c:pt>
                <c:pt idx="1255">
                  <c:v>1355</c:v>
                </c:pt>
                <c:pt idx="1256">
                  <c:v>1356</c:v>
                </c:pt>
                <c:pt idx="1257">
                  <c:v>1357</c:v>
                </c:pt>
                <c:pt idx="1258">
                  <c:v>1358</c:v>
                </c:pt>
                <c:pt idx="1259">
                  <c:v>1359</c:v>
                </c:pt>
                <c:pt idx="1260">
                  <c:v>1360</c:v>
                </c:pt>
                <c:pt idx="1261">
                  <c:v>1361</c:v>
                </c:pt>
                <c:pt idx="1262">
                  <c:v>1362</c:v>
                </c:pt>
                <c:pt idx="1263">
                  <c:v>1363</c:v>
                </c:pt>
                <c:pt idx="1264">
                  <c:v>1364</c:v>
                </c:pt>
                <c:pt idx="1265">
                  <c:v>1365</c:v>
                </c:pt>
                <c:pt idx="1266">
                  <c:v>1366</c:v>
                </c:pt>
                <c:pt idx="1267">
                  <c:v>1367</c:v>
                </c:pt>
                <c:pt idx="1268">
                  <c:v>1368</c:v>
                </c:pt>
                <c:pt idx="1269">
                  <c:v>1369</c:v>
                </c:pt>
                <c:pt idx="1270">
                  <c:v>1370</c:v>
                </c:pt>
                <c:pt idx="1271">
                  <c:v>1371</c:v>
                </c:pt>
                <c:pt idx="1272">
                  <c:v>1372</c:v>
                </c:pt>
                <c:pt idx="1273">
                  <c:v>1373</c:v>
                </c:pt>
                <c:pt idx="1274">
                  <c:v>1374</c:v>
                </c:pt>
                <c:pt idx="1275">
                  <c:v>1375</c:v>
                </c:pt>
                <c:pt idx="1276">
                  <c:v>1376</c:v>
                </c:pt>
                <c:pt idx="1277">
                  <c:v>1377</c:v>
                </c:pt>
                <c:pt idx="1278">
                  <c:v>1378</c:v>
                </c:pt>
                <c:pt idx="1279">
                  <c:v>1379</c:v>
                </c:pt>
                <c:pt idx="1280">
                  <c:v>1380</c:v>
                </c:pt>
                <c:pt idx="1281">
                  <c:v>1381</c:v>
                </c:pt>
                <c:pt idx="1282">
                  <c:v>1382</c:v>
                </c:pt>
                <c:pt idx="1283">
                  <c:v>1383</c:v>
                </c:pt>
                <c:pt idx="1284">
                  <c:v>1384</c:v>
                </c:pt>
                <c:pt idx="1285">
                  <c:v>1385</c:v>
                </c:pt>
                <c:pt idx="1286">
                  <c:v>1386</c:v>
                </c:pt>
                <c:pt idx="1287">
                  <c:v>1387</c:v>
                </c:pt>
                <c:pt idx="1288">
                  <c:v>1388</c:v>
                </c:pt>
                <c:pt idx="1289">
                  <c:v>1389</c:v>
                </c:pt>
                <c:pt idx="1290">
                  <c:v>1390</c:v>
                </c:pt>
                <c:pt idx="1291">
                  <c:v>1391</c:v>
                </c:pt>
                <c:pt idx="1292">
                  <c:v>1392</c:v>
                </c:pt>
                <c:pt idx="1293">
                  <c:v>1393</c:v>
                </c:pt>
                <c:pt idx="1294">
                  <c:v>1394</c:v>
                </c:pt>
                <c:pt idx="1295">
                  <c:v>1395</c:v>
                </c:pt>
                <c:pt idx="1296">
                  <c:v>1396</c:v>
                </c:pt>
                <c:pt idx="1297">
                  <c:v>1397</c:v>
                </c:pt>
                <c:pt idx="1298">
                  <c:v>1398</c:v>
                </c:pt>
                <c:pt idx="1299">
                  <c:v>1399</c:v>
                </c:pt>
                <c:pt idx="1300">
                  <c:v>1400</c:v>
                </c:pt>
                <c:pt idx="1301">
                  <c:v>1401</c:v>
                </c:pt>
                <c:pt idx="1302">
                  <c:v>1402</c:v>
                </c:pt>
                <c:pt idx="1303">
                  <c:v>1403</c:v>
                </c:pt>
                <c:pt idx="1304">
                  <c:v>1404</c:v>
                </c:pt>
                <c:pt idx="1305">
                  <c:v>1405</c:v>
                </c:pt>
                <c:pt idx="1306">
                  <c:v>1406</c:v>
                </c:pt>
                <c:pt idx="1307">
                  <c:v>1407</c:v>
                </c:pt>
                <c:pt idx="1308">
                  <c:v>1408</c:v>
                </c:pt>
                <c:pt idx="1309">
                  <c:v>1409</c:v>
                </c:pt>
                <c:pt idx="1310">
                  <c:v>1410</c:v>
                </c:pt>
                <c:pt idx="1311">
                  <c:v>1411</c:v>
                </c:pt>
                <c:pt idx="1312">
                  <c:v>1412</c:v>
                </c:pt>
                <c:pt idx="1313">
                  <c:v>1413</c:v>
                </c:pt>
                <c:pt idx="1314">
                  <c:v>1414</c:v>
                </c:pt>
                <c:pt idx="1315">
                  <c:v>1415</c:v>
                </c:pt>
                <c:pt idx="1316">
                  <c:v>1416</c:v>
                </c:pt>
                <c:pt idx="1317">
                  <c:v>1417</c:v>
                </c:pt>
                <c:pt idx="1318">
                  <c:v>1418</c:v>
                </c:pt>
                <c:pt idx="1319">
                  <c:v>1419</c:v>
                </c:pt>
                <c:pt idx="1320">
                  <c:v>1420</c:v>
                </c:pt>
                <c:pt idx="1321">
                  <c:v>1421</c:v>
                </c:pt>
                <c:pt idx="1322">
                  <c:v>1422</c:v>
                </c:pt>
                <c:pt idx="1323">
                  <c:v>1423</c:v>
                </c:pt>
                <c:pt idx="1324">
                  <c:v>1424</c:v>
                </c:pt>
                <c:pt idx="1325">
                  <c:v>1425</c:v>
                </c:pt>
                <c:pt idx="1326">
                  <c:v>1426</c:v>
                </c:pt>
                <c:pt idx="1327">
                  <c:v>1427</c:v>
                </c:pt>
                <c:pt idx="1328">
                  <c:v>1428</c:v>
                </c:pt>
                <c:pt idx="1329">
                  <c:v>1429</c:v>
                </c:pt>
                <c:pt idx="1330">
                  <c:v>1430</c:v>
                </c:pt>
                <c:pt idx="1331">
                  <c:v>1431</c:v>
                </c:pt>
                <c:pt idx="1332">
                  <c:v>1432</c:v>
                </c:pt>
                <c:pt idx="1333">
                  <c:v>1433</c:v>
                </c:pt>
                <c:pt idx="1334">
                  <c:v>1434</c:v>
                </c:pt>
                <c:pt idx="1335">
                  <c:v>1435</c:v>
                </c:pt>
                <c:pt idx="1336">
                  <c:v>1436</c:v>
                </c:pt>
                <c:pt idx="1337">
                  <c:v>1437</c:v>
                </c:pt>
                <c:pt idx="1338">
                  <c:v>1438</c:v>
                </c:pt>
                <c:pt idx="1339">
                  <c:v>1439</c:v>
                </c:pt>
                <c:pt idx="1340">
                  <c:v>1440</c:v>
                </c:pt>
                <c:pt idx="1341">
                  <c:v>1441</c:v>
                </c:pt>
                <c:pt idx="1342">
                  <c:v>1442</c:v>
                </c:pt>
                <c:pt idx="1343">
                  <c:v>1443</c:v>
                </c:pt>
                <c:pt idx="1344">
                  <c:v>1444</c:v>
                </c:pt>
                <c:pt idx="1345">
                  <c:v>1445</c:v>
                </c:pt>
                <c:pt idx="1346">
                  <c:v>1446</c:v>
                </c:pt>
                <c:pt idx="1347">
                  <c:v>1447</c:v>
                </c:pt>
                <c:pt idx="1348">
                  <c:v>1448</c:v>
                </c:pt>
                <c:pt idx="1349">
                  <c:v>1449</c:v>
                </c:pt>
                <c:pt idx="1350">
                  <c:v>1450</c:v>
                </c:pt>
                <c:pt idx="1351">
                  <c:v>1451</c:v>
                </c:pt>
                <c:pt idx="1352">
                  <c:v>1452</c:v>
                </c:pt>
                <c:pt idx="1353">
                  <c:v>1453</c:v>
                </c:pt>
                <c:pt idx="1354">
                  <c:v>1454</c:v>
                </c:pt>
                <c:pt idx="1355">
                  <c:v>1455</c:v>
                </c:pt>
                <c:pt idx="1356">
                  <c:v>1456</c:v>
                </c:pt>
                <c:pt idx="1357">
                  <c:v>1457</c:v>
                </c:pt>
                <c:pt idx="1358">
                  <c:v>1458</c:v>
                </c:pt>
                <c:pt idx="1359">
                  <c:v>1459</c:v>
                </c:pt>
                <c:pt idx="1360">
                  <c:v>1460</c:v>
                </c:pt>
                <c:pt idx="1361">
                  <c:v>1461</c:v>
                </c:pt>
                <c:pt idx="1362">
                  <c:v>1462</c:v>
                </c:pt>
                <c:pt idx="1363">
                  <c:v>1463</c:v>
                </c:pt>
                <c:pt idx="1364">
                  <c:v>1464</c:v>
                </c:pt>
                <c:pt idx="1365">
                  <c:v>1465</c:v>
                </c:pt>
                <c:pt idx="1366">
                  <c:v>1466</c:v>
                </c:pt>
                <c:pt idx="1367">
                  <c:v>1467</c:v>
                </c:pt>
                <c:pt idx="1368">
                  <c:v>1468</c:v>
                </c:pt>
                <c:pt idx="1369">
                  <c:v>1469</c:v>
                </c:pt>
                <c:pt idx="1370">
                  <c:v>1470</c:v>
                </c:pt>
                <c:pt idx="1371">
                  <c:v>1471</c:v>
                </c:pt>
                <c:pt idx="1372">
                  <c:v>1472</c:v>
                </c:pt>
                <c:pt idx="1373">
                  <c:v>1473</c:v>
                </c:pt>
                <c:pt idx="1374">
                  <c:v>1474</c:v>
                </c:pt>
                <c:pt idx="1375">
                  <c:v>1475</c:v>
                </c:pt>
                <c:pt idx="1376">
                  <c:v>1476</c:v>
                </c:pt>
                <c:pt idx="1377">
                  <c:v>1477</c:v>
                </c:pt>
                <c:pt idx="1378">
                  <c:v>1478</c:v>
                </c:pt>
                <c:pt idx="1379">
                  <c:v>1479</c:v>
                </c:pt>
                <c:pt idx="1380">
                  <c:v>1480</c:v>
                </c:pt>
                <c:pt idx="1381">
                  <c:v>1481</c:v>
                </c:pt>
                <c:pt idx="1382">
                  <c:v>1482</c:v>
                </c:pt>
                <c:pt idx="1383">
                  <c:v>1483</c:v>
                </c:pt>
                <c:pt idx="1384">
                  <c:v>1484</c:v>
                </c:pt>
                <c:pt idx="1385">
                  <c:v>1485</c:v>
                </c:pt>
                <c:pt idx="1386">
                  <c:v>1486</c:v>
                </c:pt>
                <c:pt idx="1387">
                  <c:v>1487</c:v>
                </c:pt>
                <c:pt idx="1388">
                  <c:v>1488</c:v>
                </c:pt>
                <c:pt idx="1389">
                  <c:v>1489</c:v>
                </c:pt>
                <c:pt idx="1390">
                  <c:v>1490</c:v>
                </c:pt>
                <c:pt idx="1391">
                  <c:v>1491</c:v>
                </c:pt>
                <c:pt idx="1392">
                  <c:v>1492</c:v>
                </c:pt>
                <c:pt idx="1393">
                  <c:v>1493</c:v>
                </c:pt>
                <c:pt idx="1394">
                  <c:v>1494</c:v>
                </c:pt>
                <c:pt idx="1395">
                  <c:v>1495</c:v>
                </c:pt>
                <c:pt idx="1396">
                  <c:v>1496</c:v>
                </c:pt>
                <c:pt idx="1397">
                  <c:v>1497</c:v>
                </c:pt>
                <c:pt idx="1398">
                  <c:v>1498</c:v>
                </c:pt>
                <c:pt idx="1399">
                  <c:v>1499</c:v>
                </c:pt>
                <c:pt idx="1400">
                  <c:v>1500</c:v>
                </c:pt>
                <c:pt idx="1401">
                  <c:v>1501</c:v>
                </c:pt>
                <c:pt idx="1402">
                  <c:v>1502</c:v>
                </c:pt>
                <c:pt idx="1403">
                  <c:v>1503</c:v>
                </c:pt>
                <c:pt idx="1404">
                  <c:v>1504</c:v>
                </c:pt>
                <c:pt idx="1405">
                  <c:v>1505</c:v>
                </c:pt>
                <c:pt idx="1406">
                  <c:v>1506</c:v>
                </c:pt>
                <c:pt idx="1407">
                  <c:v>1507</c:v>
                </c:pt>
                <c:pt idx="1408">
                  <c:v>1508</c:v>
                </c:pt>
                <c:pt idx="1409">
                  <c:v>1509</c:v>
                </c:pt>
                <c:pt idx="1410">
                  <c:v>1510</c:v>
                </c:pt>
                <c:pt idx="1411">
                  <c:v>1511</c:v>
                </c:pt>
                <c:pt idx="1412">
                  <c:v>1512</c:v>
                </c:pt>
                <c:pt idx="1413">
                  <c:v>1513</c:v>
                </c:pt>
                <c:pt idx="1414">
                  <c:v>1514</c:v>
                </c:pt>
                <c:pt idx="1415">
                  <c:v>1515</c:v>
                </c:pt>
                <c:pt idx="1416">
                  <c:v>1516</c:v>
                </c:pt>
                <c:pt idx="1417">
                  <c:v>1517</c:v>
                </c:pt>
                <c:pt idx="1418">
                  <c:v>1518</c:v>
                </c:pt>
                <c:pt idx="1419">
                  <c:v>1519</c:v>
                </c:pt>
                <c:pt idx="1420">
                  <c:v>1520</c:v>
                </c:pt>
                <c:pt idx="1421">
                  <c:v>1521</c:v>
                </c:pt>
                <c:pt idx="1422">
                  <c:v>1522</c:v>
                </c:pt>
                <c:pt idx="1423">
                  <c:v>1523</c:v>
                </c:pt>
                <c:pt idx="1424">
                  <c:v>1524</c:v>
                </c:pt>
                <c:pt idx="1425">
                  <c:v>1525</c:v>
                </c:pt>
                <c:pt idx="1426">
                  <c:v>1526</c:v>
                </c:pt>
                <c:pt idx="1427">
                  <c:v>1527</c:v>
                </c:pt>
                <c:pt idx="1428">
                  <c:v>1528</c:v>
                </c:pt>
                <c:pt idx="1429">
                  <c:v>1529</c:v>
                </c:pt>
                <c:pt idx="1430">
                  <c:v>1530</c:v>
                </c:pt>
                <c:pt idx="1431">
                  <c:v>1531</c:v>
                </c:pt>
                <c:pt idx="1432">
                  <c:v>1532</c:v>
                </c:pt>
                <c:pt idx="1433">
                  <c:v>1533</c:v>
                </c:pt>
                <c:pt idx="1434">
                  <c:v>1534</c:v>
                </c:pt>
                <c:pt idx="1435">
                  <c:v>1535</c:v>
                </c:pt>
                <c:pt idx="1436">
                  <c:v>1536</c:v>
                </c:pt>
                <c:pt idx="1437">
                  <c:v>1537</c:v>
                </c:pt>
                <c:pt idx="1438">
                  <c:v>1538</c:v>
                </c:pt>
                <c:pt idx="1439">
                  <c:v>1539</c:v>
                </c:pt>
                <c:pt idx="1440">
                  <c:v>1540</c:v>
                </c:pt>
                <c:pt idx="1441">
                  <c:v>1541</c:v>
                </c:pt>
                <c:pt idx="1442">
                  <c:v>1542</c:v>
                </c:pt>
                <c:pt idx="1443">
                  <c:v>1543</c:v>
                </c:pt>
                <c:pt idx="1444">
                  <c:v>1544</c:v>
                </c:pt>
                <c:pt idx="1445">
                  <c:v>1545</c:v>
                </c:pt>
                <c:pt idx="1446">
                  <c:v>1546</c:v>
                </c:pt>
                <c:pt idx="1447">
                  <c:v>1547</c:v>
                </c:pt>
                <c:pt idx="1448">
                  <c:v>1548</c:v>
                </c:pt>
                <c:pt idx="1449">
                  <c:v>1549</c:v>
                </c:pt>
                <c:pt idx="1450">
                  <c:v>1550</c:v>
                </c:pt>
                <c:pt idx="1451">
                  <c:v>1551</c:v>
                </c:pt>
                <c:pt idx="1452">
                  <c:v>1552</c:v>
                </c:pt>
                <c:pt idx="1453">
                  <c:v>1553</c:v>
                </c:pt>
                <c:pt idx="1454">
                  <c:v>1554</c:v>
                </c:pt>
                <c:pt idx="1455">
                  <c:v>1555</c:v>
                </c:pt>
                <c:pt idx="1456">
                  <c:v>1556</c:v>
                </c:pt>
                <c:pt idx="1457">
                  <c:v>1557</c:v>
                </c:pt>
                <c:pt idx="1458">
                  <c:v>1558</c:v>
                </c:pt>
                <c:pt idx="1459">
                  <c:v>1559</c:v>
                </c:pt>
                <c:pt idx="1460">
                  <c:v>1560</c:v>
                </c:pt>
                <c:pt idx="1461">
                  <c:v>1561</c:v>
                </c:pt>
                <c:pt idx="1462">
                  <c:v>1562</c:v>
                </c:pt>
                <c:pt idx="1463">
                  <c:v>1563</c:v>
                </c:pt>
                <c:pt idx="1464">
                  <c:v>1564</c:v>
                </c:pt>
                <c:pt idx="1465">
                  <c:v>1565</c:v>
                </c:pt>
                <c:pt idx="1466">
                  <c:v>1566</c:v>
                </c:pt>
                <c:pt idx="1467">
                  <c:v>1567</c:v>
                </c:pt>
                <c:pt idx="1468">
                  <c:v>1568</c:v>
                </c:pt>
                <c:pt idx="1469">
                  <c:v>1569</c:v>
                </c:pt>
                <c:pt idx="1470">
                  <c:v>1570</c:v>
                </c:pt>
                <c:pt idx="1471">
                  <c:v>1571</c:v>
                </c:pt>
                <c:pt idx="1472">
                  <c:v>1572</c:v>
                </c:pt>
                <c:pt idx="1473">
                  <c:v>1573</c:v>
                </c:pt>
                <c:pt idx="1474">
                  <c:v>1574</c:v>
                </c:pt>
                <c:pt idx="1475">
                  <c:v>1575</c:v>
                </c:pt>
                <c:pt idx="1476">
                  <c:v>1576</c:v>
                </c:pt>
                <c:pt idx="1477">
                  <c:v>1577</c:v>
                </c:pt>
                <c:pt idx="1478">
                  <c:v>1578</c:v>
                </c:pt>
                <c:pt idx="1479">
                  <c:v>1579</c:v>
                </c:pt>
                <c:pt idx="1480">
                  <c:v>1580</c:v>
                </c:pt>
                <c:pt idx="1481">
                  <c:v>1581</c:v>
                </c:pt>
                <c:pt idx="1482">
                  <c:v>1582</c:v>
                </c:pt>
                <c:pt idx="1483">
                  <c:v>1583</c:v>
                </c:pt>
                <c:pt idx="1484">
                  <c:v>1584</c:v>
                </c:pt>
                <c:pt idx="1485">
                  <c:v>1585</c:v>
                </c:pt>
                <c:pt idx="1486">
                  <c:v>1586</c:v>
                </c:pt>
                <c:pt idx="1487">
                  <c:v>1587</c:v>
                </c:pt>
                <c:pt idx="1488">
                  <c:v>1588</c:v>
                </c:pt>
                <c:pt idx="1489">
                  <c:v>1589</c:v>
                </c:pt>
                <c:pt idx="1490">
                  <c:v>1590</c:v>
                </c:pt>
                <c:pt idx="1491">
                  <c:v>1591</c:v>
                </c:pt>
                <c:pt idx="1492">
                  <c:v>1592</c:v>
                </c:pt>
                <c:pt idx="1493">
                  <c:v>1593</c:v>
                </c:pt>
                <c:pt idx="1494">
                  <c:v>1594</c:v>
                </c:pt>
                <c:pt idx="1495">
                  <c:v>1595</c:v>
                </c:pt>
                <c:pt idx="1496">
                  <c:v>1596</c:v>
                </c:pt>
                <c:pt idx="1497">
                  <c:v>1597</c:v>
                </c:pt>
                <c:pt idx="1498">
                  <c:v>1598</c:v>
                </c:pt>
                <c:pt idx="1499">
                  <c:v>1599</c:v>
                </c:pt>
                <c:pt idx="1500">
                  <c:v>1600</c:v>
                </c:pt>
                <c:pt idx="1501">
                  <c:v>1601</c:v>
                </c:pt>
                <c:pt idx="1502">
                  <c:v>1602</c:v>
                </c:pt>
                <c:pt idx="1503">
                  <c:v>1603</c:v>
                </c:pt>
                <c:pt idx="1504">
                  <c:v>1604</c:v>
                </c:pt>
                <c:pt idx="1505">
                  <c:v>1605</c:v>
                </c:pt>
                <c:pt idx="1506">
                  <c:v>1606</c:v>
                </c:pt>
                <c:pt idx="1507">
                  <c:v>1607</c:v>
                </c:pt>
                <c:pt idx="1508">
                  <c:v>1608</c:v>
                </c:pt>
                <c:pt idx="1509">
                  <c:v>1609</c:v>
                </c:pt>
                <c:pt idx="1510">
                  <c:v>1610</c:v>
                </c:pt>
                <c:pt idx="1511">
                  <c:v>1611</c:v>
                </c:pt>
                <c:pt idx="1512">
                  <c:v>1612</c:v>
                </c:pt>
                <c:pt idx="1513">
                  <c:v>1613</c:v>
                </c:pt>
                <c:pt idx="1514">
                  <c:v>1614</c:v>
                </c:pt>
                <c:pt idx="1515">
                  <c:v>1615</c:v>
                </c:pt>
                <c:pt idx="1516">
                  <c:v>1616</c:v>
                </c:pt>
                <c:pt idx="1517">
                  <c:v>1617</c:v>
                </c:pt>
                <c:pt idx="1518">
                  <c:v>1618</c:v>
                </c:pt>
                <c:pt idx="1519">
                  <c:v>1619</c:v>
                </c:pt>
                <c:pt idx="1520">
                  <c:v>1620</c:v>
                </c:pt>
                <c:pt idx="1521">
                  <c:v>1621</c:v>
                </c:pt>
                <c:pt idx="1522">
                  <c:v>1622</c:v>
                </c:pt>
                <c:pt idx="1523">
                  <c:v>1623</c:v>
                </c:pt>
                <c:pt idx="1524">
                  <c:v>1624</c:v>
                </c:pt>
                <c:pt idx="1525">
                  <c:v>1625</c:v>
                </c:pt>
                <c:pt idx="1526">
                  <c:v>1626</c:v>
                </c:pt>
                <c:pt idx="1527">
                  <c:v>1627</c:v>
                </c:pt>
                <c:pt idx="1528">
                  <c:v>1628</c:v>
                </c:pt>
                <c:pt idx="1529">
                  <c:v>1629</c:v>
                </c:pt>
                <c:pt idx="1530">
                  <c:v>1630</c:v>
                </c:pt>
                <c:pt idx="1531">
                  <c:v>1631</c:v>
                </c:pt>
                <c:pt idx="1532">
                  <c:v>1632</c:v>
                </c:pt>
                <c:pt idx="1533">
                  <c:v>1633</c:v>
                </c:pt>
                <c:pt idx="1534">
                  <c:v>1634</c:v>
                </c:pt>
                <c:pt idx="1535">
                  <c:v>1635</c:v>
                </c:pt>
                <c:pt idx="1536">
                  <c:v>1636</c:v>
                </c:pt>
                <c:pt idx="1537">
                  <c:v>1637</c:v>
                </c:pt>
                <c:pt idx="1538">
                  <c:v>1638</c:v>
                </c:pt>
                <c:pt idx="1539">
                  <c:v>1639</c:v>
                </c:pt>
                <c:pt idx="1540">
                  <c:v>1640</c:v>
                </c:pt>
                <c:pt idx="1541">
                  <c:v>1641</c:v>
                </c:pt>
                <c:pt idx="1542">
                  <c:v>1642</c:v>
                </c:pt>
                <c:pt idx="1543">
                  <c:v>1643</c:v>
                </c:pt>
                <c:pt idx="1544">
                  <c:v>1644</c:v>
                </c:pt>
                <c:pt idx="1545">
                  <c:v>1645</c:v>
                </c:pt>
                <c:pt idx="1546">
                  <c:v>1646</c:v>
                </c:pt>
                <c:pt idx="1547">
                  <c:v>1647</c:v>
                </c:pt>
                <c:pt idx="1548">
                  <c:v>1648</c:v>
                </c:pt>
                <c:pt idx="1549">
                  <c:v>1649</c:v>
                </c:pt>
                <c:pt idx="1550">
                  <c:v>1650</c:v>
                </c:pt>
                <c:pt idx="1551">
                  <c:v>1651</c:v>
                </c:pt>
                <c:pt idx="1552">
                  <c:v>1652</c:v>
                </c:pt>
                <c:pt idx="1553">
                  <c:v>1653</c:v>
                </c:pt>
                <c:pt idx="1554">
                  <c:v>1654</c:v>
                </c:pt>
                <c:pt idx="1555">
                  <c:v>1655</c:v>
                </c:pt>
                <c:pt idx="1556">
                  <c:v>1656</c:v>
                </c:pt>
                <c:pt idx="1557">
                  <c:v>1657</c:v>
                </c:pt>
                <c:pt idx="1558">
                  <c:v>1658</c:v>
                </c:pt>
                <c:pt idx="1559">
                  <c:v>1659</c:v>
                </c:pt>
                <c:pt idx="1560">
                  <c:v>1660</c:v>
                </c:pt>
                <c:pt idx="1561">
                  <c:v>1661</c:v>
                </c:pt>
                <c:pt idx="1562">
                  <c:v>1662</c:v>
                </c:pt>
                <c:pt idx="1563">
                  <c:v>1663</c:v>
                </c:pt>
                <c:pt idx="1564">
                  <c:v>1664</c:v>
                </c:pt>
                <c:pt idx="1565">
                  <c:v>1665</c:v>
                </c:pt>
                <c:pt idx="1566">
                  <c:v>1666</c:v>
                </c:pt>
                <c:pt idx="1567">
                  <c:v>1667</c:v>
                </c:pt>
                <c:pt idx="1568">
                  <c:v>1668</c:v>
                </c:pt>
                <c:pt idx="1569">
                  <c:v>1669</c:v>
                </c:pt>
                <c:pt idx="1570">
                  <c:v>1670</c:v>
                </c:pt>
                <c:pt idx="1571">
                  <c:v>1671</c:v>
                </c:pt>
                <c:pt idx="1572">
                  <c:v>1672</c:v>
                </c:pt>
                <c:pt idx="1573">
                  <c:v>1673</c:v>
                </c:pt>
                <c:pt idx="1574">
                  <c:v>1674</c:v>
                </c:pt>
                <c:pt idx="1575">
                  <c:v>1675</c:v>
                </c:pt>
                <c:pt idx="1576">
                  <c:v>1676</c:v>
                </c:pt>
                <c:pt idx="1577">
                  <c:v>1677</c:v>
                </c:pt>
                <c:pt idx="1578">
                  <c:v>1678</c:v>
                </c:pt>
                <c:pt idx="1579">
                  <c:v>1679</c:v>
                </c:pt>
                <c:pt idx="1580">
                  <c:v>1680</c:v>
                </c:pt>
                <c:pt idx="1581">
                  <c:v>1681</c:v>
                </c:pt>
                <c:pt idx="1582">
                  <c:v>1682</c:v>
                </c:pt>
                <c:pt idx="1583">
                  <c:v>1683</c:v>
                </c:pt>
                <c:pt idx="1584">
                  <c:v>1684</c:v>
                </c:pt>
                <c:pt idx="1585">
                  <c:v>1685</c:v>
                </c:pt>
                <c:pt idx="1586">
                  <c:v>1686</c:v>
                </c:pt>
                <c:pt idx="1587">
                  <c:v>1687</c:v>
                </c:pt>
                <c:pt idx="1588">
                  <c:v>1688</c:v>
                </c:pt>
                <c:pt idx="1589">
                  <c:v>1689</c:v>
                </c:pt>
                <c:pt idx="1590">
                  <c:v>1690</c:v>
                </c:pt>
                <c:pt idx="1591">
                  <c:v>1691</c:v>
                </c:pt>
                <c:pt idx="1592">
                  <c:v>1692</c:v>
                </c:pt>
                <c:pt idx="1593">
                  <c:v>1693</c:v>
                </c:pt>
                <c:pt idx="1594">
                  <c:v>1694</c:v>
                </c:pt>
                <c:pt idx="1595">
                  <c:v>1695</c:v>
                </c:pt>
                <c:pt idx="1596">
                  <c:v>1696</c:v>
                </c:pt>
                <c:pt idx="1597">
                  <c:v>1697</c:v>
                </c:pt>
                <c:pt idx="1598">
                  <c:v>1698</c:v>
                </c:pt>
                <c:pt idx="1599">
                  <c:v>1699</c:v>
                </c:pt>
                <c:pt idx="1600">
                  <c:v>1700</c:v>
                </c:pt>
                <c:pt idx="1601">
                  <c:v>1701</c:v>
                </c:pt>
                <c:pt idx="1602">
                  <c:v>1702</c:v>
                </c:pt>
                <c:pt idx="1603">
                  <c:v>1703</c:v>
                </c:pt>
                <c:pt idx="1604">
                  <c:v>1704</c:v>
                </c:pt>
                <c:pt idx="1605">
                  <c:v>1705</c:v>
                </c:pt>
                <c:pt idx="1606">
                  <c:v>1706</c:v>
                </c:pt>
                <c:pt idx="1607">
                  <c:v>1707</c:v>
                </c:pt>
                <c:pt idx="1608">
                  <c:v>1708</c:v>
                </c:pt>
                <c:pt idx="1609">
                  <c:v>1709</c:v>
                </c:pt>
                <c:pt idx="1610">
                  <c:v>1710</c:v>
                </c:pt>
                <c:pt idx="1611">
                  <c:v>1711</c:v>
                </c:pt>
                <c:pt idx="1612">
                  <c:v>1712</c:v>
                </c:pt>
                <c:pt idx="1613">
                  <c:v>1713</c:v>
                </c:pt>
                <c:pt idx="1614">
                  <c:v>1714</c:v>
                </c:pt>
                <c:pt idx="1615">
                  <c:v>1715</c:v>
                </c:pt>
                <c:pt idx="1616">
                  <c:v>1716</c:v>
                </c:pt>
                <c:pt idx="1617">
                  <c:v>1717</c:v>
                </c:pt>
                <c:pt idx="1618">
                  <c:v>1718</c:v>
                </c:pt>
                <c:pt idx="1619">
                  <c:v>1719</c:v>
                </c:pt>
                <c:pt idx="1620">
                  <c:v>1720</c:v>
                </c:pt>
                <c:pt idx="1621">
                  <c:v>1721</c:v>
                </c:pt>
                <c:pt idx="1622">
                  <c:v>1722</c:v>
                </c:pt>
                <c:pt idx="1623">
                  <c:v>1723</c:v>
                </c:pt>
                <c:pt idx="1624">
                  <c:v>1724</c:v>
                </c:pt>
                <c:pt idx="1625">
                  <c:v>1725</c:v>
                </c:pt>
                <c:pt idx="1626">
                  <c:v>1726</c:v>
                </c:pt>
                <c:pt idx="1627">
                  <c:v>1727</c:v>
                </c:pt>
                <c:pt idx="1628">
                  <c:v>1728</c:v>
                </c:pt>
                <c:pt idx="1629">
                  <c:v>1729</c:v>
                </c:pt>
                <c:pt idx="1630">
                  <c:v>1730</c:v>
                </c:pt>
                <c:pt idx="1631">
                  <c:v>1731</c:v>
                </c:pt>
                <c:pt idx="1632">
                  <c:v>1732</c:v>
                </c:pt>
                <c:pt idx="1633">
                  <c:v>1733</c:v>
                </c:pt>
                <c:pt idx="1634">
                  <c:v>1734</c:v>
                </c:pt>
                <c:pt idx="1635">
                  <c:v>1735</c:v>
                </c:pt>
                <c:pt idx="1636">
                  <c:v>1736</c:v>
                </c:pt>
                <c:pt idx="1637">
                  <c:v>1737</c:v>
                </c:pt>
                <c:pt idx="1638">
                  <c:v>1738</c:v>
                </c:pt>
                <c:pt idx="1639">
                  <c:v>1739</c:v>
                </c:pt>
                <c:pt idx="1640">
                  <c:v>1740</c:v>
                </c:pt>
                <c:pt idx="1641">
                  <c:v>1741</c:v>
                </c:pt>
                <c:pt idx="1642">
                  <c:v>1742</c:v>
                </c:pt>
                <c:pt idx="1643">
                  <c:v>1743</c:v>
                </c:pt>
                <c:pt idx="1644">
                  <c:v>1744</c:v>
                </c:pt>
                <c:pt idx="1645">
                  <c:v>1745</c:v>
                </c:pt>
                <c:pt idx="1646">
                  <c:v>1746</c:v>
                </c:pt>
                <c:pt idx="1647">
                  <c:v>1747</c:v>
                </c:pt>
                <c:pt idx="1648">
                  <c:v>1748</c:v>
                </c:pt>
                <c:pt idx="1649">
                  <c:v>1749</c:v>
                </c:pt>
                <c:pt idx="1650">
                  <c:v>1750</c:v>
                </c:pt>
                <c:pt idx="1651">
                  <c:v>1751</c:v>
                </c:pt>
                <c:pt idx="1652">
                  <c:v>1752</c:v>
                </c:pt>
                <c:pt idx="1653">
                  <c:v>1753</c:v>
                </c:pt>
                <c:pt idx="1654">
                  <c:v>1754</c:v>
                </c:pt>
                <c:pt idx="1655">
                  <c:v>1755</c:v>
                </c:pt>
                <c:pt idx="1656">
                  <c:v>1756</c:v>
                </c:pt>
                <c:pt idx="1657">
                  <c:v>1757</c:v>
                </c:pt>
                <c:pt idx="1658">
                  <c:v>1758</c:v>
                </c:pt>
                <c:pt idx="1659">
                  <c:v>1759</c:v>
                </c:pt>
                <c:pt idx="1660">
                  <c:v>1760</c:v>
                </c:pt>
                <c:pt idx="1661">
                  <c:v>1761</c:v>
                </c:pt>
                <c:pt idx="1662">
                  <c:v>1762</c:v>
                </c:pt>
                <c:pt idx="1663">
                  <c:v>1763</c:v>
                </c:pt>
                <c:pt idx="1664">
                  <c:v>1764</c:v>
                </c:pt>
                <c:pt idx="1665">
                  <c:v>1765</c:v>
                </c:pt>
                <c:pt idx="1666">
                  <c:v>1766</c:v>
                </c:pt>
                <c:pt idx="1667">
                  <c:v>1767</c:v>
                </c:pt>
                <c:pt idx="1668">
                  <c:v>1768</c:v>
                </c:pt>
                <c:pt idx="1669">
                  <c:v>1769</c:v>
                </c:pt>
                <c:pt idx="1670">
                  <c:v>1770</c:v>
                </c:pt>
                <c:pt idx="1671">
                  <c:v>1771</c:v>
                </c:pt>
                <c:pt idx="1672">
                  <c:v>1772</c:v>
                </c:pt>
                <c:pt idx="1673">
                  <c:v>1773</c:v>
                </c:pt>
                <c:pt idx="1674">
                  <c:v>1774</c:v>
                </c:pt>
                <c:pt idx="1675">
                  <c:v>1775</c:v>
                </c:pt>
                <c:pt idx="1676">
                  <c:v>1776</c:v>
                </c:pt>
                <c:pt idx="1677">
                  <c:v>1777</c:v>
                </c:pt>
                <c:pt idx="1678">
                  <c:v>1778</c:v>
                </c:pt>
                <c:pt idx="1679">
                  <c:v>1779</c:v>
                </c:pt>
                <c:pt idx="1680">
                  <c:v>1780</c:v>
                </c:pt>
                <c:pt idx="1681">
                  <c:v>1781</c:v>
                </c:pt>
                <c:pt idx="1682">
                  <c:v>1782</c:v>
                </c:pt>
                <c:pt idx="1683">
                  <c:v>1783</c:v>
                </c:pt>
                <c:pt idx="1684">
                  <c:v>1784</c:v>
                </c:pt>
                <c:pt idx="1685">
                  <c:v>1785</c:v>
                </c:pt>
                <c:pt idx="1686">
                  <c:v>1786</c:v>
                </c:pt>
                <c:pt idx="1687">
                  <c:v>1787</c:v>
                </c:pt>
                <c:pt idx="1688">
                  <c:v>1788</c:v>
                </c:pt>
                <c:pt idx="1689">
                  <c:v>1789</c:v>
                </c:pt>
                <c:pt idx="1690">
                  <c:v>1790</c:v>
                </c:pt>
                <c:pt idx="1691">
                  <c:v>1791</c:v>
                </c:pt>
                <c:pt idx="1692">
                  <c:v>1792</c:v>
                </c:pt>
                <c:pt idx="1693">
                  <c:v>1793</c:v>
                </c:pt>
                <c:pt idx="1694">
                  <c:v>1794</c:v>
                </c:pt>
                <c:pt idx="1695">
                  <c:v>1795</c:v>
                </c:pt>
                <c:pt idx="1696">
                  <c:v>1796</c:v>
                </c:pt>
                <c:pt idx="1697">
                  <c:v>1797</c:v>
                </c:pt>
                <c:pt idx="1698">
                  <c:v>1798</c:v>
                </c:pt>
                <c:pt idx="1699">
                  <c:v>1799</c:v>
                </c:pt>
                <c:pt idx="1700">
                  <c:v>1800</c:v>
                </c:pt>
                <c:pt idx="1701">
                  <c:v>1801</c:v>
                </c:pt>
                <c:pt idx="1702">
                  <c:v>1802</c:v>
                </c:pt>
                <c:pt idx="1703">
                  <c:v>1803</c:v>
                </c:pt>
                <c:pt idx="1704">
                  <c:v>1804</c:v>
                </c:pt>
                <c:pt idx="1705">
                  <c:v>1805</c:v>
                </c:pt>
                <c:pt idx="1706">
                  <c:v>1806</c:v>
                </c:pt>
                <c:pt idx="1707">
                  <c:v>1807</c:v>
                </c:pt>
                <c:pt idx="1708">
                  <c:v>1808</c:v>
                </c:pt>
                <c:pt idx="1709">
                  <c:v>1809</c:v>
                </c:pt>
                <c:pt idx="1710">
                  <c:v>1810</c:v>
                </c:pt>
                <c:pt idx="1711">
                  <c:v>1811</c:v>
                </c:pt>
                <c:pt idx="1712">
                  <c:v>1812</c:v>
                </c:pt>
                <c:pt idx="1713">
                  <c:v>1813</c:v>
                </c:pt>
                <c:pt idx="1714">
                  <c:v>1814</c:v>
                </c:pt>
                <c:pt idx="1715">
                  <c:v>1815</c:v>
                </c:pt>
                <c:pt idx="1716">
                  <c:v>1816</c:v>
                </c:pt>
                <c:pt idx="1717">
                  <c:v>1817</c:v>
                </c:pt>
                <c:pt idx="1718">
                  <c:v>1818</c:v>
                </c:pt>
                <c:pt idx="1719">
                  <c:v>1819</c:v>
                </c:pt>
                <c:pt idx="1720">
                  <c:v>1820</c:v>
                </c:pt>
                <c:pt idx="1721">
                  <c:v>1821</c:v>
                </c:pt>
                <c:pt idx="1722">
                  <c:v>1822</c:v>
                </c:pt>
                <c:pt idx="1723">
                  <c:v>1823</c:v>
                </c:pt>
                <c:pt idx="1724">
                  <c:v>1824</c:v>
                </c:pt>
                <c:pt idx="1725">
                  <c:v>1825</c:v>
                </c:pt>
                <c:pt idx="1726">
                  <c:v>1826</c:v>
                </c:pt>
                <c:pt idx="1727">
                  <c:v>1827</c:v>
                </c:pt>
                <c:pt idx="1728">
                  <c:v>1828</c:v>
                </c:pt>
                <c:pt idx="1729">
                  <c:v>1829</c:v>
                </c:pt>
                <c:pt idx="1730">
                  <c:v>1830</c:v>
                </c:pt>
                <c:pt idx="1731">
                  <c:v>1831</c:v>
                </c:pt>
                <c:pt idx="1732">
                  <c:v>1832</c:v>
                </c:pt>
                <c:pt idx="1733">
                  <c:v>1833</c:v>
                </c:pt>
                <c:pt idx="1734">
                  <c:v>1834</c:v>
                </c:pt>
                <c:pt idx="1735">
                  <c:v>1835</c:v>
                </c:pt>
                <c:pt idx="1736">
                  <c:v>1836</c:v>
                </c:pt>
                <c:pt idx="1737">
                  <c:v>1837</c:v>
                </c:pt>
                <c:pt idx="1738">
                  <c:v>1838</c:v>
                </c:pt>
                <c:pt idx="1739">
                  <c:v>1839</c:v>
                </c:pt>
                <c:pt idx="1740">
                  <c:v>1840</c:v>
                </c:pt>
                <c:pt idx="1741">
                  <c:v>1841</c:v>
                </c:pt>
                <c:pt idx="1742">
                  <c:v>1842</c:v>
                </c:pt>
                <c:pt idx="1743">
                  <c:v>1843</c:v>
                </c:pt>
                <c:pt idx="1744">
                  <c:v>1844</c:v>
                </c:pt>
                <c:pt idx="1745">
                  <c:v>1845</c:v>
                </c:pt>
                <c:pt idx="1746">
                  <c:v>1846</c:v>
                </c:pt>
                <c:pt idx="1747">
                  <c:v>1847</c:v>
                </c:pt>
                <c:pt idx="1748">
                  <c:v>1848</c:v>
                </c:pt>
                <c:pt idx="1749">
                  <c:v>1849</c:v>
                </c:pt>
                <c:pt idx="1750">
                  <c:v>1850</c:v>
                </c:pt>
                <c:pt idx="1751">
                  <c:v>1851</c:v>
                </c:pt>
                <c:pt idx="1752">
                  <c:v>1852</c:v>
                </c:pt>
                <c:pt idx="1753">
                  <c:v>1853</c:v>
                </c:pt>
                <c:pt idx="1754">
                  <c:v>1854</c:v>
                </c:pt>
                <c:pt idx="1755">
                  <c:v>1855</c:v>
                </c:pt>
                <c:pt idx="1756">
                  <c:v>1856</c:v>
                </c:pt>
                <c:pt idx="1757">
                  <c:v>1857</c:v>
                </c:pt>
                <c:pt idx="1758">
                  <c:v>1858</c:v>
                </c:pt>
                <c:pt idx="1759">
                  <c:v>1859</c:v>
                </c:pt>
                <c:pt idx="1760">
                  <c:v>1860</c:v>
                </c:pt>
                <c:pt idx="1761">
                  <c:v>1861</c:v>
                </c:pt>
                <c:pt idx="1762">
                  <c:v>1862</c:v>
                </c:pt>
                <c:pt idx="1763">
                  <c:v>1863</c:v>
                </c:pt>
                <c:pt idx="1764">
                  <c:v>1864</c:v>
                </c:pt>
                <c:pt idx="1765">
                  <c:v>1865</c:v>
                </c:pt>
                <c:pt idx="1766">
                  <c:v>1866</c:v>
                </c:pt>
                <c:pt idx="1767">
                  <c:v>1867</c:v>
                </c:pt>
                <c:pt idx="1768">
                  <c:v>1868</c:v>
                </c:pt>
                <c:pt idx="1769">
                  <c:v>1869</c:v>
                </c:pt>
                <c:pt idx="1770">
                  <c:v>1870</c:v>
                </c:pt>
                <c:pt idx="1771">
                  <c:v>1871</c:v>
                </c:pt>
                <c:pt idx="1772">
                  <c:v>1872</c:v>
                </c:pt>
                <c:pt idx="1773">
                  <c:v>1873</c:v>
                </c:pt>
                <c:pt idx="1774">
                  <c:v>1874</c:v>
                </c:pt>
                <c:pt idx="1775">
                  <c:v>1875</c:v>
                </c:pt>
                <c:pt idx="1776">
                  <c:v>1876</c:v>
                </c:pt>
                <c:pt idx="1777">
                  <c:v>1877</c:v>
                </c:pt>
                <c:pt idx="1778">
                  <c:v>1878</c:v>
                </c:pt>
                <c:pt idx="1779">
                  <c:v>1879</c:v>
                </c:pt>
                <c:pt idx="1780">
                  <c:v>1880</c:v>
                </c:pt>
                <c:pt idx="1781">
                  <c:v>1881</c:v>
                </c:pt>
                <c:pt idx="1782">
                  <c:v>1882</c:v>
                </c:pt>
                <c:pt idx="1783">
                  <c:v>1883</c:v>
                </c:pt>
                <c:pt idx="1784">
                  <c:v>1884</c:v>
                </c:pt>
                <c:pt idx="1785">
                  <c:v>1885</c:v>
                </c:pt>
                <c:pt idx="1786">
                  <c:v>1886</c:v>
                </c:pt>
                <c:pt idx="1787">
                  <c:v>1887</c:v>
                </c:pt>
                <c:pt idx="1788">
                  <c:v>1888</c:v>
                </c:pt>
                <c:pt idx="1789">
                  <c:v>1889</c:v>
                </c:pt>
                <c:pt idx="1790">
                  <c:v>1890</c:v>
                </c:pt>
                <c:pt idx="1791">
                  <c:v>1891</c:v>
                </c:pt>
                <c:pt idx="1792">
                  <c:v>1892</c:v>
                </c:pt>
                <c:pt idx="1793">
                  <c:v>1893</c:v>
                </c:pt>
                <c:pt idx="1794">
                  <c:v>1894</c:v>
                </c:pt>
                <c:pt idx="1795">
                  <c:v>1895</c:v>
                </c:pt>
                <c:pt idx="1796">
                  <c:v>1896</c:v>
                </c:pt>
                <c:pt idx="1797">
                  <c:v>1897</c:v>
                </c:pt>
                <c:pt idx="1798">
                  <c:v>1898</c:v>
                </c:pt>
                <c:pt idx="1799">
                  <c:v>1899</c:v>
                </c:pt>
                <c:pt idx="1800">
                  <c:v>1900</c:v>
                </c:pt>
                <c:pt idx="1801">
                  <c:v>1901</c:v>
                </c:pt>
                <c:pt idx="1802">
                  <c:v>1902</c:v>
                </c:pt>
                <c:pt idx="1803">
                  <c:v>1903</c:v>
                </c:pt>
                <c:pt idx="1804">
                  <c:v>1904</c:v>
                </c:pt>
                <c:pt idx="1805">
                  <c:v>1905</c:v>
                </c:pt>
                <c:pt idx="1806">
                  <c:v>1906</c:v>
                </c:pt>
                <c:pt idx="1807">
                  <c:v>1907</c:v>
                </c:pt>
                <c:pt idx="1808">
                  <c:v>1908</c:v>
                </c:pt>
                <c:pt idx="1809">
                  <c:v>1909</c:v>
                </c:pt>
                <c:pt idx="1810">
                  <c:v>1910</c:v>
                </c:pt>
                <c:pt idx="1811">
                  <c:v>1911</c:v>
                </c:pt>
                <c:pt idx="1812">
                  <c:v>1912</c:v>
                </c:pt>
                <c:pt idx="1813">
                  <c:v>1913</c:v>
                </c:pt>
                <c:pt idx="1814">
                  <c:v>1914</c:v>
                </c:pt>
                <c:pt idx="1815">
                  <c:v>1915</c:v>
                </c:pt>
                <c:pt idx="1816">
                  <c:v>1916</c:v>
                </c:pt>
                <c:pt idx="1817">
                  <c:v>1917</c:v>
                </c:pt>
                <c:pt idx="1818">
                  <c:v>1918</c:v>
                </c:pt>
                <c:pt idx="1819">
                  <c:v>1919</c:v>
                </c:pt>
                <c:pt idx="1820">
                  <c:v>1920</c:v>
                </c:pt>
                <c:pt idx="1821">
                  <c:v>1921</c:v>
                </c:pt>
                <c:pt idx="1822">
                  <c:v>1922</c:v>
                </c:pt>
                <c:pt idx="1823">
                  <c:v>1923</c:v>
                </c:pt>
                <c:pt idx="1824">
                  <c:v>1924</c:v>
                </c:pt>
                <c:pt idx="1825">
                  <c:v>1925</c:v>
                </c:pt>
                <c:pt idx="1826">
                  <c:v>1926</c:v>
                </c:pt>
                <c:pt idx="1827">
                  <c:v>1927</c:v>
                </c:pt>
                <c:pt idx="1828">
                  <c:v>1928</c:v>
                </c:pt>
                <c:pt idx="1829">
                  <c:v>1929</c:v>
                </c:pt>
                <c:pt idx="1830">
                  <c:v>1930</c:v>
                </c:pt>
                <c:pt idx="1831">
                  <c:v>1931</c:v>
                </c:pt>
                <c:pt idx="1832">
                  <c:v>1932</c:v>
                </c:pt>
                <c:pt idx="1833">
                  <c:v>1933</c:v>
                </c:pt>
                <c:pt idx="1834">
                  <c:v>1934</c:v>
                </c:pt>
                <c:pt idx="1835">
                  <c:v>1935</c:v>
                </c:pt>
                <c:pt idx="1836">
                  <c:v>1936</c:v>
                </c:pt>
                <c:pt idx="1837">
                  <c:v>1937</c:v>
                </c:pt>
                <c:pt idx="1838">
                  <c:v>1938</c:v>
                </c:pt>
                <c:pt idx="1839">
                  <c:v>1939</c:v>
                </c:pt>
                <c:pt idx="1840">
                  <c:v>1940</c:v>
                </c:pt>
                <c:pt idx="1841">
                  <c:v>1941</c:v>
                </c:pt>
                <c:pt idx="1842">
                  <c:v>1942</c:v>
                </c:pt>
                <c:pt idx="1843">
                  <c:v>1943</c:v>
                </c:pt>
                <c:pt idx="1844">
                  <c:v>1944</c:v>
                </c:pt>
                <c:pt idx="1845">
                  <c:v>1945</c:v>
                </c:pt>
                <c:pt idx="1846">
                  <c:v>1946</c:v>
                </c:pt>
                <c:pt idx="1847">
                  <c:v>1947</c:v>
                </c:pt>
                <c:pt idx="1848">
                  <c:v>1948</c:v>
                </c:pt>
                <c:pt idx="1849">
                  <c:v>1949</c:v>
                </c:pt>
                <c:pt idx="1850">
                  <c:v>1950</c:v>
                </c:pt>
                <c:pt idx="1851">
                  <c:v>1951</c:v>
                </c:pt>
                <c:pt idx="1852">
                  <c:v>1952</c:v>
                </c:pt>
                <c:pt idx="1853">
                  <c:v>1953</c:v>
                </c:pt>
                <c:pt idx="1854">
                  <c:v>1954</c:v>
                </c:pt>
                <c:pt idx="1855">
                  <c:v>1955</c:v>
                </c:pt>
                <c:pt idx="1856">
                  <c:v>1956</c:v>
                </c:pt>
                <c:pt idx="1857">
                  <c:v>1957</c:v>
                </c:pt>
                <c:pt idx="1858">
                  <c:v>1958</c:v>
                </c:pt>
                <c:pt idx="1859">
                  <c:v>1959</c:v>
                </c:pt>
                <c:pt idx="1860">
                  <c:v>1960</c:v>
                </c:pt>
                <c:pt idx="1861">
                  <c:v>1961</c:v>
                </c:pt>
                <c:pt idx="1862">
                  <c:v>1962</c:v>
                </c:pt>
                <c:pt idx="1863">
                  <c:v>1963</c:v>
                </c:pt>
                <c:pt idx="1864">
                  <c:v>1964</c:v>
                </c:pt>
                <c:pt idx="1865">
                  <c:v>1965</c:v>
                </c:pt>
                <c:pt idx="1866">
                  <c:v>1966</c:v>
                </c:pt>
                <c:pt idx="1867">
                  <c:v>1967</c:v>
                </c:pt>
                <c:pt idx="1868">
                  <c:v>1968</c:v>
                </c:pt>
                <c:pt idx="1869">
                  <c:v>1969</c:v>
                </c:pt>
                <c:pt idx="1870">
                  <c:v>1970</c:v>
                </c:pt>
                <c:pt idx="1871">
                  <c:v>1971</c:v>
                </c:pt>
                <c:pt idx="1872">
                  <c:v>1972</c:v>
                </c:pt>
                <c:pt idx="1873">
                  <c:v>1973</c:v>
                </c:pt>
                <c:pt idx="1874">
                  <c:v>1974</c:v>
                </c:pt>
                <c:pt idx="1875">
                  <c:v>1975</c:v>
                </c:pt>
                <c:pt idx="1876">
                  <c:v>1976</c:v>
                </c:pt>
                <c:pt idx="1877">
                  <c:v>1977</c:v>
                </c:pt>
                <c:pt idx="1878">
                  <c:v>1978</c:v>
                </c:pt>
                <c:pt idx="1879">
                  <c:v>1979</c:v>
                </c:pt>
                <c:pt idx="1880">
                  <c:v>1980</c:v>
                </c:pt>
                <c:pt idx="1881">
                  <c:v>1981</c:v>
                </c:pt>
                <c:pt idx="1882">
                  <c:v>1982</c:v>
                </c:pt>
                <c:pt idx="1883">
                  <c:v>1983</c:v>
                </c:pt>
                <c:pt idx="1884">
                  <c:v>1984</c:v>
                </c:pt>
                <c:pt idx="1885">
                  <c:v>1985</c:v>
                </c:pt>
                <c:pt idx="1886">
                  <c:v>1986</c:v>
                </c:pt>
                <c:pt idx="1887">
                  <c:v>1987</c:v>
                </c:pt>
                <c:pt idx="1888">
                  <c:v>1988</c:v>
                </c:pt>
                <c:pt idx="1889">
                  <c:v>1989</c:v>
                </c:pt>
                <c:pt idx="1890">
                  <c:v>1990</c:v>
                </c:pt>
                <c:pt idx="1891">
                  <c:v>1991</c:v>
                </c:pt>
                <c:pt idx="1892">
                  <c:v>1992</c:v>
                </c:pt>
                <c:pt idx="1893">
                  <c:v>1993</c:v>
                </c:pt>
                <c:pt idx="1894">
                  <c:v>1994</c:v>
                </c:pt>
                <c:pt idx="1895">
                  <c:v>1995</c:v>
                </c:pt>
                <c:pt idx="1896">
                  <c:v>1996</c:v>
                </c:pt>
                <c:pt idx="1897">
                  <c:v>1997</c:v>
                </c:pt>
                <c:pt idx="1898">
                  <c:v>1998</c:v>
                </c:pt>
                <c:pt idx="1899">
                  <c:v>1999</c:v>
                </c:pt>
                <c:pt idx="1900">
                  <c:v>2000</c:v>
                </c:pt>
                <c:pt idx="1901">
                  <c:v>2001</c:v>
                </c:pt>
                <c:pt idx="1902">
                  <c:v>2002</c:v>
                </c:pt>
                <c:pt idx="1903">
                  <c:v>2003</c:v>
                </c:pt>
                <c:pt idx="1904">
                  <c:v>2004</c:v>
                </c:pt>
                <c:pt idx="1905">
                  <c:v>2005</c:v>
                </c:pt>
                <c:pt idx="1906">
                  <c:v>2006</c:v>
                </c:pt>
                <c:pt idx="1907">
                  <c:v>2007</c:v>
                </c:pt>
                <c:pt idx="1908">
                  <c:v>2008</c:v>
                </c:pt>
                <c:pt idx="1909">
                  <c:v>2009</c:v>
                </c:pt>
                <c:pt idx="1910">
                  <c:v>2010</c:v>
                </c:pt>
                <c:pt idx="1911">
                  <c:v>2011</c:v>
                </c:pt>
                <c:pt idx="1912">
                  <c:v>2012</c:v>
                </c:pt>
                <c:pt idx="1913">
                  <c:v>2013</c:v>
                </c:pt>
                <c:pt idx="1914">
                  <c:v>2014</c:v>
                </c:pt>
                <c:pt idx="1915">
                  <c:v>2015</c:v>
                </c:pt>
                <c:pt idx="1916">
                  <c:v>2016</c:v>
                </c:pt>
                <c:pt idx="1917">
                  <c:v>2017</c:v>
                </c:pt>
                <c:pt idx="1918">
                  <c:v>2018</c:v>
                </c:pt>
                <c:pt idx="1919">
                  <c:v>2019</c:v>
                </c:pt>
                <c:pt idx="1920">
                  <c:v>2020</c:v>
                </c:pt>
                <c:pt idx="1921">
                  <c:v>2021</c:v>
                </c:pt>
                <c:pt idx="1922">
                  <c:v>2022</c:v>
                </c:pt>
                <c:pt idx="1923">
                  <c:v>2023</c:v>
                </c:pt>
                <c:pt idx="1924">
                  <c:v>2024</c:v>
                </c:pt>
                <c:pt idx="1925">
                  <c:v>2025</c:v>
                </c:pt>
                <c:pt idx="1926">
                  <c:v>2026</c:v>
                </c:pt>
                <c:pt idx="1927">
                  <c:v>2027</c:v>
                </c:pt>
                <c:pt idx="1928">
                  <c:v>2028</c:v>
                </c:pt>
                <c:pt idx="1929">
                  <c:v>2029</c:v>
                </c:pt>
                <c:pt idx="1930">
                  <c:v>2030</c:v>
                </c:pt>
                <c:pt idx="1931">
                  <c:v>2031</c:v>
                </c:pt>
                <c:pt idx="1932">
                  <c:v>2032</c:v>
                </c:pt>
                <c:pt idx="1933">
                  <c:v>2033</c:v>
                </c:pt>
                <c:pt idx="1934">
                  <c:v>2034</c:v>
                </c:pt>
                <c:pt idx="1935">
                  <c:v>2035</c:v>
                </c:pt>
                <c:pt idx="1936">
                  <c:v>2036</c:v>
                </c:pt>
                <c:pt idx="1937">
                  <c:v>2037</c:v>
                </c:pt>
                <c:pt idx="1938">
                  <c:v>2038</c:v>
                </c:pt>
                <c:pt idx="1939">
                  <c:v>2039</c:v>
                </c:pt>
                <c:pt idx="1940">
                  <c:v>2040</c:v>
                </c:pt>
                <c:pt idx="1941">
                  <c:v>2041</c:v>
                </c:pt>
                <c:pt idx="1942">
                  <c:v>2042</c:v>
                </c:pt>
                <c:pt idx="1943">
                  <c:v>2043</c:v>
                </c:pt>
                <c:pt idx="1944">
                  <c:v>2044</c:v>
                </c:pt>
                <c:pt idx="1945">
                  <c:v>2045</c:v>
                </c:pt>
                <c:pt idx="1946">
                  <c:v>2046</c:v>
                </c:pt>
                <c:pt idx="1947">
                  <c:v>2047</c:v>
                </c:pt>
                <c:pt idx="1948">
                  <c:v>2048</c:v>
                </c:pt>
                <c:pt idx="1949">
                  <c:v>2049</c:v>
                </c:pt>
                <c:pt idx="1950">
                  <c:v>2050</c:v>
                </c:pt>
                <c:pt idx="1951">
                  <c:v>2051</c:v>
                </c:pt>
                <c:pt idx="1952">
                  <c:v>2052</c:v>
                </c:pt>
                <c:pt idx="1953">
                  <c:v>2053</c:v>
                </c:pt>
                <c:pt idx="1954">
                  <c:v>2054</c:v>
                </c:pt>
                <c:pt idx="1955">
                  <c:v>2055</c:v>
                </c:pt>
                <c:pt idx="1956">
                  <c:v>2056</c:v>
                </c:pt>
                <c:pt idx="1957">
                  <c:v>2057</c:v>
                </c:pt>
                <c:pt idx="1958">
                  <c:v>2058</c:v>
                </c:pt>
                <c:pt idx="1959">
                  <c:v>2059</c:v>
                </c:pt>
                <c:pt idx="1960">
                  <c:v>2060</c:v>
                </c:pt>
                <c:pt idx="1961">
                  <c:v>2061</c:v>
                </c:pt>
                <c:pt idx="1962">
                  <c:v>2062</c:v>
                </c:pt>
                <c:pt idx="1963">
                  <c:v>2063</c:v>
                </c:pt>
                <c:pt idx="1964">
                  <c:v>2064</c:v>
                </c:pt>
                <c:pt idx="1965">
                  <c:v>2065</c:v>
                </c:pt>
                <c:pt idx="1966">
                  <c:v>2066</c:v>
                </c:pt>
                <c:pt idx="1967">
                  <c:v>2067</c:v>
                </c:pt>
                <c:pt idx="1968">
                  <c:v>2068</c:v>
                </c:pt>
                <c:pt idx="1969">
                  <c:v>2069</c:v>
                </c:pt>
                <c:pt idx="1970">
                  <c:v>2070</c:v>
                </c:pt>
                <c:pt idx="1971">
                  <c:v>2071</c:v>
                </c:pt>
                <c:pt idx="1972">
                  <c:v>2072</c:v>
                </c:pt>
                <c:pt idx="1973">
                  <c:v>2073</c:v>
                </c:pt>
                <c:pt idx="1974">
                  <c:v>2074</c:v>
                </c:pt>
                <c:pt idx="1975">
                  <c:v>2075</c:v>
                </c:pt>
                <c:pt idx="1976">
                  <c:v>2076</c:v>
                </c:pt>
                <c:pt idx="1977">
                  <c:v>2077</c:v>
                </c:pt>
                <c:pt idx="1978">
                  <c:v>2078</c:v>
                </c:pt>
                <c:pt idx="1979">
                  <c:v>2079</c:v>
                </c:pt>
                <c:pt idx="1980">
                  <c:v>2080</c:v>
                </c:pt>
                <c:pt idx="1981">
                  <c:v>2081</c:v>
                </c:pt>
                <c:pt idx="1982">
                  <c:v>2082</c:v>
                </c:pt>
                <c:pt idx="1983">
                  <c:v>2083</c:v>
                </c:pt>
                <c:pt idx="1984">
                  <c:v>2084</c:v>
                </c:pt>
                <c:pt idx="1985">
                  <c:v>2085</c:v>
                </c:pt>
                <c:pt idx="1986">
                  <c:v>2086</c:v>
                </c:pt>
                <c:pt idx="1987">
                  <c:v>2087</c:v>
                </c:pt>
                <c:pt idx="1988">
                  <c:v>2088</c:v>
                </c:pt>
                <c:pt idx="1989">
                  <c:v>2089</c:v>
                </c:pt>
                <c:pt idx="1990">
                  <c:v>2090</c:v>
                </c:pt>
                <c:pt idx="1991">
                  <c:v>2091</c:v>
                </c:pt>
                <c:pt idx="1992">
                  <c:v>2092</c:v>
                </c:pt>
                <c:pt idx="1993">
                  <c:v>2093</c:v>
                </c:pt>
                <c:pt idx="1994">
                  <c:v>2094</c:v>
                </c:pt>
                <c:pt idx="1995">
                  <c:v>2095</c:v>
                </c:pt>
                <c:pt idx="1996">
                  <c:v>2096</c:v>
                </c:pt>
                <c:pt idx="1997">
                  <c:v>2097</c:v>
                </c:pt>
                <c:pt idx="1998">
                  <c:v>2098</c:v>
                </c:pt>
                <c:pt idx="1999">
                  <c:v>2099</c:v>
                </c:pt>
                <c:pt idx="2000">
                  <c:v>2100</c:v>
                </c:pt>
                <c:pt idx="2001">
                  <c:v>2101</c:v>
                </c:pt>
                <c:pt idx="2002">
                  <c:v>2102</c:v>
                </c:pt>
                <c:pt idx="2003">
                  <c:v>2103</c:v>
                </c:pt>
                <c:pt idx="2004">
                  <c:v>2104</c:v>
                </c:pt>
                <c:pt idx="2005">
                  <c:v>2105</c:v>
                </c:pt>
                <c:pt idx="2006">
                  <c:v>2106</c:v>
                </c:pt>
                <c:pt idx="2007">
                  <c:v>2107</c:v>
                </c:pt>
                <c:pt idx="2008">
                  <c:v>2108</c:v>
                </c:pt>
                <c:pt idx="2009">
                  <c:v>2109</c:v>
                </c:pt>
                <c:pt idx="2010">
                  <c:v>2110</c:v>
                </c:pt>
                <c:pt idx="2011">
                  <c:v>2111</c:v>
                </c:pt>
                <c:pt idx="2012">
                  <c:v>2112</c:v>
                </c:pt>
                <c:pt idx="2013">
                  <c:v>2113</c:v>
                </c:pt>
                <c:pt idx="2014">
                  <c:v>2114</c:v>
                </c:pt>
                <c:pt idx="2015">
                  <c:v>2115</c:v>
                </c:pt>
                <c:pt idx="2016">
                  <c:v>2116</c:v>
                </c:pt>
                <c:pt idx="2017">
                  <c:v>2117</c:v>
                </c:pt>
                <c:pt idx="2018">
                  <c:v>2118</c:v>
                </c:pt>
                <c:pt idx="2019">
                  <c:v>2119</c:v>
                </c:pt>
                <c:pt idx="2020">
                  <c:v>2120</c:v>
                </c:pt>
                <c:pt idx="2021">
                  <c:v>2121</c:v>
                </c:pt>
                <c:pt idx="2022">
                  <c:v>2122</c:v>
                </c:pt>
                <c:pt idx="2023">
                  <c:v>2123</c:v>
                </c:pt>
                <c:pt idx="2024">
                  <c:v>2124</c:v>
                </c:pt>
                <c:pt idx="2025">
                  <c:v>2125</c:v>
                </c:pt>
                <c:pt idx="2026">
                  <c:v>2126</c:v>
                </c:pt>
                <c:pt idx="2027">
                  <c:v>2127</c:v>
                </c:pt>
                <c:pt idx="2028">
                  <c:v>2128</c:v>
                </c:pt>
                <c:pt idx="2029">
                  <c:v>2129</c:v>
                </c:pt>
                <c:pt idx="2030">
                  <c:v>2130</c:v>
                </c:pt>
                <c:pt idx="2031">
                  <c:v>2131</c:v>
                </c:pt>
                <c:pt idx="2032">
                  <c:v>2132</c:v>
                </c:pt>
                <c:pt idx="2033">
                  <c:v>2133</c:v>
                </c:pt>
                <c:pt idx="2034">
                  <c:v>2134</c:v>
                </c:pt>
                <c:pt idx="2035">
                  <c:v>2135</c:v>
                </c:pt>
                <c:pt idx="2036">
                  <c:v>2136</c:v>
                </c:pt>
                <c:pt idx="2037">
                  <c:v>2137</c:v>
                </c:pt>
                <c:pt idx="2038">
                  <c:v>2138</c:v>
                </c:pt>
                <c:pt idx="2039">
                  <c:v>2139</c:v>
                </c:pt>
                <c:pt idx="2040">
                  <c:v>2140</c:v>
                </c:pt>
                <c:pt idx="2041">
                  <c:v>2141</c:v>
                </c:pt>
                <c:pt idx="2042">
                  <c:v>2142</c:v>
                </c:pt>
                <c:pt idx="2043">
                  <c:v>2143</c:v>
                </c:pt>
                <c:pt idx="2044">
                  <c:v>2144</c:v>
                </c:pt>
                <c:pt idx="2045">
                  <c:v>2145</c:v>
                </c:pt>
                <c:pt idx="2046">
                  <c:v>2146</c:v>
                </c:pt>
                <c:pt idx="2047">
                  <c:v>2147</c:v>
                </c:pt>
                <c:pt idx="2048">
                  <c:v>2148</c:v>
                </c:pt>
                <c:pt idx="2049">
                  <c:v>2149</c:v>
                </c:pt>
                <c:pt idx="2050">
                  <c:v>2150</c:v>
                </c:pt>
                <c:pt idx="2051">
                  <c:v>2151</c:v>
                </c:pt>
                <c:pt idx="2052">
                  <c:v>2152</c:v>
                </c:pt>
                <c:pt idx="2053">
                  <c:v>2153</c:v>
                </c:pt>
                <c:pt idx="2054">
                  <c:v>2154</c:v>
                </c:pt>
                <c:pt idx="2055">
                  <c:v>2155</c:v>
                </c:pt>
                <c:pt idx="2056">
                  <c:v>2156</c:v>
                </c:pt>
                <c:pt idx="2057">
                  <c:v>2157</c:v>
                </c:pt>
                <c:pt idx="2058">
                  <c:v>2158</c:v>
                </c:pt>
                <c:pt idx="2059">
                  <c:v>2159</c:v>
                </c:pt>
                <c:pt idx="2060">
                  <c:v>2160</c:v>
                </c:pt>
                <c:pt idx="2061">
                  <c:v>2161</c:v>
                </c:pt>
                <c:pt idx="2062">
                  <c:v>2162</c:v>
                </c:pt>
                <c:pt idx="2063">
                  <c:v>2163</c:v>
                </c:pt>
                <c:pt idx="2064">
                  <c:v>2164</c:v>
                </c:pt>
                <c:pt idx="2065">
                  <c:v>2165</c:v>
                </c:pt>
                <c:pt idx="2066">
                  <c:v>2166</c:v>
                </c:pt>
                <c:pt idx="2067">
                  <c:v>2167</c:v>
                </c:pt>
                <c:pt idx="2068">
                  <c:v>2168</c:v>
                </c:pt>
                <c:pt idx="2069">
                  <c:v>2169</c:v>
                </c:pt>
                <c:pt idx="2070">
                  <c:v>2170</c:v>
                </c:pt>
                <c:pt idx="2071">
                  <c:v>2171</c:v>
                </c:pt>
                <c:pt idx="2072">
                  <c:v>2172</c:v>
                </c:pt>
                <c:pt idx="2073">
                  <c:v>2173</c:v>
                </c:pt>
                <c:pt idx="2074">
                  <c:v>2174</c:v>
                </c:pt>
                <c:pt idx="2075">
                  <c:v>2175</c:v>
                </c:pt>
                <c:pt idx="2076">
                  <c:v>2176</c:v>
                </c:pt>
                <c:pt idx="2077">
                  <c:v>2177</c:v>
                </c:pt>
                <c:pt idx="2078">
                  <c:v>2178</c:v>
                </c:pt>
                <c:pt idx="2079">
                  <c:v>2179</c:v>
                </c:pt>
                <c:pt idx="2080">
                  <c:v>2180</c:v>
                </c:pt>
                <c:pt idx="2081">
                  <c:v>2181</c:v>
                </c:pt>
                <c:pt idx="2082">
                  <c:v>2182</c:v>
                </c:pt>
                <c:pt idx="2083">
                  <c:v>2183</c:v>
                </c:pt>
                <c:pt idx="2084">
                  <c:v>2184</c:v>
                </c:pt>
                <c:pt idx="2085">
                  <c:v>2185</c:v>
                </c:pt>
                <c:pt idx="2086">
                  <c:v>2186</c:v>
                </c:pt>
                <c:pt idx="2087">
                  <c:v>2187</c:v>
                </c:pt>
                <c:pt idx="2088">
                  <c:v>2188</c:v>
                </c:pt>
                <c:pt idx="2089">
                  <c:v>2189</c:v>
                </c:pt>
                <c:pt idx="2090">
                  <c:v>2190</c:v>
                </c:pt>
                <c:pt idx="2091">
                  <c:v>2191</c:v>
                </c:pt>
                <c:pt idx="2092">
                  <c:v>2192</c:v>
                </c:pt>
                <c:pt idx="2093">
                  <c:v>2193</c:v>
                </c:pt>
                <c:pt idx="2094">
                  <c:v>2194</c:v>
                </c:pt>
                <c:pt idx="2095">
                  <c:v>2195</c:v>
                </c:pt>
                <c:pt idx="2096">
                  <c:v>2196</c:v>
                </c:pt>
                <c:pt idx="2097">
                  <c:v>2197</c:v>
                </c:pt>
                <c:pt idx="2098">
                  <c:v>2198</c:v>
                </c:pt>
                <c:pt idx="2099">
                  <c:v>2199</c:v>
                </c:pt>
                <c:pt idx="2100">
                  <c:v>2200</c:v>
                </c:pt>
                <c:pt idx="2101">
                  <c:v>2201</c:v>
                </c:pt>
                <c:pt idx="2102">
                  <c:v>2202</c:v>
                </c:pt>
                <c:pt idx="2103">
                  <c:v>2203</c:v>
                </c:pt>
                <c:pt idx="2104">
                  <c:v>2204</c:v>
                </c:pt>
                <c:pt idx="2105">
                  <c:v>2205</c:v>
                </c:pt>
                <c:pt idx="2106">
                  <c:v>2206</c:v>
                </c:pt>
                <c:pt idx="2107">
                  <c:v>2207</c:v>
                </c:pt>
                <c:pt idx="2108">
                  <c:v>2208</c:v>
                </c:pt>
                <c:pt idx="2109">
                  <c:v>2209</c:v>
                </c:pt>
                <c:pt idx="2110">
                  <c:v>2210</c:v>
                </c:pt>
                <c:pt idx="2111">
                  <c:v>2211</c:v>
                </c:pt>
                <c:pt idx="2112">
                  <c:v>2212</c:v>
                </c:pt>
                <c:pt idx="2113">
                  <c:v>2213</c:v>
                </c:pt>
                <c:pt idx="2114">
                  <c:v>2214</c:v>
                </c:pt>
                <c:pt idx="2115">
                  <c:v>2215</c:v>
                </c:pt>
                <c:pt idx="2116">
                  <c:v>2216</c:v>
                </c:pt>
                <c:pt idx="2117">
                  <c:v>2217</c:v>
                </c:pt>
                <c:pt idx="2118">
                  <c:v>2218</c:v>
                </c:pt>
                <c:pt idx="2119">
                  <c:v>2219</c:v>
                </c:pt>
                <c:pt idx="2120">
                  <c:v>2220</c:v>
                </c:pt>
                <c:pt idx="2121">
                  <c:v>2221</c:v>
                </c:pt>
                <c:pt idx="2122">
                  <c:v>2222</c:v>
                </c:pt>
                <c:pt idx="2123">
                  <c:v>2223</c:v>
                </c:pt>
                <c:pt idx="2124">
                  <c:v>2224</c:v>
                </c:pt>
                <c:pt idx="2125">
                  <c:v>2225</c:v>
                </c:pt>
                <c:pt idx="2126">
                  <c:v>2226</c:v>
                </c:pt>
                <c:pt idx="2127">
                  <c:v>2227</c:v>
                </c:pt>
                <c:pt idx="2128">
                  <c:v>2228</c:v>
                </c:pt>
                <c:pt idx="2129">
                  <c:v>2229</c:v>
                </c:pt>
                <c:pt idx="2130">
                  <c:v>2230</c:v>
                </c:pt>
                <c:pt idx="2131">
                  <c:v>2231</c:v>
                </c:pt>
                <c:pt idx="2132">
                  <c:v>2232</c:v>
                </c:pt>
                <c:pt idx="2133">
                  <c:v>2233</c:v>
                </c:pt>
                <c:pt idx="2134">
                  <c:v>2234</c:v>
                </c:pt>
                <c:pt idx="2135">
                  <c:v>2235</c:v>
                </c:pt>
                <c:pt idx="2136">
                  <c:v>2236</c:v>
                </c:pt>
                <c:pt idx="2137">
                  <c:v>2237</c:v>
                </c:pt>
                <c:pt idx="2138">
                  <c:v>2238</c:v>
                </c:pt>
                <c:pt idx="2139">
                  <c:v>2239</c:v>
                </c:pt>
                <c:pt idx="2140">
                  <c:v>2240</c:v>
                </c:pt>
                <c:pt idx="2141">
                  <c:v>2241</c:v>
                </c:pt>
                <c:pt idx="2142">
                  <c:v>2242</c:v>
                </c:pt>
                <c:pt idx="2143">
                  <c:v>2243</c:v>
                </c:pt>
                <c:pt idx="2144">
                  <c:v>2244</c:v>
                </c:pt>
                <c:pt idx="2145">
                  <c:v>2245</c:v>
                </c:pt>
                <c:pt idx="2146">
                  <c:v>2246</c:v>
                </c:pt>
                <c:pt idx="2147">
                  <c:v>2247</c:v>
                </c:pt>
                <c:pt idx="2148">
                  <c:v>2248</c:v>
                </c:pt>
                <c:pt idx="2149">
                  <c:v>2249</c:v>
                </c:pt>
                <c:pt idx="2150">
                  <c:v>2250</c:v>
                </c:pt>
                <c:pt idx="2151">
                  <c:v>2251</c:v>
                </c:pt>
                <c:pt idx="2152">
                  <c:v>2252</c:v>
                </c:pt>
                <c:pt idx="2153">
                  <c:v>2253</c:v>
                </c:pt>
                <c:pt idx="2154">
                  <c:v>2254</c:v>
                </c:pt>
                <c:pt idx="2155">
                  <c:v>2255</c:v>
                </c:pt>
                <c:pt idx="2156">
                  <c:v>2256</c:v>
                </c:pt>
                <c:pt idx="2157">
                  <c:v>2257</c:v>
                </c:pt>
                <c:pt idx="2158">
                  <c:v>2258</c:v>
                </c:pt>
                <c:pt idx="2159">
                  <c:v>2259</c:v>
                </c:pt>
                <c:pt idx="2160">
                  <c:v>2260</c:v>
                </c:pt>
                <c:pt idx="2161">
                  <c:v>2261</c:v>
                </c:pt>
                <c:pt idx="2162">
                  <c:v>2262</c:v>
                </c:pt>
                <c:pt idx="2163">
                  <c:v>2263</c:v>
                </c:pt>
                <c:pt idx="2164">
                  <c:v>2264</c:v>
                </c:pt>
                <c:pt idx="2165">
                  <c:v>2265</c:v>
                </c:pt>
                <c:pt idx="2166">
                  <c:v>2266</c:v>
                </c:pt>
                <c:pt idx="2167">
                  <c:v>2267</c:v>
                </c:pt>
                <c:pt idx="2168">
                  <c:v>2268</c:v>
                </c:pt>
                <c:pt idx="2169">
                  <c:v>2269</c:v>
                </c:pt>
                <c:pt idx="2170">
                  <c:v>2270</c:v>
                </c:pt>
                <c:pt idx="2171">
                  <c:v>2271</c:v>
                </c:pt>
                <c:pt idx="2172">
                  <c:v>2272</c:v>
                </c:pt>
                <c:pt idx="2173">
                  <c:v>2273</c:v>
                </c:pt>
                <c:pt idx="2174">
                  <c:v>2274</c:v>
                </c:pt>
                <c:pt idx="2175">
                  <c:v>2275</c:v>
                </c:pt>
                <c:pt idx="2176">
                  <c:v>2276</c:v>
                </c:pt>
                <c:pt idx="2177">
                  <c:v>2277</c:v>
                </c:pt>
                <c:pt idx="2178">
                  <c:v>2278</c:v>
                </c:pt>
                <c:pt idx="2179">
                  <c:v>2279</c:v>
                </c:pt>
                <c:pt idx="2180">
                  <c:v>2280</c:v>
                </c:pt>
                <c:pt idx="2181">
                  <c:v>2281</c:v>
                </c:pt>
                <c:pt idx="2182">
                  <c:v>2282</c:v>
                </c:pt>
                <c:pt idx="2183">
                  <c:v>2283</c:v>
                </c:pt>
                <c:pt idx="2184">
                  <c:v>2284</c:v>
                </c:pt>
                <c:pt idx="2185">
                  <c:v>2285</c:v>
                </c:pt>
                <c:pt idx="2186">
                  <c:v>2286</c:v>
                </c:pt>
                <c:pt idx="2187">
                  <c:v>2287</c:v>
                </c:pt>
                <c:pt idx="2188">
                  <c:v>2288</c:v>
                </c:pt>
                <c:pt idx="2189">
                  <c:v>2289</c:v>
                </c:pt>
                <c:pt idx="2190">
                  <c:v>2290</c:v>
                </c:pt>
                <c:pt idx="2191">
                  <c:v>2291</c:v>
                </c:pt>
                <c:pt idx="2192">
                  <c:v>2292</c:v>
                </c:pt>
                <c:pt idx="2193">
                  <c:v>2293</c:v>
                </c:pt>
                <c:pt idx="2194">
                  <c:v>2294</c:v>
                </c:pt>
                <c:pt idx="2195">
                  <c:v>2295</c:v>
                </c:pt>
                <c:pt idx="2196">
                  <c:v>2296</c:v>
                </c:pt>
                <c:pt idx="2197">
                  <c:v>2297</c:v>
                </c:pt>
                <c:pt idx="2198">
                  <c:v>2298</c:v>
                </c:pt>
                <c:pt idx="2199">
                  <c:v>2299</c:v>
                </c:pt>
                <c:pt idx="2200">
                  <c:v>2300</c:v>
                </c:pt>
                <c:pt idx="2201">
                  <c:v>2301</c:v>
                </c:pt>
                <c:pt idx="2202">
                  <c:v>2302</c:v>
                </c:pt>
                <c:pt idx="2203">
                  <c:v>2303</c:v>
                </c:pt>
                <c:pt idx="2204">
                  <c:v>2304</c:v>
                </c:pt>
                <c:pt idx="2205">
                  <c:v>2305</c:v>
                </c:pt>
                <c:pt idx="2206">
                  <c:v>2306</c:v>
                </c:pt>
                <c:pt idx="2207">
                  <c:v>2307</c:v>
                </c:pt>
                <c:pt idx="2208">
                  <c:v>2308</c:v>
                </c:pt>
                <c:pt idx="2209">
                  <c:v>2309</c:v>
                </c:pt>
                <c:pt idx="2210">
                  <c:v>2310</c:v>
                </c:pt>
                <c:pt idx="2211">
                  <c:v>2311</c:v>
                </c:pt>
                <c:pt idx="2212">
                  <c:v>2312</c:v>
                </c:pt>
                <c:pt idx="2213">
                  <c:v>2313</c:v>
                </c:pt>
                <c:pt idx="2214">
                  <c:v>2314</c:v>
                </c:pt>
                <c:pt idx="2215">
                  <c:v>2315</c:v>
                </c:pt>
                <c:pt idx="2216">
                  <c:v>2316</c:v>
                </c:pt>
                <c:pt idx="2217">
                  <c:v>2317</c:v>
                </c:pt>
                <c:pt idx="2218">
                  <c:v>2318</c:v>
                </c:pt>
                <c:pt idx="2219">
                  <c:v>2319</c:v>
                </c:pt>
                <c:pt idx="2220">
                  <c:v>2320</c:v>
                </c:pt>
                <c:pt idx="2221">
                  <c:v>2321</c:v>
                </c:pt>
                <c:pt idx="2222">
                  <c:v>2322</c:v>
                </c:pt>
                <c:pt idx="2223">
                  <c:v>2323</c:v>
                </c:pt>
                <c:pt idx="2224">
                  <c:v>2324</c:v>
                </c:pt>
                <c:pt idx="2225">
                  <c:v>2325</c:v>
                </c:pt>
                <c:pt idx="2226">
                  <c:v>2326</c:v>
                </c:pt>
                <c:pt idx="2227">
                  <c:v>2327</c:v>
                </c:pt>
                <c:pt idx="2228">
                  <c:v>2328</c:v>
                </c:pt>
                <c:pt idx="2229">
                  <c:v>2329</c:v>
                </c:pt>
                <c:pt idx="2230">
                  <c:v>2330</c:v>
                </c:pt>
                <c:pt idx="2231">
                  <c:v>2331</c:v>
                </c:pt>
                <c:pt idx="2232">
                  <c:v>2332</c:v>
                </c:pt>
                <c:pt idx="2233">
                  <c:v>2333</c:v>
                </c:pt>
                <c:pt idx="2234">
                  <c:v>2334</c:v>
                </c:pt>
                <c:pt idx="2235">
                  <c:v>2335</c:v>
                </c:pt>
                <c:pt idx="2236">
                  <c:v>2336</c:v>
                </c:pt>
                <c:pt idx="2237">
                  <c:v>2337</c:v>
                </c:pt>
                <c:pt idx="2238">
                  <c:v>2338</c:v>
                </c:pt>
                <c:pt idx="2239">
                  <c:v>2339</c:v>
                </c:pt>
                <c:pt idx="2240">
                  <c:v>2340</c:v>
                </c:pt>
                <c:pt idx="2241">
                  <c:v>2341</c:v>
                </c:pt>
                <c:pt idx="2242">
                  <c:v>2342</c:v>
                </c:pt>
                <c:pt idx="2243">
                  <c:v>2343</c:v>
                </c:pt>
                <c:pt idx="2244">
                  <c:v>2344</c:v>
                </c:pt>
                <c:pt idx="2245">
                  <c:v>2345</c:v>
                </c:pt>
                <c:pt idx="2246">
                  <c:v>2346</c:v>
                </c:pt>
                <c:pt idx="2247">
                  <c:v>2347</c:v>
                </c:pt>
                <c:pt idx="2248">
                  <c:v>2348</c:v>
                </c:pt>
                <c:pt idx="2249">
                  <c:v>2349</c:v>
                </c:pt>
                <c:pt idx="2250">
                  <c:v>2350</c:v>
                </c:pt>
                <c:pt idx="2251">
                  <c:v>2351</c:v>
                </c:pt>
                <c:pt idx="2252">
                  <c:v>2352</c:v>
                </c:pt>
                <c:pt idx="2253">
                  <c:v>2353</c:v>
                </c:pt>
                <c:pt idx="2254">
                  <c:v>2354</c:v>
                </c:pt>
                <c:pt idx="2255">
                  <c:v>2355</c:v>
                </c:pt>
                <c:pt idx="2256">
                  <c:v>2356</c:v>
                </c:pt>
                <c:pt idx="2257">
                  <c:v>2357</c:v>
                </c:pt>
                <c:pt idx="2258">
                  <c:v>2358</c:v>
                </c:pt>
                <c:pt idx="2259">
                  <c:v>2359</c:v>
                </c:pt>
                <c:pt idx="2260">
                  <c:v>2360</c:v>
                </c:pt>
                <c:pt idx="2261">
                  <c:v>2361</c:v>
                </c:pt>
                <c:pt idx="2262">
                  <c:v>2362</c:v>
                </c:pt>
                <c:pt idx="2263">
                  <c:v>2363</c:v>
                </c:pt>
                <c:pt idx="2264">
                  <c:v>2364</c:v>
                </c:pt>
                <c:pt idx="2265">
                  <c:v>2365</c:v>
                </c:pt>
                <c:pt idx="2266">
                  <c:v>2366</c:v>
                </c:pt>
                <c:pt idx="2267">
                  <c:v>2367</c:v>
                </c:pt>
                <c:pt idx="2268">
                  <c:v>2368</c:v>
                </c:pt>
              </c:numCache>
            </c:numRef>
          </c:xVal>
          <c:yVal>
            <c:numRef>
              <c:f>'PFW Graphs'!$H$2:$H$2270</c:f>
              <c:numCache>
                <c:formatCode>General</c:formatCode>
                <c:ptCount val="2269"/>
                <c:pt idx="0">
                  <c:v>-0.15625000000000017</c:v>
                </c:pt>
                <c:pt idx="1">
                  <c:v>-0.10937500000000008</c:v>
                </c:pt>
                <c:pt idx="2">
                  <c:v>-0.15625000000000017</c:v>
                </c:pt>
                <c:pt idx="3">
                  <c:v>-0.15625000000000017</c:v>
                </c:pt>
                <c:pt idx="4">
                  <c:v>-0.10937500000000008</c:v>
                </c:pt>
                <c:pt idx="5">
                  <c:v>-0.10937500000000008</c:v>
                </c:pt>
                <c:pt idx="6">
                  <c:v>-0.10937500000000008</c:v>
                </c:pt>
                <c:pt idx="7">
                  <c:v>-7.8125E-2</c:v>
                </c:pt>
                <c:pt idx="8">
                  <c:v>-9.3750000000000153E-2</c:v>
                </c:pt>
                <c:pt idx="9">
                  <c:v>-9.3750000000000153E-2</c:v>
                </c:pt>
                <c:pt idx="10">
                  <c:v>-3.125E-2</c:v>
                </c:pt>
                <c:pt idx="11">
                  <c:v>-6.25E-2</c:v>
                </c:pt>
                <c:pt idx="12">
                  <c:v>-6.25E-2</c:v>
                </c:pt>
                <c:pt idx="13">
                  <c:v>3.125E-2</c:v>
                </c:pt>
                <c:pt idx="14">
                  <c:v>4.6874999999999986E-2</c:v>
                </c:pt>
                <c:pt idx="15">
                  <c:v>9.3750000000000153E-2</c:v>
                </c:pt>
                <c:pt idx="16">
                  <c:v>0.140625</c:v>
                </c:pt>
                <c:pt idx="17">
                  <c:v>0.18750000000000017</c:v>
                </c:pt>
                <c:pt idx="18">
                  <c:v>0.234375</c:v>
                </c:pt>
                <c:pt idx="19">
                  <c:v>0.234375</c:v>
                </c:pt>
                <c:pt idx="20">
                  <c:v>0.265625</c:v>
                </c:pt>
                <c:pt idx="21">
                  <c:v>0.29687500000000033</c:v>
                </c:pt>
                <c:pt idx="22">
                  <c:v>0.265625</c:v>
                </c:pt>
                <c:pt idx="23">
                  <c:v>0.234375</c:v>
                </c:pt>
                <c:pt idx="24">
                  <c:v>0.18750000000000017</c:v>
                </c:pt>
                <c:pt idx="25">
                  <c:v>0.15625000000000017</c:v>
                </c:pt>
                <c:pt idx="26">
                  <c:v>9.3750000000000153E-2</c:v>
                </c:pt>
                <c:pt idx="27">
                  <c:v>4.6874999999999986E-2</c:v>
                </c:pt>
                <c:pt idx="28">
                  <c:v>4.6874999999999986E-2</c:v>
                </c:pt>
                <c:pt idx="29">
                  <c:v>3.125E-2</c:v>
                </c:pt>
                <c:pt idx="30">
                  <c:v>1.5625E-2</c:v>
                </c:pt>
                <c:pt idx="31">
                  <c:v>1.5625E-2</c:v>
                </c:pt>
                <c:pt idx="32">
                  <c:v>3.125E-2</c:v>
                </c:pt>
                <c:pt idx="33">
                  <c:v>4.6874999999999986E-2</c:v>
                </c:pt>
                <c:pt idx="34">
                  <c:v>4.6874999999999986E-2</c:v>
                </c:pt>
                <c:pt idx="35">
                  <c:v>6.25E-2</c:v>
                </c:pt>
                <c:pt idx="36">
                  <c:v>7.8125E-2</c:v>
                </c:pt>
                <c:pt idx="37">
                  <c:v>7.8125E-2</c:v>
                </c:pt>
                <c:pt idx="38">
                  <c:v>7.8125E-2</c:v>
                </c:pt>
                <c:pt idx="39">
                  <c:v>6.25E-2</c:v>
                </c:pt>
                <c:pt idx="40">
                  <c:v>4.6874999999999986E-2</c:v>
                </c:pt>
                <c:pt idx="41">
                  <c:v>3.125E-2</c:v>
                </c:pt>
                <c:pt idx="42">
                  <c:v>1.5625E-2</c:v>
                </c:pt>
                <c:pt idx="43">
                  <c:v>1.5625E-2</c:v>
                </c:pt>
                <c:pt idx="44">
                  <c:v>0</c:v>
                </c:pt>
                <c:pt idx="45">
                  <c:v>1.5625E-2</c:v>
                </c:pt>
                <c:pt idx="46">
                  <c:v>1.5625E-2</c:v>
                </c:pt>
                <c:pt idx="47">
                  <c:v>0</c:v>
                </c:pt>
                <c:pt idx="48">
                  <c:v>1.5625E-2</c:v>
                </c:pt>
                <c:pt idx="49">
                  <c:v>3.125E-2</c:v>
                </c:pt>
                <c:pt idx="50">
                  <c:v>1.5625E-2</c:v>
                </c:pt>
                <c:pt idx="51">
                  <c:v>1.5625E-2</c:v>
                </c:pt>
                <c:pt idx="52">
                  <c:v>1.5625E-2</c:v>
                </c:pt>
                <c:pt idx="53">
                  <c:v>1.5625E-2</c:v>
                </c:pt>
                <c:pt idx="54">
                  <c:v>3.125E-2</c:v>
                </c:pt>
                <c:pt idx="55">
                  <c:v>1.5625E-2</c:v>
                </c:pt>
                <c:pt idx="56">
                  <c:v>3.125E-2</c:v>
                </c:pt>
                <c:pt idx="57">
                  <c:v>3.125E-2</c:v>
                </c:pt>
                <c:pt idx="58">
                  <c:v>1.5625E-2</c:v>
                </c:pt>
                <c:pt idx="59">
                  <c:v>3.125E-2</c:v>
                </c:pt>
                <c:pt idx="60">
                  <c:v>1.5625E-2</c:v>
                </c:pt>
                <c:pt idx="61">
                  <c:v>1.5625E-2</c:v>
                </c:pt>
                <c:pt idx="62">
                  <c:v>1.5625E-2</c:v>
                </c:pt>
                <c:pt idx="63">
                  <c:v>3.125E-2</c:v>
                </c:pt>
                <c:pt idx="64">
                  <c:v>1.5625E-2</c:v>
                </c:pt>
                <c:pt idx="65">
                  <c:v>1.5625E-2</c:v>
                </c:pt>
                <c:pt idx="66">
                  <c:v>1.5625E-2</c:v>
                </c:pt>
                <c:pt idx="67">
                  <c:v>1.5625E-2</c:v>
                </c:pt>
                <c:pt idx="68">
                  <c:v>1.5625E-2</c:v>
                </c:pt>
                <c:pt idx="69">
                  <c:v>1.5625E-2</c:v>
                </c:pt>
                <c:pt idx="70">
                  <c:v>1.5625E-2</c:v>
                </c:pt>
                <c:pt idx="71">
                  <c:v>1.5625E-2</c:v>
                </c:pt>
                <c:pt idx="72">
                  <c:v>1.5625E-2</c:v>
                </c:pt>
                <c:pt idx="73">
                  <c:v>1.5625E-2</c:v>
                </c:pt>
                <c:pt idx="74">
                  <c:v>0</c:v>
                </c:pt>
                <c:pt idx="75">
                  <c:v>0</c:v>
                </c:pt>
                <c:pt idx="76">
                  <c:v>1.5625E-2</c:v>
                </c:pt>
                <c:pt idx="77">
                  <c:v>1.5625E-2</c:v>
                </c:pt>
                <c:pt idx="78">
                  <c:v>1.5625E-2</c:v>
                </c:pt>
                <c:pt idx="79">
                  <c:v>1.5625E-2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1.5625E-2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1.5625E-2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-1.5625E-2</c:v>
                </c:pt>
                <c:pt idx="95">
                  <c:v>-1.5625E-2</c:v>
                </c:pt>
                <c:pt idx="96">
                  <c:v>0</c:v>
                </c:pt>
                <c:pt idx="97">
                  <c:v>0</c:v>
                </c:pt>
                <c:pt idx="98">
                  <c:v>1.5625E-2</c:v>
                </c:pt>
                <c:pt idx="99">
                  <c:v>0</c:v>
                </c:pt>
                <c:pt idx="100">
                  <c:v>0</c:v>
                </c:pt>
                <c:pt idx="101">
                  <c:v>1.5625E-2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1.5625E-2</c:v>
                </c:pt>
                <c:pt idx="106">
                  <c:v>-1.5625E-2</c:v>
                </c:pt>
                <c:pt idx="107">
                  <c:v>0</c:v>
                </c:pt>
                <c:pt idx="108">
                  <c:v>0</c:v>
                </c:pt>
                <c:pt idx="109">
                  <c:v>1.5625E-2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1.5625E-2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-1.5625E-2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1.5625E-2</c:v>
                </c:pt>
                <c:pt idx="133">
                  <c:v>0</c:v>
                </c:pt>
                <c:pt idx="134">
                  <c:v>-1.5625E-2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1.5625E-2</c:v>
                </c:pt>
                <c:pt idx="140">
                  <c:v>-1.5625E-2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1.5625E-2</c:v>
                </c:pt>
                <c:pt idx="153">
                  <c:v>0</c:v>
                </c:pt>
                <c:pt idx="154">
                  <c:v>1.5625E-2</c:v>
                </c:pt>
                <c:pt idx="155">
                  <c:v>0</c:v>
                </c:pt>
                <c:pt idx="156">
                  <c:v>1.5625E-2</c:v>
                </c:pt>
                <c:pt idx="157">
                  <c:v>3.125E-2</c:v>
                </c:pt>
                <c:pt idx="158">
                  <c:v>3.125E-2</c:v>
                </c:pt>
                <c:pt idx="159">
                  <c:v>4.6874999999999986E-2</c:v>
                </c:pt>
                <c:pt idx="160">
                  <c:v>4.6874999999999986E-2</c:v>
                </c:pt>
                <c:pt idx="161">
                  <c:v>6.25E-2</c:v>
                </c:pt>
                <c:pt idx="162">
                  <c:v>3.125E-2</c:v>
                </c:pt>
                <c:pt idx="163">
                  <c:v>1.5625E-2</c:v>
                </c:pt>
                <c:pt idx="164">
                  <c:v>1.5625E-2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-1.5625E-2</c:v>
                </c:pt>
                <c:pt idx="169">
                  <c:v>-1.5625E-2</c:v>
                </c:pt>
                <c:pt idx="170">
                  <c:v>-3.125E-2</c:v>
                </c:pt>
                <c:pt idx="171">
                  <c:v>-1.5625E-2</c:v>
                </c:pt>
                <c:pt idx="172">
                  <c:v>-1.5625E-2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-1.5625E-2</c:v>
                </c:pt>
                <c:pt idx="178">
                  <c:v>0</c:v>
                </c:pt>
                <c:pt idx="179">
                  <c:v>-1.5625E-2</c:v>
                </c:pt>
                <c:pt idx="180">
                  <c:v>-1.5625E-2</c:v>
                </c:pt>
                <c:pt idx="181">
                  <c:v>-1.5625E-2</c:v>
                </c:pt>
                <c:pt idx="182">
                  <c:v>-1.5625E-2</c:v>
                </c:pt>
                <c:pt idx="183">
                  <c:v>-1.5625E-2</c:v>
                </c:pt>
                <c:pt idx="184">
                  <c:v>-3.125E-2</c:v>
                </c:pt>
                <c:pt idx="185">
                  <c:v>-3.125E-2</c:v>
                </c:pt>
                <c:pt idx="186">
                  <c:v>-4.6874999999999986E-2</c:v>
                </c:pt>
                <c:pt idx="187">
                  <c:v>-3.125E-2</c:v>
                </c:pt>
                <c:pt idx="188">
                  <c:v>-3.125E-2</c:v>
                </c:pt>
                <c:pt idx="189">
                  <c:v>-3.125E-2</c:v>
                </c:pt>
                <c:pt idx="190">
                  <c:v>-3.125E-2</c:v>
                </c:pt>
                <c:pt idx="191">
                  <c:v>-3.125E-2</c:v>
                </c:pt>
                <c:pt idx="192">
                  <c:v>-3.125E-2</c:v>
                </c:pt>
                <c:pt idx="193">
                  <c:v>-4.6874999999999986E-2</c:v>
                </c:pt>
                <c:pt idx="194">
                  <c:v>-3.125E-2</c:v>
                </c:pt>
                <c:pt idx="195">
                  <c:v>-3.125E-2</c:v>
                </c:pt>
                <c:pt idx="196">
                  <c:v>-4.6874999999999986E-2</c:v>
                </c:pt>
                <c:pt idx="197">
                  <c:v>-3.125E-2</c:v>
                </c:pt>
                <c:pt idx="198">
                  <c:v>-3.125E-2</c:v>
                </c:pt>
                <c:pt idx="199">
                  <c:v>-3.125E-2</c:v>
                </c:pt>
                <c:pt idx="200">
                  <c:v>-4.6874999999999986E-2</c:v>
                </c:pt>
                <c:pt idx="201">
                  <c:v>-4.6874999999999986E-2</c:v>
                </c:pt>
                <c:pt idx="202">
                  <c:v>-4.6874999999999986E-2</c:v>
                </c:pt>
                <c:pt idx="203">
                  <c:v>-4.6874999999999986E-2</c:v>
                </c:pt>
                <c:pt idx="204">
                  <c:v>-6.25E-2</c:v>
                </c:pt>
                <c:pt idx="205">
                  <c:v>-4.6874999999999986E-2</c:v>
                </c:pt>
                <c:pt idx="206">
                  <c:v>-4.6874999999999986E-2</c:v>
                </c:pt>
                <c:pt idx="207">
                  <c:v>-3.125E-2</c:v>
                </c:pt>
                <c:pt idx="208">
                  <c:v>-4.6874999999999986E-2</c:v>
                </c:pt>
                <c:pt idx="209">
                  <c:v>-4.6874999999999986E-2</c:v>
                </c:pt>
                <c:pt idx="210">
                  <c:v>-4.6874999999999986E-2</c:v>
                </c:pt>
                <c:pt idx="211">
                  <c:v>-6.25E-2</c:v>
                </c:pt>
                <c:pt idx="212">
                  <c:v>-6.25E-2</c:v>
                </c:pt>
                <c:pt idx="213">
                  <c:v>-6.25E-2</c:v>
                </c:pt>
                <c:pt idx="214">
                  <c:v>-4.6874999999999986E-2</c:v>
                </c:pt>
                <c:pt idx="215">
                  <c:v>-4.6874999999999986E-2</c:v>
                </c:pt>
                <c:pt idx="216">
                  <c:v>-6.25E-2</c:v>
                </c:pt>
                <c:pt idx="217">
                  <c:v>-7.8125E-2</c:v>
                </c:pt>
                <c:pt idx="218">
                  <c:v>-6.25E-2</c:v>
                </c:pt>
                <c:pt idx="219">
                  <c:v>-4.6874999999999986E-2</c:v>
                </c:pt>
                <c:pt idx="220">
                  <c:v>-7.8125E-2</c:v>
                </c:pt>
                <c:pt idx="221">
                  <c:v>-4.6874999999999986E-2</c:v>
                </c:pt>
                <c:pt idx="222">
                  <c:v>-6.25E-2</c:v>
                </c:pt>
                <c:pt idx="223">
                  <c:v>-6.25E-2</c:v>
                </c:pt>
                <c:pt idx="224">
                  <c:v>-6.25E-2</c:v>
                </c:pt>
                <c:pt idx="225">
                  <c:v>-6.25E-2</c:v>
                </c:pt>
                <c:pt idx="226">
                  <c:v>-6.25E-2</c:v>
                </c:pt>
                <c:pt idx="227">
                  <c:v>-6.25E-2</c:v>
                </c:pt>
                <c:pt idx="228">
                  <c:v>-6.25E-2</c:v>
                </c:pt>
                <c:pt idx="229">
                  <c:v>-6.25E-2</c:v>
                </c:pt>
                <c:pt idx="230">
                  <c:v>-4.6874999999999986E-2</c:v>
                </c:pt>
                <c:pt idx="231">
                  <c:v>-6.25E-2</c:v>
                </c:pt>
                <c:pt idx="232">
                  <c:v>-7.8125E-2</c:v>
                </c:pt>
                <c:pt idx="233">
                  <c:v>-7.8125E-2</c:v>
                </c:pt>
                <c:pt idx="234">
                  <c:v>-6.25E-2</c:v>
                </c:pt>
                <c:pt idx="235">
                  <c:v>-6.25E-2</c:v>
                </c:pt>
                <c:pt idx="236">
                  <c:v>-6.25E-2</c:v>
                </c:pt>
                <c:pt idx="237">
                  <c:v>-7.8125E-2</c:v>
                </c:pt>
                <c:pt idx="238">
                  <c:v>-7.8125E-2</c:v>
                </c:pt>
                <c:pt idx="239">
                  <c:v>-7.8125E-2</c:v>
                </c:pt>
                <c:pt idx="240">
                  <c:v>-7.8125E-2</c:v>
                </c:pt>
                <c:pt idx="241">
                  <c:v>-9.3750000000000153E-2</c:v>
                </c:pt>
                <c:pt idx="242">
                  <c:v>-7.8125E-2</c:v>
                </c:pt>
                <c:pt idx="243">
                  <c:v>-7.8125E-2</c:v>
                </c:pt>
                <c:pt idx="244">
                  <c:v>-7.8125E-2</c:v>
                </c:pt>
                <c:pt idx="245">
                  <c:v>-6.25E-2</c:v>
                </c:pt>
                <c:pt idx="246">
                  <c:v>-6.25E-2</c:v>
                </c:pt>
                <c:pt idx="247">
                  <c:v>-6.25E-2</c:v>
                </c:pt>
                <c:pt idx="248">
                  <c:v>-6.25E-2</c:v>
                </c:pt>
                <c:pt idx="249">
                  <c:v>-6.25E-2</c:v>
                </c:pt>
                <c:pt idx="250">
                  <c:v>-7.8125E-2</c:v>
                </c:pt>
                <c:pt idx="251">
                  <c:v>-6.25E-2</c:v>
                </c:pt>
                <c:pt idx="252">
                  <c:v>-6.25E-2</c:v>
                </c:pt>
                <c:pt idx="253">
                  <c:v>-7.8125E-2</c:v>
                </c:pt>
                <c:pt idx="254">
                  <c:v>-0.125</c:v>
                </c:pt>
                <c:pt idx="255">
                  <c:v>-6.25E-2</c:v>
                </c:pt>
                <c:pt idx="256">
                  <c:v>-4.6874999999999986E-2</c:v>
                </c:pt>
                <c:pt idx="257">
                  <c:v>-6.25E-2</c:v>
                </c:pt>
                <c:pt idx="258">
                  <c:v>-6.25E-2</c:v>
                </c:pt>
                <c:pt idx="259">
                  <c:v>-6.25E-2</c:v>
                </c:pt>
                <c:pt idx="260">
                  <c:v>-6.25E-2</c:v>
                </c:pt>
                <c:pt idx="261">
                  <c:v>-6.25E-2</c:v>
                </c:pt>
                <c:pt idx="262">
                  <c:v>-4.6874999999999986E-2</c:v>
                </c:pt>
                <c:pt idx="263">
                  <c:v>-6.25E-2</c:v>
                </c:pt>
                <c:pt idx="264">
                  <c:v>-4.6874999999999986E-2</c:v>
                </c:pt>
                <c:pt idx="265">
                  <c:v>-4.6874999999999986E-2</c:v>
                </c:pt>
                <c:pt idx="266">
                  <c:v>-7.8125E-2</c:v>
                </c:pt>
                <c:pt idx="267">
                  <c:v>-0.32812500000000033</c:v>
                </c:pt>
                <c:pt idx="268">
                  <c:v>-0.73437500000000078</c:v>
                </c:pt>
                <c:pt idx="269">
                  <c:v>-1.296875</c:v>
                </c:pt>
                <c:pt idx="270">
                  <c:v>-1.84375</c:v>
                </c:pt>
                <c:pt idx="271">
                  <c:v>-2.4062499999999964</c:v>
                </c:pt>
                <c:pt idx="272">
                  <c:v>-3</c:v>
                </c:pt>
                <c:pt idx="273">
                  <c:v>-3.59375</c:v>
                </c:pt>
                <c:pt idx="274">
                  <c:v>-4.15625</c:v>
                </c:pt>
                <c:pt idx="275">
                  <c:v>-4.75</c:v>
                </c:pt>
                <c:pt idx="276">
                  <c:v>-5.328124999999992</c:v>
                </c:pt>
                <c:pt idx="277">
                  <c:v>-5.921875</c:v>
                </c:pt>
                <c:pt idx="278">
                  <c:v>-6.5312500000000053</c:v>
                </c:pt>
                <c:pt idx="279">
                  <c:v>-7.124999999999992</c:v>
                </c:pt>
                <c:pt idx="280">
                  <c:v>-7.75</c:v>
                </c:pt>
                <c:pt idx="281">
                  <c:v>-8.34375</c:v>
                </c:pt>
                <c:pt idx="282">
                  <c:v>-8.9375</c:v>
                </c:pt>
                <c:pt idx="283">
                  <c:v>-9.53125</c:v>
                </c:pt>
                <c:pt idx="284">
                  <c:v>-10.109375</c:v>
                </c:pt>
                <c:pt idx="285">
                  <c:v>-10.703125</c:v>
                </c:pt>
                <c:pt idx="286">
                  <c:v>-11.25</c:v>
                </c:pt>
                <c:pt idx="287">
                  <c:v>-11.812500000000011</c:v>
                </c:pt>
                <c:pt idx="288">
                  <c:v>-12.375000000000011</c:v>
                </c:pt>
                <c:pt idx="289">
                  <c:v>-12.921875</c:v>
                </c:pt>
                <c:pt idx="290">
                  <c:v>-13.421875</c:v>
                </c:pt>
                <c:pt idx="291">
                  <c:v>-13.953125</c:v>
                </c:pt>
                <c:pt idx="292">
                  <c:v>-14.453125</c:v>
                </c:pt>
                <c:pt idx="293">
                  <c:v>-14.9375</c:v>
                </c:pt>
                <c:pt idx="294">
                  <c:v>-15.375000000000011</c:v>
                </c:pt>
                <c:pt idx="295">
                  <c:v>-15.859375</c:v>
                </c:pt>
                <c:pt idx="296">
                  <c:v>-16.296875000000021</c:v>
                </c:pt>
                <c:pt idx="297">
                  <c:v>-16.734375000000021</c:v>
                </c:pt>
                <c:pt idx="298">
                  <c:v>-17.125</c:v>
                </c:pt>
                <c:pt idx="299">
                  <c:v>-17.515625</c:v>
                </c:pt>
                <c:pt idx="300">
                  <c:v>-17.90625</c:v>
                </c:pt>
                <c:pt idx="301">
                  <c:v>-18.296875000000021</c:v>
                </c:pt>
                <c:pt idx="302">
                  <c:v>-18.625</c:v>
                </c:pt>
                <c:pt idx="303">
                  <c:v>-18.953125</c:v>
                </c:pt>
                <c:pt idx="304">
                  <c:v>-19.265624999999975</c:v>
                </c:pt>
                <c:pt idx="305">
                  <c:v>-19.578125</c:v>
                </c:pt>
                <c:pt idx="306">
                  <c:v>-19.890625</c:v>
                </c:pt>
                <c:pt idx="307">
                  <c:v>-20.140625</c:v>
                </c:pt>
                <c:pt idx="308">
                  <c:v>-20.40625</c:v>
                </c:pt>
                <c:pt idx="309">
                  <c:v>-20.671875000000043</c:v>
                </c:pt>
                <c:pt idx="310">
                  <c:v>-20.921875000000021</c:v>
                </c:pt>
                <c:pt idx="311">
                  <c:v>-21.156250000000021</c:v>
                </c:pt>
                <c:pt idx="312">
                  <c:v>-21.34375</c:v>
                </c:pt>
                <c:pt idx="313">
                  <c:v>-21.562499999999975</c:v>
                </c:pt>
                <c:pt idx="314">
                  <c:v>-21.75</c:v>
                </c:pt>
                <c:pt idx="315">
                  <c:v>-21.953125</c:v>
                </c:pt>
                <c:pt idx="316">
                  <c:v>-22.140625</c:v>
                </c:pt>
                <c:pt idx="317">
                  <c:v>-22.296875000000021</c:v>
                </c:pt>
                <c:pt idx="318">
                  <c:v>-22.453125</c:v>
                </c:pt>
                <c:pt idx="319">
                  <c:v>-22.59375</c:v>
                </c:pt>
                <c:pt idx="320">
                  <c:v>-22.75</c:v>
                </c:pt>
                <c:pt idx="321">
                  <c:v>-22.90625</c:v>
                </c:pt>
                <c:pt idx="322">
                  <c:v>-23.031250000000021</c:v>
                </c:pt>
                <c:pt idx="323">
                  <c:v>-23.171875000000043</c:v>
                </c:pt>
                <c:pt idx="324">
                  <c:v>-23.28125</c:v>
                </c:pt>
                <c:pt idx="325">
                  <c:v>-23.390625</c:v>
                </c:pt>
                <c:pt idx="326">
                  <c:v>-23.515625</c:v>
                </c:pt>
                <c:pt idx="327">
                  <c:v>-23.625</c:v>
                </c:pt>
                <c:pt idx="328">
                  <c:v>-23.71875</c:v>
                </c:pt>
                <c:pt idx="329">
                  <c:v>-23.84375</c:v>
                </c:pt>
                <c:pt idx="330">
                  <c:v>-23.9375</c:v>
                </c:pt>
                <c:pt idx="331">
                  <c:v>-24.031250000000021</c:v>
                </c:pt>
                <c:pt idx="332">
                  <c:v>-24.125</c:v>
                </c:pt>
                <c:pt idx="333">
                  <c:v>-24.21875</c:v>
                </c:pt>
                <c:pt idx="334">
                  <c:v>-24.328125</c:v>
                </c:pt>
                <c:pt idx="335">
                  <c:v>-24.421875000000021</c:v>
                </c:pt>
                <c:pt idx="336">
                  <c:v>-24.515625</c:v>
                </c:pt>
                <c:pt idx="337">
                  <c:v>-24.59375</c:v>
                </c:pt>
                <c:pt idx="338">
                  <c:v>-24.703125</c:v>
                </c:pt>
                <c:pt idx="339">
                  <c:v>-24.796875000000021</c:v>
                </c:pt>
                <c:pt idx="340">
                  <c:v>-24.890625</c:v>
                </c:pt>
                <c:pt idx="341">
                  <c:v>-24.968749999999954</c:v>
                </c:pt>
                <c:pt idx="342">
                  <c:v>-25.078125</c:v>
                </c:pt>
                <c:pt idx="343">
                  <c:v>-25.171875000000043</c:v>
                </c:pt>
                <c:pt idx="344">
                  <c:v>-25.28125</c:v>
                </c:pt>
                <c:pt idx="345">
                  <c:v>-25.375</c:v>
                </c:pt>
                <c:pt idx="346">
                  <c:v>-25.468749999999954</c:v>
                </c:pt>
                <c:pt idx="347">
                  <c:v>-25.562499999999975</c:v>
                </c:pt>
                <c:pt idx="348">
                  <c:v>-25.6875</c:v>
                </c:pt>
                <c:pt idx="349">
                  <c:v>-25.78125</c:v>
                </c:pt>
                <c:pt idx="350">
                  <c:v>-25.890625</c:v>
                </c:pt>
                <c:pt idx="351">
                  <c:v>-26.015625</c:v>
                </c:pt>
                <c:pt idx="352">
                  <c:v>-26.109375000000021</c:v>
                </c:pt>
                <c:pt idx="353">
                  <c:v>-26.21875</c:v>
                </c:pt>
                <c:pt idx="354">
                  <c:v>-26.328125</c:v>
                </c:pt>
                <c:pt idx="355">
                  <c:v>-26.468749999999954</c:v>
                </c:pt>
                <c:pt idx="356">
                  <c:v>-26.578125</c:v>
                </c:pt>
                <c:pt idx="357">
                  <c:v>-26.671875000000043</c:v>
                </c:pt>
                <c:pt idx="358">
                  <c:v>-26.796875000000021</c:v>
                </c:pt>
                <c:pt idx="359">
                  <c:v>-26.9375</c:v>
                </c:pt>
                <c:pt idx="360">
                  <c:v>-27.078125</c:v>
                </c:pt>
                <c:pt idx="361">
                  <c:v>-27.171875000000043</c:v>
                </c:pt>
                <c:pt idx="362">
                  <c:v>-27.3125</c:v>
                </c:pt>
                <c:pt idx="363">
                  <c:v>-27.453125</c:v>
                </c:pt>
                <c:pt idx="364">
                  <c:v>-27.562499999999975</c:v>
                </c:pt>
                <c:pt idx="365">
                  <c:v>-27.6875</c:v>
                </c:pt>
                <c:pt idx="366">
                  <c:v>-27.828125</c:v>
                </c:pt>
                <c:pt idx="367">
                  <c:v>-27.968749999999954</c:v>
                </c:pt>
                <c:pt idx="368">
                  <c:v>-28.09375</c:v>
                </c:pt>
                <c:pt idx="369">
                  <c:v>-28.21875</c:v>
                </c:pt>
                <c:pt idx="370">
                  <c:v>-28.359375000000021</c:v>
                </c:pt>
                <c:pt idx="371">
                  <c:v>-28.5</c:v>
                </c:pt>
                <c:pt idx="372">
                  <c:v>-28.625</c:v>
                </c:pt>
                <c:pt idx="373">
                  <c:v>-28.765624999999975</c:v>
                </c:pt>
                <c:pt idx="374">
                  <c:v>-28.921875000000021</c:v>
                </c:pt>
                <c:pt idx="375">
                  <c:v>-29.031250000000021</c:v>
                </c:pt>
                <c:pt idx="376">
                  <c:v>-29.1875</c:v>
                </c:pt>
                <c:pt idx="377">
                  <c:v>-29.3125</c:v>
                </c:pt>
                <c:pt idx="378">
                  <c:v>-29.468749999999954</c:v>
                </c:pt>
                <c:pt idx="379">
                  <c:v>-29.578125</c:v>
                </c:pt>
                <c:pt idx="380">
                  <c:v>-29.734375000000021</c:v>
                </c:pt>
                <c:pt idx="381">
                  <c:v>-29.875</c:v>
                </c:pt>
                <c:pt idx="382">
                  <c:v>-30</c:v>
                </c:pt>
                <c:pt idx="383">
                  <c:v>-30.125</c:v>
                </c:pt>
                <c:pt idx="384">
                  <c:v>-30.265624999999975</c:v>
                </c:pt>
                <c:pt idx="385">
                  <c:v>-30.390625</c:v>
                </c:pt>
                <c:pt idx="386">
                  <c:v>-30.531250000000021</c:v>
                </c:pt>
                <c:pt idx="387">
                  <c:v>-30.671875000000043</c:v>
                </c:pt>
                <c:pt idx="388">
                  <c:v>-30.78125</c:v>
                </c:pt>
                <c:pt idx="389">
                  <c:v>-30.90625</c:v>
                </c:pt>
                <c:pt idx="390">
                  <c:v>-31.046875000000021</c:v>
                </c:pt>
                <c:pt idx="391">
                  <c:v>-31.156250000000021</c:v>
                </c:pt>
                <c:pt idx="392">
                  <c:v>-31.296875000000021</c:v>
                </c:pt>
                <c:pt idx="393">
                  <c:v>-31.421875000000021</c:v>
                </c:pt>
                <c:pt idx="394">
                  <c:v>-31.515625</c:v>
                </c:pt>
                <c:pt idx="395">
                  <c:v>-31.640625</c:v>
                </c:pt>
                <c:pt idx="396">
                  <c:v>-31.765624999999975</c:v>
                </c:pt>
                <c:pt idx="397">
                  <c:v>-31.875</c:v>
                </c:pt>
                <c:pt idx="398">
                  <c:v>-32</c:v>
                </c:pt>
                <c:pt idx="399">
                  <c:v>-32.109375000000043</c:v>
                </c:pt>
                <c:pt idx="400">
                  <c:v>-32.203125000000043</c:v>
                </c:pt>
                <c:pt idx="401">
                  <c:v>-32.328125000000043</c:v>
                </c:pt>
                <c:pt idx="402">
                  <c:v>-32.4375</c:v>
                </c:pt>
                <c:pt idx="403">
                  <c:v>-32.546875</c:v>
                </c:pt>
                <c:pt idx="404">
                  <c:v>-32.640625</c:v>
                </c:pt>
                <c:pt idx="405">
                  <c:v>-32.75</c:v>
                </c:pt>
                <c:pt idx="406">
                  <c:v>-32.875</c:v>
                </c:pt>
                <c:pt idx="407">
                  <c:v>-32.968750000000043</c:v>
                </c:pt>
                <c:pt idx="408">
                  <c:v>-33.078125000000043</c:v>
                </c:pt>
                <c:pt idx="409">
                  <c:v>-33.15625</c:v>
                </c:pt>
                <c:pt idx="410">
                  <c:v>-33.265625000000043</c:v>
                </c:pt>
                <c:pt idx="411">
                  <c:v>-33.359375</c:v>
                </c:pt>
                <c:pt idx="412">
                  <c:v>-33.453125</c:v>
                </c:pt>
                <c:pt idx="413">
                  <c:v>-33.609375000000043</c:v>
                </c:pt>
                <c:pt idx="414">
                  <c:v>-33.671875</c:v>
                </c:pt>
                <c:pt idx="415">
                  <c:v>-33.734375000000043</c:v>
                </c:pt>
                <c:pt idx="416">
                  <c:v>-33.8125</c:v>
                </c:pt>
                <c:pt idx="417">
                  <c:v>-33.921875</c:v>
                </c:pt>
                <c:pt idx="418">
                  <c:v>-34</c:v>
                </c:pt>
                <c:pt idx="419">
                  <c:v>-34.093750000000043</c:v>
                </c:pt>
                <c:pt idx="420">
                  <c:v>-34.203125000000043</c:v>
                </c:pt>
                <c:pt idx="421">
                  <c:v>-34.265625000000043</c:v>
                </c:pt>
                <c:pt idx="422">
                  <c:v>-34.359375</c:v>
                </c:pt>
                <c:pt idx="423">
                  <c:v>-34.421875</c:v>
                </c:pt>
                <c:pt idx="424">
                  <c:v>-34.53125</c:v>
                </c:pt>
                <c:pt idx="425">
                  <c:v>-34.609375000000043</c:v>
                </c:pt>
                <c:pt idx="426">
                  <c:v>-34.6875</c:v>
                </c:pt>
                <c:pt idx="427">
                  <c:v>-34.78125</c:v>
                </c:pt>
                <c:pt idx="428">
                  <c:v>-34.859375</c:v>
                </c:pt>
                <c:pt idx="429">
                  <c:v>-34.9375</c:v>
                </c:pt>
                <c:pt idx="430">
                  <c:v>-35.015625</c:v>
                </c:pt>
                <c:pt idx="431">
                  <c:v>-35.109375000000043</c:v>
                </c:pt>
                <c:pt idx="432">
                  <c:v>-35.1875</c:v>
                </c:pt>
                <c:pt idx="433">
                  <c:v>-35.265625000000043</c:v>
                </c:pt>
                <c:pt idx="434">
                  <c:v>-35.328125000000043</c:v>
                </c:pt>
                <c:pt idx="435">
                  <c:v>-35.421875</c:v>
                </c:pt>
                <c:pt idx="436">
                  <c:v>-35.484375</c:v>
                </c:pt>
                <c:pt idx="437">
                  <c:v>-35.546875</c:v>
                </c:pt>
                <c:pt idx="438">
                  <c:v>-35.609375000000043</c:v>
                </c:pt>
                <c:pt idx="439">
                  <c:v>-35.6875</c:v>
                </c:pt>
                <c:pt idx="440">
                  <c:v>-35.75</c:v>
                </c:pt>
                <c:pt idx="441">
                  <c:v>-35.828125000000043</c:v>
                </c:pt>
                <c:pt idx="442">
                  <c:v>-35.890625</c:v>
                </c:pt>
                <c:pt idx="443">
                  <c:v>-35.953125</c:v>
                </c:pt>
                <c:pt idx="444">
                  <c:v>-36</c:v>
                </c:pt>
                <c:pt idx="445">
                  <c:v>-36.03125</c:v>
                </c:pt>
                <c:pt idx="446">
                  <c:v>-36.062500000000043</c:v>
                </c:pt>
                <c:pt idx="447">
                  <c:v>-36.109375000000043</c:v>
                </c:pt>
                <c:pt idx="448">
                  <c:v>-36.171875</c:v>
                </c:pt>
                <c:pt idx="449">
                  <c:v>-36.234375000000043</c:v>
                </c:pt>
                <c:pt idx="450">
                  <c:v>-36.296875000000043</c:v>
                </c:pt>
                <c:pt idx="451">
                  <c:v>-36.375</c:v>
                </c:pt>
                <c:pt idx="452">
                  <c:v>-36.468750000000043</c:v>
                </c:pt>
                <c:pt idx="453">
                  <c:v>-36.546875</c:v>
                </c:pt>
                <c:pt idx="454">
                  <c:v>-36.609375000000043</c:v>
                </c:pt>
                <c:pt idx="455">
                  <c:v>-36.703125000000043</c:v>
                </c:pt>
                <c:pt idx="456">
                  <c:v>-36.796875000000043</c:v>
                </c:pt>
                <c:pt idx="457">
                  <c:v>-36.890625</c:v>
                </c:pt>
                <c:pt idx="458">
                  <c:v>-36.968750000000043</c:v>
                </c:pt>
                <c:pt idx="459">
                  <c:v>-37.078125000000043</c:v>
                </c:pt>
                <c:pt idx="460">
                  <c:v>-37.171875</c:v>
                </c:pt>
                <c:pt idx="461">
                  <c:v>-37.25</c:v>
                </c:pt>
                <c:pt idx="462">
                  <c:v>-37.359375</c:v>
                </c:pt>
                <c:pt idx="463">
                  <c:v>-37.453125</c:v>
                </c:pt>
                <c:pt idx="464">
                  <c:v>-37.562500000000043</c:v>
                </c:pt>
                <c:pt idx="465">
                  <c:v>-37.640625</c:v>
                </c:pt>
                <c:pt idx="466">
                  <c:v>-37.734375000000043</c:v>
                </c:pt>
                <c:pt idx="467">
                  <c:v>-37.84375</c:v>
                </c:pt>
                <c:pt idx="468">
                  <c:v>-37.953125</c:v>
                </c:pt>
                <c:pt idx="469">
                  <c:v>-38.046875</c:v>
                </c:pt>
                <c:pt idx="470">
                  <c:v>-38.140625</c:v>
                </c:pt>
                <c:pt idx="471">
                  <c:v>-38.265625000000043</c:v>
                </c:pt>
                <c:pt idx="472">
                  <c:v>-38.359375</c:v>
                </c:pt>
                <c:pt idx="473">
                  <c:v>-38.468750000000043</c:v>
                </c:pt>
                <c:pt idx="474">
                  <c:v>-38.546875</c:v>
                </c:pt>
                <c:pt idx="475">
                  <c:v>-38.65625</c:v>
                </c:pt>
                <c:pt idx="476">
                  <c:v>-38.765625000000043</c:v>
                </c:pt>
                <c:pt idx="477">
                  <c:v>-38.859375</c:v>
                </c:pt>
                <c:pt idx="478">
                  <c:v>-38.953125</c:v>
                </c:pt>
                <c:pt idx="479">
                  <c:v>-39.062500000000043</c:v>
                </c:pt>
                <c:pt idx="480">
                  <c:v>-39.171875</c:v>
                </c:pt>
                <c:pt idx="481">
                  <c:v>-39.25</c:v>
                </c:pt>
                <c:pt idx="482">
                  <c:v>-39.359375</c:v>
                </c:pt>
                <c:pt idx="483">
                  <c:v>-39.468750000000043</c:v>
                </c:pt>
                <c:pt idx="484">
                  <c:v>-39.546875</c:v>
                </c:pt>
                <c:pt idx="485">
                  <c:v>-39.671875</c:v>
                </c:pt>
                <c:pt idx="486">
                  <c:v>-39.75</c:v>
                </c:pt>
                <c:pt idx="487">
                  <c:v>-39.84375</c:v>
                </c:pt>
                <c:pt idx="488">
                  <c:v>-39.9375</c:v>
                </c:pt>
                <c:pt idx="489">
                  <c:v>-40.046875</c:v>
                </c:pt>
                <c:pt idx="490">
                  <c:v>-40.125000000000043</c:v>
                </c:pt>
                <c:pt idx="491">
                  <c:v>-40.234375000000043</c:v>
                </c:pt>
                <c:pt idx="492">
                  <c:v>-40.3125</c:v>
                </c:pt>
                <c:pt idx="493">
                  <c:v>-40.40625</c:v>
                </c:pt>
                <c:pt idx="494">
                  <c:v>-40.484375</c:v>
                </c:pt>
                <c:pt idx="495">
                  <c:v>-40.578125000000043</c:v>
                </c:pt>
                <c:pt idx="496">
                  <c:v>-40.671875</c:v>
                </c:pt>
                <c:pt idx="497">
                  <c:v>-40.765625000000043</c:v>
                </c:pt>
                <c:pt idx="498">
                  <c:v>-40.84375</c:v>
                </c:pt>
                <c:pt idx="499">
                  <c:v>-40.921875</c:v>
                </c:pt>
                <c:pt idx="500">
                  <c:v>-41.015625</c:v>
                </c:pt>
                <c:pt idx="501">
                  <c:v>-41.093750000000043</c:v>
                </c:pt>
                <c:pt idx="502">
                  <c:v>-41.171875</c:v>
                </c:pt>
                <c:pt idx="503">
                  <c:v>-41.25</c:v>
                </c:pt>
                <c:pt idx="504">
                  <c:v>-41.34375</c:v>
                </c:pt>
                <c:pt idx="505">
                  <c:v>-41.421875</c:v>
                </c:pt>
                <c:pt idx="506">
                  <c:v>-41.484375</c:v>
                </c:pt>
                <c:pt idx="507">
                  <c:v>-41.578125000000043</c:v>
                </c:pt>
                <c:pt idx="508">
                  <c:v>-41.625000000000043</c:v>
                </c:pt>
                <c:pt idx="509">
                  <c:v>-41.718750000000043</c:v>
                </c:pt>
                <c:pt idx="510">
                  <c:v>-41.765625000000043</c:v>
                </c:pt>
                <c:pt idx="511">
                  <c:v>-41.859375</c:v>
                </c:pt>
                <c:pt idx="512">
                  <c:v>-41.921875</c:v>
                </c:pt>
                <c:pt idx="513">
                  <c:v>-42</c:v>
                </c:pt>
                <c:pt idx="514">
                  <c:v>-42.046875</c:v>
                </c:pt>
                <c:pt idx="515">
                  <c:v>-42.109375000000043</c:v>
                </c:pt>
                <c:pt idx="516">
                  <c:v>-42.171875</c:v>
                </c:pt>
                <c:pt idx="517">
                  <c:v>-42.234375000000043</c:v>
                </c:pt>
                <c:pt idx="518">
                  <c:v>-42.296875000000043</c:v>
                </c:pt>
                <c:pt idx="519">
                  <c:v>-42.359375</c:v>
                </c:pt>
                <c:pt idx="520">
                  <c:v>-42.40625</c:v>
                </c:pt>
                <c:pt idx="521">
                  <c:v>-42.453125</c:v>
                </c:pt>
                <c:pt idx="522">
                  <c:v>-42.53125</c:v>
                </c:pt>
                <c:pt idx="523">
                  <c:v>-42.562500000000043</c:v>
                </c:pt>
                <c:pt idx="524">
                  <c:v>-42.625000000000043</c:v>
                </c:pt>
                <c:pt idx="525">
                  <c:v>-42.65625</c:v>
                </c:pt>
                <c:pt idx="526">
                  <c:v>-42.718750000000043</c:v>
                </c:pt>
                <c:pt idx="527">
                  <c:v>-42.75</c:v>
                </c:pt>
                <c:pt idx="528">
                  <c:v>-42.796875000000043</c:v>
                </c:pt>
                <c:pt idx="529">
                  <c:v>-42.84375</c:v>
                </c:pt>
                <c:pt idx="530">
                  <c:v>-42.875</c:v>
                </c:pt>
                <c:pt idx="531">
                  <c:v>-42.921875</c:v>
                </c:pt>
                <c:pt idx="532">
                  <c:v>-42.968750000000043</c:v>
                </c:pt>
                <c:pt idx="533">
                  <c:v>-43.015625</c:v>
                </c:pt>
                <c:pt idx="534">
                  <c:v>-43.015625</c:v>
                </c:pt>
                <c:pt idx="535">
                  <c:v>-43.062500000000043</c:v>
                </c:pt>
                <c:pt idx="536">
                  <c:v>-43.109375000000043</c:v>
                </c:pt>
                <c:pt idx="537">
                  <c:v>-43.125000000000043</c:v>
                </c:pt>
                <c:pt idx="538">
                  <c:v>-43.1875</c:v>
                </c:pt>
                <c:pt idx="539">
                  <c:v>-43.203125000000043</c:v>
                </c:pt>
                <c:pt idx="540">
                  <c:v>-43.25</c:v>
                </c:pt>
                <c:pt idx="541">
                  <c:v>-43.265625000000043</c:v>
                </c:pt>
                <c:pt idx="542">
                  <c:v>-43.296875000000043</c:v>
                </c:pt>
                <c:pt idx="543">
                  <c:v>-43.328125000000043</c:v>
                </c:pt>
                <c:pt idx="544">
                  <c:v>-43.34375</c:v>
                </c:pt>
                <c:pt idx="545">
                  <c:v>-43.375</c:v>
                </c:pt>
                <c:pt idx="546">
                  <c:v>-43.40625</c:v>
                </c:pt>
                <c:pt idx="547">
                  <c:v>-43.40625</c:v>
                </c:pt>
                <c:pt idx="548">
                  <c:v>-43.453125</c:v>
                </c:pt>
                <c:pt idx="549">
                  <c:v>-43.468750000000043</c:v>
                </c:pt>
                <c:pt idx="550">
                  <c:v>-43.5</c:v>
                </c:pt>
                <c:pt idx="551">
                  <c:v>-43.515625</c:v>
                </c:pt>
                <c:pt idx="552">
                  <c:v>-43.546875</c:v>
                </c:pt>
                <c:pt idx="553">
                  <c:v>-43.562500000000043</c:v>
                </c:pt>
                <c:pt idx="554">
                  <c:v>-43.578125000000043</c:v>
                </c:pt>
                <c:pt idx="555">
                  <c:v>-43.625000000000043</c:v>
                </c:pt>
                <c:pt idx="556">
                  <c:v>-43.640625</c:v>
                </c:pt>
                <c:pt idx="557">
                  <c:v>-43.640625</c:v>
                </c:pt>
                <c:pt idx="558">
                  <c:v>-43.6875</c:v>
                </c:pt>
                <c:pt idx="559">
                  <c:v>-43.6875</c:v>
                </c:pt>
                <c:pt idx="560">
                  <c:v>-43.703125000000043</c:v>
                </c:pt>
                <c:pt idx="561">
                  <c:v>-43.75</c:v>
                </c:pt>
                <c:pt idx="562">
                  <c:v>-43.765625000000043</c:v>
                </c:pt>
                <c:pt idx="563">
                  <c:v>-43.8125</c:v>
                </c:pt>
                <c:pt idx="564">
                  <c:v>-43.828125000000043</c:v>
                </c:pt>
                <c:pt idx="565">
                  <c:v>-43.84375</c:v>
                </c:pt>
                <c:pt idx="566">
                  <c:v>-43.859375</c:v>
                </c:pt>
                <c:pt idx="567">
                  <c:v>-43.875</c:v>
                </c:pt>
                <c:pt idx="568">
                  <c:v>-43.90625</c:v>
                </c:pt>
                <c:pt idx="569">
                  <c:v>-43.9375</c:v>
                </c:pt>
                <c:pt idx="570">
                  <c:v>-43.9375</c:v>
                </c:pt>
                <c:pt idx="571">
                  <c:v>-43.968750000000043</c:v>
                </c:pt>
                <c:pt idx="572">
                  <c:v>-44.046875</c:v>
                </c:pt>
                <c:pt idx="573">
                  <c:v>-44.015625</c:v>
                </c:pt>
                <c:pt idx="574">
                  <c:v>-44.03125</c:v>
                </c:pt>
                <c:pt idx="575">
                  <c:v>-44.078125000000043</c:v>
                </c:pt>
                <c:pt idx="576">
                  <c:v>-44.093750000000043</c:v>
                </c:pt>
                <c:pt idx="577">
                  <c:v>-44.140625</c:v>
                </c:pt>
                <c:pt idx="578">
                  <c:v>-44.15625</c:v>
                </c:pt>
                <c:pt idx="579">
                  <c:v>-44.171875</c:v>
                </c:pt>
                <c:pt idx="580">
                  <c:v>-44.218750000000043</c:v>
                </c:pt>
                <c:pt idx="581">
                  <c:v>-44.234375000000043</c:v>
                </c:pt>
                <c:pt idx="582">
                  <c:v>-44.28125</c:v>
                </c:pt>
                <c:pt idx="583">
                  <c:v>-44.296875000000043</c:v>
                </c:pt>
                <c:pt idx="584">
                  <c:v>-44.328125000000043</c:v>
                </c:pt>
                <c:pt idx="585">
                  <c:v>-44.34375</c:v>
                </c:pt>
                <c:pt idx="586">
                  <c:v>-44.390625</c:v>
                </c:pt>
                <c:pt idx="587">
                  <c:v>-44.421875</c:v>
                </c:pt>
                <c:pt idx="588">
                  <c:v>-44.4375</c:v>
                </c:pt>
                <c:pt idx="589">
                  <c:v>-44.468750000000043</c:v>
                </c:pt>
                <c:pt idx="590">
                  <c:v>-44.515625</c:v>
                </c:pt>
                <c:pt idx="591">
                  <c:v>-44.546875</c:v>
                </c:pt>
                <c:pt idx="592">
                  <c:v>-44.578125000000043</c:v>
                </c:pt>
                <c:pt idx="593">
                  <c:v>-44.609375000000043</c:v>
                </c:pt>
                <c:pt idx="594">
                  <c:v>-44.640625</c:v>
                </c:pt>
                <c:pt idx="595">
                  <c:v>-44.65625</c:v>
                </c:pt>
                <c:pt idx="596">
                  <c:v>-44.703125000000043</c:v>
                </c:pt>
                <c:pt idx="597">
                  <c:v>-44.734375000000043</c:v>
                </c:pt>
                <c:pt idx="598">
                  <c:v>-44.734375000000043</c:v>
                </c:pt>
                <c:pt idx="599">
                  <c:v>-44.796875000000043</c:v>
                </c:pt>
                <c:pt idx="600">
                  <c:v>-44.828125000000043</c:v>
                </c:pt>
                <c:pt idx="601">
                  <c:v>-44.84375</c:v>
                </c:pt>
                <c:pt idx="602">
                  <c:v>-44.890625</c:v>
                </c:pt>
                <c:pt idx="603">
                  <c:v>-44.921875</c:v>
                </c:pt>
                <c:pt idx="604">
                  <c:v>-44.953125</c:v>
                </c:pt>
                <c:pt idx="605">
                  <c:v>-44.968750000000043</c:v>
                </c:pt>
                <c:pt idx="606">
                  <c:v>-45</c:v>
                </c:pt>
                <c:pt idx="607">
                  <c:v>-45</c:v>
                </c:pt>
                <c:pt idx="608">
                  <c:v>-45.03125</c:v>
                </c:pt>
                <c:pt idx="609">
                  <c:v>-45.062500000000043</c:v>
                </c:pt>
                <c:pt idx="610">
                  <c:v>-45.078125000000043</c:v>
                </c:pt>
                <c:pt idx="611">
                  <c:v>-45.109375000000043</c:v>
                </c:pt>
                <c:pt idx="612">
                  <c:v>-45.109375000000043</c:v>
                </c:pt>
                <c:pt idx="613">
                  <c:v>-45.140625</c:v>
                </c:pt>
                <c:pt idx="614">
                  <c:v>-45.15625</c:v>
                </c:pt>
                <c:pt idx="615">
                  <c:v>-45.171875</c:v>
                </c:pt>
                <c:pt idx="616">
                  <c:v>-45.171875</c:v>
                </c:pt>
                <c:pt idx="617">
                  <c:v>-45.203125000000043</c:v>
                </c:pt>
                <c:pt idx="618">
                  <c:v>-45.203125000000043</c:v>
                </c:pt>
                <c:pt idx="619">
                  <c:v>-45.1875</c:v>
                </c:pt>
                <c:pt idx="620">
                  <c:v>-45.203125000000043</c:v>
                </c:pt>
                <c:pt idx="621">
                  <c:v>-45.218750000000043</c:v>
                </c:pt>
                <c:pt idx="622">
                  <c:v>-45.203125000000043</c:v>
                </c:pt>
                <c:pt idx="623">
                  <c:v>-45.171875</c:v>
                </c:pt>
                <c:pt idx="624">
                  <c:v>-45.171875</c:v>
                </c:pt>
                <c:pt idx="625">
                  <c:v>-45.171875</c:v>
                </c:pt>
                <c:pt idx="626">
                  <c:v>-45.15625</c:v>
                </c:pt>
                <c:pt idx="627">
                  <c:v>-45.125000000000043</c:v>
                </c:pt>
                <c:pt idx="628">
                  <c:v>-45.093750000000043</c:v>
                </c:pt>
                <c:pt idx="629">
                  <c:v>-45.093750000000043</c:v>
                </c:pt>
                <c:pt idx="630">
                  <c:v>-45.062500000000043</c:v>
                </c:pt>
                <c:pt idx="631">
                  <c:v>-45.015625</c:v>
                </c:pt>
                <c:pt idx="632">
                  <c:v>-44.968750000000043</c:v>
                </c:pt>
                <c:pt idx="633">
                  <c:v>-44.953125</c:v>
                </c:pt>
                <c:pt idx="634">
                  <c:v>-44.890625</c:v>
                </c:pt>
                <c:pt idx="635">
                  <c:v>-44.828125000000043</c:v>
                </c:pt>
                <c:pt idx="636">
                  <c:v>-44.796875000000043</c:v>
                </c:pt>
                <c:pt idx="637">
                  <c:v>-44.75</c:v>
                </c:pt>
                <c:pt idx="638">
                  <c:v>-44.65625</c:v>
                </c:pt>
                <c:pt idx="639">
                  <c:v>-44.593750000000043</c:v>
                </c:pt>
                <c:pt idx="640">
                  <c:v>-44.515625</c:v>
                </c:pt>
                <c:pt idx="641">
                  <c:v>-44.453125</c:v>
                </c:pt>
                <c:pt idx="642">
                  <c:v>-44.375</c:v>
                </c:pt>
                <c:pt idx="643">
                  <c:v>-44.265625000000043</c:v>
                </c:pt>
                <c:pt idx="644">
                  <c:v>-44.171875</c:v>
                </c:pt>
                <c:pt idx="645">
                  <c:v>-44.062500000000043</c:v>
                </c:pt>
                <c:pt idx="646">
                  <c:v>-43.968750000000043</c:v>
                </c:pt>
                <c:pt idx="647">
                  <c:v>-43.890625</c:v>
                </c:pt>
                <c:pt idx="648">
                  <c:v>-43.734375000000043</c:v>
                </c:pt>
                <c:pt idx="649">
                  <c:v>-43.609375000000043</c:v>
                </c:pt>
                <c:pt idx="650">
                  <c:v>-43.484375</c:v>
                </c:pt>
                <c:pt idx="651">
                  <c:v>-43.34375</c:v>
                </c:pt>
                <c:pt idx="652">
                  <c:v>-43.203125000000043</c:v>
                </c:pt>
                <c:pt idx="653">
                  <c:v>-43.046875</c:v>
                </c:pt>
                <c:pt idx="654">
                  <c:v>-42.890625</c:v>
                </c:pt>
                <c:pt idx="655">
                  <c:v>-42.734375000000043</c:v>
                </c:pt>
                <c:pt idx="656">
                  <c:v>-42.562500000000043</c:v>
                </c:pt>
                <c:pt idx="657">
                  <c:v>-42.375</c:v>
                </c:pt>
                <c:pt idx="658">
                  <c:v>-42.203125000000043</c:v>
                </c:pt>
                <c:pt idx="659">
                  <c:v>-42</c:v>
                </c:pt>
                <c:pt idx="660">
                  <c:v>-41.8125</c:v>
                </c:pt>
                <c:pt idx="661">
                  <c:v>-41.609375000000043</c:v>
                </c:pt>
                <c:pt idx="662">
                  <c:v>-41.40625</c:v>
                </c:pt>
                <c:pt idx="663">
                  <c:v>-41.1875</c:v>
                </c:pt>
                <c:pt idx="664">
                  <c:v>-40.953125</c:v>
                </c:pt>
                <c:pt idx="665">
                  <c:v>-40.718750000000043</c:v>
                </c:pt>
                <c:pt idx="666">
                  <c:v>-40.484375</c:v>
                </c:pt>
                <c:pt idx="667">
                  <c:v>-40.25</c:v>
                </c:pt>
                <c:pt idx="668">
                  <c:v>-39.984375</c:v>
                </c:pt>
                <c:pt idx="669">
                  <c:v>-39.718750000000043</c:v>
                </c:pt>
                <c:pt idx="670">
                  <c:v>-39.453125</c:v>
                </c:pt>
                <c:pt idx="671">
                  <c:v>-39.1875</c:v>
                </c:pt>
                <c:pt idx="672">
                  <c:v>-38.921875</c:v>
                </c:pt>
                <c:pt idx="673">
                  <c:v>-38.625000000000043</c:v>
                </c:pt>
                <c:pt idx="674">
                  <c:v>-38.3125</c:v>
                </c:pt>
                <c:pt idx="675">
                  <c:v>-38</c:v>
                </c:pt>
                <c:pt idx="676">
                  <c:v>-37.6875</c:v>
                </c:pt>
                <c:pt idx="677">
                  <c:v>-37.375</c:v>
                </c:pt>
                <c:pt idx="678">
                  <c:v>-37.078125000000043</c:v>
                </c:pt>
                <c:pt idx="679">
                  <c:v>-36.765625000000043</c:v>
                </c:pt>
                <c:pt idx="680">
                  <c:v>-36.468750000000043</c:v>
                </c:pt>
                <c:pt idx="681">
                  <c:v>-36.1875</c:v>
                </c:pt>
                <c:pt idx="682">
                  <c:v>-35.9375</c:v>
                </c:pt>
                <c:pt idx="683">
                  <c:v>-35.718750000000043</c:v>
                </c:pt>
                <c:pt idx="684">
                  <c:v>-35.453125</c:v>
                </c:pt>
                <c:pt idx="685">
                  <c:v>-35.125000000000043</c:v>
                </c:pt>
                <c:pt idx="686">
                  <c:v>-34.765625000000043</c:v>
                </c:pt>
                <c:pt idx="687">
                  <c:v>-34.328125000000043</c:v>
                </c:pt>
                <c:pt idx="688">
                  <c:v>-33.921875</c:v>
                </c:pt>
                <c:pt idx="689">
                  <c:v>-33.515625</c:v>
                </c:pt>
                <c:pt idx="690">
                  <c:v>-33.109375000000043</c:v>
                </c:pt>
                <c:pt idx="691">
                  <c:v>-32.703125000000043</c:v>
                </c:pt>
                <c:pt idx="692">
                  <c:v>-32.28125</c:v>
                </c:pt>
                <c:pt idx="693">
                  <c:v>-31.84375</c:v>
                </c:pt>
                <c:pt idx="694">
                  <c:v>-31.40625</c:v>
                </c:pt>
                <c:pt idx="695">
                  <c:v>-30.968749999999954</c:v>
                </c:pt>
                <c:pt idx="696">
                  <c:v>-30.515625</c:v>
                </c:pt>
                <c:pt idx="697">
                  <c:v>-30.062499999999975</c:v>
                </c:pt>
                <c:pt idx="698">
                  <c:v>-29.59375</c:v>
                </c:pt>
                <c:pt idx="699">
                  <c:v>-29.140625</c:v>
                </c:pt>
                <c:pt idx="700">
                  <c:v>-28.6875</c:v>
                </c:pt>
                <c:pt idx="701">
                  <c:v>-28.171875000000043</c:v>
                </c:pt>
                <c:pt idx="702">
                  <c:v>-27.6875</c:v>
                </c:pt>
                <c:pt idx="703">
                  <c:v>-27.203125</c:v>
                </c:pt>
                <c:pt idx="704">
                  <c:v>-26.6875</c:v>
                </c:pt>
                <c:pt idx="705">
                  <c:v>-26.1875</c:v>
                </c:pt>
                <c:pt idx="706">
                  <c:v>-25.703125</c:v>
                </c:pt>
                <c:pt idx="707">
                  <c:v>-25.1875</c:v>
                </c:pt>
                <c:pt idx="708">
                  <c:v>-24.656250000000021</c:v>
                </c:pt>
                <c:pt idx="709">
                  <c:v>-24.156250000000021</c:v>
                </c:pt>
                <c:pt idx="710">
                  <c:v>-23.625</c:v>
                </c:pt>
                <c:pt idx="711">
                  <c:v>-23.109375000000021</c:v>
                </c:pt>
                <c:pt idx="712">
                  <c:v>-22.562499999999975</c:v>
                </c:pt>
                <c:pt idx="713">
                  <c:v>-22</c:v>
                </c:pt>
                <c:pt idx="714">
                  <c:v>-21.468749999999954</c:v>
                </c:pt>
                <c:pt idx="715">
                  <c:v>-20.90625</c:v>
                </c:pt>
                <c:pt idx="716">
                  <c:v>-20.390625</c:v>
                </c:pt>
                <c:pt idx="717">
                  <c:v>-19.828125</c:v>
                </c:pt>
                <c:pt idx="718">
                  <c:v>-19.28125</c:v>
                </c:pt>
                <c:pt idx="719">
                  <c:v>-18.703125</c:v>
                </c:pt>
                <c:pt idx="720">
                  <c:v>-18.140625</c:v>
                </c:pt>
                <c:pt idx="721">
                  <c:v>-17.578125</c:v>
                </c:pt>
                <c:pt idx="722">
                  <c:v>-17</c:v>
                </c:pt>
                <c:pt idx="723">
                  <c:v>-16.40625</c:v>
                </c:pt>
                <c:pt idx="724">
                  <c:v>-15.84375</c:v>
                </c:pt>
                <c:pt idx="725">
                  <c:v>-15.25</c:v>
                </c:pt>
                <c:pt idx="726">
                  <c:v>-14.671875</c:v>
                </c:pt>
                <c:pt idx="727">
                  <c:v>-14.078125</c:v>
                </c:pt>
                <c:pt idx="728">
                  <c:v>-13.484375</c:v>
                </c:pt>
                <c:pt idx="729">
                  <c:v>-12.890625</c:v>
                </c:pt>
                <c:pt idx="730">
                  <c:v>-12.312500000000011</c:v>
                </c:pt>
                <c:pt idx="731">
                  <c:v>-11.75</c:v>
                </c:pt>
                <c:pt idx="732">
                  <c:v>-11.171875</c:v>
                </c:pt>
                <c:pt idx="733">
                  <c:v>-10.515625</c:v>
                </c:pt>
                <c:pt idx="734">
                  <c:v>-9.890625</c:v>
                </c:pt>
                <c:pt idx="735">
                  <c:v>-9.296875</c:v>
                </c:pt>
                <c:pt idx="736">
                  <c:v>-8.6875</c:v>
                </c:pt>
                <c:pt idx="737">
                  <c:v>-8.078125</c:v>
                </c:pt>
                <c:pt idx="738">
                  <c:v>-7.453125</c:v>
                </c:pt>
                <c:pt idx="739">
                  <c:v>-6.828124999999992</c:v>
                </c:pt>
                <c:pt idx="740">
                  <c:v>-6.203125</c:v>
                </c:pt>
                <c:pt idx="741">
                  <c:v>-5.59375</c:v>
                </c:pt>
                <c:pt idx="742">
                  <c:v>-4.984375</c:v>
                </c:pt>
                <c:pt idx="743">
                  <c:v>-4.34375</c:v>
                </c:pt>
                <c:pt idx="744">
                  <c:v>-3.71875</c:v>
                </c:pt>
                <c:pt idx="745">
                  <c:v>-3.09375</c:v>
                </c:pt>
                <c:pt idx="746">
                  <c:v>-2.484375</c:v>
                </c:pt>
                <c:pt idx="747">
                  <c:v>-1.859375</c:v>
                </c:pt>
                <c:pt idx="748">
                  <c:v>-1.203124999999998</c:v>
                </c:pt>
                <c:pt idx="749">
                  <c:v>-0.57812500000000078</c:v>
                </c:pt>
                <c:pt idx="750">
                  <c:v>4.6874999999999986E-2</c:v>
                </c:pt>
                <c:pt idx="751">
                  <c:v>0.67187500000000133</c:v>
                </c:pt>
                <c:pt idx="752">
                  <c:v>1.296875</c:v>
                </c:pt>
                <c:pt idx="753">
                  <c:v>1.859375</c:v>
                </c:pt>
                <c:pt idx="754">
                  <c:v>2.484375</c:v>
                </c:pt>
                <c:pt idx="755">
                  <c:v>3.0625</c:v>
                </c:pt>
                <c:pt idx="756">
                  <c:v>3.6562499999999964</c:v>
                </c:pt>
                <c:pt idx="757">
                  <c:v>4.21875</c:v>
                </c:pt>
                <c:pt idx="758">
                  <c:v>4.6874999999999956</c:v>
                </c:pt>
                <c:pt idx="759">
                  <c:v>5.1874999999999956</c:v>
                </c:pt>
                <c:pt idx="760">
                  <c:v>5.75</c:v>
                </c:pt>
                <c:pt idx="761">
                  <c:v>6.234375</c:v>
                </c:pt>
                <c:pt idx="762">
                  <c:v>6.65625</c:v>
                </c:pt>
                <c:pt idx="763">
                  <c:v>7.046875</c:v>
                </c:pt>
                <c:pt idx="764">
                  <c:v>7.4375</c:v>
                </c:pt>
                <c:pt idx="765">
                  <c:v>7.84375</c:v>
                </c:pt>
                <c:pt idx="766">
                  <c:v>8.25</c:v>
                </c:pt>
                <c:pt idx="767">
                  <c:v>8.515625</c:v>
                </c:pt>
                <c:pt idx="768">
                  <c:v>8.78125</c:v>
                </c:pt>
                <c:pt idx="769">
                  <c:v>9.0625000000000124</c:v>
                </c:pt>
                <c:pt idx="770">
                  <c:v>9.34375</c:v>
                </c:pt>
                <c:pt idx="771">
                  <c:v>9.625</c:v>
                </c:pt>
                <c:pt idx="772">
                  <c:v>9.78125</c:v>
                </c:pt>
                <c:pt idx="773">
                  <c:v>9.90625</c:v>
                </c:pt>
                <c:pt idx="774">
                  <c:v>10.046875</c:v>
                </c:pt>
                <c:pt idx="775">
                  <c:v>10.203125</c:v>
                </c:pt>
                <c:pt idx="776">
                  <c:v>10.375000000000011</c:v>
                </c:pt>
                <c:pt idx="777">
                  <c:v>10.4375</c:v>
                </c:pt>
                <c:pt idx="778">
                  <c:v>10.46875</c:v>
                </c:pt>
                <c:pt idx="779">
                  <c:v>10.546875</c:v>
                </c:pt>
                <c:pt idx="780">
                  <c:v>10.625</c:v>
                </c:pt>
                <c:pt idx="781">
                  <c:v>10.65625</c:v>
                </c:pt>
                <c:pt idx="782">
                  <c:v>10.71875</c:v>
                </c:pt>
                <c:pt idx="783">
                  <c:v>10.734374999999995</c:v>
                </c:pt>
                <c:pt idx="784">
                  <c:v>10.75</c:v>
                </c:pt>
                <c:pt idx="785">
                  <c:v>10.78125</c:v>
                </c:pt>
                <c:pt idx="786">
                  <c:v>10.812500000000011</c:v>
                </c:pt>
                <c:pt idx="787">
                  <c:v>10.812500000000011</c:v>
                </c:pt>
                <c:pt idx="788">
                  <c:v>10.84375</c:v>
                </c:pt>
                <c:pt idx="789">
                  <c:v>10.84375</c:v>
                </c:pt>
                <c:pt idx="790">
                  <c:v>10.875000000000011</c:v>
                </c:pt>
                <c:pt idx="791">
                  <c:v>10.875000000000011</c:v>
                </c:pt>
                <c:pt idx="792">
                  <c:v>10.90625</c:v>
                </c:pt>
                <c:pt idx="793">
                  <c:v>10.90625</c:v>
                </c:pt>
                <c:pt idx="794">
                  <c:v>10.9375</c:v>
                </c:pt>
                <c:pt idx="795">
                  <c:v>10.9375</c:v>
                </c:pt>
                <c:pt idx="796">
                  <c:v>10.9375</c:v>
                </c:pt>
                <c:pt idx="797">
                  <c:v>10.953125</c:v>
                </c:pt>
                <c:pt idx="798">
                  <c:v>10.953125</c:v>
                </c:pt>
                <c:pt idx="799">
                  <c:v>10.953125</c:v>
                </c:pt>
                <c:pt idx="800">
                  <c:v>10.96875</c:v>
                </c:pt>
                <c:pt idx="801">
                  <c:v>10.984375</c:v>
                </c:pt>
                <c:pt idx="802">
                  <c:v>11</c:v>
                </c:pt>
                <c:pt idx="803">
                  <c:v>10.984375</c:v>
                </c:pt>
                <c:pt idx="804">
                  <c:v>11.015625</c:v>
                </c:pt>
                <c:pt idx="805">
                  <c:v>11.015625</c:v>
                </c:pt>
                <c:pt idx="806">
                  <c:v>11.03125</c:v>
                </c:pt>
                <c:pt idx="807">
                  <c:v>11.03125</c:v>
                </c:pt>
                <c:pt idx="808">
                  <c:v>11.03125</c:v>
                </c:pt>
                <c:pt idx="809">
                  <c:v>11.03125</c:v>
                </c:pt>
                <c:pt idx="810">
                  <c:v>11.046875</c:v>
                </c:pt>
                <c:pt idx="811">
                  <c:v>11.046875</c:v>
                </c:pt>
                <c:pt idx="812">
                  <c:v>11.062500000000011</c:v>
                </c:pt>
                <c:pt idx="813">
                  <c:v>11.046875</c:v>
                </c:pt>
                <c:pt idx="814">
                  <c:v>11.046875</c:v>
                </c:pt>
                <c:pt idx="815">
                  <c:v>11.03125</c:v>
                </c:pt>
                <c:pt idx="816">
                  <c:v>11.062500000000011</c:v>
                </c:pt>
                <c:pt idx="817">
                  <c:v>11.062500000000011</c:v>
                </c:pt>
                <c:pt idx="818">
                  <c:v>11.03125</c:v>
                </c:pt>
                <c:pt idx="819">
                  <c:v>11.046875</c:v>
                </c:pt>
                <c:pt idx="820">
                  <c:v>11.062500000000011</c:v>
                </c:pt>
                <c:pt idx="821">
                  <c:v>11.046875</c:v>
                </c:pt>
                <c:pt idx="822">
                  <c:v>11.03125</c:v>
                </c:pt>
                <c:pt idx="823">
                  <c:v>11.046875</c:v>
                </c:pt>
                <c:pt idx="824">
                  <c:v>11.046875</c:v>
                </c:pt>
                <c:pt idx="825">
                  <c:v>11.046875</c:v>
                </c:pt>
                <c:pt idx="826">
                  <c:v>11.046875</c:v>
                </c:pt>
                <c:pt idx="827">
                  <c:v>11.046875</c:v>
                </c:pt>
                <c:pt idx="828">
                  <c:v>11.062500000000011</c:v>
                </c:pt>
                <c:pt idx="829">
                  <c:v>11.062500000000011</c:v>
                </c:pt>
                <c:pt idx="830">
                  <c:v>11.046875</c:v>
                </c:pt>
                <c:pt idx="831">
                  <c:v>11.062500000000011</c:v>
                </c:pt>
                <c:pt idx="832">
                  <c:v>11.046875</c:v>
                </c:pt>
                <c:pt idx="833">
                  <c:v>11.046875</c:v>
                </c:pt>
                <c:pt idx="834">
                  <c:v>11.046875</c:v>
                </c:pt>
                <c:pt idx="835">
                  <c:v>11.062500000000011</c:v>
                </c:pt>
                <c:pt idx="836">
                  <c:v>11.062500000000011</c:v>
                </c:pt>
                <c:pt idx="837">
                  <c:v>11.062500000000011</c:v>
                </c:pt>
                <c:pt idx="838">
                  <c:v>11.062500000000011</c:v>
                </c:pt>
                <c:pt idx="839">
                  <c:v>11.062500000000011</c:v>
                </c:pt>
                <c:pt idx="840">
                  <c:v>11.062500000000011</c:v>
                </c:pt>
                <c:pt idx="841">
                  <c:v>11.046875</c:v>
                </c:pt>
                <c:pt idx="842">
                  <c:v>11.062500000000011</c:v>
                </c:pt>
                <c:pt idx="843">
                  <c:v>11.062500000000011</c:v>
                </c:pt>
                <c:pt idx="844">
                  <c:v>11.062500000000011</c:v>
                </c:pt>
                <c:pt idx="845">
                  <c:v>11.046875</c:v>
                </c:pt>
                <c:pt idx="846">
                  <c:v>11.062500000000011</c:v>
                </c:pt>
                <c:pt idx="847">
                  <c:v>11.062500000000011</c:v>
                </c:pt>
                <c:pt idx="848">
                  <c:v>11.062500000000011</c:v>
                </c:pt>
                <c:pt idx="849">
                  <c:v>11.046875</c:v>
                </c:pt>
                <c:pt idx="850">
                  <c:v>11.062500000000011</c:v>
                </c:pt>
                <c:pt idx="851">
                  <c:v>11.062500000000011</c:v>
                </c:pt>
                <c:pt idx="852">
                  <c:v>11.046875</c:v>
                </c:pt>
                <c:pt idx="853">
                  <c:v>11.062500000000011</c:v>
                </c:pt>
                <c:pt idx="854">
                  <c:v>11.062500000000011</c:v>
                </c:pt>
                <c:pt idx="855">
                  <c:v>11.062500000000011</c:v>
                </c:pt>
                <c:pt idx="856">
                  <c:v>11.046875</c:v>
                </c:pt>
                <c:pt idx="857">
                  <c:v>11.062500000000011</c:v>
                </c:pt>
                <c:pt idx="858">
                  <c:v>11.046875</c:v>
                </c:pt>
                <c:pt idx="859">
                  <c:v>11.062500000000011</c:v>
                </c:pt>
                <c:pt idx="860">
                  <c:v>11.062500000000011</c:v>
                </c:pt>
                <c:pt idx="861">
                  <c:v>11.062500000000011</c:v>
                </c:pt>
                <c:pt idx="862">
                  <c:v>11.062500000000011</c:v>
                </c:pt>
                <c:pt idx="863">
                  <c:v>11.046875</c:v>
                </c:pt>
                <c:pt idx="864">
                  <c:v>11.062500000000011</c:v>
                </c:pt>
                <c:pt idx="865">
                  <c:v>11.062500000000011</c:v>
                </c:pt>
                <c:pt idx="866">
                  <c:v>11.062500000000011</c:v>
                </c:pt>
                <c:pt idx="867">
                  <c:v>11.062500000000011</c:v>
                </c:pt>
                <c:pt idx="868">
                  <c:v>11.046875</c:v>
                </c:pt>
                <c:pt idx="869">
                  <c:v>11.078125</c:v>
                </c:pt>
                <c:pt idx="870">
                  <c:v>11.046875</c:v>
                </c:pt>
                <c:pt idx="871">
                  <c:v>11.062500000000011</c:v>
                </c:pt>
                <c:pt idx="872">
                  <c:v>11.062500000000011</c:v>
                </c:pt>
                <c:pt idx="873">
                  <c:v>11.062500000000011</c:v>
                </c:pt>
                <c:pt idx="874">
                  <c:v>11.062500000000011</c:v>
                </c:pt>
                <c:pt idx="875">
                  <c:v>11.062500000000011</c:v>
                </c:pt>
                <c:pt idx="876">
                  <c:v>11.062500000000011</c:v>
                </c:pt>
                <c:pt idx="877">
                  <c:v>11.062500000000011</c:v>
                </c:pt>
                <c:pt idx="878">
                  <c:v>11.062500000000011</c:v>
                </c:pt>
                <c:pt idx="879">
                  <c:v>11.062500000000011</c:v>
                </c:pt>
                <c:pt idx="880">
                  <c:v>11.062500000000011</c:v>
                </c:pt>
                <c:pt idx="881">
                  <c:v>11.078125</c:v>
                </c:pt>
                <c:pt idx="882">
                  <c:v>11.062500000000011</c:v>
                </c:pt>
                <c:pt idx="883">
                  <c:v>11.078125</c:v>
                </c:pt>
                <c:pt idx="884">
                  <c:v>11.062500000000011</c:v>
                </c:pt>
                <c:pt idx="885">
                  <c:v>11.062500000000011</c:v>
                </c:pt>
                <c:pt idx="886">
                  <c:v>11.062500000000011</c:v>
                </c:pt>
                <c:pt idx="887">
                  <c:v>11.062500000000011</c:v>
                </c:pt>
                <c:pt idx="888">
                  <c:v>11.062500000000011</c:v>
                </c:pt>
                <c:pt idx="889">
                  <c:v>11.062500000000011</c:v>
                </c:pt>
                <c:pt idx="890">
                  <c:v>11.062500000000011</c:v>
                </c:pt>
                <c:pt idx="891">
                  <c:v>11</c:v>
                </c:pt>
                <c:pt idx="892">
                  <c:v>11.062500000000011</c:v>
                </c:pt>
                <c:pt idx="893">
                  <c:v>11.062500000000011</c:v>
                </c:pt>
                <c:pt idx="894">
                  <c:v>11.078125</c:v>
                </c:pt>
                <c:pt idx="895">
                  <c:v>11.062500000000011</c:v>
                </c:pt>
                <c:pt idx="896">
                  <c:v>11.078125</c:v>
                </c:pt>
                <c:pt idx="897">
                  <c:v>11.062500000000011</c:v>
                </c:pt>
                <c:pt idx="898">
                  <c:v>11.078125</c:v>
                </c:pt>
                <c:pt idx="899">
                  <c:v>11.062500000000011</c:v>
                </c:pt>
                <c:pt idx="900">
                  <c:v>11.078125</c:v>
                </c:pt>
                <c:pt idx="901">
                  <c:v>11.062500000000011</c:v>
                </c:pt>
                <c:pt idx="902">
                  <c:v>11.078125</c:v>
                </c:pt>
                <c:pt idx="903">
                  <c:v>11.062500000000011</c:v>
                </c:pt>
                <c:pt idx="904">
                  <c:v>11.078125</c:v>
                </c:pt>
                <c:pt idx="905">
                  <c:v>11.078125</c:v>
                </c:pt>
                <c:pt idx="906">
                  <c:v>11.062500000000011</c:v>
                </c:pt>
                <c:pt idx="907">
                  <c:v>11.078125</c:v>
                </c:pt>
                <c:pt idx="908">
                  <c:v>11.078125</c:v>
                </c:pt>
                <c:pt idx="909">
                  <c:v>11.062500000000011</c:v>
                </c:pt>
                <c:pt idx="910">
                  <c:v>11.062500000000011</c:v>
                </c:pt>
                <c:pt idx="911">
                  <c:v>11.062500000000011</c:v>
                </c:pt>
                <c:pt idx="912">
                  <c:v>11.062500000000011</c:v>
                </c:pt>
                <c:pt idx="913">
                  <c:v>11.062500000000011</c:v>
                </c:pt>
                <c:pt idx="914">
                  <c:v>11.078125</c:v>
                </c:pt>
                <c:pt idx="915">
                  <c:v>11.062500000000011</c:v>
                </c:pt>
                <c:pt idx="916">
                  <c:v>11.078125</c:v>
                </c:pt>
                <c:pt idx="917">
                  <c:v>11.062500000000011</c:v>
                </c:pt>
                <c:pt idx="918">
                  <c:v>11.062500000000011</c:v>
                </c:pt>
                <c:pt idx="919">
                  <c:v>11.078125</c:v>
                </c:pt>
                <c:pt idx="920">
                  <c:v>11.062500000000011</c:v>
                </c:pt>
                <c:pt idx="921">
                  <c:v>11.078125</c:v>
                </c:pt>
                <c:pt idx="922">
                  <c:v>11.062500000000011</c:v>
                </c:pt>
                <c:pt idx="923">
                  <c:v>11.062500000000011</c:v>
                </c:pt>
                <c:pt idx="924">
                  <c:v>11.078125</c:v>
                </c:pt>
                <c:pt idx="925">
                  <c:v>11.078125</c:v>
                </c:pt>
                <c:pt idx="926">
                  <c:v>11.062500000000011</c:v>
                </c:pt>
                <c:pt idx="927">
                  <c:v>11.062500000000011</c:v>
                </c:pt>
                <c:pt idx="928">
                  <c:v>11.062500000000011</c:v>
                </c:pt>
                <c:pt idx="929">
                  <c:v>11.062500000000011</c:v>
                </c:pt>
                <c:pt idx="930">
                  <c:v>11.078125</c:v>
                </c:pt>
                <c:pt idx="931">
                  <c:v>11.062500000000011</c:v>
                </c:pt>
                <c:pt idx="932">
                  <c:v>11.078125</c:v>
                </c:pt>
                <c:pt idx="933">
                  <c:v>11.078125</c:v>
                </c:pt>
                <c:pt idx="934">
                  <c:v>11.062500000000011</c:v>
                </c:pt>
                <c:pt idx="935">
                  <c:v>11.062500000000011</c:v>
                </c:pt>
                <c:pt idx="936">
                  <c:v>11.046875</c:v>
                </c:pt>
                <c:pt idx="937">
                  <c:v>11.078125</c:v>
                </c:pt>
                <c:pt idx="938">
                  <c:v>11.078125</c:v>
                </c:pt>
                <c:pt idx="939">
                  <c:v>11.078125</c:v>
                </c:pt>
                <c:pt idx="940">
                  <c:v>11.078125</c:v>
                </c:pt>
                <c:pt idx="941">
                  <c:v>11.078125</c:v>
                </c:pt>
                <c:pt idx="942">
                  <c:v>11.062500000000011</c:v>
                </c:pt>
                <c:pt idx="943">
                  <c:v>11.078125</c:v>
                </c:pt>
                <c:pt idx="944">
                  <c:v>11.062500000000011</c:v>
                </c:pt>
                <c:pt idx="945">
                  <c:v>11.062500000000011</c:v>
                </c:pt>
                <c:pt idx="946">
                  <c:v>11.078125</c:v>
                </c:pt>
                <c:pt idx="947">
                  <c:v>11.078125</c:v>
                </c:pt>
                <c:pt idx="948">
                  <c:v>11.062500000000011</c:v>
                </c:pt>
                <c:pt idx="949">
                  <c:v>11.078125</c:v>
                </c:pt>
                <c:pt idx="950">
                  <c:v>11.062500000000011</c:v>
                </c:pt>
                <c:pt idx="951">
                  <c:v>11.078125</c:v>
                </c:pt>
                <c:pt idx="952">
                  <c:v>11.062500000000011</c:v>
                </c:pt>
                <c:pt idx="953">
                  <c:v>11.078125</c:v>
                </c:pt>
                <c:pt idx="954">
                  <c:v>11.062500000000011</c:v>
                </c:pt>
                <c:pt idx="955">
                  <c:v>11.078125</c:v>
                </c:pt>
                <c:pt idx="956">
                  <c:v>11.062500000000011</c:v>
                </c:pt>
                <c:pt idx="957">
                  <c:v>11.062500000000011</c:v>
                </c:pt>
                <c:pt idx="958">
                  <c:v>11.078125</c:v>
                </c:pt>
                <c:pt idx="959">
                  <c:v>11.078125</c:v>
                </c:pt>
                <c:pt idx="960">
                  <c:v>11.062500000000011</c:v>
                </c:pt>
                <c:pt idx="961">
                  <c:v>11.078125</c:v>
                </c:pt>
                <c:pt idx="962">
                  <c:v>11.062500000000011</c:v>
                </c:pt>
                <c:pt idx="963">
                  <c:v>11.078125</c:v>
                </c:pt>
                <c:pt idx="964">
                  <c:v>11.062500000000011</c:v>
                </c:pt>
                <c:pt idx="965">
                  <c:v>11.062500000000011</c:v>
                </c:pt>
                <c:pt idx="966">
                  <c:v>11.078125</c:v>
                </c:pt>
                <c:pt idx="967">
                  <c:v>11.078125</c:v>
                </c:pt>
                <c:pt idx="968">
                  <c:v>11.062500000000011</c:v>
                </c:pt>
                <c:pt idx="969">
                  <c:v>11.062500000000011</c:v>
                </c:pt>
                <c:pt idx="970">
                  <c:v>11.078125</c:v>
                </c:pt>
                <c:pt idx="971">
                  <c:v>11.078125</c:v>
                </c:pt>
                <c:pt idx="972">
                  <c:v>11.078125</c:v>
                </c:pt>
                <c:pt idx="973">
                  <c:v>11.062500000000011</c:v>
                </c:pt>
                <c:pt idx="974">
                  <c:v>11.078125</c:v>
                </c:pt>
                <c:pt idx="975">
                  <c:v>11.078125</c:v>
                </c:pt>
                <c:pt idx="976">
                  <c:v>11.062500000000011</c:v>
                </c:pt>
                <c:pt idx="977">
                  <c:v>11.078125</c:v>
                </c:pt>
                <c:pt idx="978">
                  <c:v>11.078125</c:v>
                </c:pt>
                <c:pt idx="979">
                  <c:v>11.062500000000011</c:v>
                </c:pt>
                <c:pt idx="980">
                  <c:v>11.078125</c:v>
                </c:pt>
                <c:pt idx="981">
                  <c:v>11.078125</c:v>
                </c:pt>
                <c:pt idx="982">
                  <c:v>11.062500000000011</c:v>
                </c:pt>
                <c:pt idx="983">
                  <c:v>11.078125</c:v>
                </c:pt>
                <c:pt idx="984">
                  <c:v>11.062500000000011</c:v>
                </c:pt>
                <c:pt idx="985">
                  <c:v>11.078125</c:v>
                </c:pt>
                <c:pt idx="986">
                  <c:v>11.078125</c:v>
                </c:pt>
                <c:pt idx="987">
                  <c:v>11.062500000000011</c:v>
                </c:pt>
                <c:pt idx="988">
                  <c:v>11.078125</c:v>
                </c:pt>
                <c:pt idx="989">
                  <c:v>11.078125</c:v>
                </c:pt>
                <c:pt idx="990">
                  <c:v>11.062500000000011</c:v>
                </c:pt>
                <c:pt idx="991">
                  <c:v>11.078125</c:v>
                </c:pt>
                <c:pt idx="992">
                  <c:v>11.078125</c:v>
                </c:pt>
                <c:pt idx="993">
                  <c:v>11.078125</c:v>
                </c:pt>
                <c:pt idx="994">
                  <c:v>11.078125</c:v>
                </c:pt>
                <c:pt idx="995">
                  <c:v>11.078125</c:v>
                </c:pt>
                <c:pt idx="996">
                  <c:v>11.078125</c:v>
                </c:pt>
                <c:pt idx="997">
                  <c:v>11.078125</c:v>
                </c:pt>
                <c:pt idx="998">
                  <c:v>11.078125</c:v>
                </c:pt>
                <c:pt idx="999">
                  <c:v>11.078125</c:v>
                </c:pt>
                <c:pt idx="1000">
                  <c:v>11.078125</c:v>
                </c:pt>
                <c:pt idx="1001">
                  <c:v>11.078125</c:v>
                </c:pt>
                <c:pt idx="1002">
                  <c:v>11.078125</c:v>
                </c:pt>
                <c:pt idx="1003">
                  <c:v>11.062500000000011</c:v>
                </c:pt>
                <c:pt idx="1004">
                  <c:v>11.078125</c:v>
                </c:pt>
                <c:pt idx="1005">
                  <c:v>11.078125</c:v>
                </c:pt>
                <c:pt idx="1006">
                  <c:v>11.062500000000011</c:v>
                </c:pt>
                <c:pt idx="1007">
                  <c:v>11.078125</c:v>
                </c:pt>
                <c:pt idx="1008">
                  <c:v>11.078125</c:v>
                </c:pt>
                <c:pt idx="1009">
                  <c:v>11.062500000000011</c:v>
                </c:pt>
                <c:pt idx="1010">
                  <c:v>11.078125</c:v>
                </c:pt>
                <c:pt idx="1011">
                  <c:v>11.062500000000011</c:v>
                </c:pt>
                <c:pt idx="1012">
                  <c:v>11.062500000000011</c:v>
                </c:pt>
                <c:pt idx="1013">
                  <c:v>11.062500000000011</c:v>
                </c:pt>
                <c:pt idx="1014">
                  <c:v>11.078125</c:v>
                </c:pt>
                <c:pt idx="1015">
                  <c:v>11.078125</c:v>
                </c:pt>
                <c:pt idx="1016">
                  <c:v>11.062500000000011</c:v>
                </c:pt>
                <c:pt idx="1017">
                  <c:v>11.062500000000011</c:v>
                </c:pt>
                <c:pt idx="1018">
                  <c:v>11.078125</c:v>
                </c:pt>
                <c:pt idx="1019">
                  <c:v>11.078125</c:v>
                </c:pt>
                <c:pt idx="1020">
                  <c:v>11.078125</c:v>
                </c:pt>
                <c:pt idx="1021">
                  <c:v>11.078125</c:v>
                </c:pt>
                <c:pt idx="1022">
                  <c:v>11.062500000000011</c:v>
                </c:pt>
                <c:pt idx="1023">
                  <c:v>11.078125</c:v>
                </c:pt>
                <c:pt idx="1024">
                  <c:v>11.078125</c:v>
                </c:pt>
                <c:pt idx="1025">
                  <c:v>11.078125</c:v>
                </c:pt>
                <c:pt idx="1026">
                  <c:v>11.062500000000011</c:v>
                </c:pt>
                <c:pt idx="1027">
                  <c:v>11.078125</c:v>
                </c:pt>
                <c:pt idx="1028">
                  <c:v>11.078125</c:v>
                </c:pt>
                <c:pt idx="1029">
                  <c:v>11.062500000000011</c:v>
                </c:pt>
                <c:pt idx="1030">
                  <c:v>11.062500000000011</c:v>
                </c:pt>
                <c:pt idx="1031">
                  <c:v>11.078125</c:v>
                </c:pt>
                <c:pt idx="1032">
                  <c:v>11.062500000000011</c:v>
                </c:pt>
                <c:pt idx="1033">
                  <c:v>11.062500000000011</c:v>
                </c:pt>
                <c:pt idx="1034">
                  <c:v>11.062500000000011</c:v>
                </c:pt>
                <c:pt idx="1035">
                  <c:v>11.078125</c:v>
                </c:pt>
                <c:pt idx="1036">
                  <c:v>11.062500000000011</c:v>
                </c:pt>
                <c:pt idx="1037">
                  <c:v>11.09375</c:v>
                </c:pt>
                <c:pt idx="1038">
                  <c:v>11.062500000000011</c:v>
                </c:pt>
                <c:pt idx="1039">
                  <c:v>11.078125</c:v>
                </c:pt>
                <c:pt idx="1040">
                  <c:v>11.062500000000011</c:v>
                </c:pt>
                <c:pt idx="1041">
                  <c:v>11.078125</c:v>
                </c:pt>
                <c:pt idx="1042">
                  <c:v>11.078125</c:v>
                </c:pt>
                <c:pt idx="1043">
                  <c:v>11.078125</c:v>
                </c:pt>
                <c:pt idx="1044">
                  <c:v>11.062500000000011</c:v>
                </c:pt>
                <c:pt idx="1045">
                  <c:v>11.062500000000011</c:v>
                </c:pt>
                <c:pt idx="1046">
                  <c:v>11.078125</c:v>
                </c:pt>
                <c:pt idx="1047">
                  <c:v>11.078125</c:v>
                </c:pt>
                <c:pt idx="1048">
                  <c:v>11.078125</c:v>
                </c:pt>
                <c:pt idx="1049">
                  <c:v>11.062500000000011</c:v>
                </c:pt>
                <c:pt idx="1050">
                  <c:v>11</c:v>
                </c:pt>
                <c:pt idx="1051">
                  <c:v>11.046875</c:v>
                </c:pt>
                <c:pt idx="1052">
                  <c:v>11.078125</c:v>
                </c:pt>
                <c:pt idx="1053">
                  <c:v>11.078125</c:v>
                </c:pt>
                <c:pt idx="1054">
                  <c:v>11.078125</c:v>
                </c:pt>
                <c:pt idx="1055">
                  <c:v>11.078125</c:v>
                </c:pt>
                <c:pt idx="1056">
                  <c:v>11.062500000000011</c:v>
                </c:pt>
                <c:pt idx="1057">
                  <c:v>11.062500000000011</c:v>
                </c:pt>
                <c:pt idx="1058">
                  <c:v>11.078125</c:v>
                </c:pt>
                <c:pt idx="1059">
                  <c:v>11.062500000000011</c:v>
                </c:pt>
                <c:pt idx="1060">
                  <c:v>11.062500000000011</c:v>
                </c:pt>
                <c:pt idx="1061">
                  <c:v>11.078125</c:v>
                </c:pt>
                <c:pt idx="1062">
                  <c:v>11.078125</c:v>
                </c:pt>
                <c:pt idx="1063">
                  <c:v>11.078125</c:v>
                </c:pt>
                <c:pt idx="1064">
                  <c:v>11.078125</c:v>
                </c:pt>
                <c:pt idx="1065">
                  <c:v>11.062500000000011</c:v>
                </c:pt>
                <c:pt idx="1066">
                  <c:v>11.078125</c:v>
                </c:pt>
                <c:pt idx="1067">
                  <c:v>11.078125</c:v>
                </c:pt>
                <c:pt idx="1068">
                  <c:v>11.078125</c:v>
                </c:pt>
                <c:pt idx="1069">
                  <c:v>11.062500000000011</c:v>
                </c:pt>
                <c:pt idx="1070">
                  <c:v>11.078125</c:v>
                </c:pt>
                <c:pt idx="1071">
                  <c:v>11.062500000000011</c:v>
                </c:pt>
                <c:pt idx="1072">
                  <c:v>11.078125</c:v>
                </c:pt>
                <c:pt idx="1073">
                  <c:v>11.078125</c:v>
                </c:pt>
                <c:pt idx="1074">
                  <c:v>11.09375</c:v>
                </c:pt>
                <c:pt idx="1075">
                  <c:v>11.062500000000011</c:v>
                </c:pt>
                <c:pt idx="1076">
                  <c:v>11.062500000000011</c:v>
                </c:pt>
                <c:pt idx="1077">
                  <c:v>11.078125</c:v>
                </c:pt>
                <c:pt idx="1078">
                  <c:v>11.078125</c:v>
                </c:pt>
                <c:pt idx="1079">
                  <c:v>11.078125</c:v>
                </c:pt>
                <c:pt idx="1080">
                  <c:v>11.078125</c:v>
                </c:pt>
                <c:pt idx="1081">
                  <c:v>11.062500000000011</c:v>
                </c:pt>
                <c:pt idx="1082">
                  <c:v>11.078125</c:v>
                </c:pt>
                <c:pt idx="1083">
                  <c:v>11.062500000000011</c:v>
                </c:pt>
                <c:pt idx="1084">
                  <c:v>11.078125</c:v>
                </c:pt>
                <c:pt idx="1085">
                  <c:v>11.078125</c:v>
                </c:pt>
                <c:pt idx="1086">
                  <c:v>11.078125</c:v>
                </c:pt>
                <c:pt idx="1087">
                  <c:v>11.062500000000011</c:v>
                </c:pt>
                <c:pt idx="1088">
                  <c:v>11.062500000000011</c:v>
                </c:pt>
                <c:pt idx="1089">
                  <c:v>11.078125</c:v>
                </c:pt>
                <c:pt idx="1090">
                  <c:v>11.062500000000011</c:v>
                </c:pt>
                <c:pt idx="1091">
                  <c:v>11.078125</c:v>
                </c:pt>
                <c:pt idx="1092">
                  <c:v>11.078125</c:v>
                </c:pt>
                <c:pt idx="1093">
                  <c:v>11.062500000000011</c:v>
                </c:pt>
                <c:pt idx="1094">
                  <c:v>11.078125</c:v>
                </c:pt>
                <c:pt idx="1095">
                  <c:v>11.062500000000011</c:v>
                </c:pt>
                <c:pt idx="1096">
                  <c:v>11.062500000000011</c:v>
                </c:pt>
                <c:pt idx="1097">
                  <c:v>11.078125</c:v>
                </c:pt>
                <c:pt idx="1098">
                  <c:v>11.062500000000011</c:v>
                </c:pt>
                <c:pt idx="1099">
                  <c:v>11.062500000000011</c:v>
                </c:pt>
                <c:pt idx="1100">
                  <c:v>11.078125</c:v>
                </c:pt>
                <c:pt idx="1101">
                  <c:v>11.062500000000011</c:v>
                </c:pt>
                <c:pt idx="1102">
                  <c:v>11.062500000000011</c:v>
                </c:pt>
                <c:pt idx="1103">
                  <c:v>11.062500000000011</c:v>
                </c:pt>
                <c:pt idx="1104">
                  <c:v>11.062500000000011</c:v>
                </c:pt>
                <c:pt idx="1105">
                  <c:v>11.078125</c:v>
                </c:pt>
                <c:pt idx="1106">
                  <c:v>11.078125</c:v>
                </c:pt>
                <c:pt idx="1107">
                  <c:v>11.078125</c:v>
                </c:pt>
                <c:pt idx="1108">
                  <c:v>11.078125</c:v>
                </c:pt>
                <c:pt idx="1109">
                  <c:v>11.062500000000011</c:v>
                </c:pt>
                <c:pt idx="1110">
                  <c:v>11.078125</c:v>
                </c:pt>
                <c:pt idx="1111">
                  <c:v>11.078125</c:v>
                </c:pt>
                <c:pt idx="1112">
                  <c:v>11.062500000000011</c:v>
                </c:pt>
                <c:pt idx="1113">
                  <c:v>11.062500000000011</c:v>
                </c:pt>
                <c:pt idx="1114">
                  <c:v>11.062500000000011</c:v>
                </c:pt>
                <c:pt idx="1115">
                  <c:v>11.062500000000011</c:v>
                </c:pt>
                <c:pt idx="1116">
                  <c:v>11.078125</c:v>
                </c:pt>
                <c:pt idx="1117">
                  <c:v>11.078125</c:v>
                </c:pt>
                <c:pt idx="1118">
                  <c:v>11.078125</c:v>
                </c:pt>
                <c:pt idx="1119">
                  <c:v>11.062500000000011</c:v>
                </c:pt>
                <c:pt idx="1120">
                  <c:v>11.078125</c:v>
                </c:pt>
                <c:pt idx="1121">
                  <c:v>11.078125</c:v>
                </c:pt>
                <c:pt idx="1122">
                  <c:v>11.062500000000011</c:v>
                </c:pt>
                <c:pt idx="1123">
                  <c:v>11.078125</c:v>
                </c:pt>
                <c:pt idx="1124">
                  <c:v>11.062500000000011</c:v>
                </c:pt>
                <c:pt idx="1125">
                  <c:v>11.062500000000011</c:v>
                </c:pt>
                <c:pt idx="1126">
                  <c:v>11.078125</c:v>
                </c:pt>
                <c:pt idx="1127">
                  <c:v>11.078125</c:v>
                </c:pt>
                <c:pt idx="1128">
                  <c:v>11.062500000000011</c:v>
                </c:pt>
                <c:pt idx="1129">
                  <c:v>11.062500000000011</c:v>
                </c:pt>
                <c:pt idx="1130">
                  <c:v>11.062500000000011</c:v>
                </c:pt>
                <c:pt idx="1131">
                  <c:v>11.062500000000011</c:v>
                </c:pt>
                <c:pt idx="1132">
                  <c:v>11.078125</c:v>
                </c:pt>
                <c:pt idx="1133">
                  <c:v>11.062500000000011</c:v>
                </c:pt>
                <c:pt idx="1134">
                  <c:v>11.09375</c:v>
                </c:pt>
                <c:pt idx="1135">
                  <c:v>11.09375</c:v>
                </c:pt>
                <c:pt idx="1136">
                  <c:v>11.078125</c:v>
                </c:pt>
                <c:pt idx="1137">
                  <c:v>11.078125</c:v>
                </c:pt>
                <c:pt idx="1138">
                  <c:v>11.078125</c:v>
                </c:pt>
                <c:pt idx="1139">
                  <c:v>11.062500000000011</c:v>
                </c:pt>
                <c:pt idx="1140">
                  <c:v>11.078125</c:v>
                </c:pt>
                <c:pt idx="1141">
                  <c:v>11.062500000000011</c:v>
                </c:pt>
                <c:pt idx="1142">
                  <c:v>11.078125</c:v>
                </c:pt>
                <c:pt idx="1143">
                  <c:v>11.078125</c:v>
                </c:pt>
                <c:pt idx="1144">
                  <c:v>11.078125</c:v>
                </c:pt>
                <c:pt idx="1145">
                  <c:v>11.078125</c:v>
                </c:pt>
                <c:pt idx="1146">
                  <c:v>11.078125</c:v>
                </c:pt>
                <c:pt idx="1147">
                  <c:v>11.062500000000011</c:v>
                </c:pt>
                <c:pt idx="1148">
                  <c:v>11.078125</c:v>
                </c:pt>
                <c:pt idx="1149">
                  <c:v>11.062500000000011</c:v>
                </c:pt>
                <c:pt idx="1150">
                  <c:v>11.09375</c:v>
                </c:pt>
                <c:pt idx="1151">
                  <c:v>11.078125</c:v>
                </c:pt>
                <c:pt idx="1152">
                  <c:v>11.078125</c:v>
                </c:pt>
                <c:pt idx="1153">
                  <c:v>11.09375</c:v>
                </c:pt>
                <c:pt idx="1154">
                  <c:v>11.09375</c:v>
                </c:pt>
                <c:pt idx="1155">
                  <c:v>11.078125</c:v>
                </c:pt>
                <c:pt idx="1156">
                  <c:v>11.078125</c:v>
                </c:pt>
                <c:pt idx="1157">
                  <c:v>11.078125</c:v>
                </c:pt>
                <c:pt idx="1158">
                  <c:v>11.078125</c:v>
                </c:pt>
                <c:pt idx="1159">
                  <c:v>11.078125</c:v>
                </c:pt>
                <c:pt idx="1160">
                  <c:v>11.078125</c:v>
                </c:pt>
                <c:pt idx="1161">
                  <c:v>11.078125</c:v>
                </c:pt>
                <c:pt idx="1162">
                  <c:v>11.078125</c:v>
                </c:pt>
                <c:pt idx="1163">
                  <c:v>11.078125</c:v>
                </c:pt>
                <c:pt idx="1164">
                  <c:v>11.078125</c:v>
                </c:pt>
                <c:pt idx="1165">
                  <c:v>11.062500000000011</c:v>
                </c:pt>
                <c:pt idx="1166">
                  <c:v>11.078125</c:v>
                </c:pt>
                <c:pt idx="1167">
                  <c:v>11.062500000000011</c:v>
                </c:pt>
                <c:pt idx="1168">
                  <c:v>11.062500000000011</c:v>
                </c:pt>
                <c:pt idx="1169">
                  <c:v>11.078125</c:v>
                </c:pt>
                <c:pt idx="1170">
                  <c:v>11.078125</c:v>
                </c:pt>
                <c:pt idx="1171">
                  <c:v>11.078125</c:v>
                </c:pt>
                <c:pt idx="1172">
                  <c:v>11.078125</c:v>
                </c:pt>
                <c:pt idx="1173">
                  <c:v>11.062500000000011</c:v>
                </c:pt>
                <c:pt idx="1174">
                  <c:v>11.078125</c:v>
                </c:pt>
                <c:pt idx="1175">
                  <c:v>11.078125</c:v>
                </c:pt>
                <c:pt idx="1176">
                  <c:v>11.078125</c:v>
                </c:pt>
                <c:pt idx="1177">
                  <c:v>11.062500000000011</c:v>
                </c:pt>
                <c:pt idx="1178">
                  <c:v>11.078125</c:v>
                </c:pt>
                <c:pt idx="1179">
                  <c:v>11.062500000000011</c:v>
                </c:pt>
                <c:pt idx="1180">
                  <c:v>11.078125</c:v>
                </c:pt>
                <c:pt idx="1181">
                  <c:v>11.062500000000011</c:v>
                </c:pt>
                <c:pt idx="1182">
                  <c:v>11.078125</c:v>
                </c:pt>
                <c:pt idx="1183">
                  <c:v>11.062500000000011</c:v>
                </c:pt>
                <c:pt idx="1184">
                  <c:v>11.078125</c:v>
                </c:pt>
                <c:pt idx="1185">
                  <c:v>11.062500000000011</c:v>
                </c:pt>
                <c:pt idx="1186">
                  <c:v>11.078125</c:v>
                </c:pt>
                <c:pt idx="1187">
                  <c:v>11.078125</c:v>
                </c:pt>
                <c:pt idx="1188">
                  <c:v>11.062500000000011</c:v>
                </c:pt>
                <c:pt idx="1189">
                  <c:v>11.078125</c:v>
                </c:pt>
                <c:pt idx="1190">
                  <c:v>11.062500000000011</c:v>
                </c:pt>
                <c:pt idx="1191">
                  <c:v>11.078125</c:v>
                </c:pt>
                <c:pt idx="1192">
                  <c:v>11.062500000000011</c:v>
                </c:pt>
                <c:pt idx="1193">
                  <c:v>11.078125</c:v>
                </c:pt>
                <c:pt idx="1194">
                  <c:v>11.078125</c:v>
                </c:pt>
                <c:pt idx="1195">
                  <c:v>11.062500000000011</c:v>
                </c:pt>
                <c:pt idx="1196">
                  <c:v>11.062500000000011</c:v>
                </c:pt>
                <c:pt idx="1197">
                  <c:v>11.078125</c:v>
                </c:pt>
                <c:pt idx="1198">
                  <c:v>11.078125</c:v>
                </c:pt>
                <c:pt idx="1199">
                  <c:v>11.078125</c:v>
                </c:pt>
                <c:pt idx="1200">
                  <c:v>11.062500000000011</c:v>
                </c:pt>
                <c:pt idx="1201">
                  <c:v>11.078125</c:v>
                </c:pt>
                <c:pt idx="1202">
                  <c:v>11.078125</c:v>
                </c:pt>
                <c:pt idx="1203">
                  <c:v>11.078125</c:v>
                </c:pt>
                <c:pt idx="1204">
                  <c:v>11.062500000000011</c:v>
                </c:pt>
                <c:pt idx="1205">
                  <c:v>11.062500000000011</c:v>
                </c:pt>
                <c:pt idx="1206">
                  <c:v>11.062500000000011</c:v>
                </c:pt>
                <c:pt idx="1207">
                  <c:v>11.062500000000011</c:v>
                </c:pt>
                <c:pt idx="1208">
                  <c:v>11.078125</c:v>
                </c:pt>
                <c:pt idx="1209">
                  <c:v>11.046875</c:v>
                </c:pt>
                <c:pt idx="1210">
                  <c:v>11.03125</c:v>
                </c:pt>
                <c:pt idx="1211">
                  <c:v>11.062500000000011</c:v>
                </c:pt>
                <c:pt idx="1212">
                  <c:v>11.078125</c:v>
                </c:pt>
                <c:pt idx="1213">
                  <c:v>11.078125</c:v>
                </c:pt>
                <c:pt idx="1214">
                  <c:v>11.078125</c:v>
                </c:pt>
                <c:pt idx="1215">
                  <c:v>11.078125</c:v>
                </c:pt>
                <c:pt idx="1216">
                  <c:v>11.078125</c:v>
                </c:pt>
                <c:pt idx="1217">
                  <c:v>11.062500000000011</c:v>
                </c:pt>
                <c:pt idx="1218">
                  <c:v>11.078125</c:v>
                </c:pt>
                <c:pt idx="1219">
                  <c:v>11.078125</c:v>
                </c:pt>
                <c:pt idx="1220">
                  <c:v>11.078125</c:v>
                </c:pt>
                <c:pt idx="1221">
                  <c:v>11.078125</c:v>
                </c:pt>
                <c:pt idx="1222">
                  <c:v>11.078125</c:v>
                </c:pt>
                <c:pt idx="1223">
                  <c:v>11.062500000000011</c:v>
                </c:pt>
                <c:pt idx="1224">
                  <c:v>11.078125</c:v>
                </c:pt>
                <c:pt idx="1225">
                  <c:v>11.078125</c:v>
                </c:pt>
                <c:pt idx="1226">
                  <c:v>11.078125</c:v>
                </c:pt>
                <c:pt idx="1227">
                  <c:v>11.078125</c:v>
                </c:pt>
                <c:pt idx="1228">
                  <c:v>11.078125</c:v>
                </c:pt>
                <c:pt idx="1229">
                  <c:v>11.078125</c:v>
                </c:pt>
                <c:pt idx="1230">
                  <c:v>11.09375</c:v>
                </c:pt>
                <c:pt idx="1231">
                  <c:v>11.078125</c:v>
                </c:pt>
                <c:pt idx="1232">
                  <c:v>11.078125</c:v>
                </c:pt>
                <c:pt idx="1233">
                  <c:v>11.078125</c:v>
                </c:pt>
                <c:pt idx="1234">
                  <c:v>11.078125</c:v>
                </c:pt>
                <c:pt idx="1235">
                  <c:v>11.078125</c:v>
                </c:pt>
                <c:pt idx="1236">
                  <c:v>11.078125</c:v>
                </c:pt>
                <c:pt idx="1237">
                  <c:v>11.078125</c:v>
                </c:pt>
                <c:pt idx="1238">
                  <c:v>11.062500000000011</c:v>
                </c:pt>
                <c:pt idx="1239">
                  <c:v>11.062500000000011</c:v>
                </c:pt>
                <c:pt idx="1240">
                  <c:v>11.062500000000011</c:v>
                </c:pt>
                <c:pt idx="1241">
                  <c:v>11.078125</c:v>
                </c:pt>
                <c:pt idx="1242">
                  <c:v>11.078125</c:v>
                </c:pt>
                <c:pt idx="1243">
                  <c:v>11.078125</c:v>
                </c:pt>
                <c:pt idx="1244">
                  <c:v>11.09375</c:v>
                </c:pt>
                <c:pt idx="1245">
                  <c:v>11.078125</c:v>
                </c:pt>
                <c:pt idx="1246">
                  <c:v>11.078125</c:v>
                </c:pt>
                <c:pt idx="1247">
                  <c:v>11.078125</c:v>
                </c:pt>
                <c:pt idx="1248">
                  <c:v>11.062500000000011</c:v>
                </c:pt>
                <c:pt idx="1249">
                  <c:v>11.062500000000011</c:v>
                </c:pt>
                <c:pt idx="1250">
                  <c:v>11.078125</c:v>
                </c:pt>
                <c:pt idx="1251">
                  <c:v>11.062500000000011</c:v>
                </c:pt>
                <c:pt idx="1252">
                  <c:v>11.078125</c:v>
                </c:pt>
                <c:pt idx="1253">
                  <c:v>11.062500000000011</c:v>
                </c:pt>
                <c:pt idx="1254">
                  <c:v>11.062500000000011</c:v>
                </c:pt>
                <c:pt idx="1255">
                  <c:v>11.078125</c:v>
                </c:pt>
                <c:pt idx="1256">
                  <c:v>11.078125</c:v>
                </c:pt>
                <c:pt idx="1257">
                  <c:v>11.062500000000011</c:v>
                </c:pt>
                <c:pt idx="1258">
                  <c:v>11.062500000000011</c:v>
                </c:pt>
                <c:pt idx="1259">
                  <c:v>11.078125</c:v>
                </c:pt>
                <c:pt idx="1260">
                  <c:v>11.078125</c:v>
                </c:pt>
                <c:pt idx="1261">
                  <c:v>11.078125</c:v>
                </c:pt>
                <c:pt idx="1262">
                  <c:v>11.078125</c:v>
                </c:pt>
                <c:pt idx="1263">
                  <c:v>11.078125</c:v>
                </c:pt>
                <c:pt idx="1264">
                  <c:v>11.062500000000011</c:v>
                </c:pt>
                <c:pt idx="1265">
                  <c:v>11.078125</c:v>
                </c:pt>
                <c:pt idx="1266">
                  <c:v>11.078125</c:v>
                </c:pt>
                <c:pt idx="1267">
                  <c:v>11.078125</c:v>
                </c:pt>
                <c:pt idx="1268">
                  <c:v>11.062500000000011</c:v>
                </c:pt>
                <c:pt idx="1269">
                  <c:v>11.062500000000011</c:v>
                </c:pt>
                <c:pt idx="1270">
                  <c:v>11.078125</c:v>
                </c:pt>
                <c:pt idx="1271">
                  <c:v>11.09375</c:v>
                </c:pt>
                <c:pt idx="1272">
                  <c:v>11.062500000000011</c:v>
                </c:pt>
                <c:pt idx="1273">
                  <c:v>11.078125</c:v>
                </c:pt>
                <c:pt idx="1274">
                  <c:v>11.078125</c:v>
                </c:pt>
                <c:pt idx="1275">
                  <c:v>11.078125</c:v>
                </c:pt>
                <c:pt idx="1276">
                  <c:v>11.062500000000011</c:v>
                </c:pt>
                <c:pt idx="1277">
                  <c:v>11.078125</c:v>
                </c:pt>
                <c:pt idx="1278">
                  <c:v>11.078125</c:v>
                </c:pt>
                <c:pt idx="1279">
                  <c:v>11.078125</c:v>
                </c:pt>
                <c:pt idx="1280">
                  <c:v>11.078125</c:v>
                </c:pt>
                <c:pt idx="1281">
                  <c:v>11.062500000000011</c:v>
                </c:pt>
                <c:pt idx="1282">
                  <c:v>11.078125</c:v>
                </c:pt>
                <c:pt idx="1283">
                  <c:v>11.062500000000011</c:v>
                </c:pt>
                <c:pt idx="1284">
                  <c:v>11.078125</c:v>
                </c:pt>
                <c:pt idx="1285">
                  <c:v>11.062500000000011</c:v>
                </c:pt>
                <c:pt idx="1286">
                  <c:v>11.062500000000011</c:v>
                </c:pt>
                <c:pt idx="1287">
                  <c:v>11.078125</c:v>
                </c:pt>
                <c:pt idx="1288">
                  <c:v>11.078125</c:v>
                </c:pt>
                <c:pt idx="1289">
                  <c:v>11.078125</c:v>
                </c:pt>
                <c:pt idx="1290">
                  <c:v>11.078125</c:v>
                </c:pt>
                <c:pt idx="1291">
                  <c:v>11.062500000000011</c:v>
                </c:pt>
                <c:pt idx="1292">
                  <c:v>11.062500000000011</c:v>
                </c:pt>
                <c:pt idx="1293">
                  <c:v>11.078125</c:v>
                </c:pt>
                <c:pt idx="1294">
                  <c:v>11.078125</c:v>
                </c:pt>
                <c:pt idx="1295">
                  <c:v>11.062500000000011</c:v>
                </c:pt>
                <c:pt idx="1296">
                  <c:v>11.078125</c:v>
                </c:pt>
                <c:pt idx="1297">
                  <c:v>11.078125</c:v>
                </c:pt>
                <c:pt idx="1298">
                  <c:v>11.078125</c:v>
                </c:pt>
                <c:pt idx="1299">
                  <c:v>11.078125</c:v>
                </c:pt>
                <c:pt idx="1300">
                  <c:v>11.062500000000011</c:v>
                </c:pt>
                <c:pt idx="1301">
                  <c:v>11.062500000000011</c:v>
                </c:pt>
                <c:pt idx="1302">
                  <c:v>11.078125</c:v>
                </c:pt>
                <c:pt idx="1303">
                  <c:v>11.078125</c:v>
                </c:pt>
                <c:pt idx="1304">
                  <c:v>11.062500000000011</c:v>
                </c:pt>
                <c:pt idx="1305">
                  <c:v>11.078125</c:v>
                </c:pt>
                <c:pt idx="1306">
                  <c:v>11.062500000000011</c:v>
                </c:pt>
                <c:pt idx="1307">
                  <c:v>11.062500000000011</c:v>
                </c:pt>
                <c:pt idx="1308">
                  <c:v>11.078125</c:v>
                </c:pt>
                <c:pt idx="1309">
                  <c:v>11.078125</c:v>
                </c:pt>
                <c:pt idx="1310">
                  <c:v>11.078125</c:v>
                </c:pt>
                <c:pt idx="1311">
                  <c:v>11.078125</c:v>
                </c:pt>
                <c:pt idx="1312">
                  <c:v>11.078125</c:v>
                </c:pt>
                <c:pt idx="1313">
                  <c:v>11.078125</c:v>
                </c:pt>
                <c:pt idx="1314">
                  <c:v>11.078125</c:v>
                </c:pt>
                <c:pt idx="1315">
                  <c:v>11.078125</c:v>
                </c:pt>
                <c:pt idx="1316">
                  <c:v>11.062500000000011</c:v>
                </c:pt>
                <c:pt idx="1317">
                  <c:v>11.062500000000011</c:v>
                </c:pt>
                <c:pt idx="1318">
                  <c:v>11.078125</c:v>
                </c:pt>
                <c:pt idx="1319">
                  <c:v>11.062500000000011</c:v>
                </c:pt>
                <c:pt idx="1320">
                  <c:v>11.078125</c:v>
                </c:pt>
                <c:pt idx="1321">
                  <c:v>11.078125</c:v>
                </c:pt>
                <c:pt idx="1322">
                  <c:v>11.062500000000011</c:v>
                </c:pt>
                <c:pt idx="1323">
                  <c:v>11.078125</c:v>
                </c:pt>
                <c:pt idx="1324">
                  <c:v>11.062500000000011</c:v>
                </c:pt>
                <c:pt idx="1325">
                  <c:v>11.062500000000011</c:v>
                </c:pt>
                <c:pt idx="1326">
                  <c:v>11.062500000000011</c:v>
                </c:pt>
                <c:pt idx="1327">
                  <c:v>11.062500000000011</c:v>
                </c:pt>
                <c:pt idx="1328">
                  <c:v>11.078125</c:v>
                </c:pt>
                <c:pt idx="1329">
                  <c:v>11.078125</c:v>
                </c:pt>
                <c:pt idx="1330">
                  <c:v>11.078125</c:v>
                </c:pt>
                <c:pt idx="1331">
                  <c:v>11.062500000000011</c:v>
                </c:pt>
                <c:pt idx="1332">
                  <c:v>11.078125</c:v>
                </c:pt>
                <c:pt idx="1333">
                  <c:v>11.078125</c:v>
                </c:pt>
                <c:pt idx="1334">
                  <c:v>11.078125</c:v>
                </c:pt>
                <c:pt idx="1335">
                  <c:v>11.078125</c:v>
                </c:pt>
                <c:pt idx="1336">
                  <c:v>11.078125</c:v>
                </c:pt>
                <c:pt idx="1337">
                  <c:v>11.078125</c:v>
                </c:pt>
                <c:pt idx="1338">
                  <c:v>11.078125</c:v>
                </c:pt>
                <c:pt idx="1339">
                  <c:v>11.062500000000011</c:v>
                </c:pt>
                <c:pt idx="1340">
                  <c:v>11.078125</c:v>
                </c:pt>
                <c:pt idx="1341">
                  <c:v>11.078125</c:v>
                </c:pt>
                <c:pt idx="1342">
                  <c:v>11.062500000000011</c:v>
                </c:pt>
                <c:pt idx="1343">
                  <c:v>11.078125</c:v>
                </c:pt>
                <c:pt idx="1344">
                  <c:v>11.078125</c:v>
                </c:pt>
                <c:pt idx="1345">
                  <c:v>11.078125</c:v>
                </c:pt>
                <c:pt idx="1346">
                  <c:v>11.062500000000011</c:v>
                </c:pt>
                <c:pt idx="1347">
                  <c:v>11.062500000000011</c:v>
                </c:pt>
                <c:pt idx="1348">
                  <c:v>11.078125</c:v>
                </c:pt>
                <c:pt idx="1349">
                  <c:v>11.078125</c:v>
                </c:pt>
                <c:pt idx="1350">
                  <c:v>11.062500000000011</c:v>
                </c:pt>
                <c:pt idx="1351">
                  <c:v>11.078125</c:v>
                </c:pt>
                <c:pt idx="1352">
                  <c:v>11.062500000000011</c:v>
                </c:pt>
                <c:pt idx="1353">
                  <c:v>11.078125</c:v>
                </c:pt>
                <c:pt idx="1354">
                  <c:v>11.078125</c:v>
                </c:pt>
                <c:pt idx="1355">
                  <c:v>11.062500000000011</c:v>
                </c:pt>
                <c:pt idx="1356">
                  <c:v>11.062500000000011</c:v>
                </c:pt>
                <c:pt idx="1357">
                  <c:v>11.078125</c:v>
                </c:pt>
                <c:pt idx="1358">
                  <c:v>11.078125</c:v>
                </c:pt>
                <c:pt idx="1359">
                  <c:v>11.078125</c:v>
                </c:pt>
                <c:pt idx="1360">
                  <c:v>11.078125</c:v>
                </c:pt>
                <c:pt idx="1361">
                  <c:v>11.078125</c:v>
                </c:pt>
                <c:pt idx="1362">
                  <c:v>11.078125</c:v>
                </c:pt>
                <c:pt idx="1363">
                  <c:v>11.078125</c:v>
                </c:pt>
                <c:pt idx="1364">
                  <c:v>11.062500000000011</c:v>
                </c:pt>
                <c:pt idx="1365">
                  <c:v>11.078125</c:v>
                </c:pt>
                <c:pt idx="1366">
                  <c:v>11.078125</c:v>
                </c:pt>
                <c:pt idx="1367">
                  <c:v>11.078125</c:v>
                </c:pt>
                <c:pt idx="1368">
                  <c:v>11.062500000000011</c:v>
                </c:pt>
                <c:pt idx="1369">
                  <c:v>11.03125</c:v>
                </c:pt>
                <c:pt idx="1370">
                  <c:v>11.078125</c:v>
                </c:pt>
                <c:pt idx="1371">
                  <c:v>11.078125</c:v>
                </c:pt>
                <c:pt idx="1372">
                  <c:v>11.062500000000011</c:v>
                </c:pt>
                <c:pt idx="1373">
                  <c:v>11.062500000000011</c:v>
                </c:pt>
                <c:pt idx="1374">
                  <c:v>11.078125</c:v>
                </c:pt>
                <c:pt idx="1375">
                  <c:v>11.062500000000011</c:v>
                </c:pt>
                <c:pt idx="1376">
                  <c:v>11.078125</c:v>
                </c:pt>
                <c:pt idx="1377">
                  <c:v>11.078125</c:v>
                </c:pt>
                <c:pt idx="1378">
                  <c:v>11.078125</c:v>
                </c:pt>
                <c:pt idx="1379">
                  <c:v>11.078125</c:v>
                </c:pt>
                <c:pt idx="1380">
                  <c:v>11.078125</c:v>
                </c:pt>
                <c:pt idx="1381">
                  <c:v>11.09375</c:v>
                </c:pt>
                <c:pt idx="1382">
                  <c:v>11.078125</c:v>
                </c:pt>
                <c:pt idx="1383">
                  <c:v>11.078125</c:v>
                </c:pt>
                <c:pt idx="1384">
                  <c:v>11.062500000000011</c:v>
                </c:pt>
                <c:pt idx="1385">
                  <c:v>11.062500000000011</c:v>
                </c:pt>
                <c:pt idx="1386">
                  <c:v>11.078125</c:v>
                </c:pt>
                <c:pt idx="1387">
                  <c:v>11.078125</c:v>
                </c:pt>
                <c:pt idx="1388">
                  <c:v>11.078125</c:v>
                </c:pt>
                <c:pt idx="1389">
                  <c:v>11.078125</c:v>
                </c:pt>
                <c:pt idx="1390">
                  <c:v>11.078125</c:v>
                </c:pt>
                <c:pt idx="1391">
                  <c:v>11.062500000000011</c:v>
                </c:pt>
                <c:pt idx="1392">
                  <c:v>11.062500000000011</c:v>
                </c:pt>
                <c:pt idx="1393">
                  <c:v>11.078125</c:v>
                </c:pt>
                <c:pt idx="1394">
                  <c:v>11.09375</c:v>
                </c:pt>
                <c:pt idx="1395">
                  <c:v>11.078125</c:v>
                </c:pt>
                <c:pt idx="1396">
                  <c:v>11.062500000000011</c:v>
                </c:pt>
                <c:pt idx="1397">
                  <c:v>11.078125</c:v>
                </c:pt>
                <c:pt idx="1398">
                  <c:v>11.078125</c:v>
                </c:pt>
                <c:pt idx="1399">
                  <c:v>11.078125</c:v>
                </c:pt>
                <c:pt idx="1400">
                  <c:v>11.078125</c:v>
                </c:pt>
                <c:pt idx="1401">
                  <c:v>11.078125</c:v>
                </c:pt>
                <c:pt idx="1402">
                  <c:v>11.078125</c:v>
                </c:pt>
                <c:pt idx="1403">
                  <c:v>11.078125</c:v>
                </c:pt>
                <c:pt idx="1404">
                  <c:v>11.062500000000011</c:v>
                </c:pt>
                <c:pt idx="1405">
                  <c:v>11.078125</c:v>
                </c:pt>
                <c:pt idx="1406">
                  <c:v>11.078125</c:v>
                </c:pt>
                <c:pt idx="1407">
                  <c:v>11.078125</c:v>
                </c:pt>
                <c:pt idx="1408">
                  <c:v>11.062500000000011</c:v>
                </c:pt>
                <c:pt idx="1409">
                  <c:v>11.078125</c:v>
                </c:pt>
                <c:pt idx="1410">
                  <c:v>11.062500000000011</c:v>
                </c:pt>
                <c:pt idx="1411">
                  <c:v>11.078125</c:v>
                </c:pt>
                <c:pt idx="1412">
                  <c:v>11.078125</c:v>
                </c:pt>
                <c:pt idx="1413">
                  <c:v>11.078125</c:v>
                </c:pt>
                <c:pt idx="1414">
                  <c:v>11.078125</c:v>
                </c:pt>
                <c:pt idx="1415">
                  <c:v>11.078125</c:v>
                </c:pt>
                <c:pt idx="1416">
                  <c:v>11.078125</c:v>
                </c:pt>
                <c:pt idx="1417">
                  <c:v>11.078125</c:v>
                </c:pt>
                <c:pt idx="1418">
                  <c:v>11.062500000000011</c:v>
                </c:pt>
                <c:pt idx="1419">
                  <c:v>11.078125</c:v>
                </c:pt>
                <c:pt idx="1420">
                  <c:v>11.078125</c:v>
                </c:pt>
                <c:pt idx="1421">
                  <c:v>11.078125</c:v>
                </c:pt>
                <c:pt idx="1422">
                  <c:v>11.078125</c:v>
                </c:pt>
                <c:pt idx="1423">
                  <c:v>11.062500000000011</c:v>
                </c:pt>
                <c:pt idx="1424">
                  <c:v>11.078125</c:v>
                </c:pt>
                <c:pt idx="1425">
                  <c:v>11.062500000000011</c:v>
                </c:pt>
                <c:pt idx="1426">
                  <c:v>11.078125</c:v>
                </c:pt>
                <c:pt idx="1427">
                  <c:v>11.078125</c:v>
                </c:pt>
                <c:pt idx="1428">
                  <c:v>11.078125</c:v>
                </c:pt>
                <c:pt idx="1429">
                  <c:v>11.078125</c:v>
                </c:pt>
                <c:pt idx="1430">
                  <c:v>11.078125</c:v>
                </c:pt>
                <c:pt idx="1431">
                  <c:v>11.078125</c:v>
                </c:pt>
                <c:pt idx="1432">
                  <c:v>11.078125</c:v>
                </c:pt>
                <c:pt idx="1433">
                  <c:v>11.078125</c:v>
                </c:pt>
                <c:pt idx="1434">
                  <c:v>11.078125</c:v>
                </c:pt>
                <c:pt idx="1435">
                  <c:v>11.078125</c:v>
                </c:pt>
                <c:pt idx="1436">
                  <c:v>11.062500000000011</c:v>
                </c:pt>
                <c:pt idx="1437">
                  <c:v>11.078125</c:v>
                </c:pt>
                <c:pt idx="1438">
                  <c:v>11.078125</c:v>
                </c:pt>
                <c:pt idx="1439">
                  <c:v>11.078125</c:v>
                </c:pt>
                <c:pt idx="1440">
                  <c:v>11.078125</c:v>
                </c:pt>
                <c:pt idx="1441">
                  <c:v>11.078125</c:v>
                </c:pt>
                <c:pt idx="1442">
                  <c:v>11.078125</c:v>
                </c:pt>
                <c:pt idx="1443">
                  <c:v>11.062500000000011</c:v>
                </c:pt>
                <c:pt idx="1444">
                  <c:v>11.062500000000011</c:v>
                </c:pt>
                <c:pt idx="1445">
                  <c:v>11.078125</c:v>
                </c:pt>
                <c:pt idx="1446">
                  <c:v>11.078125</c:v>
                </c:pt>
                <c:pt idx="1447">
                  <c:v>11.062500000000011</c:v>
                </c:pt>
                <c:pt idx="1448">
                  <c:v>11.078125</c:v>
                </c:pt>
                <c:pt idx="1449">
                  <c:v>11.062500000000011</c:v>
                </c:pt>
                <c:pt idx="1450">
                  <c:v>11.09375</c:v>
                </c:pt>
                <c:pt idx="1451">
                  <c:v>11.078125</c:v>
                </c:pt>
                <c:pt idx="1452">
                  <c:v>11.078125</c:v>
                </c:pt>
                <c:pt idx="1453">
                  <c:v>11.078125</c:v>
                </c:pt>
                <c:pt idx="1454">
                  <c:v>11.078125</c:v>
                </c:pt>
                <c:pt idx="1455">
                  <c:v>11.062500000000011</c:v>
                </c:pt>
                <c:pt idx="1456">
                  <c:v>11.078125</c:v>
                </c:pt>
                <c:pt idx="1457">
                  <c:v>11.078125</c:v>
                </c:pt>
                <c:pt idx="1458">
                  <c:v>11.078125</c:v>
                </c:pt>
                <c:pt idx="1459">
                  <c:v>11.078125</c:v>
                </c:pt>
                <c:pt idx="1460">
                  <c:v>11.078125</c:v>
                </c:pt>
                <c:pt idx="1461">
                  <c:v>11.078125</c:v>
                </c:pt>
                <c:pt idx="1462">
                  <c:v>11.078125</c:v>
                </c:pt>
                <c:pt idx="1463">
                  <c:v>11.062500000000011</c:v>
                </c:pt>
                <c:pt idx="1464">
                  <c:v>11.062500000000011</c:v>
                </c:pt>
                <c:pt idx="1465">
                  <c:v>11.078125</c:v>
                </c:pt>
                <c:pt idx="1466">
                  <c:v>11.078125</c:v>
                </c:pt>
                <c:pt idx="1467">
                  <c:v>11.078125</c:v>
                </c:pt>
                <c:pt idx="1468">
                  <c:v>11.062500000000011</c:v>
                </c:pt>
                <c:pt idx="1469">
                  <c:v>11.078125</c:v>
                </c:pt>
                <c:pt idx="1470">
                  <c:v>11.062500000000011</c:v>
                </c:pt>
                <c:pt idx="1471">
                  <c:v>11.078125</c:v>
                </c:pt>
                <c:pt idx="1472">
                  <c:v>11.062500000000011</c:v>
                </c:pt>
                <c:pt idx="1473">
                  <c:v>11.078125</c:v>
                </c:pt>
                <c:pt idx="1474">
                  <c:v>11.078125</c:v>
                </c:pt>
                <c:pt idx="1475">
                  <c:v>11.078125</c:v>
                </c:pt>
                <c:pt idx="1476">
                  <c:v>11.062500000000011</c:v>
                </c:pt>
                <c:pt idx="1477">
                  <c:v>11.078125</c:v>
                </c:pt>
                <c:pt idx="1478">
                  <c:v>11.078125</c:v>
                </c:pt>
                <c:pt idx="1479">
                  <c:v>11.078125</c:v>
                </c:pt>
                <c:pt idx="1480">
                  <c:v>11.062500000000011</c:v>
                </c:pt>
                <c:pt idx="1481">
                  <c:v>11.078125</c:v>
                </c:pt>
                <c:pt idx="1482">
                  <c:v>11.078125</c:v>
                </c:pt>
                <c:pt idx="1483">
                  <c:v>11.09375</c:v>
                </c:pt>
                <c:pt idx="1484">
                  <c:v>11.062500000000011</c:v>
                </c:pt>
                <c:pt idx="1485">
                  <c:v>11.078125</c:v>
                </c:pt>
                <c:pt idx="1486">
                  <c:v>11.062500000000011</c:v>
                </c:pt>
                <c:pt idx="1487">
                  <c:v>11.062500000000011</c:v>
                </c:pt>
                <c:pt idx="1488">
                  <c:v>11.062500000000011</c:v>
                </c:pt>
                <c:pt idx="1489">
                  <c:v>11.062500000000011</c:v>
                </c:pt>
                <c:pt idx="1490">
                  <c:v>11.078125</c:v>
                </c:pt>
                <c:pt idx="1491">
                  <c:v>11.062500000000011</c:v>
                </c:pt>
                <c:pt idx="1492">
                  <c:v>11.078125</c:v>
                </c:pt>
                <c:pt idx="1493">
                  <c:v>11.062500000000011</c:v>
                </c:pt>
                <c:pt idx="1494">
                  <c:v>11.078125</c:v>
                </c:pt>
                <c:pt idx="1495">
                  <c:v>11.078125</c:v>
                </c:pt>
                <c:pt idx="1496">
                  <c:v>11.062500000000011</c:v>
                </c:pt>
                <c:pt idx="1497">
                  <c:v>11.078125</c:v>
                </c:pt>
                <c:pt idx="1498">
                  <c:v>11.078125</c:v>
                </c:pt>
                <c:pt idx="1499">
                  <c:v>11.062500000000011</c:v>
                </c:pt>
                <c:pt idx="1500">
                  <c:v>11.078125</c:v>
                </c:pt>
                <c:pt idx="1501">
                  <c:v>11.062500000000011</c:v>
                </c:pt>
                <c:pt idx="1502">
                  <c:v>11.062500000000011</c:v>
                </c:pt>
                <c:pt idx="1503">
                  <c:v>11.062500000000011</c:v>
                </c:pt>
                <c:pt idx="1504">
                  <c:v>11.078125</c:v>
                </c:pt>
                <c:pt idx="1505">
                  <c:v>11.062500000000011</c:v>
                </c:pt>
                <c:pt idx="1506">
                  <c:v>11.062500000000011</c:v>
                </c:pt>
                <c:pt idx="1507">
                  <c:v>11.062500000000011</c:v>
                </c:pt>
                <c:pt idx="1508">
                  <c:v>11.078125</c:v>
                </c:pt>
                <c:pt idx="1509">
                  <c:v>11.078125</c:v>
                </c:pt>
                <c:pt idx="1510">
                  <c:v>11.062500000000011</c:v>
                </c:pt>
                <c:pt idx="1511">
                  <c:v>11.062500000000011</c:v>
                </c:pt>
                <c:pt idx="1512">
                  <c:v>11.078125</c:v>
                </c:pt>
                <c:pt idx="1513">
                  <c:v>11.062500000000011</c:v>
                </c:pt>
                <c:pt idx="1514">
                  <c:v>11.09375</c:v>
                </c:pt>
                <c:pt idx="1515">
                  <c:v>11.062500000000011</c:v>
                </c:pt>
                <c:pt idx="1516">
                  <c:v>11.062500000000011</c:v>
                </c:pt>
                <c:pt idx="1517">
                  <c:v>11.062500000000011</c:v>
                </c:pt>
                <c:pt idx="1518">
                  <c:v>11.078125</c:v>
                </c:pt>
                <c:pt idx="1519">
                  <c:v>11.078125</c:v>
                </c:pt>
                <c:pt idx="1520">
                  <c:v>11.078125</c:v>
                </c:pt>
                <c:pt idx="1521">
                  <c:v>11.078125</c:v>
                </c:pt>
                <c:pt idx="1522">
                  <c:v>11.046875</c:v>
                </c:pt>
                <c:pt idx="1523">
                  <c:v>11.062500000000011</c:v>
                </c:pt>
                <c:pt idx="1524">
                  <c:v>11.062500000000011</c:v>
                </c:pt>
                <c:pt idx="1525">
                  <c:v>11.062500000000011</c:v>
                </c:pt>
                <c:pt idx="1526">
                  <c:v>11.062500000000011</c:v>
                </c:pt>
                <c:pt idx="1527">
                  <c:v>11.078125</c:v>
                </c:pt>
                <c:pt idx="1528">
                  <c:v>11</c:v>
                </c:pt>
                <c:pt idx="1529">
                  <c:v>11.046875</c:v>
                </c:pt>
                <c:pt idx="1530">
                  <c:v>11.062500000000011</c:v>
                </c:pt>
                <c:pt idx="1531">
                  <c:v>11.078125</c:v>
                </c:pt>
                <c:pt idx="1532">
                  <c:v>11.062500000000011</c:v>
                </c:pt>
                <c:pt idx="1533">
                  <c:v>11.062500000000011</c:v>
                </c:pt>
                <c:pt idx="1534">
                  <c:v>11.078125</c:v>
                </c:pt>
                <c:pt idx="1535">
                  <c:v>11.062500000000011</c:v>
                </c:pt>
                <c:pt idx="1536">
                  <c:v>11.078125</c:v>
                </c:pt>
                <c:pt idx="1537">
                  <c:v>11.062500000000011</c:v>
                </c:pt>
                <c:pt idx="1538">
                  <c:v>11.062500000000011</c:v>
                </c:pt>
                <c:pt idx="1539">
                  <c:v>11.062500000000011</c:v>
                </c:pt>
                <c:pt idx="1540">
                  <c:v>11.062500000000011</c:v>
                </c:pt>
                <c:pt idx="1541">
                  <c:v>11.062500000000011</c:v>
                </c:pt>
                <c:pt idx="1542">
                  <c:v>11.062500000000011</c:v>
                </c:pt>
                <c:pt idx="1543">
                  <c:v>11.062500000000011</c:v>
                </c:pt>
                <c:pt idx="1544">
                  <c:v>11.078125</c:v>
                </c:pt>
                <c:pt idx="1545">
                  <c:v>11.046875</c:v>
                </c:pt>
                <c:pt idx="1546">
                  <c:v>11.062500000000011</c:v>
                </c:pt>
                <c:pt idx="1547">
                  <c:v>11.062500000000011</c:v>
                </c:pt>
                <c:pt idx="1548">
                  <c:v>11.078125</c:v>
                </c:pt>
                <c:pt idx="1549">
                  <c:v>11.062500000000011</c:v>
                </c:pt>
                <c:pt idx="1550">
                  <c:v>11.078125</c:v>
                </c:pt>
                <c:pt idx="1551">
                  <c:v>11.078125</c:v>
                </c:pt>
                <c:pt idx="1552">
                  <c:v>11.062500000000011</c:v>
                </c:pt>
                <c:pt idx="1553">
                  <c:v>11.062500000000011</c:v>
                </c:pt>
                <c:pt idx="1554">
                  <c:v>11.062500000000011</c:v>
                </c:pt>
                <c:pt idx="1555">
                  <c:v>11.078125</c:v>
                </c:pt>
                <c:pt idx="1556">
                  <c:v>11.062500000000011</c:v>
                </c:pt>
                <c:pt idx="1557">
                  <c:v>11.062500000000011</c:v>
                </c:pt>
                <c:pt idx="1558">
                  <c:v>11.062500000000011</c:v>
                </c:pt>
                <c:pt idx="1559">
                  <c:v>11.062500000000011</c:v>
                </c:pt>
                <c:pt idx="1560">
                  <c:v>11.09375</c:v>
                </c:pt>
                <c:pt idx="1561">
                  <c:v>11.09375</c:v>
                </c:pt>
                <c:pt idx="1562">
                  <c:v>11.078125</c:v>
                </c:pt>
                <c:pt idx="1563">
                  <c:v>11.09375</c:v>
                </c:pt>
                <c:pt idx="1564">
                  <c:v>11.078125</c:v>
                </c:pt>
                <c:pt idx="1565">
                  <c:v>11.09375</c:v>
                </c:pt>
                <c:pt idx="1566">
                  <c:v>11.062500000000011</c:v>
                </c:pt>
                <c:pt idx="1567">
                  <c:v>11.078125</c:v>
                </c:pt>
                <c:pt idx="1568">
                  <c:v>11.078125</c:v>
                </c:pt>
                <c:pt idx="1569">
                  <c:v>11.078125</c:v>
                </c:pt>
                <c:pt idx="1570">
                  <c:v>11.078125</c:v>
                </c:pt>
                <c:pt idx="1571">
                  <c:v>11.078125</c:v>
                </c:pt>
                <c:pt idx="1572">
                  <c:v>11.09375</c:v>
                </c:pt>
                <c:pt idx="1573">
                  <c:v>11.078125</c:v>
                </c:pt>
                <c:pt idx="1574">
                  <c:v>11.062500000000011</c:v>
                </c:pt>
                <c:pt idx="1575">
                  <c:v>11.078125</c:v>
                </c:pt>
                <c:pt idx="1576">
                  <c:v>11.078125</c:v>
                </c:pt>
                <c:pt idx="1577">
                  <c:v>11.078125</c:v>
                </c:pt>
                <c:pt idx="1578">
                  <c:v>11.09375</c:v>
                </c:pt>
                <c:pt idx="1579">
                  <c:v>11.078125</c:v>
                </c:pt>
                <c:pt idx="1580">
                  <c:v>11.078125</c:v>
                </c:pt>
                <c:pt idx="1581">
                  <c:v>11.078125</c:v>
                </c:pt>
                <c:pt idx="1582">
                  <c:v>11.078125</c:v>
                </c:pt>
                <c:pt idx="1583">
                  <c:v>11.078125</c:v>
                </c:pt>
                <c:pt idx="1584">
                  <c:v>11.078125</c:v>
                </c:pt>
                <c:pt idx="1585">
                  <c:v>11.078125</c:v>
                </c:pt>
                <c:pt idx="1586">
                  <c:v>11.09375</c:v>
                </c:pt>
                <c:pt idx="1587">
                  <c:v>11.078125</c:v>
                </c:pt>
                <c:pt idx="1588">
                  <c:v>11.078125</c:v>
                </c:pt>
                <c:pt idx="1589">
                  <c:v>11.078125</c:v>
                </c:pt>
                <c:pt idx="1590">
                  <c:v>11.078125</c:v>
                </c:pt>
                <c:pt idx="1591">
                  <c:v>11.078125</c:v>
                </c:pt>
                <c:pt idx="1592">
                  <c:v>11.078125</c:v>
                </c:pt>
                <c:pt idx="1593">
                  <c:v>11.078125</c:v>
                </c:pt>
                <c:pt idx="1594">
                  <c:v>11.078125</c:v>
                </c:pt>
                <c:pt idx="1595">
                  <c:v>11.078125</c:v>
                </c:pt>
                <c:pt idx="1596">
                  <c:v>11.078125</c:v>
                </c:pt>
                <c:pt idx="1597">
                  <c:v>11.062500000000011</c:v>
                </c:pt>
                <c:pt idx="1598">
                  <c:v>11.062500000000011</c:v>
                </c:pt>
                <c:pt idx="1599">
                  <c:v>11.078125</c:v>
                </c:pt>
                <c:pt idx="1600">
                  <c:v>11.062500000000011</c:v>
                </c:pt>
                <c:pt idx="1601">
                  <c:v>11.062500000000011</c:v>
                </c:pt>
                <c:pt idx="1602">
                  <c:v>11.062500000000011</c:v>
                </c:pt>
                <c:pt idx="1603">
                  <c:v>11.062500000000011</c:v>
                </c:pt>
                <c:pt idx="1604">
                  <c:v>11.078125</c:v>
                </c:pt>
                <c:pt idx="1605">
                  <c:v>11.078125</c:v>
                </c:pt>
                <c:pt idx="1606">
                  <c:v>11.062500000000011</c:v>
                </c:pt>
                <c:pt idx="1607">
                  <c:v>11.062500000000011</c:v>
                </c:pt>
                <c:pt idx="1608">
                  <c:v>11.062500000000011</c:v>
                </c:pt>
                <c:pt idx="1609">
                  <c:v>11.062500000000011</c:v>
                </c:pt>
                <c:pt idx="1610">
                  <c:v>11.062500000000011</c:v>
                </c:pt>
                <c:pt idx="1611">
                  <c:v>11.062500000000011</c:v>
                </c:pt>
                <c:pt idx="1612">
                  <c:v>11.062500000000011</c:v>
                </c:pt>
                <c:pt idx="1613">
                  <c:v>11.062500000000011</c:v>
                </c:pt>
                <c:pt idx="1614">
                  <c:v>11.062500000000011</c:v>
                </c:pt>
                <c:pt idx="1615">
                  <c:v>11.062500000000011</c:v>
                </c:pt>
                <c:pt idx="1616">
                  <c:v>11.062500000000011</c:v>
                </c:pt>
                <c:pt idx="1617">
                  <c:v>11.062500000000011</c:v>
                </c:pt>
                <c:pt idx="1618">
                  <c:v>11.062500000000011</c:v>
                </c:pt>
                <c:pt idx="1619">
                  <c:v>11.062500000000011</c:v>
                </c:pt>
                <c:pt idx="1620">
                  <c:v>11.09375</c:v>
                </c:pt>
                <c:pt idx="1621">
                  <c:v>11.062500000000011</c:v>
                </c:pt>
                <c:pt idx="1622">
                  <c:v>11.062500000000011</c:v>
                </c:pt>
                <c:pt idx="1623">
                  <c:v>11.062500000000011</c:v>
                </c:pt>
                <c:pt idx="1624">
                  <c:v>11.062500000000011</c:v>
                </c:pt>
                <c:pt idx="1625">
                  <c:v>11.062500000000011</c:v>
                </c:pt>
                <c:pt idx="1626">
                  <c:v>11.062500000000011</c:v>
                </c:pt>
                <c:pt idx="1627">
                  <c:v>11.062500000000011</c:v>
                </c:pt>
                <c:pt idx="1628">
                  <c:v>11.078125</c:v>
                </c:pt>
                <c:pt idx="1629">
                  <c:v>11.062500000000011</c:v>
                </c:pt>
                <c:pt idx="1630">
                  <c:v>11.062500000000011</c:v>
                </c:pt>
                <c:pt idx="1631">
                  <c:v>11.078125</c:v>
                </c:pt>
                <c:pt idx="1632">
                  <c:v>11.062500000000011</c:v>
                </c:pt>
                <c:pt idx="1633">
                  <c:v>11.062500000000011</c:v>
                </c:pt>
                <c:pt idx="1634">
                  <c:v>11.062500000000011</c:v>
                </c:pt>
                <c:pt idx="1635">
                  <c:v>11.062500000000011</c:v>
                </c:pt>
                <c:pt idx="1636">
                  <c:v>11.062500000000011</c:v>
                </c:pt>
                <c:pt idx="1637">
                  <c:v>11.062500000000011</c:v>
                </c:pt>
                <c:pt idx="1638">
                  <c:v>11.062500000000011</c:v>
                </c:pt>
                <c:pt idx="1639">
                  <c:v>11.062500000000011</c:v>
                </c:pt>
                <c:pt idx="1640">
                  <c:v>11.09375</c:v>
                </c:pt>
                <c:pt idx="1641">
                  <c:v>11.078125</c:v>
                </c:pt>
                <c:pt idx="1642">
                  <c:v>11.078125</c:v>
                </c:pt>
                <c:pt idx="1643">
                  <c:v>11.046875</c:v>
                </c:pt>
                <c:pt idx="1644">
                  <c:v>11.078125</c:v>
                </c:pt>
                <c:pt idx="1645">
                  <c:v>11.078125</c:v>
                </c:pt>
                <c:pt idx="1646">
                  <c:v>11.078125</c:v>
                </c:pt>
                <c:pt idx="1647">
                  <c:v>11.09375</c:v>
                </c:pt>
                <c:pt idx="1648">
                  <c:v>11.078125</c:v>
                </c:pt>
                <c:pt idx="1649">
                  <c:v>11.078125</c:v>
                </c:pt>
                <c:pt idx="1650">
                  <c:v>11.078125</c:v>
                </c:pt>
                <c:pt idx="1651">
                  <c:v>11.09375</c:v>
                </c:pt>
                <c:pt idx="1652">
                  <c:v>11.078125</c:v>
                </c:pt>
                <c:pt idx="1653">
                  <c:v>11.078125</c:v>
                </c:pt>
                <c:pt idx="1654">
                  <c:v>11.078125</c:v>
                </c:pt>
                <c:pt idx="1655">
                  <c:v>11.078125</c:v>
                </c:pt>
                <c:pt idx="1656">
                  <c:v>11.078125</c:v>
                </c:pt>
                <c:pt idx="1657">
                  <c:v>11.078125</c:v>
                </c:pt>
                <c:pt idx="1658">
                  <c:v>11.078125</c:v>
                </c:pt>
                <c:pt idx="1659">
                  <c:v>11.078125</c:v>
                </c:pt>
                <c:pt idx="1660">
                  <c:v>11.078125</c:v>
                </c:pt>
                <c:pt idx="1661">
                  <c:v>11.078125</c:v>
                </c:pt>
                <c:pt idx="1662">
                  <c:v>11.09375</c:v>
                </c:pt>
                <c:pt idx="1663">
                  <c:v>11.078125</c:v>
                </c:pt>
                <c:pt idx="1664">
                  <c:v>11.062500000000011</c:v>
                </c:pt>
                <c:pt idx="1665">
                  <c:v>11.078125</c:v>
                </c:pt>
                <c:pt idx="1666">
                  <c:v>11.062500000000011</c:v>
                </c:pt>
                <c:pt idx="1667">
                  <c:v>11.078125</c:v>
                </c:pt>
                <c:pt idx="1668">
                  <c:v>11.078125</c:v>
                </c:pt>
                <c:pt idx="1669">
                  <c:v>11.078125</c:v>
                </c:pt>
                <c:pt idx="1670">
                  <c:v>11.09375</c:v>
                </c:pt>
                <c:pt idx="1671">
                  <c:v>11.078125</c:v>
                </c:pt>
                <c:pt idx="1672">
                  <c:v>11.078125</c:v>
                </c:pt>
                <c:pt idx="1673">
                  <c:v>11.078125</c:v>
                </c:pt>
                <c:pt idx="1674">
                  <c:v>11.09375</c:v>
                </c:pt>
                <c:pt idx="1675">
                  <c:v>11.078125</c:v>
                </c:pt>
                <c:pt idx="1676">
                  <c:v>11.078125</c:v>
                </c:pt>
                <c:pt idx="1677">
                  <c:v>11.062500000000011</c:v>
                </c:pt>
                <c:pt idx="1678">
                  <c:v>11.046875</c:v>
                </c:pt>
                <c:pt idx="1679">
                  <c:v>11</c:v>
                </c:pt>
                <c:pt idx="1680">
                  <c:v>10.953125</c:v>
                </c:pt>
                <c:pt idx="1681">
                  <c:v>10.953125</c:v>
                </c:pt>
                <c:pt idx="1682">
                  <c:v>10.875000000000011</c:v>
                </c:pt>
                <c:pt idx="1683">
                  <c:v>10.78125</c:v>
                </c:pt>
                <c:pt idx="1684">
                  <c:v>10.703125</c:v>
                </c:pt>
                <c:pt idx="1685">
                  <c:v>10.625</c:v>
                </c:pt>
                <c:pt idx="1686">
                  <c:v>10.562500000000011</c:v>
                </c:pt>
                <c:pt idx="1687">
                  <c:v>10.1875</c:v>
                </c:pt>
                <c:pt idx="1688">
                  <c:v>9.859375</c:v>
                </c:pt>
                <c:pt idx="1689">
                  <c:v>9.828125</c:v>
                </c:pt>
                <c:pt idx="1690">
                  <c:v>9.71875</c:v>
                </c:pt>
                <c:pt idx="1691">
                  <c:v>9.59375</c:v>
                </c:pt>
                <c:pt idx="1692">
                  <c:v>9.484375</c:v>
                </c:pt>
                <c:pt idx="1693">
                  <c:v>9.390625</c:v>
                </c:pt>
                <c:pt idx="1694">
                  <c:v>9.2343749999999929</c:v>
                </c:pt>
                <c:pt idx="1695">
                  <c:v>9.109375</c:v>
                </c:pt>
                <c:pt idx="1696">
                  <c:v>9.0625000000000124</c:v>
                </c:pt>
                <c:pt idx="1697">
                  <c:v>8.953125</c:v>
                </c:pt>
                <c:pt idx="1698">
                  <c:v>8.828125</c:v>
                </c:pt>
                <c:pt idx="1699">
                  <c:v>8.75</c:v>
                </c:pt>
                <c:pt idx="1700">
                  <c:v>8.671875</c:v>
                </c:pt>
                <c:pt idx="1701">
                  <c:v>8.546875</c:v>
                </c:pt>
                <c:pt idx="1702">
                  <c:v>8.421875</c:v>
                </c:pt>
                <c:pt idx="1703">
                  <c:v>8.328125</c:v>
                </c:pt>
                <c:pt idx="1704">
                  <c:v>8.21875</c:v>
                </c:pt>
                <c:pt idx="1705">
                  <c:v>8.109375</c:v>
                </c:pt>
                <c:pt idx="1706">
                  <c:v>8</c:v>
                </c:pt>
                <c:pt idx="1707">
                  <c:v>7.890625</c:v>
                </c:pt>
                <c:pt idx="1708">
                  <c:v>7.796875</c:v>
                </c:pt>
                <c:pt idx="1709">
                  <c:v>7.671875</c:v>
                </c:pt>
                <c:pt idx="1710">
                  <c:v>7.546875</c:v>
                </c:pt>
                <c:pt idx="1711">
                  <c:v>7.453125</c:v>
                </c:pt>
                <c:pt idx="1712">
                  <c:v>7.34375</c:v>
                </c:pt>
                <c:pt idx="1713">
                  <c:v>7.21875</c:v>
                </c:pt>
                <c:pt idx="1714">
                  <c:v>7.109375</c:v>
                </c:pt>
                <c:pt idx="1715">
                  <c:v>6.984375</c:v>
                </c:pt>
                <c:pt idx="1716">
                  <c:v>6.859375</c:v>
                </c:pt>
                <c:pt idx="1717">
                  <c:v>6.765625</c:v>
                </c:pt>
                <c:pt idx="1718">
                  <c:v>6.640625</c:v>
                </c:pt>
                <c:pt idx="1719">
                  <c:v>6.5312500000000053</c:v>
                </c:pt>
                <c:pt idx="1720">
                  <c:v>6.4375</c:v>
                </c:pt>
                <c:pt idx="1721">
                  <c:v>6.3124999999999956</c:v>
                </c:pt>
                <c:pt idx="1722">
                  <c:v>6.21875</c:v>
                </c:pt>
                <c:pt idx="1723">
                  <c:v>6.109375</c:v>
                </c:pt>
                <c:pt idx="1724">
                  <c:v>6</c:v>
                </c:pt>
                <c:pt idx="1725">
                  <c:v>5.875</c:v>
                </c:pt>
                <c:pt idx="1726">
                  <c:v>5.796875</c:v>
                </c:pt>
                <c:pt idx="1727">
                  <c:v>5.65625</c:v>
                </c:pt>
                <c:pt idx="1728">
                  <c:v>5.546875</c:v>
                </c:pt>
                <c:pt idx="1729">
                  <c:v>5.421875</c:v>
                </c:pt>
                <c:pt idx="1730">
                  <c:v>5.296875</c:v>
                </c:pt>
                <c:pt idx="1731">
                  <c:v>5.171875</c:v>
                </c:pt>
                <c:pt idx="1732">
                  <c:v>5.0624999999999956</c:v>
                </c:pt>
                <c:pt idx="1733">
                  <c:v>4.96875</c:v>
                </c:pt>
                <c:pt idx="1734">
                  <c:v>4.859375</c:v>
                </c:pt>
                <c:pt idx="1735">
                  <c:v>4.734375</c:v>
                </c:pt>
                <c:pt idx="1736">
                  <c:v>4.609375</c:v>
                </c:pt>
                <c:pt idx="1737">
                  <c:v>4.484375</c:v>
                </c:pt>
                <c:pt idx="1738">
                  <c:v>4.390625</c:v>
                </c:pt>
                <c:pt idx="1739">
                  <c:v>4.25</c:v>
                </c:pt>
                <c:pt idx="1740">
                  <c:v>4.140625</c:v>
                </c:pt>
                <c:pt idx="1741">
                  <c:v>4.046875</c:v>
                </c:pt>
                <c:pt idx="1742">
                  <c:v>3.9062499999999964</c:v>
                </c:pt>
                <c:pt idx="1743">
                  <c:v>3.7968749999999987</c:v>
                </c:pt>
                <c:pt idx="1744">
                  <c:v>3.6875000000000027</c:v>
                </c:pt>
                <c:pt idx="1745">
                  <c:v>3.578125</c:v>
                </c:pt>
                <c:pt idx="1746">
                  <c:v>3.4375</c:v>
                </c:pt>
                <c:pt idx="1747">
                  <c:v>3.34375</c:v>
                </c:pt>
                <c:pt idx="1748">
                  <c:v>3.25</c:v>
                </c:pt>
                <c:pt idx="1749">
                  <c:v>3.1562499999999964</c:v>
                </c:pt>
                <c:pt idx="1750">
                  <c:v>3.0156249999999987</c:v>
                </c:pt>
                <c:pt idx="1751">
                  <c:v>2.9375</c:v>
                </c:pt>
                <c:pt idx="1752">
                  <c:v>2.78125</c:v>
                </c:pt>
                <c:pt idx="1753">
                  <c:v>2.6718749999999987</c:v>
                </c:pt>
                <c:pt idx="1754">
                  <c:v>2.5625</c:v>
                </c:pt>
                <c:pt idx="1755">
                  <c:v>2.4375</c:v>
                </c:pt>
                <c:pt idx="1756">
                  <c:v>2.328125</c:v>
                </c:pt>
                <c:pt idx="1757">
                  <c:v>2.234375</c:v>
                </c:pt>
                <c:pt idx="1758">
                  <c:v>2.09375</c:v>
                </c:pt>
                <c:pt idx="1759">
                  <c:v>1.9687500000000013</c:v>
                </c:pt>
                <c:pt idx="1760">
                  <c:v>1.84375</c:v>
                </c:pt>
                <c:pt idx="1761">
                  <c:v>1.71875</c:v>
                </c:pt>
                <c:pt idx="1762">
                  <c:v>1.609375</c:v>
                </c:pt>
                <c:pt idx="1763">
                  <c:v>1.484375</c:v>
                </c:pt>
                <c:pt idx="1764">
                  <c:v>1.375</c:v>
                </c:pt>
                <c:pt idx="1765">
                  <c:v>1.265624999999998</c:v>
                </c:pt>
                <c:pt idx="1766">
                  <c:v>1.140625</c:v>
                </c:pt>
                <c:pt idx="1767">
                  <c:v>1.015624999999998</c:v>
                </c:pt>
                <c:pt idx="1768">
                  <c:v>0.92187500000000078</c:v>
                </c:pt>
                <c:pt idx="1769">
                  <c:v>0.79687500000000078</c:v>
                </c:pt>
                <c:pt idx="1770">
                  <c:v>0.67187500000000133</c:v>
                </c:pt>
                <c:pt idx="1771">
                  <c:v>0.57812500000000078</c:v>
                </c:pt>
                <c:pt idx="1772">
                  <c:v>0.43750000000000033</c:v>
                </c:pt>
                <c:pt idx="1773">
                  <c:v>0.32812500000000033</c:v>
                </c:pt>
                <c:pt idx="1774">
                  <c:v>0.203125</c:v>
                </c:pt>
                <c:pt idx="1775">
                  <c:v>7.8125E-2</c:v>
                </c:pt>
                <c:pt idx="1776">
                  <c:v>0</c:v>
                </c:pt>
                <c:pt idx="1777">
                  <c:v>0.171875</c:v>
                </c:pt>
                <c:pt idx="1778">
                  <c:v>0.5</c:v>
                </c:pt>
                <c:pt idx="1779">
                  <c:v>0.51562500000000078</c:v>
                </c:pt>
                <c:pt idx="1780">
                  <c:v>0.51562500000000078</c:v>
                </c:pt>
                <c:pt idx="1781">
                  <c:v>0.51562500000000078</c:v>
                </c:pt>
                <c:pt idx="1782">
                  <c:v>0.5</c:v>
                </c:pt>
                <c:pt idx="1783">
                  <c:v>0.48437500000000033</c:v>
                </c:pt>
                <c:pt idx="1784">
                  <c:v>0.5</c:v>
                </c:pt>
                <c:pt idx="1785">
                  <c:v>0.51562500000000078</c:v>
                </c:pt>
                <c:pt idx="1786">
                  <c:v>0.48437500000000033</c:v>
                </c:pt>
                <c:pt idx="1787">
                  <c:v>0.453125</c:v>
                </c:pt>
                <c:pt idx="1788">
                  <c:v>0.43750000000000033</c:v>
                </c:pt>
                <c:pt idx="1789">
                  <c:v>0.42187500000000033</c:v>
                </c:pt>
                <c:pt idx="1790">
                  <c:v>0.40625</c:v>
                </c:pt>
                <c:pt idx="1791">
                  <c:v>0.35937500000000033</c:v>
                </c:pt>
                <c:pt idx="1792">
                  <c:v>0.37500000000000033</c:v>
                </c:pt>
                <c:pt idx="1793">
                  <c:v>0.35937500000000033</c:v>
                </c:pt>
                <c:pt idx="1794">
                  <c:v>0.34375</c:v>
                </c:pt>
                <c:pt idx="1795">
                  <c:v>0.35937500000000033</c:v>
                </c:pt>
                <c:pt idx="1796">
                  <c:v>0.34375</c:v>
                </c:pt>
                <c:pt idx="1797">
                  <c:v>0.34375</c:v>
                </c:pt>
                <c:pt idx="1798">
                  <c:v>0.32812500000000033</c:v>
                </c:pt>
                <c:pt idx="1799">
                  <c:v>0.32812500000000033</c:v>
                </c:pt>
                <c:pt idx="1800">
                  <c:v>0.31250000000000033</c:v>
                </c:pt>
                <c:pt idx="1801">
                  <c:v>0.31250000000000033</c:v>
                </c:pt>
                <c:pt idx="1802">
                  <c:v>0.29687500000000033</c:v>
                </c:pt>
                <c:pt idx="1803">
                  <c:v>0.31250000000000033</c:v>
                </c:pt>
                <c:pt idx="1804">
                  <c:v>0.25</c:v>
                </c:pt>
                <c:pt idx="1805">
                  <c:v>0.29687500000000033</c:v>
                </c:pt>
                <c:pt idx="1806">
                  <c:v>0.28125</c:v>
                </c:pt>
                <c:pt idx="1807">
                  <c:v>0.28125</c:v>
                </c:pt>
                <c:pt idx="1808">
                  <c:v>0.28125</c:v>
                </c:pt>
                <c:pt idx="1809">
                  <c:v>0.265625</c:v>
                </c:pt>
                <c:pt idx="1810">
                  <c:v>0.265625</c:v>
                </c:pt>
                <c:pt idx="1811">
                  <c:v>0.25</c:v>
                </c:pt>
                <c:pt idx="1812">
                  <c:v>0.25</c:v>
                </c:pt>
                <c:pt idx="1813">
                  <c:v>0.234375</c:v>
                </c:pt>
                <c:pt idx="1814">
                  <c:v>0.25</c:v>
                </c:pt>
                <c:pt idx="1815">
                  <c:v>0.234375</c:v>
                </c:pt>
                <c:pt idx="1816">
                  <c:v>0.25</c:v>
                </c:pt>
                <c:pt idx="1817">
                  <c:v>0.21875000000000017</c:v>
                </c:pt>
                <c:pt idx="1818">
                  <c:v>0.21875000000000017</c:v>
                </c:pt>
                <c:pt idx="1819">
                  <c:v>0.21875000000000017</c:v>
                </c:pt>
                <c:pt idx="1820">
                  <c:v>0.18750000000000017</c:v>
                </c:pt>
                <c:pt idx="1821">
                  <c:v>0.18750000000000017</c:v>
                </c:pt>
                <c:pt idx="1822">
                  <c:v>0.18750000000000017</c:v>
                </c:pt>
                <c:pt idx="1823">
                  <c:v>0.171875</c:v>
                </c:pt>
                <c:pt idx="1824">
                  <c:v>0.18750000000000017</c:v>
                </c:pt>
                <c:pt idx="1825">
                  <c:v>0.18750000000000017</c:v>
                </c:pt>
                <c:pt idx="1826">
                  <c:v>0.15625000000000017</c:v>
                </c:pt>
                <c:pt idx="1827">
                  <c:v>0.15625000000000017</c:v>
                </c:pt>
                <c:pt idx="1828">
                  <c:v>0.15625000000000017</c:v>
                </c:pt>
                <c:pt idx="1829">
                  <c:v>0.140625</c:v>
                </c:pt>
                <c:pt idx="1830">
                  <c:v>0.140625</c:v>
                </c:pt>
                <c:pt idx="1831">
                  <c:v>0.140625</c:v>
                </c:pt>
                <c:pt idx="1832">
                  <c:v>0.140625</c:v>
                </c:pt>
                <c:pt idx="1833">
                  <c:v>0.140625</c:v>
                </c:pt>
                <c:pt idx="1834">
                  <c:v>0.125</c:v>
                </c:pt>
                <c:pt idx="1835">
                  <c:v>0.140625</c:v>
                </c:pt>
                <c:pt idx="1836">
                  <c:v>0.140625</c:v>
                </c:pt>
                <c:pt idx="1837">
                  <c:v>0.10937500000000008</c:v>
                </c:pt>
                <c:pt idx="1838">
                  <c:v>0.140625</c:v>
                </c:pt>
                <c:pt idx="1839">
                  <c:v>0.125</c:v>
                </c:pt>
                <c:pt idx="1840">
                  <c:v>0.10937500000000008</c:v>
                </c:pt>
                <c:pt idx="1841">
                  <c:v>0.125</c:v>
                </c:pt>
                <c:pt idx="1842">
                  <c:v>0.10937500000000008</c:v>
                </c:pt>
                <c:pt idx="1843">
                  <c:v>9.3750000000000153E-2</c:v>
                </c:pt>
                <c:pt idx="1844">
                  <c:v>0.10937500000000008</c:v>
                </c:pt>
                <c:pt idx="1845">
                  <c:v>7.8125E-2</c:v>
                </c:pt>
                <c:pt idx="1846">
                  <c:v>9.3750000000000153E-2</c:v>
                </c:pt>
                <c:pt idx="1847">
                  <c:v>9.3750000000000153E-2</c:v>
                </c:pt>
                <c:pt idx="1848">
                  <c:v>9.3750000000000153E-2</c:v>
                </c:pt>
                <c:pt idx="1849">
                  <c:v>0.10937500000000008</c:v>
                </c:pt>
                <c:pt idx="1850">
                  <c:v>7.8125E-2</c:v>
                </c:pt>
                <c:pt idx="1851">
                  <c:v>9.3750000000000153E-2</c:v>
                </c:pt>
                <c:pt idx="1852">
                  <c:v>9.3750000000000153E-2</c:v>
                </c:pt>
                <c:pt idx="1853">
                  <c:v>7.8125E-2</c:v>
                </c:pt>
                <c:pt idx="1854">
                  <c:v>9.3750000000000153E-2</c:v>
                </c:pt>
                <c:pt idx="1855">
                  <c:v>7.8125E-2</c:v>
                </c:pt>
                <c:pt idx="1856">
                  <c:v>4.6874999999999986E-2</c:v>
                </c:pt>
                <c:pt idx="1857">
                  <c:v>6.25E-2</c:v>
                </c:pt>
                <c:pt idx="1858">
                  <c:v>6.25E-2</c:v>
                </c:pt>
                <c:pt idx="1859">
                  <c:v>7.8125E-2</c:v>
                </c:pt>
                <c:pt idx="1860">
                  <c:v>7.8125E-2</c:v>
                </c:pt>
                <c:pt idx="1861">
                  <c:v>9.3750000000000153E-2</c:v>
                </c:pt>
                <c:pt idx="1862">
                  <c:v>7.8125E-2</c:v>
                </c:pt>
                <c:pt idx="1863">
                  <c:v>7.8125E-2</c:v>
                </c:pt>
                <c:pt idx="1864">
                  <c:v>4.6874999999999986E-2</c:v>
                </c:pt>
                <c:pt idx="1865">
                  <c:v>7.8125E-2</c:v>
                </c:pt>
                <c:pt idx="1866">
                  <c:v>6.25E-2</c:v>
                </c:pt>
                <c:pt idx="1867">
                  <c:v>7.8125E-2</c:v>
                </c:pt>
                <c:pt idx="1868">
                  <c:v>6.25E-2</c:v>
                </c:pt>
                <c:pt idx="1869">
                  <c:v>4.6874999999999986E-2</c:v>
                </c:pt>
                <c:pt idx="1870">
                  <c:v>4.6874999999999986E-2</c:v>
                </c:pt>
                <c:pt idx="1871">
                  <c:v>4.6874999999999986E-2</c:v>
                </c:pt>
                <c:pt idx="1872">
                  <c:v>6.25E-2</c:v>
                </c:pt>
                <c:pt idx="1873">
                  <c:v>6.25E-2</c:v>
                </c:pt>
                <c:pt idx="1874">
                  <c:v>4.6874999999999986E-2</c:v>
                </c:pt>
                <c:pt idx="1875">
                  <c:v>3.125E-2</c:v>
                </c:pt>
                <c:pt idx="1876">
                  <c:v>6.25E-2</c:v>
                </c:pt>
                <c:pt idx="1877">
                  <c:v>3.125E-2</c:v>
                </c:pt>
                <c:pt idx="1878">
                  <c:v>4.6874999999999986E-2</c:v>
                </c:pt>
                <c:pt idx="1879">
                  <c:v>4.6874999999999986E-2</c:v>
                </c:pt>
                <c:pt idx="1880">
                  <c:v>4.6874999999999986E-2</c:v>
                </c:pt>
                <c:pt idx="1881">
                  <c:v>4.6874999999999986E-2</c:v>
                </c:pt>
                <c:pt idx="1882">
                  <c:v>6.25E-2</c:v>
                </c:pt>
                <c:pt idx="1883">
                  <c:v>3.125E-2</c:v>
                </c:pt>
                <c:pt idx="1884">
                  <c:v>4.6874999999999986E-2</c:v>
                </c:pt>
                <c:pt idx="1885">
                  <c:v>4.6874999999999986E-2</c:v>
                </c:pt>
                <c:pt idx="1886">
                  <c:v>3.125E-2</c:v>
                </c:pt>
                <c:pt idx="1887">
                  <c:v>3.125E-2</c:v>
                </c:pt>
                <c:pt idx="1888">
                  <c:v>4.6874999999999986E-2</c:v>
                </c:pt>
                <c:pt idx="1889">
                  <c:v>1.5625E-2</c:v>
                </c:pt>
                <c:pt idx="1890">
                  <c:v>3.125E-2</c:v>
                </c:pt>
                <c:pt idx="1891">
                  <c:v>1.5625E-2</c:v>
                </c:pt>
                <c:pt idx="1892">
                  <c:v>3.125E-2</c:v>
                </c:pt>
                <c:pt idx="1893">
                  <c:v>3.125E-2</c:v>
                </c:pt>
                <c:pt idx="1894">
                  <c:v>1.5625E-2</c:v>
                </c:pt>
                <c:pt idx="1895">
                  <c:v>4.6874999999999986E-2</c:v>
                </c:pt>
                <c:pt idx="1896">
                  <c:v>3.125E-2</c:v>
                </c:pt>
                <c:pt idx="1897">
                  <c:v>3.125E-2</c:v>
                </c:pt>
                <c:pt idx="1898">
                  <c:v>3.125E-2</c:v>
                </c:pt>
                <c:pt idx="1899">
                  <c:v>3.125E-2</c:v>
                </c:pt>
                <c:pt idx="1900">
                  <c:v>3.125E-2</c:v>
                </c:pt>
                <c:pt idx="1901">
                  <c:v>3.125E-2</c:v>
                </c:pt>
                <c:pt idx="1902">
                  <c:v>3.125E-2</c:v>
                </c:pt>
                <c:pt idx="1903">
                  <c:v>0</c:v>
                </c:pt>
                <c:pt idx="1904">
                  <c:v>1.5625E-2</c:v>
                </c:pt>
                <c:pt idx="1905">
                  <c:v>1.5625E-2</c:v>
                </c:pt>
                <c:pt idx="1906">
                  <c:v>3.125E-2</c:v>
                </c:pt>
                <c:pt idx="1907">
                  <c:v>1.5625E-2</c:v>
                </c:pt>
                <c:pt idx="1908">
                  <c:v>1.5625E-2</c:v>
                </c:pt>
                <c:pt idx="1909">
                  <c:v>3.125E-2</c:v>
                </c:pt>
                <c:pt idx="1910">
                  <c:v>3.125E-2</c:v>
                </c:pt>
                <c:pt idx="1911">
                  <c:v>1.5625E-2</c:v>
                </c:pt>
                <c:pt idx="1912">
                  <c:v>3.125E-2</c:v>
                </c:pt>
                <c:pt idx="1913">
                  <c:v>0</c:v>
                </c:pt>
                <c:pt idx="1914">
                  <c:v>0</c:v>
                </c:pt>
                <c:pt idx="1915">
                  <c:v>1.5625E-2</c:v>
                </c:pt>
                <c:pt idx="1916">
                  <c:v>3.125E-2</c:v>
                </c:pt>
                <c:pt idx="1917">
                  <c:v>0</c:v>
                </c:pt>
                <c:pt idx="1918">
                  <c:v>1.5625E-2</c:v>
                </c:pt>
                <c:pt idx="1919">
                  <c:v>0</c:v>
                </c:pt>
                <c:pt idx="1920">
                  <c:v>1.5625E-2</c:v>
                </c:pt>
                <c:pt idx="1921">
                  <c:v>0</c:v>
                </c:pt>
                <c:pt idx="1922">
                  <c:v>1.5625E-2</c:v>
                </c:pt>
                <c:pt idx="1923">
                  <c:v>1.5625E-2</c:v>
                </c:pt>
                <c:pt idx="1924">
                  <c:v>1.5625E-2</c:v>
                </c:pt>
                <c:pt idx="1925">
                  <c:v>1.5625E-2</c:v>
                </c:pt>
                <c:pt idx="1926">
                  <c:v>1.5625E-2</c:v>
                </c:pt>
                <c:pt idx="1927">
                  <c:v>-1.5625E-2</c:v>
                </c:pt>
                <c:pt idx="1928">
                  <c:v>1.5625E-2</c:v>
                </c:pt>
                <c:pt idx="1929">
                  <c:v>-1.5625E-2</c:v>
                </c:pt>
                <c:pt idx="1930">
                  <c:v>1.5625E-2</c:v>
                </c:pt>
                <c:pt idx="1931">
                  <c:v>0</c:v>
                </c:pt>
                <c:pt idx="1932">
                  <c:v>1.5625E-2</c:v>
                </c:pt>
                <c:pt idx="1933">
                  <c:v>1.5625E-2</c:v>
                </c:pt>
                <c:pt idx="1934">
                  <c:v>1.5625E-2</c:v>
                </c:pt>
                <c:pt idx="1935">
                  <c:v>0</c:v>
                </c:pt>
                <c:pt idx="1936">
                  <c:v>1.5625E-2</c:v>
                </c:pt>
                <c:pt idx="1937">
                  <c:v>1.5625E-2</c:v>
                </c:pt>
                <c:pt idx="1938">
                  <c:v>1.5625E-2</c:v>
                </c:pt>
                <c:pt idx="1939">
                  <c:v>0</c:v>
                </c:pt>
                <c:pt idx="1940">
                  <c:v>0</c:v>
                </c:pt>
                <c:pt idx="1941">
                  <c:v>1.5625E-2</c:v>
                </c:pt>
                <c:pt idx="1942">
                  <c:v>0</c:v>
                </c:pt>
                <c:pt idx="1943">
                  <c:v>-1.5625E-2</c:v>
                </c:pt>
                <c:pt idx="1944">
                  <c:v>0</c:v>
                </c:pt>
                <c:pt idx="1945">
                  <c:v>0</c:v>
                </c:pt>
                <c:pt idx="1946">
                  <c:v>1.5625E-2</c:v>
                </c:pt>
                <c:pt idx="1947">
                  <c:v>0</c:v>
                </c:pt>
                <c:pt idx="1948">
                  <c:v>1.5625E-2</c:v>
                </c:pt>
                <c:pt idx="1949">
                  <c:v>1.5625E-2</c:v>
                </c:pt>
                <c:pt idx="1950">
                  <c:v>0</c:v>
                </c:pt>
                <c:pt idx="1951">
                  <c:v>1.5625E-2</c:v>
                </c:pt>
                <c:pt idx="1952">
                  <c:v>0</c:v>
                </c:pt>
                <c:pt idx="1953">
                  <c:v>0</c:v>
                </c:pt>
                <c:pt idx="1954">
                  <c:v>0</c:v>
                </c:pt>
                <c:pt idx="1955">
                  <c:v>0</c:v>
                </c:pt>
                <c:pt idx="1956">
                  <c:v>1.5625E-2</c:v>
                </c:pt>
                <c:pt idx="1957">
                  <c:v>1.5625E-2</c:v>
                </c:pt>
                <c:pt idx="1958">
                  <c:v>0</c:v>
                </c:pt>
                <c:pt idx="1959">
                  <c:v>1.5625E-2</c:v>
                </c:pt>
                <c:pt idx="1960">
                  <c:v>0</c:v>
                </c:pt>
                <c:pt idx="1961">
                  <c:v>-1.5625E-2</c:v>
                </c:pt>
                <c:pt idx="1962">
                  <c:v>0</c:v>
                </c:pt>
                <c:pt idx="1963">
                  <c:v>-1.5625E-2</c:v>
                </c:pt>
                <c:pt idx="1964">
                  <c:v>0</c:v>
                </c:pt>
                <c:pt idx="1965">
                  <c:v>0</c:v>
                </c:pt>
                <c:pt idx="1966">
                  <c:v>0</c:v>
                </c:pt>
                <c:pt idx="1967">
                  <c:v>1.5625E-2</c:v>
                </c:pt>
                <c:pt idx="1968">
                  <c:v>0</c:v>
                </c:pt>
                <c:pt idx="1969">
                  <c:v>0</c:v>
                </c:pt>
                <c:pt idx="1970">
                  <c:v>1.5625E-2</c:v>
                </c:pt>
                <c:pt idx="1971">
                  <c:v>0</c:v>
                </c:pt>
                <c:pt idx="1972">
                  <c:v>0</c:v>
                </c:pt>
                <c:pt idx="1973">
                  <c:v>0</c:v>
                </c:pt>
                <c:pt idx="1974">
                  <c:v>0</c:v>
                </c:pt>
                <c:pt idx="1975">
                  <c:v>0</c:v>
                </c:pt>
                <c:pt idx="1976">
                  <c:v>0</c:v>
                </c:pt>
                <c:pt idx="1977">
                  <c:v>0</c:v>
                </c:pt>
                <c:pt idx="1978">
                  <c:v>1.5625E-2</c:v>
                </c:pt>
                <c:pt idx="1979">
                  <c:v>0</c:v>
                </c:pt>
                <c:pt idx="1980">
                  <c:v>0</c:v>
                </c:pt>
                <c:pt idx="1981">
                  <c:v>1.5625E-2</c:v>
                </c:pt>
                <c:pt idx="1982">
                  <c:v>0</c:v>
                </c:pt>
                <c:pt idx="1983">
                  <c:v>0</c:v>
                </c:pt>
                <c:pt idx="1984">
                  <c:v>-1.5625E-2</c:v>
                </c:pt>
                <c:pt idx="1985">
                  <c:v>0</c:v>
                </c:pt>
                <c:pt idx="1986">
                  <c:v>0</c:v>
                </c:pt>
                <c:pt idx="1987">
                  <c:v>-1.5625E-2</c:v>
                </c:pt>
                <c:pt idx="1988">
                  <c:v>0</c:v>
                </c:pt>
                <c:pt idx="1989">
                  <c:v>0</c:v>
                </c:pt>
                <c:pt idx="1990">
                  <c:v>0</c:v>
                </c:pt>
                <c:pt idx="1991">
                  <c:v>0</c:v>
                </c:pt>
                <c:pt idx="1992">
                  <c:v>0</c:v>
                </c:pt>
                <c:pt idx="1993">
                  <c:v>0</c:v>
                </c:pt>
                <c:pt idx="1994">
                  <c:v>0</c:v>
                </c:pt>
                <c:pt idx="1995">
                  <c:v>0</c:v>
                </c:pt>
                <c:pt idx="1996">
                  <c:v>0</c:v>
                </c:pt>
                <c:pt idx="1997">
                  <c:v>0</c:v>
                </c:pt>
                <c:pt idx="1998">
                  <c:v>0</c:v>
                </c:pt>
                <c:pt idx="1999">
                  <c:v>0</c:v>
                </c:pt>
                <c:pt idx="2000">
                  <c:v>-1.5625E-2</c:v>
                </c:pt>
                <c:pt idx="2001">
                  <c:v>0</c:v>
                </c:pt>
                <c:pt idx="2002">
                  <c:v>0</c:v>
                </c:pt>
                <c:pt idx="2003">
                  <c:v>-1.5625E-2</c:v>
                </c:pt>
                <c:pt idx="2004">
                  <c:v>0</c:v>
                </c:pt>
                <c:pt idx="2005">
                  <c:v>0</c:v>
                </c:pt>
                <c:pt idx="2006">
                  <c:v>1.5625E-2</c:v>
                </c:pt>
                <c:pt idx="2007">
                  <c:v>0</c:v>
                </c:pt>
                <c:pt idx="2008">
                  <c:v>0</c:v>
                </c:pt>
                <c:pt idx="2009">
                  <c:v>1.5625E-2</c:v>
                </c:pt>
                <c:pt idx="2010">
                  <c:v>0</c:v>
                </c:pt>
                <c:pt idx="2011">
                  <c:v>-1.5625E-2</c:v>
                </c:pt>
                <c:pt idx="2012">
                  <c:v>0</c:v>
                </c:pt>
                <c:pt idx="2013">
                  <c:v>-1.5625E-2</c:v>
                </c:pt>
                <c:pt idx="2014">
                  <c:v>0</c:v>
                </c:pt>
                <c:pt idx="2015">
                  <c:v>0</c:v>
                </c:pt>
                <c:pt idx="2016">
                  <c:v>0</c:v>
                </c:pt>
                <c:pt idx="2017">
                  <c:v>0</c:v>
                </c:pt>
                <c:pt idx="2018">
                  <c:v>0</c:v>
                </c:pt>
                <c:pt idx="2019">
                  <c:v>-1.5625E-2</c:v>
                </c:pt>
                <c:pt idx="2020">
                  <c:v>0</c:v>
                </c:pt>
                <c:pt idx="2021">
                  <c:v>0</c:v>
                </c:pt>
                <c:pt idx="2022">
                  <c:v>1.5625E-2</c:v>
                </c:pt>
                <c:pt idx="2023">
                  <c:v>0</c:v>
                </c:pt>
                <c:pt idx="2024">
                  <c:v>0</c:v>
                </c:pt>
                <c:pt idx="2025">
                  <c:v>0</c:v>
                </c:pt>
                <c:pt idx="2026">
                  <c:v>0</c:v>
                </c:pt>
                <c:pt idx="2027">
                  <c:v>0</c:v>
                </c:pt>
                <c:pt idx="2028">
                  <c:v>-1.5625E-2</c:v>
                </c:pt>
                <c:pt idx="2029">
                  <c:v>-1.5625E-2</c:v>
                </c:pt>
                <c:pt idx="2030">
                  <c:v>0</c:v>
                </c:pt>
                <c:pt idx="2031">
                  <c:v>0</c:v>
                </c:pt>
                <c:pt idx="2032">
                  <c:v>0</c:v>
                </c:pt>
                <c:pt idx="2033">
                  <c:v>-1.5625E-2</c:v>
                </c:pt>
                <c:pt idx="2034">
                  <c:v>0</c:v>
                </c:pt>
                <c:pt idx="2035">
                  <c:v>0</c:v>
                </c:pt>
                <c:pt idx="2036">
                  <c:v>0</c:v>
                </c:pt>
                <c:pt idx="2037">
                  <c:v>0</c:v>
                </c:pt>
                <c:pt idx="2038">
                  <c:v>0</c:v>
                </c:pt>
                <c:pt idx="2039">
                  <c:v>0</c:v>
                </c:pt>
                <c:pt idx="2040">
                  <c:v>-1.5625E-2</c:v>
                </c:pt>
                <c:pt idx="2041">
                  <c:v>-1.5625E-2</c:v>
                </c:pt>
                <c:pt idx="2042">
                  <c:v>0</c:v>
                </c:pt>
                <c:pt idx="2043">
                  <c:v>1.5625E-2</c:v>
                </c:pt>
                <c:pt idx="2044">
                  <c:v>0</c:v>
                </c:pt>
                <c:pt idx="2045">
                  <c:v>0</c:v>
                </c:pt>
                <c:pt idx="2046">
                  <c:v>0</c:v>
                </c:pt>
                <c:pt idx="2047">
                  <c:v>0</c:v>
                </c:pt>
                <c:pt idx="2048">
                  <c:v>0</c:v>
                </c:pt>
                <c:pt idx="2049">
                  <c:v>-1.5625E-2</c:v>
                </c:pt>
                <c:pt idx="2050">
                  <c:v>0</c:v>
                </c:pt>
                <c:pt idx="2051">
                  <c:v>0</c:v>
                </c:pt>
                <c:pt idx="2052">
                  <c:v>-1.5625E-2</c:v>
                </c:pt>
                <c:pt idx="2053">
                  <c:v>1.5625E-2</c:v>
                </c:pt>
                <c:pt idx="2054">
                  <c:v>1.5625E-2</c:v>
                </c:pt>
                <c:pt idx="2055">
                  <c:v>1.5625E-2</c:v>
                </c:pt>
                <c:pt idx="2056">
                  <c:v>0</c:v>
                </c:pt>
                <c:pt idx="2057">
                  <c:v>-1.5625E-2</c:v>
                </c:pt>
                <c:pt idx="2058">
                  <c:v>-1.5625E-2</c:v>
                </c:pt>
                <c:pt idx="2059">
                  <c:v>-3.125E-2</c:v>
                </c:pt>
                <c:pt idx="2060">
                  <c:v>-1.5625E-2</c:v>
                </c:pt>
                <c:pt idx="2061">
                  <c:v>-1.5625E-2</c:v>
                </c:pt>
                <c:pt idx="2062">
                  <c:v>-1.5625E-2</c:v>
                </c:pt>
                <c:pt idx="2063">
                  <c:v>3.125E-2</c:v>
                </c:pt>
                <c:pt idx="2064">
                  <c:v>-1.5625E-2</c:v>
                </c:pt>
                <c:pt idx="2065">
                  <c:v>-1.5625E-2</c:v>
                </c:pt>
                <c:pt idx="2066">
                  <c:v>0</c:v>
                </c:pt>
                <c:pt idx="2067">
                  <c:v>1.5625E-2</c:v>
                </c:pt>
                <c:pt idx="2068">
                  <c:v>1.5625E-2</c:v>
                </c:pt>
                <c:pt idx="2069">
                  <c:v>1.5625E-2</c:v>
                </c:pt>
                <c:pt idx="2070">
                  <c:v>-1.5625E-2</c:v>
                </c:pt>
                <c:pt idx="2071">
                  <c:v>-1.5625E-2</c:v>
                </c:pt>
                <c:pt idx="2072">
                  <c:v>-1.5625E-2</c:v>
                </c:pt>
                <c:pt idx="2073">
                  <c:v>0</c:v>
                </c:pt>
                <c:pt idx="2074">
                  <c:v>-1.5625E-2</c:v>
                </c:pt>
                <c:pt idx="2075">
                  <c:v>-1.5625E-2</c:v>
                </c:pt>
                <c:pt idx="2076">
                  <c:v>0</c:v>
                </c:pt>
                <c:pt idx="2077">
                  <c:v>-1.5625E-2</c:v>
                </c:pt>
                <c:pt idx="2078">
                  <c:v>0</c:v>
                </c:pt>
                <c:pt idx="2079">
                  <c:v>1.5625E-2</c:v>
                </c:pt>
                <c:pt idx="2080">
                  <c:v>-1.5625E-2</c:v>
                </c:pt>
                <c:pt idx="2081">
                  <c:v>1.5625E-2</c:v>
                </c:pt>
                <c:pt idx="2082">
                  <c:v>0</c:v>
                </c:pt>
                <c:pt idx="2083">
                  <c:v>0</c:v>
                </c:pt>
                <c:pt idx="2084">
                  <c:v>0</c:v>
                </c:pt>
                <c:pt idx="2085">
                  <c:v>0</c:v>
                </c:pt>
                <c:pt idx="2086">
                  <c:v>1.5625E-2</c:v>
                </c:pt>
                <c:pt idx="2087">
                  <c:v>0</c:v>
                </c:pt>
                <c:pt idx="2088">
                  <c:v>0</c:v>
                </c:pt>
                <c:pt idx="2089">
                  <c:v>0</c:v>
                </c:pt>
                <c:pt idx="2090">
                  <c:v>-1.5625E-2</c:v>
                </c:pt>
                <c:pt idx="2091">
                  <c:v>-1.5625E-2</c:v>
                </c:pt>
                <c:pt idx="2092">
                  <c:v>0</c:v>
                </c:pt>
                <c:pt idx="2093">
                  <c:v>-1.5625E-2</c:v>
                </c:pt>
                <c:pt idx="2094">
                  <c:v>0</c:v>
                </c:pt>
                <c:pt idx="2095">
                  <c:v>-1.5625E-2</c:v>
                </c:pt>
                <c:pt idx="2096">
                  <c:v>0</c:v>
                </c:pt>
                <c:pt idx="2097">
                  <c:v>-1.5625E-2</c:v>
                </c:pt>
                <c:pt idx="2098">
                  <c:v>0</c:v>
                </c:pt>
                <c:pt idx="2099">
                  <c:v>1.5625E-2</c:v>
                </c:pt>
                <c:pt idx="2100">
                  <c:v>0</c:v>
                </c:pt>
                <c:pt idx="2101">
                  <c:v>0</c:v>
                </c:pt>
                <c:pt idx="2102">
                  <c:v>0</c:v>
                </c:pt>
                <c:pt idx="2103">
                  <c:v>0</c:v>
                </c:pt>
                <c:pt idx="2104">
                  <c:v>1.5625E-2</c:v>
                </c:pt>
                <c:pt idx="2105">
                  <c:v>-1.5625E-2</c:v>
                </c:pt>
                <c:pt idx="2106">
                  <c:v>0</c:v>
                </c:pt>
                <c:pt idx="2107">
                  <c:v>0</c:v>
                </c:pt>
                <c:pt idx="2108">
                  <c:v>-1.5625E-2</c:v>
                </c:pt>
                <c:pt idx="2109">
                  <c:v>0</c:v>
                </c:pt>
                <c:pt idx="2110">
                  <c:v>-1.5625E-2</c:v>
                </c:pt>
                <c:pt idx="2111">
                  <c:v>0</c:v>
                </c:pt>
                <c:pt idx="2112">
                  <c:v>0</c:v>
                </c:pt>
                <c:pt idx="2113">
                  <c:v>-1.5625E-2</c:v>
                </c:pt>
                <c:pt idx="2114">
                  <c:v>0</c:v>
                </c:pt>
                <c:pt idx="2115">
                  <c:v>0</c:v>
                </c:pt>
                <c:pt idx="2116">
                  <c:v>0</c:v>
                </c:pt>
                <c:pt idx="2117">
                  <c:v>-1.5625E-2</c:v>
                </c:pt>
                <c:pt idx="2118">
                  <c:v>0</c:v>
                </c:pt>
                <c:pt idx="2119">
                  <c:v>1.5625E-2</c:v>
                </c:pt>
                <c:pt idx="2120">
                  <c:v>-1.5625E-2</c:v>
                </c:pt>
                <c:pt idx="2121">
                  <c:v>0</c:v>
                </c:pt>
                <c:pt idx="2122">
                  <c:v>0</c:v>
                </c:pt>
                <c:pt idx="2123">
                  <c:v>-1.5625E-2</c:v>
                </c:pt>
                <c:pt idx="2124">
                  <c:v>0</c:v>
                </c:pt>
                <c:pt idx="2125">
                  <c:v>-1.5625E-2</c:v>
                </c:pt>
                <c:pt idx="2126">
                  <c:v>-1.5625E-2</c:v>
                </c:pt>
                <c:pt idx="2127">
                  <c:v>0</c:v>
                </c:pt>
                <c:pt idx="2128">
                  <c:v>0</c:v>
                </c:pt>
                <c:pt idx="2129">
                  <c:v>0</c:v>
                </c:pt>
                <c:pt idx="2130">
                  <c:v>0</c:v>
                </c:pt>
                <c:pt idx="2131">
                  <c:v>0</c:v>
                </c:pt>
                <c:pt idx="2132">
                  <c:v>0</c:v>
                </c:pt>
                <c:pt idx="2133">
                  <c:v>-1.5625E-2</c:v>
                </c:pt>
                <c:pt idx="2134">
                  <c:v>-1.5625E-2</c:v>
                </c:pt>
                <c:pt idx="2135">
                  <c:v>-1.5625E-2</c:v>
                </c:pt>
                <c:pt idx="2136">
                  <c:v>-1.5625E-2</c:v>
                </c:pt>
                <c:pt idx="2137">
                  <c:v>0</c:v>
                </c:pt>
                <c:pt idx="2138">
                  <c:v>-1.5625E-2</c:v>
                </c:pt>
                <c:pt idx="2139">
                  <c:v>-1.5625E-2</c:v>
                </c:pt>
                <c:pt idx="2140">
                  <c:v>1.5625E-2</c:v>
                </c:pt>
                <c:pt idx="2141">
                  <c:v>0</c:v>
                </c:pt>
                <c:pt idx="2142">
                  <c:v>-1.5625E-2</c:v>
                </c:pt>
                <c:pt idx="2143">
                  <c:v>-1.5625E-2</c:v>
                </c:pt>
                <c:pt idx="2144">
                  <c:v>-1.5625E-2</c:v>
                </c:pt>
                <c:pt idx="2145">
                  <c:v>0</c:v>
                </c:pt>
                <c:pt idx="2146">
                  <c:v>-1.5625E-2</c:v>
                </c:pt>
                <c:pt idx="2147">
                  <c:v>0</c:v>
                </c:pt>
                <c:pt idx="2148">
                  <c:v>0</c:v>
                </c:pt>
                <c:pt idx="2149">
                  <c:v>-1.5625E-2</c:v>
                </c:pt>
                <c:pt idx="2150">
                  <c:v>0</c:v>
                </c:pt>
                <c:pt idx="2151">
                  <c:v>-1.5625E-2</c:v>
                </c:pt>
                <c:pt idx="2152">
                  <c:v>-1.5625E-2</c:v>
                </c:pt>
                <c:pt idx="2153">
                  <c:v>0</c:v>
                </c:pt>
                <c:pt idx="2154">
                  <c:v>0</c:v>
                </c:pt>
                <c:pt idx="2155">
                  <c:v>0</c:v>
                </c:pt>
                <c:pt idx="2156">
                  <c:v>-1.5625E-2</c:v>
                </c:pt>
                <c:pt idx="2157">
                  <c:v>0</c:v>
                </c:pt>
                <c:pt idx="2158">
                  <c:v>0</c:v>
                </c:pt>
                <c:pt idx="2159">
                  <c:v>-1.5625E-2</c:v>
                </c:pt>
                <c:pt idx="2160">
                  <c:v>-1.5625E-2</c:v>
                </c:pt>
                <c:pt idx="2161">
                  <c:v>0</c:v>
                </c:pt>
                <c:pt idx="2162">
                  <c:v>0</c:v>
                </c:pt>
                <c:pt idx="2163">
                  <c:v>0</c:v>
                </c:pt>
                <c:pt idx="2164">
                  <c:v>-1.5625E-2</c:v>
                </c:pt>
                <c:pt idx="2165">
                  <c:v>1.5625E-2</c:v>
                </c:pt>
                <c:pt idx="2166">
                  <c:v>-1.5625E-2</c:v>
                </c:pt>
                <c:pt idx="2167">
                  <c:v>-1.5625E-2</c:v>
                </c:pt>
                <c:pt idx="2168">
                  <c:v>-1.5625E-2</c:v>
                </c:pt>
                <c:pt idx="2169">
                  <c:v>-1.5625E-2</c:v>
                </c:pt>
                <c:pt idx="2170">
                  <c:v>-1.5625E-2</c:v>
                </c:pt>
                <c:pt idx="2171">
                  <c:v>-1.5625E-2</c:v>
                </c:pt>
                <c:pt idx="2172">
                  <c:v>0</c:v>
                </c:pt>
                <c:pt idx="2173">
                  <c:v>0</c:v>
                </c:pt>
                <c:pt idx="2174">
                  <c:v>-1.5625E-2</c:v>
                </c:pt>
                <c:pt idx="2175">
                  <c:v>0</c:v>
                </c:pt>
                <c:pt idx="2176">
                  <c:v>0</c:v>
                </c:pt>
                <c:pt idx="2177">
                  <c:v>-1.5625E-2</c:v>
                </c:pt>
                <c:pt idx="2178">
                  <c:v>0</c:v>
                </c:pt>
                <c:pt idx="2179">
                  <c:v>-1.5625E-2</c:v>
                </c:pt>
                <c:pt idx="2180">
                  <c:v>0</c:v>
                </c:pt>
                <c:pt idx="2181">
                  <c:v>0</c:v>
                </c:pt>
                <c:pt idx="2182">
                  <c:v>0</c:v>
                </c:pt>
                <c:pt idx="2183">
                  <c:v>0</c:v>
                </c:pt>
                <c:pt idx="2184">
                  <c:v>-1.5625E-2</c:v>
                </c:pt>
                <c:pt idx="2185">
                  <c:v>0</c:v>
                </c:pt>
                <c:pt idx="2186">
                  <c:v>-1.5625E-2</c:v>
                </c:pt>
                <c:pt idx="2187">
                  <c:v>-1.5625E-2</c:v>
                </c:pt>
                <c:pt idx="2188">
                  <c:v>1.5625E-2</c:v>
                </c:pt>
                <c:pt idx="2189">
                  <c:v>-1.5625E-2</c:v>
                </c:pt>
                <c:pt idx="2190">
                  <c:v>0</c:v>
                </c:pt>
                <c:pt idx="2191">
                  <c:v>-1.5625E-2</c:v>
                </c:pt>
                <c:pt idx="2192">
                  <c:v>-1.5625E-2</c:v>
                </c:pt>
                <c:pt idx="2193">
                  <c:v>0</c:v>
                </c:pt>
                <c:pt idx="2194">
                  <c:v>0</c:v>
                </c:pt>
                <c:pt idx="2195">
                  <c:v>1.5625E-2</c:v>
                </c:pt>
                <c:pt idx="2196">
                  <c:v>0</c:v>
                </c:pt>
                <c:pt idx="2197">
                  <c:v>0</c:v>
                </c:pt>
                <c:pt idx="2198">
                  <c:v>0</c:v>
                </c:pt>
                <c:pt idx="2199">
                  <c:v>0</c:v>
                </c:pt>
                <c:pt idx="2200">
                  <c:v>0</c:v>
                </c:pt>
                <c:pt idx="2201">
                  <c:v>-1.5625E-2</c:v>
                </c:pt>
                <c:pt idx="2202">
                  <c:v>-1.5625E-2</c:v>
                </c:pt>
                <c:pt idx="2203">
                  <c:v>1.5625E-2</c:v>
                </c:pt>
                <c:pt idx="2204">
                  <c:v>0</c:v>
                </c:pt>
                <c:pt idx="2205">
                  <c:v>0</c:v>
                </c:pt>
                <c:pt idx="2206">
                  <c:v>-1.5625E-2</c:v>
                </c:pt>
                <c:pt idx="2207">
                  <c:v>-1.5625E-2</c:v>
                </c:pt>
                <c:pt idx="2208">
                  <c:v>0</c:v>
                </c:pt>
                <c:pt idx="2209">
                  <c:v>0</c:v>
                </c:pt>
                <c:pt idx="2210">
                  <c:v>0</c:v>
                </c:pt>
                <c:pt idx="2211">
                  <c:v>0</c:v>
                </c:pt>
                <c:pt idx="2212">
                  <c:v>0</c:v>
                </c:pt>
                <c:pt idx="2213">
                  <c:v>0</c:v>
                </c:pt>
                <c:pt idx="2214">
                  <c:v>-1.5625E-2</c:v>
                </c:pt>
                <c:pt idx="2215">
                  <c:v>0</c:v>
                </c:pt>
                <c:pt idx="2216">
                  <c:v>0</c:v>
                </c:pt>
                <c:pt idx="2217">
                  <c:v>-1.5625E-2</c:v>
                </c:pt>
                <c:pt idx="2218">
                  <c:v>0</c:v>
                </c:pt>
                <c:pt idx="2219">
                  <c:v>-1.5625E-2</c:v>
                </c:pt>
                <c:pt idx="2220">
                  <c:v>-1.5625E-2</c:v>
                </c:pt>
                <c:pt idx="2221">
                  <c:v>-1.5625E-2</c:v>
                </c:pt>
                <c:pt idx="2222">
                  <c:v>-1.5625E-2</c:v>
                </c:pt>
                <c:pt idx="2223">
                  <c:v>0</c:v>
                </c:pt>
                <c:pt idx="2224">
                  <c:v>0</c:v>
                </c:pt>
                <c:pt idx="2225">
                  <c:v>0</c:v>
                </c:pt>
                <c:pt idx="2226">
                  <c:v>0</c:v>
                </c:pt>
                <c:pt idx="2227">
                  <c:v>-1.5625E-2</c:v>
                </c:pt>
                <c:pt idx="2228">
                  <c:v>1.5625E-2</c:v>
                </c:pt>
                <c:pt idx="2229">
                  <c:v>1.5625E-2</c:v>
                </c:pt>
                <c:pt idx="2230">
                  <c:v>-1.5625E-2</c:v>
                </c:pt>
                <c:pt idx="2231">
                  <c:v>0</c:v>
                </c:pt>
                <c:pt idx="2232">
                  <c:v>0</c:v>
                </c:pt>
                <c:pt idx="2233">
                  <c:v>0</c:v>
                </c:pt>
                <c:pt idx="2234">
                  <c:v>0</c:v>
                </c:pt>
                <c:pt idx="2235">
                  <c:v>0</c:v>
                </c:pt>
                <c:pt idx="2236">
                  <c:v>0</c:v>
                </c:pt>
                <c:pt idx="2237">
                  <c:v>0</c:v>
                </c:pt>
                <c:pt idx="2238">
                  <c:v>-1.5625E-2</c:v>
                </c:pt>
                <c:pt idx="2239">
                  <c:v>-1.5625E-2</c:v>
                </c:pt>
                <c:pt idx="2240">
                  <c:v>-1.5625E-2</c:v>
                </c:pt>
                <c:pt idx="2241">
                  <c:v>0</c:v>
                </c:pt>
                <c:pt idx="2242">
                  <c:v>0</c:v>
                </c:pt>
                <c:pt idx="2243">
                  <c:v>0</c:v>
                </c:pt>
                <c:pt idx="2244">
                  <c:v>-1.5625E-2</c:v>
                </c:pt>
                <c:pt idx="2245">
                  <c:v>-1.5625E-2</c:v>
                </c:pt>
                <c:pt idx="2246">
                  <c:v>-3.125E-2</c:v>
                </c:pt>
                <c:pt idx="2247">
                  <c:v>-1.5625E-2</c:v>
                </c:pt>
                <c:pt idx="2248">
                  <c:v>-1.5625E-2</c:v>
                </c:pt>
                <c:pt idx="2249">
                  <c:v>0</c:v>
                </c:pt>
                <c:pt idx="2250">
                  <c:v>0</c:v>
                </c:pt>
                <c:pt idx="2251">
                  <c:v>-1.5625E-2</c:v>
                </c:pt>
                <c:pt idx="2252">
                  <c:v>7.8125E-2</c:v>
                </c:pt>
                <c:pt idx="2253">
                  <c:v>0.18750000000000017</c:v>
                </c:pt>
                <c:pt idx="2254">
                  <c:v>0.203125</c:v>
                </c:pt>
                <c:pt idx="2255">
                  <c:v>0.10937500000000008</c:v>
                </c:pt>
                <c:pt idx="2256">
                  <c:v>7.8125E-2</c:v>
                </c:pt>
                <c:pt idx="2257">
                  <c:v>0.18750000000000017</c:v>
                </c:pt>
                <c:pt idx="2258">
                  <c:v>0.28125</c:v>
                </c:pt>
                <c:pt idx="2259">
                  <c:v>0.32812500000000033</c:v>
                </c:pt>
                <c:pt idx="2260">
                  <c:v>0.35937500000000033</c:v>
                </c:pt>
                <c:pt idx="2261">
                  <c:v>0.34375</c:v>
                </c:pt>
                <c:pt idx="2262">
                  <c:v>0.28125</c:v>
                </c:pt>
                <c:pt idx="2263">
                  <c:v>0.15625000000000017</c:v>
                </c:pt>
                <c:pt idx="2264">
                  <c:v>0</c:v>
                </c:pt>
                <c:pt idx="2265">
                  <c:v>-0.140625</c:v>
                </c:pt>
                <c:pt idx="2266">
                  <c:v>-0.265625</c:v>
                </c:pt>
                <c:pt idx="2267">
                  <c:v>-0.34375</c:v>
                </c:pt>
                <c:pt idx="2268">
                  <c:v>-0.32812500000000033</c:v>
                </c:pt>
              </c:numCache>
            </c:numRef>
          </c:yVal>
        </c:ser>
        <c:axId val="70746496"/>
        <c:axId val="70748032"/>
      </c:scatterChart>
      <c:valAx>
        <c:axId val="70746496"/>
        <c:scaling>
          <c:orientation val="minMax"/>
          <c:max val="1800"/>
          <c:min val="300"/>
        </c:scaling>
        <c:axPos val="b"/>
        <c:numFmt formatCode="General" sourceLinked="1"/>
        <c:tickLblPos val="nextTo"/>
        <c:spPr>
          <a:ln>
            <a:solidFill>
              <a:schemeClr val="bg1"/>
            </a:solidFill>
          </a:ln>
        </c:spPr>
        <c:crossAx val="70748032"/>
        <c:crosses val="autoZero"/>
        <c:crossBetween val="midCat"/>
      </c:valAx>
      <c:valAx>
        <c:axId val="70748032"/>
        <c:scaling>
          <c:orientation val="minMax"/>
        </c:scaling>
        <c:axPos val="l"/>
        <c:majorGridlines>
          <c:spPr>
            <a:ln>
              <a:solidFill>
                <a:schemeClr val="bg1"/>
              </a:solidFill>
              <a:prstDash val="dash"/>
            </a:ln>
          </c:spPr>
        </c:majorGridlines>
        <c:numFmt formatCode="General" sourceLinked="1"/>
        <c:tickLblPos val="nextTo"/>
        <c:spPr>
          <a:ln>
            <a:solidFill>
              <a:schemeClr val="bg1"/>
            </a:solidFill>
          </a:ln>
        </c:spPr>
        <c:crossAx val="70746496"/>
        <c:crosses val="autoZero"/>
        <c:crossBetween val="midCat"/>
      </c:valAx>
    </c:plotArea>
    <c:plotVisOnly val="1"/>
  </c:chart>
  <c:txPr>
    <a:bodyPr/>
    <a:lstStyle/>
    <a:p>
      <a:pPr>
        <a:defRPr>
          <a:solidFill>
            <a:schemeClr val="bg1"/>
          </a:solidFill>
        </a:defRPr>
      </a:pPr>
      <a:endParaRPr lang="en-US"/>
    </a:p>
  </c:txPr>
  <c:externalData r:id="rId1"/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plotArea>
      <c:layout/>
      <c:scatterChart>
        <c:scatterStyle val="lineMarker"/>
        <c:ser>
          <c:idx val="0"/>
          <c:order val="0"/>
          <c:tx>
            <c:strRef>
              <c:f>'PFW Graphs'!$I$1</c:f>
              <c:strCache>
                <c:ptCount val="1"/>
                <c:pt idx="0">
                  <c:v>W8L_Basic</c:v>
                </c:pt>
              </c:strCache>
            </c:strRef>
          </c:tx>
          <c:spPr>
            <a:ln>
              <a:solidFill>
                <a:srgbClr val="FFC000"/>
              </a:solidFill>
            </a:ln>
          </c:spPr>
          <c:marker>
            <c:symbol val="none"/>
          </c:marker>
          <c:xVal>
            <c:numRef>
              <c:f>'PFW Graphs'!$B$2:$B$2270</c:f>
              <c:numCache>
                <c:formatCode>General</c:formatCode>
                <c:ptCount val="2269"/>
                <c:pt idx="0">
                  <c:v>100</c:v>
                </c:pt>
                <c:pt idx="1">
                  <c:v>101</c:v>
                </c:pt>
                <c:pt idx="2">
                  <c:v>102</c:v>
                </c:pt>
                <c:pt idx="3">
                  <c:v>103</c:v>
                </c:pt>
                <c:pt idx="4">
                  <c:v>104</c:v>
                </c:pt>
                <c:pt idx="5">
                  <c:v>105</c:v>
                </c:pt>
                <c:pt idx="6">
                  <c:v>106</c:v>
                </c:pt>
                <c:pt idx="7">
                  <c:v>107</c:v>
                </c:pt>
                <c:pt idx="8">
                  <c:v>108</c:v>
                </c:pt>
                <c:pt idx="9">
                  <c:v>109</c:v>
                </c:pt>
                <c:pt idx="10">
                  <c:v>110</c:v>
                </c:pt>
                <c:pt idx="11">
                  <c:v>111</c:v>
                </c:pt>
                <c:pt idx="12">
                  <c:v>112</c:v>
                </c:pt>
                <c:pt idx="13">
                  <c:v>113</c:v>
                </c:pt>
                <c:pt idx="14">
                  <c:v>114</c:v>
                </c:pt>
                <c:pt idx="15">
                  <c:v>115</c:v>
                </c:pt>
                <c:pt idx="16">
                  <c:v>116</c:v>
                </c:pt>
                <c:pt idx="17">
                  <c:v>117</c:v>
                </c:pt>
                <c:pt idx="18">
                  <c:v>118</c:v>
                </c:pt>
                <c:pt idx="19">
                  <c:v>119</c:v>
                </c:pt>
                <c:pt idx="20">
                  <c:v>120</c:v>
                </c:pt>
                <c:pt idx="21">
                  <c:v>121</c:v>
                </c:pt>
                <c:pt idx="22">
                  <c:v>122</c:v>
                </c:pt>
                <c:pt idx="23">
                  <c:v>123</c:v>
                </c:pt>
                <c:pt idx="24">
                  <c:v>124</c:v>
                </c:pt>
                <c:pt idx="25">
                  <c:v>125</c:v>
                </c:pt>
                <c:pt idx="26">
                  <c:v>126</c:v>
                </c:pt>
                <c:pt idx="27">
                  <c:v>127</c:v>
                </c:pt>
                <c:pt idx="28">
                  <c:v>128</c:v>
                </c:pt>
                <c:pt idx="29">
                  <c:v>129</c:v>
                </c:pt>
                <c:pt idx="30">
                  <c:v>130</c:v>
                </c:pt>
                <c:pt idx="31">
                  <c:v>131</c:v>
                </c:pt>
                <c:pt idx="32">
                  <c:v>132</c:v>
                </c:pt>
                <c:pt idx="33">
                  <c:v>133</c:v>
                </c:pt>
                <c:pt idx="34">
                  <c:v>134</c:v>
                </c:pt>
                <c:pt idx="35">
                  <c:v>135</c:v>
                </c:pt>
                <c:pt idx="36">
                  <c:v>136</c:v>
                </c:pt>
                <c:pt idx="37">
                  <c:v>137</c:v>
                </c:pt>
                <c:pt idx="38">
                  <c:v>138</c:v>
                </c:pt>
                <c:pt idx="39">
                  <c:v>139</c:v>
                </c:pt>
                <c:pt idx="40">
                  <c:v>140</c:v>
                </c:pt>
                <c:pt idx="41">
                  <c:v>141</c:v>
                </c:pt>
                <c:pt idx="42">
                  <c:v>142</c:v>
                </c:pt>
                <c:pt idx="43">
                  <c:v>143</c:v>
                </c:pt>
                <c:pt idx="44">
                  <c:v>144</c:v>
                </c:pt>
                <c:pt idx="45">
                  <c:v>145</c:v>
                </c:pt>
                <c:pt idx="46">
                  <c:v>146</c:v>
                </c:pt>
                <c:pt idx="47">
                  <c:v>147</c:v>
                </c:pt>
                <c:pt idx="48">
                  <c:v>148</c:v>
                </c:pt>
                <c:pt idx="49">
                  <c:v>149</c:v>
                </c:pt>
                <c:pt idx="50">
                  <c:v>150</c:v>
                </c:pt>
                <c:pt idx="51">
                  <c:v>151</c:v>
                </c:pt>
                <c:pt idx="52">
                  <c:v>152</c:v>
                </c:pt>
                <c:pt idx="53">
                  <c:v>153</c:v>
                </c:pt>
                <c:pt idx="54">
                  <c:v>154</c:v>
                </c:pt>
                <c:pt idx="55">
                  <c:v>155</c:v>
                </c:pt>
                <c:pt idx="56">
                  <c:v>156</c:v>
                </c:pt>
                <c:pt idx="57">
                  <c:v>157</c:v>
                </c:pt>
                <c:pt idx="58">
                  <c:v>158</c:v>
                </c:pt>
                <c:pt idx="59">
                  <c:v>159</c:v>
                </c:pt>
                <c:pt idx="60">
                  <c:v>160</c:v>
                </c:pt>
                <c:pt idx="61">
                  <c:v>161</c:v>
                </c:pt>
                <c:pt idx="62">
                  <c:v>162</c:v>
                </c:pt>
                <c:pt idx="63">
                  <c:v>163</c:v>
                </c:pt>
                <c:pt idx="64">
                  <c:v>164</c:v>
                </c:pt>
                <c:pt idx="65">
                  <c:v>165</c:v>
                </c:pt>
                <c:pt idx="66">
                  <c:v>166</c:v>
                </c:pt>
                <c:pt idx="67">
                  <c:v>167</c:v>
                </c:pt>
                <c:pt idx="68">
                  <c:v>168</c:v>
                </c:pt>
                <c:pt idx="69">
                  <c:v>169</c:v>
                </c:pt>
                <c:pt idx="70">
                  <c:v>170</c:v>
                </c:pt>
                <c:pt idx="71">
                  <c:v>171</c:v>
                </c:pt>
                <c:pt idx="72">
                  <c:v>172</c:v>
                </c:pt>
                <c:pt idx="73">
                  <c:v>173</c:v>
                </c:pt>
                <c:pt idx="74">
                  <c:v>174</c:v>
                </c:pt>
                <c:pt idx="75">
                  <c:v>175</c:v>
                </c:pt>
                <c:pt idx="76">
                  <c:v>176</c:v>
                </c:pt>
                <c:pt idx="77">
                  <c:v>177</c:v>
                </c:pt>
                <c:pt idx="78">
                  <c:v>178</c:v>
                </c:pt>
                <c:pt idx="79">
                  <c:v>179</c:v>
                </c:pt>
                <c:pt idx="80">
                  <c:v>180</c:v>
                </c:pt>
                <c:pt idx="81">
                  <c:v>181</c:v>
                </c:pt>
                <c:pt idx="82">
                  <c:v>182</c:v>
                </c:pt>
                <c:pt idx="83">
                  <c:v>183</c:v>
                </c:pt>
                <c:pt idx="84">
                  <c:v>184</c:v>
                </c:pt>
                <c:pt idx="85">
                  <c:v>185</c:v>
                </c:pt>
                <c:pt idx="86">
                  <c:v>186</c:v>
                </c:pt>
                <c:pt idx="87">
                  <c:v>187</c:v>
                </c:pt>
                <c:pt idx="88">
                  <c:v>188</c:v>
                </c:pt>
                <c:pt idx="89">
                  <c:v>189</c:v>
                </c:pt>
                <c:pt idx="90">
                  <c:v>190</c:v>
                </c:pt>
                <c:pt idx="91">
                  <c:v>191</c:v>
                </c:pt>
                <c:pt idx="92">
                  <c:v>192</c:v>
                </c:pt>
                <c:pt idx="93">
                  <c:v>193</c:v>
                </c:pt>
                <c:pt idx="94">
                  <c:v>194</c:v>
                </c:pt>
                <c:pt idx="95">
                  <c:v>195</c:v>
                </c:pt>
                <c:pt idx="96">
                  <c:v>196</c:v>
                </c:pt>
                <c:pt idx="97">
                  <c:v>197</c:v>
                </c:pt>
                <c:pt idx="98">
                  <c:v>198</c:v>
                </c:pt>
                <c:pt idx="99">
                  <c:v>199</c:v>
                </c:pt>
                <c:pt idx="100">
                  <c:v>200</c:v>
                </c:pt>
                <c:pt idx="101">
                  <c:v>201</c:v>
                </c:pt>
                <c:pt idx="102">
                  <c:v>202</c:v>
                </c:pt>
                <c:pt idx="103">
                  <c:v>203</c:v>
                </c:pt>
                <c:pt idx="104">
                  <c:v>204</c:v>
                </c:pt>
                <c:pt idx="105">
                  <c:v>205</c:v>
                </c:pt>
                <c:pt idx="106">
                  <c:v>206</c:v>
                </c:pt>
                <c:pt idx="107">
                  <c:v>207</c:v>
                </c:pt>
                <c:pt idx="108">
                  <c:v>208</c:v>
                </c:pt>
                <c:pt idx="109">
                  <c:v>209</c:v>
                </c:pt>
                <c:pt idx="110">
                  <c:v>210</c:v>
                </c:pt>
                <c:pt idx="111">
                  <c:v>211</c:v>
                </c:pt>
                <c:pt idx="112">
                  <c:v>212</c:v>
                </c:pt>
                <c:pt idx="113">
                  <c:v>213</c:v>
                </c:pt>
                <c:pt idx="114">
                  <c:v>214</c:v>
                </c:pt>
                <c:pt idx="115">
                  <c:v>215</c:v>
                </c:pt>
                <c:pt idx="116">
                  <c:v>216</c:v>
                </c:pt>
                <c:pt idx="117">
                  <c:v>217</c:v>
                </c:pt>
                <c:pt idx="118">
                  <c:v>218</c:v>
                </c:pt>
                <c:pt idx="119">
                  <c:v>219</c:v>
                </c:pt>
                <c:pt idx="120">
                  <c:v>220</c:v>
                </c:pt>
                <c:pt idx="121">
                  <c:v>221</c:v>
                </c:pt>
                <c:pt idx="122">
                  <c:v>222</c:v>
                </c:pt>
                <c:pt idx="123">
                  <c:v>223</c:v>
                </c:pt>
                <c:pt idx="124">
                  <c:v>224</c:v>
                </c:pt>
                <c:pt idx="125">
                  <c:v>225</c:v>
                </c:pt>
                <c:pt idx="126">
                  <c:v>226</c:v>
                </c:pt>
                <c:pt idx="127">
                  <c:v>227</c:v>
                </c:pt>
                <c:pt idx="128">
                  <c:v>228</c:v>
                </c:pt>
                <c:pt idx="129">
                  <c:v>229</c:v>
                </c:pt>
                <c:pt idx="130">
                  <c:v>230</c:v>
                </c:pt>
                <c:pt idx="131">
                  <c:v>231</c:v>
                </c:pt>
                <c:pt idx="132">
                  <c:v>232</c:v>
                </c:pt>
                <c:pt idx="133">
                  <c:v>233</c:v>
                </c:pt>
                <c:pt idx="134">
                  <c:v>234</c:v>
                </c:pt>
                <c:pt idx="135">
                  <c:v>235</c:v>
                </c:pt>
                <c:pt idx="136">
                  <c:v>236</c:v>
                </c:pt>
                <c:pt idx="137">
                  <c:v>237</c:v>
                </c:pt>
                <c:pt idx="138">
                  <c:v>238</c:v>
                </c:pt>
                <c:pt idx="139">
                  <c:v>239</c:v>
                </c:pt>
                <c:pt idx="140">
                  <c:v>240</c:v>
                </c:pt>
                <c:pt idx="141">
                  <c:v>241</c:v>
                </c:pt>
                <c:pt idx="142">
                  <c:v>242</c:v>
                </c:pt>
                <c:pt idx="143">
                  <c:v>243</c:v>
                </c:pt>
                <c:pt idx="144">
                  <c:v>244</c:v>
                </c:pt>
                <c:pt idx="145">
                  <c:v>245</c:v>
                </c:pt>
                <c:pt idx="146">
                  <c:v>246</c:v>
                </c:pt>
                <c:pt idx="147">
                  <c:v>247</c:v>
                </c:pt>
                <c:pt idx="148">
                  <c:v>248</c:v>
                </c:pt>
                <c:pt idx="149">
                  <c:v>249</c:v>
                </c:pt>
                <c:pt idx="150">
                  <c:v>250</c:v>
                </c:pt>
                <c:pt idx="151">
                  <c:v>251</c:v>
                </c:pt>
                <c:pt idx="152">
                  <c:v>252</c:v>
                </c:pt>
                <c:pt idx="153">
                  <c:v>253</c:v>
                </c:pt>
                <c:pt idx="154">
                  <c:v>254</c:v>
                </c:pt>
                <c:pt idx="155">
                  <c:v>255</c:v>
                </c:pt>
                <c:pt idx="156">
                  <c:v>256</c:v>
                </c:pt>
                <c:pt idx="157">
                  <c:v>257</c:v>
                </c:pt>
                <c:pt idx="158">
                  <c:v>258</c:v>
                </c:pt>
                <c:pt idx="159">
                  <c:v>259</c:v>
                </c:pt>
                <c:pt idx="160">
                  <c:v>260</c:v>
                </c:pt>
                <c:pt idx="161">
                  <c:v>261</c:v>
                </c:pt>
                <c:pt idx="162">
                  <c:v>262</c:v>
                </c:pt>
                <c:pt idx="163">
                  <c:v>263</c:v>
                </c:pt>
                <c:pt idx="164">
                  <c:v>264</c:v>
                </c:pt>
                <c:pt idx="165">
                  <c:v>265</c:v>
                </c:pt>
                <c:pt idx="166">
                  <c:v>266</c:v>
                </c:pt>
                <c:pt idx="167">
                  <c:v>267</c:v>
                </c:pt>
                <c:pt idx="168">
                  <c:v>268</c:v>
                </c:pt>
                <c:pt idx="169">
                  <c:v>269</c:v>
                </c:pt>
                <c:pt idx="170">
                  <c:v>270</c:v>
                </c:pt>
                <c:pt idx="171">
                  <c:v>271</c:v>
                </c:pt>
                <c:pt idx="172">
                  <c:v>272</c:v>
                </c:pt>
                <c:pt idx="173">
                  <c:v>273</c:v>
                </c:pt>
                <c:pt idx="174">
                  <c:v>274</c:v>
                </c:pt>
                <c:pt idx="175">
                  <c:v>275</c:v>
                </c:pt>
                <c:pt idx="176">
                  <c:v>276</c:v>
                </c:pt>
                <c:pt idx="177">
                  <c:v>277</c:v>
                </c:pt>
                <c:pt idx="178">
                  <c:v>278</c:v>
                </c:pt>
                <c:pt idx="179">
                  <c:v>279</c:v>
                </c:pt>
                <c:pt idx="180">
                  <c:v>280</c:v>
                </c:pt>
                <c:pt idx="181">
                  <c:v>281</c:v>
                </c:pt>
                <c:pt idx="182">
                  <c:v>282</c:v>
                </c:pt>
                <c:pt idx="183">
                  <c:v>283</c:v>
                </c:pt>
                <c:pt idx="184">
                  <c:v>284</c:v>
                </c:pt>
                <c:pt idx="185">
                  <c:v>285</c:v>
                </c:pt>
                <c:pt idx="186">
                  <c:v>286</c:v>
                </c:pt>
                <c:pt idx="187">
                  <c:v>287</c:v>
                </c:pt>
                <c:pt idx="188">
                  <c:v>288</c:v>
                </c:pt>
                <c:pt idx="189">
                  <c:v>289</c:v>
                </c:pt>
                <c:pt idx="190">
                  <c:v>290</c:v>
                </c:pt>
                <c:pt idx="191">
                  <c:v>291</c:v>
                </c:pt>
                <c:pt idx="192">
                  <c:v>292</c:v>
                </c:pt>
                <c:pt idx="193">
                  <c:v>293</c:v>
                </c:pt>
                <c:pt idx="194">
                  <c:v>294</c:v>
                </c:pt>
                <c:pt idx="195">
                  <c:v>295</c:v>
                </c:pt>
                <c:pt idx="196">
                  <c:v>296</c:v>
                </c:pt>
                <c:pt idx="197">
                  <c:v>297</c:v>
                </c:pt>
                <c:pt idx="198">
                  <c:v>298</c:v>
                </c:pt>
                <c:pt idx="199">
                  <c:v>299</c:v>
                </c:pt>
                <c:pt idx="200">
                  <c:v>300</c:v>
                </c:pt>
                <c:pt idx="201">
                  <c:v>301</c:v>
                </c:pt>
                <c:pt idx="202">
                  <c:v>302</c:v>
                </c:pt>
                <c:pt idx="203">
                  <c:v>303</c:v>
                </c:pt>
                <c:pt idx="204">
                  <c:v>304</c:v>
                </c:pt>
                <c:pt idx="205">
                  <c:v>305</c:v>
                </c:pt>
                <c:pt idx="206">
                  <c:v>306</c:v>
                </c:pt>
                <c:pt idx="207">
                  <c:v>307</c:v>
                </c:pt>
                <c:pt idx="208">
                  <c:v>308</c:v>
                </c:pt>
                <c:pt idx="209">
                  <c:v>309</c:v>
                </c:pt>
                <c:pt idx="210">
                  <c:v>310</c:v>
                </c:pt>
                <c:pt idx="211">
                  <c:v>311</c:v>
                </c:pt>
                <c:pt idx="212">
                  <c:v>312</c:v>
                </c:pt>
                <c:pt idx="213">
                  <c:v>313</c:v>
                </c:pt>
                <c:pt idx="214">
                  <c:v>314</c:v>
                </c:pt>
                <c:pt idx="215">
                  <c:v>315</c:v>
                </c:pt>
                <c:pt idx="216">
                  <c:v>316</c:v>
                </c:pt>
                <c:pt idx="217">
                  <c:v>317</c:v>
                </c:pt>
                <c:pt idx="218">
                  <c:v>318</c:v>
                </c:pt>
                <c:pt idx="219">
                  <c:v>319</c:v>
                </c:pt>
                <c:pt idx="220">
                  <c:v>320</c:v>
                </c:pt>
                <c:pt idx="221">
                  <c:v>321</c:v>
                </c:pt>
                <c:pt idx="222">
                  <c:v>322</c:v>
                </c:pt>
                <c:pt idx="223">
                  <c:v>323</c:v>
                </c:pt>
                <c:pt idx="224">
                  <c:v>324</c:v>
                </c:pt>
                <c:pt idx="225">
                  <c:v>325</c:v>
                </c:pt>
                <c:pt idx="226">
                  <c:v>326</c:v>
                </c:pt>
                <c:pt idx="227">
                  <c:v>327</c:v>
                </c:pt>
                <c:pt idx="228">
                  <c:v>328</c:v>
                </c:pt>
                <c:pt idx="229">
                  <c:v>329</c:v>
                </c:pt>
                <c:pt idx="230">
                  <c:v>330</c:v>
                </c:pt>
                <c:pt idx="231">
                  <c:v>331</c:v>
                </c:pt>
                <c:pt idx="232">
                  <c:v>332</c:v>
                </c:pt>
                <c:pt idx="233">
                  <c:v>333</c:v>
                </c:pt>
                <c:pt idx="234">
                  <c:v>334</c:v>
                </c:pt>
                <c:pt idx="235">
                  <c:v>335</c:v>
                </c:pt>
                <c:pt idx="236">
                  <c:v>336</c:v>
                </c:pt>
                <c:pt idx="237">
                  <c:v>337</c:v>
                </c:pt>
                <c:pt idx="238">
                  <c:v>338</c:v>
                </c:pt>
                <c:pt idx="239">
                  <c:v>339</c:v>
                </c:pt>
                <c:pt idx="240">
                  <c:v>340</c:v>
                </c:pt>
                <c:pt idx="241">
                  <c:v>341</c:v>
                </c:pt>
                <c:pt idx="242">
                  <c:v>342</c:v>
                </c:pt>
                <c:pt idx="243">
                  <c:v>343</c:v>
                </c:pt>
                <c:pt idx="244">
                  <c:v>344</c:v>
                </c:pt>
                <c:pt idx="245">
                  <c:v>345</c:v>
                </c:pt>
                <c:pt idx="246">
                  <c:v>346</c:v>
                </c:pt>
                <c:pt idx="247">
                  <c:v>347</c:v>
                </c:pt>
                <c:pt idx="248">
                  <c:v>348</c:v>
                </c:pt>
                <c:pt idx="249">
                  <c:v>349</c:v>
                </c:pt>
                <c:pt idx="250">
                  <c:v>350</c:v>
                </c:pt>
                <c:pt idx="251">
                  <c:v>351</c:v>
                </c:pt>
                <c:pt idx="252">
                  <c:v>352</c:v>
                </c:pt>
                <c:pt idx="253">
                  <c:v>353</c:v>
                </c:pt>
                <c:pt idx="254">
                  <c:v>354</c:v>
                </c:pt>
                <c:pt idx="255">
                  <c:v>355</c:v>
                </c:pt>
                <c:pt idx="256">
                  <c:v>356</c:v>
                </c:pt>
                <c:pt idx="257">
                  <c:v>357</c:v>
                </c:pt>
                <c:pt idx="258">
                  <c:v>358</c:v>
                </c:pt>
                <c:pt idx="259">
                  <c:v>359</c:v>
                </c:pt>
                <c:pt idx="260">
                  <c:v>360</c:v>
                </c:pt>
                <c:pt idx="261">
                  <c:v>361</c:v>
                </c:pt>
                <c:pt idx="262">
                  <c:v>362</c:v>
                </c:pt>
                <c:pt idx="263">
                  <c:v>363</c:v>
                </c:pt>
                <c:pt idx="264">
                  <c:v>364</c:v>
                </c:pt>
                <c:pt idx="265">
                  <c:v>365</c:v>
                </c:pt>
                <c:pt idx="266">
                  <c:v>366</c:v>
                </c:pt>
                <c:pt idx="267">
                  <c:v>367</c:v>
                </c:pt>
                <c:pt idx="268">
                  <c:v>368</c:v>
                </c:pt>
                <c:pt idx="269">
                  <c:v>369</c:v>
                </c:pt>
                <c:pt idx="270">
                  <c:v>370</c:v>
                </c:pt>
                <c:pt idx="271">
                  <c:v>371</c:v>
                </c:pt>
                <c:pt idx="272">
                  <c:v>372</c:v>
                </c:pt>
                <c:pt idx="273">
                  <c:v>373</c:v>
                </c:pt>
                <c:pt idx="274">
                  <c:v>374</c:v>
                </c:pt>
                <c:pt idx="275">
                  <c:v>375</c:v>
                </c:pt>
                <c:pt idx="276">
                  <c:v>376</c:v>
                </c:pt>
                <c:pt idx="277">
                  <c:v>377</c:v>
                </c:pt>
                <c:pt idx="278">
                  <c:v>378</c:v>
                </c:pt>
                <c:pt idx="279">
                  <c:v>379</c:v>
                </c:pt>
                <c:pt idx="280">
                  <c:v>380</c:v>
                </c:pt>
                <c:pt idx="281">
                  <c:v>381</c:v>
                </c:pt>
                <c:pt idx="282">
                  <c:v>382</c:v>
                </c:pt>
                <c:pt idx="283">
                  <c:v>383</c:v>
                </c:pt>
                <c:pt idx="284">
                  <c:v>384</c:v>
                </c:pt>
                <c:pt idx="285">
                  <c:v>385</c:v>
                </c:pt>
                <c:pt idx="286">
                  <c:v>386</c:v>
                </c:pt>
                <c:pt idx="287">
                  <c:v>387</c:v>
                </c:pt>
                <c:pt idx="288">
                  <c:v>388</c:v>
                </c:pt>
                <c:pt idx="289">
                  <c:v>389</c:v>
                </c:pt>
                <c:pt idx="290">
                  <c:v>390</c:v>
                </c:pt>
                <c:pt idx="291">
                  <c:v>391</c:v>
                </c:pt>
                <c:pt idx="292">
                  <c:v>392</c:v>
                </c:pt>
                <c:pt idx="293">
                  <c:v>393</c:v>
                </c:pt>
                <c:pt idx="294">
                  <c:v>394</c:v>
                </c:pt>
                <c:pt idx="295">
                  <c:v>395</c:v>
                </c:pt>
                <c:pt idx="296">
                  <c:v>396</c:v>
                </c:pt>
                <c:pt idx="297">
                  <c:v>397</c:v>
                </c:pt>
                <c:pt idx="298">
                  <c:v>398</c:v>
                </c:pt>
                <c:pt idx="299">
                  <c:v>399</c:v>
                </c:pt>
                <c:pt idx="300">
                  <c:v>400</c:v>
                </c:pt>
                <c:pt idx="301">
                  <c:v>401</c:v>
                </c:pt>
                <c:pt idx="302">
                  <c:v>402</c:v>
                </c:pt>
                <c:pt idx="303">
                  <c:v>403</c:v>
                </c:pt>
                <c:pt idx="304">
                  <c:v>404</c:v>
                </c:pt>
                <c:pt idx="305">
                  <c:v>405</c:v>
                </c:pt>
                <c:pt idx="306">
                  <c:v>406</c:v>
                </c:pt>
                <c:pt idx="307">
                  <c:v>407</c:v>
                </c:pt>
                <c:pt idx="308">
                  <c:v>408</c:v>
                </c:pt>
                <c:pt idx="309">
                  <c:v>409</c:v>
                </c:pt>
                <c:pt idx="310">
                  <c:v>410</c:v>
                </c:pt>
                <c:pt idx="311">
                  <c:v>411</c:v>
                </c:pt>
                <c:pt idx="312">
                  <c:v>412</c:v>
                </c:pt>
                <c:pt idx="313">
                  <c:v>413</c:v>
                </c:pt>
                <c:pt idx="314">
                  <c:v>414</c:v>
                </c:pt>
                <c:pt idx="315">
                  <c:v>415</c:v>
                </c:pt>
                <c:pt idx="316">
                  <c:v>416</c:v>
                </c:pt>
                <c:pt idx="317">
                  <c:v>417</c:v>
                </c:pt>
                <c:pt idx="318">
                  <c:v>418</c:v>
                </c:pt>
                <c:pt idx="319">
                  <c:v>419</c:v>
                </c:pt>
                <c:pt idx="320">
                  <c:v>420</c:v>
                </c:pt>
                <c:pt idx="321">
                  <c:v>421</c:v>
                </c:pt>
                <c:pt idx="322">
                  <c:v>422</c:v>
                </c:pt>
                <c:pt idx="323">
                  <c:v>423</c:v>
                </c:pt>
                <c:pt idx="324">
                  <c:v>424</c:v>
                </c:pt>
                <c:pt idx="325">
                  <c:v>425</c:v>
                </c:pt>
                <c:pt idx="326">
                  <c:v>426</c:v>
                </c:pt>
                <c:pt idx="327">
                  <c:v>427</c:v>
                </c:pt>
                <c:pt idx="328">
                  <c:v>428</c:v>
                </c:pt>
                <c:pt idx="329">
                  <c:v>429</c:v>
                </c:pt>
                <c:pt idx="330">
                  <c:v>430</c:v>
                </c:pt>
                <c:pt idx="331">
                  <c:v>431</c:v>
                </c:pt>
                <c:pt idx="332">
                  <c:v>432</c:v>
                </c:pt>
                <c:pt idx="333">
                  <c:v>433</c:v>
                </c:pt>
                <c:pt idx="334">
                  <c:v>434</c:v>
                </c:pt>
                <c:pt idx="335">
                  <c:v>435</c:v>
                </c:pt>
                <c:pt idx="336">
                  <c:v>436</c:v>
                </c:pt>
                <c:pt idx="337">
                  <c:v>437</c:v>
                </c:pt>
                <c:pt idx="338">
                  <c:v>438</c:v>
                </c:pt>
                <c:pt idx="339">
                  <c:v>439</c:v>
                </c:pt>
                <c:pt idx="340">
                  <c:v>440</c:v>
                </c:pt>
                <c:pt idx="341">
                  <c:v>441</c:v>
                </c:pt>
                <c:pt idx="342">
                  <c:v>442</c:v>
                </c:pt>
                <c:pt idx="343">
                  <c:v>443</c:v>
                </c:pt>
                <c:pt idx="344">
                  <c:v>444</c:v>
                </c:pt>
                <c:pt idx="345">
                  <c:v>445</c:v>
                </c:pt>
                <c:pt idx="346">
                  <c:v>446</c:v>
                </c:pt>
                <c:pt idx="347">
                  <c:v>447</c:v>
                </c:pt>
                <c:pt idx="348">
                  <c:v>448</c:v>
                </c:pt>
                <c:pt idx="349">
                  <c:v>449</c:v>
                </c:pt>
                <c:pt idx="350">
                  <c:v>450</c:v>
                </c:pt>
                <c:pt idx="351">
                  <c:v>451</c:v>
                </c:pt>
                <c:pt idx="352">
                  <c:v>452</c:v>
                </c:pt>
                <c:pt idx="353">
                  <c:v>453</c:v>
                </c:pt>
                <c:pt idx="354">
                  <c:v>454</c:v>
                </c:pt>
                <c:pt idx="355">
                  <c:v>455</c:v>
                </c:pt>
                <c:pt idx="356">
                  <c:v>456</c:v>
                </c:pt>
                <c:pt idx="357">
                  <c:v>457</c:v>
                </c:pt>
                <c:pt idx="358">
                  <c:v>458</c:v>
                </c:pt>
                <c:pt idx="359">
                  <c:v>459</c:v>
                </c:pt>
                <c:pt idx="360">
                  <c:v>460</c:v>
                </c:pt>
                <c:pt idx="361">
                  <c:v>461</c:v>
                </c:pt>
                <c:pt idx="362">
                  <c:v>462</c:v>
                </c:pt>
                <c:pt idx="363">
                  <c:v>463</c:v>
                </c:pt>
                <c:pt idx="364">
                  <c:v>464</c:v>
                </c:pt>
                <c:pt idx="365">
                  <c:v>465</c:v>
                </c:pt>
                <c:pt idx="366">
                  <c:v>466</c:v>
                </c:pt>
                <c:pt idx="367">
                  <c:v>467</c:v>
                </c:pt>
                <c:pt idx="368">
                  <c:v>468</c:v>
                </c:pt>
                <c:pt idx="369">
                  <c:v>469</c:v>
                </c:pt>
                <c:pt idx="370">
                  <c:v>470</c:v>
                </c:pt>
                <c:pt idx="371">
                  <c:v>471</c:v>
                </c:pt>
                <c:pt idx="372">
                  <c:v>472</c:v>
                </c:pt>
                <c:pt idx="373">
                  <c:v>473</c:v>
                </c:pt>
                <c:pt idx="374">
                  <c:v>474</c:v>
                </c:pt>
                <c:pt idx="375">
                  <c:v>475</c:v>
                </c:pt>
                <c:pt idx="376">
                  <c:v>476</c:v>
                </c:pt>
                <c:pt idx="377">
                  <c:v>477</c:v>
                </c:pt>
                <c:pt idx="378">
                  <c:v>478</c:v>
                </c:pt>
                <c:pt idx="379">
                  <c:v>479</c:v>
                </c:pt>
                <c:pt idx="380">
                  <c:v>480</c:v>
                </c:pt>
                <c:pt idx="381">
                  <c:v>481</c:v>
                </c:pt>
                <c:pt idx="382">
                  <c:v>482</c:v>
                </c:pt>
                <c:pt idx="383">
                  <c:v>483</c:v>
                </c:pt>
                <c:pt idx="384">
                  <c:v>484</c:v>
                </c:pt>
                <c:pt idx="385">
                  <c:v>485</c:v>
                </c:pt>
                <c:pt idx="386">
                  <c:v>486</c:v>
                </c:pt>
                <c:pt idx="387">
                  <c:v>487</c:v>
                </c:pt>
                <c:pt idx="388">
                  <c:v>488</c:v>
                </c:pt>
                <c:pt idx="389">
                  <c:v>489</c:v>
                </c:pt>
                <c:pt idx="390">
                  <c:v>490</c:v>
                </c:pt>
                <c:pt idx="391">
                  <c:v>491</c:v>
                </c:pt>
                <c:pt idx="392">
                  <c:v>492</c:v>
                </c:pt>
                <c:pt idx="393">
                  <c:v>493</c:v>
                </c:pt>
                <c:pt idx="394">
                  <c:v>494</c:v>
                </c:pt>
                <c:pt idx="395">
                  <c:v>495</c:v>
                </c:pt>
                <c:pt idx="396">
                  <c:v>496</c:v>
                </c:pt>
                <c:pt idx="397">
                  <c:v>497</c:v>
                </c:pt>
                <c:pt idx="398">
                  <c:v>498</c:v>
                </c:pt>
                <c:pt idx="399">
                  <c:v>499</c:v>
                </c:pt>
                <c:pt idx="400">
                  <c:v>500</c:v>
                </c:pt>
                <c:pt idx="401">
                  <c:v>501</c:v>
                </c:pt>
                <c:pt idx="402">
                  <c:v>502</c:v>
                </c:pt>
                <c:pt idx="403">
                  <c:v>503</c:v>
                </c:pt>
                <c:pt idx="404">
                  <c:v>504</c:v>
                </c:pt>
                <c:pt idx="405">
                  <c:v>505</c:v>
                </c:pt>
                <c:pt idx="406">
                  <c:v>506</c:v>
                </c:pt>
                <c:pt idx="407">
                  <c:v>507</c:v>
                </c:pt>
                <c:pt idx="408">
                  <c:v>508</c:v>
                </c:pt>
                <c:pt idx="409">
                  <c:v>509</c:v>
                </c:pt>
                <c:pt idx="410">
                  <c:v>510</c:v>
                </c:pt>
                <c:pt idx="411">
                  <c:v>511</c:v>
                </c:pt>
                <c:pt idx="412">
                  <c:v>512</c:v>
                </c:pt>
                <c:pt idx="413">
                  <c:v>513</c:v>
                </c:pt>
                <c:pt idx="414">
                  <c:v>514</c:v>
                </c:pt>
                <c:pt idx="415">
                  <c:v>515</c:v>
                </c:pt>
                <c:pt idx="416">
                  <c:v>516</c:v>
                </c:pt>
                <c:pt idx="417">
                  <c:v>517</c:v>
                </c:pt>
                <c:pt idx="418">
                  <c:v>518</c:v>
                </c:pt>
                <c:pt idx="419">
                  <c:v>519</c:v>
                </c:pt>
                <c:pt idx="420">
                  <c:v>520</c:v>
                </c:pt>
                <c:pt idx="421">
                  <c:v>521</c:v>
                </c:pt>
                <c:pt idx="422">
                  <c:v>522</c:v>
                </c:pt>
                <c:pt idx="423">
                  <c:v>523</c:v>
                </c:pt>
                <c:pt idx="424">
                  <c:v>524</c:v>
                </c:pt>
                <c:pt idx="425">
                  <c:v>525</c:v>
                </c:pt>
                <c:pt idx="426">
                  <c:v>526</c:v>
                </c:pt>
                <c:pt idx="427">
                  <c:v>527</c:v>
                </c:pt>
                <c:pt idx="428">
                  <c:v>528</c:v>
                </c:pt>
                <c:pt idx="429">
                  <c:v>529</c:v>
                </c:pt>
                <c:pt idx="430">
                  <c:v>530</c:v>
                </c:pt>
                <c:pt idx="431">
                  <c:v>531</c:v>
                </c:pt>
                <c:pt idx="432">
                  <c:v>532</c:v>
                </c:pt>
                <c:pt idx="433">
                  <c:v>533</c:v>
                </c:pt>
                <c:pt idx="434">
                  <c:v>534</c:v>
                </c:pt>
                <c:pt idx="435">
                  <c:v>535</c:v>
                </c:pt>
                <c:pt idx="436">
                  <c:v>536</c:v>
                </c:pt>
                <c:pt idx="437">
                  <c:v>537</c:v>
                </c:pt>
                <c:pt idx="438">
                  <c:v>538</c:v>
                </c:pt>
                <c:pt idx="439">
                  <c:v>539</c:v>
                </c:pt>
                <c:pt idx="440">
                  <c:v>540</c:v>
                </c:pt>
                <c:pt idx="441">
                  <c:v>541</c:v>
                </c:pt>
                <c:pt idx="442">
                  <c:v>542</c:v>
                </c:pt>
                <c:pt idx="443">
                  <c:v>543</c:v>
                </c:pt>
                <c:pt idx="444">
                  <c:v>544</c:v>
                </c:pt>
                <c:pt idx="445">
                  <c:v>545</c:v>
                </c:pt>
                <c:pt idx="446">
                  <c:v>546</c:v>
                </c:pt>
                <c:pt idx="447">
                  <c:v>547</c:v>
                </c:pt>
                <c:pt idx="448">
                  <c:v>548</c:v>
                </c:pt>
                <c:pt idx="449">
                  <c:v>549</c:v>
                </c:pt>
                <c:pt idx="450">
                  <c:v>550</c:v>
                </c:pt>
                <c:pt idx="451">
                  <c:v>551</c:v>
                </c:pt>
                <c:pt idx="452">
                  <c:v>552</c:v>
                </c:pt>
                <c:pt idx="453">
                  <c:v>553</c:v>
                </c:pt>
                <c:pt idx="454">
                  <c:v>554</c:v>
                </c:pt>
                <c:pt idx="455">
                  <c:v>555</c:v>
                </c:pt>
                <c:pt idx="456">
                  <c:v>556</c:v>
                </c:pt>
                <c:pt idx="457">
                  <c:v>557</c:v>
                </c:pt>
                <c:pt idx="458">
                  <c:v>558</c:v>
                </c:pt>
                <c:pt idx="459">
                  <c:v>559</c:v>
                </c:pt>
                <c:pt idx="460">
                  <c:v>560</c:v>
                </c:pt>
                <c:pt idx="461">
                  <c:v>561</c:v>
                </c:pt>
                <c:pt idx="462">
                  <c:v>562</c:v>
                </c:pt>
                <c:pt idx="463">
                  <c:v>563</c:v>
                </c:pt>
                <c:pt idx="464">
                  <c:v>564</c:v>
                </c:pt>
                <c:pt idx="465">
                  <c:v>565</c:v>
                </c:pt>
                <c:pt idx="466">
                  <c:v>566</c:v>
                </c:pt>
                <c:pt idx="467">
                  <c:v>567</c:v>
                </c:pt>
                <c:pt idx="468">
                  <c:v>568</c:v>
                </c:pt>
                <c:pt idx="469">
                  <c:v>569</c:v>
                </c:pt>
                <c:pt idx="470">
                  <c:v>570</c:v>
                </c:pt>
                <c:pt idx="471">
                  <c:v>571</c:v>
                </c:pt>
                <c:pt idx="472">
                  <c:v>572</c:v>
                </c:pt>
                <c:pt idx="473">
                  <c:v>573</c:v>
                </c:pt>
                <c:pt idx="474">
                  <c:v>574</c:v>
                </c:pt>
                <c:pt idx="475">
                  <c:v>575</c:v>
                </c:pt>
                <c:pt idx="476">
                  <c:v>576</c:v>
                </c:pt>
                <c:pt idx="477">
                  <c:v>577</c:v>
                </c:pt>
                <c:pt idx="478">
                  <c:v>578</c:v>
                </c:pt>
                <c:pt idx="479">
                  <c:v>579</c:v>
                </c:pt>
                <c:pt idx="480">
                  <c:v>580</c:v>
                </c:pt>
                <c:pt idx="481">
                  <c:v>581</c:v>
                </c:pt>
                <c:pt idx="482">
                  <c:v>582</c:v>
                </c:pt>
                <c:pt idx="483">
                  <c:v>583</c:v>
                </c:pt>
                <c:pt idx="484">
                  <c:v>584</c:v>
                </c:pt>
                <c:pt idx="485">
                  <c:v>585</c:v>
                </c:pt>
                <c:pt idx="486">
                  <c:v>586</c:v>
                </c:pt>
                <c:pt idx="487">
                  <c:v>587</c:v>
                </c:pt>
                <c:pt idx="488">
                  <c:v>588</c:v>
                </c:pt>
                <c:pt idx="489">
                  <c:v>589</c:v>
                </c:pt>
                <c:pt idx="490">
                  <c:v>590</c:v>
                </c:pt>
                <c:pt idx="491">
                  <c:v>591</c:v>
                </c:pt>
                <c:pt idx="492">
                  <c:v>592</c:v>
                </c:pt>
                <c:pt idx="493">
                  <c:v>593</c:v>
                </c:pt>
                <c:pt idx="494">
                  <c:v>594</c:v>
                </c:pt>
                <c:pt idx="495">
                  <c:v>595</c:v>
                </c:pt>
                <c:pt idx="496">
                  <c:v>596</c:v>
                </c:pt>
                <c:pt idx="497">
                  <c:v>597</c:v>
                </c:pt>
                <c:pt idx="498">
                  <c:v>598</c:v>
                </c:pt>
                <c:pt idx="499">
                  <c:v>599</c:v>
                </c:pt>
                <c:pt idx="500">
                  <c:v>600</c:v>
                </c:pt>
                <c:pt idx="501">
                  <c:v>601</c:v>
                </c:pt>
                <c:pt idx="502">
                  <c:v>602</c:v>
                </c:pt>
                <c:pt idx="503">
                  <c:v>603</c:v>
                </c:pt>
                <c:pt idx="504">
                  <c:v>604</c:v>
                </c:pt>
                <c:pt idx="505">
                  <c:v>605</c:v>
                </c:pt>
                <c:pt idx="506">
                  <c:v>606</c:v>
                </c:pt>
                <c:pt idx="507">
                  <c:v>607</c:v>
                </c:pt>
                <c:pt idx="508">
                  <c:v>608</c:v>
                </c:pt>
                <c:pt idx="509">
                  <c:v>609</c:v>
                </c:pt>
                <c:pt idx="510">
                  <c:v>610</c:v>
                </c:pt>
                <c:pt idx="511">
                  <c:v>611</c:v>
                </c:pt>
                <c:pt idx="512">
                  <c:v>612</c:v>
                </c:pt>
                <c:pt idx="513">
                  <c:v>613</c:v>
                </c:pt>
                <c:pt idx="514">
                  <c:v>614</c:v>
                </c:pt>
                <c:pt idx="515">
                  <c:v>615</c:v>
                </c:pt>
                <c:pt idx="516">
                  <c:v>616</c:v>
                </c:pt>
                <c:pt idx="517">
                  <c:v>617</c:v>
                </c:pt>
                <c:pt idx="518">
                  <c:v>618</c:v>
                </c:pt>
                <c:pt idx="519">
                  <c:v>619</c:v>
                </c:pt>
                <c:pt idx="520">
                  <c:v>620</c:v>
                </c:pt>
                <c:pt idx="521">
                  <c:v>621</c:v>
                </c:pt>
                <c:pt idx="522">
                  <c:v>622</c:v>
                </c:pt>
                <c:pt idx="523">
                  <c:v>623</c:v>
                </c:pt>
                <c:pt idx="524">
                  <c:v>624</c:v>
                </c:pt>
                <c:pt idx="525">
                  <c:v>625</c:v>
                </c:pt>
                <c:pt idx="526">
                  <c:v>626</c:v>
                </c:pt>
                <c:pt idx="527">
                  <c:v>627</c:v>
                </c:pt>
                <c:pt idx="528">
                  <c:v>628</c:v>
                </c:pt>
                <c:pt idx="529">
                  <c:v>629</c:v>
                </c:pt>
                <c:pt idx="530">
                  <c:v>630</c:v>
                </c:pt>
                <c:pt idx="531">
                  <c:v>631</c:v>
                </c:pt>
                <c:pt idx="532">
                  <c:v>632</c:v>
                </c:pt>
                <c:pt idx="533">
                  <c:v>633</c:v>
                </c:pt>
                <c:pt idx="534">
                  <c:v>634</c:v>
                </c:pt>
                <c:pt idx="535">
                  <c:v>635</c:v>
                </c:pt>
                <c:pt idx="536">
                  <c:v>636</c:v>
                </c:pt>
                <c:pt idx="537">
                  <c:v>637</c:v>
                </c:pt>
                <c:pt idx="538">
                  <c:v>638</c:v>
                </c:pt>
                <c:pt idx="539">
                  <c:v>639</c:v>
                </c:pt>
                <c:pt idx="540">
                  <c:v>640</c:v>
                </c:pt>
                <c:pt idx="541">
                  <c:v>641</c:v>
                </c:pt>
                <c:pt idx="542">
                  <c:v>642</c:v>
                </c:pt>
                <c:pt idx="543">
                  <c:v>643</c:v>
                </c:pt>
                <c:pt idx="544">
                  <c:v>644</c:v>
                </c:pt>
                <c:pt idx="545">
                  <c:v>645</c:v>
                </c:pt>
                <c:pt idx="546">
                  <c:v>646</c:v>
                </c:pt>
                <c:pt idx="547">
                  <c:v>647</c:v>
                </c:pt>
                <c:pt idx="548">
                  <c:v>648</c:v>
                </c:pt>
                <c:pt idx="549">
                  <c:v>649</c:v>
                </c:pt>
                <c:pt idx="550">
                  <c:v>650</c:v>
                </c:pt>
                <c:pt idx="551">
                  <c:v>651</c:v>
                </c:pt>
                <c:pt idx="552">
                  <c:v>652</c:v>
                </c:pt>
                <c:pt idx="553">
                  <c:v>653</c:v>
                </c:pt>
                <c:pt idx="554">
                  <c:v>654</c:v>
                </c:pt>
                <c:pt idx="555">
                  <c:v>655</c:v>
                </c:pt>
                <c:pt idx="556">
                  <c:v>656</c:v>
                </c:pt>
                <c:pt idx="557">
                  <c:v>657</c:v>
                </c:pt>
                <c:pt idx="558">
                  <c:v>658</c:v>
                </c:pt>
                <c:pt idx="559">
                  <c:v>659</c:v>
                </c:pt>
                <c:pt idx="560">
                  <c:v>660</c:v>
                </c:pt>
                <c:pt idx="561">
                  <c:v>661</c:v>
                </c:pt>
                <c:pt idx="562">
                  <c:v>662</c:v>
                </c:pt>
                <c:pt idx="563">
                  <c:v>663</c:v>
                </c:pt>
                <c:pt idx="564">
                  <c:v>664</c:v>
                </c:pt>
                <c:pt idx="565">
                  <c:v>665</c:v>
                </c:pt>
                <c:pt idx="566">
                  <c:v>666</c:v>
                </c:pt>
                <c:pt idx="567">
                  <c:v>667</c:v>
                </c:pt>
                <c:pt idx="568">
                  <c:v>668</c:v>
                </c:pt>
                <c:pt idx="569">
                  <c:v>669</c:v>
                </c:pt>
                <c:pt idx="570">
                  <c:v>670</c:v>
                </c:pt>
                <c:pt idx="571">
                  <c:v>671</c:v>
                </c:pt>
                <c:pt idx="572">
                  <c:v>672</c:v>
                </c:pt>
                <c:pt idx="573">
                  <c:v>673</c:v>
                </c:pt>
                <c:pt idx="574">
                  <c:v>674</c:v>
                </c:pt>
                <c:pt idx="575">
                  <c:v>675</c:v>
                </c:pt>
                <c:pt idx="576">
                  <c:v>676</c:v>
                </c:pt>
                <c:pt idx="577">
                  <c:v>677</c:v>
                </c:pt>
                <c:pt idx="578">
                  <c:v>678</c:v>
                </c:pt>
                <c:pt idx="579">
                  <c:v>679</c:v>
                </c:pt>
                <c:pt idx="580">
                  <c:v>680</c:v>
                </c:pt>
                <c:pt idx="581">
                  <c:v>681</c:v>
                </c:pt>
                <c:pt idx="582">
                  <c:v>682</c:v>
                </c:pt>
                <c:pt idx="583">
                  <c:v>683</c:v>
                </c:pt>
                <c:pt idx="584">
                  <c:v>684</c:v>
                </c:pt>
                <c:pt idx="585">
                  <c:v>685</c:v>
                </c:pt>
                <c:pt idx="586">
                  <c:v>686</c:v>
                </c:pt>
                <c:pt idx="587">
                  <c:v>687</c:v>
                </c:pt>
                <c:pt idx="588">
                  <c:v>688</c:v>
                </c:pt>
                <c:pt idx="589">
                  <c:v>689</c:v>
                </c:pt>
                <c:pt idx="590">
                  <c:v>690</c:v>
                </c:pt>
                <c:pt idx="591">
                  <c:v>691</c:v>
                </c:pt>
                <c:pt idx="592">
                  <c:v>692</c:v>
                </c:pt>
                <c:pt idx="593">
                  <c:v>693</c:v>
                </c:pt>
                <c:pt idx="594">
                  <c:v>694</c:v>
                </c:pt>
                <c:pt idx="595">
                  <c:v>695</c:v>
                </c:pt>
                <c:pt idx="596">
                  <c:v>696</c:v>
                </c:pt>
                <c:pt idx="597">
                  <c:v>697</c:v>
                </c:pt>
                <c:pt idx="598">
                  <c:v>698</c:v>
                </c:pt>
                <c:pt idx="599">
                  <c:v>699</c:v>
                </c:pt>
                <c:pt idx="600">
                  <c:v>700</c:v>
                </c:pt>
                <c:pt idx="601">
                  <c:v>701</c:v>
                </c:pt>
                <c:pt idx="602">
                  <c:v>702</c:v>
                </c:pt>
                <c:pt idx="603">
                  <c:v>703</c:v>
                </c:pt>
                <c:pt idx="604">
                  <c:v>704</c:v>
                </c:pt>
                <c:pt idx="605">
                  <c:v>705</c:v>
                </c:pt>
                <c:pt idx="606">
                  <c:v>706</c:v>
                </c:pt>
                <c:pt idx="607">
                  <c:v>707</c:v>
                </c:pt>
                <c:pt idx="608">
                  <c:v>708</c:v>
                </c:pt>
                <c:pt idx="609">
                  <c:v>709</c:v>
                </c:pt>
                <c:pt idx="610">
                  <c:v>710</c:v>
                </c:pt>
                <c:pt idx="611">
                  <c:v>711</c:v>
                </c:pt>
                <c:pt idx="612">
                  <c:v>712</c:v>
                </c:pt>
                <c:pt idx="613">
                  <c:v>713</c:v>
                </c:pt>
                <c:pt idx="614">
                  <c:v>714</c:v>
                </c:pt>
                <c:pt idx="615">
                  <c:v>715</c:v>
                </c:pt>
                <c:pt idx="616">
                  <c:v>716</c:v>
                </c:pt>
                <c:pt idx="617">
                  <c:v>717</c:v>
                </c:pt>
                <c:pt idx="618">
                  <c:v>718</c:v>
                </c:pt>
                <c:pt idx="619">
                  <c:v>719</c:v>
                </c:pt>
                <c:pt idx="620">
                  <c:v>720</c:v>
                </c:pt>
                <c:pt idx="621">
                  <c:v>721</c:v>
                </c:pt>
                <c:pt idx="622">
                  <c:v>722</c:v>
                </c:pt>
                <c:pt idx="623">
                  <c:v>723</c:v>
                </c:pt>
                <c:pt idx="624">
                  <c:v>724</c:v>
                </c:pt>
                <c:pt idx="625">
                  <c:v>725</c:v>
                </c:pt>
                <c:pt idx="626">
                  <c:v>726</c:v>
                </c:pt>
                <c:pt idx="627">
                  <c:v>727</c:v>
                </c:pt>
                <c:pt idx="628">
                  <c:v>728</c:v>
                </c:pt>
                <c:pt idx="629">
                  <c:v>729</c:v>
                </c:pt>
                <c:pt idx="630">
                  <c:v>730</c:v>
                </c:pt>
                <c:pt idx="631">
                  <c:v>731</c:v>
                </c:pt>
                <c:pt idx="632">
                  <c:v>732</c:v>
                </c:pt>
                <c:pt idx="633">
                  <c:v>733</c:v>
                </c:pt>
                <c:pt idx="634">
                  <c:v>734</c:v>
                </c:pt>
                <c:pt idx="635">
                  <c:v>735</c:v>
                </c:pt>
                <c:pt idx="636">
                  <c:v>736</c:v>
                </c:pt>
                <c:pt idx="637">
                  <c:v>737</c:v>
                </c:pt>
                <c:pt idx="638">
                  <c:v>738</c:v>
                </c:pt>
                <c:pt idx="639">
                  <c:v>739</c:v>
                </c:pt>
                <c:pt idx="640">
                  <c:v>740</c:v>
                </c:pt>
                <c:pt idx="641">
                  <c:v>741</c:v>
                </c:pt>
                <c:pt idx="642">
                  <c:v>742</c:v>
                </c:pt>
                <c:pt idx="643">
                  <c:v>743</c:v>
                </c:pt>
                <c:pt idx="644">
                  <c:v>744</c:v>
                </c:pt>
                <c:pt idx="645">
                  <c:v>745</c:v>
                </c:pt>
                <c:pt idx="646">
                  <c:v>746</c:v>
                </c:pt>
                <c:pt idx="647">
                  <c:v>747</c:v>
                </c:pt>
                <c:pt idx="648">
                  <c:v>748</c:v>
                </c:pt>
                <c:pt idx="649">
                  <c:v>749</c:v>
                </c:pt>
                <c:pt idx="650">
                  <c:v>750</c:v>
                </c:pt>
                <c:pt idx="651">
                  <c:v>751</c:v>
                </c:pt>
                <c:pt idx="652">
                  <c:v>752</c:v>
                </c:pt>
                <c:pt idx="653">
                  <c:v>753</c:v>
                </c:pt>
                <c:pt idx="654">
                  <c:v>754</c:v>
                </c:pt>
                <c:pt idx="655">
                  <c:v>755</c:v>
                </c:pt>
                <c:pt idx="656">
                  <c:v>756</c:v>
                </c:pt>
                <c:pt idx="657">
                  <c:v>757</c:v>
                </c:pt>
                <c:pt idx="658">
                  <c:v>758</c:v>
                </c:pt>
                <c:pt idx="659">
                  <c:v>759</c:v>
                </c:pt>
                <c:pt idx="660">
                  <c:v>760</c:v>
                </c:pt>
                <c:pt idx="661">
                  <c:v>761</c:v>
                </c:pt>
                <c:pt idx="662">
                  <c:v>762</c:v>
                </c:pt>
                <c:pt idx="663">
                  <c:v>763</c:v>
                </c:pt>
                <c:pt idx="664">
                  <c:v>764</c:v>
                </c:pt>
                <c:pt idx="665">
                  <c:v>765</c:v>
                </c:pt>
                <c:pt idx="666">
                  <c:v>766</c:v>
                </c:pt>
                <c:pt idx="667">
                  <c:v>767</c:v>
                </c:pt>
                <c:pt idx="668">
                  <c:v>768</c:v>
                </c:pt>
                <c:pt idx="669">
                  <c:v>769</c:v>
                </c:pt>
                <c:pt idx="670">
                  <c:v>770</c:v>
                </c:pt>
                <c:pt idx="671">
                  <c:v>771</c:v>
                </c:pt>
                <c:pt idx="672">
                  <c:v>772</c:v>
                </c:pt>
                <c:pt idx="673">
                  <c:v>773</c:v>
                </c:pt>
                <c:pt idx="674">
                  <c:v>774</c:v>
                </c:pt>
                <c:pt idx="675">
                  <c:v>775</c:v>
                </c:pt>
                <c:pt idx="676">
                  <c:v>776</c:v>
                </c:pt>
                <c:pt idx="677">
                  <c:v>777</c:v>
                </c:pt>
                <c:pt idx="678">
                  <c:v>778</c:v>
                </c:pt>
                <c:pt idx="679">
                  <c:v>779</c:v>
                </c:pt>
                <c:pt idx="680">
                  <c:v>780</c:v>
                </c:pt>
                <c:pt idx="681">
                  <c:v>781</c:v>
                </c:pt>
                <c:pt idx="682">
                  <c:v>782</c:v>
                </c:pt>
                <c:pt idx="683">
                  <c:v>783</c:v>
                </c:pt>
                <c:pt idx="684">
                  <c:v>784</c:v>
                </c:pt>
                <c:pt idx="685">
                  <c:v>785</c:v>
                </c:pt>
                <c:pt idx="686">
                  <c:v>786</c:v>
                </c:pt>
                <c:pt idx="687">
                  <c:v>787</c:v>
                </c:pt>
                <c:pt idx="688">
                  <c:v>788</c:v>
                </c:pt>
                <c:pt idx="689">
                  <c:v>789</c:v>
                </c:pt>
                <c:pt idx="690">
                  <c:v>790</c:v>
                </c:pt>
                <c:pt idx="691">
                  <c:v>791</c:v>
                </c:pt>
                <c:pt idx="692">
                  <c:v>792</c:v>
                </c:pt>
                <c:pt idx="693">
                  <c:v>793</c:v>
                </c:pt>
                <c:pt idx="694">
                  <c:v>794</c:v>
                </c:pt>
                <c:pt idx="695">
                  <c:v>795</c:v>
                </c:pt>
                <c:pt idx="696">
                  <c:v>796</c:v>
                </c:pt>
                <c:pt idx="697">
                  <c:v>797</c:v>
                </c:pt>
                <c:pt idx="698">
                  <c:v>798</c:v>
                </c:pt>
                <c:pt idx="699">
                  <c:v>799</c:v>
                </c:pt>
                <c:pt idx="700">
                  <c:v>800</c:v>
                </c:pt>
                <c:pt idx="701">
                  <c:v>801</c:v>
                </c:pt>
                <c:pt idx="702">
                  <c:v>802</c:v>
                </c:pt>
                <c:pt idx="703">
                  <c:v>803</c:v>
                </c:pt>
                <c:pt idx="704">
                  <c:v>804</c:v>
                </c:pt>
                <c:pt idx="705">
                  <c:v>805</c:v>
                </c:pt>
                <c:pt idx="706">
                  <c:v>806</c:v>
                </c:pt>
                <c:pt idx="707">
                  <c:v>807</c:v>
                </c:pt>
                <c:pt idx="708">
                  <c:v>808</c:v>
                </c:pt>
                <c:pt idx="709">
                  <c:v>809</c:v>
                </c:pt>
                <c:pt idx="710">
                  <c:v>810</c:v>
                </c:pt>
                <c:pt idx="711">
                  <c:v>811</c:v>
                </c:pt>
                <c:pt idx="712">
                  <c:v>812</c:v>
                </c:pt>
                <c:pt idx="713">
                  <c:v>813</c:v>
                </c:pt>
                <c:pt idx="714">
                  <c:v>814</c:v>
                </c:pt>
                <c:pt idx="715">
                  <c:v>815</c:v>
                </c:pt>
                <c:pt idx="716">
                  <c:v>816</c:v>
                </c:pt>
                <c:pt idx="717">
                  <c:v>817</c:v>
                </c:pt>
                <c:pt idx="718">
                  <c:v>818</c:v>
                </c:pt>
                <c:pt idx="719">
                  <c:v>819</c:v>
                </c:pt>
                <c:pt idx="720">
                  <c:v>820</c:v>
                </c:pt>
                <c:pt idx="721">
                  <c:v>821</c:v>
                </c:pt>
                <c:pt idx="722">
                  <c:v>822</c:v>
                </c:pt>
                <c:pt idx="723">
                  <c:v>823</c:v>
                </c:pt>
                <c:pt idx="724">
                  <c:v>824</c:v>
                </c:pt>
                <c:pt idx="725">
                  <c:v>825</c:v>
                </c:pt>
                <c:pt idx="726">
                  <c:v>826</c:v>
                </c:pt>
                <c:pt idx="727">
                  <c:v>827</c:v>
                </c:pt>
                <c:pt idx="728">
                  <c:v>828</c:v>
                </c:pt>
                <c:pt idx="729">
                  <c:v>829</c:v>
                </c:pt>
                <c:pt idx="730">
                  <c:v>830</c:v>
                </c:pt>
                <c:pt idx="731">
                  <c:v>831</c:v>
                </c:pt>
                <c:pt idx="732">
                  <c:v>832</c:v>
                </c:pt>
                <c:pt idx="733">
                  <c:v>833</c:v>
                </c:pt>
                <c:pt idx="734">
                  <c:v>834</c:v>
                </c:pt>
                <c:pt idx="735">
                  <c:v>835</c:v>
                </c:pt>
                <c:pt idx="736">
                  <c:v>836</c:v>
                </c:pt>
                <c:pt idx="737">
                  <c:v>837</c:v>
                </c:pt>
                <c:pt idx="738">
                  <c:v>838</c:v>
                </c:pt>
                <c:pt idx="739">
                  <c:v>839</c:v>
                </c:pt>
                <c:pt idx="740">
                  <c:v>840</c:v>
                </c:pt>
                <c:pt idx="741">
                  <c:v>841</c:v>
                </c:pt>
                <c:pt idx="742">
                  <c:v>842</c:v>
                </c:pt>
                <c:pt idx="743">
                  <c:v>843</c:v>
                </c:pt>
                <c:pt idx="744">
                  <c:v>844</c:v>
                </c:pt>
                <c:pt idx="745">
                  <c:v>845</c:v>
                </c:pt>
                <c:pt idx="746">
                  <c:v>846</c:v>
                </c:pt>
                <c:pt idx="747">
                  <c:v>847</c:v>
                </c:pt>
                <c:pt idx="748">
                  <c:v>848</c:v>
                </c:pt>
                <c:pt idx="749">
                  <c:v>849</c:v>
                </c:pt>
                <c:pt idx="750">
                  <c:v>850</c:v>
                </c:pt>
                <c:pt idx="751">
                  <c:v>851</c:v>
                </c:pt>
                <c:pt idx="752">
                  <c:v>852</c:v>
                </c:pt>
                <c:pt idx="753">
                  <c:v>853</c:v>
                </c:pt>
                <c:pt idx="754">
                  <c:v>854</c:v>
                </c:pt>
                <c:pt idx="755">
                  <c:v>855</c:v>
                </c:pt>
                <c:pt idx="756">
                  <c:v>856</c:v>
                </c:pt>
                <c:pt idx="757">
                  <c:v>857</c:v>
                </c:pt>
                <c:pt idx="758">
                  <c:v>858</c:v>
                </c:pt>
                <c:pt idx="759">
                  <c:v>859</c:v>
                </c:pt>
                <c:pt idx="760">
                  <c:v>860</c:v>
                </c:pt>
                <c:pt idx="761">
                  <c:v>861</c:v>
                </c:pt>
                <c:pt idx="762">
                  <c:v>862</c:v>
                </c:pt>
                <c:pt idx="763">
                  <c:v>863</c:v>
                </c:pt>
                <c:pt idx="764">
                  <c:v>864</c:v>
                </c:pt>
                <c:pt idx="765">
                  <c:v>865</c:v>
                </c:pt>
                <c:pt idx="766">
                  <c:v>866</c:v>
                </c:pt>
                <c:pt idx="767">
                  <c:v>867</c:v>
                </c:pt>
                <c:pt idx="768">
                  <c:v>868</c:v>
                </c:pt>
                <c:pt idx="769">
                  <c:v>869</c:v>
                </c:pt>
                <c:pt idx="770">
                  <c:v>870</c:v>
                </c:pt>
                <c:pt idx="771">
                  <c:v>871</c:v>
                </c:pt>
                <c:pt idx="772">
                  <c:v>872</c:v>
                </c:pt>
                <c:pt idx="773">
                  <c:v>873</c:v>
                </c:pt>
                <c:pt idx="774">
                  <c:v>874</c:v>
                </c:pt>
                <c:pt idx="775">
                  <c:v>875</c:v>
                </c:pt>
                <c:pt idx="776">
                  <c:v>876</c:v>
                </c:pt>
                <c:pt idx="777">
                  <c:v>877</c:v>
                </c:pt>
                <c:pt idx="778">
                  <c:v>878</c:v>
                </c:pt>
                <c:pt idx="779">
                  <c:v>879</c:v>
                </c:pt>
                <c:pt idx="780">
                  <c:v>880</c:v>
                </c:pt>
                <c:pt idx="781">
                  <c:v>881</c:v>
                </c:pt>
                <c:pt idx="782">
                  <c:v>882</c:v>
                </c:pt>
                <c:pt idx="783">
                  <c:v>883</c:v>
                </c:pt>
                <c:pt idx="784">
                  <c:v>884</c:v>
                </c:pt>
                <c:pt idx="785">
                  <c:v>885</c:v>
                </c:pt>
                <c:pt idx="786">
                  <c:v>886</c:v>
                </c:pt>
                <c:pt idx="787">
                  <c:v>887</c:v>
                </c:pt>
                <c:pt idx="788">
                  <c:v>888</c:v>
                </c:pt>
                <c:pt idx="789">
                  <c:v>889</c:v>
                </c:pt>
                <c:pt idx="790">
                  <c:v>890</c:v>
                </c:pt>
                <c:pt idx="791">
                  <c:v>891</c:v>
                </c:pt>
                <c:pt idx="792">
                  <c:v>892</c:v>
                </c:pt>
                <c:pt idx="793">
                  <c:v>893</c:v>
                </c:pt>
                <c:pt idx="794">
                  <c:v>894</c:v>
                </c:pt>
                <c:pt idx="795">
                  <c:v>895</c:v>
                </c:pt>
                <c:pt idx="796">
                  <c:v>896</c:v>
                </c:pt>
                <c:pt idx="797">
                  <c:v>897</c:v>
                </c:pt>
                <c:pt idx="798">
                  <c:v>898</c:v>
                </c:pt>
                <c:pt idx="799">
                  <c:v>899</c:v>
                </c:pt>
                <c:pt idx="800">
                  <c:v>900</c:v>
                </c:pt>
                <c:pt idx="801">
                  <c:v>901</c:v>
                </c:pt>
                <c:pt idx="802">
                  <c:v>902</c:v>
                </c:pt>
                <c:pt idx="803">
                  <c:v>903</c:v>
                </c:pt>
                <c:pt idx="804">
                  <c:v>904</c:v>
                </c:pt>
                <c:pt idx="805">
                  <c:v>905</c:v>
                </c:pt>
                <c:pt idx="806">
                  <c:v>906</c:v>
                </c:pt>
                <c:pt idx="807">
                  <c:v>907</c:v>
                </c:pt>
                <c:pt idx="808">
                  <c:v>908</c:v>
                </c:pt>
                <c:pt idx="809">
                  <c:v>909</c:v>
                </c:pt>
                <c:pt idx="810">
                  <c:v>910</c:v>
                </c:pt>
                <c:pt idx="811">
                  <c:v>911</c:v>
                </c:pt>
                <c:pt idx="812">
                  <c:v>912</c:v>
                </c:pt>
                <c:pt idx="813">
                  <c:v>913</c:v>
                </c:pt>
                <c:pt idx="814">
                  <c:v>914</c:v>
                </c:pt>
                <c:pt idx="815">
                  <c:v>915</c:v>
                </c:pt>
                <c:pt idx="816">
                  <c:v>916</c:v>
                </c:pt>
                <c:pt idx="817">
                  <c:v>917</c:v>
                </c:pt>
                <c:pt idx="818">
                  <c:v>918</c:v>
                </c:pt>
                <c:pt idx="819">
                  <c:v>919</c:v>
                </c:pt>
                <c:pt idx="820">
                  <c:v>920</c:v>
                </c:pt>
                <c:pt idx="821">
                  <c:v>921</c:v>
                </c:pt>
                <c:pt idx="822">
                  <c:v>922</c:v>
                </c:pt>
                <c:pt idx="823">
                  <c:v>923</c:v>
                </c:pt>
                <c:pt idx="824">
                  <c:v>924</c:v>
                </c:pt>
                <c:pt idx="825">
                  <c:v>925</c:v>
                </c:pt>
                <c:pt idx="826">
                  <c:v>926</c:v>
                </c:pt>
                <c:pt idx="827">
                  <c:v>927</c:v>
                </c:pt>
                <c:pt idx="828">
                  <c:v>928</c:v>
                </c:pt>
                <c:pt idx="829">
                  <c:v>929</c:v>
                </c:pt>
                <c:pt idx="830">
                  <c:v>930</c:v>
                </c:pt>
                <c:pt idx="831">
                  <c:v>931</c:v>
                </c:pt>
                <c:pt idx="832">
                  <c:v>932</c:v>
                </c:pt>
                <c:pt idx="833">
                  <c:v>933</c:v>
                </c:pt>
                <c:pt idx="834">
                  <c:v>934</c:v>
                </c:pt>
                <c:pt idx="835">
                  <c:v>935</c:v>
                </c:pt>
                <c:pt idx="836">
                  <c:v>936</c:v>
                </c:pt>
                <c:pt idx="837">
                  <c:v>937</c:v>
                </c:pt>
                <c:pt idx="838">
                  <c:v>938</c:v>
                </c:pt>
                <c:pt idx="839">
                  <c:v>939</c:v>
                </c:pt>
                <c:pt idx="840">
                  <c:v>940</c:v>
                </c:pt>
                <c:pt idx="841">
                  <c:v>941</c:v>
                </c:pt>
                <c:pt idx="842">
                  <c:v>942</c:v>
                </c:pt>
                <c:pt idx="843">
                  <c:v>943</c:v>
                </c:pt>
                <c:pt idx="844">
                  <c:v>944</c:v>
                </c:pt>
                <c:pt idx="845">
                  <c:v>945</c:v>
                </c:pt>
                <c:pt idx="846">
                  <c:v>946</c:v>
                </c:pt>
                <c:pt idx="847">
                  <c:v>947</c:v>
                </c:pt>
                <c:pt idx="848">
                  <c:v>948</c:v>
                </c:pt>
                <c:pt idx="849">
                  <c:v>949</c:v>
                </c:pt>
                <c:pt idx="850">
                  <c:v>950</c:v>
                </c:pt>
                <c:pt idx="851">
                  <c:v>951</c:v>
                </c:pt>
                <c:pt idx="852">
                  <c:v>952</c:v>
                </c:pt>
                <c:pt idx="853">
                  <c:v>953</c:v>
                </c:pt>
                <c:pt idx="854">
                  <c:v>954</c:v>
                </c:pt>
                <c:pt idx="855">
                  <c:v>955</c:v>
                </c:pt>
                <c:pt idx="856">
                  <c:v>956</c:v>
                </c:pt>
                <c:pt idx="857">
                  <c:v>957</c:v>
                </c:pt>
                <c:pt idx="858">
                  <c:v>958</c:v>
                </c:pt>
                <c:pt idx="859">
                  <c:v>959</c:v>
                </c:pt>
                <c:pt idx="860">
                  <c:v>960</c:v>
                </c:pt>
                <c:pt idx="861">
                  <c:v>961</c:v>
                </c:pt>
                <c:pt idx="862">
                  <c:v>962</c:v>
                </c:pt>
                <c:pt idx="863">
                  <c:v>963</c:v>
                </c:pt>
                <c:pt idx="864">
                  <c:v>964</c:v>
                </c:pt>
                <c:pt idx="865">
                  <c:v>965</c:v>
                </c:pt>
                <c:pt idx="866">
                  <c:v>966</c:v>
                </c:pt>
                <c:pt idx="867">
                  <c:v>967</c:v>
                </c:pt>
                <c:pt idx="868">
                  <c:v>968</c:v>
                </c:pt>
                <c:pt idx="869">
                  <c:v>969</c:v>
                </c:pt>
                <c:pt idx="870">
                  <c:v>970</c:v>
                </c:pt>
                <c:pt idx="871">
                  <c:v>971</c:v>
                </c:pt>
                <c:pt idx="872">
                  <c:v>972</c:v>
                </c:pt>
                <c:pt idx="873">
                  <c:v>973</c:v>
                </c:pt>
                <c:pt idx="874">
                  <c:v>974</c:v>
                </c:pt>
                <c:pt idx="875">
                  <c:v>975</c:v>
                </c:pt>
                <c:pt idx="876">
                  <c:v>976</c:v>
                </c:pt>
                <c:pt idx="877">
                  <c:v>977</c:v>
                </c:pt>
                <c:pt idx="878">
                  <c:v>978</c:v>
                </c:pt>
                <c:pt idx="879">
                  <c:v>979</c:v>
                </c:pt>
                <c:pt idx="880">
                  <c:v>980</c:v>
                </c:pt>
                <c:pt idx="881">
                  <c:v>981</c:v>
                </c:pt>
                <c:pt idx="882">
                  <c:v>982</c:v>
                </c:pt>
                <c:pt idx="883">
                  <c:v>983</c:v>
                </c:pt>
                <c:pt idx="884">
                  <c:v>984</c:v>
                </c:pt>
                <c:pt idx="885">
                  <c:v>985</c:v>
                </c:pt>
                <c:pt idx="886">
                  <c:v>986</c:v>
                </c:pt>
                <c:pt idx="887">
                  <c:v>987</c:v>
                </c:pt>
                <c:pt idx="888">
                  <c:v>988</c:v>
                </c:pt>
                <c:pt idx="889">
                  <c:v>989</c:v>
                </c:pt>
                <c:pt idx="890">
                  <c:v>990</c:v>
                </c:pt>
                <c:pt idx="891">
                  <c:v>991</c:v>
                </c:pt>
                <c:pt idx="892">
                  <c:v>992</c:v>
                </c:pt>
                <c:pt idx="893">
                  <c:v>993</c:v>
                </c:pt>
                <c:pt idx="894">
                  <c:v>994</c:v>
                </c:pt>
                <c:pt idx="895">
                  <c:v>995</c:v>
                </c:pt>
                <c:pt idx="896">
                  <c:v>996</c:v>
                </c:pt>
                <c:pt idx="897">
                  <c:v>997</c:v>
                </c:pt>
                <c:pt idx="898">
                  <c:v>998</c:v>
                </c:pt>
                <c:pt idx="899">
                  <c:v>999</c:v>
                </c:pt>
                <c:pt idx="900">
                  <c:v>1000</c:v>
                </c:pt>
                <c:pt idx="901">
                  <c:v>1001</c:v>
                </c:pt>
                <c:pt idx="902">
                  <c:v>1002</c:v>
                </c:pt>
                <c:pt idx="903">
                  <c:v>1003</c:v>
                </c:pt>
                <c:pt idx="904">
                  <c:v>1004</c:v>
                </c:pt>
                <c:pt idx="905">
                  <c:v>1005</c:v>
                </c:pt>
                <c:pt idx="906">
                  <c:v>1006</c:v>
                </c:pt>
                <c:pt idx="907">
                  <c:v>1007</c:v>
                </c:pt>
                <c:pt idx="908">
                  <c:v>1008</c:v>
                </c:pt>
                <c:pt idx="909">
                  <c:v>1009</c:v>
                </c:pt>
                <c:pt idx="910">
                  <c:v>1010</c:v>
                </c:pt>
                <c:pt idx="911">
                  <c:v>1011</c:v>
                </c:pt>
                <c:pt idx="912">
                  <c:v>1012</c:v>
                </c:pt>
                <c:pt idx="913">
                  <c:v>1013</c:v>
                </c:pt>
                <c:pt idx="914">
                  <c:v>1014</c:v>
                </c:pt>
                <c:pt idx="915">
                  <c:v>1015</c:v>
                </c:pt>
                <c:pt idx="916">
                  <c:v>1016</c:v>
                </c:pt>
                <c:pt idx="917">
                  <c:v>1017</c:v>
                </c:pt>
                <c:pt idx="918">
                  <c:v>1018</c:v>
                </c:pt>
                <c:pt idx="919">
                  <c:v>1019</c:v>
                </c:pt>
                <c:pt idx="920">
                  <c:v>1020</c:v>
                </c:pt>
                <c:pt idx="921">
                  <c:v>1021</c:v>
                </c:pt>
                <c:pt idx="922">
                  <c:v>1022</c:v>
                </c:pt>
                <c:pt idx="923">
                  <c:v>1023</c:v>
                </c:pt>
                <c:pt idx="924">
                  <c:v>1024</c:v>
                </c:pt>
                <c:pt idx="925">
                  <c:v>1025</c:v>
                </c:pt>
                <c:pt idx="926">
                  <c:v>1026</c:v>
                </c:pt>
                <c:pt idx="927">
                  <c:v>1027</c:v>
                </c:pt>
                <c:pt idx="928">
                  <c:v>1028</c:v>
                </c:pt>
                <c:pt idx="929">
                  <c:v>1029</c:v>
                </c:pt>
                <c:pt idx="930">
                  <c:v>1030</c:v>
                </c:pt>
                <c:pt idx="931">
                  <c:v>1031</c:v>
                </c:pt>
                <c:pt idx="932">
                  <c:v>1032</c:v>
                </c:pt>
                <c:pt idx="933">
                  <c:v>1033</c:v>
                </c:pt>
                <c:pt idx="934">
                  <c:v>1034</c:v>
                </c:pt>
                <c:pt idx="935">
                  <c:v>1035</c:v>
                </c:pt>
                <c:pt idx="936">
                  <c:v>1036</c:v>
                </c:pt>
                <c:pt idx="937">
                  <c:v>1037</c:v>
                </c:pt>
                <c:pt idx="938">
                  <c:v>1038</c:v>
                </c:pt>
                <c:pt idx="939">
                  <c:v>1039</c:v>
                </c:pt>
                <c:pt idx="940">
                  <c:v>1040</c:v>
                </c:pt>
                <c:pt idx="941">
                  <c:v>1041</c:v>
                </c:pt>
                <c:pt idx="942">
                  <c:v>1042</c:v>
                </c:pt>
                <c:pt idx="943">
                  <c:v>1043</c:v>
                </c:pt>
                <c:pt idx="944">
                  <c:v>1044</c:v>
                </c:pt>
                <c:pt idx="945">
                  <c:v>1045</c:v>
                </c:pt>
                <c:pt idx="946">
                  <c:v>1046</c:v>
                </c:pt>
                <c:pt idx="947">
                  <c:v>1047</c:v>
                </c:pt>
                <c:pt idx="948">
                  <c:v>1048</c:v>
                </c:pt>
                <c:pt idx="949">
                  <c:v>1049</c:v>
                </c:pt>
                <c:pt idx="950">
                  <c:v>1050</c:v>
                </c:pt>
                <c:pt idx="951">
                  <c:v>1051</c:v>
                </c:pt>
                <c:pt idx="952">
                  <c:v>1052</c:v>
                </c:pt>
                <c:pt idx="953">
                  <c:v>1053</c:v>
                </c:pt>
                <c:pt idx="954">
                  <c:v>1054</c:v>
                </c:pt>
                <c:pt idx="955">
                  <c:v>1055</c:v>
                </c:pt>
                <c:pt idx="956">
                  <c:v>1056</c:v>
                </c:pt>
                <c:pt idx="957">
                  <c:v>1057</c:v>
                </c:pt>
                <c:pt idx="958">
                  <c:v>1058</c:v>
                </c:pt>
                <c:pt idx="959">
                  <c:v>1059</c:v>
                </c:pt>
                <c:pt idx="960">
                  <c:v>1060</c:v>
                </c:pt>
                <c:pt idx="961">
                  <c:v>1061</c:v>
                </c:pt>
                <c:pt idx="962">
                  <c:v>1062</c:v>
                </c:pt>
                <c:pt idx="963">
                  <c:v>1063</c:v>
                </c:pt>
                <c:pt idx="964">
                  <c:v>1064</c:v>
                </c:pt>
                <c:pt idx="965">
                  <c:v>1065</c:v>
                </c:pt>
                <c:pt idx="966">
                  <c:v>1066</c:v>
                </c:pt>
                <c:pt idx="967">
                  <c:v>1067</c:v>
                </c:pt>
                <c:pt idx="968">
                  <c:v>1068</c:v>
                </c:pt>
                <c:pt idx="969">
                  <c:v>1069</c:v>
                </c:pt>
                <c:pt idx="970">
                  <c:v>1070</c:v>
                </c:pt>
                <c:pt idx="971">
                  <c:v>1071</c:v>
                </c:pt>
                <c:pt idx="972">
                  <c:v>1072</c:v>
                </c:pt>
                <c:pt idx="973">
                  <c:v>1073</c:v>
                </c:pt>
                <c:pt idx="974">
                  <c:v>1074</c:v>
                </c:pt>
                <c:pt idx="975">
                  <c:v>1075</c:v>
                </c:pt>
                <c:pt idx="976">
                  <c:v>1076</c:v>
                </c:pt>
                <c:pt idx="977">
                  <c:v>1077</c:v>
                </c:pt>
                <c:pt idx="978">
                  <c:v>1078</c:v>
                </c:pt>
                <c:pt idx="979">
                  <c:v>1079</c:v>
                </c:pt>
                <c:pt idx="980">
                  <c:v>1080</c:v>
                </c:pt>
                <c:pt idx="981">
                  <c:v>1081</c:v>
                </c:pt>
                <c:pt idx="982">
                  <c:v>1082</c:v>
                </c:pt>
                <c:pt idx="983">
                  <c:v>1083</c:v>
                </c:pt>
                <c:pt idx="984">
                  <c:v>1084</c:v>
                </c:pt>
                <c:pt idx="985">
                  <c:v>1085</c:v>
                </c:pt>
                <c:pt idx="986">
                  <c:v>1086</c:v>
                </c:pt>
                <c:pt idx="987">
                  <c:v>1087</c:v>
                </c:pt>
                <c:pt idx="988">
                  <c:v>1088</c:v>
                </c:pt>
                <c:pt idx="989">
                  <c:v>1089</c:v>
                </c:pt>
                <c:pt idx="990">
                  <c:v>1090</c:v>
                </c:pt>
                <c:pt idx="991">
                  <c:v>1091</c:v>
                </c:pt>
                <c:pt idx="992">
                  <c:v>1092</c:v>
                </c:pt>
                <c:pt idx="993">
                  <c:v>1093</c:v>
                </c:pt>
                <c:pt idx="994">
                  <c:v>1094</c:v>
                </c:pt>
                <c:pt idx="995">
                  <c:v>1095</c:v>
                </c:pt>
                <c:pt idx="996">
                  <c:v>1096</c:v>
                </c:pt>
                <c:pt idx="997">
                  <c:v>1097</c:v>
                </c:pt>
                <c:pt idx="998">
                  <c:v>1098</c:v>
                </c:pt>
                <c:pt idx="999">
                  <c:v>1099</c:v>
                </c:pt>
                <c:pt idx="1000">
                  <c:v>1100</c:v>
                </c:pt>
                <c:pt idx="1001">
                  <c:v>1101</c:v>
                </c:pt>
                <c:pt idx="1002">
                  <c:v>1102</c:v>
                </c:pt>
                <c:pt idx="1003">
                  <c:v>1103</c:v>
                </c:pt>
                <c:pt idx="1004">
                  <c:v>1104</c:v>
                </c:pt>
                <c:pt idx="1005">
                  <c:v>1105</c:v>
                </c:pt>
                <c:pt idx="1006">
                  <c:v>1106</c:v>
                </c:pt>
                <c:pt idx="1007">
                  <c:v>1107</c:v>
                </c:pt>
                <c:pt idx="1008">
                  <c:v>1108</c:v>
                </c:pt>
                <c:pt idx="1009">
                  <c:v>1109</c:v>
                </c:pt>
                <c:pt idx="1010">
                  <c:v>1110</c:v>
                </c:pt>
                <c:pt idx="1011">
                  <c:v>1111</c:v>
                </c:pt>
                <c:pt idx="1012">
                  <c:v>1112</c:v>
                </c:pt>
                <c:pt idx="1013">
                  <c:v>1113</c:v>
                </c:pt>
                <c:pt idx="1014">
                  <c:v>1114</c:v>
                </c:pt>
                <c:pt idx="1015">
                  <c:v>1115</c:v>
                </c:pt>
                <c:pt idx="1016">
                  <c:v>1116</c:v>
                </c:pt>
                <c:pt idx="1017">
                  <c:v>1117</c:v>
                </c:pt>
                <c:pt idx="1018">
                  <c:v>1118</c:v>
                </c:pt>
                <c:pt idx="1019">
                  <c:v>1119</c:v>
                </c:pt>
                <c:pt idx="1020">
                  <c:v>1120</c:v>
                </c:pt>
                <c:pt idx="1021">
                  <c:v>1121</c:v>
                </c:pt>
                <c:pt idx="1022">
                  <c:v>1122</c:v>
                </c:pt>
                <c:pt idx="1023">
                  <c:v>1123</c:v>
                </c:pt>
                <c:pt idx="1024">
                  <c:v>1124</c:v>
                </c:pt>
                <c:pt idx="1025">
                  <c:v>1125</c:v>
                </c:pt>
                <c:pt idx="1026">
                  <c:v>1126</c:v>
                </c:pt>
                <c:pt idx="1027">
                  <c:v>1127</c:v>
                </c:pt>
                <c:pt idx="1028">
                  <c:v>1128</c:v>
                </c:pt>
                <c:pt idx="1029">
                  <c:v>1129</c:v>
                </c:pt>
                <c:pt idx="1030">
                  <c:v>1130</c:v>
                </c:pt>
                <c:pt idx="1031">
                  <c:v>1131</c:v>
                </c:pt>
                <c:pt idx="1032">
                  <c:v>1132</c:v>
                </c:pt>
                <c:pt idx="1033">
                  <c:v>1133</c:v>
                </c:pt>
                <c:pt idx="1034">
                  <c:v>1134</c:v>
                </c:pt>
                <c:pt idx="1035">
                  <c:v>1135</c:v>
                </c:pt>
                <c:pt idx="1036">
                  <c:v>1136</c:v>
                </c:pt>
                <c:pt idx="1037">
                  <c:v>1137</c:v>
                </c:pt>
                <c:pt idx="1038">
                  <c:v>1138</c:v>
                </c:pt>
                <c:pt idx="1039">
                  <c:v>1139</c:v>
                </c:pt>
                <c:pt idx="1040">
                  <c:v>1140</c:v>
                </c:pt>
                <c:pt idx="1041">
                  <c:v>1141</c:v>
                </c:pt>
                <c:pt idx="1042">
                  <c:v>1142</c:v>
                </c:pt>
                <c:pt idx="1043">
                  <c:v>1143</c:v>
                </c:pt>
                <c:pt idx="1044">
                  <c:v>1144</c:v>
                </c:pt>
                <c:pt idx="1045">
                  <c:v>1145</c:v>
                </c:pt>
                <c:pt idx="1046">
                  <c:v>1146</c:v>
                </c:pt>
                <c:pt idx="1047">
                  <c:v>1147</c:v>
                </c:pt>
                <c:pt idx="1048">
                  <c:v>1148</c:v>
                </c:pt>
                <c:pt idx="1049">
                  <c:v>1149</c:v>
                </c:pt>
                <c:pt idx="1050">
                  <c:v>1150</c:v>
                </c:pt>
                <c:pt idx="1051">
                  <c:v>1151</c:v>
                </c:pt>
                <c:pt idx="1052">
                  <c:v>1152</c:v>
                </c:pt>
                <c:pt idx="1053">
                  <c:v>1153</c:v>
                </c:pt>
                <c:pt idx="1054">
                  <c:v>1154</c:v>
                </c:pt>
                <c:pt idx="1055">
                  <c:v>1155</c:v>
                </c:pt>
                <c:pt idx="1056">
                  <c:v>1156</c:v>
                </c:pt>
                <c:pt idx="1057">
                  <c:v>1157</c:v>
                </c:pt>
                <c:pt idx="1058">
                  <c:v>1158</c:v>
                </c:pt>
                <c:pt idx="1059">
                  <c:v>1159</c:v>
                </c:pt>
                <c:pt idx="1060">
                  <c:v>1160</c:v>
                </c:pt>
                <c:pt idx="1061">
                  <c:v>1161</c:v>
                </c:pt>
                <c:pt idx="1062">
                  <c:v>1162</c:v>
                </c:pt>
                <c:pt idx="1063">
                  <c:v>1163</c:v>
                </c:pt>
                <c:pt idx="1064">
                  <c:v>1164</c:v>
                </c:pt>
                <c:pt idx="1065">
                  <c:v>1165</c:v>
                </c:pt>
                <c:pt idx="1066">
                  <c:v>1166</c:v>
                </c:pt>
                <c:pt idx="1067">
                  <c:v>1167</c:v>
                </c:pt>
                <c:pt idx="1068">
                  <c:v>1168</c:v>
                </c:pt>
                <c:pt idx="1069">
                  <c:v>1169</c:v>
                </c:pt>
                <c:pt idx="1070">
                  <c:v>1170</c:v>
                </c:pt>
                <c:pt idx="1071">
                  <c:v>1171</c:v>
                </c:pt>
                <c:pt idx="1072">
                  <c:v>1172</c:v>
                </c:pt>
                <c:pt idx="1073">
                  <c:v>1173</c:v>
                </c:pt>
                <c:pt idx="1074">
                  <c:v>1174</c:v>
                </c:pt>
                <c:pt idx="1075">
                  <c:v>1175</c:v>
                </c:pt>
                <c:pt idx="1076">
                  <c:v>1176</c:v>
                </c:pt>
                <c:pt idx="1077">
                  <c:v>1177</c:v>
                </c:pt>
                <c:pt idx="1078">
                  <c:v>1178</c:v>
                </c:pt>
                <c:pt idx="1079">
                  <c:v>1179</c:v>
                </c:pt>
                <c:pt idx="1080">
                  <c:v>1180</c:v>
                </c:pt>
                <c:pt idx="1081">
                  <c:v>1181</c:v>
                </c:pt>
                <c:pt idx="1082">
                  <c:v>1182</c:v>
                </c:pt>
                <c:pt idx="1083">
                  <c:v>1183</c:v>
                </c:pt>
                <c:pt idx="1084">
                  <c:v>1184</c:v>
                </c:pt>
                <c:pt idx="1085">
                  <c:v>1185</c:v>
                </c:pt>
                <c:pt idx="1086">
                  <c:v>1186</c:v>
                </c:pt>
                <c:pt idx="1087">
                  <c:v>1187</c:v>
                </c:pt>
                <c:pt idx="1088">
                  <c:v>1188</c:v>
                </c:pt>
                <c:pt idx="1089">
                  <c:v>1189</c:v>
                </c:pt>
                <c:pt idx="1090">
                  <c:v>1190</c:v>
                </c:pt>
                <c:pt idx="1091">
                  <c:v>1191</c:v>
                </c:pt>
                <c:pt idx="1092">
                  <c:v>1192</c:v>
                </c:pt>
                <c:pt idx="1093">
                  <c:v>1193</c:v>
                </c:pt>
                <c:pt idx="1094">
                  <c:v>1194</c:v>
                </c:pt>
                <c:pt idx="1095">
                  <c:v>1195</c:v>
                </c:pt>
                <c:pt idx="1096">
                  <c:v>1196</c:v>
                </c:pt>
                <c:pt idx="1097">
                  <c:v>1197</c:v>
                </c:pt>
                <c:pt idx="1098">
                  <c:v>1198</c:v>
                </c:pt>
                <c:pt idx="1099">
                  <c:v>1199</c:v>
                </c:pt>
                <c:pt idx="1100">
                  <c:v>1200</c:v>
                </c:pt>
                <c:pt idx="1101">
                  <c:v>1201</c:v>
                </c:pt>
                <c:pt idx="1102">
                  <c:v>1202</c:v>
                </c:pt>
                <c:pt idx="1103">
                  <c:v>1203</c:v>
                </c:pt>
                <c:pt idx="1104">
                  <c:v>1204</c:v>
                </c:pt>
                <c:pt idx="1105">
                  <c:v>1205</c:v>
                </c:pt>
                <c:pt idx="1106">
                  <c:v>1206</c:v>
                </c:pt>
                <c:pt idx="1107">
                  <c:v>1207</c:v>
                </c:pt>
                <c:pt idx="1108">
                  <c:v>1208</c:v>
                </c:pt>
                <c:pt idx="1109">
                  <c:v>1209</c:v>
                </c:pt>
                <c:pt idx="1110">
                  <c:v>1210</c:v>
                </c:pt>
                <c:pt idx="1111">
                  <c:v>1211</c:v>
                </c:pt>
                <c:pt idx="1112">
                  <c:v>1212</c:v>
                </c:pt>
                <c:pt idx="1113">
                  <c:v>1213</c:v>
                </c:pt>
                <c:pt idx="1114">
                  <c:v>1214</c:v>
                </c:pt>
                <c:pt idx="1115">
                  <c:v>1215</c:v>
                </c:pt>
                <c:pt idx="1116">
                  <c:v>1216</c:v>
                </c:pt>
                <c:pt idx="1117">
                  <c:v>1217</c:v>
                </c:pt>
                <c:pt idx="1118">
                  <c:v>1218</c:v>
                </c:pt>
                <c:pt idx="1119">
                  <c:v>1219</c:v>
                </c:pt>
                <c:pt idx="1120">
                  <c:v>1220</c:v>
                </c:pt>
                <c:pt idx="1121">
                  <c:v>1221</c:v>
                </c:pt>
                <c:pt idx="1122">
                  <c:v>1222</c:v>
                </c:pt>
                <c:pt idx="1123">
                  <c:v>1223</c:v>
                </c:pt>
                <c:pt idx="1124">
                  <c:v>1224</c:v>
                </c:pt>
                <c:pt idx="1125">
                  <c:v>1225</c:v>
                </c:pt>
                <c:pt idx="1126">
                  <c:v>1226</c:v>
                </c:pt>
                <c:pt idx="1127">
                  <c:v>1227</c:v>
                </c:pt>
                <c:pt idx="1128">
                  <c:v>1228</c:v>
                </c:pt>
                <c:pt idx="1129">
                  <c:v>1229</c:v>
                </c:pt>
                <c:pt idx="1130">
                  <c:v>1230</c:v>
                </c:pt>
                <c:pt idx="1131">
                  <c:v>1231</c:v>
                </c:pt>
                <c:pt idx="1132">
                  <c:v>1232</c:v>
                </c:pt>
                <c:pt idx="1133">
                  <c:v>1233</c:v>
                </c:pt>
                <c:pt idx="1134">
                  <c:v>1234</c:v>
                </c:pt>
                <c:pt idx="1135">
                  <c:v>1235</c:v>
                </c:pt>
                <c:pt idx="1136">
                  <c:v>1236</c:v>
                </c:pt>
                <c:pt idx="1137">
                  <c:v>1237</c:v>
                </c:pt>
                <c:pt idx="1138">
                  <c:v>1238</c:v>
                </c:pt>
                <c:pt idx="1139">
                  <c:v>1239</c:v>
                </c:pt>
                <c:pt idx="1140">
                  <c:v>1240</c:v>
                </c:pt>
                <c:pt idx="1141">
                  <c:v>1241</c:v>
                </c:pt>
                <c:pt idx="1142">
                  <c:v>1242</c:v>
                </c:pt>
                <c:pt idx="1143">
                  <c:v>1243</c:v>
                </c:pt>
                <c:pt idx="1144">
                  <c:v>1244</c:v>
                </c:pt>
                <c:pt idx="1145">
                  <c:v>1245</c:v>
                </c:pt>
                <c:pt idx="1146">
                  <c:v>1246</c:v>
                </c:pt>
                <c:pt idx="1147">
                  <c:v>1247</c:v>
                </c:pt>
                <c:pt idx="1148">
                  <c:v>1248</c:v>
                </c:pt>
                <c:pt idx="1149">
                  <c:v>1249</c:v>
                </c:pt>
                <c:pt idx="1150">
                  <c:v>1250</c:v>
                </c:pt>
                <c:pt idx="1151">
                  <c:v>1251</c:v>
                </c:pt>
                <c:pt idx="1152">
                  <c:v>1252</c:v>
                </c:pt>
                <c:pt idx="1153">
                  <c:v>1253</c:v>
                </c:pt>
                <c:pt idx="1154">
                  <c:v>1254</c:v>
                </c:pt>
                <c:pt idx="1155">
                  <c:v>1255</c:v>
                </c:pt>
                <c:pt idx="1156">
                  <c:v>1256</c:v>
                </c:pt>
                <c:pt idx="1157">
                  <c:v>1257</c:v>
                </c:pt>
                <c:pt idx="1158">
                  <c:v>1258</c:v>
                </c:pt>
                <c:pt idx="1159">
                  <c:v>1259</c:v>
                </c:pt>
                <c:pt idx="1160">
                  <c:v>1260</c:v>
                </c:pt>
                <c:pt idx="1161">
                  <c:v>1261</c:v>
                </c:pt>
                <c:pt idx="1162">
                  <c:v>1262</c:v>
                </c:pt>
                <c:pt idx="1163">
                  <c:v>1263</c:v>
                </c:pt>
                <c:pt idx="1164">
                  <c:v>1264</c:v>
                </c:pt>
                <c:pt idx="1165">
                  <c:v>1265</c:v>
                </c:pt>
                <c:pt idx="1166">
                  <c:v>1266</c:v>
                </c:pt>
                <c:pt idx="1167">
                  <c:v>1267</c:v>
                </c:pt>
                <c:pt idx="1168">
                  <c:v>1268</c:v>
                </c:pt>
                <c:pt idx="1169">
                  <c:v>1269</c:v>
                </c:pt>
                <c:pt idx="1170">
                  <c:v>1270</c:v>
                </c:pt>
                <c:pt idx="1171">
                  <c:v>1271</c:v>
                </c:pt>
                <c:pt idx="1172">
                  <c:v>1272</c:v>
                </c:pt>
                <c:pt idx="1173">
                  <c:v>1273</c:v>
                </c:pt>
                <c:pt idx="1174">
                  <c:v>1274</c:v>
                </c:pt>
                <c:pt idx="1175">
                  <c:v>1275</c:v>
                </c:pt>
                <c:pt idx="1176">
                  <c:v>1276</c:v>
                </c:pt>
                <c:pt idx="1177">
                  <c:v>1277</c:v>
                </c:pt>
                <c:pt idx="1178">
                  <c:v>1278</c:v>
                </c:pt>
                <c:pt idx="1179">
                  <c:v>1279</c:v>
                </c:pt>
                <c:pt idx="1180">
                  <c:v>1280</c:v>
                </c:pt>
                <c:pt idx="1181">
                  <c:v>1281</c:v>
                </c:pt>
                <c:pt idx="1182">
                  <c:v>1282</c:v>
                </c:pt>
                <c:pt idx="1183">
                  <c:v>1283</c:v>
                </c:pt>
                <c:pt idx="1184">
                  <c:v>1284</c:v>
                </c:pt>
                <c:pt idx="1185">
                  <c:v>1285</c:v>
                </c:pt>
                <c:pt idx="1186">
                  <c:v>1286</c:v>
                </c:pt>
                <c:pt idx="1187">
                  <c:v>1287</c:v>
                </c:pt>
                <c:pt idx="1188">
                  <c:v>1288</c:v>
                </c:pt>
                <c:pt idx="1189">
                  <c:v>1289</c:v>
                </c:pt>
                <c:pt idx="1190">
                  <c:v>1290</c:v>
                </c:pt>
                <c:pt idx="1191">
                  <c:v>1291</c:v>
                </c:pt>
                <c:pt idx="1192">
                  <c:v>1292</c:v>
                </c:pt>
                <c:pt idx="1193">
                  <c:v>1293</c:v>
                </c:pt>
                <c:pt idx="1194">
                  <c:v>1294</c:v>
                </c:pt>
                <c:pt idx="1195">
                  <c:v>1295</c:v>
                </c:pt>
                <c:pt idx="1196">
                  <c:v>1296</c:v>
                </c:pt>
                <c:pt idx="1197">
                  <c:v>1297</c:v>
                </c:pt>
                <c:pt idx="1198">
                  <c:v>1298</c:v>
                </c:pt>
                <c:pt idx="1199">
                  <c:v>1299</c:v>
                </c:pt>
                <c:pt idx="1200">
                  <c:v>1300</c:v>
                </c:pt>
                <c:pt idx="1201">
                  <c:v>1301</c:v>
                </c:pt>
                <c:pt idx="1202">
                  <c:v>1302</c:v>
                </c:pt>
                <c:pt idx="1203">
                  <c:v>1303</c:v>
                </c:pt>
                <c:pt idx="1204">
                  <c:v>1304</c:v>
                </c:pt>
                <c:pt idx="1205">
                  <c:v>1305</c:v>
                </c:pt>
                <c:pt idx="1206">
                  <c:v>1306</c:v>
                </c:pt>
                <c:pt idx="1207">
                  <c:v>1307</c:v>
                </c:pt>
                <c:pt idx="1208">
                  <c:v>1308</c:v>
                </c:pt>
                <c:pt idx="1209">
                  <c:v>1309</c:v>
                </c:pt>
                <c:pt idx="1210">
                  <c:v>1310</c:v>
                </c:pt>
                <c:pt idx="1211">
                  <c:v>1311</c:v>
                </c:pt>
                <c:pt idx="1212">
                  <c:v>1312</c:v>
                </c:pt>
                <c:pt idx="1213">
                  <c:v>1313</c:v>
                </c:pt>
                <c:pt idx="1214">
                  <c:v>1314</c:v>
                </c:pt>
                <c:pt idx="1215">
                  <c:v>1315</c:v>
                </c:pt>
                <c:pt idx="1216">
                  <c:v>1316</c:v>
                </c:pt>
                <c:pt idx="1217">
                  <c:v>1317</c:v>
                </c:pt>
                <c:pt idx="1218">
                  <c:v>1318</c:v>
                </c:pt>
                <c:pt idx="1219">
                  <c:v>1319</c:v>
                </c:pt>
                <c:pt idx="1220">
                  <c:v>1320</c:v>
                </c:pt>
                <c:pt idx="1221">
                  <c:v>1321</c:v>
                </c:pt>
                <c:pt idx="1222">
                  <c:v>1322</c:v>
                </c:pt>
                <c:pt idx="1223">
                  <c:v>1323</c:v>
                </c:pt>
                <c:pt idx="1224">
                  <c:v>1324</c:v>
                </c:pt>
                <c:pt idx="1225">
                  <c:v>1325</c:v>
                </c:pt>
                <c:pt idx="1226">
                  <c:v>1326</c:v>
                </c:pt>
                <c:pt idx="1227">
                  <c:v>1327</c:v>
                </c:pt>
                <c:pt idx="1228">
                  <c:v>1328</c:v>
                </c:pt>
                <c:pt idx="1229">
                  <c:v>1329</c:v>
                </c:pt>
                <c:pt idx="1230">
                  <c:v>1330</c:v>
                </c:pt>
                <c:pt idx="1231">
                  <c:v>1331</c:v>
                </c:pt>
                <c:pt idx="1232">
                  <c:v>1332</c:v>
                </c:pt>
                <c:pt idx="1233">
                  <c:v>1333</c:v>
                </c:pt>
                <c:pt idx="1234">
                  <c:v>1334</c:v>
                </c:pt>
                <c:pt idx="1235">
                  <c:v>1335</c:v>
                </c:pt>
                <c:pt idx="1236">
                  <c:v>1336</c:v>
                </c:pt>
                <c:pt idx="1237">
                  <c:v>1337</c:v>
                </c:pt>
                <c:pt idx="1238">
                  <c:v>1338</c:v>
                </c:pt>
                <c:pt idx="1239">
                  <c:v>1339</c:v>
                </c:pt>
                <c:pt idx="1240">
                  <c:v>1340</c:v>
                </c:pt>
                <c:pt idx="1241">
                  <c:v>1341</c:v>
                </c:pt>
                <c:pt idx="1242">
                  <c:v>1342</c:v>
                </c:pt>
                <c:pt idx="1243">
                  <c:v>1343</c:v>
                </c:pt>
                <c:pt idx="1244">
                  <c:v>1344</c:v>
                </c:pt>
                <c:pt idx="1245">
                  <c:v>1345</c:v>
                </c:pt>
                <c:pt idx="1246">
                  <c:v>1346</c:v>
                </c:pt>
                <c:pt idx="1247">
                  <c:v>1347</c:v>
                </c:pt>
                <c:pt idx="1248">
                  <c:v>1348</c:v>
                </c:pt>
                <c:pt idx="1249">
                  <c:v>1349</c:v>
                </c:pt>
                <c:pt idx="1250">
                  <c:v>1350</c:v>
                </c:pt>
                <c:pt idx="1251">
                  <c:v>1351</c:v>
                </c:pt>
                <c:pt idx="1252">
                  <c:v>1352</c:v>
                </c:pt>
                <c:pt idx="1253">
                  <c:v>1353</c:v>
                </c:pt>
                <c:pt idx="1254">
                  <c:v>1354</c:v>
                </c:pt>
                <c:pt idx="1255">
                  <c:v>1355</c:v>
                </c:pt>
                <c:pt idx="1256">
                  <c:v>1356</c:v>
                </c:pt>
                <c:pt idx="1257">
                  <c:v>1357</c:v>
                </c:pt>
                <c:pt idx="1258">
                  <c:v>1358</c:v>
                </c:pt>
                <c:pt idx="1259">
                  <c:v>1359</c:v>
                </c:pt>
                <c:pt idx="1260">
                  <c:v>1360</c:v>
                </c:pt>
                <c:pt idx="1261">
                  <c:v>1361</c:v>
                </c:pt>
                <c:pt idx="1262">
                  <c:v>1362</c:v>
                </c:pt>
                <c:pt idx="1263">
                  <c:v>1363</c:v>
                </c:pt>
                <c:pt idx="1264">
                  <c:v>1364</c:v>
                </c:pt>
                <c:pt idx="1265">
                  <c:v>1365</c:v>
                </c:pt>
                <c:pt idx="1266">
                  <c:v>1366</c:v>
                </c:pt>
                <c:pt idx="1267">
                  <c:v>1367</c:v>
                </c:pt>
                <c:pt idx="1268">
                  <c:v>1368</c:v>
                </c:pt>
                <c:pt idx="1269">
                  <c:v>1369</c:v>
                </c:pt>
                <c:pt idx="1270">
                  <c:v>1370</c:v>
                </c:pt>
                <c:pt idx="1271">
                  <c:v>1371</c:v>
                </c:pt>
                <c:pt idx="1272">
                  <c:v>1372</c:v>
                </c:pt>
                <c:pt idx="1273">
                  <c:v>1373</c:v>
                </c:pt>
                <c:pt idx="1274">
                  <c:v>1374</c:v>
                </c:pt>
                <c:pt idx="1275">
                  <c:v>1375</c:v>
                </c:pt>
                <c:pt idx="1276">
                  <c:v>1376</c:v>
                </c:pt>
                <c:pt idx="1277">
                  <c:v>1377</c:v>
                </c:pt>
                <c:pt idx="1278">
                  <c:v>1378</c:v>
                </c:pt>
                <c:pt idx="1279">
                  <c:v>1379</c:v>
                </c:pt>
                <c:pt idx="1280">
                  <c:v>1380</c:v>
                </c:pt>
                <c:pt idx="1281">
                  <c:v>1381</c:v>
                </c:pt>
                <c:pt idx="1282">
                  <c:v>1382</c:v>
                </c:pt>
                <c:pt idx="1283">
                  <c:v>1383</c:v>
                </c:pt>
                <c:pt idx="1284">
                  <c:v>1384</c:v>
                </c:pt>
                <c:pt idx="1285">
                  <c:v>1385</c:v>
                </c:pt>
                <c:pt idx="1286">
                  <c:v>1386</c:v>
                </c:pt>
                <c:pt idx="1287">
                  <c:v>1387</c:v>
                </c:pt>
                <c:pt idx="1288">
                  <c:v>1388</c:v>
                </c:pt>
                <c:pt idx="1289">
                  <c:v>1389</c:v>
                </c:pt>
                <c:pt idx="1290">
                  <c:v>1390</c:v>
                </c:pt>
                <c:pt idx="1291">
                  <c:v>1391</c:v>
                </c:pt>
                <c:pt idx="1292">
                  <c:v>1392</c:v>
                </c:pt>
                <c:pt idx="1293">
                  <c:v>1393</c:v>
                </c:pt>
                <c:pt idx="1294">
                  <c:v>1394</c:v>
                </c:pt>
                <c:pt idx="1295">
                  <c:v>1395</c:v>
                </c:pt>
                <c:pt idx="1296">
                  <c:v>1396</c:v>
                </c:pt>
                <c:pt idx="1297">
                  <c:v>1397</c:v>
                </c:pt>
                <c:pt idx="1298">
                  <c:v>1398</c:v>
                </c:pt>
                <c:pt idx="1299">
                  <c:v>1399</c:v>
                </c:pt>
                <c:pt idx="1300">
                  <c:v>1400</c:v>
                </c:pt>
                <c:pt idx="1301">
                  <c:v>1401</c:v>
                </c:pt>
                <c:pt idx="1302">
                  <c:v>1402</c:v>
                </c:pt>
                <c:pt idx="1303">
                  <c:v>1403</c:v>
                </c:pt>
                <c:pt idx="1304">
                  <c:v>1404</c:v>
                </c:pt>
                <c:pt idx="1305">
                  <c:v>1405</c:v>
                </c:pt>
                <c:pt idx="1306">
                  <c:v>1406</c:v>
                </c:pt>
                <c:pt idx="1307">
                  <c:v>1407</c:v>
                </c:pt>
                <c:pt idx="1308">
                  <c:v>1408</c:v>
                </c:pt>
                <c:pt idx="1309">
                  <c:v>1409</c:v>
                </c:pt>
                <c:pt idx="1310">
                  <c:v>1410</c:v>
                </c:pt>
                <c:pt idx="1311">
                  <c:v>1411</c:v>
                </c:pt>
                <c:pt idx="1312">
                  <c:v>1412</c:v>
                </c:pt>
                <c:pt idx="1313">
                  <c:v>1413</c:v>
                </c:pt>
                <c:pt idx="1314">
                  <c:v>1414</c:v>
                </c:pt>
                <c:pt idx="1315">
                  <c:v>1415</c:v>
                </c:pt>
                <c:pt idx="1316">
                  <c:v>1416</c:v>
                </c:pt>
                <c:pt idx="1317">
                  <c:v>1417</c:v>
                </c:pt>
                <c:pt idx="1318">
                  <c:v>1418</c:v>
                </c:pt>
                <c:pt idx="1319">
                  <c:v>1419</c:v>
                </c:pt>
                <c:pt idx="1320">
                  <c:v>1420</c:v>
                </c:pt>
                <c:pt idx="1321">
                  <c:v>1421</c:v>
                </c:pt>
                <c:pt idx="1322">
                  <c:v>1422</c:v>
                </c:pt>
                <c:pt idx="1323">
                  <c:v>1423</c:v>
                </c:pt>
                <c:pt idx="1324">
                  <c:v>1424</c:v>
                </c:pt>
                <c:pt idx="1325">
                  <c:v>1425</c:v>
                </c:pt>
                <c:pt idx="1326">
                  <c:v>1426</c:v>
                </c:pt>
                <c:pt idx="1327">
                  <c:v>1427</c:v>
                </c:pt>
                <c:pt idx="1328">
                  <c:v>1428</c:v>
                </c:pt>
                <c:pt idx="1329">
                  <c:v>1429</c:v>
                </c:pt>
                <c:pt idx="1330">
                  <c:v>1430</c:v>
                </c:pt>
                <c:pt idx="1331">
                  <c:v>1431</c:v>
                </c:pt>
                <c:pt idx="1332">
                  <c:v>1432</c:v>
                </c:pt>
                <c:pt idx="1333">
                  <c:v>1433</c:v>
                </c:pt>
                <c:pt idx="1334">
                  <c:v>1434</c:v>
                </c:pt>
                <c:pt idx="1335">
                  <c:v>1435</c:v>
                </c:pt>
                <c:pt idx="1336">
                  <c:v>1436</c:v>
                </c:pt>
                <c:pt idx="1337">
                  <c:v>1437</c:v>
                </c:pt>
                <c:pt idx="1338">
                  <c:v>1438</c:v>
                </c:pt>
                <c:pt idx="1339">
                  <c:v>1439</c:v>
                </c:pt>
                <c:pt idx="1340">
                  <c:v>1440</c:v>
                </c:pt>
                <c:pt idx="1341">
                  <c:v>1441</c:v>
                </c:pt>
                <c:pt idx="1342">
                  <c:v>1442</c:v>
                </c:pt>
                <c:pt idx="1343">
                  <c:v>1443</c:v>
                </c:pt>
                <c:pt idx="1344">
                  <c:v>1444</c:v>
                </c:pt>
                <c:pt idx="1345">
                  <c:v>1445</c:v>
                </c:pt>
                <c:pt idx="1346">
                  <c:v>1446</c:v>
                </c:pt>
                <c:pt idx="1347">
                  <c:v>1447</c:v>
                </c:pt>
                <c:pt idx="1348">
                  <c:v>1448</c:v>
                </c:pt>
                <c:pt idx="1349">
                  <c:v>1449</c:v>
                </c:pt>
                <c:pt idx="1350">
                  <c:v>1450</c:v>
                </c:pt>
                <c:pt idx="1351">
                  <c:v>1451</c:v>
                </c:pt>
                <c:pt idx="1352">
                  <c:v>1452</c:v>
                </c:pt>
                <c:pt idx="1353">
                  <c:v>1453</c:v>
                </c:pt>
                <c:pt idx="1354">
                  <c:v>1454</c:v>
                </c:pt>
                <c:pt idx="1355">
                  <c:v>1455</c:v>
                </c:pt>
                <c:pt idx="1356">
                  <c:v>1456</c:v>
                </c:pt>
                <c:pt idx="1357">
                  <c:v>1457</c:v>
                </c:pt>
                <c:pt idx="1358">
                  <c:v>1458</c:v>
                </c:pt>
                <c:pt idx="1359">
                  <c:v>1459</c:v>
                </c:pt>
                <c:pt idx="1360">
                  <c:v>1460</c:v>
                </c:pt>
                <c:pt idx="1361">
                  <c:v>1461</c:v>
                </c:pt>
                <c:pt idx="1362">
                  <c:v>1462</c:v>
                </c:pt>
                <c:pt idx="1363">
                  <c:v>1463</c:v>
                </c:pt>
                <c:pt idx="1364">
                  <c:v>1464</c:v>
                </c:pt>
                <c:pt idx="1365">
                  <c:v>1465</c:v>
                </c:pt>
                <c:pt idx="1366">
                  <c:v>1466</c:v>
                </c:pt>
                <c:pt idx="1367">
                  <c:v>1467</c:v>
                </c:pt>
                <c:pt idx="1368">
                  <c:v>1468</c:v>
                </c:pt>
                <c:pt idx="1369">
                  <c:v>1469</c:v>
                </c:pt>
                <c:pt idx="1370">
                  <c:v>1470</c:v>
                </c:pt>
                <c:pt idx="1371">
                  <c:v>1471</c:v>
                </c:pt>
                <c:pt idx="1372">
                  <c:v>1472</c:v>
                </c:pt>
                <c:pt idx="1373">
                  <c:v>1473</c:v>
                </c:pt>
                <c:pt idx="1374">
                  <c:v>1474</c:v>
                </c:pt>
                <c:pt idx="1375">
                  <c:v>1475</c:v>
                </c:pt>
                <c:pt idx="1376">
                  <c:v>1476</c:v>
                </c:pt>
                <c:pt idx="1377">
                  <c:v>1477</c:v>
                </c:pt>
                <c:pt idx="1378">
                  <c:v>1478</c:v>
                </c:pt>
                <c:pt idx="1379">
                  <c:v>1479</c:v>
                </c:pt>
                <c:pt idx="1380">
                  <c:v>1480</c:v>
                </c:pt>
                <c:pt idx="1381">
                  <c:v>1481</c:v>
                </c:pt>
                <c:pt idx="1382">
                  <c:v>1482</c:v>
                </c:pt>
                <c:pt idx="1383">
                  <c:v>1483</c:v>
                </c:pt>
                <c:pt idx="1384">
                  <c:v>1484</c:v>
                </c:pt>
                <c:pt idx="1385">
                  <c:v>1485</c:v>
                </c:pt>
                <c:pt idx="1386">
                  <c:v>1486</c:v>
                </c:pt>
                <c:pt idx="1387">
                  <c:v>1487</c:v>
                </c:pt>
                <c:pt idx="1388">
                  <c:v>1488</c:v>
                </c:pt>
                <c:pt idx="1389">
                  <c:v>1489</c:v>
                </c:pt>
                <c:pt idx="1390">
                  <c:v>1490</c:v>
                </c:pt>
                <c:pt idx="1391">
                  <c:v>1491</c:v>
                </c:pt>
                <c:pt idx="1392">
                  <c:v>1492</c:v>
                </c:pt>
                <c:pt idx="1393">
                  <c:v>1493</c:v>
                </c:pt>
                <c:pt idx="1394">
                  <c:v>1494</c:v>
                </c:pt>
                <c:pt idx="1395">
                  <c:v>1495</c:v>
                </c:pt>
                <c:pt idx="1396">
                  <c:v>1496</c:v>
                </c:pt>
                <c:pt idx="1397">
                  <c:v>1497</c:v>
                </c:pt>
                <c:pt idx="1398">
                  <c:v>1498</c:v>
                </c:pt>
                <c:pt idx="1399">
                  <c:v>1499</c:v>
                </c:pt>
                <c:pt idx="1400">
                  <c:v>1500</c:v>
                </c:pt>
                <c:pt idx="1401">
                  <c:v>1501</c:v>
                </c:pt>
                <c:pt idx="1402">
                  <c:v>1502</c:v>
                </c:pt>
                <c:pt idx="1403">
                  <c:v>1503</c:v>
                </c:pt>
                <c:pt idx="1404">
                  <c:v>1504</c:v>
                </c:pt>
                <c:pt idx="1405">
                  <c:v>1505</c:v>
                </c:pt>
                <c:pt idx="1406">
                  <c:v>1506</c:v>
                </c:pt>
                <c:pt idx="1407">
                  <c:v>1507</c:v>
                </c:pt>
                <c:pt idx="1408">
                  <c:v>1508</c:v>
                </c:pt>
                <c:pt idx="1409">
                  <c:v>1509</c:v>
                </c:pt>
                <c:pt idx="1410">
                  <c:v>1510</c:v>
                </c:pt>
                <c:pt idx="1411">
                  <c:v>1511</c:v>
                </c:pt>
                <c:pt idx="1412">
                  <c:v>1512</c:v>
                </c:pt>
                <c:pt idx="1413">
                  <c:v>1513</c:v>
                </c:pt>
                <c:pt idx="1414">
                  <c:v>1514</c:v>
                </c:pt>
                <c:pt idx="1415">
                  <c:v>1515</c:v>
                </c:pt>
                <c:pt idx="1416">
                  <c:v>1516</c:v>
                </c:pt>
                <c:pt idx="1417">
                  <c:v>1517</c:v>
                </c:pt>
                <c:pt idx="1418">
                  <c:v>1518</c:v>
                </c:pt>
                <c:pt idx="1419">
                  <c:v>1519</c:v>
                </c:pt>
                <c:pt idx="1420">
                  <c:v>1520</c:v>
                </c:pt>
                <c:pt idx="1421">
                  <c:v>1521</c:v>
                </c:pt>
                <c:pt idx="1422">
                  <c:v>1522</c:v>
                </c:pt>
                <c:pt idx="1423">
                  <c:v>1523</c:v>
                </c:pt>
                <c:pt idx="1424">
                  <c:v>1524</c:v>
                </c:pt>
                <c:pt idx="1425">
                  <c:v>1525</c:v>
                </c:pt>
                <c:pt idx="1426">
                  <c:v>1526</c:v>
                </c:pt>
                <c:pt idx="1427">
                  <c:v>1527</c:v>
                </c:pt>
                <c:pt idx="1428">
                  <c:v>1528</c:v>
                </c:pt>
                <c:pt idx="1429">
                  <c:v>1529</c:v>
                </c:pt>
                <c:pt idx="1430">
                  <c:v>1530</c:v>
                </c:pt>
                <c:pt idx="1431">
                  <c:v>1531</c:v>
                </c:pt>
                <c:pt idx="1432">
                  <c:v>1532</c:v>
                </c:pt>
                <c:pt idx="1433">
                  <c:v>1533</c:v>
                </c:pt>
                <c:pt idx="1434">
                  <c:v>1534</c:v>
                </c:pt>
                <c:pt idx="1435">
                  <c:v>1535</c:v>
                </c:pt>
                <c:pt idx="1436">
                  <c:v>1536</c:v>
                </c:pt>
                <c:pt idx="1437">
                  <c:v>1537</c:v>
                </c:pt>
                <c:pt idx="1438">
                  <c:v>1538</c:v>
                </c:pt>
                <c:pt idx="1439">
                  <c:v>1539</c:v>
                </c:pt>
                <c:pt idx="1440">
                  <c:v>1540</c:v>
                </c:pt>
                <c:pt idx="1441">
                  <c:v>1541</c:v>
                </c:pt>
                <c:pt idx="1442">
                  <c:v>1542</c:v>
                </c:pt>
                <c:pt idx="1443">
                  <c:v>1543</c:v>
                </c:pt>
                <c:pt idx="1444">
                  <c:v>1544</c:v>
                </c:pt>
                <c:pt idx="1445">
                  <c:v>1545</c:v>
                </c:pt>
                <c:pt idx="1446">
                  <c:v>1546</c:v>
                </c:pt>
                <c:pt idx="1447">
                  <c:v>1547</c:v>
                </c:pt>
                <c:pt idx="1448">
                  <c:v>1548</c:v>
                </c:pt>
                <c:pt idx="1449">
                  <c:v>1549</c:v>
                </c:pt>
                <c:pt idx="1450">
                  <c:v>1550</c:v>
                </c:pt>
                <c:pt idx="1451">
                  <c:v>1551</c:v>
                </c:pt>
                <c:pt idx="1452">
                  <c:v>1552</c:v>
                </c:pt>
                <c:pt idx="1453">
                  <c:v>1553</c:v>
                </c:pt>
                <c:pt idx="1454">
                  <c:v>1554</c:v>
                </c:pt>
                <c:pt idx="1455">
                  <c:v>1555</c:v>
                </c:pt>
                <c:pt idx="1456">
                  <c:v>1556</c:v>
                </c:pt>
                <c:pt idx="1457">
                  <c:v>1557</c:v>
                </c:pt>
                <c:pt idx="1458">
                  <c:v>1558</c:v>
                </c:pt>
                <c:pt idx="1459">
                  <c:v>1559</c:v>
                </c:pt>
                <c:pt idx="1460">
                  <c:v>1560</c:v>
                </c:pt>
                <c:pt idx="1461">
                  <c:v>1561</c:v>
                </c:pt>
                <c:pt idx="1462">
                  <c:v>1562</c:v>
                </c:pt>
                <c:pt idx="1463">
                  <c:v>1563</c:v>
                </c:pt>
                <c:pt idx="1464">
                  <c:v>1564</c:v>
                </c:pt>
                <c:pt idx="1465">
                  <c:v>1565</c:v>
                </c:pt>
                <c:pt idx="1466">
                  <c:v>1566</c:v>
                </c:pt>
                <c:pt idx="1467">
                  <c:v>1567</c:v>
                </c:pt>
                <c:pt idx="1468">
                  <c:v>1568</c:v>
                </c:pt>
                <c:pt idx="1469">
                  <c:v>1569</c:v>
                </c:pt>
                <c:pt idx="1470">
                  <c:v>1570</c:v>
                </c:pt>
                <c:pt idx="1471">
                  <c:v>1571</c:v>
                </c:pt>
                <c:pt idx="1472">
                  <c:v>1572</c:v>
                </c:pt>
                <c:pt idx="1473">
                  <c:v>1573</c:v>
                </c:pt>
                <c:pt idx="1474">
                  <c:v>1574</c:v>
                </c:pt>
                <c:pt idx="1475">
                  <c:v>1575</c:v>
                </c:pt>
                <c:pt idx="1476">
                  <c:v>1576</c:v>
                </c:pt>
                <c:pt idx="1477">
                  <c:v>1577</c:v>
                </c:pt>
                <c:pt idx="1478">
                  <c:v>1578</c:v>
                </c:pt>
                <c:pt idx="1479">
                  <c:v>1579</c:v>
                </c:pt>
                <c:pt idx="1480">
                  <c:v>1580</c:v>
                </c:pt>
                <c:pt idx="1481">
                  <c:v>1581</c:v>
                </c:pt>
                <c:pt idx="1482">
                  <c:v>1582</c:v>
                </c:pt>
                <c:pt idx="1483">
                  <c:v>1583</c:v>
                </c:pt>
                <c:pt idx="1484">
                  <c:v>1584</c:v>
                </c:pt>
                <c:pt idx="1485">
                  <c:v>1585</c:v>
                </c:pt>
                <c:pt idx="1486">
                  <c:v>1586</c:v>
                </c:pt>
                <c:pt idx="1487">
                  <c:v>1587</c:v>
                </c:pt>
                <c:pt idx="1488">
                  <c:v>1588</c:v>
                </c:pt>
                <c:pt idx="1489">
                  <c:v>1589</c:v>
                </c:pt>
                <c:pt idx="1490">
                  <c:v>1590</c:v>
                </c:pt>
                <c:pt idx="1491">
                  <c:v>1591</c:v>
                </c:pt>
                <c:pt idx="1492">
                  <c:v>1592</c:v>
                </c:pt>
                <c:pt idx="1493">
                  <c:v>1593</c:v>
                </c:pt>
                <c:pt idx="1494">
                  <c:v>1594</c:v>
                </c:pt>
                <c:pt idx="1495">
                  <c:v>1595</c:v>
                </c:pt>
                <c:pt idx="1496">
                  <c:v>1596</c:v>
                </c:pt>
                <c:pt idx="1497">
                  <c:v>1597</c:v>
                </c:pt>
                <c:pt idx="1498">
                  <c:v>1598</c:v>
                </c:pt>
                <c:pt idx="1499">
                  <c:v>1599</c:v>
                </c:pt>
                <c:pt idx="1500">
                  <c:v>1600</c:v>
                </c:pt>
                <c:pt idx="1501">
                  <c:v>1601</c:v>
                </c:pt>
                <c:pt idx="1502">
                  <c:v>1602</c:v>
                </c:pt>
                <c:pt idx="1503">
                  <c:v>1603</c:v>
                </c:pt>
                <c:pt idx="1504">
                  <c:v>1604</c:v>
                </c:pt>
                <c:pt idx="1505">
                  <c:v>1605</c:v>
                </c:pt>
                <c:pt idx="1506">
                  <c:v>1606</c:v>
                </c:pt>
                <c:pt idx="1507">
                  <c:v>1607</c:v>
                </c:pt>
                <c:pt idx="1508">
                  <c:v>1608</c:v>
                </c:pt>
                <c:pt idx="1509">
                  <c:v>1609</c:v>
                </c:pt>
                <c:pt idx="1510">
                  <c:v>1610</c:v>
                </c:pt>
                <c:pt idx="1511">
                  <c:v>1611</c:v>
                </c:pt>
                <c:pt idx="1512">
                  <c:v>1612</c:v>
                </c:pt>
                <c:pt idx="1513">
                  <c:v>1613</c:v>
                </c:pt>
                <c:pt idx="1514">
                  <c:v>1614</c:v>
                </c:pt>
                <c:pt idx="1515">
                  <c:v>1615</c:v>
                </c:pt>
                <c:pt idx="1516">
                  <c:v>1616</c:v>
                </c:pt>
                <c:pt idx="1517">
                  <c:v>1617</c:v>
                </c:pt>
                <c:pt idx="1518">
                  <c:v>1618</c:v>
                </c:pt>
                <c:pt idx="1519">
                  <c:v>1619</c:v>
                </c:pt>
                <c:pt idx="1520">
                  <c:v>1620</c:v>
                </c:pt>
                <c:pt idx="1521">
                  <c:v>1621</c:v>
                </c:pt>
                <c:pt idx="1522">
                  <c:v>1622</c:v>
                </c:pt>
                <c:pt idx="1523">
                  <c:v>1623</c:v>
                </c:pt>
                <c:pt idx="1524">
                  <c:v>1624</c:v>
                </c:pt>
                <c:pt idx="1525">
                  <c:v>1625</c:v>
                </c:pt>
                <c:pt idx="1526">
                  <c:v>1626</c:v>
                </c:pt>
                <c:pt idx="1527">
                  <c:v>1627</c:v>
                </c:pt>
                <c:pt idx="1528">
                  <c:v>1628</c:v>
                </c:pt>
                <c:pt idx="1529">
                  <c:v>1629</c:v>
                </c:pt>
                <c:pt idx="1530">
                  <c:v>1630</c:v>
                </c:pt>
                <c:pt idx="1531">
                  <c:v>1631</c:v>
                </c:pt>
                <c:pt idx="1532">
                  <c:v>1632</c:v>
                </c:pt>
                <c:pt idx="1533">
                  <c:v>1633</c:v>
                </c:pt>
                <c:pt idx="1534">
                  <c:v>1634</c:v>
                </c:pt>
                <c:pt idx="1535">
                  <c:v>1635</c:v>
                </c:pt>
                <c:pt idx="1536">
                  <c:v>1636</c:v>
                </c:pt>
                <c:pt idx="1537">
                  <c:v>1637</c:v>
                </c:pt>
                <c:pt idx="1538">
                  <c:v>1638</c:v>
                </c:pt>
                <c:pt idx="1539">
                  <c:v>1639</c:v>
                </c:pt>
                <c:pt idx="1540">
                  <c:v>1640</c:v>
                </c:pt>
                <c:pt idx="1541">
                  <c:v>1641</c:v>
                </c:pt>
                <c:pt idx="1542">
                  <c:v>1642</c:v>
                </c:pt>
                <c:pt idx="1543">
                  <c:v>1643</c:v>
                </c:pt>
                <c:pt idx="1544">
                  <c:v>1644</c:v>
                </c:pt>
                <c:pt idx="1545">
                  <c:v>1645</c:v>
                </c:pt>
                <c:pt idx="1546">
                  <c:v>1646</c:v>
                </c:pt>
                <c:pt idx="1547">
                  <c:v>1647</c:v>
                </c:pt>
                <c:pt idx="1548">
                  <c:v>1648</c:v>
                </c:pt>
                <c:pt idx="1549">
                  <c:v>1649</c:v>
                </c:pt>
                <c:pt idx="1550">
                  <c:v>1650</c:v>
                </c:pt>
                <c:pt idx="1551">
                  <c:v>1651</c:v>
                </c:pt>
                <c:pt idx="1552">
                  <c:v>1652</c:v>
                </c:pt>
                <c:pt idx="1553">
                  <c:v>1653</c:v>
                </c:pt>
                <c:pt idx="1554">
                  <c:v>1654</c:v>
                </c:pt>
                <c:pt idx="1555">
                  <c:v>1655</c:v>
                </c:pt>
                <c:pt idx="1556">
                  <c:v>1656</c:v>
                </c:pt>
                <c:pt idx="1557">
                  <c:v>1657</c:v>
                </c:pt>
                <c:pt idx="1558">
                  <c:v>1658</c:v>
                </c:pt>
                <c:pt idx="1559">
                  <c:v>1659</c:v>
                </c:pt>
                <c:pt idx="1560">
                  <c:v>1660</c:v>
                </c:pt>
                <c:pt idx="1561">
                  <c:v>1661</c:v>
                </c:pt>
                <c:pt idx="1562">
                  <c:v>1662</c:v>
                </c:pt>
                <c:pt idx="1563">
                  <c:v>1663</c:v>
                </c:pt>
                <c:pt idx="1564">
                  <c:v>1664</c:v>
                </c:pt>
                <c:pt idx="1565">
                  <c:v>1665</c:v>
                </c:pt>
                <c:pt idx="1566">
                  <c:v>1666</c:v>
                </c:pt>
                <c:pt idx="1567">
                  <c:v>1667</c:v>
                </c:pt>
                <c:pt idx="1568">
                  <c:v>1668</c:v>
                </c:pt>
                <c:pt idx="1569">
                  <c:v>1669</c:v>
                </c:pt>
                <c:pt idx="1570">
                  <c:v>1670</c:v>
                </c:pt>
                <c:pt idx="1571">
                  <c:v>1671</c:v>
                </c:pt>
                <c:pt idx="1572">
                  <c:v>1672</c:v>
                </c:pt>
                <c:pt idx="1573">
                  <c:v>1673</c:v>
                </c:pt>
                <c:pt idx="1574">
                  <c:v>1674</c:v>
                </c:pt>
                <c:pt idx="1575">
                  <c:v>1675</c:v>
                </c:pt>
                <c:pt idx="1576">
                  <c:v>1676</c:v>
                </c:pt>
                <c:pt idx="1577">
                  <c:v>1677</c:v>
                </c:pt>
                <c:pt idx="1578">
                  <c:v>1678</c:v>
                </c:pt>
                <c:pt idx="1579">
                  <c:v>1679</c:v>
                </c:pt>
                <c:pt idx="1580">
                  <c:v>1680</c:v>
                </c:pt>
                <c:pt idx="1581">
                  <c:v>1681</c:v>
                </c:pt>
                <c:pt idx="1582">
                  <c:v>1682</c:v>
                </c:pt>
                <c:pt idx="1583">
                  <c:v>1683</c:v>
                </c:pt>
                <c:pt idx="1584">
                  <c:v>1684</c:v>
                </c:pt>
                <c:pt idx="1585">
                  <c:v>1685</c:v>
                </c:pt>
                <c:pt idx="1586">
                  <c:v>1686</c:v>
                </c:pt>
                <c:pt idx="1587">
                  <c:v>1687</c:v>
                </c:pt>
                <c:pt idx="1588">
                  <c:v>1688</c:v>
                </c:pt>
                <c:pt idx="1589">
                  <c:v>1689</c:v>
                </c:pt>
                <c:pt idx="1590">
                  <c:v>1690</c:v>
                </c:pt>
                <c:pt idx="1591">
                  <c:v>1691</c:v>
                </c:pt>
                <c:pt idx="1592">
                  <c:v>1692</c:v>
                </c:pt>
                <c:pt idx="1593">
                  <c:v>1693</c:v>
                </c:pt>
                <c:pt idx="1594">
                  <c:v>1694</c:v>
                </c:pt>
                <c:pt idx="1595">
                  <c:v>1695</c:v>
                </c:pt>
                <c:pt idx="1596">
                  <c:v>1696</c:v>
                </c:pt>
                <c:pt idx="1597">
                  <c:v>1697</c:v>
                </c:pt>
                <c:pt idx="1598">
                  <c:v>1698</c:v>
                </c:pt>
                <c:pt idx="1599">
                  <c:v>1699</c:v>
                </c:pt>
                <c:pt idx="1600">
                  <c:v>1700</c:v>
                </c:pt>
                <c:pt idx="1601">
                  <c:v>1701</c:v>
                </c:pt>
                <c:pt idx="1602">
                  <c:v>1702</c:v>
                </c:pt>
                <c:pt idx="1603">
                  <c:v>1703</c:v>
                </c:pt>
                <c:pt idx="1604">
                  <c:v>1704</c:v>
                </c:pt>
                <c:pt idx="1605">
                  <c:v>1705</c:v>
                </c:pt>
                <c:pt idx="1606">
                  <c:v>1706</c:v>
                </c:pt>
                <c:pt idx="1607">
                  <c:v>1707</c:v>
                </c:pt>
                <c:pt idx="1608">
                  <c:v>1708</c:v>
                </c:pt>
                <c:pt idx="1609">
                  <c:v>1709</c:v>
                </c:pt>
                <c:pt idx="1610">
                  <c:v>1710</c:v>
                </c:pt>
                <c:pt idx="1611">
                  <c:v>1711</c:v>
                </c:pt>
                <c:pt idx="1612">
                  <c:v>1712</c:v>
                </c:pt>
                <c:pt idx="1613">
                  <c:v>1713</c:v>
                </c:pt>
                <c:pt idx="1614">
                  <c:v>1714</c:v>
                </c:pt>
                <c:pt idx="1615">
                  <c:v>1715</c:v>
                </c:pt>
                <c:pt idx="1616">
                  <c:v>1716</c:v>
                </c:pt>
                <c:pt idx="1617">
                  <c:v>1717</c:v>
                </c:pt>
                <c:pt idx="1618">
                  <c:v>1718</c:v>
                </c:pt>
                <c:pt idx="1619">
                  <c:v>1719</c:v>
                </c:pt>
                <c:pt idx="1620">
                  <c:v>1720</c:v>
                </c:pt>
                <c:pt idx="1621">
                  <c:v>1721</c:v>
                </c:pt>
                <c:pt idx="1622">
                  <c:v>1722</c:v>
                </c:pt>
                <c:pt idx="1623">
                  <c:v>1723</c:v>
                </c:pt>
                <c:pt idx="1624">
                  <c:v>1724</c:v>
                </c:pt>
                <c:pt idx="1625">
                  <c:v>1725</c:v>
                </c:pt>
                <c:pt idx="1626">
                  <c:v>1726</c:v>
                </c:pt>
                <c:pt idx="1627">
                  <c:v>1727</c:v>
                </c:pt>
                <c:pt idx="1628">
                  <c:v>1728</c:v>
                </c:pt>
                <c:pt idx="1629">
                  <c:v>1729</c:v>
                </c:pt>
                <c:pt idx="1630">
                  <c:v>1730</c:v>
                </c:pt>
                <c:pt idx="1631">
                  <c:v>1731</c:v>
                </c:pt>
                <c:pt idx="1632">
                  <c:v>1732</c:v>
                </c:pt>
                <c:pt idx="1633">
                  <c:v>1733</c:v>
                </c:pt>
                <c:pt idx="1634">
                  <c:v>1734</c:v>
                </c:pt>
                <c:pt idx="1635">
                  <c:v>1735</c:v>
                </c:pt>
                <c:pt idx="1636">
                  <c:v>1736</c:v>
                </c:pt>
                <c:pt idx="1637">
                  <c:v>1737</c:v>
                </c:pt>
                <c:pt idx="1638">
                  <c:v>1738</c:v>
                </c:pt>
                <c:pt idx="1639">
                  <c:v>1739</c:v>
                </c:pt>
                <c:pt idx="1640">
                  <c:v>1740</c:v>
                </c:pt>
                <c:pt idx="1641">
                  <c:v>1741</c:v>
                </c:pt>
                <c:pt idx="1642">
                  <c:v>1742</c:v>
                </c:pt>
                <c:pt idx="1643">
                  <c:v>1743</c:v>
                </c:pt>
                <c:pt idx="1644">
                  <c:v>1744</c:v>
                </c:pt>
                <c:pt idx="1645">
                  <c:v>1745</c:v>
                </c:pt>
                <c:pt idx="1646">
                  <c:v>1746</c:v>
                </c:pt>
                <c:pt idx="1647">
                  <c:v>1747</c:v>
                </c:pt>
                <c:pt idx="1648">
                  <c:v>1748</c:v>
                </c:pt>
                <c:pt idx="1649">
                  <c:v>1749</c:v>
                </c:pt>
                <c:pt idx="1650">
                  <c:v>1750</c:v>
                </c:pt>
                <c:pt idx="1651">
                  <c:v>1751</c:v>
                </c:pt>
                <c:pt idx="1652">
                  <c:v>1752</c:v>
                </c:pt>
                <c:pt idx="1653">
                  <c:v>1753</c:v>
                </c:pt>
                <c:pt idx="1654">
                  <c:v>1754</c:v>
                </c:pt>
                <c:pt idx="1655">
                  <c:v>1755</c:v>
                </c:pt>
                <c:pt idx="1656">
                  <c:v>1756</c:v>
                </c:pt>
                <c:pt idx="1657">
                  <c:v>1757</c:v>
                </c:pt>
                <c:pt idx="1658">
                  <c:v>1758</c:v>
                </c:pt>
                <c:pt idx="1659">
                  <c:v>1759</c:v>
                </c:pt>
                <c:pt idx="1660">
                  <c:v>1760</c:v>
                </c:pt>
                <c:pt idx="1661">
                  <c:v>1761</c:v>
                </c:pt>
                <c:pt idx="1662">
                  <c:v>1762</c:v>
                </c:pt>
                <c:pt idx="1663">
                  <c:v>1763</c:v>
                </c:pt>
                <c:pt idx="1664">
                  <c:v>1764</c:v>
                </c:pt>
                <c:pt idx="1665">
                  <c:v>1765</c:v>
                </c:pt>
                <c:pt idx="1666">
                  <c:v>1766</c:v>
                </c:pt>
                <c:pt idx="1667">
                  <c:v>1767</c:v>
                </c:pt>
                <c:pt idx="1668">
                  <c:v>1768</c:v>
                </c:pt>
                <c:pt idx="1669">
                  <c:v>1769</c:v>
                </c:pt>
                <c:pt idx="1670">
                  <c:v>1770</c:v>
                </c:pt>
                <c:pt idx="1671">
                  <c:v>1771</c:v>
                </c:pt>
                <c:pt idx="1672">
                  <c:v>1772</c:v>
                </c:pt>
                <c:pt idx="1673">
                  <c:v>1773</c:v>
                </c:pt>
                <c:pt idx="1674">
                  <c:v>1774</c:v>
                </c:pt>
                <c:pt idx="1675">
                  <c:v>1775</c:v>
                </c:pt>
                <c:pt idx="1676">
                  <c:v>1776</c:v>
                </c:pt>
                <c:pt idx="1677">
                  <c:v>1777</c:v>
                </c:pt>
                <c:pt idx="1678">
                  <c:v>1778</c:v>
                </c:pt>
                <c:pt idx="1679">
                  <c:v>1779</c:v>
                </c:pt>
                <c:pt idx="1680">
                  <c:v>1780</c:v>
                </c:pt>
                <c:pt idx="1681">
                  <c:v>1781</c:v>
                </c:pt>
                <c:pt idx="1682">
                  <c:v>1782</c:v>
                </c:pt>
                <c:pt idx="1683">
                  <c:v>1783</c:v>
                </c:pt>
                <c:pt idx="1684">
                  <c:v>1784</c:v>
                </c:pt>
                <c:pt idx="1685">
                  <c:v>1785</c:v>
                </c:pt>
                <c:pt idx="1686">
                  <c:v>1786</c:v>
                </c:pt>
                <c:pt idx="1687">
                  <c:v>1787</c:v>
                </c:pt>
                <c:pt idx="1688">
                  <c:v>1788</c:v>
                </c:pt>
                <c:pt idx="1689">
                  <c:v>1789</c:v>
                </c:pt>
                <c:pt idx="1690">
                  <c:v>1790</c:v>
                </c:pt>
                <c:pt idx="1691">
                  <c:v>1791</c:v>
                </c:pt>
                <c:pt idx="1692">
                  <c:v>1792</c:v>
                </c:pt>
                <c:pt idx="1693">
                  <c:v>1793</c:v>
                </c:pt>
                <c:pt idx="1694">
                  <c:v>1794</c:v>
                </c:pt>
                <c:pt idx="1695">
                  <c:v>1795</c:v>
                </c:pt>
                <c:pt idx="1696">
                  <c:v>1796</c:v>
                </c:pt>
                <c:pt idx="1697">
                  <c:v>1797</c:v>
                </c:pt>
                <c:pt idx="1698">
                  <c:v>1798</c:v>
                </c:pt>
                <c:pt idx="1699">
                  <c:v>1799</c:v>
                </c:pt>
                <c:pt idx="1700">
                  <c:v>1800</c:v>
                </c:pt>
                <c:pt idx="1701">
                  <c:v>1801</c:v>
                </c:pt>
                <c:pt idx="1702">
                  <c:v>1802</c:v>
                </c:pt>
                <c:pt idx="1703">
                  <c:v>1803</c:v>
                </c:pt>
                <c:pt idx="1704">
                  <c:v>1804</c:v>
                </c:pt>
                <c:pt idx="1705">
                  <c:v>1805</c:v>
                </c:pt>
                <c:pt idx="1706">
                  <c:v>1806</c:v>
                </c:pt>
                <c:pt idx="1707">
                  <c:v>1807</c:v>
                </c:pt>
                <c:pt idx="1708">
                  <c:v>1808</c:v>
                </c:pt>
                <c:pt idx="1709">
                  <c:v>1809</c:v>
                </c:pt>
                <c:pt idx="1710">
                  <c:v>1810</c:v>
                </c:pt>
                <c:pt idx="1711">
                  <c:v>1811</c:v>
                </c:pt>
                <c:pt idx="1712">
                  <c:v>1812</c:v>
                </c:pt>
                <c:pt idx="1713">
                  <c:v>1813</c:v>
                </c:pt>
                <c:pt idx="1714">
                  <c:v>1814</c:v>
                </c:pt>
                <c:pt idx="1715">
                  <c:v>1815</c:v>
                </c:pt>
                <c:pt idx="1716">
                  <c:v>1816</c:v>
                </c:pt>
                <c:pt idx="1717">
                  <c:v>1817</c:v>
                </c:pt>
                <c:pt idx="1718">
                  <c:v>1818</c:v>
                </c:pt>
                <c:pt idx="1719">
                  <c:v>1819</c:v>
                </c:pt>
                <c:pt idx="1720">
                  <c:v>1820</c:v>
                </c:pt>
                <c:pt idx="1721">
                  <c:v>1821</c:v>
                </c:pt>
                <c:pt idx="1722">
                  <c:v>1822</c:v>
                </c:pt>
                <c:pt idx="1723">
                  <c:v>1823</c:v>
                </c:pt>
                <c:pt idx="1724">
                  <c:v>1824</c:v>
                </c:pt>
                <c:pt idx="1725">
                  <c:v>1825</c:v>
                </c:pt>
                <c:pt idx="1726">
                  <c:v>1826</c:v>
                </c:pt>
                <c:pt idx="1727">
                  <c:v>1827</c:v>
                </c:pt>
                <c:pt idx="1728">
                  <c:v>1828</c:v>
                </c:pt>
                <c:pt idx="1729">
                  <c:v>1829</c:v>
                </c:pt>
                <c:pt idx="1730">
                  <c:v>1830</c:v>
                </c:pt>
                <c:pt idx="1731">
                  <c:v>1831</c:v>
                </c:pt>
                <c:pt idx="1732">
                  <c:v>1832</c:v>
                </c:pt>
                <c:pt idx="1733">
                  <c:v>1833</c:v>
                </c:pt>
                <c:pt idx="1734">
                  <c:v>1834</c:v>
                </c:pt>
                <c:pt idx="1735">
                  <c:v>1835</c:v>
                </c:pt>
                <c:pt idx="1736">
                  <c:v>1836</c:v>
                </c:pt>
                <c:pt idx="1737">
                  <c:v>1837</c:v>
                </c:pt>
                <c:pt idx="1738">
                  <c:v>1838</c:v>
                </c:pt>
                <c:pt idx="1739">
                  <c:v>1839</c:v>
                </c:pt>
                <c:pt idx="1740">
                  <c:v>1840</c:v>
                </c:pt>
                <c:pt idx="1741">
                  <c:v>1841</c:v>
                </c:pt>
                <c:pt idx="1742">
                  <c:v>1842</c:v>
                </c:pt>
                <c:pt idx="1743">
                  <c:v>1843</c:v>
                </c:pt>
                <c:pt idx="1744">
                  <c:v>1844</c:v>
                </c:pt>
                <c:pt idx="1745">
                  <c:v>1845</c:v>
                </c:pt>
                <c:pt idx="1746">
                  <c:v>1846</c:v>
                </c:pt>
                <c:pt idx="1747">
                  <c:v>1847</c:v>
                </c:pt>
                <c:pt idx="1748">
                  <c:v>1848</c:v>
                </c:pt>
                <c:pt idx="1749">
                  <c:v>1849</c:v>
                </c:pt>
                <c:pt idx="1750">
                  <c:v>1850</c:v>
                </c:pt>
                <c:pt idx="1751">
                  <c:v>1851</c:v>
                </c:pt>
                <c:pt idx="1752">
                  <c:v>1852</c:v>
                </c:pt>
                <c:pt idx="1753">
                  <c:v>1853</c:v>
                </c:pt>
                <c:pt idx="1754">
                  <c:v>1854</c:v>
                </c:pt>
                <c:pt idx="1755">
                  <c:v>1855</c:v>
                </c:pt>
                <c:pt idx="1756">
                  <c:v>1856</c:v>
                </c:pt>
                <c:pt idx="1757">
                  <c:v>1857</c:v>
                </c:pt>
                <c:pt idx="1758">
                  <c:v>1858</c:v>
                </c:pt>
                <c:pt idx="1759">
                  <c:v>1859</c:v>
                </c:pt>
                <c:pt idx="1760">
                  <c:v>1860</c:v>
                </c:pt>
                <c:pt idx="1761">
                  <c:v>1861</c:v>
                </c:pt>
                <c:pt idx="1762">
                  <c:v>1862</c:v>
                </c:pt>
                <c:pt idx="1763">
                  <c:v>1863</c:v>
                </c:pt>
                <c:pt idx="1764">
                  <c:v>1864</c:v>
                </c:pt>
                <c:pt idx="1765">
                  <c:v>1865</c:v>
                </c:pt>
                <c:pt idx="1766">
                  <c:v>1866</c:v>
                </c:pt>
                <c:pt idx="1767">
                  <c:v>1867</c:v>
                </c:pt>
                <c:pt idx="1768">
                  <c:v>1868</c:v>
                </c:pt>
                <c:pt idx="1769">
                  <c:v>1869</c:v>
                </c:pt>
                <c:pt idx="1770">
                  <c:v>1870</c:v>
                </c:pt>
                <c:pt idx="1771">
                  <c:v>1871</c:v>
                </c:pt>
                <c:pt idx="1772">
                  <c:v>1872</c:v>
                </c:pt>
                <c:pt idx="1773">
                  <c:v>1873</c:v>
                </c:pt>
                <c:pt idx="1774">
                  <c:v>1874</c:v>
                </c:pt>
                <c:pt idx="1775">
                  <c:v>1875</c:v>
                </c:pt>
                <c:pt idx="1776">
                  <c:v>1876</c:v>
                </c:pt>
                <c:pt idx="1777">
                  <c:v>1877</c:v>
                </c:pt>
                <c:pt idx="1778">
                  <c:v>1878</c:v>
                </c:pt>
                <c:pt idx="1779">
                  <c:v>1879</c:v>
                </c:pt>
                <c:pt idx="1780">
                  <c:v>1880</c:v>
                </c:pt>
                <c:pt idx="1781">
                  <c:v>1881</c:v>
                </c:pt>
                <c:pt idx="1782">
                  <c:v>1882</c:v>
                </c:pt>
                <c:pt idx="1783">
                  <c:v>1883</c:v>
                </c:pt>
                <c:pt idx="1784">
                  <c:v>1884</c:v>
                </c:pt>
                <c:pt idx="1785">
                  <c:v>1885</c:v>
                </c:pt>
                <c:pt idx="1786">
                  <c:v>1886</c:v>
                </c:pt>
                <c:pt idx="1787">
                  <c:v>1887</c:v>
                </c:pt>
                <c:pt idx="1788">
                  <c:v>1888</c:v>
                </c:pt>
                <c:pt idx="1789">
                  <c:v>1889</c:v>
                </c:pt>
                <c:pt idx="1790">
                  <c:v>1890</c:v>
                </c:pt>
                <c:pt idx="1791">
                  <c:v>1891</c:v>
                </c:pt>
                <c:pt idx="1792">
                  <c:v>1892</c:v>
                </c:pt>
                <c:pt idx="1793">
                  <c:v>1893</c:v>
                </c:pt>
                <c:pt idx="1794">
                  <c:v>1894</c:v>
                </c:pt>
                <c:pt idx="1795">
                  <c:v>1895</c:v>
                </c:pt>
                <c:pt idx="1796">
                  <c:v>1896</c:v>
                </c:pt>
                <c:pt idx="1797">
                  <c:v>1897</c:v>
                </c:pt>
                <c:pt idx="1798">
                  <c:v>1898</c:v>
                </c:pt>
                <c:pt idx="1799">
                  <c:v>1899</c:v>
                </c:pt>
                <c:pt idx="1800">
                  <c:v>1900</c:v>
                </c:pt>
                <c:pt idx="1801">
                  <c:v>1901</c:v>
                </c:pt>
                <c:pt idx="1802">
                  <c:v>1902</c:v>
                </c:pt>
                <c:pt idx="1803">
                  <c:v>1903</c:v>
                </c:pt>
                <c:pt idx="1804">
                  <c:v>1904</c:v>
                </c:pt>
                <c:pt idx="1805">
                  <c:v>1905</c:v>
                </c:pt>
                <c:pt idx="1806">
                  <c:v>1906</c:v>
                </c:pt>
                <c:pt idx="1807">
                  <c:v>1907</c:v>
                </c:pt>
                <c:pt idx="1808">
                  <c:v>1908</c:v>
                </c:pt>
                <c:pt idx="1809">
                  <c:v>1909</c:v>
                </c:pt>
                <c:pt idx="1810">
                  <c:v>1910</c:v>
                </c:pt>
                <c:pt idx="1811">
                  <c:v>1911</c:v>
                </c:pt>
                <c:pt idx="1812">
                  <c:v>1912</c:v>
                </c:pt>
                <c:pt idx="1813">
                  <c:v>1913</c:v>
                </c:pt>
                <c:pt idx="1814">
                  <c:v>1914</c:v>
                </c:pt>
                <c:pt idx="1815">
                  <c:v>1915</c:v>
                </c:pt>
                <c:pt idx="1816">
                  <c:v>1916</c:v>
                </c:pt>
                <c:pt idx="1817">
                  <c:v>1917</c:v>
                </c:pt>
                <c:pt idx="1818">
                  <c:v>1918</c:v>
                </c:pt>
                <c:pt idx="1819">
                  <c:v>1919</c:v>
                </c:pt>
                <c:pt idx="1820">
                  <c:v>1920</c:v>
                </c:pt>
                <c:pt idx="1821">
                  <c:v>1921</c:v>
                </c:pt>
                <c:pt idx="1822">
                  <c:v>1922</c:v>
                </c:pt>
                <c:pt idx="1823">
                  <c:v>1923</c:v>
                </c:pt>
                <c:pt idx="1824">
                  <c:v>1924</c:v>
                </c:pt>
                <c:pt idx="1825">
                  <c:v>1925</c:v>
                </c:pt>
                <c:pt idx="1826">
                  <c:v>1926</c:v>
                </c:pt>
                <c:pt idx="1827">
                  <c:v>1927</c:v>
                </c:pt>
                <c:pt idx="1828">
                  <c:v>1928</c:v>
                </c:pt>
                <c:pt idx="1829">
                  <c:v>1929</c:v>
                </c:pt>
                <c:pt idx="1830">
                  <c:v>1930</c:v>
                </c:pt>
                <c:pt idx="1831">
                  <c:v>1931</c:v>
                </c:pt>
                <c:pt idx="1832">
                  <c:v>1932</c:v>
                </c:pt>
                <c:pt idx="1833">
                  <c:v>1933</c:v>
                </c:pt>
                <c:pt idx="1834">
                  <c:v>1934</c:v>
                </c:pt>
                <c:pt idx="1835">
                  <c:v>1935</c:v>
                </c:pt>
                <c:pt idx="1836">
                  <c:v>1936</c:v>
                </c:pt>
                <c:pt idx="1837">
                  <c:v>1937</c:v>
                </c:pt>
                <c:pt idx="1838">
                  <c:v>1938</c:v>
                </c:pt>
                <c:pt idx="1839">
                  <c:v>1939</c:v>
                </c:pt>
                <c:pt idx="1840">
                  <c:v>1940</c:v>
                </c:pt>
                <c:pt idx="1841">
                  <c:v>1941</c:v>
                </c:pt>
                <c:pt idx="1842">
                  <c:v>1942</c:v>
                </c:pt>
                <c:pt idx="1843">
                  <c:v>1943</c:v>
                </c:pt>
                <c:pt idx="1844">
                  <c:v>1944</c:v>
                </c:pt>
                <c:pt idx="1845">
                  <c:v>1945</c:v>
                </c:pt>
                <c:pt idx="1846">
                  <c:v>1946</c:v>
                </c:pt>
                <c:pt idx="1847">
                  <c:v>1947</c:v>
                </c:pt>
                <c:pt idx="1848">
                  <c:v>1948</c:v>
                </c:pt>
                <c:pt idx="1849">
                  <c:v>1949</c:v>
                </c:pt>
                <c:pt idx="1850">
                  <c:v>1950</c:v>
                </c:pt>
                <c:pt idx="1851">
                  <c:v>1951</c:v>
                </c:pt>
                <c:pt idx="1852">
                  <c:v>1952</c:v>
                </c:pt>
                <c:pt idx="1853">
                  <c:v>1953</c:v>
                </c:pt>
                <c:pt idx="1854">
                  <c:v>1954</c:v>
                </c:pt>
                <c:pt idx="1855">
                  <c:v>1955</c:v>
                </c:pt>
                <c:pt idx="1856">
                  <c:v>1956</c:v>
                </c:pt>
                <c:pt idx="1857">
                  <c:v>1957</c:v>
                </c:pt>
                <c:pt idx="1858">
                  <c:v>1958</c:v>
                </c:pt>
                <c:pt idx="1859">
                  <c:v>1959</c:v>
                </c:pt>
                <c:pt idx="1860">
                  <c:v>1960</c:v>
                </c:pt>
                <c:pt idx="1861">
                  <c:v>1961</c:v>
                </c:pt>
                <c:pt idx="1862">
                  <c:v>1962</c:v>
                </c:pt>
                <c:pt idx="1863">
                  <c:v>1963</c:v>
                </c:pt>
                <c:pt idx="1864">
                  <c:v>1964</c:v>
                </c:pt>
                <c:pt idx="1865">
                  <c:v>1965</c:v>
                </c:pt>
                <c:pt idx="1866">
                  <c:v>1966</c:v>
                </c:pt>
                <c:pt idx="1867">
                  <c:v>1967</c:v>
                </c:pt>
                <c:pt idx="1868">
                  <c:v>1968</c:v>
                </c:pt>
                <c:pt idx="1869">
                  <c:v>1969</c:v>
                </c:pt>
                <c:pt idx="1870">
                  <c:v>1970</c:v>
                </c:pt>
                <c:pt idx="1871">
                  <c:v>1971</c:v>
                </c:pt>
                <c:pt idx="1872">
                  <c:v>1972</c:v>
                </c:pt>
                <c:pt idx="1873">
                  <c:v>1973</c:v>
                </c:pt>
                <c:pt idx="1874">
                  <c:v>1974</c:v>
                </c:pt>
                <c:pt idx="1875">
                  <c:v>1975</c:v>
                </c:pt>
                <c:pt idx="1876">
                  <c:v>1976</c:v>
                </c:pt>
                <c:pt idx="1877">
                  <c:v>1977</c:v>
                </c:pt>
                <c:pt idx="1878">
                  <c:v>1978</c:v>
                </c:pt>
                <c:pt idx="1879">
                  <c:v>1979</c:v>
                </c:pt>
                <c:pt idx="1880">
                  <c:v>1980</c:v>
                </c:pt>
                <c:pt idx="1881">
                  <c:v>1981</c:v>
                </c:pt>
                <c:pt idx="1882">
                  <c:v>1982</c:v>
                </c:pt>
                <c:pt idx="1883">
                  <c:v>1983</c:v>
                </c:pt>
                <c:pt idx="1884">
                  <c:v>1984</c:v>
                </c:pt>
                <c:pt idx="1885">
                  <c:v>1985</c:v>
                </c:pt>
                <c:pt idx="1886">
                  <c:v>1986</c:v>
                </c:pt>
                <c:pt idx="1887">
                  <c:v>1987</c:v>
                </c:pt>
                <c:pt idx="1888">
                  <c:v>1988</c:v>
                </c:pt>
                <c:pt idx="1889">
                  <c:v>1989</c:v>
                </c:pt>
                <c:pt idx="1890">
                  <c:v>1990</c:v>
                </c:pt>
                <c:pt idx="1891">
                  <c:v>1991</c:v>
                </c:pt>
                <c:pt idx="1892">
                  <c:v>1992</c:v>
                </c:pt>
                <c:pt idx="1893">
                  <c:v>1993</c:v>
                </c:pt>
                <c:pt idx="1894">
                  <c:v>1994</c:v>
                </c:pt>
                <c:pt idx="1895">
                  <c:v>1995</c:v>
                </c:pt>
                <c:pt idx="1896">
                  <c:v>1996</c:v>
                </c:pt>
                <c:pt idx="1897">
                  <c:v>1997</c:v>
                </c:pt>
                <c:pt idx="1898">
                  <c:v>1998</c:v>
                </c:pt>
                <c:pt idx="1899">
                  <c:v>1999</c:v>
                </c:pt>
                <c:pt idx="1900">
                  <c:v>2000</c:v>
                </c:pt>
                <c:pt idx="1901">
                  <c:v>2001</c:v>
                </c:pt>
                <c:pt idx="1902">
                  <c:v>2002</c:v>
                </c:pt>
                <c:pt idx="1903">
                  <c:v>2003</c:v>
                </c:pt>
                <c:pt idx="1904">
                  <c:v>2004</c:v>
                </c:pt>
                <c:pt idx="1905">
                  <c:v>2005</c:v>
                </c:pt>
                <c:pt idx="1906">
                  <c:v>2006</c:v>
                </c:pt>
                <c:pt idx="1907">
                  <c:v>2007</c:v>
                </c:pt>
                <c:pt idx="1908">
                  <c:v>2008</c:v>
                </c:pt>
                <c:pt idx="1909">
                  <c:v>2009</c:v>
                </c:pt>
                <c:pt idx="1910">
                  <c:v>2010</c:v>
                </c:pt>
                <c:pt idx="1911">
                  <c:v>2011</c:v>
                </c:pt>
                <c:pt idx="1912">
                  <c:v>2012</c:v>
                </c:pt>
                <c:pt idx="1913">
                  <c:v>2013</c:v>
                </c:pt>
                <c:pt idx="1914">
                  <c:v>2014</c:v>
                </c:pt>
                <c:pt idx="1915">
                  <c:v>2015</c:v>
                </c:pt>
                <c:pt idx="1916">
                  <c:v>2016</c:v>
                </c:pt>
                <c:pt idx="1917">
                  <c:v>2017</c:v>
                </c:pt>
                <c:pt idx="1918">
                  <c:v>2018</c:v>
                </c:pt>
                <c:pt idx="1919">
                  <c:v>2019</c:v>
                </c:pt>
                <c:pt idx="1920">
                  <c:v>2020</c:v>
                </c:pt>
                <c:pt idx="1921">
                  <c:v>2021</c:v>
                </c:pt>
                <c:pt idx="1922">
                  <c:v>2022</c:v>
                </c:pt>
                <c:pt idx="1923">
                  <c:v>2023</c:v>
                </c:pt>
                <c:pt idx="1924">
                  <c:v>2024</c:v>
                </c:pt>
                <c:pt idx="1925">
                  <c:v>2025</c:v>
                </c:pt>
                <c:pt idx="1926">
                  <c:v>2026</c:v>
                </c:pt>
                <c:pt idx="1927">
                  <c:v>2027</c:v>
                </c:pt>
                <c:pt idx="1928">
                  <c:v>2028</c:v>
                </c:pt>
                <c:pt idx="1929">
                  <c:v>2029</c:v>
                </c:pt>
                <c:pt idx="1930">
                  <c:v>2030</c:v>
                </c:pt>
                <c:pt idx="1931">
                  <c:v>2031</c:v>
                </c:pt>
                <c:pt idx="1932">
                  <c:v>2032</c:v>
                </c:pt>
                <c:pt idx="1933">
                  <c:v>2033</c:v>
                </c:pt>
                <c:pt idx="1934">
                  <c:v>2034</c:v>
                </c:pt>
                <c:pt idx="1935">
                  <c:v>2035</c:v>
                </c:pt>
                <c:pt idx="1936">
                  <c:v>2036</c:v>
                </c:pt>
                <c:pt idx="1937">
                  <c:v>2037</c:v>
                </c:pt>
                <c:pt idx="1938">
                  <c:v>2038</c:v>
                </c:pt>
                <c:pt idx="1939">
                  <c:v>2039</c:v>
                </c:pt>
                <c:pt idx="1940">
                  <c:v>2040</c:v>
                </c:pt>
                <c:pt idx="1941">
                  <c:v>2041</c:v>
                </c:pt>
                <c:pt idx="1942">
                  <c:v>2042</c:v>
                </c:pt>
                <c:pt idx="1943">
                  <c:v>2043</c:v>
                </c:pt>
                <c:pt idx="1944">
                  <c:v>2044</c:v>
                </c:pt>
                <c:pt idx="1945">
                  <c:v>2045</c:v>
                </c:pt>
                <c:pt idx="1946">
                  <c:v>2046</c:v>
                </c:pt>
                <c:pt idx="1947">
                  <c:v>2047</c:v>
                </c:pt>
                <c:pt idx="1948">
                  <c:v>2048</c:v>
                </c:pt>
                <c:pt idx="1949">
                  <c:v>2049</c:v>
                </c:pt>
                <c:pt idx="1950">
                  <c:v>2050</c:v>
                </c:pt>
                <c:pt idx="1951">
                  <c:v>2051</c:v>
                </c:pt>
                <c:pt idx="1952">
                  <c:v>2052</c:v>
                </c:pt>
                <c:pt idx="1953">
                  <c:v>2053</c:v>
                </c:pt>
                <c:pt idx="1954">
                  <c:v>2054</c:v>
                </c:pt>
                <c:pt idx="1955">
                  <c:v>2055</c:v>
                </c:pt>
                <c:pt idx="1956">
                  <c:v>2056</c:v>
                </c:pt>
                <c:pt idx="1957">
                  <c:v>2057</c:v>
                </c:pt>
                <c:pt idx="1958">
                  <c:v>2058</c:v>
                </c:pt>
                <c:pt idx="1959">
                  <c:v>2059</c:v>
                </c:pt>
                <c:pt idx="1960">
                  <c:v>2060</c:v>
                </c:pt>
                <c:pt idx="1961">
                  <c:v>2061</c:v>
                </c:pt>
                <c:pt idx="1962">
                  <c:v>2062</c:v>
                </c:pt>
                <c:pt idx="1963">
                  <c:v>2063</c:v>
                </c:pt>
                <c:pt idx="1964">
                  <c:v>2064</c:v>
                </c:pt>
                <c:pt idx="1965">
                  <c:v>2065</c:v>
                </c:pt>
                <c:pt idx="1966">
                  <c:v>2066</c:v>
                </c:pt>
                <c:pt idx="1967">
                  <c:v>2067</c:v>
                </c:pt>
                <c:pt idx="1968">
                  <c:v>2068</c:v>
                </c:pt>
                <c:pt idx="1969">
                  <c:v>2069</c:v>
                </c:pt>
                <c:pt idx="1970">
                  <c:v>2070</c:v>
                </c:pt>
                <c:pt idx="1971">
                  <c:v>2071</c:v>
                </c:pt>
                <c:pt idx="1972">
                  <c:v>2072</c:v>
                </c:pt>
                <c:pt idx="1973">
                  <c:v>2073</c:v>
                </c:pt>
                <c:pt idx="1974">
                  <c:v>2074</c:v>
                </c:pt>
                <c:pt idx="1975">
                  <c:v>2075</c:v>
                </c:pt>
                <c:pt idx="1976">
                  <c:v>2076</c:v>
                </c:pt>
                <c:pt idx="1977">
                  <c:v>2077</c:v>
                </c:pt>
                <c:pt idx="1978">
                  <c:v>2078</c:v>
                </c:pt>
                <c:pt idx="1979">
                  <c:v>2079</c:v>
                </c:pt>
                <c:pt idx="1980">
                  <c:v>2080</c:v>
                </c:pt>
                <c:pt idx="1981">
                  <c:v>2081</c:v>
                </c:pt>
                <c:pt idx="1982">
                  <c:v>2082</c:v>
                </c:pt>
                <c:pt idx="1983">
                  <c:v>2083</c:v>
                </c:pt>
                <c:pt idx="1984">
                  <c:v>2084</c:v>
                </c:pt>
                <c:pt idx="1985">
                  <c:v>2085</c:v>
                </c:pt>
                <c:pt idx="1986">
                  <c:v>2086</c:v>
                </c:pt>
                <c:pt idx="1987">
                  <c:v>2087</c:v>
                </c:pt>
                <c:pt idx="1988">
                  <c:v>2088</c:v>
                </c:pt>
                <c:pt idx="1989">
                  <c:v>2089</c:v>
                </c:pt>
                <c:pt idx="1990">
                  <c:v>2090</c:v>
                </c:pt>
                <c:pt idx="1991">
                  <c:v>2091</c:v>
                </c:pt>
                <c:pt idx="1992">
                  <c:v>2092</c:v>
                </c:pt>
                <c:pt idx="1993">
                  <c:v>2093</c:v>
                </c:pt>
                <c:pt idx="1994">
                  <c:v>2094</c:v>
                </c:pt>
                <c:pt idx="1995">
                  <c:v>2095</c:v>
                </c:pt>
                <c:pt idx="1996">
                  <c:v>2096</c:v>
                </c:pt>
                <c:pt idx="1997">
                  <c:v>2097</c:v>
                </c:pt>
                <c:pt idx="1998">
                  <c:v>2098</c:v>
                </c:pt>
                <c:pt idx="1999">
                  <c:v>2099</c:v>
                </c:pt>
                <c:pt idx="2000">
                  <c:v>2100</c:v>
                </c:pt>
                <c:pt idx="2001">
                  <c:v>2101</c:v>
                </c:pt>
                <c:pt idx="2002">
                  <c:v>2102</c:v>
                </c:pt>
                <c:pt idx="2003">
                  <c:v>2103</c:v>
                </c:pt>
                <c:pt idx="2004">
                  <c:v>2104</c:v>
                </c:pt>
                <c:pt idx="2005">
                  <c:v>2105</c:v>
                </c:pt>
                <c:pt idx="2006">
                  <c:v>2106</c:v>
                </c:pt>
                <c:pt idx="2007">
                  <c:v>2107</c:v>
                </c:pt>
                <c:pt idx="2008">
                  <c:v>2108</c:v>
                </c:pt>
                <c:pt idx="2009">
                  <c:v>2109</c:v>
                </c:pt>
                <c:pt idx="2010">
                  <c:v>2110</c:v>
                </c:pt>
                <c:pt idx="2011">
                  <c:v>2111</c:v>
                </c:pt>
                <c:pt idx="2012">
                  <c:v>2112</c:v>
                </c:pt>
                <c:pt idx="2013">
                  <c:v>2113</c:v>
                </c:pt>
                <c:pt idx="2014">
                  <c:v>2114</c:v>
                </c:pt>
                <c:pt idx="2015">
                  <c:v>2115</c:v>
                </c:pt>
                <c:pt idx="2016">
                  <c:v>2116</c:v>
                </c:pt>
                <c:pt idx="2017">
                  <c:v>2117</c:v>
                </c:pt>
                <c:pt idx="2018">
                  <c:v>2118</c:v>
                </c:pt>
                <c:pt idx="2019">
                  <c:v>2119</c:v>
                </c:pt>
                <c:pt idx="2020">
                  <c:v>2120</c:v>
                </c:pt>
                <c:pt idx="2021">
                  <c:v>2121</c:v>
                </c:pt>
                <c:pt idx="2022">
                  <c:v>2122</c:v>
                </c:pt>
                <c:pt idx="2023">
                  <c:v>2123</c:v>
                </c:pt>
                <c:pt idx="2024">
                  <c:v>2124</c:v>
                </c:pt>
                <c:pt idx="2025">
                  <c:v>2125</c:v>
                </c:pt>
                <c:pt idx="2026">
                  <c:v>2126</c:v>
                </c:pt>
                <c:pt idx="2027">
                  <c:v>2127</c:v>
                </c:pt>
                <c:pt idx="2028">
                  <c:v>2128</c:v>
                </c:pt>
                <c:pt idx="2029">
                  <c:v>2129</c:v>
                </c:pt>
                <c:pt idx="2030">
                  <c:v>2130</c:v>
                </c:pt>
                <c:pt idx="2031">
                  <c:v>2131</c:v>
                </c:pt>
                <c:pt idx="2032">
                  <c:v>2132</c:v>
                </c:pt>
                <c:pt idx="2033">
                  <c:v>2133</c:v>
                </c:pt>
                <c:pt idx="2034">
                  <c:v>2134</c:v>
                </c:pt>
                <c:pt idx="2035">
                  <c:v>2135</c:v>
                </c:pt>
                <c:pt idx="2036">
                  <c:v>2136</c:v>
                </c:pt>
                <c:pt idx="2037">
                  <c:v>2137</c:v>
                </c:pt>
                <c:pt idx="2038">
                  <c:v>2138</c:v>
                </c:pt>
                <c:pt idx="2039">
                  <c:v>2139</c:v>
                </c:pt>
                <c:pt idx="2040">
                  <c:v>2140</c:v>
                </c:pt>
                <c:pt idx="2041">
                  <c:v>2141</c:v>
                </c:pt>
                <c:pt idx="2042">
                  <c:v>2142</c:v>
                </c:pt>
                <c:pt idx="2043">
                  <c:v>2143</c:v>
                </c:pt>
                <c:pt idx="2044">
                  <c:v>2144</c:v>
                </c:pt>
                <c:pt idx="2045">
                  <c:v>2145</c:v>
                </c:pt>
                <c:pt idx="2046">
                  <c:v>2146</c:v>
                </c:pt>
                <c:pt idx="2047">
                  <c:v>2147</c:v>
                </c:pt>
                <c:pt idx="2048">
                  <c:v>2148</c:v>
                </c:pt>
                <c:pt idx="2049">
                  <c:v>2149</c:v>
                </c:pt>
                <c:pt idx="2050">
                  <c:v>2150</c:v>
                </c:pt>
                <c:pt idx="2051">
                  <c:v>2151</c:v>
                </c:pt>
                <c:pt idx="2052">
                  <c:v>2152</c:v>
                </c:pt>
                <c:pt idx="2053">
                  <c:v>2153</c:v>
                </c:pt>
                <c:pt idx="2054">
                  <c:v>2154</c:v>
                </c:pt>
                <c:pt idx="2055">
                  <c:v>2155</c:v>
                </c:pt>
                <c:pt idx="2056">
                  <c:v>2156</c:v>
                </c:pt>
                <c:pt idx="2057">
                  <c:v>2157</c:v>
                </c:pt>
                <c:pt idx="2058">
                  <c:v>2158</c:v>
                </c:pt>
                <c:pt idx="2059">
                  <c:v>2159</c:v>
                </c:pt>
                <c:pt idx="2060">
                  <c:v>2160</c:v>
                </c:pt>
                <c:pt idx="2061">
                  <c:v>2161</c:v>
                </c:pt>
                <c:pt idx="2062">
                  <c:v>2162</c:v>
                </c:pt>
                <c:pt idx="2063">
                  <c:v>2163</c:v>
                </c:pt>
                <c:pt idx="2064">
                  <c:v>2164</c:v>
                </c:pt>
                <c:pt idx="2065">
                  <c:v>2165</c:v>
                </c:pt>
                <c:pt idx="2066">
                  <c:v>2166</c:v>
                </c:pt>
                <c:pt idx="2067">
                  <c:v>2167</c:v>
                </c:pt>
                <c:pt idx="2068">
                  <c:v>2168</c:v>
                </c:pt>
                <c:pt idx="2069">
                  <c:v>2169</c:v>
                </c:pt>
                <c:pt idx="2070">
                  <c:v>2170</c:v>
                </c:pt>
                <c:pt idx="2071">
                  <c:v>2171</c:v>
                </c:pt>
                <c:pt idx="2072">
                  <c:v>2172</c:v>
                </c:pt>
                <c:pt idx="2073">
                  <c:v>2173</c:v>
                </c:pt>
                <c:pt idx="2074">
                  <c:v>2174</c:v>
                </c:pt>
                <c:pt idx="2075">
                  <c:v>2175</c:v>
                </c:pt>
                <c:pt idx="2076">
                  <c:v>2176</c:v>
                </c:pt>
                <c:pt idx="2077">
                  <c:v>2177</c:v>
                </c:pt>
                <c:pt idx="2078">
                  <c:v>2178</c:v>
                </c:pt>
                <c:pt idx="2079">
                  <c:v>2179</c:v>
                </c:pt>
                <c:pt idx="2080">
                  <c:v>2180</c:v>
                </c:pt>
                <c:pt idx="2081">
                  <c:v>2181</c:v>
                </c:pt>
                <c:pt idx="2082">
                  <c:v>2182</c:v>
                </c:pt>
                <c:pt idx="2083">
                  <c:v>2183</c:v>
                </c:pt>
                <c:pt idx="2084">
                  <c:v>2184</c:v>
                </c:pt>
                <c:pt idx="2085">
                  <c:v>2185</c:v>
                </c:pt>
                <c:pt idx="2086">
                  <c:v>2186</c:v>
                </c:pt>
                <c:pt idx="2087">
                  <c:v>2187</c:v>
                </c:pt>
                <c:pt idx="2088">
                  <c:v>2188</c:v>
                </c:pt>
                <c:pt idx="2089">
                  <c:v>2189</c:v>
                </c:pt>
                <c:pt idx="2090">
                  <c:v>2190</c:v>
                </c:pt>
                <c:pt idx="2091">
                  <c:v>2191</c:v>
                </c:pt>
                <c:pt idx="2092">
                  <c:v>2192</c:v>
                </c:pt>
                <c:pt idx="2093">
                  <c:v>2193</c:v>
                </c:pt>
                <c:pt idx="2094">
                  <c:v>2194</c:v>
                </c:pt>
                <c:pt idx="2095">
                  <c:v>2195</c:v>
                </c:pt>
                <c:pt idx="2096">
                  <c:v>2196</c:v>
                </c:pt>
                <c:pt idx="2097">
                  <c:v>2197</c:v>
                </c:pt>
                <c:pt idx="2098">
                  <c:v>2198</c:v>
                </c:pt>
                <c:pt idx="2099">
                  <c:v>2199</c:v>
                </c:pt>
                <c:pt idx="2100">
                  <c:v>2200</c:v>
                </c:pt>
                <c:pt idx="2101">
                  <c:v>2201</c:v>
                </c:pt>
                <c:pt idx="2102">
                  <c:v>2202</c:v>
                </c:pt>
                <c:pt idx="2103">
                  <c:v>2203</c:v>
                </c:pt>
                <c:pt idx="2104">
                  <c:v>2204</c:v>
                </c:pt>
                <c:pt idx="2105">
                  <c:v>2205</c:v>
                </c:pt>
                <c:pt idx="2106">
                  <c:v>2206</c:v>
                </c:pt>
                <c:pt idx="2107">
                  <c:v>2207</c:v>
                </c:pt>
                <c:pt idx="2108">
                  <c:v>2208</c:v>
                </c:pt>
                <c:pt idx="2109">
                  <c:v>2209</c:v>
                </c:pt>
                <c:pt idx="2110">
                  <c:v>2210</c:v>
                </c:pt>
                <c:pt idx="2111">
                  <c:v>2211</c:v>
                </c:pt>
                <c:pt idx="2112">
                  <c:v>2212</c:v>
                </c:pt>
                <c:pt idx="2113">
                  <c:v>2213</c:v>
                </c:pt>
                <c:pt idx="2114">
                  <c:v>2214</c:v>
                </c:pt>
                <c:pt idx="2115">
                  <c:v>2215</c:v>
                </c:pt>
                <c:pt idx="2116">
                  <c:v>2216</c:v>
                </c:pt>
                <c:pt idx="2117">
                  <c:v>2217</c:v>
                </c:pt>
                <c:pt idx="2118">
                  <c:v>2218</c:v>
                </c:pt>
                <c:pt idx="2119">
                  <c:v>2219</c:v>
                </c:pt>
                <c:pt idx="2120">
                  <c:v>2220</c:v>
                </c:pt>
                <c:pt idx="2121">
                  <c:v>2221</c:v>
                </c:pt>
                <c:pt idx="2122">
                  <c:v>2222</c:v>
                </c:pt>
                <c:pt idx="2123">
                  <c:v>2223</c:v>
                </c:pt>
                <c:pt idx="2124">
                  <c:v>2224</c:v>
                </c:pt>
                <c:pt idx="2125">
                  <c:v>2225</c:v>
                </c:pt>
                <c:pt idx="2126">
                  <c:v>2226</c:v>
                </c:pt>
                <c:pt idx="2127">
                  <c:v>2227</c:v>
                </c:pt>
                <c:pt idx="2128">
                  <c:v>2228</c:v>
                </c:pt>
                <c:pt idx="2129">
                  <c:v>2229</c:v>
                </c:pt>
                <c:pt idx="2130">
                  <c:v>2230</c:v>
                </c:pt>
                <c:pt idx="2131">
                  <c:v>2231</c:v>
                </c:pt>
                <c:pt idx="2132">
                  <c:v>2232</c:v>
                </c:pt>
                <c:pt idx="2133">
                  <c:v>2233</c:v>
                </c:pt>
                <c:pt idx="2134">
                  <c:v>2234</c:v>
                </c:pt>
                <c:pt idx="2135">
                  <c:v>2235</c:v>
                </c:pt>
                <c:pt idx="2136">
                  <c:v>2236</c:v>
                </c:pt>
                <c:pt idx="2137">
                  <c:v>2237</c:v>
                </c:pt>
                <c:pt idx="2138">
                  <c:v>2238</c:v>
                </c:pt>
                <c:pt idx="2139">
                  <c:v>2239</c:v>
                </c:pt>
                <c:pt idx="2140">
                  <c:v>2240</c:v>
                </c:pt>
                <c:pt idx="2141">
                  <c:v>2241</c:v>
                </c:pt>
                <c:pt idx="2142">
                  <c:v>2242</c:v>
                </c:pt>
                <c:pt idx="2143">
                  <c:v>2243</c:v>
                </c:pt>
                <c:pt idx="2144">
                  <c:v>2244</c:v>
                </c:pt>
                <c:pt idx="2145">
                  <c:v>2245</c:v>
                </c:pt>
                <c:pt idx="2146">
                  <c:v>2246</c:v>
                </c:pt>
                <c:pt idx="2147">
                  <c:v>2247</c:v>
                </c:pt>
                <c:pt idx="2148">
                  <c:v>2248</c:v>
                </c:pt>
                <c:pt idx="2149">
                  <c:v>2249</c:v>
                </c:pt>
                <c:pt idx="2150">
                  <c:v>2250</c:v>
                </c:pt>
                <c:pt idx="2151">
                  <c:v>2251</c:v>
                </c:pt>
                <c:pt idx="2152">
                  <c:v>2252</c:v>
                </c:pt>
                <c:pt idx="2153">
                  <c:v>2253</c:v>
                </c:pt>
                <c:pt idx="2154">
                  <c:v>2254</c:v>
                </c:pt>
                <c:pt idx="2155">
                  <c:v>2255</c:v>
                </c:pt>
                <c:pt idx="2156">
                  <c:v>2256</c:v>
                </c:pt>
                <c:pt idx="2157">
                  <c:v>2257</c:v>
                </c:pt>
                <c:pt idx="2158">
                  <c:v>2258</c:v>
                </c:pt>
                <c:pt idx="2159">
                  <c:v>2259</c:v>
                </c:pt>
                <c:pt idx="2160">
                  <c:v>2260</c:v>
                </c:pt>
                <c:pt idx="2161">
                  <c:v>2261</c:v>
                </c:pt>
                <c:pt idx="2162">
                  <c:v>2262</c:v>
                </c:pt>
                <c:pt idx="2163">
                  <c:v>2263</c:v>
                </c:pt>
                <c:pt idx="2164">
                  <c:v>2264</c:v>
                </c:pt>
                <c:pt idx="2165">
                  <c:v>2265</c:v>
                </c:pt>
                <c:pt idx="2166">
                  <c:v>2266</c:v>
                </c:pt>
                <c:pt idx="2167">
                  <c:v>2267</c:v>
                </c:pt>
                <c:pt idx="2168">
                  <c:v>2268</c:v>
                </c:pt>
                <c:pt idx="2169">
                  <c:v>2269</c:v>
                </c:pt>
                <c:pt idx="2170">
                  <c:v>2270</c:v>
                </c:pt>
                <c:pt idx="2171">
                  <c:v>2271</c:v>
                </c:pt>
                <c:pt idx="2172">
                  <c:v>2272</c:v>
                </c:pt>
                <c:pt idx="2173">
                  <c:v>2273</c:v>
                </c:pt>
                <c:pt idx="2174">
                  <c:v>2274</c:v>
                </c:pt>
                <c:pt idx="2175">
                  <c:v>2275</c:v>
                </c:pt>
                <c:pt idx="2176">
                  <c:v>2276</c:v>
                </c:pt>
                <c:pt idx="2177">
                  <c:v>2277</c:v>
                </c:pt>
                <c:pt idx="2178">
                  <c:v>2278</c:v>
                </c:pt>
                <c:pt idx="2179">
                  <c:v>2279</c:v>
                </c:pt>
                <c:pt idx="2180">
                  <c:v>2280</c:v>
                </c:pt>
                <c:pt idx="2181">
                  <c:v>2281</c:v>
                </c:pt>
                <c:pt idx="2182">
                  <c:v>2282</c:v>
                </c:pt>
                <c:pt idx="2183">
                  <c:v>2283</c:v>
                </c:pt>
                <c:pt idx="2184">
                  <c:v>2284</c:v>
                </c:pt>
                <c:pt idx="2185">
                  <c:v>2285</c:v>
                </c:pt>
                <c:pt idx="2186">
                  <c:v>2286</c:v>
                </c:pt>
                <c:pt idx="2187">
                  <c:v>2287</c:v>
                </c:pt>
                <c:pt idx="2188">
                  <c:v>2288</c:v>
                </c:pt>
                <c:pt idx="2189">
                  <c:v>2289</c:v>
                </c:pt>
                <c:pt idx="2190">
                  <c:v>2290</c:v>
                </c:pt>
                <c:pt idx="2191">
                  <c:v>2291</c:v>
                </c:pt>
                <c:pt idx="2192">
                  <c:v>2292</c:v>
                </c:pt>
                <c:pt idx="2193">
                  <c:v>2293</c:v>
                </c:pt>
                <c:pt idx="2194">
                  <c:v>2294</c:v>
                </c:pt>
                <c:pt idx="2195">
                  <c:v>2295</c:v>
                </c:pt>
                <c:pt idx="2196">
                  <c:v>2296</c:v>
                </c:pt>
                <c:pt idx="2197">
                  <c:v>2297</c:v>
                </c:pt>
                <c:pt idx="2198">
                  <c:v>2298</c:v>
                </c:pt>
                <c:pt idx="2199">
                  <c:v>2299</c:v>
                </c:pt>
                <c:pt idx="2200">
                  <c:v>2300</c:v>
                </c:pt>
                <c:pt idx="2201">
                  <c:v>2301</c:v>
                </c:pt>
                <c:pt idx="2202">
                  <c:v>2302</c:v>
                </c:pt>
                <c:pt idx="2203">
                  <c:v>2303</c:v>
                </c:pt>
                <c:pt idx="2204">
                  <c:v>2304</c:v>
                </c:pt>
                <c:pt idx="2205">
                  <c:v>2305</c:v>
                </c:pt>
                <c:pt idx="2206">
                  <c:v>2306</c:v>
                </c:pt>
                <c:pt idx="2207">
                  <c:v>2307</c:v>
                </c:pt>
                <c:pt idx="2208">
                  <c:v>2308</c:v>
                </c:pt>
                <c:pt idx="2209">
                  <c:v>2309</c:v>
                </c:pt>
                <c:pt idx="2210">
                  <c:v>2310</c:v>
                </c:pt>
                <c:pt idx="2211">
                  <c:v>2311</c:v>
                </c:pt>
                <c:pt idx="2212">
                  <c:v>2312</c:v>
                </c:pt>
                <c:pt idx="2213">
                  <c:v>2313</c:v>
                </c:pt>
                <c:pt idx="2214">
                  <c:v>2314</c:v>
                </c:pt>
                <c:pt idx="2215">
                  <c:v>2315</c:v>
                </c:pt>
                <c:pt idx="2216">
                  <c:v>2316</c:v>
                </c:pt>
                <c:pt idx="2217">
                  <c:v>2317</c:v>
                </c:pt>
                <c:pt idx="2218">
                  <c:v>2318</c:v>
                </c:pt>
                <c:pt idx="2219">
                  <c:v>2319</c:v>
                </c:pt>
                <c:pt idx="2220">
                  <c:v>2320</c:v>
                </c:pt>
                <c:pt idx="2221">
                  <c:v>2321</c:v>
                </c:pt>
                <c:pt idx="2222">
                  <c:v>2322</c:v>
                </c:pt>
                <c:pt idx="2223">
                  <c:v>2323</c:v>
                </c:pt>
                <c:pt idx="2224">
                  <c:v>2324</c:v>
                </c:pt>
                <c:pt idx="2225">
                  <c:v>2325</c:v>
                </c:pt>
                <c:pt idx="2226">
                  <c:v>2326</c:v>
                </c:pt>
                <c:pt idx="2227">
                  <c:v>2327</c:v>
                </c:pt>
                <c:pt idx="2228">
                  <c:v>2328</c:v>
                </c:pt>
                <c:pt idx="2229">
                  <c:v>2329</c:v>
                </c:pt>
                <c:pt idx="2230">
                  <c:v>2330</c:v>
                </c:pt>
                <c:pt idx="2231">
                  <c:v>2331</c:v>
                </c:pt>
                <c:pt idx="2232">
                  <c:v>2332</c:v>
                </c:pt>
                <c:pt idx="2233">
                  <c:v>2333</c:v>
                </c:pt>
                <c:pt idx="2234">
                  <c:v>2334</c:v>
                </c:pt>
                <c:pt idx="2235">
                  <c:v>2335</c:v>
                </c:pt>
                <c:pt idx="2236">
                  <c:v>2336</c:v>
                </c:pt>
                <c:pt idx="2237">
                  <c:v>2337</c:v>
                </c:pt>
                <c:pt idx="2238">
                  <c:v>2338</c:v>
                </c:pt>
                <c:pt idx="2239">
                  <c:v>2339</c:v>
                </c:pt>
                <c:pt idx="2240">
                  <c:v>2340</c:v>
                </c:pt>
                <c:pt idx="2241">
                  <c:v>2341</c:v>
                </c:pt>
                <c:pt idx="2242">
                  <c:v>2342</c:v>
                </c:pt>
                <c:pt idx="2243">
                  <c:v>2343</c:v>
                </c:pt>
                <c:pt idx="2244">
                  <c:v>2344</c:v>
                </c:pt>
                <c:pt idx="2245">
                  <c:v>2345</c:v>
                </c:pt>
                <c:pt idx="2246">
                  <c:v>2346</c:v>
                </c:pt>
                <c:pt idx="2247">
                  <c:v>2347</c:v>
                </c:pt>
                <c:pt idx="2248">
                  <c:v>2348</c:v>
                </c:pt>
                <c:pt idx="2249">
                  <c:v>2349</c:v>
                </c:pt>
                <c:pt idx="2250">
                  <c:v>2350</c:v>
                </c:pt>
                <c:pt idx="2251">
                  <c:v>2351</c:v>
                </c:pt>
                <c:pt idx="2252">
                  <c:v>2352</c:v>
                </c:pt>
                <c:pt idx="2253">
                  <c:v>2353</c:v>
                </c:pt>
                <c:pt idx="2254">
                  <c:v>2354</c:v>
                </c:pt>
                <c:pt idx="2255">
                  <c:v>2355</c:v>
                </c:pt>
                <c:pt idx="2256">
                  <c:v>2356</c:v>
                </c:pt>
                <c:pt idx="2257">
                  <c:v>2357</c:v>
                </c:pt>
                <c:pt idx="2258">
                  <c:v>2358</c:v>
                </c:pt>
                <c:pt idx="2259">
                  <c:v>2359</c:v>
                </c:pt>
                <c:pt idx="2260">
                  <c:v>2360</c:v>
                </c:pt>
                <c:pt idx="2261">
                  <c:v>2361</c:v>
                </c:pt>
                <c:pt idx="2262">
                  <c:v>2362</c:v>
                </c:pt>
                <c:pt idx="2263">
                  <c:v>2363</c:v>
                </c:pt>
                <c:pt idx="2264">
                  <c:v>2364</c:v>
                </c:pt>
                <c:pt idx="2265">
                  <c:v>2365</c:v>
                </c:pt>
                <c:pt idx="2266">
                  <c:v>2366</c:v>
                </c:pt>
                <c:pt idx="2267">
                  <c:v>2367</c:v>
                </c:pt>
                <c:pt idx="2268">
                  <c:v>2368</c:v>
                </c:pt>
              </c:numCache>
            </c:numRef>
          </c:xVal>
          <c:yVal>
            <c:numRef>
              <c:f>'PFW Graphs'!$I$2:$I$2270</c:f>
              <c:numCache>
                <c:formatCode>General</c:formatCode>
                <c:ptCount val="2269"/>
                <c:pt idx="0">
                  <c:v>0.1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0.1</c:v>
                </c:pt>
                <c:pt idx="8">
                  <c:v>0</c:v>
                </c:pt>
                <c:pt idx="9">
                  <c:v>0</c:v>
                </c:pt>
                <c:pt idx="10">
                  <c:v>0.1</c:v>
                </c:pt>
                <c:pt idx="11">
                  <c:v>0</c:v>
                </c:pt>
                <c:pt idx="12">
                  <c:v>0</c:v>
                </c:pt>
                <c:pt idx="13">
                  <c:v>0.1</c:v>
                </c:pt>
                <c:pt idx="14">
                  <c:v>0.1</c:v>
                </c:pt>
                <c:pt idx="15">
                  <c:v>0.1</c:v>
                </c:pt>
                <c:pt idx="16">
                  <c:v>0</c:v>
                </c:pt>
                <c:pt idx="17">
                  <c:v>0.1</c:v>
                </c:pt>
                <c:pt idx="18">
                  <c:v>0</c:v>
                </c:pt>
                <c:pt idx="19">
                  <c:v>0</c:v>
                </c:pt>
                <c:pt idx="20">
                  <c:v>0.1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-0.1</c:v>
                </c:pt>
                <c:pt idx="26">
                  <c:v>0</c:v>
                </c:pt>
                <c:pt idx="27">
                  <c:v>0</c:v>
                </c:pt>
                <c:pt idx="28">
                  <c:v>-0.1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-0.1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0.1</c:v>
                </c:pt>
                <c:pt idx="43">
                  <c:v>0</c:v>
                </c:pt>
                <c:pt idx="44">
                  <c:v>0</c:v>
                </c:pt>
                <c:pt idx="45">
                  <c:v>-0.1</c:v>
                </c:pt>
                <c:pt idx="46">
                  <c:v>0</c:v>
                </c:pt>
                <c:pt idx="47">
                  <c:v>-0.1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-0.1</c:v>
                </c:pt>
                <c:pt idx="60">
                  <c:v>0</c:v>
                </c:pt>
                <c:pt idx="61">
                  <c:v>-0.1</c:v>
                </c:pt>
                <c:pt idx="62">
                  <c:v>-0.1</c:v>
                </c:pt>
                <c:pt idx="63">
                  <c:v>0</c:v>
                </c:pt>
                <c:pt idx="64">
                  <c:v>-0.1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0.1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-0.1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-0.1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-0.1</c:v>
                </c:pt>
                <c:pt idx="101">
                  <c:v>-0.1</c:v>
                </c:pt>
                <c:pt idx="102">
                  <c:v>-0.1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-0.1</c:v>
                </c:pt>
                <c:pt idx="108">
                  <c:v>0</c:v>
                </c:pt>
                <c:pt idx="109">
                  <c:v>-0.1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0.1</c:v>
                </c:pt>
                <c:pt idx="114">
                  <c:v>0</c:v>
                </c:pt>
                <c:pt idx="115">
                  <c:v>0</c:v>
                </c:pt>
                <c:pt idx="116">
                  <c:v>-0.1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-0.1</c:v>
                </c:pt>
                <c:pt idx="121">
                  <c:v>0</c:v>
                </c:pt>
                <c:pt idx="122">
                  <c:v>0.1</c:v>
                </c:pt>
                <c:pt idx="123">
                  <c:v>-0.1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-0.1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-0.1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-0.1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-0.1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-0.1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-0.1</c:v>
                </c:pt>
                <c:pt idx="183">
                  <c:v>0</c:v>
                </c:pt>
                <c:pt idx="184">
                  <c:v>0</c:v>
                </c:pt>
                <c:pt idx="185">
                  <c:v>-0.1</c:v>
                </c:pt>
                <c:pt idx="186">
                  <c:v>0</c:v>
                </c:pt>
                <c:pt idx="187">
                  <c:v>-0.1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-0.1</c:v>
                </c:pt>
                <c:pt idx="194">
                  <c:v>-0.1</c:v>
                </c:pt>
                <c:pt idx="195">
                  <c:v>0</c:v>
                </c:pt>
                <c:pt idx="196">
                  <c:v>0</c:v>
                </c:pt>
                <c:pt idx="197">
                  <c:v>-0.1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-0.1</c:v>
                </c:pt>
                <c:pt idx="203">
                  <c:v>0</c:v>
                </c:pt>
                <c:pt idx="204">
                  <c:v>0</c:v>
                </c:pt>
                <c:pt idx="205">
                  <c:v>0</c:v>
                </c:pt>
                <c:pt idx="206">
                  <c:v>-0.1</c:v>
                </c:pt>
                <c:pt idx="207">
                  <c:v>0</c:v>
                </c:pt>
                <c:pt idx="208">
                  <c:v>-0.1</c:v>
                </c:pt>
                <c:pt idx="209">
                  <c:v>-0.1</c:v>
                </c:pt>
                <c:pt idx="210">
                  <c:v>0</c:v>
                </c:pt>
                <c:pt idx="211">
                  <c:v>0</c:v>
                </c:pt>
                <c:pt idx="212">
                  <c:v>0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-0.1</c:v>
                </c:pt>
                <c:pt idx="220">
                  <c:v>0</c:v>
                </c:pt>
                <c:pt idx="221">
                  <c:v>0</c:v>
                </c:pt>
                <c:pt idx="222">
                  <c:v>0</c:v>
                </c:pt>
                <c:pt idx="223">
                  <c:v>-0.1</c:v>
                </c:pt>
                <c:pt idx="224">
                  <c:v>0</c:v>
                </c:pt>
                <c:pt idx="225">
                  <c:v>0</c:v>
                </c:pt>
                <c:pt idx="226">
                  <c:v>0</c:v>
                </c:pt>
                <c:pt idx="227">
                  <c:v>0</c:v>
                </c:pt>
                <c:pt idx="228">
                  <c:v>-0.1</c:v>
                </c:pt>
                <c:pt idx="229">
                  <c:v>0</c:v>
                </c:pt>
                <c:pt idx="230">
                  <c:v>0</c:v>
                </c:pt>
                <c:pt idx="231">
                  <c:v>0</c:v>
                </c:pt>
                <c:pt idx="232">
                  <c:v>0</c:v>
                </c:pt>
                <c:pt idx="233">
                  <c:v>0</c:v>
                </c:pt>
                <c:pt idx="234">
                  <c:v>0</c:v>
                </c:pt>
                <c:pt idx="235">
                  <c:v>0</c:v>
                </c:pt>
                <c:pt idx="236">
                  <c:v>0</c:v>
                </c:pt>
                <c:pt idx="237">
                  <c:v>-0.1</c:v>
                </c:pt>
                <c:pt idx="238">
                  <c:v>-0.1</c:v>
                </c:pt>
                <c:pt idx="239">
                  <c:v>0</c:v>
                </c:pt>
                <c:pt idx="240">
                  <c:v>0</c:v>
                </c:pt>
                <c:pt idx="241">
                  <c:v>0</c:v>
                </c:pt>
                <c:pt idx="242">
                  <c:v>-0.1</c:v>
                </c:pt>
                <c:pt idx="243">
                  <c:v>0</c:v>
                </c:pt>
                <c:pt idx="244">
                  <c:v>-0.1</c:v>
                </c:pt>
                <c:pt idx="245">
                  <c:v>0</c:v>
                </c:pt>
                <c:pt idx="246">
                  <c:v>0</c:v>
                </c:pt>
                <c:pt idx="247">
                  <c:v>0</c:v>
                </c:pt>
                <c:pt idx="248">
                  <c:v>-0.1</c:v>
                </c:pt>
                <c:pt idx="249">
                  <c:v>0</c:v>
                </c:pt>
                <c:pt idx="250">
                  <c:v>0</c:v>
                </c:pt>
                <c:pt idx="251">
                  <c:v>0</c:v>
                </c:pt>
                <c:pt idx="252">
                  <c:v>0</c:v>
                </c:pt>
                <c:pt idx="253">
                  <c:v>0</c:v>
                </c:pt>
                <c:pt idx="254">
                  <c:v>0</c:v>
                </c:pt>
                <c:pt idx="255">
                  <c:v>-0.1</c:v>
                </c:pt>
                <c:pt idx="256">
                  <c:v>0</c:v>
                </c:pt>
                <c:pt idx="257">
                  <c:v>0</c:v>
                </c:pt>
                <c:pt idx="258">
                  <c:v>-0.1</c:v>
                </c:pt>
                <c:pt idx="259">
                  <c:v>0</c:v>
                </c:pt>
                <c:pt idx="260">
                  <c:v>-0.1</c:v>
                </c:pt>
                <c:pt idx="261">
                  <c:v>0</c:v>
                </c:pt>
                <c:pt idx="262">
                  <c:v>0</c:v>
                </c:pt>
                <c:pt idx="263">
                  <c:v>0</c:v>
                </c:pt>
                <c:pt idx="264">
                  <c:v>0</c:v>
                </c:pt>
                <c:pt idx="265">
                  <c:v>0</c:v>
                </c:pt>
                <c:pt idx="266">
                  <c:v>0.1</c:v>
                </c:pt>
                <c:pt idx="267">
                  <c:v>3.9</c:v>
                </c:pt>
                <c:pt idx="268">
                  <c:v>11.1</c:v>
                </c:pt>
                <c:pt idx="269">
                  <c:v>17.899999999999999</c:v>
                </c:pt>
                <c:pt idx="270">
                  <c:v>25</c:v>
                </c:pt>
                <c:pt idx="271">
                  <c:v>31.7</c:v>
                </c:pt>
                <c:pt idx="272">
                  <c:v>38.200000000000003</c:v>
                </c:pt>
                <c:pt idx="273">
                  <c:v>44.5</c:v>
                </c:pt>
                <c:pt idx="274">
                  <c:v>50.8</c:v>
                </c:pt>
                <c:pt idx="275">
                  <c:v>57</c:v>
                </c:pt>
                <c:pt idx="276">
                  <c:v>63.2</c:v>
                </c:pt>
                <c:pt idx="277">
                  <c:v>69.400000000000006</c:v>
                </c:pt>
                <c:pt idx="278">
                  <c:v>75.5</c:v>
                </c:pt>
                <c:pt idx="279">
                  <c:v>81.5</c:v>
                </c:pt>
                <c:pt idx="280">
                  <c:v>87.5</c:v>
                </c:pt>
                <c:pt idx="281">
                  <c:v>93.7</c:v>
                </c:pt>
                <c:pt idx="282">
                  <c:v>99.4</c:v>
                </c:pt>
                <c:pt idx="283">
                  <c:v>105</c:v>
                </c:pt>
                <c:pt idx="284">
                  <c:v>110.7</c:v>
                </c:pt>
                <c:pt idx="285">
                  <c:v>116.2</c:v>
                </c:pt>
                <c:pt idx="286">
                  <c:v>121.9</c:v>
                </c:pt>
                <c:pt idx="287">
                  <c:v>126.9</c:v>
                </c:pt>
                <c:pt idx="288">
                  <c:v>131.80000000000001</c:v>
                </c:pt>
                <c:pt idx="289">
                  <c:v>136.80000000000001</c:v>
                </c:pt>
                <c:pt idx="290">
                  <c:v>141.6</c:v>
                </c:pt>
                <c:pt idx="291">
                  <c:v>146.5</c:v>
                </c:pt>
                <c:pt idx="292">
                  <c:v>151</c:v>
                </c:pt>
                <c:pt idx="293">
                  <c:v>155</c:v>
                </c:pt>
                <c:pt idx="294">
                  <c:v>159.30000000000001</c:v>
                </c:pt>
                <c:pt idx="295">
                  <c:v>163.4</c:v>
                </c:pt>
                <c:pt idx="296">
                  <c:v>167.4</c:v>
                </c:pt>
                <c:pt idx="297">
                  <c:v>171.2</c:v>
                </c:pt>
                <c:pt idx="298">
                  <c:v>174.7</c:v>
                </c:pt>
                <c:pt idx="299">
                  <c:v>178.1</c:v>
                </c:pt>
                <c:pt idx="300">
                  <c:v>181.4</c:v>
                </c:pt>
                <c:pt idx="301">
                  <c:v>184.8</c:v>
                </c:pt>
                <c:pt idx="302">
                  <c:v>187.9</c:v>
                </c:pt>
                <c:pt idx="303">
                  <c:v>190.7</c:v>
                </c:pt>
                <c:pt idx="304">
                  <c:v>193.4</c:v>
                </c:pt>
                <c:pt idx="305">
                  <c:v>196.1</c:v>
                </c:pt>
                <c:pt idx="306">
                  <c:v>198.9</c:v>
                </c:pt>
                <c:pt idx="307">
                  <c:v>201.4</c:v>
                </c:pt>
                <c:pt idx="308">
                  <c:v>203.6</c:v>
                </c:pt>
                <c:pt idx="309">
                  <c:v>205.8</c:v>
                </c:pt>
                <c:pt idx="310">
                  <c:v>207.9</c:v>
                </c:pt>
                <c:pt idx="311">
                  <c:v>210.1</c:v>
                </c:pt>
                <c:pt idx="312">
                  <c:v>212.2</c:v>
                </c:pt>
                <c:pt idx="313">
                  <c:v>213.9</c:v>
                </c:pt>
                <c:pt idx="314">
                  <c:v>215.7</c:v>
                </c:pt>
                <c:pt idx="315">
                  <c:v>217.4</c:v>
                </c:pt>
                <c:pt idx="316">
                  <c:v>219.2</c:v>
                </c:pt>
                <c:pt idx="317">
                  <c:v>220.7</c:v>
                </c:pt>
                <c:pt idx="318">
                  <c:v>222.2</c:v>
                </c:pt>
                <c:pt idx="319">
                  <c:v>223.6</c:v>
                </c:pt>
                <c:pt idx="320">
                  <c:v>225.1</c:v>
                </c:pt>
                <c:pt idx="321">
                  <c:v>226.5</c:v>
                </c:pt>
                <c:pt idx="322">
                  <c:v>227.8</c:v>
                </c:pt>
                <c:pt idx="323">
                  <c:v>229</c:v>
                </c:pt>
                <c:pt idx="324">
                  <c:v>230.3</c:v>
                </c:pt>
                <c:pt idx="325">
                  <c:v>231.6</c:v>
                </c:pt>
                <c:pt idx="326">
                  <c:v>232.9</c:v>
                </c:pt>
                <c:pt idx="327">
                  <c:v>234.2</c:v>
                </c:pt>
                <c:pt idx="328">
                  <c:v>235.3</c:v>
                </c:pt>
                <c:pt idx="329">
                  <c:v>236.5</c:v>
                </c:pt>
                <c:pt idx="330">
                  <c:v>237.7</c:v>
                </c:pt>
                <c:pt idx="331">
                  <c:v>238.9</c:v>
                </c:pt>
                <c:pt idx="332">
                  <c:v>240.1</c:v>
                </c:pt>
                <c:pt idx="333">
                  <c:v>241.2</c:v>
                </c:pt>
                <c:pt idx="334">
                  <c:v>242.4</c:v>
                </c:pt>
                <c:pt idx="335">
                  <c:v>243.5</c:v>
                </c:pt>
                <c:pt idx="336">
                  <c:v>244.8</c:v>
                </c:pt>
                <c:pt idx="337">
                  <c:v>245.9</c:v>
                </c:pt>
                <c:pt idx="338">
                  <c:v>247.1</c:v>
                </c:pt>
                <c:pt idx="339">
                  <c:v>248.2</c:v>
                </c:pt>
                <c:pt idx="340">
                  <c:v>249.3</c:v>
                </c:pt>
                <c:pt idx="341">
                  <c:v>250.5</c:v>
                </c:pt>
                <c:pt idx="342">
                  <c:v>251.7</c:v>
                </c:pt>
                <c:pt idx="343">
                  <c:v>252.9</c:v>
                </c:pt>
                <c:pt idx="344">
                  <c:v>254.2</c:v>
                </c:pt>
                <c:pt idx="345">
                  <c:v>255.4</c:v>
                </c:pt>
                <c:pt idx="346">
                  <c:v>256.5</c:v>
                </c:pt>
                <c:pt idx="347">
                  <c:v>257.8</c:v>
                </c:pt>
                <c:pt idx="348">
                  <c:v>259</c:v>
                </c:pt>
                <c:pt idx="349">
                  <c:v>260.3</c:v>
                </c:pt>
                <c:pt idx="350">
                  <c:v>261.5</c:v>
                </c:pt>
                <c:pt idx="351">
                  <c:v>262.8</c:v>
                </c:pt>
                <c:pt idx="352">
                  <c:v>264.10000000000002</c:v>
                </c:pt>
                <c:pt idx="353">
                  <c:v>265.39999999999969</c:v>
                </c:pt>
                <c:pt idx="354">
                  <c:v>266.7</c:v>
                </c:pt>
                <c:pt idx="355">
                  <c:v>268</c:v>
                </c:pt>
                <c:pt idx="356">
                  <c:v>269.3</c:v>
                </c:pt>
                <c:pt idx="357">
                  <c:v>270.60000000000002</c:v>
                </c:pt>
                <c:pt idx="358">
                  <c:v>272</c:v>
                </c:pt>
                <c:pt idx="359">
                  <c:v>273.39999999999969</c:v>
                </c:pt>
                <c:pt idx="360">
                  <c:v>274.7</c:v>
                </c:pt>
                <c:pt idx="361">
                  <c:v>276.10000000000002</c:v>
                </c:pt>
                <c:pt idx="362">
                  <c:v>277.39999999999969</c:v>
                </c:pt>
                <c:pt idx="363">
                  <c:v>278.89999999999969</c:v>
                </c:pt>
                <c:pt idx="364">
                  <c:v>280.2</c:v>
                </c:pt>
                <c:pt idx="365">
                  <c:v>281.60000000000002</c:v>
                </c:pt>
                <c:pt idx="366">
                  <c:v>282.89999999999969</c:v>
                </c:pt>
                <c:pt idx="367">
                  <c:v>284.39999999999969</c:v>
                </c:pt>
                <c:pt idx="368">
                  <c:v>285.89999999999969</c:v>
                </c:pt>
                <c:pt idx="369">
                  <c:v>287.2</c:v>
                </c:pt>
                <c:pt idx="370">
                  <c:v>288.60000000000002</c:v>
                </c:pt>
                <c:pt idx="371">
                  <c:v>290</c:v>
                </c:pt>
                <c:pt idx="372">
                  <c:v>291.39999999999969</c:v>
                </c:pt>
                <c:pt idx="373">
                  <c:v>292.8</c:v>
                </c:pt>
                <c:pt idx="374">
                  <c:v>294.2</c:v>
                </c:pt>
                <c:pt idx="375">
                  <c:v>295.60000000000002</c:v>
                </c:pt>
                <c:pt idx="376">
                  <c:v>297.10000000000002</c:v>
                </c:pt>
                <c:pt idx="377">
                  <c:v>298.3</c:v>
                </c:pt>
                <c:pt idx="378">
                  <c:v>299.7</c:v>
                </c:pt>
                <c:pt idx="379">
                  <c:v>301.2</c:v>
                </c:pt>
                <c:pt idx="380">
                  <c:v>302.5</c:v>
                </c:pt>
                <c:pt idx="381">
                  <c:v>303.89999999999969</c:v>
                </c:pt>
                <c:pt idx="382">
                  <c:v>305.2</c:v>
                </c:pt>
                <c:pt idx="383">
                  <c:v>306.5</c:v>
                </c:pt>
                <c:pt idx="384">
                  <c:v>307.8</c:v>
                </c:pt>
                <c:pt idx="385">
                  <c:v>309.2</c:v>
                </c:pt>
                <c:pt idx="386">
                  <c:v>310.39999999999969</c:v>
                </c:pt>
                <c:pt idx="387">
                  <c:v>311.8</c:v>
                </c:pt>
                <c:pt idx="388">
                  <c:v>313.10000000000002</c:v>
                </c:pt>
                <c:pt idx="389">
                  <c:v>314.39999999999969</c:v>
                </c:pt>
                <c:pt idx="390">
                  <c:v>315.7</c:v>
                </c:pt>
                <c:pt idx="391">
                  <c:v>317</c:v>
                </c:pt>
                <c:pt idx="392">
                  <c:v>318.3</c:v>
                </c:pt>
                <c:pt idx="393">
                  <c:v>319.5</c:v>
                </c:pt>
                <c:pt idx="394">
                  <c:v>320.8</c:v>
                </c:pt>
                <c:pt idx="395">
                  <c:v>322</c:v>
                </c:pt>
                <c:pt idx="396">
                  <c:v>323.3</c:v>
                </c:pt>
                <c:pt idx="397">
                  <c:v>324.39999999999969</c:v>
                </c:pt>
                <c:pt idx="398">
                  <c:v>325.7</c:v>
                </c:pt>
                <c:pt idx="399">
                  <c:v>326.89999999999969</c:v>
                </c:pt>
                <c:pt idx="400">
                  <c:v>328</c:v>
                </c:pt>
                <c:pt idx="401">
                  <c:v>329.2</c:v>
                </c:pt>
                <c:pt idx="402">
                  <c:v>330.5</c:v>
                </c:pt>
                <c:pt idx="403">
                  <c:v>331.6</c:v>
                </c:pt>
                <c:pt idx="404">
                  <c:v>332.7</c:v>
                </c:pt>
                <c:pt idx="405">
                  <c:v>334</c:v>
                </c:pt>
                <c:pt idx="406">
                  <c:v>335.1</c:v>
                </c:pt>
                <c:pt idx="407">
                  <c:v>336.2</c:v>
                </c:pt>
                <c:pt idx="408">
                  <c:v>337.2</c:v>
                </c:pt>
                <c:pt idx="409">
                  <c:v>338.4</c:v>
                </c:pt>
                <c:pt idx="410">
                  <c:v>339.6</c:v>
                </c:pt>
                <c:pt idx="411">
                  <c:v>340.6</c:v>
                </c:pt>
                <c:pt idx="412">
                  <c:v>341.8</c:v>
                </c:pt>
                <c:pt idx="413">
                  <c:v>342.9</c:v>
                </c:pt>
                <c:pt idx="414">
                  <c:v>344</c:v>
                </c:pt>
                <c:pt idx="415">
                  <c:v>345.1</c:v>
                </c:pt>
                <c:pt idx="416">
                  <c:v>346.1</c:v>
                </c:pt>
                <c:pt idx="417">
                  <c:v>347.3</c:v>
                </c:pt>
                <c:pt idx="418">
                  <c:v>348.5</c:v>
                </c:pt>
                <c:pt idx="419">
                  <c:v>349.5</c:v>
                </c:pt>
                <c:pt idx="420">
                  <c:v>350.6</c:v>
                </c:pt>
                <c:pt idx="421">
                  <c:v>351.7</c:v>
                </c:pt>
                <c:pt idx="422">
                  <c:v>352.8</c:v>
                </c:pt>
                <c:pt idx="423">
                  <c:v>353.8</c:v>
                </c:pt>
                <c:pt idx="424">
                  <c:v>355</c:v>
                </c:pt>
                <c:pt idx="425">
                  <c:v>356</c:v>
                </c:pt>
                <c:pt idx="426">
                  <c:v>357.1</c:v>
                </c:pt>
                <c:pt idx="427">
                  <c:v>358.2</c:v>
                </c:pt>
                <c:pt idx="428">
                  <c:v>359.3</c:v>
                </c:pt>
                <c:pt idx="429">
                  <c:v>360.4</c:v>
                </c:pt>
                <c:pt idx="430">
                  <c:v>361.5</c:v>
                </c:pt>
                <c:pt idx="431">
                  <c:v>362.6</c:v>
                </c:pt>
                <c:pt idx="432">
                  <c:v>363.7</c:v>
                </c:pt>
                <c:pt idx="433">
                  <c:v>364.8</c:v>
                </c:pt>
                <c:pt idx="434">
                  <c:v>366</c:v>
                </c:pt>
                <c:pt idx="435">
                  <c:v>367.1</c:v>
                </c:pt>
                <c:pt idx="436">
                  <c:v>368.2</c:v>
                </c:pt>
                <c:pt idx="437">
                  <c:v>369.3</c:v>
                </c:pt>
                <c:pt idx="438">
                  <c:v>370.5</c:v>
                </c:pt>
                <c:pt idx="439">
                  <c:v>371.6</c:v>
                </c:pt>
                <c:pt idx="440">
                  <c:v>372.8</c:v>
                </c:pt>
                <c:pt idx="441">
                  <c:v>374</c:v>
                </c:pt>
                <c:pt idx="442">
                  <c:v>375.1</c:v>
                </c:pt>
                <c:pt idx="443">
                  <c:v>376.3</c:v>
                </c:pt>
                <c:pt idx="444">
                  <c:v>377.5</c:v>
                </c:pt>
                <c:pt idx="445">
                  <c:v>378.6</c:v>
                </c:pt>
                <c:pt idx="446">
                  <c:v>379.8</c:v>
                </c:pt>
                <c:pt idx="447">
                  <c:v>381</c:v>
                </c:pt>
                <c:pt idx="448">
                  <c:v>382.2</c:v>
                </c:pt>
                <c:pt idx="449">
                  <c:v>383.4</c:v>
                </c:pt>
                <c:pt idx="450">
                  <c:v>384.6</c:v>
                </c:pt>
                <c:pt idx="451">
                  <c:v>385.9</c:v>
                </c:pt>
                <c:pt idx="452">
                  <c:v>387</c:v>
                </c:pt>
                <c:pt idx="453">
                  <c:v>388.3</c:v>
                </c:pt>
                <c:pt idx="454">
                  <c:v>389.6</c:v>
                </c:pt>
                <c:pt idx="455">
                  <c:v>390.8</c:v>
                </c:pt>
                <c:pt idx="456">
                  <c:v>392</c:v>
                </c:pt>
                <c:pt idx="457">
                  <c:v>393.3</c:v>
                </c:pt>
                <c:pt idx="458">
                  <c:v>394.6</c:v>
                </c:pt>
                <c:pt idx="459">
                  <c:v>395.8</c:v>
                </c:pt>
                <c:pt idx="460">
                  <c:v>397</c:v>
                </c:pt>
                <c:pt idx="461">
                  <c:v>398.4</c:v>
                </c:pt>
                <c:pt idx="462">
                  <c:v>399.7</c:v>
                </c:pt>
                <c:pt idx="463">
                  <c:v>400.9</c:v>
                </c:pt>
                <c:pt idx="464">
                  <c:v>402.2</c:v>
                </c:pt>
                <c:pt idx="465">
                  <c:v>403.5</c:v>
                </c:pt>
                <c:pt idx="466">
                  <c:v>404.9</c:v>
                </c:pt>
                <c:pt idx="467">
                  <c:v>406.1</c:v>
                </c:pt>
                <c:pt idx="468">
                  <c:v>407.5</c:v>
                </c:pt>
                <c:pt idx="469">
                  <c:v>408.8</c:v>
                </c:pt>
                <c:pt idx="470">
                  <c:v>410</c:v>
                </c:pt>
                <c:pt idx="471">
                  <c:v>411.4</c:v>
                </c:pt>
                <c:pt idx="472">
                  <c:v>412.7</c:v>
                </c:pt>
                <c:pt idx="473">
                  <c:v>414</c:v>
                </c:pt>
                <c:pt idx="474">
                  <c:v>415.3</c:v>
                </c:pt>
                <c:pt idx="475">
                  <c:v>416.6</c:v>
                </c:pt>
                <c:pt idx="476">
                  <c:v>418</c:v>
                </c:pt>
                <c:pt idx="477">
                  <c:v>419.1</c:v>
                </c:pt>
                <c:pt idx="478">
                  <c:v>420.5</c:v>
                </c:pt>
                <c:pt idx="479">
                  <c:v>421.9</c:v>
                </c:pt>
                <c:pt idx="480">
                  <c:v>423.2</c:v>
                </c:pt>
                <c:pt idx="481">
                  <c:v>424.4</c:v>
                </c:pt>
                <c:pt idx="482">
                  <c:v>425.7</c:v>
                </c:pt>
                <c:pt idx="483">
                  <c:v>427.1</c:v>
                </c:pt>
                <c:pt idx="484">
                  <c:v>428.4</c:v>
                </c:pt>
                <c:pt idx="485">
                  <c:v>429.7</c:v>
                </c:pt>
                <c:pt idx="486">
                  <c:v>431</c:v>
                </c:pt>
                <c:pt idx="487">
                  <c:v>432.3</c:v>
                </c:pt>
                <c:pt idx="488">
                  <c:v>433.5</c:v>
                </c:pt>
                <c:pt idx="489">
                  <c:v>434.8</c:v>
                </c:pt>
                <c:pt idx="490">
                  <c:v>436.1</c:v>
                </c:pt>
                <c:pt idx="491">
                  <c:v>437.4</c:v>
                </c:pt>
                <c:pt idx="492">
                  <c:v>438.6</c:v>
                </c:pt>
                <c:pt idx="493">
                  <c:v>439.8</c:v>
                </c:pt>
                <c:pt idx="494">
                  <c:v>441.2</c:v>
                </c:pt>
                <c:pt idx="495">
                  <c:v>442.5</c:v>
                </c:pt>
                <c:pt idx="496">
                  <c:v>443.7</c:v>
                </c:pt>
                <c:pt idx="497">
                  <c:v>445</c:v>
                </c:pt>
                <c:pt idx="498">
                  <c:v>446.2</c:v>
                </c:pt>
                <c:pt idx="499">
                  <c:v>447.4</c:v>
                </c:pt>
                <c:pt idx="500">
                  <c:v>448.6</c:v>
                </c:pt>
                <c:pt idx="501">
                  <c:v>449.8</c:v>
                </c:pt>
                <c:pt idx="502">
                  <c:v>451</c:v>
                </c:pt>
                <c:pt idx="503">
                  <c:v>452.1</c:v>
                </c:pt>
                <c:pt idx="504">
                  <c:v>453.4</c:v>
                </c:pt>
                <c:pt idx="505">
                  <c:v>454.6</c:v>
                </c:pt>
                <c:pt idx="506">
                  <c:v>455.7</c:v>
                </c:pt>
                <c:pt idx="507">
                  <c:v>456.8</c:v>
                </c:pt>
                <c:pt idx="508">
                  <c:v>458.1</c:v>
                </c:pt>
                <c:pt idx="509">
                  <c:v>459.1</c:v>
                </c:pt>
                <c:pt idx="510">
                  <c:v>460.4</c:v>
                </c:pt>
                <c:pt idx="511">
                  <c:v>461.5</c:v>
                </c:pt>
                <c:pt idx="512">
                  <c:v>462.6</c:v>
                </c:pt>
                <c:pt idx="513">
                  <c:v>463.8</c:v>
                </c:pt>
                <c:pt idx="514">
                  <c:v>464.8</c:v>
                </c:pt>
                <c:pt idx="515">
                  <c:v>466</c:v>
                </c:pt>
                <c:pt idx="516">
                  <c:v>467.1</c:v>
                </c:pt>
                <c:pt idx="517">
                  <c:v>468.2</c:v>
                </c:pt>
                <c:pt idx="518">
                  <c:v>469.3</c:v>
                </c:pt>
                <c:pt idx="519">
                  <c:v>470.4</c:v>
                </c:pt>
                <c:pt idx="520">
                  <c:v>471.4</c:v>
                </c:pt>
                <c:pt idx="521">
                  <c:v>472.5</c:v>
                </c:pt>
                <c:pt idx="522">
                  <c:v>473.6</c:v>
                </c:pt>
                <c:pt idx="523">
                  <c:v>474.6</c:v>
                </c:pt>
                <c:pt idx="524">
                  <c:v>475.8</c:v>
                </c:pt>
                <c:pt idx="525">
                  <c:v>476.8</c:v>
                </c:pt>
                <c:pt idx="526">
                  <c:v>477.8</c:v>
                </c:pt>
                <c:pt idx="527">
                  <c:v>478.8</c:v>
                </c:pt>
                <c:pt idx="528">
                  <c:v>479.9</c:v>
                </c:pt>
                <c:pt idx="529">
                  <c:v>480.9</c:v>
                </c:pt>
                <c:pt idx="530">
                  <c:v>482</c:v>
                </c:pt>
                <c:pt idx="531">
                  <c:v>483.1</c:v>
                </c:pt>
                <c:pt idx="532">
                  <c:v>484.1</c:v>
                </c:pt>
                <c:pt idx="533">
                  <c:v>485.1</c:v>
                </c:pt>
                <c:pt idx="534">
                  <c:v>486.2</c:v>
                </c:pt>
                <c:pt idx="535">
                  <c:v>487.2</c:v>
                </c:pt>
                <c:pt idx="536">
                  <c:v>488.2</c:v>
                </c:pt>
                <c:pt idx="537">
                  <c:v>489.3</c:v>
                </c:pt>
                <c:pt idx="538">
                  <c:v>490.3</c:v>
                </c:pt>
                <c:pt idx="539">
                  <c:v>491.4</c:v>
                </c:pt>
                <c:pt idx="540">
                  <c:v>492.4</c:v>
                </c:pt>
                <c:pt idx="541">
                  <c:v>493.5</c:v>
                </c:pt>
                <c:pt idx="542">
                  <c:v>494.5</c:v>
                </c:pt>
                <c:pt idx="543">
                  <c:v>495.4</c:v>
                </c:pt>
                <c:pt idx="544">
                  <c:v>496.6</c:v>
                </c:pt>
                <c:pt idx="545">
                  <c:v>497.6</c:v>
                </c:pt>
                <c:pt idx="546">
                  <c:v>498.6</c:v>
                </c:pt>
                <c:pt idx="547">
                  <c:v>499.7</c:v>
                </c:pt>
                <c:pt idx="548">
                  <c:v>500.8</c:v>
                </c:pt>
                <c:pt idx="549">
                  <c:v>501.8</c:v>
                </c:pt>
                <c:pt idx="550">
                  <c:v>503</c:v>
                </c:pt>
                <c:pt idx="551">
                  <c:v>504</c:v>
                </c:pt>
                <c:pt idx="552">
                  <c:v>505.1</c:v>
                </c:pt>
                <c:pt idx="553">
                  <c:v>506.3</c:v>
                </c:pt>
                <c:pt idx="554">
                  <c:v>507.3</c:v>
                </c:pt>
                <c:pt idx="555">
                  <c:v>508.4</c:v>
                </c:pt>
                <c:pt idx="556">
                  <c:v>509.6</c:v>
                </c:pt>
                <c:pt idx="557">
                  <c:v>510.7</c:v>
                </c:pt>
                <c:pt idx="558">
                  <c:v>511.9</c:v>
                </c:pt>
                <c:pt idx="559">
                  <c:v>512.9</c:v>
                </c:pt>
                <c:pt idx="560">
                  <c:v>514.1</c:v>
                </c:pt>
                <c:pt idx="561">
                  <c:v>515.29999999999995</c:v>
                </c:pt>
                <c:pt idx="562">
                  <c:v>516.5</c:v>
                </c:pt>
                <c:pt idx="563">
                  <c:v>517.6</c:v>
                </c:pt>
                <c:pt idx="564">
                  <c:v>518.79999999999995</c:v>
                </c:pt>
                <c:pt idx="565">
                  <c:v>520</c:v>
                </c:pt>
                <c:pt idx="566">
                  <c:v>521.29999999999995</c:v>
                </c:pt>
                <c:pt idx="567">
                  <c:v>522.5</c:v>
                </c:pt>
                <c:pt idx="568">
                  <c:v>523.70000000000005</c:v>
                </c:pt>
                <c:pt idx="569">
                  <c:v>524.9</c:v>
                </c:pt>
                <c:pt idx="570">
                  <c:v>526.20000000000005</c:v>
                </c:pt>
                <c:pt idx="571">
                  <c:v>527.4</c:v>
                </c:pt>
                <c:pt idx="572">
                  <c:v>528.70000000000005</c:v>
                </c:pt>
                <c:pt idx="573">
                  <c:v>530</c:v>
                </c:pt>
                <c:pt idx="574">
                  <c:v>531.29999999999995</c:v>
                </c:pt>
                <c:pt idx="575">
                  <c:v>532.6</c:v>
                </c:pt>
                <c:pt idx="576">
                  <c:v>533.9</c:v>
                </c:pt>
                <c:pt idx="577">
                  <c:v>535.20000000000005</c:v>
                </c:pt>
                <c:pt idx="578">
                  <c:v>536.6</c:v>
                </c:pt>
                <c:pt idx="579">
                  <c:v>538</c:v>
                </c:pt>
                <c:pt idx="580">
                  <c:v>539.20000000000005</c:v>
                </c:pt>
                <c:pt idx="581">
                  <c:v>540.70000000000005</c:v>
                </c:pt>
                <c:pt idx="582">
                  <c:v>542.1</c:v>
                </c:pt>
                <c:pt idx="583">
                  <c:v>543.5</c:v>
                </c:pt>
                <c:pt idx="584">
                  <c:v>544.70000000000005</c:v>
                </c:pt>
                <c:pt idx="585">
                  <c:v>546.20000000000005</c:v>
                </c:pt>
                <c:pt idx="586">
                  <c:v>547.6</c:v>
                </c:pt>
                <c:pt idx="587">
                  <c:v>549.1</c:v>
                </c:pt>
                <c:pt idx="588">
                  <c:v>550.5</c:v>
                </c:pt>
                <c:pt idx="589">
                  <c:v>551.9</c:v>
                </c:pt>
                <c:pt idx="590">
                  <c:v>553.5</c:v>
                </c:pt>
                <c:pt idx="591">
                  <c:v>554.9</c:v>
                </c:pt>
                <c:pt idx="592">
                  <c:v>556.29999999999995</c:v>
                </c:pt>
                <c:pt idx="593">
                  <c:v>557.79999999999995</c:v>
                </c:pt>
                <c:pt idx="594">
                  <c:v>559.20000000000005</c:v>
                </c:pt>
                <c:pt idx="595">
                  <c:v>560.79999999999995</c:v>
                </c:pt>
                <c:pt idx="596">
                  <c:v>562.20000000000005</c:v>
                </c:pt>
                <c:pt idx="597">
                  <c:v>563.70000000000005</c:v>
                </c:pt>
                <c:pt idx="598">
                  <c:v>565.20000000000005</c:v>
                </c:pt>
                <c:pt idx="599">
                  <c:v>566.79999999999995</c:v>
                </c:pt>
                <c:pt idx="600">
                  <c:v>568.29999999999995</c:v>
                </c:pt>
                <c:pt idx="601">
                  <c:v>569.79999999999995</c:v>
                </c:pt>
                <c:pt idx="602">
                  <c:v>571.29999999999995</c:v>
                </c:pt>
                <c:pt idx="603">
                  <c:v>572.9</c:v>
                </c:pt>
                <c:pt idx="604">
                  <c:v>574.4</c:v>
                </c:pt>
                <c:pt idx="605">
                  <c:v>576</c:v>
                </c:pt>
                <c:pt idx="606">
                  <c:v>577.4</c:v>
                </c:pt>
                <c:pt idx="607">
                  <c:v>579</c:v>
                </c:pt>
                <c:pt idx="608">
                  <c:v>580.6</c:v>
                </c:pt>
                <c:pt idx="609">
                  <c:v>582</c:v>
                </c:pt>
                <c:pt idx="610">
                  <c:v>583.5</c:v>
                </c:pt>
                <c:pt idx="611">
                  <c:v>585.20000000000005</c:v>
                </c:pt>
                <c:pt idx="612">
                  <c:v>586.6</c:v>
                </c:pt>
                <c:pt idx="613">
                  <c:v>588.20000000000005</c:v>
                </c:pt>
                <c:pt idx="614">
                  <c:v>589.70000000000005</c:v>
                </c:pt>
                <c:pt idx="615">
                  <c:v>591.20000000000005</c:v>
                </c:pt>
                <c:pt idx="616">
                  <c:v>592.70000000000005</c:v>
                </c:pt>
                <c:pt idx="617">
                  <c:v>594.20000000000005</c:v>
                </c:pt>
                <c:pt idx="618">
                  <c:v>595.70000000000005</c:v>
                </c:pt>
                <c:pt idx="619">
                  <c:v>597.29999999999995</c:v>
                </c:pt>
                <c:pt idx="620">
                  <c:v>598.79999999999995</c:v>
                </c:pt>
                <c:pt idx="621">
                  <c:v>600.29999999999995</c:v>
                </c:pt>
                <c:pt idx="622">
                  <c:v>601.70000000000005</c:v>
                </c:pt>
                <c:pt idx="623">
                  <c:v>603.29999999999995</c:v>
                </c:pt>
                <c:pt idx="624">
                  <c:v>604.70000000000005</c:v>
                </c:pt>
                <c:pt idx="625">
                  <c:v>606.20000000000005</c:v>
                </c:pt>
                <c:pt idx="626">
                  <c:v>607.70000000000005</c:v>
                </c:pt>
                <c:pt idx="627">
                  <c:v>609.20000000000005</c:v>
                </c:pt>
                <c:pt idx="628">
                  <c:v>610.6</c:v>
                </c:pt>
                <c:pt idx="629">
                  <c:v>612</c:v>
                </c:pt>
                <c:pt idx="630">
                  <c:v>613.5</c:v>
                </c:pt>
                <c:pt idx="631">
                  <c:v>614.9</c:v>
                </c:pt>
                <c:pt idx="632">
                  <c:v>616.20000000000005</c:v>
                </c:pt>
                <c:pt idx="633">
                  <c:v>617.70000000000005</c:v>
                </c:pt>
                <c:pt idx="634">
                  <c:v>619.1</c:v>
                </c:pt>
                <c:pt idx="635">
                  <c:v>620.5</c:v>
                </c:pt>
                <c:pt idx="636">
                  <c:v>621.9</c:v>
                </c:pt>
                <c:pt idx="637">
                  <c:v>623.29999999999995</c:v>
                </c:pt>
                <c:pt idx="638">
                  <c:v>624.6</c:v>
                </c:pt>
                <c:pt idx="639">
                  <c:v>626</c:v>
                </c:pt>
                <c:pt idx="640">
                  <c:v>627.29999999999995</c:v>
                </c:pt>
                <c:pt idx="641">
                  <c:v>628.6</c:v>
                </c:pt>
                <c:pt idx="642">
                  <c:v>630</c:v>
                </c:pt>
                <c:pt idx="643">
                  <c:v>631.29999999999995</c:v>
                </c:pt>
                <c:pt idx="644">
                  <c:v>632.70000000000005</c:v>
                </c:pt>
                <c:pt idx="645">
                  <c:v>633.9</c:v>
                </c:pt>
                <c:pt idx="646">
                  <c:v>635.20000000000005</c:v>
                </c:pt>
                <c:pt idx="647">
                  <c:v>636.6</c:v>
                </c:pt>
                <c:pt idx="648">
                  <c:v>637.79999999999995</c:v>
                </c:pt>
                <c:pt idx="649">
                  <c:v>639.1</c:v>
                </c:pt>
                <c:pt idx="650">
                  <c:v>640.5</c:v>
                </c:pt>
                <c:pt idx="651">
                  <c:v>641.70000000000005</c:v>
                </c:pt>
                <c:pt idx="652">
                  <c:v>642.9</c:v>
                </c:pt>
                <c:pt idx="653">
                  <c:v>644.20000000000005</c:v>
                </c:pt>
                <c:pt idx="654">
                  <c:v>645.5</c:v>
                </c:pt>
                <c:pt idx="655">
                  <c:v>646.70000000000005</c:v>
                </c:pt>
                <c:pt idx="656">
                  <c:v>648</c:v>
                </c:pt>
                <c:pt idx="657">
                  <c:v>649.29999999999995</c:v>
                </c:pt>
                <c:pt idx="658">
                  <c:v>650.5</c:v>
                </c:pt>
                <c:pt idx="659">
                  <c:v>651.79999999999995</c:v>
                </c:pt>
                <c:pt idx="660">
                  <c:v>653</c:v>
                </c:pt>
                <c:pt idx="661">
                  <c:v>654.29999999999995</c:v>
                </c:pt>
                <c:pt idx="662">
                  <c:v>655.6</c:v>
                </c:pt>
                <c:pt idx="663">
                  <c:v>656.8</c:v>
                </c:pt>
                <c:pt idx="664">
                  <c:v>658</c:v>
                </c:pt>
                <c:pt idx="665">
                  <c:v>659.4</c:v>
                </c:pt>
                <c:pt idx="666">
                  <c:v>660.6</c:v>
                </c:pt>
                <c:pt idx="667">
                  <c:v>662</c:v>
                </c:pt>
                <c:pt idx="668">
                  <c:v>663.2</c:v>
                </c:pt>
                <c:pt idx="669">
                  <c:v>664.5</c:v>
                </c:pt>
                <c:pt idx="670">
                  <c:v>665.9</c:v>
                </c:pt>
                <c:pt idx="671">
                  <c:v>667.2</c:v>
                </c:pt>
                <c:pt idx="672">
                  <c:v>668.6</c:v>
                </c:pt>
                <c:pt idx="673">
                  <c:v>670</c:v>
                </c:pt>
                <c:pt idx="674">
                  <c:v>671.4</c:v>
                </c:pt>
                <c:pt idx="675">
                  <c:v>672.7</c:v>
                </c:pt>
                <c:pt idx="676">
                  <c:v>674.2</c:v>
                </c:pt>
                <c:pt idx="677">
                  <c:v>675.7</c:v>
                </c:pt>
                <c:pt idx="678">
                  <c:v>677.2</c:v>
                </c:pt>
                <c:pt idx="679">
                  <c:v>678.5</c:v>
                </c:pt>
                <c:pt idx="680">
                  <c:v>680</c:v>
                </c:pt>
                <c:pt idx="681">
                  <c:v>681.5</c:v>
                </c:pt>
                <c:pt idx="682">
                  <c:v>683.2</c:v>
                </c:pt>
                <c:pt idx="683">
                  <c:v>684.7</c:v>
                </c:pt>
                <c:pt idx="684">
                  <c:v>686.4</c:v>
                </c:pt>
                <c:pt idx="685">
                  <c:v>688.1</c:v>
                </c:pt>
                <c:pt idx="686">
                  <c:v>689.7</c:v>
                </c:pt>
                <c:pt idx="687">
                  <c:v>691.4</c:v>
                </c:pt>
                <c:pt idx="688">
                  <c:v>693.3</c:v>
                </c:pt>
                <c:pt idx="689">
                  <c:v>695</c:v>
                </c:pt>
                <c:pt idx="690">
                  <c:v>696.9</c:v>
                </c:pt>
                <c:pt idx="691">
                  <c:v>698.7</c:v>
                </c:pt>
                <c:pt idx="692">
                  <c:v>700.6</c:v>
                </c:pt>
                <c:pt idx="693">
                  <c:v>702.6</c:v>
                </c:pt>
                <c:pt idx="694">
                  <c:v>704.7</c:v>
                </c:pt>
                <c:pt idx="695">
                  <c:v>706.7</c:v>
                </c:pt>
                <c:pt idx="696">
                  <c:v>708.7</c:v>
                </c:pt>
                <c:pt idx="697">
                  <c:v>710.8</c:v>
                </c:pt>
                <c:pt idx="698">
                  <c:v>713.1</c:v>
                </c:pt>
                <c:pt idx="699">
                  <c:v>715.4</c:v>
                </c:pt>
                <c:pt idx="700">
                  <c:v>717.6</c:v>
                </c:pt>
                <c:pt idx="701">
                  <c:v>719.9</c:v>
                </c:pt>
                <c:pt idx="702">
                  <c:v>722.4</c:v>
                </c:pt>
                <c:pt idx="703">
                  <c:v>724.9</c:v>
                </c:pt>
                <c:pt idx="704">
                  <c:v>727.4</c:v>
                </c:pt>
                <c:pt idx="705">
                  <c:v>730.1</c:v>
                </c:pt>
                <c:pt idx="706">
                  <c:v>732.5</c:v>
                </c:pt>
                <c:pt idx="707">
                  <c:v>735.3</c:v>
                </c:pt>
                <c:pt idx="708">
                  <c:v>738.1</c:v>
                </c:pt>
                <c:pt idx="709">
                  <c:v>740.9</c:v>
                </c:pt>
                <c:pt idx="710">
                  <c:v>743.8</c:v>
                </c:pt>
                <c:pt idx="711">
                  <c:v>746.5</c:v>
                </c:pt>
                <c:pt idx="712">
                  <c:v>749.6</c:v>
                </c:pt>
                <c:pt idx="713">
                  <c:v>752.7</c:v>
                </c:pt>
                <c:pt idx="714">
                  <c:v>756</c:v>
                </c:pt>
                <c:pt idx="715">
                  <c:v>759.2</c:v>
                </c:pt>
                <c:pt idx="716">
                  <c:v>762.3</c:v>
                </c:pt>
                <c:pt idx="717">
                  <c:v>765.6</c:v>
                </c:pt>
                <c:pt idx="718">
                  <c:v>769.2</c:v>
                </c:pt>
                <c:pt idx="719">
                  <c:v>772.7</c:v>
                </c:pt>
                <c:pt idx="720">
                  <c:v>776.2</c:v>
                </c:pt>
                <c:pt idx="721">
                  <c:v>779.6</c:v>
                </c:pt>
                <c:pt idx="722">
                  <c:v>783.4</c:v>
                </c:pt>
                <c:pt idx="723">
                  <c:v>787.3</c:v>
                </c:pt>
                <c:pt idx="724">
                  <c:v>791.1</c:v>
                </c:pt>
                <c:pt idx="725">
                  <c:v>794.9</c:v>
                </c:pt>
                <c:pt idx="726">
                  <c:v>798.8</c:v>
                </c:pt>
                <c:pt idx="727">
                  <c:v>802.9</c:v>
                </c:pt>
                <c:pt idx="728">
                  <c:v>807</c:v>
                </c:pt>
                <c:pt idx="729">
                  <c:v>811.2</c:v>
                </c:pt>
                <c:pt idx="730">
                  <c:v>815.3</c:v>
                </c:pt>
                <c:pt idx="731">
                  <c:v>819.6</c:v>
                </c:pt>
                <c:pt idx="732">
                  <c:v>823.8</c:v>
                </c:pt>
                <c:pt idx="733">
                  <c:v>828.5</c:v>
                </c:pt>
                <c:pt idx="734">
                  <c:v>833</c:v>
                </c:pt>
                <c:pt idx="735">
                  <c:v>837.5</c:v>
                </c:pt>
                <c:pt idx="736">
                  <c:v>841.9</c:v>
                </c:pt>
                <c:pt idx="737">
                  <c:v>846.6</c:v>
                </c:pt>
                <c:pt idx="738">
                  <c:v>851.5</c:v>
                </c:pt>
                <c:pt idx="739">
                  <c:v>856.2</c:v>
                </c:pt>
                <c:pt idx="740">
                  <c:v>861.1</c:v>
                </c:pt>
                <c:pt idx="741">
                  <c:v>865.8</c:v>
                </c:pt>
                <c:pt idx="742">
                  <c:v>870.8</c:v>
                </c:pt>
                <c:pt idx="743">
                  <c:v>876</c:v>
                </c:pt>
                <c:pt idx="744">
                  <c:v>881</c:v>
                </c:pt>
                <c:pt idx="745">
                  <c:v>886.1</c:v>
                </c:pt>
                <c:pt idx="746">
                  <c:v>891.2</c:v>
                </c:pt>
                <c:pt idx="747">
                  <c:v>896.3</c:v>
                </c:pt>
                <c:pt idx="748">
                  <c:v>901.7</c:v>
                </c:pt>
                <c:pt idx="749">
                  <c:v>907</c:v>
                </c:pt>
                <c:pt idx="750">
                  <c:v>912.3</c:v>
                </c:pt>
                <c:pt idx="751">
                  <c:v>917.7</c:v>
                </c:pt>
                <c:pt idx="752">
                  <c:v>922.6</c:v>
                </c:pt>
                <c:pt idx="753">
                  <c:v>927.8</c:v>
                </c:pt>
                <c:pt idx="754">
                  <c:v>932.9</c:v>
                </c:pt>
                <c:pt idx="755">
                  <c:v>937.8</c:v>
                </c:pt>
                <c:pt idx="756">
                  <c:v>942.8</c:v>
                </c:pt>
                <c:pt idx="757">
                  <c:v>947.3</c:v>
                </c:pt>
                <c:pt idx="758">
                  <c:v>951.5</c:v>
                </c:pt>
                <c:pt idx="759">
                  <c:v>955.7</c:v>
                </c:pt>
                <c:pt idx="760">
                  <c:v>960</c:v>
                </c:pt>
                <c:pt idx="761">
                  <c:v>964.1</c:v>
                </c:pt>
                <c:pt idx="762">
                  <c:v>967.7</c:v>
                </c:pt>
                <c:pt idx="763">
                  <c:v>970.9</c:v>
                </c:pt>
                <c:pt idx="764">
                  <c:v>974.3</c:v>
                </c:pt>
                <c:pt idx="765">
                  <c:v>977.4</c:v>
                </c:pt>
                <c:pt idx="766">
                  <c:v>980.6</c:v>
                </c:pt>
                <c:pt idx="767">
                  <c:v>983.2</c:v>
                </c:pt>
                <c:pt idx="768">
                  <c:v>985.2</c:v>
                </c:pt>
                <c:pt idx="769">
                  <c:v>987.5</c:v>
                </c:pt>
                <c:pt idx="770">
                  <c:v>989.7</c:v>
                </c:pt>
                <c:pt idx="771">
                  <c:v>991.9</c:v>
                </c:pt>
                <c:pt idx="772">
                  <c:v>993.2</c:v>
                </c:pt>
                <c:pt idx="773">
                  <c:v>994.2</c:v>
                </c:pt>
                <c:pt idx="774">
                  <c:v>995.3</c:v>
                </c:pt>
                <c:pt idx="775">
                  <c:v>996.4</c:v>
                </c:pt>
                <c:pt idx="776">
                  <c:v>997.5</c:v>
                </c:pt>
                <c:pt idx="777">
                  <c:v>998</c:v>
                </c:pt>
                <c:pt idx="778">
                  <c:v>998.4</c:v>
                </c:pt>
                <c:pt idx="779">
                  <c:v>998.7</c:v>
                </c:pt>
                <c:pt idx="780">
                  <c:v>999</c:v>
                </c:pt>
                <c:pt idx="781">
                  <c:v>999.4</c:v>
                </c:pt>
                <c:pt idx="782">
                  <c:v>999.7</c:v>
                </c:pt>
                <c:pt idx="783">
                  <c:v>1000</c:v>
                </c:pt>
                <c:pt idx="784">
                  <c:v>1000.2</c:v>
                </c:pt>
                <c:pt idx="785">
                  <c:v>1000.4</c:v>
                </c:pt>
                <c:pt idx="786">
                  <c:v>1000.6</c:v>
                </c:pt>
                <c:pt idx="787">
                  <c:v>1000.7</c:v>
                </c:pt>
                <c:pt idx="788">
                  <c:v>1000.9</c:v>
                </c:pt>
                <c:pt idx="789">
                  <c:v>1001</c:v>
                </c:pt>
                <c:pt idx="790">
                  <c:v>1001.2</c:v>
                </c:pt>
                <c:pt idx="791">
                  <c:v>1001.3</c:v>
                </c:pt>
                <c:pt idx="792">
                  <c:v>1001.4</c:v>
                </c:pt>
                <c:pt idx="793">
                  <c:v>1001.6</c:v>
                </c:pt>
                <c:pt idx="794">
                  <c:v>1001.7</c:v>
                </c:pt>
                <c:pt idx="795">
                  <c:v>1001.9</c:v>
                </c:pt>
                <c:pt idx="796">
                  <c:v>1001.9</c:v>
                </c:pt>
                <c:pt idx="797">
                  <c:v>1002.1</c:v>
                </c:pt>
                <c:pt idx="798">
                  <c:v>1002.1</c:v>
                </c:pt>
                <c:pt idx="799">
                  <c:v>1002.2</c:v>
                </c:pt>
                <c:pt idx="800">
                  <c:v>1002.3</c:v>
                </c:pt>
                <c:pt idx="801">
                  <c:v>1002.4</c:v>
                </c:pt>
                <c:pt idx="802">
                  <c:v>1002.5</c:v>
                </c:pt>
                <c:pt idx="803">
                  <c:v>1002.5</c:v>
                </c:pt>
                <c:pt idx="804">
                  <c:v>1002.6</c:v>
                </c:pt>
                <c:pt idx="805">
                  <c:v>1002.7</c:v>
                </c:pt>
                <c:pt idx="806">
                  <c:v>1002.8</c:v>
                </c:pt>
                <c:pt idx="807">
                  <c:v>1002.9</c:v>
                </c:pt>
                <c:pt idx="808">
                  <c:v>1003</c:v>
                </c:pt>
                <c:pt idx="809">
                  <c:v>1002.9</c:v>
                </c:pt>
                <c:pt idx="810">
                  <c:v>1003.1</c:v>
                </c:pt>
                <c:pt idx="811">
                  <c:v>1003.1</c:v>
                </c:pt>
                <c:pt idx="812">
                  <c:v>1003</c:v>
                </c:pt>
                <c:pt idx="813">
                  <c:v>1003.1</c:v>
                </c:pt>
                <c:pt idx="814">
                  <c:v>1003.2</c:v>
                </c:pt>
                <c:pt idx="815">
                  <c:v>1003.1</c:v>
                </c:pt>
                <c:pt idx="816">
                  <c:v>1003.1</c:v>
                </c:pt>
                <c:pt idx="817">
                  <c:v>1003.2</c:v>
                </c:pt>
                <c:pt idx="818">
                  <c:v>1003.2</c:v>
                </c:pt>
                <c:pt idx="819">
                  <c:v>1003.1</c:v>
                </c:pt>
                <c:pt idx="820">
                  <c:v>1003.2</c:v>
                </c:pt>
                <c:pt idx="821">
                  <c:v>1003.2</c:v>
                </c:pt>
                <c:pt idx="822">
                  <c:v>1003.3</c:v>
                </c:pt>
                <c:pt idx="823">
                  <c:v>1003.2</c:v>
                </c:pt>
                <c:pt idx="824">
                  <c:v>1003.2</c:v>
                </c:pt>
                <c:pt idx="825">
                  <c:v>1003.2</c:v>
                </c:pt>
                <c:pt idx="826">
                  <c:v>1003.3</c:v>
                </c:pt>
                <c:pt idx="827">
                  <c:v>1003.2</c:v>
                </c:pt>
                <c:pt idx="828">
                  <c:v>1003.3</c:v>
                </c:pt>
                <c:pt idx="829">
                  <c:v>1003.3</c:v>
                </c:pt>
                <c:pt idx="830">
                  <c:v>1003.4</c:v>
                </c:pt>
                <c:pt idx="831">
                  <c:v>1003.4</c:v>
                </c:pt>
                <c:pt idx="832">
                  <c:v>1003.3</c:v>
                </c:pt>
                <c:pt idx="833">
                  <c:v>1003.3</c:v>
                </c:pt>
                <c:pt idx="834">
                  <c:v>1003.4</c:v>
                </c:pt>
                <c:pt idx="835">
                  <c:v>1003.3</c:v>
                </c:pt>
                <c:pt idx="836">
                  <c:v>1003.3</c:v>
                </c:pt>
                <c:pt idx="837">
                  <c:v>1003.3</c:v>
                </c:pt>
                <c:pt idx="838">
                  <c:v>1003.4</c:v>
                </c:pt>
                <c:pt idx="839">
                  <c:v>1003.4</c:v>
                </c:pt>
                <c:pt idx="840">
                  <c:v>1003.3</c:v>
                </c:pt>
                <c:pt idx="841">
                  <c:v>1003.4</c:v>
                </c:pt>
                <c:pt idx="842">
                  <c:v>1003.4</c:v>
                </c:pt>
                <c:pt idx="843">
                  <c:v>1003.4</c:v>
                </c:pt>
                <c:pt idx="844">
                  <c:v>1003.4</c:v>
                </c:pt>
                <c:pt idx="845">
                  <c:v>1003.4</c:v>
                </c:pt>
                <c:pt idx="846">
                  <c:v>1003.4</c:v>
                </c:pt>
                <c:pt idx="847">
                  <c:v>1003.4</c:v>
                </c:pt>
                <c:pt idx="848">
                  <c:v>1003.4</c:v>
                </c:pt>
                <c:pt idx="849">
                  <c:v>1003.4</c:v>
                </c:pt>
                <c:pt idx="850">
                  <c:v>1003.4</c:v>
                </c:pt>
                <c:pt idx="851">
                  <c:v>1003.4</c:v>
                </c:pt>
                <c:pt idx="852">
                  <c:v>1003.4</c:v>
                </c:pt>
                <c:pt idx="853">
                  <c:v>1003.4</c:v>
                </c:pt>
                <c:pt idx="854">
                  <c:v>1003.5</c:v>
                </c:pt>
                <c:pt idx="855">
                  <c:v>1003.5</c:v>
                </c:pt>
                <c:pt idx="856">
                  <c:v>1003.4</c:v>
                </c:pt>
                <c:pt idx="857">
                  <c:v>1003.5</c:v>
                </c:pt>
                <c:pt idx="858">
                  <c:v>1003.4</c:v>
                </c:pt>
                <c:pt idx="859">
                  <c:v>1003.4</c:v>
                </c:pt>
                <c:pt idx="860">
                  <c:v>1003.4</c:v>
                </c:pt>
                <c:pt idx="861">
                  <c:v>1003.4</c:v>
                </c:pt>
                <c:pt idx="862">
                  <c:v>1003.5</c:v>
                </c:pt>
                <c:pt idx="863">
                  <c:v>1003.4</c:v>
                </c:pt>
                <c:pt idx="864">
                  <c:v>1003.5</c:v>
                </c:pt>
                <c:pt idx="865">
                  <c:v>1003.5</c:v>
                </c:pt>
                <c:pt idx="866">
                  <c:v>1003.6</c:v>
                </c:pt>
                <c:pt idx="867">
                  <c:v>1003.4</c:v>
                </c:pt>
                <c:pt idx="868">
                  <c:v>1003.5</c:v>
                </c:pt>
                <c:pt idx="869">
                  <c:v>1003.4</c:v>
                </c:pt>
                <c:pt idx="870">
                  <c:v>1003.4</c:v>
                </c:pt>
                <c:pt idx="871">
                  <c:v>1003.5</c:v>
                </c:pt>
                <c:pt idx="872">
                  <c:v>1003.4</c:v>
                </c:pt>
                <c:pt idx="873">
                  <c:v>1003.4</c:v>
                </c:pt>
                <c:pt idx="874">
                  <c:v>1003.5</c:v>
                </c:pt>
                <c:pt idx="875">
                  <c:v>1003.5</c:v>
                </c:pt>
                <c:pt idx="876">
                  <c:v>1003.4</c:v>
                </c:pt>
                <c:pt idx="877">
                  <c:v>1003.5</c:v>
                </c:pt>
                <c:pt idx="878">
                  <c:v>1003.5</c:v>
                </c:pt>
                <c:pt idx="879">
                  <c:v>1003.5</c:v>
                </c:pt>
                <c:pt idx="880">
                  <c:v>1003.5</c:v>
                </c:pt>
                <c:pt idx="881">
                  <c:v>1003.5</c:v>
                </c:pt>
                <c:pt idx="882">
                  <c:v>1003.5</c:v>
                </c:pt>
                <c:pt idx="883">
                  <c:v>1003.5</c:v>
                </c:pt>
                <c:pt idx="884">
                  <c:v>1003.4</c:v>
                </c:pt>
                <c:pt idx="885">
                  <c:v>1003.5</c:v>
                </c:pt>
                <c:pt idx="886">
                  <c:v>1003.6</c:v>
                </c:pt>
                <c:pt idx="887">
                  <c:v>1003.4</c:v>
                </c:pt>
                <c:pt idx="888">
                  <c:v>1003.6</c:v>
                </c:pt>
                <c:pt idx="889">
                  <c:v>1003.5</c:v>
                </c:pt>
                <c:pt idx="890">
                  <c:v>1003.5</c:v>
                </c:pt>
                <c:pt idx="891">
                  <c:v>1003.5</c:v>
                </c:pt>
                <c:pt idx="892">
                  <c:v>1003.5</c:v>
                </c:pt>
                <c:pt idx="893">
                  <c:v>1003.5</c:v>
                </c:pt>
                <c:pt idx="894">
                  <c:v>1003.5</c:v>
                </c:pt>
                <c:pt idx="895">
                  <c:v>1003.6</c:v>
                </c:pt>
                <c:pt idx="896">
                  <c:v>1003.4</c:v>
                </c:pt>
                <c:pt idx="897">
                  <c:v>1003.4</c:v>
                </c:pt>
                <c:pt idx="898">
                  <c:v>1003.4</c:v>
                </c:pt>
                <c:pt idx="899">
                  <c:v>1003.5</c:v>
                </c:pt>
                <c:pt idx="900">
                  <c:v>1003.5</c:v>
                </c:pt>
                <c:pt idx="901">
                  <c:v>1003.5</c:v>
                </c:pt>
                <c:pt idx="902">
                  <c:v>1003.5</c:v>
                </c:pt>
                <c:pt idx="903">
                  <c:v>1003.4</c:v>
                </c:pt>
                <c:pt idx="904">
                  <c:v>1003.5</c:v>
                </c:pt>
                <c:pt idx="905">
                  <c:v>1003.5</c:v>
                </c:pt>
                <c:pt idx="906">
                  <c:v>1003.5</c:v>
                </c:pt>
                <c:pt idx="907">
                  <c:v>1003.4</c:v>
                </c:pt>
                <c:pt idx="908">
                  <c:v>1003.5</c:v>
                </c:pt>
                <c:pt idx="909">
                  <c:v>1003.4</c:v>
                </c:pt>
                <c:pt idx="910">
                  <c:v>1003.4</c:v>
                </c:pt>
                <c:pt idx="911">
                  <c:v>1003.5</c:v>
                </c:pt>
                <c:pt idx="912">
                  <c:v>1003.5</c:v>
                </c:pt>
                <c:pt idx="913">
                  <c:v>1003.5</c:v>
                </c:pt>
                <c:pt idx="914">
                  <c:v>1003.5</c:v>
                </c:pt>
                <c:pt idx="915">
                  <c:v>1003.5</c:v>
                </c:pt>
                <c:pt idx="916">
                  <c:v>1003.4</c:v>
                </c:pt>
                <c:pt idx="917">
                  <c:v>1003.4</c:v>
                </c:pt>
                <c:pt idx="918">
                  <c:v>1003.5</c:v>
                </c:pt>
                <c:pt idx="919">
                  <c:v>1003.6</c:v>
                </c:pt>
                <c:pt idx="920">
                  <c:v>1003.5</c:v>
                </c:pt>
                <c:pt idx="921">
                  <c:v>1003.5</c:v>
                </c:pt>
                <c:pt idx="922">
                  <c:v>1003.5</c:v>
                </c:pt>
                <c:pt idx="923">
                  <c:v>1003.4</c:v>
                </c:pt>
                <c:pt idx="924">
                  <c:v>1003.5</c:v>
                </c:pt>
                <c:pt idx="925">
                  <c:v>1003.5</c:v>
                </c:pt>
                <c:pt idx="926">
                  <c:v>1003.4</c:v>
                </c:pt>
                <c:pt idx="927">
                  <c:v>1003.4</c:v>
                </c:pt>
                <c:pt idx="928">
                  <c:v>1003.5</c:v>
                </c:pt>
                <c:pt idx="929">
                  <c:v>1003.5</c:v>
                </c:pt>
                <c:pt idx="930">
                  <c:v>1003.4</c:v>
                </c:pt>
                <c:pt idx="931">
                  <c:v>1003.6</c:v>
                </c:pt>
                <c:pt idx="932">
                  <c:v>1003.5</c:v>
                </c:pt>
                <c:pt idx="933">
                  <c:v>1003.4</c:v>
                </c:pt>
                <c:pt idx="934">
                  <c:v>1003.5</c:v>
                </c:pt>
                <c:pt idx="935">
                  <c:v>1003.4</c:v>
                </c:pt>
                <c:pt idx="936">
                  <c:v>1003.4</c:v>
                </c:pt>
                <c:pt idx="937">
                  <c:v>1003.4</c:v>
                </c:pt>
                <c:pt idx="938">
                  <c:v>1003.5</c:v>
                </c:pt>
                <c:pt idx="939">
                  <c:v>1003.4</c:v>
                </c:pt>
                <c:pt idx="940">
                  <c:v>1003.5</c:v>
                </c:pt>
                <c:pt idx="941">
                  <c:v>1003.5</c:v>
                </c:pt>
                <c:pt idx="942">
                  <c:v>1003.5</c:v>
                </c:pt>
                <c:pt idx="943">
                  <c:v>1003.6</c:v>
                </c:pt>
                <c:pt idx="944">
                  <c:v>1003.5</c:v>
                </c:pt>
                <c:pt idx="945">
                  <c:v>1003.5</c:v>
                </c:pt>
                <c:pt idx="946">
                  <c:v>1003.5</c:v>
                </c:pt>
                <c:pt idx="947">
                  <c:v>1003.5</c:v>
                </c:pt>
                <c:pt idx="948">
                  <c:v>1003.5</c:v>
                </c:pt>
                <c:pt idx="949">
                  <c:v>1003.5</c:v>
                </c:pt>
                <c:pt idx="950">
                  <c:v>1003.6</c:v>
                </c:pt>
                <c:pt idx="951">
                  <c:v>1003.6</c:v>
                </c:pt>
                <c:pt idx="952">
                  <c:v>1003.5</c:v>
                </c:pt>
                <c:pt idx="953">
                  <c:v>1003.4</c:v>
                </c:pt>
                <c:pt idx="954">
                  <c:v>1003.4</c:v>
                </c:pt>
                <c:pt idx="955">
                  <c:v>1003.6</c:v>
                </c:pt>
                <c:pt idx="956">
                  <c:v>1003.5</c:v>
                </c:pt>
                <c:pt idx="957">
                  <c:v>1003.4</c:v>
                </c:pt>
                <c:pt idx="958">
                  <c:v>1003.5</c:v>
                </c:pt>
                <c:pt idx="959">
                  <c:v>1003.5</c:v>
                </c:pt>
                <c:pt idx="960">
                  <c:v>1003.5</c:v>
                </c:pt>
                <c:pt idx="961">
                  <c:v>1003.4</c:v>
                </c:pt>
                <c:pt idx="962">
                  <c:v>1003.5</c:v>
                </c:pt>
                <c:pt idx="963">
                  <c:v>1003.5</c:v>
                </c:pt>
                <c:pt idx="964">
                  <c:v>1003.5</c:v>
                </c:pt>
                <c:pt idx="965">
                  <c:v>1003.6</c:v>
                </c:pt>
                <c:pt idx="966">
                  <c:v>1003.5</c:v>
                </c:pt>
                <c:pt idx="967">
                  <c:v>1003.5</c:v>
                </c:pt>
                <c:pt idx="968">
                  <c:v>1003.5</c:v>
                </c:pt>
                <c:pt idx="969">
                  <c:v>1003.5</c:v>
                </c:pt>
                <c:pt idx="970">
                  <c:v>1003.5</c:v>
                </c:pt>
                <c:pt idx="971">
                  <c:v>1003.5</c:v>
                </c:pt>
                <c:pt idx="972">
                  <c:v>1003.5</c:v>
                </c:pt>
                <c:pt idx="973">
                  <c:v>1003.4</c:v>
                </c:pt>
                <c:pt idx="974">
                  <c:v>1003.5</c:v>
                </c:pt>
                <c:pt idx="975">
                  <c:v>1003.5</c:v>
                </c:pt>
                <c:pt idx="976">
                  <c:v>1003.5</c:v>
                </c:pt>
                <c:pt idx="977">
                  <c:v>1003.5</c:v>
                </c:pt>
                <c:pt idx="978">
                  <c:v>1003.6</c:v>
                </c:pt>
                <c:pt idx="979">
                  <c:v>1003.5</c:v>
                </c:pt>
                <c:pt idx="980">
                  <c:v>1003.4</c:v>
                </c:pt>
                <c:pt idx="981">
                  <c:v>1003.4</c:v>
                </c:pt>
                <c:pt idx="982">
                  <c:v>1003.5</c:v>
                </c:pt>
                <c:pt idx="983">
                  <c:v>1003.5</c:v>
                </c:pt>
                <c:pt idx="984">
                  <c:v>1003.5</c:v>
                </c:pt>
                <c:pt idx="985">
                  <c:v>1003.5</c:v>
                </c:pt>
                <c:pt idx="986">
                  <c:v>1003.5</c:v>
                </c:pt>
                <c:pt idx="987">
                  <c:v>1003.5</c:v>
                </c:pt>
                <c:pt idx="988">
                  <c:v>1003.5</c:v>
                </c:pt>
                <c:pt idx="989">
                  <c:v>1003.4</c:v>
                </c:pt>
                <c:pt idx="990">
                  <c:v>1003.5</c:v>
                </c:pt>
                <c:pt idx="991">
                  <c:v>1003.5</c:v>
                </c:pt>
                <c:pt idx="992">
                  <c:v>1003.5</c:v>
                </c:pt>
                <c:pt idx="993">
                  <c:v>1003.4</c:v>
                </c:pt>
                <c:pt idx="994">
                  <c:v>1003.6</c:v>
                </c:pt>
                <c:pt idx="995">
                  <c:v>1003.5</c:v>
                </c:pt>
                <c:pt idx="996">
                  <c:v>1003.5</c:v>
                </c:pt>
                <c:pt idx="997">
                  <c:v>1003.5</c:v>
                </c:pt>
                <c:pt idx="998">
                  <c:v>1003.6</c:v>
                </c:pt>
                <c:pt idx="999">
                  <c:v>1003.5</c:v>
                </c:pt>
                <c:pt idx="1000">
                  <c:v>1003.5</c:v>
                </c:pt>
                <c:pt idx="1001">
                  <c:v>1003.4</c:v>
                </c:pt>
                <c:pt idx="1002">
                  <c:v>1003.5</c:v>
                </c:pt>
                <c:pt idx="1003">
                  <c:v>1003.5</c:v>
                </c:pt>
                <c:pt idx="1004">
                  <c:v>1003.5</c:v>
                </c:pt>
                <c:pt idx="1005">
                  <c:v>1003.5</c:v>
                </c:pt>
                <c:pt idx="1006">
                  <c:v>1003.5</c:v>
                </c:pt>
                <c:pt idx="1007">
                  <c:v>1003.5</c:v>
                </c:pt>
                <c:pt idx="1008">
                  <c:v>1003.4</c:v>
                </c:pt>
                <c:pt idx="1009">
                  <c:v>1003.5</c:v>
                </c:pt>
                <c:pt idx="1010">
                  <c:v>1003.5</c:v>
                </c:pt>
                <c:pt idx="1011">
                  <c:v>1003.5</c:v>
                </c:pt>
                <c:pt idx="1012">
                  <c:v>1003.5</c:v>
                </c:pt>
                <c:pt idx="1013">
                  <c:v>1003.4</c:v>
                </c:pt>
                <c:pt idx="1014">
                  <c:v>1003.5</c:v>
                </c:pt>
                <c:pt idx="1015">
                  <c:v>1003.5</c:v>
                </c:pt>
                <c:pt idx="1016">
                  <c:v>1003.4</c:v>
                </c:pt>
                <c:pt idx="1017">
                  <c:v>1003.5</c:v>
                </c:pt>
                <c:pt idx="1018">
                  <c:v>1003.5</c:v>
                </c:pt>
                <c:pt idx="1019">
                  <c:v>1003.5</c:v>
                </c:pt>
                <c:pt idx="1020">
                  <c:v>1003.5</c:v>
                </c:pt>
                <c:pt idx="1021">
                  <c:v>1003.4</c:v>
                </c:pt>
                <c:pt idx="1022">
                  <c:v>1003.5</c:v>
                </c:pt>
                <c:pt idx="1023">
                  <c:v>1003.5</c:v>
                </c:pt>
                <c:pt idx="1024">
                  <c:v>1003.5</c:v>
                </c:pt>
                <c:pt idx="1025">
                  <c:v>1003.5</c:v>
                </c:pt>
                <c:pt idx="1026">
                  <c:v>1003.4</c:v>
                </c:pt>
                <c:pt idx="1027">
                  <c:v>1003.4</c:v>
                </c:pt>
                <c:pt idx="1028">
                  <c:v>1003.6</c:v>
                </c:pt>
                <c:pt idx="1029">
                  <c:v>1003.5</c:v>
                </c:pt>
                <c:pt idx="1030">
                  <c:v>1003.5</c:v>
                </c:pt>
                <c:pt idx="1031">
                  <c:v>1003.5</c:v>
                </c:pt>
                <c:pt idx="1032">
                  <c:v>1003.4</c:v>
                </c:pt>
                <c:pt idx="1033">
                  <c:v>1003.5</c:v>
                </c:pt>
                <c:pt idx="1034">
                  <c:v>1003.5</c:v>
                </c:pt>
                <c:pt idx="1035">
                  <c:v>1003.6</c:v>
                </c:pt>
                <c:pt idx="1036">
                  <c:v>1003.5</c:v>
                </c:pt>
                <c:pt idx="1037">
                  <c:v>1003.5</c:v>
                </c:pt>
                <c:pt idx="1038">
                  <c:v>1003.5</c:v>
                </c:pt>
                <c:pt idx="1039">
                  <c:v>1003.5</c:v>
                </c:pt>
                <c:pt idx="1040">
                  <c:v>1003.5</c:v>
                </c:pt>
                <c:pt idx="1041">
                  <c:v>1003.4</c:v>
                </c:pt>
                <c:pt idx="1042">
                  <c:v>1003.5</c:v>
                </c:pt>
                <c:pt idx="1043">
                  <c:v>1003.6</c:v>
                </c:pt>
                <c:pt idx="1044">
                  <c:v>1003.5</c:v>
                </c:pt>
                <c:pt idx="1045">
                  <c:v>1003.5</c:v>
                </c:pt>
                <c:pt idx="1046">
                  <c:v>1003.4</c:v>
                </c:pt>
                <c:pt idx="1047">
                  <c:v>1003.5</c:v>
                </c:pt>
                <c:pt idx="1048">
                  <c:v>1003.5</c:v>
                </c:pt>
                <c:pt idx="1049">
                  <c:v>1003.5</c:v>
                </c:pt>
                <c:pt idx="1050">
                  <c:v>1003.5</c:v>
                </c:pt>
                <c:pt idx="1051">
                  <c:v>1003.4</c:v>
                </c:pt>
                <c:pt idx="1052">
                  <c:v>1003.5</c:v>
                </c:pt>
                <c:pt idx="1053">
                  <c:v>1003.4</c:v>
                </c:pt>
                <c:pt idx="1054">
                  <c:v>1003.5</c:v>
                </c:pt>
                <c:pt idx="1055">
                  <c:v>1003.4</c:v>
                </c:pt>
                <c:pt idx="1056">
                  <c:v>1003.5</c:v>
                </c:pt>
                <c:pt idx="1057">
                  <c:v>1003.5</c:v>
                </c:pt>
                <c:pt idx="1058">
                  <c:v>1003.5</c:v>
                </c:pt>
                <c:pt idx="1059">
                  <c:v>1003.4</c:v>
                </c:pt>
                <c:pt idx="1060">
                  <c:v>1003.5</c:v>
                </c:pt>
                <c:pt idx="1061">
                  <c:v>1003.6</c:v>
                </c:pt>
                <c:pt idx="1062">
                  <c:v>1003.5</c:v>
                </c:pt>
                <c:pt idx="1063">
                  <c:v>1003.5</c:v>
                </c:pt>
                <c:pt idx="1064">
                  <c:v>1003.5</c:v>
                </c:pt>
                <c:pt idx="1065">
                  <c:v>1003.5</c:v>
                </c:pt>
                <c:pt idx="1066">
                  <c:v>1003.5</c:v>
                </c:pt>
                <c:pt idx="1067">
                  <c:v>1003.5</c:v>
                </c:pt>
                <c:pt idx="1068">
                  <c:v>1003.6</c:v>
                </c:pt>
                <c:pt idx="1069">
                  <c:v>1003.5</c:v>
                </c:pt>
                <c:pt idx="1070">
                  <c:v>1003.5</c:v>
                </c:pt>
                <c:pt idx="1071">
                  <c:v>1003.5</c:v>
                </c:pt>
                <c:pt idx="1072">
                  <c:v>1003.4</c:v>
                </c:pt>
                <c:pt idx="1073">
                  <c:v>1003.4</c:v>
                </c:pt>
                <c:pt idx="1074">
                  <c:v>1003.6</c:v>
                </c:pt>
                <c:pt idx="1075">
                  <c:v>1003.6</c:v>
                </c:pt>
                <c:pt idx="1076">
                  <c:v>1003.4</c:v>
                </c:pt>
                <c:pt idx="1077">
                  <c:v>1003.5</c:v>
                </c:pt>
                <c:pt idx="1078">
                  <c:v>1003.5</c:v>
                </c:pt>
                <c:pt idx="1079">
                  <c:v>1003.5</c:v>
                </c:pt>
                <c:pt idx="1080">
                  <c:v>1003.5</c:v>
                </c:pt>
                <c:pt idx="1081">
                  <c:v>1003.4</c:v>
                </c:pt>
                <c:pt idx="1082">
                  <c:v>1003.5</c:v>
                </c:pt>
                <c:pt idx="1083">
                  <c:v>1003.4</c:v>
                </c:pt>
                <c:pt idx="1084">
                  <c:v>1003.5</c:v>
                </c:pt>
                <c:pt idx="1085">
                  <c:v>1003.5</c:v>
                </c:pt>
                <c:pt idx="1086">
                  <c:v>1003.6</c:v>
                </c:pt>
                <c:pt idx="1087">
                  <c:v>1003.5</c:v>
                </c:pt>
                <c:pt idx="1088">
                  <c:v>1003.4</c:v>
                </c:pt>
                <c:pt idx="1089">
                  <c:v>1003.5</c:v>
                </c:pt>
                <c:pt idx="1090">
                  <c:v>1003.5</c:v>
                </c:pt>
                <c:pt idx="1091">
                  <c:v>1003.5</c:v>
                </c:pt>
                <c:pt idx="1092">
                  <c:v>1003.5</c:v>
                </c:pt>
                <c:pt idx="1093">
                  <c:v>1003.4</c:v>
                </c:pt>
                <c:pt idx="1094">
                  <c:v>1003.6</c:v>
                </c:pt>
                <c:pt idx="1095">
                  <c:v>1003.5</c:v>
                </c:pt>
                <c:pt idx="1096">
                  <c:v>1003.4</c:v>
                </c:pt>
                <c:pt idx="1097">
                  <c:v>1003.5</c:v>
                </c:pt>
                <c:pt idx="1098">
                  <c:v>1003.5</c:v>
                </c:pt>
                <c:pt idx="1099">
                  <c:v>1003.5</c:v>
                </c:pt>
                <c:pt idx="1100">
                  <c:v>1003.5</c:v>
                </c:pt>
                <c:pt idx="1101">
                  <c:v>1003.5</c:v>
                </c:pt>
                <c:pt idx="1102">
                  <c:v>1003.5</c:v>
                </c:pt>
                <c:pt idx="1103">
                  <c:v>1003.5</c:v>
                </c:pt>
                <c:pt idx="1104">
                  <c:v>1003.5</c:v>
                </c:pt>
                <c:pt idx="1105">
                  <c:v>1003.5</c:v>
                </c:pt>
                <c:pt idx="1106">
                  <c:v>1003.5</c:v>
                </c:pt>
                <c:pt idx="1107">
                  <c:v>1003.5</c:v>
                </c:pt>
                <c:pt idx="1108">
                  <c:v>1003.5</c:v>
                </c:pt>
                <c:pt idx="1109">
                  <c:v>1003.5</c:v>
                </c:pt>
                <c:pt idx="1110">
                  <c:v>1003.5</c:v>
                </c:pt>
                <c:pt idx="1111">
                  <c:v>1003.6</c:v>
                </c:pt>
                <c:pt idx="1112">
                  <c:v>1003.5</c:v>
                </c:pt>
                <c:pt idx="1113">
                  <c:v>1003.5</c:v>
                </c:pt>
                <c:pt idx="1114">
                  <c:v>1003.5</c:v>
                </c:pt>
                <c:pt idx="1115">
                  <c:v>1003.5</c:v>
                </c:pt>
                <c:pt idx="1116">
                  <c:v>1003.4</c:v>
                </c:pt>
                <c:pt idx="1117">
                  <c:v>1003.6</c:v>
                </c:pt>
                <c:pt idx="1118">
                  <c:v>1003.5</c:v>
                </c:pt>
                <c:pt idx="1119">
                  <c:v>1003.4</c:v>
                </c:pt>
                <c:pt idx="1120">
                  <c:v>1003.5</c:v>
                </c:pt>
                <c:pt idx="1121">
                  <c:v>1003.6</c:v>
                </c:pt>
                <c:pt idx="1122">
                  <c:v>1003.5</c:v>
                </c:pt>
                <c:pt idx="1123">
                  <c:v>1003.5</c:v>
                </c:pt>
                <c:pt idx="1124">
                  <c:v>1003.4</c:v>
                </c:pt>
                <c:pt idx="1125">
                  <c:v>1003.5</c:v>
                </c:pt>
                <c:pt idx="1126">
                  <c:v>1003.5</c:v>
                </c:pt>
                <c:pt idx="1127">
                  <c:v>1003.5</c:v>
                </c:pt>
                <c:pt idx="1128">
                  <c:v>1003.6</c:v>
                </c:pt>
                <c:pt idx="1129">
                  <c:v>1003.5</c:v>
                </c:pt>
                <c:pt idx="1130">
                  <c:v>1003.6</c:v>
                </c:pt>
                <c:pt idx="1131">
                  <c:v>1003.6</c:v>
                </c:pt>
                <c:pt idx="1132">
                  <c:v>1003.5</c:v>
                </c:pt>
                <c:pt idx="1133">
                  <c:v>1003.5</c:v>
                </c:pt>
                <c:pt idx="1134">
                  <c:v>1003.5</c:v>
                </c:pt>
                <c:pt idx="1135">
                  <c:v>1003.6</c:v>
                </c:pt>
                <c:pt idx="1136">
                  <c:v>1003.5</c:v>
                </c:pt>
                <c:pt idx="1137">
                  <c:v>1003.4</c:v>
                </c:pt>
                <c:pt idx="1138">
                  <c:v>1003.5</c:v>
                </c:pt>
                <c:pt idx="1139">
                  <c:v>1003.5</c:v>
                </c:pt>
                <c:pt idx="1140">
                  <c:v>1003.5</c:v>
                </c:pt>
                <c:pt idx="1141">
                  <c:v>1003.5</c:v>
                </c:pt>
                <c:pt idx="1142">
                  <c:v>1003.5</c:v>
                </c:pt>
                <c:pt idx="1143">
                  <c:v>1003.5</c:v>
                </c:pt>
                <c:pt idx="1144">
                  <c:v>1003.5</c:v>
                </c:pt>
                <c:pt idx="1145">
                  <c:v>1003.4</c:v>
                </c:pt>
                <c:pt idx="1146">
                  <c:v>1003.6</c:v>
                </c:pt>
                <c:pt idx="1147">
                  <c:v>1003.5</c:v>
                </c:pt>
                <c:pt idx="1148">
                  <c:v>1003.5</c:v>
                </c:pt>
                <c:pt idx="1149">
                  <c:v>1003.5</c:v>
                </c:pt>
                <c:pt idx="1150">
                  <c:v>1003.4</c:v>
                </c:pt>
                <c:pt idx="1151">
                  <c:v>1003.6</c:v>
                </c:pt>
                <c:pt idx="1152">
                  <c:v>1003.5</c:v>
                </c:pt>
                <c:pt idx="1153">
                  <c:v>1003.5</c:v>
                </c:pt>
                <c:pt idx="1154">
                  <c:v>1003.6</c:v>
                </c:pt>
                <c:pt idx="1155">
                  <c:v>1003.6</c:v>
                </c:pt>
                <c:pt idx="1156">
                  <c:v>1003.5</c:v>
                </c:pt>
                <c:pt idx="1157">
                  <c:v>1003.5</c:v>
                </c:pt>
                <c:pt idx="1158">
                  <c:v>1003.5</c:v>
                </c:pt>
                <c:pt idx="1159">
                  <c:v>1003.5</c:v>
                </c:pt>
                <c:pt idx="1160">
                  <c:v>1003.5</c:v>
                </c:pt>
                <c:pt idx="1161">
                  <c:v>1003.6</c:v>
                </c:pt>
                <c:pt idx="1162">
                  <c:v>1003.5</c:v>
                </c:pt>
                <c:pt idx="1163">
                  <c:v>1003.5</c:v>
                </c:pt>
                <c:pt idx="1164">
                  <c:v>1003.5</c:v>
                </c:pt>
                <c:pt idx="1165">
                  <c:v>1003.5</c:v>
                </c:pt>
                <c:pt idx="1166">
                  <c:v>1003.5</c:v>
                </c:pt>
                <c:pt idx="1167">
                  <c:v>1003.5</c:v>
                </c:pt>
                <c:pt idx="1168">
                  <c:v>1003.5</c:v>
                </c:pt>
                <c:pt idx="1169">
                  <c:v>1003.5</c:v>
                </c:pt>
                <c:pt idx="1170">
                  <c:v>1003.5</c:v>
                </c:pt>
                <c:pt idx="1171">
                  <c:v>1003.5</c:v>
                </c:pt>
                <c:pt idx="1172">
                  <c:v>1003.5</c:v>
                </c:pt>
                <c:pt idx="1173">
                  <c:v>1003.4</c:v>
                </c:pt>
                <c:pt idx="1174">
                  <c:v>1003.5</c:v>
                </c:pt>
                <c:pt idx="1175">
                  <c:v>1003.5</c:v>
                </c:pt>
                <c:pt idx="1176">
                  <c:v>1003.4</c:v>
                </c:pt>
                <c:pt idx="1177">
                  <c:v>1003.5</c:v>
                </c:pt>
                <c:pt idx="1178">
                  <c:v>1003.5</c:v>
                </c:pt>
                <c:pt idx="1179">
                  <c:v>1003.5</c:v>
                </c:pt>
                <c:pt idx="1180">
                  <c:v>1003.5</c:v>
                </c:pt>
                <c:pt idx="1181">
                  <c:v>1003.5</c:v>
                </c:pt>
                <c:pt idx="1182">
                  <c:v>1003.5</c:v>
                </c:pt>
                <c:pt idx="1183">
                  <c:v>1003.5</c:v>
                </c:pt>
                <c:pt idx="1184">
                  <c:v>1003.5</c:v>
                </c:pt>
                <c:pt idx="1185">
                  <c:v>1003.4</c:v>
                </c:pt>
                <c:pt idx="1186">
                  <c:v>1003.5</c:v>
                </c:pt>
                <c:pt idx="1187">
                  <c:v>1003.5</c:v>
                </c:pt>
                <c:pt idx="1188">
                  <c:v>1003.5</c:v>
                </c:pt>
                <c:pt idx="1189">
                  <c:v>1003.5</c:v>
                </c:pt>
                <c:pt idx="1190">
                  <c:v>1003.5</c:v>
                </c:pt>
                <c:pt idx="1191">
                  <c:v>1003.5</c:v>
                </c:pt>
                <c:pt idx="1192">
                  <c:v>1003.4</c:v>
                </c:pt>
                <c:pt idx="1193">
                  <c:v>1003.4</c:v>
                </c:pt>
                <c:pt idx="1194">
                  <c:v>1003.5</c:v>
                </c:pt>
                <c:pt idx="1195">
                  <c:v>1003.5</c:v>
                </c:pt>
                <c:pt idx="1196">
                  <c:v>1003.5</c:v>
                </c:pt>
                <c:pt idx="1197">
                  <c:v>1003.5</c:v>
                </c:pt>
                <c:pt idx="1198">
                  <c:v>1003.5</c:v>
                </c:pt>
                <c:pt idx="1199">
                  <c:v>1003.5</c:v>
                </c:pt>
                <c:pt idx="1200">
                  <c:v>1003.5</c:v>
                </c:pt>
                <c:pt idx="1201">
                  <c:v>1003.4</c:v>
                </c:pt>
                <c:pt idx="1202">
                  <c:v>1003.5</c:v>
                </c:pt>
                <c:pt idx="1203">
                  <c:v>1003.5</c:v>
                </c:pt>
                <c:pt idx="1204">
                  <c:v>1003.4</c:v>
                </c:pt>
                <c:pt idx="1205">
                  <c:v>1003.5</c:v>
                </c:pt>
                <c:pt idx="1206">
                  <c:v>1003.5</c:v>
                </c:pt>
                <c:pt idx="1207">
                  <c:v>1003.4</c:v>
                </c:pt>
                <c:pt idx="1208">
                  <c:v>1003.5</c:v>
                </c:pt>
                <c:pt idx="1209">
                  <c:v>1003.5</c:v>
                </c:pt>
                <c:pt idx="1210">
                  <c:v>1003.5</c:v>
                </c:pt>
                <c:pt idx="1211">
                  <c:v>1003.5</c:v>
                </c:pt>
                <c:pt idx="1212">
                  <c:v>1003.5</c:v>
                </c:pt>
                <c:pt idx="1213">
                  <c:v>1003.4</c:v>
                </c:pt>
                <c:pt idx="1214">
                  <c:v>1003.5</c:v>
                </c:pt>
                <c:pt idx="1215">
                  <c:v>1003.5</c:v>
                </c:pt>
                <c:pt idx="1216">
                  <c:v>1003.4</c:v>
                </c:pt>
                <c:pt idx="1217">
                  <c:v>1003.5</c:v>
                </c:pt>
                <c:pt idx="1218">
                  <c:v>1003.5</c:v>
                </c:pt>
                <c:pt idx="1219">
                  <c:v>1003.5</c:v>
                </c:pt>
                <c:pt idx="1220">
                  <c:v>1003.4</c:v>
                </c:pt>
                <c:pt idx="1221">
                  <c:v>1003.5</c:v>
                </c:pt>
                <c:pt idx="1222">
                  <c:v>1003.4</c:v>
                </c:pt>
                <c:pt idx="1223">
                  <c:v>1003.5</c:v>
                </c:pt>
                <c:pt idx="1224">
                  <c:v>1003.5</c:v>
                </c:pt>
                <c:pt idx="1225">
                  <c:v>1003.5</c:v>
                </c:pt>
                <c:pt idx="1226">
                  <c:v>1003.5</c:v>
                </c:pt>
                <c:pt idx="1227">
                  <c:v>1003.5</c:v>
                </c:pt>
                <c:pt idx="1228">
                  <c:v>1003.5</c:v>
                </c:pt>
                <c:pt idx="1229">
                  <c:v>1003.4</c:v>
                </c:pt>
                <c:pt idx="1230">
                  <c:v>1003.5</c:v>
                </c:pt>
                <c:pt idx="1231">
                  <c:v>1003.6</c:v>
                </c:pt>
                <c:pt idx="1232">
                  <c:v>1003.5</c:v>
                </c:pt>
                <c:pt idx="1233">
                  <c:v>1003.4</c:v>
                </c:pt>
                <c:pt idx="1234">
                  <c:v>1003.5</c:v>
                </c:pt>
                <c:pt idx="1235">
                  <c:v>1003.6</c:v>
                </c:pt>
                <c:pt idx="1236">
                  <c:v>1003.4</c:v>
                </c:pt>
                <c:pt idx="1237">
                  <c:v>1003.5</c:v>
                </c:pt>
                <c:pt idx="1238">
                  <c:v>1003.6</c:v>
                </c:pt>
                <c:pt idx="1239">
                  <c:v>1003.5</c:v>
                </c:pt>
                <c:pt idx="1240">
                  <c:v>1003.4</c:v>
                </c:pt>
                <c:pt idx="1241">
                  <c:v>1003.5</c:v>
                </c:pt>
                <c:pt idx="1242">
                  <c:v>1003.5</c:v>
                </c:pt>
                <c:pt idx="1243">
                  <c:v>1003.5</c:v>
                </c:pt>
                <c:pt idx="1244">
                  <c:v>1003.5</c:v>
                </c:pt>
                <c:pt idx="1245">
                  <c:v>1003.5</c:v>
                </c:pt>
                <c:pt idx="1246">
                  <c:v>1003.5</c:v>
                </c:pt>
                <c:pt idx="1247">
                  <c:v>1003.5</c:v>
                </c:pt>
                <c:pt idx="1248">
                  <c:v>1003.5</c:v>
                </c:pt>
                <c:pt idx="1249">
                  <c:v>1003.5</c:v>
                </c:pt>
                <c:pt idx="1250">
                  <c:v>1003.4</c:v>
                </c:pt>
                <c:pt idx="1251">
                  <c:v>1003.5</c:v>
                </c:pt>
                <c:pt idx="1252">
                  <c:v>1003.5</c:v>
                </c:pt>
                <c:pt idx="1253">
                  <c:v>1003.5</c:v>
                </c:pt>
                <c:pt idx="1254">
                  <c:v>1003.5</c:v>
                </c:pt>
                <c:pt idx="1255">
                  <c:v>1003.5</c:v>
                </c:pt>
                <c:pt idx="1256">
                  <c:v>1003.5</c:v>
                </c:pt>
                <c:pt idx="1257">
                  <c:v>1003.5</c:v>
                </c:pt>
                <c:pt idx="1258">
                  <c:v>1003.4</c:v>
                </c:pt>
                <c:pt idx="1259">
                  <c:v>1003.5</c:v>
                </c:pt>
                <c:pt idx="1260">
                  <c:v>1003.5</c:v>
                </c:pt>
                <c:pt idx="1261">
                  <c:v>1003.5</c:v>
                </c:pt>
                <c:pt idx="1262">
                  <c:v>1003.5</c:v>
                </c:pt>
                <c:pt idx="1263">
                  <c:v>1003.5</c:v>
                </c:pt>
                <c:pt idx="1264">
                  <c:v>1003.4</c:v>
                </c:pt>
                <c:pt idx="1265">
                  <c:v>1003.5</c:v>
                </c:pt>
                <c:pt idx="1266">
                  <c:v>1003.5</c:v>
                </c:pt>
                <c:pt idx="1267">
                  <c:v>1003.5</c:v>
                </c:pt>
                <c:pt idx="1268">
                  <c:v>1003.6</c:v>
                </c:pt>
                <c:pt idx="1269">
                  <c:v>1003.5</c:v>
                </c:pt>
                <c:pt idx="1270">
                  <c:v>1003.5</c:v>
                </c:pt>
                <c:pt idx="1271">
                  <c:v>1003.6</c:v>
                </c:pt>
                <c:pt idx="1272">
                  <c:v>1003.4</c:v>
                </c:pt>
                <c:pt idx="1273">
                  <c:v>1003.4</c:v>
                </c:pt>
                <c:pt idx="1274">
                  <c:v>1003.5</c:v>
                </c:pt>
                <c:pt idx="1275">
                  <c:v>1003.6</c:v>
                </c:pt>
                <c:pt idx="1276">
                  <c:v>1003.4</c:v>
                </c:pt>
                <c:pt idx="1277">
                  <c:v>1003.5</c:v>
                </c:pt>
                <c:pt idx="1278">
                  <c:v>1003.5</c:v>
                </c:pt>
                <c:pt idx="1279">
                  <c:v>1003.6</c:v>
                </c:pt>
                <c:pt idx="1280">
                  <c:v>1003.5</c:v>
                </c:pt>
                <c:pt idx="1281">
                  <c:v>1003.5</c:v>
                </c:pt>
                <c:pt idx="1282">
                  <c:v>1003.5</c:v>
                </c:pt>
                <c:pt idx="1283">
                  <c:v>1003.5</c:v>
                </c:pt>
                <c:pt idx="1284">
                  <c:v>1003.5</c:v>
                </c:pt>
                <c:pt idx="1285">
                  <c:v>1003.6</c:v>
                </c:pt>
                <c:pt idx="1286">
                  <c:v>1003.6</c:v>
                </c:pt>
                <c:pt idx="1287">
                  <c:v>1003.4</c:v>
                </c:pt>
                <c:pt idx="1288">
                  <c:v>1003.5</c:v>
                </c:pt>
                <c:pt idx="1289">
                  <c:v>1003.5</c:v>
                </c:pt>
                <c:pt idx="1290">
                  <c:v>1003.5</c:v>
                </c:pt>
                <c:pt idx="1291">
                  <c:v>1003.5</c:v>
                </c:pt>
                <c:pt idx="1292">
                  <c:v>1003.5</c:v>
                </c:pt>
                <c:pt idx="1293">
                  <c:v>1003.5</c:v>
                </c:pt>
                <c:pt idx="1294">
                  <c:v>1003.5</c:v>
                </c:pt>
                <c:pt idx="1295">
                  <c:v>1003.5</c:v>
                </c:pt>
                <c:pt idx="1296">
                  <c:v>1003.4</c:v>
                </c:pt>
                <c:pt idx="1297">
                  <c:v>1003.4</c:v>
                </c:pt>
                <c:pt idx="1298">
                  <c:v>1003.4</c:v>
                </c:pt>
                <c:pt idx="1299">
                  <c:v>1003.5</c:v>
                </c:pt>
                <c:pt idx="1300">
                  <c:v>1003.5</c:v>
                </c:pt>
                <c:pt idx="1301">
                  <c:v>1003.4</c:v>
                </c:pt>
                <c:pt idx="1302">
                  <c:v>1003.5</c:v>
                </c:pt>
                <c:pt idx="1303">
                  <c:v>1003.6</c:v>
                </c:pt>
                <c:pt idx="1304">
                  <c:v>1003.5</c:v>
                </c:pt>
                <c:pt idx="1305">
                  <c:v>1003.5</c:v>
                </c:pt>
                <c:pt idx="1306">
                  <c:v>1003.5</c:v>
                </c:pt>
                <c:pt idx="1307">
                  <c:v>1003.4</c:v>
                </c:pt>
                <c:pt idx="1308">
                  <c:v>1003.5</c:v>
                </c:pt>
                <c:pt idx="1309">
                  <c:v>1003.4</c:v>
                </c:pt>
                <c:pt idx="1310">
                  <c:v>1003.5</c:v>
                </c:pt>
                <c:pt idx="1311">
                  <c:v>1003.6</c:v>
                </c:pt>
                <c:pt idx="1312">
                  <c:v>1003.5</c:v>
                </c:pt>
                <c:pt idx="1313">
                  <c:v>1003.4</c:v>
                </c:pt>
                <c:pt idx="1314">
                  <c:v>1003.6</c:v>
                </c:pt>
                <c:pt idx="1315">
                  <c:v>1003.4</c:v>
                </c:pt>
                <c:pt idx="1316">
                  <c:v>1003.4</c:v>
                </c:pt>
                <c:pt idx="1317">
                  <c:v>1003.5</c:v>
                </c:pt>
                <c:pt idx="1318">
                  <c:v>1003.5</c:v>
                </c:pt>
                <c:pt idx="1319">
                  <c:v>1003.5</c:v>
                </c:pt>
                <c:pt idx="1320">
                  <c:v>1003.5</c:v>
                </c:pt>
                <c:pt idx="1321">
                  <c:v>1003.4</c:v>
                </c:pt>
                <c:pt idx="1322">
                  <c:v>1003.5</c:v>
                </c:pt>
                <c:pt idx="1323">
                  <c:v>1003.5</c:v>
                </c:pt>
                <c:pt idx="1324">
                  <c:v>1003.4</c:v>
                </c:pt>
                <c:pt idx="1325">
                  <c:v>1003.5</c:v>
                </c:pt>
                <c:pt idx="1326">
                  <c:v>1003.5</c:v>
                </c:pt>
                <c:pt idx="1327">
                  <c:v>1003.5</c:v>
                </c:pt>
                <c:pt idx="1328">
                  <c:v>1003.6</c:v>
                </c:pt>
                <c:pt idx="1329">
                  <c:v>1003.5</c:v>
                </c:pt>
                <c:pt idx="1330">
                  <c:v>1003.5</c:v>
                </c:pt>
                <c:pt idx="1331">
                  <c:v>1003.5</c:v>
                </c:pt>
                <c:pt idx="1332">
                  <c:v>1003.5</c:v>
                </c:pt>
                <c:pt idx="1333">
                  <c:v>1003.4</c:v>
                </c:pt>
                <c:pt idx="1334">
                  <c:v>1003.5</c:v>
                </c:pt>
                <c:pt idx="1335">
                  <c:v>1003.5</c:v>
                </c:pt>
                <c:pt idx="1336">
                  <c:v>1003.5</c:v>
                </c:pt>
                <c:pt idx="1337">
                  <c:v>1003.5</c:v>
                </c:pt>
                <c:pt idx="1338">
                  <c:v>1003.5</c:v>
                </c:pt>
                <c:pt idx="1339">
                  <c:v>1003.5</c:v>
                </c:pt>
                <c:pt idx="1340">
                  <c:v>1003.5</c:v>
                </c:pt>
                <c:pt idx="1341">
                  <c:v>1003.5</c:v>
                </c:pt>
                <c:pt idx="1342">
                  <c:v>1003.5</c:v>
                </c:pt>
                <c:pt idx="1343">
                  <c:v>1003.5</c:v>
                </c:pt>
                <c:pt idx="1344">
                  <c:v>1003.4</c:v>
                </c:pt>
                <c:pt idx="1345">
                  <c:v>1003.5</c:v>
                </c:pt>
                <c:pt idx="1346">
                  <c:v>1003.6</c:v>
                </c:pt>
                <c:pt idx="1347">
                  <c:v>1003.5</c:v>
                </c:pt>
                <c:pt idx="1348">
                  <c:v>1003.5</c:v>
                </c:pt>
                <c:pt idx="1349">
                  <c:v>1003.6</c:v>
                </c:pt>
                <c:pt idx="1350">
                  <c:v>1003.5</c:v>
                </c:pt>
                <c:pt idx="1351">
                  <c:v>1003.6</c:v>
                </c:pt>
                <c:pt idx="1352">
                  <c:v>1003.5</c:v>
                </c:pt>
                <c:pt idx="1353">
                  <c:v>1003.5</c:v>
                </c:pt>
                <c:pt idx="1354">
                  <c:v>1003.5</c:v>
                </c:pt>
                <c:pt idx="1355">
                  <c:v>1003.5</c:v>
                </c:pt>
                <c:pt idx="1356">
                  <c:v>1003.5</c:v>
                </c:pt>
                <c:pt idx="1357">
                  <c:v>1003.5</c:v>
                </c:pt>
                <c:pt idx="1358">
                  <c:v>1003.5</c:v>
                </c:pt>
                <c:pt idx="1359">
                  <c:v>1003.5</c:v>
                </c:pt>
                <c:pt idx="1360">
                  <c:v>1003.5</c:v>
                </c:pt>
                <c:pt idx="1361">
                  <c:v>1003.5</c:v>
                </c:pt>
                <c:pt idx="1362">
                  <c:v>1003.5</c:v>
                </c:pt>
                <c:pt idx="1363">
                  <c:v>1003.5</c:v>
                </c:pt>
                <c:pt idx="1364">
                  <c:v>1003.4</c:v>
                </c:pt>
                <c:pt idx="1365">
                  <c:v>1003.5</c:v>
                </c:pt>
                <c:pt idx="1366">
                  <c:v>1003.6</c:v>
                </c:pt>
                <c:pt idx="1367">
                  <c:v>1003.6</c:v>
                </c:pt>
                <c:pt idx="1368">
                  <c:v>1003.5</c:v>
                </c:pt>
                <c:pt idx="1369">
                  <c:v>1003.5</c:v>
                </c:pt>
                <c:pt idx="1370">
                  <c:v>1003.5</c:v>
                </c:pt>
                <c:pt idx="1371">
                  <c:v>1003.6</c:v>
                </c:pt>
                <c:pt idx="1372">
                  <c:v>1003.5</c:v>
                </c:pt>
                <c:pt idx="1373">
                  <c:v>1003.4</c:v>
                </c:pt>
                <c:pt idx="1374">
                  <c:v>1003.6</c:v>
                </c:pt>
                <c:pt idx="1375">
                  <c:v>1003.5</c:v>
                </c:pt>
                <c:pt idx="1376">
                  <c:v>1003.4</c:v>
                </c:pt>
                <c:pt idx="1377">
                  <c:v>1003.5</c:v>
                </c:pt>
                <c:pt idx="1378">
                  <c:v>1003.5</c:v>
                </c:pt>
                <c:pt idx="1379">
                  <c:v>1003.5</c:v>
                </c:pt>
                <c:pt idx="1380">
                  <c:v>1003.5</c:v>
                </c:pt>
                <c:pt idx="1381">
                  <c:v>1003.5</c:v>
                </c:pt>
                <c:pt idx="1382">
                  <c:v>1003.5</c:v>
                </c:pt>
                <c:pt idx="1383">
                  <c:v>1003.5</c:v>
                </c:pt>
                <c:pt idx="1384">
                  <c:v>1003.5</c:v>
                </c:pt>
                <c:pt idx="1385">
                  <c:v>1003.5</c:v>
                </c:pt>
                <c:pt idx="1386">
                  <c:v>1003.6</c:v>
                </c:pt>
                <c:pt idx="1387">
                  <c:v>1003.5</c:v>
                </c:pt>
                <c:pt idx="1388">
                  <c:v>1003.5</c:v>
                </c:pt>
                <c:pt idx="1389">
                  <c:v>1003.4</c:v>
                </c:pt>
                <c:pt idx="1390">
                  <c:v>1003.5</c:v>
                </c:pt>
                <c:pt idx="1391">
                  <c:v>1003.6</c:v>
                </c:pt>
                <c:pt idx="1392">
                  <c:v>1003.5</c:v>
                </c:pt>
                <c:pt idx="1393">
                  <c:v>1003.4</c:v>
                </c:pt>
                <c:pt idx="1394">
                  <c:v>1003.5</c:v>
                </c:pt>
                <c:pt idx="1395">
                  <c:v>1003.5</c:v>
                </c:pt>
                <c:pt idx="1396">
                  <c:v>1003.4</c:v>
                </c:pt>
                <c:pt idx="1397">
                  <c:v>1003.6</c:v>
                </c:pt>
                <c:pt idx="1398">
                  <c:v>1003.5</c:v>
                </c:pt>
                <c:pt idx="1399">
                  <c:v>1003.5</c:v>
                </c:pt>
                <c:pt idx="1400">
                  <c:v>1003.5</c:v>
                </c:pt>
                <c:pt idx="1401">
                  <c:v>1003.5</c:v>
                </c:pt>
                <c:pt idx="1402">
                  <c:v>1003.4</c:v>
                </c:pt>
                <c:pt idx="1403">
                  <c:v>1003.6</c:v>
                </c:pt>
                <c:pt idx="1404">
                  <c:v>1003.5</c:v>
                </c:pt>
                <c:pt idx="1405">
                  <c:v>1003.5</c:v>
                </c:pt>
                <c:pt idx="1406">
                  <c:v>1003.5</c:v>
                </c:pt>
                <c:pt idx="1407">
                  <c:v>1003.6</c:v>
                </c:pt>
                <c:pt idx="1408">
                  <c:v>1003.5</c:v>
                </c:pt>
                <c:pt idx="1409">
                  <c:v>1003.5</c:v>
                </c:pt>
                <c:pt idx="1410">
                  <c:v>1003.5</c:v>
                </c:pt>
                <c:pt idx="1411">
                  <c:v>1003.5</c:v>
                </c:pt>
                <c:pt idx="1412">
                  <c:v>1003.5</c:v>
                </c:pt>
                <c:pt idx="1413">
                  <c:v>1003.4</c:v>
                </c:pt>
                <c:pt idx="1414">
                  <c:v>1003.6</c:v>
                </c:pt>
                <c:pt idx="1415">
                  <c:v>1003.5</c:v>
                </c:pt>
                <c:pt idx="1416">
                  <c:v>1003.4</c:v>
                </c:pt>
                <c:pt idx="1417">
                  <c:v>1003.5</c:v>
                </c:pt>
                <c:pt idx="1418">
                  <c:v>1003.5</c:v>
                </c:pt>
                <c:pt idx="1419">
                  <c:v>1003.5</c:v>
                </c:pt>
                <c:pt idx="1420">
                  <c:v>1003.5</c:v>
                </c:pt>
                <c:pt idx="1421">
                  <c:v>1003.5</c:v>
                </c:pt>
                <c:pt idx="1422">
                  <c:v>1003.5</c:v>
                </c:pt>
                <c:pt idx="1423">
                  <c:v>1003.5</c:v>
                </c:pt>
                <c:pt idx="1424">
                  <c:v>1003.5</c:v>
                </c:pt>
                <c:pt idx="1425">
                  <c:v>1003.5</c:v>
                </c:pt>
                <c:pt idx="1426">
                  <c:v>1003.5</c:v>
                </c:pt>
                <c:pt idx="1427">
                  <c:v>1003.5</c:v>
                </c:pt>
                <c:pt idx="1428">
                  <c:v>1003.6</c:v>
                </c:pt>
                <c:pt idx="1429">
                  <c:v>1003.4</c:v>
                </c:pt>
                <c:pt idx="1430">
                  <c:v>1003.5</c:v>
                </c:pt>
                <c:pt idx="1431">
                  <c:v>1003.6</c:v>
                </c:pt>
                <c:pt idx="1432">
                  <c:v>1003.5</c:v>
                </c:pt>
                <c:pt idx="1433">
                  <c:v>1003.4</c:v>
                </c:pt>
                <c:pt idx="1434">
                  <c:v>1003.5</c:v>
                </c:pt>
                <c:pt idx="1435">
                  <c:v>1003.5</c:v>
                </c:pt>
                <c:pt idx="1436">
                  <c:v>1003.5</c:v>
                </c:pt>
                <c:pt idx="1437">
                  <c:v>1003.4</c:v>
                </c:pt>
                <c:pt idx="1438">
                  <c:v>1003.5</c:v>
                </c:pt>
                <c:pt idx="1439">
                  <c:v>1003.5</c:v>
                </c:pt>
                <c:pt idx="1440">
                  <c:v>1003.5</c:v>
                </c:pt>
                <c:pt idx="1441">
                  <c:v>1003.6</c:v>
                </c:pt>
                <c:pt idx="1442">
                  <c:v>1003.4</c:v>
                </c:pt>
                <c:pt idx="1443">
                  <c:v>1003.5</c:v>
                </c:pt>
                <c:pt idx="1444">
                  <c:v>1003.5</c:v>
                </c:pt>
                <c:pt idx="1445">
                  <c:v>1003.5</c:v>
                </c:pt>
                <c:pt idx="1446">
                  <c:v>1003.5</c:v>
                </c:pt>
                <c:pt idx="1447">
                  <c:v>1003.5</c:v>
                </c:pt>
                <c:pt idx="1448">
                  <c:v>1003.6</c:v>
                </c:pt>
                <c:pt idx="1449">
                  <c:v>1003.5</c:v>
                </c:pt>
                <c:pt idx="1450">
                  <c:v>1003.4</c:v>
                </c:pt>
                <c:pt idx="1451">
                  <c:v>1003.5</c:v>
                </c:pt>
                <c:pt idx="1452">
                  <c:v>1003.5</c:v>
                </c:pt>
                <c:pt idx="1453">
                  <c:v>1003.5</c:v>
                </c:pt>
                <c:pt idx="1454">
                  <c:v>1003.5</c:v>
                </c:pt>
                <c:pt idx="1455">
                  <c:v>1003.5</c:v>
                </c:pt>
                <c:pt idx="1456">
                  <c:v>1003.4</c:v>
                </c:pt>
                <c:pt idx="1457">
                  <c:v>1003.4</c:v>
                </c:pt>
                <c:pt idx="1458">
                  <c:v>1003.5</c:v>
                </c:pt>
                <c:pt idx="1459">
                  <c:v>1003.5</c:v>
                </c:pt>
                <c:pt idx="1460">
                  <c:v>1003.4</c:v>
                </c:pt>
                <c:pt idx="1461">
                  <c:v>1003.5</c:v>
                </c:pt>
                <c:pt idx="1462">
                  <c:v>1003.5</c:v>
                </c:pt>
                <c:pt idx="1463">
                  <c:v>1003.5</c:v>
                </c:pt>
                <c:pt idx="1464">
                  <c:v>1003.5</c:v>
                </c:pt>
                <c:pt idx="1465">
                  <c:v>1003.5</c:v>
                </c:pt>
                <c:pt idx="1466">
                  <c:v>1003.5</c:v>
                </c:pt>
                <c:pt idx="1467">
                  <c:v>1003.5</c:v>
                </c:pt>
                <c:pt idx="1468">
                  <c:v>1003.6</c:v>
                </c:pt>
                <c:pt idx="1469">
                  <c:v>1003.4</c:v>
                </c:pt>
                <c:pt idx="1470">
                  <c:v>1003.5</c:v>
                </c:pt>
                <c:pt idx="1471">
                  <c:v>1003.6</c:v>
                </c:pt>
                <c:pt idx="1472">
                  <c:v>1003.6</c:v>
                </c:pt>
                <c:pt idx="1473">
                  <c:v>1003.4</c:v>
                </c:pt>
                <c:pt idx="1474">
                  <c:v>1003.5</c:v>
                </c:pt>
                <c:pt idx="1475">
                  <c:v>1003.5</c:v>
                </c:pt>
                <c:pt idx="1476">
                  <c:v>1003.4</c:v>
                </c:pt>
                <c:pt idx="1477">
                  <c:v>1003.5</c:v>
                </c:pt>
                <c:pt idx="1478">
                  <c:v>1003.6</c:v>
                </c:pt>
                <c:pt idx="1479">
                  <c:v>1003.4</c:v>
                </c:pt>
                <c:pt idx="1480">
                  <c:v>1003.4</c:v>
                </c:pt>
                <c:pt idx="1481">
                  <c:v>1003.5</c:v>
                </c:pt>
                <c:pt idx="1482">
                  <c:v>1003.5</c:v>
                </c:pt>
                <c:pt idx="1483">
                  <c:v>1003.5</c:v>
                </c:pt>
                <c:pt idx="1484">
                  <c:v>1003.4</c:v>
                </c:pt>
                <c:pt idx="1485">
                  <c:v>1003.5</c:v>
                </c:pt>
                <c:pt idx="1486">
                  <c:v>1003.5</c:v>
                </c:pt>
                <c:pt idx="1487">
                  <c:v>1003.5</c:v>
                </c:pt>
                <c:pt idx="1488">
                  <c:v>1003.5</c:v>
                </c:pt>
                <c:pt idx="1489">
                  <c:v>1003.4</c:v>
                </c:pt>
                <c:pt idx="1490">
                  <c:v>1003.4</c:v>
                </c:pt>
                <c:pt idx="1491">
                  <c:v>1003.5</c:v>
                </c:pt>
                <c:pt idx="1492">
                  <c:v>1003.5</c:v>
                </c:pt>
                <c:pt idx="1493">
                  <c:v>1003.5</c:v>
                </c:pt>
                <c:pt idx="1494">
                  <c:v>1003.5</c:v>
                </c:pt>
                <c:pt idx="1495">
                  <c:v>1003.5</c:v>
                </c:pt>
                <c:pt idx="1496">
                  <c:v>1003.5</c:v>
                </c:pt>
                <c:pt idx="1497">
                  <c:v>1003.5</c:v>
                </c:pt>
                <c:pt idx="1498">
                  <c:v>1003.4</c:v>
                </c:pt>
                <c:pt idx="1499">
                  <c:v>1003.6</c:v>
                </c:pt>
                <c:pt idx="1500">
                  <c:v>1003.5</c:v>
                </c:pt>
                <c:pt idx="1501">
                  <c:v>1003.5</c:v>
                </c:pt>
                <c:pt idx="1502">
                  <c:v>1003.4</c:v>
                </c:pt>
                <c:pt idx="1503">
                  <c:v>1003.6</c:v>
                </c:pt>
                <c:pt idx="1504">
                  <c:v>1003.5</c:v>
                </c:pt>
                <c:pt idx="1505">
                  <c:v>1003.5</c:v>
                </c:pt>
                <c:pt idx="1506">
                  <c:v>1003.5</c:v>
                </c:pt>
                <c:pt idx="1507">
                  <c:v>1003.5</c:v>
                </c:pt>
                <c:pt idx="1508">
                  <c:v>1003.5</c:v>
                </c:pt>
                <c:pt idx="1509">
                  <c:v>1003.5</c:v>
                </c:pt>
                <c:pt idx="1510">
                  <c:v>1003.5</c:v>
                </c:pt>
                <c:pt idx="1511">
                  <c:v>1003.5</c:v>
                </c:pt>
                <c:pt idx="1512">
                  <c:v>1003.6</c:v>
                </c:pt>
                <c:pt idx="1513">
                  <c:v>1003.4</c:v>
                </c:pt>
                <c:pt idx="1514">
                  <c:v>1003.6</c:v>
                </c:pt>
                <c:pt idx="1515">
                  <c:v>1003.5</c:v>
                </c:pt>
                <c:pt idx="1516">
                  <c:v>1003.5</c:v>
                </c:pt>
                <c:pt idx="1517">
                  <c:v>1003.5</c:v>
                </c:pt>
                <c:pt idx="1518">
                  <c:v>1003.5</c:v>
                </c:pt>
                <c:pt idx="1519">
                  <c:v>1003.6</c:v>
                </c:pt>
                <c:pt idx="1520">
                  <c:v>1003.4</c:v>
                </c:pt>
                <c:pt idx="1521">
                  <c:v>1003.5</c:v>
                </c:pt>
                <c:pt idx="1522">
                  <c:v>1003.5</c:v>
                </c:pt>
                <c:pt idx="1523">
                  <c:v>1003.5</c:v>
                </c:pt>
                <c:pt idx="1524">
                  <c:v>1003.5</c:v>
                </c:pt>
                <c:pt idx="1525">
                  <c:v>1003.5</c:v>
                </c:pt>
                <c:pt idx="1526">
                  <c:v>1003.5</c:v>
                </c:pt>
                <c:pt idx="1527">
                  <c:v>1003.5</c:v>
                </c:pt>
                <c:pt idx="1528">
                  <c:v>1003.5</c:v>
                </c:pt>
                <c:pt idx="1529">
                  <c:v>1003.5</c:v>
                </c:pt>
                <c:pt idx="1530">
                  <c:v>1003.4</c:v>
                </c:pt>
                <c:pt idx="1531">
                  <c:v>1003.6</c:v>
                </c:pt>
                <c:pt idx="1532">
                  <c:v>1003.5</c:v>
                </c:pt>
                <c:pt idx="1533">
                  <c:v>1003.4</c:v>
                </c:pt>
                <c:pt idx="1534">
                  <c:v>1003.6</c:v>
                </c:pt>
                <c:pt idx="1535">
                  <c:v>1003.5</c:v>
                </c:pt>
                <c:pt idx="1536">
                  <c:v>1003.4</c:v>
                </c:pt>
                <c:pt idx="1537">
                  <c:v>1003.4</c:v>
                </c:pt>
                <c:pt idx="1538">
                  <c:v>1003.5</c:v>
                </c:pt>
                <c:pt idx="1539">
                  <c:v>1003.5</c:v>
                </c:pt>
                <c:pt idx="1540">
                  <c:v>1003.5</c:v>
                </c:pt>
                <c:pt idx="1541">
                  <c:v>1003.5</c:v>
                </c:pt>
                <c:pt idx="1542">
                  <c:v>1003.5</c:v>
                </c:pt>
                <c:pt idx="1543">
                  <c:v>1003.5</c:v>
                </c:pt>
                <c:pt idx="1544">
                  <c:v>1003.5</c:v>
                </c:pt>
                <c:pt idx="1545">
                  <c:v>1003.5</c:v>
                </c:pt>
                <c:pt idx="1546">
                  <c:v>1003.6</c:v>
                </c:pt>
                <c:pt idx="1547">
                  <c:v>1003.5</c:v>
                </c:pt>
                <c:pt idx="1548">
                  <c:v>1003.6</c:v>
                </c:pt>
                <c:pt idx="1549">
                  <c:v>1003.4</c:v>
                </c:pt>
                <c:pt idx="1550">
                  <c:v>1003.5</c:v>
                </c:pt>
                <c:pt idx="1551">
                  <c:v>1003.5</c:v>
                </c:pt>
                <c:pt idx="1552">
                  <c:v>1003.5</c:v>
                </c:pt>
                <c:pt idx="1553">
                  <c:v>1003.4</c:v>
                </c:pt>
                <c:pt idx="1554">
                  <c:v>1003.5</c:v>
                </c:pt>
                <c:pt idx="1555">
                  <c:v>1003.5</c:v>
                </c:pt>
                <c:pt idx="1556">
                  <c:v>1003.4</c:v>
                </c:pt>
                <c:pt idx="1557">
                  <c:v>1003.6</c:v>
                </c:pt>
                <c:pt idx="1558">
                  <c:v>1003.4</c:v>
                </c:pt>
                <c:pt idx="1559">
                  <c:v>1003.5</c:v>
                </c:pt>
                <c:pt idx="1560">
                  <c:v>1003.5</c:v>
                </c:pt>
                <c:pt idx="1561">
                  <c:v>1003.5</c:v>
                </c:pt>
                <c:pt idx="1562">
                  <c:v>1003.6</c:v>
                </c:pt>
                <c:pt idx="1563">
                  <c:v>1003.5</c:v>
                </c:pt>
                <c:pt idx="1564">
                  <c:v>1003.4</c:v>
                </c:pt>
                <c:pt idx="1565">
                  <c:v>1003.5</c:v>
                </c:pt>
                <c:pt idx="1566">
                  <c:v>1003.5</c:v>
                </c:pt>
                <c:pt idx="1567">
                  <c:v>1003.5</c:v>
                </c:pt>
                <c:pt idx="1568">
                  <c:v>1003.5</c:v>
                </c:pt>
                <c:pt idx="1569">
                  <c:v>1003.4</c:v>
                </c:pt>
                <c:pt idx="1570">
                  <c:v>1003.5</c:v>
                </c:pt>
                <c:pt idx="1571">
                  <c:v>1003.6</c:v>
                </c:pt>
                <c:pt idx="1572">
                  <c:v>1003.5</c:v>
                </c:pt>
                <c:pt idx="1573">
                  <c:v>1003.5</c:v>
                </c:pt>
                <c:pt idx="1574">
                  <c:v>1003.5</c:v>
                </c:pt>
                <c:pt idx="1575">
                  <c:v>1003.5</c:v>
                </c:pt>
                <c:pt idx="1576">
                  <c:v>1003.5</c:v>
                </c:pt>
                <c:pt idx="1577">
                  <c:v>1003.4</c:v>
                </c:pt>
                <c:pt idx="1578">
                  <c:v>1003.5</c:v>
                </c:pt>
                <c:pt idx="1579">
                  <c:v>1003.5</c:v>
                </c:pt>
                <c:pt idx="1580">
                  <c:v>1003.5</c:v>
                </c:pt>
                <c:pt idx="1581">
                  <c:v>1003.5</c:v>
                </c:pt>
                <c:pt idx="1582">
                  <c:v>1003.5</c:v>
                </c:pt>
                <c:pt idx="1583">
                  <c:v>1003.6</c:v>
                </c:pt>
                <c:pt idx="1584">
                  <c:v>1003.4</c:v>
                </c:pt>
                <c:pt idx="1585">
                  <c:v>1003.5</c:v>
                </c:pt>
                <c:pt idx="1586">
                  <c:v>1003.5</c:v>
                </c:pt>
                <c:pt idx="1587">
                  <c:v>1003.6</c:v>
                </c:pt>
                <c:pt idx="1588">
                  <c:v>1003.5</c:v>
                </c:pt>
                <c:pt idx="1589">
                  <c:v>1003.4</c:v>
                </c:pt>
                <c:pt idx="1590">
                  <c:v>1003.4</c:v>
                </c:pt>
                <c:pt idx="1591">
                  <c:v>1003.5</c:v>
                </c:pt>
                <c:pt idx="1592">
                  <c:v>1003.5</c:v>
                </c:pt>
                <c:pt idx="1593">
                  <c:v>1003.4</c:v>
                </c:pt>
                <c:pt idx="1594">
                  <c:v>1003.5</c:v>
                </c:pt>
                <c:pt idx="1595">
                  <c:v>1003.5</c:v>
                </c:pt>
                <c:pt idx="1596">
                  <c:v>1003.4</c:v>
                </c:pt>
                <c:pt idx="1597">
                  <c:v>1003.6</c:v>
                </c:pt>
                <c:pt idx="1598">
                  <c:v>1003.5</c:v>
                </c:pt>
                <c:pt idx="1599">
                  <c:v>1003.5</c:v>
                </c:pt>
                <c:pt idx="1600">
                  <c:v>1003.4</c:v>
                </c:pt>
                <c:pt idx="1601">
                  <c:v>1003.5</c:v>
                </c:pt>
                <c:pt idx="1602">
                  <c:v>1003.5</c:v>
                </c:pt>
                <c:pt idx="1603">
                  <c:v>1003.5</c:v>
                </c:pt>
                <c:pt idx="1604">
                  <c:v>1003.4</c:v>
                </c:pt>
                <c:pt idx="1605">
                  <c:v>1003.5</c:v>
                </c:pt>
                <c:pt idx="1606">
                  <c:v>1003.5</c:v>
                </c:pt>
                <c:pt idx="1607">
                  <c:v>1003.6</c:v>
                </c:pt>
                <c:pt idx="1608">
                  <c:v>1003.5</c:v>
                </c:pt>
                <c:pt idx="1609">
                  <c:v>1003.5</c:v>
                </c:pt>
                <c:pt idx="1610">
                  <c:v>1003.5</c:v>
                </c:pt>
                <c:pt idx="1611">
                  <c:v>1003.5</c:v>
                </c:pt>
                <c:pt idx="1612">
                  <c:v>1003.5</c:v>
                </c:pt>
                <c:pt idx="1613">
                  <c:v>1003.5</c:v>
                </c:pt>
                <c:pt idx="1614">
                  <c:v>1003.5</c:v>
                </c:pt>
                <c:pt idx="1615">
                  <c:v>1003.5</c:v>
                </c:pt>
                <c:pt idx="1616">
                  <c:v>1003.5</c:v>
                </c:pt>
                <c:pt idx="1617">
                  <c:v>1003.5</c:v>
                </c:pt>
                <c:pt idx="1618">
                  <c:v>1003.5</c:v>
                </c:pt>
                <c:pt idx="1619">
                  <c:v>1003.6</c:v>
                </c:pt>
                <c:pt idx="1620">
                  <c:v>1003.5</c:v>
                </c:pt>
                <c:pt idx="1621">
                  <c:v>1003.3</c:v>
                </c:pt>
                <c:pt idx="1622">
                  <c:v>1003.5</c:v>
                </c:pt>
                <c:pt idx="1623">
                  <c:v>1003.5</c:v>
                </c:pt>
                <c:pt idx="1624">
                  <c:v>1003.5</c:v>
                </c:pt>
                <c:pt idx="1625">
                  <c:v>1003.5</c:v>
                </c:pt>
                <c:pt idx="1626">
                  <c:v>1003.5</c:v>
                </c:pt>
                <c:pt idx="1627">
                  <c:v>1003.5</c:v>
                </c:pt>
                <c:pt idx="1628">
                  <c:v>1003.4</c:v>
                </c:pt>
                <c:pt idx="1629">
                  <c:v>1003.5</c:v>
                </c:pt>
                <c:pt idx="1630">
                  <c:v>1003.4</c:v>
                </c:pt>
                <c:pt idx="1631">
                  <c:v>1003.6</c:v>
                </c:pt>
                <c:pt idx="1632">
                  <c:v>1003.5</c:v>
                </c:pt>
                <c:pt idx="1633">
                  <c:v>1003.4</c:v>
                </c:pt>
                <c:pt idx="1634">
                  <c:v>1003.5</c:v>
                </c:pt>
                <c:pt idx="1635">
                  <c:v>1003.5</c:v>
                </c:pt>
                <c:pt idx="1636">
                  <c:v>1003.5</c:v>
                </c:pt>
                <c:pt idx="1637">
                  <c:v>1003.5</c:v>
                </c:pt>
                <c:pt idx="1638">
                  <c:v>1003.5</c:v>
                </c:pt>
                <c:pt idx="1639">
                  <c:v>1003.5</c:v>
                </c:pt>
                <c:pt idx="1640">
                  <c:v>1003.4</c:v>
                </c:pt>
                <c:pt idx="1641">
                  <c:v>1003.5</c:v>
                </c:pt>
                <c:pt idx="1642">
                  <c:v>1003.5</c:v>
                </c:pt>
                <c:pt idx="1643">
                  <c:v>1003.5</c:v>
                </c:pt>
                <c:pt idx="1644">
                  <c:v>1003.5</c:v>
                </c:pt>
                <c:pt idx="1645">
                  <c:v>1003.5</c:v>
                </c:pt>
                <c:pt idx="1646">
                  <c:v>1003.5</c:v>
                </c:pt>
                <c:pt idx="1647">
                  <c:v>1003.5</c:v>
                </c:pt>
                <c:pt idx="1648">
                  <c:v>1003.6</c:v>
                </c:pt>
                <c:pt idx="1649">
                  <c:v>1003.5</c:v>
                </c:pt>
                <c:pt idx="1650">
                  <c:v>1003.5</c:v>
                </c:pt>
                <c:pt idx="1651">
                  <c:v>1003.6</c:v>
                </c:pt>
                <c:pt idx="1652">
                  <c:v>1003.4</c:v>
                </c:pt>
                <c:pt idx="1653">
                  <c:v>1003.5</c:v>
                </c:pt>
                <c:pt idx="1654">
                  <c:v>1003.5</c:v>
                </c:pt>
                <c:pt idx="1655">
                  <c:v>1003.5</c:v>
                </c:pt>
                <c:pt idx="1656">
                  <c:v>1003.5</c:v>
                </c:pt>
                <c:pt idx="1657">
                  <c:v>1003.5</c:v>
                </c:pt>
                <c:pt idx="1658">
                  <c:v>1003.5</c:v>
                </c:pt>
                <c:pt idx="1659">
                  <c:v>1003.5</c:v>
                </c:pt>
                <c:pt idx="1660">
                  <c:v>1003.4</c:v>
                </c:pt>
                <c:pt idx="1661">
                  <c:v>1003.5</c:v>
                </c:pt>
                <c:pt idx="1662">
                  <c:v>1003.6</c:v>
                </c:pt>
                <c:pt idx="1663">
                  <c:v>1003.6</c:v>
                </c:pt>
                <c:pt idx="1664">
                  <c:v>1003.5</c:v>
                </c:pt>
                <c:pt idx="1665">
                  <c:v>1003.4</c:v>
                </c:pt>
                <c:pt idx="1666">
                  <c:v>1003.5</c:v>
                </c:pt>
                <c:pt idx="1667">
                  <c:v>1003.5</c:v>
                </c:pt>
                <c:pt idx="1668">
                  <c:v>1003.5</c:v>
                </c:pt>
                <c:pt idx="1669">
                  <c:v>1003.4</c:v>
                </c:pt>
                <c:pt idx="1670">
                  <c:v>1003.4</c:v>
                </c:pt>
                <c:pt idx="1671">
                  <c:v>1003.5</c:v>
                </c:pt>
                <c:pt idx="1672">
                  <c:v>1003.5</c:v>
                </c:pt>
                <c:pt idx="1673">
                  <c:v>1003.4</c:v>
                </c:pt>
                <c:pt idx="1674">
                  <c:v>1003.5</c:v>
                </c:pt>
                <c:pt idx="1675">
                  <c:v>1003.6</c:v>
                </c:pt>
                <c:pt idx="1676">
                  <c:v>1003.4</c:v>
                </c:pt>
                <c:pt idx="1677">
                  <c:v>1003.5</c:v>
                </c:pt>
                <c:pt idx="1678">
                  <c:v>1003.4</c:v>
                </c:pt>
                <c:pt idx="1679">
                  <c:v>1003.1</c:v>
                </c:pt>
                <c:pt idx="1680">
                  <c:v>1002.8</c:v>
                </c:pt>
                <c:pt idx="1681">
                  <c:v>1002.6</c:v>
                </c:pt>
                <c:pt idx="1682">
                  <c:v>1002.1</c:v>
                </c:pt>
                <c:pt idx="1683">
                  <c:v>1001.4</c:v>
                </c:pt>
                <c:pt idx="1684">
                  <c:v>1000.7</c:v>
                </c:pt>
                <c:pt idx="1685">
                  <c:v>1000.1</c:v>
                </c:pt>
                <c:pt idx="1686">
                  <c:v>999.2</c:v>
                </c:pt>
                <c:pt idx="1687">
                  <c:v>991.1</c:v>
                </c:pt>
                <c:pt idx="1688">
                  <c:v>977.5</c:v>
                </c:pt>
                <c:pt idx="1689">
                  <c:v>967.2</c:v>
                </c:pt>
                <c:pt idx="1690">
                  <c:v>956.3</c:v>
                </c:pt>
                <c:pt idx="1691">
                  <c:v>945.3</c:v>
                </c:pt>
                <c:pt idx="1692">
                  <c:v>934.4</c:v>
                </c:pt>
                <c:pt idx="1693">
                  <c:v>923.4</c:v>
                </c:pt>
                <c:pt idx="1694">
                  <c:v>912.6</c:v>
                </c:pt>
                <c:pt idx="1695">
                  <c:v>901.5</c:v>
                </c:pt>
                <c:pt idx="1696">
                  <c:v>890.4</c:v>
                </c:pt>
                <c:pt idx="1697">
                  <c:v>879.6</c:v>
                </c:pt>
                <c:pt idx="1698">
                  <c:v>868.5</c:v>
                </c:pt>
                <c:pt idx="1699">
                  <c:v>857.5</c:v>
                </c:pt>
                <c:pt idx="1700">
                  <c:v>846.5</c:v>
                </c:pt>
                <c:pt idx="1701">
                  <c:v>835.4</c:v>
                </c:pt>
                <c:pt idx="1702">
                  <c:v>824.5</c:v>
                </c:pt>
                <c:pt idx="1703">
                  <c:v>813.4</c:v>
                </c:pt>
                <c:pt idx="1704">
                  <c:v>802.4</c:v>
                </c:pt>
                <c:pt idx="1705">
                  <c:v>791.5</c:v>
                </c:pt>
                <c:pt idx="1706">
                  <c:v>780.4</c:v>
                </c:pt>
                <c:pt idx="1707">
                  <c:v>769.3</c:v>
                </c:pt>
                <c:pt idx="1708">
                  <c:v>758.4</c:v>
                </c:pt>
                <c:pt idx="1709">
                  <c:v>747.3</c:v>
                </c:pt>
                <c:pt idx="1710">
                  <c:v>736.3</c:v>
                </c:pt>
                <c:pt idx="1711">
                  <c:v>725.2</c:v>
                </c:pt>
                <c:pt idx="1712">
                  <c:v>714.2</c:v>
                </c:pt>
                <c:pt idx="1713">
                  <c:v>703.2</c:v>
                </c:pt>
                <c:pt idx="1714">
                  <c:v>692.2</c:v>
                </c:pt>
                <c:pt idx="1715">
                  <c:v>681.2</c:v>
                </c:pt>
                <c:pt idx="1716">
                  <c:v>670.1</c:v>
                </c:pt>
                <c:pt idx="1717">
                  <c:v>659.1</c:v>
                </c:pt>
                <c:pt idx="1718">
                  <c:v>648</c:v>
                </c:pt>
                <c:pt idx="1719">
                  <c:v>636.9</c:v>
                </c:pt>
                <c:pt idx="1720">
                  <c:v>625.9</c:v>
                </c:pt>
                <c:pt idx="1721">
                  <c:v>614.79999999999995</c:v>
                </c:pt>
                <c:pt idx="1722">
                  <c:v>603.79999999999995</c:v>
                </c:pt>
                <c:pt idx="1723">
                  <c:v>592.70000000000005</c:v>
                </c:pt>
                <c:pt idx="1724">
                  <c:v>581.70000000000005</c:v>
                </c:pt>
                <c:pt idx="1725">
                  <c:v>570.70000000000005</c:v>
                </c:pt>
                <c:pt idx="1726">
                  <c:v>559.6</c:v>
                </c:pt>
                <c:pt idx="1727">
                  <c:v>548.5</c:v>
                </c:pt>
                <c:pt idx="1728">
                  <c:v>537.5</c:v>
                </c:pt>
                <c:pt idx="1729">
                  <c:v>526.4</c:v>
                </c:pt>
                <c:pt idx="1730">
                  <c:v>515.29999999999995</c:v>
                </c:pt>
                <c:pt idx="1731">
                  <c:v>504.3</c:v>
                </c:pt>
                <c:pt idx="1732">
                  <c:v>493.3</c:v>
                </c:pt>
                <c:pt idx="1733">
                  <c:v>482.1</c:v>
                </c:pt>
                <c:pt idx="1734">
                  <c:v>471.1</c:v>
                </c:pt>
                <c:pt idx="1735">
                  <c:v>460.1</c:v>
                </c:pt>
                <c:pt idx="1736">
                  <c:v>449</c:v>
                </c:pt>
                <c:pt idx="1737">
                  <c:v>437.9</c:v>
                </c:pt>
                <c:pt idx="1738">
                  <c:v>426.9</c:v>
                </c:pt>
                <c:pt idx="1739">
                  <c:v>415.8</c:v>
                </c:pt>
                <c:pt idx="1740">
                  <c:v>404.6</c:v>
                </c:pt>
                <c:pt idx="1741">
                  <c:v>393.6</c:v>
                </c:pt>
                <c:pt idx="1742">
                  <c:v>382.5</c:v>
                </c:pt>
                <c:pt idx="1743">
                  <c:v>371.4</c:v>
                </c:pt>
                <c:pt idx="1744">
                  <c:v>360.4</c:v>
                </c:pt>
                <c:pt idx="1745">
                  <c:v>349.3</c:v>
                </c:pt>
                <c:pt idx="1746">
                  <c:v>338.1</c:v>
                </c:pt>
                <c:pt idx="1747">
                  <c:v>327.10000000000002</c:v>
                </c:pt>
                <c:pt idx="1748">
                  <c:v>316</c:v>
                </c:pt>
                <c:pt idx="1749">
                  <c:v>305</c:v>
                </c:pt>
                <c:pt idx="1750">
                  <c:v>293.8</c:v>
                </c:pt>
                <c:pt idx="1751">
                  <c:v>282.7</c:v>
                </c:pt>
                <c:pt idx="1752">
                  <c:v>271.60000000000002</c:v>
                </c:pt>
                <c:pt idx="1753">
                  <c:v>260.60000000000002</c:v>
                </c:pt>
                <c:pt idx="1754">
                  <c:v>249.5</c:v>
                </c:pt>
                <c:pt idx="1755">
                  <c:v>238.4</c:v>
                </c:pt>
                <c:pt idx="1756">
                  <c:v>227.3</c:v>
                </c:pt>
                <c:pt idx="1757">
                  <c:v>216.4</c:v>
                </c:pt>
                <c:pt idx="1758">
                  <c:v>205.6</c:v>
                </c:pt>
                <c:pt idx="1759">
                  <c:v>194.6</c:v>
                </c:pt>
                <c:pt idx="1760">
                  <c:v>183.5</c:v>
                </c:pt>
                <c:pt idx="1761">
                  <c:v>172.4</c:v>
                </c:pt>
                <c:pt idx="1762">
                  <c:v>161.30000000000001</c:v>
                </c:pt>
                <c:pt idx="1763">
                  <c:v>150.19999999999999</c:v>
                </c:pt>
                <c:pt idx="1764">
                  <c:v>139.1</c:v>
                </c:pt>
                <c:pt idx="1765">
                  <c:v>128</c:v>
                </c:pt>
                <c:pt idx="1766">
                  <c:v>116.8</c:v>
                </c:pt>
                <c:pt idx="1767">
                  <c:v>105.7</c:v>
                </c:pt>
                <c:pt idx="1768">
                  <c:v>94.6</c:v>
                </c:pt>
                <c:pt idx="1769">
                  <c:v>83.5</c:v>
                </c:pt>
                <c:pt idx="1770">
                  <c:v>72.400000000000006</c:v>
                </c:pt>
                <c:pt idx="1771">
                  <c:v>61.3</c:v>
                </c:pt>
                <c:pt idx="1772">
                  <c:v>50.1</c:v>
                </c:pt>
                <c:pt idx="1773">
                  <c:v>39</c:v>
                </c:pt>
                <c:pt idx="1774">
                  <c:v>27.9</c:v>
                </c:pt>
                <c:pt idx="1775">
                  <c:v>16.7</c:v>
                </c:pt>
                <c:pt idx="1776">
                  <c:v>6</c:v>
                </c:pt>
                <c:pt idx="1777">
                  <c:v>1.3</c:v>
                </c:pt>
                <c:pt idx="1778">
                  <c:v>1.8</c:v>
                </c:pt>
                <c:pt idx="1779">
                  <c:v>1.8</c:v>
                </c:pt>
                <c:pt idx="1780">
                  <c:v>1.8</c:v>
                </c:pt>
                <c:pt idx="1781">
                  <c:v>1.7</c:v>
                </c:pt>
                <c:pt idx="1782">
                  <c:v>1.6</c:v>
                </c:pt>
                <c:pt idx="1783">
                  <c:v>1.4</c:v>
                </c:pt>
                <c:pt idx="1784">
                  <c:v>1.3</c:v>
                </c:pt>
                <c:pt idx="1785">
                  <c:v>1.2</c:v>
                </c:pt>
                <c:pt idx="1786">
                  <c:v>1.1000000000000001</c:v>
                </c:pt>
                <c:pt idx="1787">
                  <c:v>1.1000000000000001</c:v>
                </c:pt>
                <c:pt idx="1788">
                  <c:v>1</c:v>
                </c:pt>
                <c:pt idx="1789">
                  <c:v>1.1000000000000001</c:v>
                </c:pt>
                <c:pt idx="1790">
                  <c:v>0.9</c:v>
                </c:pt>
                <c:pt idx="1791">
                  <c:v>0.8</c:v>
                </c:pt>
                <c:pt idx="1792">
                  <c:v>0.8</c:v>
                </c:pt>
                <c:pt idx="1793">
                  <c:v>0.8</c:v>
                </c:pt>
                <c:pt idx="1794">
                  <c:v>0.8</c:v>
                </c:pt>
                <c:pt idx="1795">
                  <c:v>0.70000000000000062</c:v>
                </c:pt>
                <c:pt idx="1796">
                  <c:v>0.60000000000000064</c:v>
                </c:pt>
                <c:pt idx="1797">
                  <c:v>0.5</c:v>
                </c:pt>
                <c:pt idx="1798">
                  <c:v>0.60000000000000064</c:v>
                </c:pt>
                <c:pt idx="1799">
                  <c:v>0.60000000000000064</c:v>
                </c:pt>
                <c:pt idx="1800">
                  <c:v>0.5</c:v>
                </c:pt>
                <c:pt idx="1801">
                  <c:v>0.5</c:v>
                </c:pt>
                <c:pt idx="1802">
                  <c:v>0.5</c:v>
                </c:pt>
                <c:pt idx="1803">
                  <c:v>0.4</c:v>
                </c:pt>
                <c:pt idx="1804">
                  <c:v>0.4</c:v>
                </c:pt>
                <c:pt idx="1805">
                  <c:v>0.4</c:v>
                </c:pt>
                <c:pt idx="1806">
                  <c:v>0.30000000000000032</c:v>
                </c:pt>
                <c:pt idx="1807">
                  <c:v>0.30000000000000032</c:v>
                </c:pt>
                <c:pt idx="1808">
                  <c:v>0.4</c:v>
                </c:pt>
                <c:pt idx="1809">
                  <c:v>0.4</c:v>
                </c:pt>
                <c:pt idx="1810">
                  <c:v>0.30000000000000032</c:v>
                </c:pt>
                <c:pt idx="1811">
                  <c:v>0.30000000000000032</c:v>
                </c:pt>
                <c:pt idx="1812">
                  <c:v>0.2</c:v>
                </c:pt>
                <c:pt idx="1813">
                  <c:v>0.2</c:v>
                </c:pt>
                <c:pt idx="1814">
                  <c:v>0.2</c:v>
                </c:pt>
                <c:pt idx="1815">
                  <c:v>0.2</c:v>
                </c:pt>
                <c:pt idx="1816">
                  <c:v>0.2</c:v>
                </c:pt>
                <c:pt idx="1817">
                  <c:v>0.2</c:v>
                </c:pt>
                <c:pt idx="1818">
                  <c:v>0.2</c:v>
                </c:pt>
                <c:pt idx="1819">
                  <c:v>0.2</c:v>
                </c:pt>
                <c:pt idx="1820">
                  <c:v>0.1</c:v>
                </c:pt>
                <c:pt idx="1821">
                  <c:v>0.1</c:v>
                </c:pt>
                <c:pt idx="1822">
                  <c:v>0.1</c:v>
                </c:pt>
                <c:pt idx="1823">
                  <c:v>0.1</c:v>
                </c:pt>
                <c:pt idx="1824">
                  <c:v>0.1</c:v>
                </c:pt>
                <c:pt idx="1825">
                  <c:v>0.1</c:v>
                </c:pt>
                <c:pt idx="1826">
                  <c:v>0.1</c:v>
                </c:pt>
                <c:pt idx="1827">
                  <c:v>0.1</c:v>
                </c:pt>
                <c:pt idx="1828">
                  <c:v>0.1</c:v>
                </c:pt>
                <c:pt idx="1829">
                  <c:v>0.1</c:v>
                </c:pt>
                <c:pt idx="1830">
                  <c:v>0.1</c:v>
                </c:pt>
                <c:pt idx="1831">
                  <c:v>0.1</c:v>
                </c:pt>
                <c:pt idx="1832">
                  <c:v>0.1</c:v>
                </c:pt>
                <c:pt idx="1833">
                  <c:v>0.1</c:v>
                </c:pt>
                <c:pt idx="1834">
                  <c:v>0</c:v>
                </c:pt>
                <c:pt idx="1835">
                  <c:v>0</c:v>
                </c:pt>
                <c:pt idx="1836">
                  <c:v>0.1</c:v>
                </c:pt>
                <c:pt idx="1837">
                  <c:v>0.1</c:v>
                </c:pt>
                <c:pt idx="1838">
                  <c:v>0.1</c:v>
                </c:pt>
                <c:pt idx="1839">
                  <c:v>0</c:v>
                </c:pt>
                <c:pt idx="1840">
                  <c:v>0</c:v>
                </c:pt>
                <c:pt idx="1841">
                  <c:v>-0.1</c:v>
                </c:pt>
                <c:pt idx="1842">
                  <c:v>0.1</c:v>
                </c:pt>
                <c:pt idx="1843">
                  <c:v>0</c:v>
                </c:pt>
                <c:pt idx="1844">
                  <c:v>0.1</c:v>
                </c:pt>
                <c:pt idx="1845">
                  <c:v>0</c:v>
                </c:pt>
                <c:pt idx="1846">
                  <c:v>0</c:v>
                </c:pt>
                <c:pt idx="1847">
                  <c:v>0.1</c:v>
                </c:pt>
                <c:pt idx="1848">
                  <c:v>0</c:v>
                </c:pt>
                <c:pt idx="1849">
                  <c:v>0</c:v>
                </c:pt>
                <c:pt idx="1850">
                  <c:v>0</c:v>
                </c:pt>
                <c:pt idx="1851">
                  <c:v>0</c:v>
                </c:pt>
                <c:pt idx="1852">
                  <c:v>0</c:v>
                </c:pt>
                <c:pt idx="1853">
                  <c:v>0.1</c:v>
                </c:pt>
                <c:pt idx="1854">
                  <c:v>0</c:v>
                </c:pt>
                <c:pt idx="1855">
                  <c:v>0.1</c:v>
                </c:pt>
                <c:pt idx="1856">
                  <c:v>0</c:v>
                </c:pt>
                <c:pt idx="1857">
                  <c:v>0</c:v>
                </c:pt>
                <c:pt idx="1858">
                  <c:v>0</c:v>
                </c:pt>
                <c:pt idx="1859">
                  <c:v>0</c:v>
                </c:pt>
                <c:pt idx="1860">
                  <c:v>0</c:v>
                </c:pt>
                <c:pt idx="1861">
                  <c:v>0</c:v>
                </c:pt>
                <c:pt idx="1862">
                  <c:v>0</c:v>
                </c:pt>
                <c:pt idx="1863">
                  <c:v>0</c:v>
                </c:pt>
                <c:pt idx="1864">
                  <c:v>-0.1</c:v>
                </c:pt>
                <c:pt idx="1865">
                  <c:v>0</c:v>
                </c:pt>
                <c:pt idx="1866">
                  <c:v>-0.1</c:v>
                </c:pt>
                <c:pt idx="1867">
                  <c:v>0</c:v>
                </c:pt>
                <c:pt idx="1868">
                  <c:v>0</c:v>
                </c:pt>
                <c:pt idx="1869">
                  <c:v>0</c:v>
                </c:pt>
                <c:pt idx="1870">
                  <c:v>0</c:v>
                </c:pt>
                <c:pt idx="1871">
                  <c:v>0</c:v>
                </c:pt>
                <c:pt idx="1872">
                  <c:v>0</c:v>
                </c:pt>
                <c:pt idx="1873">
                  <c:v>0</c:v>
                </c:pt>
                <c:pt idx="1874">
                  <c:v>0</c:v>
                </c:pt>
                <c:pt idx="1875">
                  <c:v>0</c:v>
                </c:pt>
                <c:pt idx="1876">
                  <c:v>0</c:v>
                </c:pt>
                <c:pt idx="1877">
                  <c:v>0</c:v>
                </c:pt>
                <c:pt idx="1878">
                  <c:v>0</c:v>
                </c:pt>
                <c:pt idx="1879">
                  <c:v>0.1</c:v>
                </c:pt>
                <c:pt idx="1880">
                  <c:v>0</c:v>
                </c:pt>
                <c:pt idx="1881">
                  <c:v>0</c:v>
                </c:pt>
                <c:pt idx="1882">
                  <c:v>0</c:v>
                </c:pt>
                <c:pt idx="1883">
                  <c:v>-0.1</c:v>
                </c:pt>
                <c:pt idx="1884">
                  <c:v>0</c:v>
                </c:pt>
                <c:pt idx="1885">
                  <c:v>0</c:v>
                </c:pt>
                <c:pt idx="1886">
                  <c:v>0</c:v>
                </c:pt>
                <c:pt idx="1887">
                  <c:v>0</c:v>
                </c:pt>
                <c:pt idx="1888">
                  <c:v>0</c:v>
                </c:pt>
                <c:pt idx="1889">
                  <c:v>0</c:v>
                </c:pt>
                <c:pt idx="1890">
                  <c:v>-0.1</c:v>
                </c:pt>
                <c:pt idx="1891">
                  <c:v>0</c:v>
                </c:pt>
                <c:pt idx="1892">
                  <c:v>0</c:v>
                </c:pt>
                <c:pt idx="1893">
                  <c:v>0</c:v>
                </c:pt>
                <c:pt idx="1894">
                  <c:v>0</c:v>
                </c:pt>
                <c:pt idx="1895">
                  <c:v>0</c:v>
                </c:pt>
                <c:pt idx="1896">
                  <c:v>0</c:v>
                </c:pt>
                <c:pt idx="1897">
                  <c:v>0</c:v>
                </c:pt>
                <c:pt idx="1898">
                  <c:v>0</c:v>
                </c:pt>
                <c:pt idx="1899">
                  <c:v>0</c:v>
                </c:pt>
                <c:pt idx="1900">
                  <c:v>0</c:v>
                </c:pt>
                <c:pt idx="1901">
                  <c:v>0</c:v>
                </c:pt>
                <c:pt idx="1902">
                  <c:v>0</c:v>
                </c:pt>
                <c:pt idx="1903">
                  <c:v>-0.1</c:v>
                </c:pt>
                <c:pt idx="1904">
                  <c:v>0.1</c:v>
                </c:pt>
                <c:pt idx="1905">
                  <c:v>0</c:v>
                </c:pt>
                <c:pt idx="1906">
                  <c:v>0</c:v>
                </c:pt>
                <c:pt idx="1907">
                  <c:v>0</c:v>
                </c:pt>
                <c:pt idx="1908">
                  <c:v>0</c:v>
                </c:pt>
                <c:pt idx="1909">
                  <c:v>-0.1</c:v>
                </c:pt>
                <c:pt idx="1910">
                  <c:v>-0.1</c:v>
                </c:pt>
                <c:pt idx="1911">
                  <c:v>0</c:v>
                </c:pt>
                <c:pt idx="1912">
                  <c:v>-0.1</c:v>
                </c:pt>
                <c:pt idx="1913">
                  <c:v>0</c:v>
                </c:pt>
                <c:pt idx="1914">
                  <c:v>0</c:v>
                </c:pt>
                <c:pt idx="1915">
                  <c:v>0</c:v>
                </c:pt>
                <c:pt idx="1916">
                  <c:v>0</c:v>
                </c:pt>
                <c:pt idx="1917">
                  <c:v>0</c:v>
                </c:pt>
                <c:pt idx="1918">
                  <c:v>0</c:v>
                </c:pt>
                <c:pt idx="1919">
                  <c:v>0</c:v>
                </c:pt>
                <c:pt idx="1920">
                  <c:v>0</c:v>
                </c:pt>
                <c:pt idx="1921">
                  <c:v>0</c:v>
                </c:pt>
                <c:pt idx="1922">
                  <c:v>0</c:v>
                </c:pt>
                <c:pt idx="1923">
                  <c:v>-0.1</c:v>
                </c:pt>
                <c:pt idx="1924">
                  <c:v>0</c:v>
                </c:pt>
                <c:pt idx="1925">
                  <c:v>0</c:v>
                </c:pt>
                <c:pt idx="1926">
                  <c:v>-0.1</c:v>
                </c:pt>
                <c:pt idx="1927">
                  <c:v>0</c:v>
                </c:pt>
                <c:pt idx="1928">
                  <c:v>-0.1</c:v>
                </c:pt>
                <c:pt idx="1929">
                  <c:v>0</c:v>
                </c:pt>
                <c:pt idx="1930">
                  <c:v>0</c:v>
                </c:pt>
                <c:pt idx="1931">
                  <c:v>0</c:v>
                </c:pt>
                <c:pt idx="1932">
                  <c:v>0</c:v>
                </c:pt>
                <c:pt idx="1933">
                  <c:v>0</c:v>
                </c:pt>
                <c:pt idx="1934">
                  <c:v>-0.1</c:v>
                </c:pt>
                <c:pt idx="1935">
                  <c:v>0</c:v>
                </c:pt>
                <c:pt idx="1936">
                  <c:v>-0.1</c:v>
                </c:pt>
                <c:pt idx="1937">
                  <c:v>0</c:v>
                </c:pt>
                <c:pt idx="1938">
                  <c:v>-0.1</c:v>
                </c:pt>
                <c:pt idx="1939">
                  <c:v>0</c:v>
                </c:pt>
                <c:pt idx="1940">
                  <c:v>0</c:v>
                </c:pt>
                <c:pt idx="1941">
                  <c:v>0</c:v>
                </c:pt>
                <c:pt idx="1942">
                  <c:v>0</c:v>
                </c:pt>
                <c:pt idx="1943">
                  <c:v>-0.1</c:v>
                </c:pt>
                <c:pt idx="1944">
                  <c:v>0</c:v>
                </c:pt>
                <c:pt idx="1945">
                  <c:v>-0.1</c:v>
                </c:pt>
                <c:pt idx="1946">
                  <c:v>0</c:v>
                </c:pt>
                <c:pt idx="1947">
                  <c:v>0</c:v>
                </c:pt>
                <c:pt idx="1948">
                  <c:v>0</c:v>
                </c:pt>
                <c:pt idx="1949">
                  <c:v>0</c:v>
                </c:pt>
                <c:pt idx="1950">
                  <c:v>0</c:v>
                </c:pt>
                <c:pt idx="1951">
                  <c:v>0</c:v>
                </c:pt>
                <c:pt idx="1952">
                  <c:v>-0.1</c:v>
                </c:pt>
                <c:pt idx="1953">
                  <c:v>0</c:v>
                </c:pt>
                <c:pt idx="1954">
                  <c:v>0</c:v>
                </c:pt>
                <c:pt idx="1955">
                  <c:v>0</c:v>
                </c:pt>
                <c:pt idx="1956">
                  <c:v>0</c:v>
                </c:pt>
                <c:pt idx="1957">
                  <c:v>0</c:v>
                </c:pt>
                <c:pt idx="1958">
                  <c:v>0</c:v>
                </c:pt>
                <c:pt idx="1959">
                  <c:v>0</c:v>
                </c:pt>
                <c:pt idx="1960">
                  <c:v>0</c:v>
                </c:pt>
                <c:pt idx="1961">
                  <c:v>0</c:v>
                </c:pt>
                <c:pt idx="1962">
                  <c:v>0</c:v>
                </c:pt>
                <c:pt idx="1963">
                  <c:v>-0.1</c:v>
                </c:pt>
                <c:pt idx="1964">
                  <c:v>-0.1</c:v>
                </c:pt>
                <c:pt idx="1965">
                  <c:v>0</c:v>
                </c:pt>
                <c:pt idx="1966">
                  <c:v>0</c:v>
                </c:pt>
                <c:pt idx="1967">
                  <c:v>0</c:v>
                </c:pt>
                <c:pt idx="1968">
                  <c:v>0</c:v>
                </c:pt>
                <c:pt idx="1969">
                  <c:v>0.1</c:v>
                </c:pt>
                <c:pt idx="1970">
                  <c:v>0</c:v>
                </c:pt>
                <c:pt idx="1971">
                  <c:v>0</c:v>
                </c:pt>
                <c:pt idx="1972">
                  <c:v>0</c:v>
                </c:pt>
                <c:pt idx="1973">
                  <c:v>0</c:v>
                </c:pt>
                <c:pt idx="1974">
                  <c:v>0</c:v>
                </c:pt>
                <c:pt idx="1975">
                  <c:v>0.1</c:v>
                </c:pt>
                <c:pt idx="1976">
                  <c:v>0</c:v>
                </c:pt>
                <c:pt idx="1977">
                  <c:v>0</c:v>
                </c:pt>
                <c:pt idx="1978">
                  <c:v>0</c:v>
                </c:pt>
                <c:pt idx="1979">
                  <c:v>-0.1</c:v>
                </c:pt>
                <c:pt idx="1980">
                  <c:v>0</c:v>
                </c:pt>
                <c:pt idx="1981">
                  <c:v>-0.1</c:v>
                </c:pt>
                <c:pt idx="1982">
                  <c:v>-0.1</c:v>
                </c:pt>
                <c:pt idx="1983">
                  <c:v>-0.1</c:v>
                </c:pt>
                <c:pt idx="1984">
                  <c:v>-0.1</c:v>
                </c:pt>
                <c:pt idx="1985">
                  <c:v>0</c:v>
                </c:pt>
                <c:pt idx="1986">
                  <c:v>0</c:v>
                </c:pt>
                <c:pt idx="1987">
                  <c:v>0</c:v>
                </c:pt>
                <c:pt idx="1988">
                  <c:v>-0.1</c:v>
                </c:pt>
                <c:pt idx="1989">
                  <c:v>0</c:v>
                </c:pt>
                <c:pt idx="1990">
                  <c:v>0</c:v>
                </c:pt>
                <c:pt idx="1991">
                  <c:v>0</c:v>
                </c:pt>
                <c:pt idx="1992">
                  <c:v>0</c:v>
                </c:pt>
                <c:pt idx="1993">
                  <c:v>0</c:v>
                </c:pt>
                <c:pt idx="1994">
                  <c:v>0</c:v>
                </c:pt>
                <c:pt idx="1995">
                  <c:v>0</c:v>
                </c:pt>
                <c:pt idx="1996">
                  <c:v>0</c:v>
                </c:pt>
                <c:pt idx="1997">
                  <c:v>0</c:v>
                </c:pt>
                <c:pt idx="1998">
                  <c:v>0</c:v>
                </c:pt>
                <c:pt idx="1999">
                  <c:v>0</c:v>
                </c:pt>
                <c:pt idx="2000">
                  <c:v>0</c:v>
                </c:pt>
                <c:pt idx="2001">
                  <c:v>0</c:v>
                </c:pt>
                <c:pt idx="2002">
                  <c:v>0</c:v>
                </c:pt>
                <c:pt idx="2003">
                  <c:v>-0.1</c:v>
                </c:pt>
                <c:pt idx="2004">
                  <c:v>0</c:v>
                </c:pt>
                <c:pt idx="2005">
                  <c:v>0</c:v>
                </c:pt>
                <c:pt idx="2006">
                  <c:v>-0.1</c:v>
                </c:pt>
                <c:pt idx="2007">
                  <c:v>0</c:v>
                </c:pt>
                <c:pt idx="2008">
                  <c:v>0</c:v>
                </c:pt>
                <c:pt idx="2009">
                  <c:v>0</c:v>
                </c:pt>
                <c:pt idx="2010">
                  <c:v>0</c:v>
                </c:pt>
                <c:pt idx="2011">
                  <c:v>0</c:v>
                </c:pt>
                <c:pt idx="2012">
                  <c:v>0</c:v>
                </c:pt>
                <c:pt idx="2013">
                  <c:v>0.1</c:v>
                </c:pt>
                <c:pt idx="2014">
                  <c:v>0</c:v>
                </c:pt>
                <c:pt idx="2015">
                  <c:v>0</c:v>
                </c:pt>
                <c:pt idx="2016">
                  <c:v>0</c:v>
                </c:pt>
                <c:pt idx="2017">
                  <c:v>0</c:v>
                </c:pt>
                <c:pt idx="2018">
                  <c:v>0</c:v>
                </c:pt>
                <c:pt idx="2019">
                  <c:v>0</c:v>
                </c:pt>
                <c:pt idx="2020">
                  <c:v>0</c:v>
                </c:pt>
                <c:pt idx="2021">
                  <c:v>0</c:v>
                </c:pt>
                <c:pt idx="2022">
                  <c:v>0</c:v>
                </c:pt>
                <c:pt idx="2023">
                  <c:v>0</c:v>
                </c:pt>
                <c:pt idx="2024">
                  <c:v>0</c:v>
                </c:pt>
                <c:pt idx="2025">
                  <c:v>0</c:v>
                </c:pt>
                <c:pt idx="2026">
                  <c:v>0</c:v>
                </c:pt>
                <c:pt idx="2027">
                  <c:v>0</c:v>
                </c:pt>
                <c:pt idx="2028">
                  <c:v>0</c:v>
                </c:pt>
                <c:pt idx="2029">
                  <c:v>0</c:v>
                </c:pt>
                <c:pt idx="2030">
                  <c:v>-0.1</c:v>
                </c:pt>
                <c:pt idx="2031">
                  <c:v>0</c:v>
                </c:pt>
                <c:pt idx="2032">
                  <c:v>0</c:v>
                </c:pt>
                <c:pt idx="2033">
                  <c:v>0</c:v>
                </c:pt>
                <c:pt idx="2034">
                  <c:v>-0.1</c:v>
                </c:pt>
                <c:pt idx="2035">
                  <c:v>0</c:v>
                </c:pt>
                <c:pt idx="2036">
                  <c:v>0</c:v>
                </c:pt>
                <c:pt idx="2037">
                  <c:v>0</c:v>
                </c:pt>
                <c:pt idx="2038">
                  <c:v>-0.1</c:v>
                </c:pt>
                <c:pt idx="2039">
                  <c:v>0</c:v>
                </c:pt>
                <c:pt idx="2040">
                  <c:v>0</c:v>
                </c:pt>
                <c:pt idx="2041">
                  <c:v>-0.1</c:v>
                </c:pt>
                <c:pt idx="2042">
                  <c:v>0</c:v>
                </c:pt>
                <c:pt idx="2043">
                  <c:v>0</c:v>
                </c:pt>
                <c:pt idx="2044">
                  <c:v>0</c:v>
                </c:pt>
                <c:pt idx="2045">
                  <c:v>0</c:v>
                </c:pt>
                <c:pt idx="2046">
                  <c:v>0</c:v>
                </c:pt>
                <c:pt idx="2047">
                  <c:v>0</c:v>
                </c:pt>
                <c:pt idx="2048">
                  <c:v>0</c:v>
                </c:pt>
                <c:pt idx="2049">
                  <c:v>-0.1</c:v>
                </c:pt>
                <c:pt idx="2050">
                  <c:v>0</c:v>
                </c:pt>
                <c:pt idx="2051">
                  <c:v>0</c:v>
                </c:pt>
                <c:pt idx="2052">
                  <c:v>0</c:v>
                </c:pt>
                <c:pt idx="2053">
                  <c:v>0</c:v>
                </c:pt>
                <c:pt idx="2054">
                  <c:v>0</c:v>
                </c:pt>
                <c:pt idx="2055">
                  <c:v>0</c:v>
                </c:pt>
                <c:pt idx="2056">
                  <c:v>0</c:v>
                </c:pt>
                <c:pt idx="2057">
                  <c:v>0</c:v>
                </c:pt>
                <c:pt idx="2058">
                  <c:v>0</c:v>
                </c:pt>
                <c:pt idx="2059">
                  <c:v>0</c:v>
                </c:pt>
                <c:pt idx="2060">
                  <c:v>-0.1</c:v>
                </c:pt>
                <c:pt idx="2061">
                  <c:v>-0.1</c:v>
                </c:pt>
                <c:pt idx="2062">
                  <c:v>0</c:v>
                </c:pt>
                <c:pt idx="2063">
                  <c:v>0</c:v>
                </c:pt>
                <c:pt idx="2064">
                  <c:v>0</c:v>
                </c:pt>
                <c:pt idx="2065">
                  <c:v>0</c:v>
                </c:pt>
                <c:pt idx="2066">
                  <c:v>0</c:v>
                </c:pt>
                <c:pt idx="2067">
                  <c:v>0</c:v>
                </c:pt>
                <c:pt idx="2068">
                  <c:v>0</c:v>
                </c:pt>
                <c:pt idx="2069">
                  <c:v>0</c:v>
                </c:pt>
                <c:pt idx="2070">
                  <c:v>0</c:v>
                </c:pt>
                <c:pt idx="2071">
                  <c:v>0</c:v>
                </c:pt>
                <c:pt idx="2072">
                  <c:v>-0.1</c:v>
                </c:pt>
                <c:pt idx="2073">
                  <c:v>-0.1</c:v>
                </c:pt>
                <c:pt idx="2074">
                  <c:v>0</c:v>
                </c:pt>
                <c:pt idx="2075">
                  <c:v>0</c:v>
                </c:pt>
                <c:pt idx="2076">
                  <c:v>0</c:v>
                </c:pt>
                <c:pt idx="2077">
                  <c:v>0.1</c:v>
                </c:pt>
                <c:pt idx="2078">
                  <c:v>-0.1</c:v>
                </c:pt>
                <c:pt idx="2079">
                  <c:v>0</c:v>
                </c:pt>
                <c:pt idx="2080">
                  <c:v>0</c:v>
                </c:pt>
                <c:pt idx="2081">
                  <c:v>0</c:v>
                </c:pt>
                <c:pt idx="2082">
                  <c:v>0</c:v>
                </c:pt>
                <c:pt idx="2083">
                  <c:v>-0.1</c:v>
                </c:pt>
                <c:pt idx="2084">
                  <c:v>-0.1</c:v>
                </c:pt>
                <c:pt idx="2085">
                  <c:v>0</c:v>
                </c:pt>
                <c:pt idx="2086">
                  <c:v>-0.1</c:v>
                </c:pt>
                <c:pt idx="2087">
                  <c:v>-0.1</c:v>
                </c:pt>
                <c:pt idx="2088">
                  <c:v>0</c:v>
                </c:pt>
                <c:pt idx="2089">
                  <c:v>0.1</c:v>
                </c:pt>
                <c:pt idx="2090">
                  <c:v>0</c:v>
                </c:pt>
                <c:pt idx="2091">
                  <c:v>0</c:v>
                </c:pt>
                <c:pt idx="2092">
                  <c:v>0</c:v>
                </c:pt>
                <c:pt idx="2093">
                  <c:v>0</c:v>
                </c:pt>
                <c:pt idx="2094">
                  <c:v>0</c:v>
                </c:pt>
                <c:pt idx="2095">
                  <c:v>0</c:v>
                </c:pt>
                <c:pt idx="2096">
                  <c:v>0</c:v>
                </c:pt>
                <c:pt idx="2097">
                  <c:v>0</c:v>
                </c:pt>
                <c:pt idx="2098">
                  <c:v>0</c:v>
                </c:pt>
                <c:pt idx="2099">
                  <c:v>0</c:v>
                </c:pt>
                <c:pt idx="2100">
                  <c:v>0</c:v>
                </c:pt>
                <c:pt idx="2101">
                  <c:v>0</c:v>
                </c:pt>
                <c:pt idx="2102">
                  <c:v>0</c:v>
                </c:pt>
                <c:pt idx="2103">
                  <c:v>0</c:v>
                </c:pt>
                <c:pt idx="2104">
                  <c:v>0</c:v>
                </c:pt>
                <c:pt idx="2105">
                  <c:v>0</c:v>
                </c:pt>
                <c:pt idx="2106">
                  <c:v>0</c:v>
                </c:pt>
                <c:pt idx="2107">
                  <c:v>0</c:v>
                </c:pt>
                <c:pt idx="2108">
                  <c:v>0</c:v>
                </c:pt>
                <c:pt idx="2109">
                  <c:v>0</c:v>
                </c:pt>
                <c:pt idx="2110">
                  <c:v>0</c:v>
                </c:pt>
                <c:pt idx="2111">
                  <c:v>0</c:v>
                </c:pt>
                <c:pt idx="2112">
                  <c:v>0</c:v>
                </c:pt>
                <c:pt idx="2113">
                  <c:v>-0.1</c:v>
                </c:pt>
                <c:pt idx="2114">
                  <c:v>0</c:v>
                </c:pt>
                <c:pt idx="2115">
                  <c:v>0</c:v>
                </c:pt>
                <c:pt idx="2116">
                  <c:v>0</c:v>
                </c:pt>
                <c:pt idx="2117">
                  <c:v>0</c:v>
                </c:pt>
                <c:pt idx="2118">
                  <c:v>-0.1</c:v>
                </c:pt>
                <c:pt idx="2119">
                  <c:v>-0.1</c:v>
                </c:pt>
                <c:pt idx="2120">
                  <c:v>-0.1</c:v>
                </c:pt>
                <c:pt idx="2121">
                  <c:v>0</c:v>
                </c:pt>
                <c:pt idx="2122">
                  <c:v>0</c:v>
                </c:pt>
                <c:pt idx="2123">
                  <c:v>0</c:v>
                </c:pt>
                <c:pt idx="2124">
                  <c:v>0</c:v>
                </c:pt>
                <c:pt idx="2125">
                  <c:v>0</c:v>
                </c:pt>
                <c:pt idx="2126">
                  <c:v>-0.1</c:v>
                </c:pt>
                <c:pt idx="2127">
                  <c:v>0</c:v>
                </c:pt>
                <c:pt idx="2128">
                  <c:v>-0.1</c:v>
                </c:pt>
                <c:pt idx="2129">
                  <c:v>0.1</c:v>
                </c:pt>
                <c:pt idx="2130">
                  <c:v>0</c:v>
                </c:pt>
                <c:pt idx="2131">
                  <c:v>-0.1</c:v>
                </c:pt>
                <c:pt idx="2132">
                  <c:v>0</c:v>
                </c:pt>
                <c:pt idx="2133">
                  <c:v>0</c:v>
                </c:pt>
                <c:pt idx="2134">
                  <c:v>-0.1</c:v>
                </c:pt>
                <c:pt idx="2135">
                  <c:v>0</c:v>
                </c:pt>
                <c:pt idx="2136">
                  <c:v>0</c:v>
                </c:pt>
                <c:pt idx="2137">
                  <c:v>-0.1</c:v>
                </c:pt>
                <c:pt idx="2138">
                  <c:v>0</c:v>
                </c:pt>
                <c:pt idx="2139">
                  <c:v>0</c:v>
                </c:pt>
                <c:pt idx="2140">
                  <c:v>-0.1</c:v>
                </c:pt>
                <c:pt idx="2141">
                  <c:v>0</c:v>
                </c:pt>
                <c:pt idx="2142">
                  <c:v>0.1</c:v>
                </c:pt>
                <c:pt idx="2143">
                  <c:v>0</c:v>
                </c:pt>
                <c:pt idx="2144">
                  <c:v>-0.1</c:v>
                </c:pt>
                <c:pt idx="2145">
                  <c:v>-0.1</c:v>
                </c:pt>
                <c:pt idx="2146">
                  <c:v>0</c:v>
                </c:pt>
                <c:pt idx="2147">
                  <c:v>0</c:v>
                </c:pt>
                <c:pt idx="2148">
                  <c:v>0</c:v>
                </c:pt>
                <c:pt idx="2149">
                  <c:v>0</c:v>
                </c:pt>
                <c:pt idx="2150">
                  <c:v>-0.1</c:v>
                </c:pt>
                <c:pt idx="2151">
                  <c:v>0</c:v>
                </c:pt>
                <c:pt idx="2152">
                  <c:v>0</c:v>
                </c:pt>
                <c:pt idx="2153">
                  <c:v>0</c:v>
                </c:pt>
                <c:pt idx="2154">
                  <c:v>0</c:v>
                </c:pt>
                <c:pt idx="2155">
                  <c:v>-0.1</c:v>
                </c:pt>
                <c:pt idx="2156">
                  <c:v>0</c:v>
                </c:pt>
                <c:pt idx="2157">
                  <c:v>0</c:v>
                </c:pt>
                <c:pt idx="2158">
                  <c:v>-0.1</c:v>
                </c:pt>
                <c:pt idx="2159">
                  <c:v>0</c:v>
                </c:pt>
                <c:pt idx="2160">
                  <c:v>0</c:v>
                </c:pt>
                <c:pt idx="2161">
                  <c:v>0</c:v>
                </c:pt>
                <c:pt idx="2162">
                  <c:v>0</c:v>
                </c:pt>
                <c:pt idx="2163">
                  <c:v>-0.1</c:v>
                </c:pt>
                <c:pt idx="2164">
                  <c:v>0</c:v>
                </c:pt>
                <c:pt idx="2165">
                  <c:v>0</c:v>
                </c:pt>
                <c:pt idx="2166">
                  <c:v>0</c:v>
                </c:pt>
                <c:pt idx="2167">
                  <c:v>0</c:v>
                </c:pt>
                <c:pt idx="2168">
                  <c:v>0</c:v>
                </c:pt>
                <c:pt idx="2169">
                  <c:v>0</c:v>
                </c:pt>
                <c:pt idx="2170">
                  <c:v>0</c:v>
                </c:pt>
                <c:pt idx="2171">
                  <c:v>0</c:v>
                </c:pt>
                <c:pt idx="2172">
                  <c:v>0</c:v>
                </c:pt>
                <c:pt idx="2173">
                  <c:v>0</c:v>
                </c:pt>
                <c:pt idx="2174">
                  <c:v>0</c:v>
                </c:pt>
                <c:pt idx="2175">
                  <c:v>0</c:v>
                </c:pt>
                <c:pt idx="2176">
                  <c:v>0</c:v>
                </c:pt>
                <c:pt idx="2177">
                  <c:v>0</c:v>
                </c:pt>
                <c:pt idx="2178">
                  <c:v>0</c:v>
                </c:pt>
                <c:pt idx="2179">
                  <c:v>0</c:v>
                </c:pt>
                <c:pt idx="2180">
                  <c:v>0</c:v>
                </c:pt>
                <c:pt idx="2181">
                  <c:v>0</c:v>
                </c:pt>
                <c:pt idx="2182">
                  <c:v>0</c:v>
                </c:pt>
                <c:pt idx="2183">
                  <c:v>0</c:v>
                </c:pt>
                <c:pt idx="2184">
                  <c:v>-0.1</c:v>
                </c:pt>
                <c:pt idx="2185">
                  <c:v>0</c:v>
                </c:pt>
                <c:pt idx="2186">
                  <c:v>0</c:v>
                </c:pt>
                <c:pt idx="2187">
                  <c:v>0</c:v>
                </c:pt>
                <c:pt idx="2188">
                  <c:v>0</c:v>
                </c:pt>
                <c:pt idx="2189">
                  <c:v>0</c:v>
                </c:pt>
                <c:pt idx="2190">
                  <c:v>0</c:v>
                </c:pt>
                <c:pt idx="2191">
                  <c:v>-0.1</c:v>
                </c:pt>
                <c:pt idx="2192">
                  <c:v>0</c:v>
                </c:pt>
                <c:pt idx="2193">
                  <c:v>0</c:v>
                </c:pt>
                <c:pt idx="2194">
                  <c:v>-0.1</c:v>
                </c:pt>
                <c:pt idx="2195">
                  <c:v>0</c:v>
                </c:pt>
                <c:pt idx="2196">
                  <c:v>0</c:v>
                </c:pt>
                <c:pt idx="2197">
                  <c:v>0</c:v>
                </c:pt>
                <c:pt idx="2198">
                  <c:v>0</c:v>
                </c:pt>
                <c:pt idx="2199">
                  <c:v>0</c:v>
                </c:pt>
                <c:pt idx="2200">
                  <c:v>0</c:v>
                </c:pt>
                <c:pt idx="2201">
                  <c:v>0</c:v>
                </c:pt>
                <c:pt idx="2202">
                  <c:v>0</c:v>
                </c:pt>
                <c:pt idx="2203">
                  <c:v>-0.1</c:v>
                </c:pt>
                <c:pt idx="2204">
                  <c:v>0</c:v>
                </c:pt>
                <c:pt idx="2205">
                  <c:v>0</c:v>
                </c:pt>
                <c:pt idx="2206">
                  <c:v>0</c:v>
                </c:pt>
                <c:pt idx="2207">
                  <c:v>0</c:v>
                </c:pt>
                <c:pt idx="2208">
                  <c:v>0</c:v>
                </c:pt>
                <c:pt idx="2209">
                  <c:v>0</c:v>
                </c:pt>
                <c:pt idx="2210">
                  <c:v>0</c:v>
                </c:pt>
                <c:pt idx="2211">
                  <c:v>0</c:v>
                </c:pt>
                <c:pt idx="2212">
                  <c:v>0</c:v>
                </c:pt>
                <c:pt idx="2213">
                  <c:v>0</c:v>
                </c:pt>
                <c:pt idx="2214">
                  <c:v>-0.1</c:v>
                </c:pt>
                <c:pt idx="2215">
                  <c:v>0</c:v>
                </c:pt>
                <c:pt idx="2216">
                  <c:v>0</c:v>
                </c:pt>
                <c:pt idx="2217">
                  <c:v>-0.1</c:v>
                </c:pt>
                <c:pt idx="2218">
                  <c:v>0</c:v>
                </c:pt>
                <c:pt idx="2219">
                  <c:v>0</c:v>
                </c:pt>
                <c:pt idx="2220">
                  <c:v>0</c:v>
                </c:pt>
                <c:pt idx="2221">
                  <c:v>-0.1</c:v>
                </c:pt>
                <c:pt idx="2222">
                  <c:v>-0.1</c:v>
                </c:pt>
                <c:pt idx="2223">
                  <c:v>0</c:v>
                </c:pt>
                <c:pt idx="2224">
                  <c:v>0</c:v>
                </c:pt>
                <c:pt idx="2225">
                  <c:v>0</c:v>
                </c:pt>
                <c:pt idx="2226">
                  <c:v>0</c:v>
                </c:pt>
                <c:pt idx="2227">
                  <c:v>0</c:v>
                </c:pt>
                <c:pt idx="2228">
                  <c:v>0</c:v>
                </c:pt>
                <c:pt idx="2229">
                  <c:v>0</c:v>
                </c:pt>
                <c:pt idx="2230">
                  <c:v>0</c:v>
                </c:pt>
                <c:pt idx="2231">
                  <c:v>0</c:v>
                </c:pt>
                <c:pt idx="2232">
                  <c:v>0</c:v>
                </c:pt>
                <c:pt idx="2233">
                  <c:v>0</c:v>
                </c:pt>
                <c:pt idx="2234">
                  <c:v>-0.1</c:v>
                </c:pt>
                <c:pt idx="2235">
                  <c:v>0</c:v>
                </c:pt>
                <c:pt idx="2236">
                  <c:v>0</c:v>
                </c:pt>
                <c:pt idx="2237">
                  <c:v>-0.1</c:v>
                </c:pt>
                <c:pt idx="2238">
                  <c:v>0</c:v>
                </c:pt>
                <c:pt idx="2239">
                  <c:v>0</c:v>
                </c:pt>
                <c:pt idx="2240">
                  <c:v>0</c:v>
                </c:pt>
                <c:pt idx="2241">
                  <c:v>-0.1</c:v>
                </c:pt>
                <c:pt idx="2242">
                  <c:v>0</c:v>
                </c:pt>
                <c:pt idx="2243">
                  <c:v>0</c:v>
                </c:pt>
                <c:pt idx="2244">
                  <c:v>0</c:v>
                </c:pt>
                <c:pt idx="2245">
                  <c:v>-0.1</c:v>
                </c:pt>
                <c:pt idx="2246">
                  <c:v>0</c:v>
                </c:pt>
                <c:pt idx="2247">
                  <c:v>0</c:v>
                </c:pt>
                <c:pt idx="2248">
                  <c:v>0</c:v>
                </c:pt>
                <c:pt idx="2249">
                  <c:v>0</c:v>
                </c:pt>
                <c:pt idx="2250">
                  <c:v>0</c:v>
                </c:pt>
                <c:pt idx="2251">
                  <c:v>0</c:v>
                </c:pt>
                <c:pt idx="2252">
                  <c:v>0</c:v>
                </c:pt>
                <c:pt idx="2253">
                  <c:v>0</c:v>
                </c:pt>
                <c:pt idx="2254">
                  <c:v>0</c:v>
                </c:pt>
                <c:pt idx="2255">
                  <c:v>0</c:v>
                </c:pt>
                <c:pt idx="2256">
                  <c:v>-0.1</c:v>
                </c:pt>
                <c:pt idx="2257">
                  <c:v>-0.1</c:v>
                </c:pt>
                <c:pt idx="2258">
                  <c:v>0</c:v>
                </c:pt>
                <c:pt idx="2259">
                  <c:v>-0.1</c:v>
                </c:pt>
                <c:pt idx="2260">
                  <c:v>0</c:v>
                </c:pt>
                <c:pt idx="2261">
                  <c:v>-0.1</c:v>
                </c:pt>
                <c:pt idx="2262">
                  <c:v>-0.1</c:v>
                </c:pt>
                <c:pt idx="2263">
                  <c:v>-0.1</c:v>
                </c:pt>
                <c:pt idx="2264">
                  <c:v>0</c:v>
                </c:pt>
                <c:pt idx="2265">
                  <c:v>-0.1</c:v>
                </c:pt>
                <c:pt idx="2266">
                  <c:v>0</c:v>
                </c:pt>
                <c:pt idx="2267">
                  <c:v>-0.1</c:v>
                </c:pt>
                <c:pt idx="2268">
                  <c:v>0</c:v>
                </c:pt>
              </c:numCache>
            </c:numRef>
          </c:yVal>
        </c:ser>
        <c:axId val="70763264"/>
        <c:axId val="70764800"/>
      </c:scatterChart>
      <c:valAx>
        <c:axId val="70763264"/>
        <c:scaling>
          <c:orientation val="minMax"/>
          <c:max val="1800"/>
          <c:min val="300"/>
        </c:scaling>
        <c:axPos val="b"/>
        <c:numFmt formatCode="General" sourceLinked="1"/>
        <c:tickLblPos val="nextTo"/>
        <c:spPr>
          <a:ln>
            <a:solidFill>
              <a:schemeClr val="bg1"/>
            </a:solidFill>
          </a:ln>
        </c:spPr>
        <c:crossAx val="70764800"/>
        <c:crosses val="autoZero"/>
        <c:crossBetween val="midCat"/>
      </c:valAx>
      <c:valAx>
        <c:axId val="70764800"/>
        <c:scaling>
          <c:orientation val="minMax"/>
        </c:scaling>
        <c:axPos val="l"/>
        <c:majorGridlines>
          <c:spPr>
            <a:ln>
              <a:solidFill>
                <a:schemeClr val="bg1"/>
              </a:solidFill>
              <a:prstDash val="dash"/>
            </a:ln>
          </c:spPr>
        </c:majorGridlines>
        <c:numFmt formatCode="General" sourceLinked="1"/>
        <c:tickLblPos val="nextTo"/>
        <c:spPr>
          <a:ln>
            <a:solidFill>
              <a:schemeClr val="bg1"/>
            </a:solidFill>
          </a:ln>
        </c:spPr>
        <c:crossAx val="70763264"/>
        <c:crosses val="autoZero"/>
        <c:crossBetween val="midCat"/>
      </c:valAx>
    </c:plotArea>
    <c:plotVisOnly val="1"/>
  </c:chart>
  <c:txPr>
    <a:bodyPr/>
    <a:lstStyle/>
    <a:p>
      <a:pPr>
        <a:defRPr>
          <a:solidFill>
            <a:schemeClr val="bg1"/>
          </a:solidFill>
        </a:defRPr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/>
      <c:scatterChart>
        <c:scatterStyle val="smoothMarker"/>
        <c:ser>
          <c:idx val="0"/>
          <c:order val="0"/>
          <c:tx>
            <c:strRef>
              <c:f>QH_12566!$C$1</c:f>
              <c:strCache>
                <c:ptCount val="1"/>
                <c:pt idx="0">
                  <c:v>QH</c:v>
                </c:pt>
              </c:strCache>
            </c:strRef>
          </c:tx>
          <c:spPr>
            <a:ln>
              <a:solidFill>
                <a:schemeClr val="bg2">
                  <a:lumMod val="60000"/>
                  <a:lumOff val="40000"/>
                </a:schemeClr>
              </a:solidFill>
            </a:ln>
          </c:spPr>
          <c:marker>
            <c:spPr>
              <a:solidFill>
                <a:schemeClr val="bg2">
                  <a:lumMod val="60000"/>
                  <a:lumOff val="40000"/>
                </a:schemeClr>
              </a:solidFill>
              <a:ln>
                <a:solidFill>
                  <a:schemeClr val="bg2">
                    <a:lumMod val="60000"/>
                    <a:lumOff val="40000"/>
                  </a:schemeClr>
                </a:solidFill>
              </a:ln>
            </c:spPr>
          </c:marker>
          <c:xVal>
            <c:numRef>
              <c:f>QH_12566!$B$2:$B$52</c:f>
              <c:numCache>
                <c:formatCode>General</c:formatCode>
                <c:ptCount val="5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</c:numCache>
            </c:numRef>
          </c:xVal>
          <c:yVal>
            <c:numRef>
              <c:f>QH_12566!$C$2:$C$52</c:f>
              <c:numCache>
                <c:formatCode>General</c:formatCode>
                <c:ptCount val="51"/>
                <c:pt idx="0">
                  <c:v>0.23289599999999999</c:v>
                </c:pt>
                <c:pt idx="1">
                  <c:v>0.23242499999999999</c:v>
                </c:pt>
                <c:pt idx="2">
                  <c:v>0.23214899999999999</c:v>
                </c:pt>
                <c:pt idx="3">
                  <c:v>0.23164499999999999</c:v>
                </c:pt>
                <c:pt idx="4">
                  <c:v>0.23141099999999928</c:v>
                </c:pt>
                <c:pt idx="5">
                  <c:v>0.23105099999999901</c:v>
                </c:pt>
                <c:pt idx="6">
                  <c:v>0.23092299999999999</c:v>
                </c:pt>
                <c:pt idx="7">
                  <c:v>0.23061799999999999</c:v>
                </c:pt>
                <c:pt idx="8">
                  <c:v>0.23040999999999928</c:v>
                </c:pt>
                <c:pt idx="9">
                  <c:v>0.23014999999999999</c:v>
                </c:pt>
                <c:pt idx="10">
                  <c:v>0.22993600000000025</c:v>
                </c:pt>
                <c:pt idx="11">
                  <c:v>0.22975799999999999</c:v>
                </c:pt>
                <c:pt idx="12">
                  <c:v>0.22946200000000025</c:v>
                </c:pt>
                <c:pt idx="13">
                  <c:v>0.22934299999999999</c:v>
                </c:pt>
                <c:pt idx="14">
                  <c:v>0.22915099999999997</c:v>
                </c:pt>
                <c:pt idx="15">
                  <c:v>0.22903499999999999</c:v>
                </c:pt>
                <c:pt idx="16">
                  <c:v>0.22890600000000022</c:v>
                </c:pt>
                <c:pt idx="17">
                  <c:v>0.22873800000000022</c:v>
                </c:pt>
                <c:pt idx="18">
                  <c:v>0.22850899999999999</c:v>
                </c:pt>
                <c:pt idx="19">
                  <c:v>0.22741699999999929</c:v>
                </c:pt>
                <c:pt idx="20">
                  <c:v>0.22825599999999999</c:v>
                </c:pt>
                <c:pt idx="21">
                  <c:v>0.22808699999999901</c:v>
                </c:pt>
                <c:pt idx="22">
                  <c:v>0.22798599999999999</c:v>
                </c:pt>
                <c:pt idx="23">
                  <c:v>0.22791000000000025</c:v>
                </c:pt>
                <c:pt idx="24">
                  <c:v>0.22773099999999999</c:v>
                </c:pt>
                <c:pt idx="25">
                  <c:v>0.22763699999999901</c:v>
                </c:pt>
                <c:pt idx="26">
                  <c:v>0.227578</c:v>
                </c:pt>
                <c:pt idx="27">
                  <c:v>0.22744399999999929</c:v>
                </c:pt>
                <c:pt idx="28">
                  <c:v>0.22739899999999999</c:v>
                </c:pt>
                <c:pt idx="29">
                  <c:v>0.22721500000000025</c:v>
                </c:pt>
                <c:pt idx="30">
                  <c:v>0.22717099999999887</c:v>
                </c:pt>
                <c:pt idx="31">
                  <c:v>0.22710899999999901</c:v>
                </c:pt>
                <c:pt idx="32">
                  <c:v>0.22698399999999999</c:v>
                </c:pt>
                <c:pt idx="33">
                  <c:v>0.22694399999999929</c:v>
                </c:pt>
                <c:pt idx="34">
                  <c:v>0.22674899999999928</c:v>
                </c:pt>
                <c:pt idx="35">
                  <c:v>0.22656799999999999</c:v>
                </c:pt>
                <c:pt idx="36">
                  <c:v>0.226576</c:v>
                </c:pt>
                <c:pt idx="37">
                  <c:v>0.22639599999999999</c:v>
                </c:pt>
                <c:pt idx="38">
                  <c:v>0.22647699999999901</c:v>
                </c:pt>
                <c:pt idx="39">
                  <c:v>0.226357999999999</c:v>
                </c:pt>
                <c:pt idx="40">
                  <c:v>0.226328</c:v>
                </c:pt>
                <c:pt idx="41">
                  <c:v>0.22620899999999999</c:v>
                </c:pt>
                <c:pt idx="42">
                  <c:v>0.22617999999999988</c:v>
                </c:pt>
                <c:pt idx="43">
                  <c:v>0.226104</c:v>
                </c:pt>
                <c:pt idx="44">
                  <c:v>0.22593500000000022</c:v>
                </c:pt>
                <c:pt idx="45">
                  <c:v>0.22600699999999899</c:v>
                </c:pt>
                <c:pt idx="46">
                  <c:v>0.225828</c:v>
                </c:pt>
                <c:pt idx="47">
                  <c:v>0.22581899999999999</c:v>
                </c:pt>
                <c:pt idx="48">
                  <c:v>0.22576299999999999</c:v>
                </c:pt>
                <c:pt idx="49">
                  <c:v>0.225629</c:v>
                </c:pt>
                <c:pt idx="50">
                  <c:v>0.22567599999999988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QH_12566!$D$1</c:f>
              <c:strCache>
                <c:ptCount val="1"/>
                <c:pt idx="0">
                  <c:v>QH fit exp</c:v>
                </c:pt>
              </c:strCache>
            </c:strRef>
          </c:tx>
          <c:spPr>
            <a:ln w="50800">
              <a:solidFill>
                <a:schemeClr val="bg1">
                  <a:lumMod val="75000"/>
                  <a:lumOff val="25000"/>
                </a:schemeClr>
              </a:solidFill>
            </a:ln>
          </c:spPr>
          <c:marker>
            <c:symbol val="none"/>
          </c:marker>
          <c:xVal>
            <c:numRef>
              <c:f>QH_12566!$B$2:$B$52</c:f>
              <c:numCache>
                <c:formatCode>General</c:formatCode>
                <c:ptCount val="5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  <c:pt idx="50">
                  <c:v>500</c:v>
                </c:pt>
              </c:numCache>
            </c:numRef>
          </c:xVal>
          <c:yVal>
            <c:numRef>
              <c:f>QH_12566!$D$2:$D$52</c:f>
              <c:numCache>
                <c:formatCode>General</c:formatCode>
                <c:ptCount val="51"/>
                <c:pt idx="0">
                  <c:v>0.23290354299429777</c:v>
                </c:pt>
                <c:pt idx="1">
                  <c:v>0.23257403536038371</c:v>
                </c:pt>
                <c:pt idx="2">
                  <c:v>0.23225744790559896</c:v>
                </c:pt>
                <c:pt idx="3">
                  <c:v>0.23195327402247407</c:v>
                </c:pt>
                <c:pt idx="4">
                  <c:v>0.2316610269679012</c:v>
                </c:pt>
                <c:pt idx="5">
                  <c:v>0.23138023908424443</c:v>
                </c:pt>
                <c:pt idx="6">
                  <c:v>0.23111046105098509</c:v>
                </c:pt>
                <c:pt idx="7">
                  <c:v>0.23085126116571425</c:v>
                </c:pt>
                <c:pt idx="8">
                  <c:v>0.23060222465331637</c:v>
                </c:pt>
                <c:pt idx="9">
                  <c:v>0.23036295300224149</c:v>
                </c:pt>
                <c:pt idx="10">
                  <c:v>0.2301330633268</c:v>
                </c:pt>
                <c:pt idx="11">
                  <c:v>0.2299121877544662</c:v>
                </c:pt>
                <c:pt idx="12">
                  <c:v>0.22969997283720045</c:v>
                </c:pt>
                <c:pt idx="13">
                  <c:v>0.22949607898586091</c:v>
                </c:pt>
                <c:pt idx="14">
                  <c:v>0.22930017992678575</c:v>
                </c:pt>
                <c:pt idx="15">
                  <c:v>0.22911196217968688</c:v>
                </c:pt>
                <c:pt idx="16">
                  <c:v>0.22893112455601339</c:v>
                </c:pt>
                <c:pt idx="17">
                  <c:v>0.22875737767698595</c:v>
                </c:pt>
                <c:pt idx="18">
                  <c:v>0.22859044351053126</c:v>
                </c:pt>
                <c:pt idx="19">
                  <c:v>0.22843005492636753</c:v>
                </c:pt>
                <c:pt idx="20">
                  <c:v>0.22827595526854202</c:v>
                </c:pt>
                <c:pt idx="21">
                  <c:v>0.22812789794472688</c:v>
                </c:pt>
                <c:pt idx="22">
                  <c:v>0.22798564603161608</c:v>
                </c:pt>
                <c:pt idx="23">
                  <c:v>0.22784897189580017</c:v>
                </c:pt>
                <c:pt idx="24">
                  <c:v>0.22771765682950251</c:v>
                </c:pt>
                <c:pt idx="25">
                  <c:v>0.22759149070060244</c:v>
                </c:pt>
                <c:pt idx="26">
                  <c:v>0.2274702716163764</c:v>
                </c:pt>
                <c:pt idx="27">
                  <c:v>0.22735380560042831</c:v>
                </c:pt>
                <c:pt idx="28">
                  <c:v>0.22724190628228541</c:v>
                </c:pt>
                <c:pt idx="29">
                  <c:v>0.22713439459916546</c:v>
                </c:pt>
                <c:pt idx="30">
                  <c:v>0.22703109850943801</c:v>
                </c:pt>
                <c:pt idx="31">
                  <c:v>0.22693185271732244</c:v>
                </c:pt>
                <c:pt idx="32">
                  <c:v>0.22683649840837691</c:v>
                </c:pt>
                <c:pt idx="33">
                  <c:v>0.22674488299536508</c:v>
                </c:pt>
                <c:pt idx="34">
                  <c:v>0.22665685987407902</c:v>
                </c:pt>
                <c:pt idx="35">
                  <c:v>0.22657228818874653</c:v>
                </c:pt>
                <c:pt idx="36">
                  <c:v>0.22649103260662801</c:v>
                </c:pt>
                <c:pt idx="37">
                  <c:v>0.22641296310145612</c:v>
                </c:pt>
                <c:pt idx="38">
                  <c:v>0.22633795474536691</c:v>
                </c:pt>
                <c:pt idx="39">
                  <c:v>0.22626588750898841</c:v>
                </c:pt>
                <c:pt idx="40">
                  <c:v>0.22619664606936721</c:v>
                </c:pt>
                <c:pt idx="41">
                  <c:v>0.2261301196254272</c:v>
                </c:pt>
                <c:pt idx="42">
                  <c:v>0.22606620172066541</c:v>
                </c:pt>
                <c:pt idx="43">
                  <c:v>0.22600479007279772</c:v>
                </c:pt>
                <c:pt idx="44">
                  <c:v>0.22594578641008534</c:v>
                </c:pt>
                <c:pt idx="45">
                  <c:v>0.22588909631407969</c:v>
                </c:pt>
                <c:pt idx="46">
                  <c:v>0.22583462906853294</c:v>
                </c:pt>
                <c:pt idx="47">
                  <c:v>0.22578229751423268</c:v>
                </c:pt>
                <c:pt idx="48">
                  <c:v>0.22573201790952568</c:v>
                </c:pt>
                <c:pt idx="49">
                  <c:v>0.22568370979631885</c:v>
                </c:pt>
                <c:pt idx="50">
                  <c:v>0.22563729587132475</c:v>
                </c:pt>
              </c:numCache>
            </c:numRef>
          </c:yVal>
          <c:smooth val="1"/>
        </c:ser>
        <c:axId val="67674496"/>
        <c:axId val="67676416"/>
      </c:scatterChart>
      <c:valAx>
        <c:axId val="67674496"/>
        <c:scaling>
          <c:orientation val="minMax"/>
          <c:max val="500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Time (ms)</a:t>
                </a:r>
              </a:p>
            </c:rich>
          </c:tx>
          <c:layout/>
        </c:title>
        <c:numFmt formatCode="General" sourceLinked="1"/>
        <c:tickLblPos val="nextTo"/>
        <c:spPr>
          <a:ln>
            <a:solidFill>
              <a:schemeClr val="bg2"/>
            </a:solidFill>
          </a:ln>
        </c:spPr>
        <c:crossAx val="67676416"/>
        <c:crosses val="autoZero"/>
        <c:crossBetween val="midCat"/>
      </c:valAx>
      <c:valAx>
        <c:axId val="67676416"/>
        <c:scaling>
          <c:orientation val="minMax"/>
        </c:scaling>
        <c:axPos val="l"/>
        <c:majorGridlines>
          <c:spPr>
            <a:ln>
              <a:solidFill>
                <a:schemeClr val="bg2"/>
              </a:solidFill>
              <a:prstDash val="dash"/>
            </a:ln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Qh</a:t>
                </a:r>
              </a:p>
            </c:rich>
          </c:tx>
          <c:layout/>
        </c:title>
        <c:numFmt formatCode="General" sourceLinked="1"/>
        <c:tickLblPos val="nextTo"/>
        <c:spPr>
          <a:ln>
            <a:solidFill>
              <a:schemeClr val="bg2"/>
            </a:solidFill>
          </a:ln>
        </c:spPr>
        <c:crossAx val="67674496"/>
        <c:crosses val="autoZero"/>
        <c:crossBetween val="midCat"/>
      </c:valAx>
    </c:plotArea>
    <c:plotVisOnly val="1"/>
  </c:chart>
  <c:spPr>
    <a:solidFill>
      <a:schemeClr val="accent1">
        <a:lumMod val="20000"/>
        <a:lumOff val="80000"/>
      </a:schemeClr>
    </a:solidFill>
    <a:ln>
      <a:solidFill>
        <a:schemeClr val="accent1">
          <a:lumMod val="50000"/>
        </a:schemeClr>
      </a:solidFill>
    </a:ln>
  </c:spPr>
  <c:txPr>
    <a:bodyPr/>
    <a:lstStyle/>
    <a:p>
      <a:pPr>
        <a:defRPr>
          <a:solidFill>
            <a:schemeClr val="bg1"/>
          </a:solidFill>
        </a:defRPr>
      </a:pPr>
      <a:endParaRPr lang="en-US"/>
    </a:p>
  </c:txPr>
  <c:externalData r:id="rId1"/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>
        <c:manualLayout>
          <c:layoutTarget val="inner"/>
          <c:xMode val="edge"/>
          <c:yMode val="edge"/>
          <c:x val="0.22426812033111246"/>
          <c:y val="9.2462419470293516E-2"/>
          <c:w val="0.64345649101554614"/>
          <c:h val="0.81507516105941302"/>
        </c:manualLayout>
      </c:layout>
      <c:scatterChart>
        <c:scatterStyle val="lineMarker"/>
        <c:ser>
          <c:idx val="0"/>
          <c:order val="0"/>
          <c:tx>
            <c:strRef>
              <c:f>'PFW Graphs'!$K$1</c:f>
              <c:strCache>
                <c:ptCount val="1"/>
                <c:pt idx="0">
                  <c:v>WFNI_Fast</c:v>
                </c:pt>
              </c:strCache>
            </c:strRef>
          </c:tx>
          <c:marker>
            <c:symbol val="none"/>
          </c:marker>
          <c:xVal>
            <c:numRef>
              <c:f>'PFW Graphs'!$B$2:$B$2270</c:f>
              <c:numCache>
                <c:formatCode>General</c:formatCode>
                <c:ptCount val="2269"/>
                <c:pt idx="0">
                  <c:v>100</c:v>
                </c:pt>
                <c:pt idx="1">
                  <c:v>101</c:v>
                </c:pt>
                <c:pt idx="2">
                  <c:v>102</c:v>
                </c:pt>
                <c:pt idx="3">
                  <c:v>103</c:v>
                </c:pt>
                <c:pt idx="4">
                  <c:v>104</c:v>
                </c:pt>
                <c:pt idx="5">
                  <c:v>105</c:v>
                </c:pt>
                <c:pt idx="6">
                  <c:v>106</c:v>
                </c:pt>
                <c:pt idx="7">
                  <c:v>107</c:v>
                </c:pt>
                <c:pt idx="8">
                  <c:v>108</c:v>
                </c:pt>
                <c:pt idx="9">
                  <c:v>109</c:v>
                </c:pt>
                <c:pt idx="10">
                  <c:v>110</c:v>
                </c:pt>
                <c:pt idx="11">
                  <c:v>111</c:v>
                </c:pt>
                <c:pt idx="12">
                  <c:v>112</c:v>
                </c:pt>
                <c:pt idx="13">
                  <c:v>113</c:v>
                </c:pt>
                <c:pt idx="14">
                  <c:v>114</c:v>
                </c:pt>
                <c:pt idx="15">
                  <c:v>115</c:v>
                </c:pt>
                <c:pt idx="16">
                  <c:v>116</c:v>
                </c:pt>
                <c:pt idx="17">
                  <c:v>117</c:v>
                </c:pt>
                <c:pt idx="18">
                  <c:v>118</c:v>
                </c:pt>
                <c:pt idx="19">
                  <c:v>119</c:v>
                </c:pt>
                <c:pt idx="20">
                  <c:v>120</c:v>
                </c:pt>
                <c:pt idx="21">
                  <c:v>121</c:v>
                </c:pt>
                <c:pt idx="22">
                  <c:v>122</c:v>
                </c:pt>
                <c:pt idx="23">
                  <c:v>123</c:v>
                </c:pt>
                <c:pt idx="24">
                  <c:v>124</c:v>
                </c:pt>
                <c:pt idx="25">
                  <c:v>125</c:v>
                </c:pt>
                <c:pt idx="26">
                  <c:v>126</c:v>
                </c:pt>
                <c:pt idx="27">
                  <c:v>127</c:v>
                </c:pt>
                <c:pt idx="28">
                  <c:v>128</c:v>
                </c:pt>
                <c:pt idx="29">
                  <c:v>129</c:v>
                </c:pt>
                <c:pt idx="30">
                  <c:v>130</c:v>
                </c:pt>
                <c:pt idx="31">
                  <c:v>131</c:v>
                </c:pt>
                <c:pt idx="32">
                  <c:v>132</c:v>
                </c:pt>
                <c:pt idx="33">
                  <c:v>133</c:v>
                </c:pt>
                <c:pt idx="34">
                  <c:v>134</c:v>
                </c:pt>
                <c:pt idx="35">
                  <c:v>135</c:v>
                </c:pt>
                <c:pt idx="36">
                  <c:v>136</c:v>
                </c:pt>
                <c:pt idx="37">
                  <c:v>137</c:v>
                </c:pt>
                <c:pt idx="38">
                  <c:v>138</c:v>
                </c:pt>
                <c:pt idx="39">
                  <c:v>139</c:v>
                </c:pt>
                <c:pt idx="40">
                  <c:v>140</c:v>
                </c:pt>
                <c:pt idx="41">
                  <c:v>141</c:v>
                </c:pt>
                <c:pt idx="42">
                  <c:v>142</c:v>
                </c:pt>
                <c:pt idx="43">
                  <c:v>143</c:v>
                </c:pt>
                <c:pt idx="44">
                  <c:v>144</c:v>
                </c:pt>
                <c:pt idx="45">
                  <c:v>145</c:v>
                </c:pt>
                <c:pt idx="46">
                  <c:v>146</c:v>
                </c:pt>
                <c:pt idx="47">
                  <c:v>147</c:v>
                </c:pt>
                <c:pt idx="48">
                  <c:v>148</c:v>
                </c:pt>
                <c:pt idx="49">
                  <c:v>149</c:v>
                </c:pt>
                <c:pt idx="50">
                  <c:v>150</c:v>
                </c:pt>
                <c:pt idx="51">
                  <c:v>151</c:v>
                </c:pt>
                <c:pt idx="52">
                  <c:v>152</c:v>
                </c:pt>
                <c:pt idx="53">
                  <c:v>153</c:v>
                </c:pt>
                <c:pt idx="54">
                  <c:v>154</c:v>
                </c:pt>
                <c:pt idx="55">
                  <c:v>155</c:v>
                </c:pt>
                <c:pt idx="56">
                  <c:v>156</c:v>
                </c:pt>
                <c:pt idx="57">
                  <c:v>157</c:v>
                </c:pt>
                <c:pt idx="58">
                  <c:v>158</c:v>
                </c:pt>
                <c:pt idx="59">
                  <c:v>159</c:v>
                </c:pt>
                <c:pt idx="60">
                  <c:v>160</c:v>
                </c:pt>
                <c:pt idx="61">
                  <c:v>161</c:v>
                </c:pt>
                <c:pt idx="62">
                  <c:v>162</c:v>
                </c:pt>
                <c:pt idx="63">
                  <c:v>163</c:v>
                </c:pt>
                <c:pt idx="64">
                  <c:v>164</c:v>
                </c:pt>
                <c:pt idx="65">
                  <c:v>165</c:v>
                </c:pt>
                <c:pt idx="66">
                  <c:v>166</c:v>
                </c:pt>
                <c:pt idx="67">
                  <c:v>167</c:v>
                </c:pt>
                <c:pt idx="68">
                  <c:v>168</c:v>
                </c:pt>
                <c:pt idx="69">
                  <c:v>169</c:v>
                </c:pt>
                <c:pt idx="70">
                  <c:v>170</c:v>
                </c:pt>
                <c:pt idx="71">
                  <c:v>171</c:v>
                </c:pt>
                <c:pt idx="72">
                  <c:v>172</c:v>
                </c:pt>
                <c:pt idx="73">
                  <c:v>173</c:v>
                </c:pt>
                <c:pt idx="74">
                  <c:v>174</c:v>
                </c:pt>
                <c:pt idx="75">
                  <c:v>175</c:v>
                </c:pt>
                <c:pt idx="76">
                  <c:v>176</c:v>
                </c:pt>
                <c:pt idx="77">
                  <c:v>177</c:v>
                </c:pt>
                <c:pt idx="78">
                  <c:v>178</c:v>
                </c:pt>
                <c:pt idx="79">
                  <c:v>179</c:v>
                </c:pt>
                <c:pt idx="80">
                  <c:v>180</c:v>
                </c:pt>
                <c:pt idx="81">
                  <c:v>181</c:v>
                </c:pt>
                <c:pt idx="82">
                  <c:v>182</c:v>
                </c:pt>
                <c:pt idx="83">
                  <c:v>183</c:v>
                </c:pt>
                <c:pt idx="84">
                  <c:v>184</c:v>
                </c:pt>
                <c:pt idx="85">
                  <c:v>185</c:v>
                </c:pt>
                <c:pt idx="86">
                  <c:v>186</c:v>
                </c:pt>
                <c:pt idx="87">
                  <c:v>187</c:v>
                </c:pt>
                <c:pt idx="88">
                  <c:v>188</c:v>
                </c:pt>
                <c:pt idx="89">
                  <c:v>189</c:v>
                </c:pt>
                <c:pt idx="90">
                  <c:v>190</c:v>
                </c:pt>
                <c:pt idx="91">
                  <c:v>191</c:v>
                </c:pt>
                <c:pt idx="92">
                  <c:v>192</c:v>
                </c:pt>
                <c:pt idx="93">
                  <c:v>193</c:v>
                </c:pt>
                <c:pt idx="94">
                  <c:v>194</c:v>
                </c:pt>
                <c:pt idx="95">
                  <c:v>195</c:v>
                </c:pt>
                <c:pt idx="96">
                  <c:v>196</c:v>
                </c:pt>
                <c:pt idx="97">
                  <c:v>197</c:v>
                </c:pt>
                <c:pt idx="98">
                  <c:v>198</c:v>
                </c:pt>
                <c:pt idx="99">
                  <c:v>199</c:v>
                </c:pt>
                <c:pt idx="100">
                  <c:v>200</c:v>
                </c:pt>
                <c:pt idx="101">
                  <c:v>201</c:v>
                </c:pt>
                <c:pt idx="102">
                  <c:v>202</c:v>
                </c:pt>
                <c:pt idx="103">
                  <c:v>203</c:v>
                </c:pt>
                <c:pt idx="104">
                  <c:v>204</c:v>
                </c:pt>
                <c:pt idx="105">
                  <c:v>205</c:v>
                </c:pt>
                <c:pt idx="106">
                  <c:v>206</c:v>
                </c:pt>
                <c:pt idx="107">
                  <c:v>207</c:v>
                </c:pt>
                <c:pt idx="108">
                  <c:v>208</c:v>
                </c:pt>
                <c:pt idx="109">
                  <c:v>209</c:v>
                </c:pt>
                <c:pt idx="110">
                  <c:v>210</c:v>
                </c:pt>
                <c:pt idx="111">
                  <c:v>211</c:v>
                </c:pt>
                <c:pt idx="112">
                  <c:v>212</c:v>
                </c:pt>
                <c:pt idx="113">
                  <c:v>213</c:v>
                </c:pt>
                <c:pt idx="114">
                  <c:v>214</c:v>
                </c:pt>
                <c:pt idx="115">
                  <c:v>215</c:v>
                </c:pt>
                <c:pt idx="116">
                  <c:v>216</c:v>
                </c:pt>
                <c:pt idx="117">
                  <c:v>217</c:v>
                </c:pt>
                <c:pt idx="118">
                  <c:v>218</c:v>
                </c:pt>
                <c:pt idx="119">
                  <c:v>219</c:v>
                </c:pt>
                <c:pt idx="120">
                  <c:v>220</c:v>
                </c:pt>
                <c:pt idx="121">
                  <c:v>221</c:v>
                </c:pt>
                <c:pt idx="122">
                  <c:v>222</c:v>
                </c:pt>
                <c:pt idx="123">
                  <c:v>223</c:v>
                </c:pt>
                <c:pt idx="124">
                  <c:v>224</c:v>
                </c:pt>
                <c:pt idx="125">
                  <c:v>225</c:v>
                </c:pt>
                <c:pt idx="126">
                  <c:v>226</c:v>
                </c:pt>
                <c:pt idx="127">
                  <c:v>227</c:v>
                </c:pt>
                <c:pt idx="128">
                  <c:v>228</c:v>
                </c:pt>
                <c:pt idx="129">
                  <c:v>229</c:v>
                </c:pt>
                <c:pt idx="130">
                  <c:v>230</c:v>
                </c:pt>
                <c:pt idx="131">
                  <c:v>231</c:v>
                </c:pt>
                <c:pt idx="132">
                  <c:v>232</c:v>
                </c:pt>
                <c:pt idx="133">
                  <c:v>233</c:v>
                </c:pt>
                <c:pt idx="134">
                  <c:v>234</c:v>
                </c:pt>
                <c:pt idx="135">
                  <c:v>235</c:v>
                </c:pt>
                <c:pt idx="136">
                  <c:v>236</c:v>
                </c:pt>
                <c:pt idx="137">
                  <c:v>237</c:v>
                </c:pt>
                <c:pt idx="138">
                  <c:v>238</c:v>
                </c:pt>
                <c:pt idx="139">
                  <c:v>239</c:v>
                </c:pt>
                <c:pt idx="140">
                  <c:v>240</c:v>
                </c:pt>
                <c:pt idx="141">
                  <c:v>241</c:v>
                </c:pt>
                <c:pt idx="142">
                  <c:v>242</c:v>
                </c:pt>
                <c:pt idx="143">
                  <c:v>243</c:v>
                </c:pt>
                <c:pt idx="144">
                  <c:v>244</c:v>
                </c:pt>
                <c:pt idx="145">
                  <c:v>245</c:v>
                </c:pt>
                <c:pt idx="146">
                  <c:v>246</c:v>
                </c:pt>
                <c:pt idx="147">
                  <c:v>247</c:v>
                </c:pt>
                <c:pt idx="148">
                  <c:v>248</c:v>
                </c:pt>
                <c:pt idx="149">
                  <c:v>249</c:v>
                </c:pt>
                <c:pt idx="150">
                  <c:v>250</c:v>
                </c:pt>
                <c:pt idx="151">
                  <c:v>251</c:v>
                </c:pt>
                <c:pt idx="152">
                  <c:v>252</c:v>
                </c:pt>
                <c:pt idx="153">
                  <c:v>253</c:v>
                </c:pt>
                <c:pt idx="154">
                  <c:v>254</c:v>
                </c:pt>
                <c:pt idx="155">
                  <c:v>255</c:v>
                </c:pt>
                <c:pt idx="156">
                  <c:v>256</c:v>
                </c:pt>
                <c:pt idx="157">
                  <c:v>257</c:v>
                </c:pt>
                <c:pt idx="158">
                  <c:v>258</c:v>
                </c:pt>
                <c:pt idx="159">
                  <c:v>259</c:v>
                </c:pt>
                <c:pt idx="160">
                  <c:v>260</c:v>
                </c:pt>
                <c:pt idx="161">
                  <c:v>261</c:v>
                </c:pt>
                <c:pt idx="162">
                  <c:v>262</c:v>
                </c:pt>
                <c:pt idx="163">
                  <c:v>263</c:v>
                </c:pt>
                <c:pt idx="164">
                  <c:v>264</c:v>
                </c:pt>
                <c:pt idx="165">
                  <c:v>265</c:v>
                </c:pt>
                <c:pt idx="166">
                  <c:v>266</c:v>
                </c:pt>
                <c:pt idx="167">
                  <c:v>267</c:v>
                </c:pt>
                <c:pt idx="168">
                  <c:v>268</c:v>
                </c:pt>
                <c:pt idx="169">
                  <c:v>269</c:v>
                </c:pt>
                <c:pt idx="170">
                  <c:v>270</c:v>
                </c:pt>
                <c:pt idx="171">
                  <c:v>271</c:v>
                </c:pt>
                <c:pt idx="172">
                  <c:v>272</c:v>
                </c:pt>
                <c:pt idx="173">
                  <c:v>273</c:v>
                </c:pt>
                <c:pt idx="174">
                  <c:v>274</c:v>
                </c:pt>
                <c:pt idx="175">
                  <c:v>275</c:v>
                </c:pt>
                <c:pt idx="176">
                  <c:v>276</c:v>
                </c:pt>
                <c:pt idx="177">
                  <c:v>277</c:v>
                </c:pt>
                <c:pt idx="178">
                  <c:v>278</c:v>
                </c:pt>
                <c:pt idx="179">
                  <c:v>279</c:v>
                </c:pt>
                <c:pt idx="180">
                  <c:v>280</c:v>
                </c:pt>
                <c:pt idx="181">
                  <c:v>281</c:v>
                </c:pt>
                <c:pt idx="182">
                  <c:v>282</c:v>
                </c:pt>
                <c:pt idx="183">
                  <c:v>283</c:v>
                </c:pt>
                <c:pt idx="184">
                  <c:v>284</c:v>
                </c:pt>
                <c:pt idx="185">
                  <c:v>285</c:v>
                </c:pt>
                <c:pt idx="186">
                  <c:v>286</c:v>
                </c:pt>
                <c:pt idx="187">
                  <c:v>287</c:v>
                </c:pt>
                <c:pt idx="188">
                  <c:v>288</c:v>
                </c:pt>
                <c:pt idx="189">
                  <c:v>289</c:v>
                </c:pt>
                <c:pt idx="190">
                  <c:v>290</c:v>
                </c:pt>
                <c:pt idx="191">
                  <c:v>291</c:v>
                </c:pt>
                <c:pt idx="192">
                  <c:v>292</c:v>
                </c:pt>
                <c:pt idx="193">
                  <c:v>293</c:v>
                </c:pt>
                <c:pt idx="194">
                  <c:v>294</c:v>
                </c:pt>
                <c:pt idx="195">
                  <c:v>295</c:v>
                </c:pt>
                <c:pt idx="196">
                  <c:v>296</c:v>
                </c:pt>
                <c:pt idx="197">
                  <c:v>297</c:v>
                </c:pt>
                <c:pt idx="198">
                  <c:v>298</c:v>
                </c:pt>
                <c:pt idx="199">
                  <c:v>299</c:v>
                </c:pt>
                <c:pt idx="200">
                  <c:v>300</c:v>
                </c:pt>
                <c:pt idx="201">
                  <c:v>301</c:v>
                </c:pt>
                <c:pt idx="202">
                  <c:v>302</c:v>
                </c:pt>
                <c:pt idx="203">
                  <c:v>303</c:v>
                </c:pt>
                <c:pt idx="204">
                  <c:v>304</c:v>
                </c:pt>
                <c:pt idx="205">
                  <c:v>305</c:v>
                </c:pt>
                <c:pt idx="206">
                  <c:v>306</c:v>
                </c:pt>
                <c:pt idx="207">
                  <c:v>307</c:v>
                </c:pt>
                <c:pt idx="208">
                  <c:v>308</c:v>
                </c:pt>
                <c:pt idx="209">
                  <c:v>309</c:v>
                </c:pt>
                <c:pt idx="210">
                  <c:v>310</c:v>
                </c:pt>
                <c:pt idx="211">
                  <c:v>311</c:v>
                </c:pt>
                <c:pt idx="212">
                  <c:v>312</c:v>
                </c:pt>
                <c:pt idx="213">
                  <c:v>313</c:v>
                </c:pt>
                <c:pt idx="214">
                  <c:v>314</c:v>
                </c:pt>
                <c:pt idx="215">
                  <c:v>315</c:v>
                </c:pt>
                <c:pt idx="216">
                  <c:v>316</c:v>
                </c:pt>
                <c:pt idx="217">
                  <c:v>317</c:v>
                </c:pt>
                <c:pt idx="218">
                  <c:v>318</c:v>
                </c:pt>
                <c:pt idx="219">
                  <c:v>319</c:v>
                </c:pt>
                <c:pt idx="220">
                  <c:v>320</c:v>
                </c:pt>
                <c:pt idx="221">
                  <c:v>321</c:v>
                </c:pt>
                <c:pt idx="222">
                  <c:v>322</c:v>
                </c:pt>
                <c:pt idx="223">
                  <c:v>323</c:v>
                </c:pt>
                <c:pt idx="224">
                  <c:v>324</c:v>
                </c:pt>
                <c:pt idx="225">
                  <c:v>325</c:v>
                </c:pt>
                <c:pt idx="226">
                  <c:v>326</c:v>
                </c:pt>
                <c:pt idx="227">
                  <c:v>327</c:v>
                </c:pt>
                <c:pt idx="228">
                  <c:v>328</c:v>
                </c:pt>
                <c:pt idx="229">
                  <c:v>329</c:v>
                </c:pt>
                <c:pt idx="230">
                  <c:v>330</c:v>
                </c:pt>
                <c:pt idx="231">
                  <c:v>331</c:v>
                </c:pt>
                <c:pt idx="232">
                  <c:v>332</c:v>
                </c:pt>
                <c:pt idx="233">
                  <c:v>333</c:v>
                </c:pt>
                <c:pt idx="234">
                  <c:v>334</c:v>
                </c:pt>
                <c:pt idx="235">
                  <c:v>335</c:v>
                </c:pt>
                <c:pt idx="236">
                  <c:v>336</c:v>
                </c:pt>
                <c:pt idx="237">
                  <c:v>337</c:v>
                </c:pt>
                <c:pt idx="238">
                  <c:v>338</c:v>
                </c:pt>
                <c:pt idx="239">
                  <c:v>339</c:v>
                </c:pt>
                <c:pt idx="240">
                  <c:v>340</c:v>
                </c:pt>
                <c:pt idx="241">
                  <c:v>341</c:v>
                </c:pt>
                <c:pt idx="242">
                  <c:v>342</c:v>
                </c:pt>
                <c:pt idx="243">
                  <c:v>343</c:v>
                </c:pt>
                <c:pt idx="244">
                  <c:v>344</c:v>
                </c:pt>
                <c:pt idx="245">
                  <c:v>345</c:v>
                </c:pt>
                <c:pt idx="246">
                  <c:v>346</c:v>
                </c:pt>
                <c:pt idx="247">
                  <c:v>347</c:v>
                </c:pt>
                <c:pt idx="248">
                  <c:v>348</c:v>
                </c:pt>
                <c:pt idx="249">
                  <c:v>349</c:v>
                </c:pt>
                <c:pt idx="250">
                  <c:v>350</c:v>
                </c:pt>
                <c:pt idx="251">
                  <c:v>351</c:v>
                </c:pt>
                <c:pt idx="252">
                  <c:v>352</c:v>
                </c:pt>
                <c:pt idx="253">
                  <c:v>353</c:v>
                </c:pt>
                <c:pt idx="254">
                  <c:v>354</c:v>
                </c:pt>
                <c:pt idx="255">
                  <c:v>355</c:v>
                </c:pt>
                <c:pt idx="256">
                  <c:v>356</c:v>
                </c:pt>
                <c:pt idx="257">
                  <c:v>357</c:v>
                </c:pt>
                <c:pt idx="258">
                  <c:v>358</c:v>
                </c:pt>
                <c:pt idx="259">
                  <c:v>359</c:v>
                </c:pt>
                <c:pt idx="260">
                  <c:v>360</c:v>
                </c:pt>
                <c:pt idx="261">
                  <c:v>361</c:v>
                </c:pt>
                <c:pt idx="262">
                  <c:v>362</c:v>
                </c:pt>
                <c:pt idx="263">
                  <c:v>363</c:v>
                </c:pt>
                <c:pt idx="264">
                  <c:v>364</c:v>
                </c:pt>
                <c:pt idx="265">
                  <c:v>365</c:v>
                </c:pt>
                <c:pt idx="266">
                  <c:v>366</c:v>
                </c:pt>
                <c:pt idx="267">
                  <c:v>367</c:v>
                </c:pt>
                <c:pt idx="268">
                  <c:v>368</c:v>
                </c:pt>
                <c:pt idx="269">
                  <c:v>369</c:v>
                </c:pt>
                <c:pt idx="270">
                  <c:v>370</c:v>
                </c:pt>
                <c:pt idx="271">
                  <c:v>371</c:v>
                </c:pt>
                <c:pt idx="272">
                  <c:v>372</c:v>
                </c:pt>
                <c:pt idx="273">
                  <c:v>373</c:v>
                </c:pt>
                <c:pt idx="274">
                  <c:v>374</c:v>
                </c:pt>
                <c:pt idx="275">
                  <c:v>375</c:v>
                </c:pt>
                <c:pt idx="276">
                  <c:v>376</c:v>
                </c:pt>
                <c:pt idx="277">
                  <c:v>377</c:v>
                </c:pt>
                <c:pt idx="278">
                  <c:v>378</c:v>
                </c:pt>
                <c:pt idx="279">
                  <c:v>379</c:v>
                </c:pt>
                <c:pt idx="280">
                  <c:v>380</c:v>
                </c:pt>
                <c:pt idx="281">
                  <c:v>381</c:v>
                </c:pt>
                <c:pt idx="282">
                  <c:v>382</c:v>
                </c:pt>
                <c:pt idx="283">
                  <c:v>383</c:v>
                </c:pt>
                <c:pt idx="284">
                  <c:v>384</c:v>
                </c:pt>
                <c:pt idx="285">
                  <c:v>385</c:v>
                </c:pt>
                <c:pt idx="286">
                  <c:v>386</c:v>
                </c:pt>
                <c:pt idx="287">
                  <c:v>387</c:v>
                </c:pt>
                <c:pt idx="288">
                  <c:v>388</c:v>
                </c:pt>
                <c:pt idx="289">
                  <c:v>389</c:v>
                </c:pt>
                <c:pt idx="290">
                  <c:v>390</c:v>
                </c:pt>
                <c:pt idx="291">
                  <c:v>391</c:v>
                </c:pt>
                <c:pt idx="292">
                  <c:v>392</c:v>
                </c:pt>
                <c:pt idx="293">
                  <c:v>393</c:v>
                </c:pt>
                <c:pt idx="294">
                  <c:v>394</c:v>
                </c:pt>
                <c:pt idx="295">
                  <c:v>395</c:v>
                </c:pt>
                <c:pt idx="296">
                  <c:v>396</c:v>
                </c:pt>
                <c:pt idx="297">
                  <c:v>397</c:v>
                </c:pt>
                <c:pt idx="298">
                  <c:v>398</c:v>
                </c:pt>
                <c:pt idx="299">
                  <c:v>399</c:v>
                </c:pt>
                <c:pt idx="300">
                  <c:v>400</c:v>
                </c:pt>
                <c:pt idx="301">
                  <c:v>401</c:v>
                </c:pt>
                <c:pt idx="302">
                  <c:v>402</c:v>
                </c:pt>
                <c:pt idx="303">
                  <c:v>403</c:v>
                </c:pt>
                <c:pt idx="304">
                  <c:v>404</c:v>
                </c:pt>
                <c:pt idx="305">
                  <c:v>405</c:v>
                </c:pt>
                <c:pt idx="306">
                  <c:v>406</c:v>
                </c:pt>
                <c:pt idx="307">
                  <c:v>407</c:v>
                </c:pt>
                <c:pt idx="308">
                  <c:v>408</c:v>
                </c:pt>
                <c:pt idx="309">
                  <c:v>409</c:v>
                </c:pt>
                <c:pt idx="310">
                  <c:v>410</c:v>
                </c:pt>
                <c:pt idx="311">
                  <c:v>411</c:v>
                </c:pt>
                <c:pt idx="312">
                  <c:v>412</c:v>
                </c:pt>
                <c:pt idx="313">
                  <c:v>413</c:v>
                </c:pt>
                <c:pt idx="314">
                  <c:v>414</c:v>
                </c:pt>
                <c:pt idx="315">
                  <c:v>415</c:v>
                </c:pt>
                <c:pt idx="316">
                  <c:v>416</c:v>
                </c:pt>
                <c:pt idx="317">
                  <c:v>417</c:v>
                </c:pt>
                <c:pt idx="318">
                  <c:v>418</c:v>
                </c:pt>
                <c:pt idx="319">
                  <c:v>419</c:v>
                </c:pt>
                <c:pt idx="320">
                  <c:v>420</c:v>
                </c:pt>
                <c:pt idx="321">
                  <c:v>421</c:v>
                </c:pt>
                <c:pt idx="322">
                  <c:v>422</c:v>
                </c:pt>
                <c:pt idx="323">
                  <c:v>423</c:v>
                </c:pt>
                <c:pt idx="324">
                  <c:v>424</c:v>
                </c:pt>
                <c:pt idx="325">
                  <c:v>425</c:v>
                </c:pt>
                <c:pt idx="326">
                  <c:v>426</c:v>
                </c:pt>
                <c:pt idx="327">
                  <c:v>427</c:v>
                </c:pt>
                <c:pt idx="328">
                  <c:v>428</c:v>
                </c:pt>
                <c:pt idx="329">
                  <c:v>429</c:v>
                </c:pt>
                <c:pt idx="330">
                  <c:v>430</c:v>
                </c:pt>
                <c:pt idx="331">
                  <c:v>431</c:v>
                </c:pt>
                <c:pt idx="332">
                  <c:v>432</c:v>
                </c:pt>
                <c:pt idx="333">
                  <c:v>433</c:v>
                </c:pt>
                <c:pt idx="334">
                  <c:v>434</c:v>
                </c:pt>
                <c:pt idx="335">
                  <c:v>435</c:v>
                </c:pt>
                <c:pt idx="336">
                  <c:v>436</c:v>
                </c:pt>
                <c:pt idx="337">
                  <c:v>437</c:v>
                </c:pt>
                <c:pt idx="338">
                  <c:v>438</c:v>
                </c:pt>
                <c:pt idx="339">
                  <c:v>439</c:v>
                </c:pt>
                <c:pt idx="340">
                  <c:v>440</c:v>
                </c:pt>
                <c:pt idx="341">
                  <c:v>441</c:v>
                </c:pt>
                <c:pt idx="342">
                  <c:v>442</c:v>
                </c:pt>
                <c:pt idx="343">
                  <c:v>443</c:v>
                </c:pt>
                <c:pt idx="344">
                  <c:v>444</c:v>
                </c:pt>
                <c:pt idx="345">
                  <c:v>445</c:v>
                </c:pt>
                <c:pt idx="346">
                  <c:v>446</c:v>
                </c:pt>
                <c:pt idx="347">
                  <c:v>447</c:v>
                </c:pt>
                <c:pt idx="348">
                  <c:v>448</c:v>
                </c:pt>
                <c:pt idx="349">
                  <c:v>449</c:v>
                </c:pt>
                <c:pt idx="350">
                  <c:v>450</c:v>
                </c:pt>
                <c:pt idx="351">
                  <c:v>451</c:v>
                </c:pt>
                <c:pt idx="352">
                  <c:v>452</c:v>
                </c:pt>
                <c:pt idx="353">
                  <c:v>453</c:v>
                </c:pt>
                <c:pt idx="354">
                  <c:v>454</c:v>
                </c:pt>
                <c:pt idx="355">
                  <c:v>455</c:v>
                </c:pt>
                <c:pt idx="356">
                  <c:v>456</c:v>
                </c:pt>
                <c:pt idx="357">
                  <c:v>457</c:v>
                </c:pt>
                <c:pt idx="358">
                  <c:v>458</c:v>
                </c:pt>
                <c:pt idx="359">
                  <c:v>459</c:v>
                </c:pt>
                <c:pt idx="360">
                  <c:v>460</c:v>
                </c:pt>
                <c:pt idx="361">
                  <c:v>461</c:v>
                </c:pt>
                <c:pt idx="362">
                  <c:v>462</c:v>
                </c:pt>
                <c:pt idx="363">
                  <c:v>463</c:v>
                </c:pt>
                <c:pt idx="364">
                  <c:v>464</c:v>
                </c:pt>
                <c:pt idx="365">
                  <c:v>465</c:v>
                </c:pt>
                <c:pt idx="366">
                  <c:v>466</c:v>
                </c:pt>
                <c:pt idx="367">
                  <c:v>467</c:v>
                </c:pt>
                <c:pt idx="368">
                  <c:v>468</c:v>
                </c:pt>
                <c:pt idx="369">
                  <c:v>469</c:v>
                </c:pt>
                <c:pt idx="370">
                  <c:v>470</c:v>
                </c:pt>
                <c:pt idx="371">
                  <c:v>471</c:v>
                </c:pt>
                <c:pt idx="372">
                  <c:v>472</c:v>
                </c:pt>
                <c:pt idx="373">
                  <c:v>473</c:v>
                </c:pt>
                <c:pt idx="374">
                  <c:v>474</c:v>
                </c:pt>
                <c:pt idx="375">
                  <c:v>475</c:v>
                </c:pt>
                <c:pt idx="376">
                  <c:v>476</c:v>
                </c:pt>
                <c:pt idx="377">
                  <c:v>477</c:v>
                </c:pt>
                <c:pt idx="378">
                  <c:v>478</c:v>
                </c:pt>
                <c:pt idx="379">
                  <c:v>479</c:v>
                </c:pt>
                <c:pt idx="380">
                  <c:v>480</c:v>
                </c:pt>
                <c:pt idx="381">
                  <c:v>481</c:v>
                </c:pt>
                <c:pt idx="382">
                  <c:v>482</c:v>
                </c:pt>
                <c:pt idx="383">
                  <c:v>483</c:v>
                </c:pt>
                <c:pt idx="384">
                  <c:v>484</c:v>
                </c:pt>
                <c:pt idx="385">
                  <c:v>485</c:v>
                </c:pt>
                <c:pt idx="386">
                  <c:v>486</c:v>
                </c:pt>
                <c:pt idx="387">
                  <c:v>487</c:v>
                </c:pt>
                <c:pt idx="388">
                  <c:v>488</c:v>
                </c:pt>
                <c:pt idx="389">
                  <c:v>489</c:v>
                </c:pt>
                <c:pt idx="390">
                  <c:v>490</c:v>
                </c:pt>
                <c:pt idx="391">
                  <c:v>491</c:v>
                </c:pt>
                <c:pt idx="392">
                  <c:v>492</c:v>
                </c:pt>
                <c:pt idx="393">
                  <c:v>493</c:v>
                </c:pt>
                <c:pt idx="394">
                  <c:v>494</c:v>
                </c:pt>
                <c:pt idx="395">
                  <c:v>495</c:v>
                </c:pt>
                <c:pt idx="396">
                  <c:v>496</c:v>
                </c:pt>
                <c:pt idx="397">
                  <c:v>497</c:v>
                </c:pt>
                <c:pt idx="398">
                  <c:v>498</c:v>
                </c:pt>
                <c:pt idx="399">
                  <c:v>499</c:v>
                </c:pt>
                <c:pt idx="400">
                  <c:v>500</c:v>
                </c:pt>
                <c:pt idx="401">
                  <c:v>501</c:v>
                </c:pt>
                <c:pt idx="402">
                  <c:v>502</c:v>
                </c:pt>
                <c:pt idx="403">
                  <c:v>503</c:v>
                </c:pt>
                <c:pt idx="404">
                  <c:v>504</c:v>
                </c:pt>
                <c:pt idx="405">
                  <c:v>505</c:v>
                </c:pt>
                <c:pt idx="406">
                  <c:v>506</c:v>
                </c:pt>
                <c:pt idx="407">
                  <c:v>507</c:v>
                </c:pt>
                <c:pt idx="408">
                  <c:v>508</c:v>
                </c:pt>
                <c:pt idx="409">
                  <c:v>509</c:v>
                </c:pt>
                <c:pt idx="410">
                  <c:v>510</c:v>
                </c:pt>
                <c:pt idx="411">
                  <c:v>511</c:v>
                </c:pt>
                <c:pt idx="412">
                  <c:v>512</c:v>
                </c:pt>
                <c:pt idx="413">
                  <c:v>513</c:v>
                </c:pt>
                <c:pt idx="414">
                  <c:v>514</c:v>
                </c:pt>
                <c:pt idx="415">
                  <c:v>515</c:v>
                </c:pt>
                <c:pt idx="416">
                  <c:v>516</c:v>
                </c:pt>
                <c:pt idx="417">
                  <c:v>517</c:v>
                </c:pt>
                <c:pt idx="418">
                  <c:v>518</c:v>
                </c:pt>
                <c:pt idx="419">
                  <c:v>519</c:v>
                </c:pt>
                <c:pt idx="420">
                  <c:v>520</c:v>
                </c:pt>
                <c:pt idx="421">
                  <c:v>521</c:v>
                </c:pt>
                <c:pt idx="422">
                  <c:v>522</c:v>
                </c:pt>
                <c:pt idx="423">
                  <c:v>523</c:v>
                </c:pt>
                <c:pt idx="424">
                  <c:v>524</c:v>
                </c:pt>
                <c:pt idx="425">
                  <c:v>525</c:v>
                </c:pt>
                <c:pt idx="426">
                  <c:v>526</c:v>
                </c:pt>
                <c:pt idx="427">
                  <c:v>527</c:v>
                </c:pt>
                <c:pt idx="428">
                  <c:v>528</c:v>
                </c:pt>
                <c:pt idx="429">
                  <c:v>529</c:v>
                </c:pt>
                <c:pt idx="430">
                  <c:v>530</c:v>
                </c:pt>
                <c:pt idx="431">
                  <c:v>531</c:v>
                </c:pt>
                <c:pt idx="432">
                  <c:v>532</c:v>
                </c:pt>
                <c:pt idx="433">
                  <c:v>533</c:v>
                </c:pt>
                <c:pt idx="434">
                  <c:v>534</c:v>
                </c:pt>
                <c:pt idx="435">
                  <c:v>535</c:v>
                </c:pt>
                <c:pt idx="436">
                  <c:v>536</c:v>
                </c:pt>
                <c:pt idx="437">
                  <c:v>537</c:v>
                </c:pt>
                <c:pt idx="438">
                  <c:v>538</c:v>
                </c:pt>
                <c:pt idx="439">
                  <c:v>539</c:v>
                </c:pt>
                <c:pt idx="440">
                  <c:v>540</c:v>
                </c:pt>
                <c:pt idx="441">
                  <c:v>541</c:v>
                </c:pt>
                <c:pt idx="442">
                  <c:v>542</c:v>
                </c:pt>
                <c:pt idx="443">
                  <c:v>543</c:v>
                </c:pt>
                <c:pt idx="444">
                  <c:v>544</c:v>
                </c:pt>
                <c:pt idx="445">
                  <c:v>545</c:v>
                </c:pt>
                <c:pt idx="446">
                  <c:v>546</c:v>
                </c:pt>
                <c:pt idx="447">
                  <c:v>547</c:v>
                </c:pt>
                <c:pt idx="448">
                  <c:v>548</c:v>
                </c:pt>
                <c:pt idx="449">
                  <c:v>549</c:v>
                </c:pt>
                <c:pt idx="450">
                  <c:v>550</c:v>
                </c:pt>
                <c:pt idx="451">
                  <c:v>551</c:v>
                </c:pt>
                <c:pt idx="452">
                  <c:v>552</c:v>
                </c:pt>
                <c:pt idx="453">
                  <c:v>553</c:v>
                </c:pt>
                <c:pt idx="454">
                  <c:v>554</c:v>
                </c:pt>
                <c:pt idx="455">
                  <c:v>555</c:v>
                </c:pt>
                <c:pt idx="456">
                  <c:v>556</c:v>
                </c:pt>
                <c:pt idx="457">
                  <c:v>557</c:v>
                </c:pt>
                <c:pt idx="458">
                  <c:v>558</c:v>
                </c:pt>
                <c:pt idx="459">
                  <c:v>559</c:v>
                </c:pt>
                <c:pt idx="460">
                  <c:v>560</c:v>
                </c:pt>
                <c:pt idx="461">
                  <c:v>561</c:v>
                </c:pt>
                <c:pt idx="462">
                  <c:v>562</c:v>
                </c:pt>
                <c:pt idx="463">
                  <c:v>563</c:v>
                </c:pt>
                <c:pt idx="464">
                  <c:v>564</c:v>
                </c:pt>
                <c:pt idx="465">
                  <c:v>565</c:v>
                </c:pt>
                <c:pt idx="466">
                  <c:v>566</c:v>
                </c:pt>
                <c:pt idx="467">
                  <c:v>567</c:v>
                </c:pt>
                <c:pt idx="468">
                  <c:v>568</c:v>
                </c:pt>
                <c:pt idx="469">
                  <c:v>569</c:v>
                </c:pt>
                <c:pt idx="470">
                  <c:v>570</c:v>
                </c:pt>
                <c:pt idx="471">
                  <c:v>571</c:v>
                </c:pt>
                <c:pt idx="472">
                  <c:v>572</c:v>
                </c:pt>
                <c:pt idx="473">
                  <c:v>573</c:v>
                </c:pt>
                <c:pt idx="474">
                  <c:v>574</c:v>
                </c:pt>
                <c:pt idx="475">
                  <c:v>575</c:v>
                </c:pt>
                <c:pt idx="476">
                  <c:v>576</c:v>
                </c:pt>
                <c:pt idx="477">
                  <c:v>577</c:v>
                </c:pt>
                <c:pt idx="478">
                  <c:v>578</c:v>
                </c:pt>
                <c:pt idx="479">
                  <c:v>579</c:v>
                </c:pt>
                <c:pt idx="480">
                  <c:v>580</c:v>
                </c:pt>
                <c:pt idx="481">
                  <c:v>581</c:v>
                </c:pt>
                <c:pt idx="482">
                  <c:v>582</c:v>
                </c:pt>
                <c:pt idx="483">
                  <c:v>583</c:v>
                </c:pt>
                <c:pt idx="484">
                  <c:v>584</c:v>
                </c:pt>
                <c:pt idx="485">
                  <c:v>585</c:v>
                </c:pt>
                <c:pt idx="486">
                  <c:v>586</c:v>
                </c:pt>
                <c:pt idx="487">
                  <c:v>587</c:v>
                </c:pt>
                <c:pt idx="488">
                  <c:v>588</c:v>
                </c:pt>
                <c:pt idx="489">
                  <c:v>589</c:v>
                </c:pt>
                <c:pt idx="490">
                  <c:v>590</c:v>
                </c:pt>
                <c:pt idx="491">
                  <c:v>591</c:v>
                </c:pt>
                <c:pt idx="492">
                  <c:v>592</c:v>
                </c:pt>
                <c:pt idx="493">
                  <c:v>593</c:v>
                </c:pt>
                <c:pt idx="494">
                  <c:v>594</c:v>
                </c:pt>
                <c:pt idx="495">
                  <c:v>595</c:v>
                </c:pt>
                <c:pt idx="496">
                  <c:v>596</c:v>
                </c:pt>
                <c:pt idx="497">
                  <c:v>597</c:v>
                </c:pt>
                <c:pt idx="498">
                  <c:v>598</c:v>
                </c:pt>
                <c:pt idx="499">
                  <c:v>599</c:v>
                </c:pt>
                <c:pt idx="500">
                  <c:v>600</c:v>
                </c:pt>
                <c:pt idx="501">
                  <c:v>601</c:v>
                </c:pt>
                <c:pt idx="502">
                  <c:v>602</c:v>
                </c:pt>
                <c:pt idx="503">
                  <c:v>603</c:v>
                </c:pt>
                <c:pt idx="504">
                  <c:v>604</c:v>
                </c:pt>
                <c:pt idx="505">
                  <c:v>605</c:v>
                </c:pt>
                <c:pt idx="506">
                  <c:v>606</c:v>
                </c:pt>
                <c:pt idx="507">
                  <c:v>607</c:v>
                </c:pt>
                <c:pt idx="508">
                  <c:v>608</c:v>
                </c:pt>
                <c:pt idx="509">
                  <c:v>609</c:v>
                </c:pt>
                <c:pt idx="510">
                  <c:v>610</c:v>
                </c:pt>
                <c:pt idx="511">
                  <c:v>611</c:v>
                </c:pt>
                <c:pt idx="512">
                  <c:v>612</c:v>
                </c:pt>
                <c:pt idx="513">
                  <c:v>613</c:v>
                </c:pt>
                <c:pt idx="514">
                  <c:v>614</c:v>
                </c:pt>
                <c:pt idx="515">
                  <c:v>615</c:v>
                </c:pt>
                <c:pt idx="516">
                  <c:v>616</c:v>
                </c:pt>
                <c:pt idx="517">
                  <c:v>617</c:v>
                </c:pt>
                <c:pt idx="518">
                  <c:v>618</c:v>
                </c:pt>
                <c:pt idx="519">
                  <c:v>619</c:v>
                </c:pt>
                <c:pt idx="520">
                  <c:v>620</c:v>
                </c:pt>
                <c:pt idx="521">
                  <c:v>621</c:v>
                </c:pt>
                <c:pt idx="522">
                  <c:v>622</c:v>
                </c:pt>
                <c:pt idx="523">
                  <c:v>623</c:v>
                </c:pt>
                <c:pt idx="524">
                  <c:v>624</c:v>
                </c:pt>
                <c:pt idx="525">
                  <c:v>625</c:v>
                </c:pt>
                <c:pt idx="526">
                  <c:v>626</c:v>
                </c:pt>
                <c:pt idx="527">
                  <c:v>627</c:v>
                </c:pt>
                <c:pt idx="528">
                  <c:v>628</c:v>
                </c:pt>
                <c:pt idx="529">
                  <c:v>629</c:v>
                </c:pt>
                <c:pt idx="530">
                  <c:v>630</c:v>
                </c:pt>
                <c:pt idx="531">
                  <c:v>631</c:v>
                </c:pt>
                <c:pt idx="532">
                  <c:v>632</c:v>
                </c:pt>
                <c:pt idx="533">
                  <c:v>633</c:v>
                </c:pt>
                <c:pt idx="534">
                  <c:v>634</c:v>
                </c:pt>
                <c:pt idx="535">
                  <c:v>635</c:v>
                </c:pt>
                <c:pt idx="536">
                  <c:v>636</c:v>
                </c:pt>
                <c:pt idx="537">
                  <c:v>637</c:v>
                </c:pt>
                <c:pt idx="538">
                  <c:v>638</c:v>
                </c:pt>
                <c:pt idx="539">
                  <c:v>639</c:v>
                </c:pt>
                <c:pt idx="540">
                  <c:v>640</c:v>
                </c:pt>
                <c:pt idx="541">
                  <c:v>641</c:v>
                </c:pt>
                <c:pt idx="542">
                  <c:v>642</c:v>
                </c:pt>
                <c:pt idx="543">
                  <c:v>643</c:v>
                </c:pt>
                <c:pt idx="544">
                  <c:v>644</c:v>
                </c:pt>
                <c:pt idx="545">
                  <c:v>645</c:v>
                </c:pt>
                <c:pt idx="546">
                  <c:v>646</c:v>
                </c:pt>
                <c:pt idx="547">
                  <c:v>647</c:v>
                </c:pt>
                <c:pt idx="548">
                  <c:v>648</c:v>
                </c:pt>
                <c:pt idx="549">
                  <c:v>649</c:v>
                </c:pt>
                <c:pt idx="550">
                  <c:v>650</c:v>
                </c:pt>
                <c:pt idx="551">
                  <c:v>651</c:v>
                </c:pt>
                <c:pt idx="552">
                  <c:v>652</c:v>
                </c:pt>
                <c:pt idx="553">
                  <c:v>653</c:v>
                </c:pt>
                <c:pt idx="554">
                  <c:v>654</c:v>
                </c:pt>
                <c:pt idx="555">
                  <c:v>655</c:v>
                </c:pt>
                <c:pt idx="556">
                  <c:v>656</c:v>
                </c:pt>
                <c:pt idx="557">
                  <c:v>657</c:v>
                </c:pt>
                <c:pt idx="558">
                  <c:v>658</c:v>
                </c:pt>
                <c:pt idx="559">
                  <c:v>659</c:v>
                </c:pt>
                <c:pt idx="560">
                  <c:v>660</c:v>
                </c:pt>
                <c:pt idx="561">
                  <c:v>661</c:v>
                </c:pt>
                <c:pt idx="562">
                  <c:v>662</c:v>
                </c:pt>
                <c:pt idx="563">
                  <c:v>663</c:v>
                </c:pt>
                <c:pt idx="564">
                  <c:v>664</c:v>
                </c:pt>
                <c:pt idx="565">
                  <c:v>665</c:v>
                </c:pt>
                <c:pt idx="566">
                  <c:v>666</c:v>
                </c:pt>
                <c:pt idx="567">
                  <c:v>667</c:v>
                </c:pt>
                <c:pt idx="568">
                  <c:v>668</c:v>
                </c:pt>
                <c:pt idx="569">
                  <c:v>669</c:v>
                </c:pt>
                <c:pt idx="570">
                  <c:v>670</c:v>
                </c:pt>
                <c:pt idx="571">
                  <c:v>671</c:v>
                </c:pt>
                <c:pt idx="572">
                  <c:v>672</c:v>
                </c:pt>
                <c:pt idx="573">
                  <c:v>673</c:v>
                </c:pt>
                <c:pt idx="574">
                  <c:v>674</c:v>
                </c:pt>
                <c:pt idx="575">
                  <c:v>675</c:v>
                </c:pt>
                <c:pt idx="576">
                  <c:v>676</c:v>
                </c:pt>
                <c:pt idx="577">
                  <c:v>677</c:v>
                </c:pt>
                <c:pt idx="578">
                  <c:v>678</c:v>
                </c:pt>
                <c:pt idx="579">
                  <c:v>679</c:v>
                </c:pt>
                <c:pt idx="580">
                  <c:v>680</c:v>
                </c:pt>
                <c:pt idx="581">
                  <c:v>681</c:v>
                </c:pt>
                <c:pt idx="582">
                  <c:v>682</c:v>
                </c:pt>
                <c:pt idx="583">
                  <c:v>683</c:v>
                </c:pt>
                <c:pt idx="584">
                  <c:v>684</c:v>
                </c:pt>
                <c:pt idx="585">
                  <c:v>685</c:v>
                </c:pt>
                <c:pt idx="586">
                  <c:v>686</c:v>
                </c:pt>
                <c:pt idx="587">
                  <c:v>687</c:v>
                </c:pt>
                <c:pt idx="588">
                  <c:v>688</c:v>
                </c:pt>
                <c:pt idx="589">
                  <c:v>689</c:v>
                </c:pt>
                <c:pt idx="590">
                  <c:v>690</c:v>
                </c:pt>
                <c:pt idx="591">
                  <c:v>691</c:v>
                </c:pt>
                <c:pt idx="592">
                  <c:v>692</c:v>
                </c:pt>
                <c:pt idx="593">
                  <c:v>693</c:v>
                </c:pt>
                <c:pt idx="594">
                  <c:v>694</c:v>
                </c:pt>
                <c:pt idx="595">
                  <c:v>695</c:v>
                </c:pt>
                <c:pt idx="596">
                  <c:v>696</c:v>
                </c:pt>
                <c:pt idx="597">
                  <c:v>697</c:v>
                </c:pt>
                <c:pt idx="598">
                  <c:v>698</c:v>
                </c:pt>
                <c:pt idx="599">
                  <c:v>699</c:v>
                </c:pt>
                <c:pt idx="600">
                  <c:v>700</c:v>
                </c:pt>
                <c:pt idx="601">
                  <c:v>701</c:v>
                </c:pt>
                <c:pt idx="602">
                  <c:v>702</c:v>
                </c:pt>
                <c:pt idx="603">
                  <c:v>703</c:v>
                </c:pt>
                <c:pt idx="604">
                  <c:v>704</c:v>
                </c:pt>
                <c:pt idx="605">
                  <c:v>705</c:v>
                </c:pt>
                <c:pt idx="606">
                  <c:v>706</c:v>
                </c:pt>
                <c:pt idx="607">
                  <c:v>707</c:v>
                </c:pt>
                <c:pt idx="608">
                  <c:v>708</c:v>
                </c:pt>
                <c:pt idx="609">
                  <c:v>709</c:v>
                </c:pt>
                <c:pt idx="610">
                  <c:v>710</c:v>
                </c:pt>
                <c:pt idx="611">
                  <c:v>711</c:v>
                </c:pt>
                <c:pt idx="612">
                  <c:v>712</c:v>
                </c:pt>
                <c:pt idx="613">
                  <c:v>713</c:v>
                </c:pt>
                <c:pt idx="614">
                  <c:v>714</c:v>
                </c:pt>
                <c:pt idx="615">
                  <c:v>715</c:v>
                </c:pt>
                <c:pt idx="616">
                  <c:v>716</c:v>
                </c:pt>
                <c:pt idx="617">
                  <c:v>717</c:v>
                </c:pt>
                <c:pt idx="618">
                  <c:v>718</c:v>
                </c:pt>
                <c:pt idx="619">
                  <c:v>719</c:v>
                </c:pt>
                <c:pt idx="620">
                  <c:v>720</c:v>
                </c:pt>
                <c:pt idx="621">
                  <c:v>721</c:v>
                </c:pt>
                <c:pt idx="622">
                  <c:v>722</c:v>
                </c:pt>
                <c:pt idx="623">
                  <c:v>723</c:v>
                </c:pt>
                <c:pt idx="624">
                  <c:v>724</c:v>
                </c:pt>
                <c:pt idx="625">
                  <c:v>725</c:v>
                </c:pt>
                <c:pt idx="626">
                  <c:v>726</c:v>
                </c:pt>
                <c:pt idx="627">
                  <c:v>727</c:v>
                </c:pt>
                <c:pt idx="628">
                  <c:v>728</c:v>
                </c:pt>
                <c:pt idx="629">
                  <c:v>729</c:v>
                </c:pt>
                <c:pt idx="630">
                  <c:v>730</c:v>
                </c:pt>
                <c:pt idx="631">
                  <c:v>731</c:v>
                </c:pt>
                <c:pt idx="632">
                  <c:v>732</c:v>
                </c:pt>
                <c:pt idx="633">
                  <c:v>733</c:v>
                </c:pt>
                <c:pt idx="634">
                  <c:v>734</c:v>
                </c:pt>
                <c:pt idx="635">
                  <c:v>735</c:v>
                </c:pt>
                <c:pt idx="636">
                  <c:v>736</c:v>
                </c:pt>
                <c:pt idx="637">
                  <c:v>737</c:v>
                </c:pt>
                <c:pt idx="638">
                  <c:v>738</c:v>
                </c:pt>
                <c:pt idx="639">
                  <c:v>739</c:v>
                </c:pt>
                <c:pt idx="640">
                  <c:v>740</c:v>
                </c:pt>
                <c:pt idx="641">
                  <c:v>741</c:v>
                </c:pt>
                <c:pt idx="642">
                  <c:v>742</c:v>
                </c:pt>
                <c:pt idx="643">
                  <c:v>743</c:v>
                </c:pt>
                <c:pt idx="644">
                  <c:v>744</c:v>
                </c:pt>
                <c:pt idx="645">
                  <c:v>745</c:v>
                </c:pt>
                <c:pt idx="646">
                  <c:v>746</c:v>
                </c:pt>
                <c:pt idx="647">
                  <c:v>747</c:v>
                </c:pt>
                <c:pt idx="648">
                  <c:v>748</c:v>
                </c:pt>
                <c:pt idx="649">
                  <c:v>749</c:v>
                </c:pt>
                <c:pt idx="650">
                  <c:v>750</c:v>
                </c:pt>
                <c:pt idx="651">
                  <c:v>751</c:v>
                </c:pt>
                <c:pt idx="652">
                  <c:v>752</c:v>
                </c:pt>
                <c:pt idx="653">
                  <c:v>753</c:v>
                </c:pt>
                <c:pt idx="654">
                  <c:v>754</c:v>
                </c:pt>
                <c:pt idx="655">
                  <c:v>755</c:v>
                </c:pt>
                <c:pt idx="656">
                  <c:v>756</c:v>
                </c:pt>
                <c:pt idx="657">
                  <c:v>757</c:v>
                </c:pt>
                <c:pt idx="658">
                  <c:v>758</c:v>
                </c:pt>
                <c:pt idx="659">
                  <c:v>759</c:v>
                </c:pt>
                <c:pt idx="660">
                  <c:v>760</c:v>
                </c:pt>
                <c:pt idx="661">
                  <c:v>761</c:v>
                </c:pt>
                <c:pt idx="662">
                  <c:v>762</c:v>
                </c:pt>
                <c:pt idx="663">
                  <c:v>763</c:v>
                </c:pt>
                <c:pt idx="664">
                  <c:v>764</c:v>
                </c:pt>
                <c:pt idx="665">
                  <c:v>765</c:v>
                </c:pt>
                <c:pt idx="666">
                  <c:v>766</c:v>
                </c:pt>
                <c:pt idx="667">
                  <c:v>767</c:v>
                </c:pt>
                <c:pt idx="668">
                  <c:v>768</c:v>
                </c:pt>
                <c:pt idx="669">
                  <c:v>769</c:v>
                </c:pt>
                <c:pt idx="670">
                  <c:v>770</c:v>
                </c:pt>
                <c:pt idx="671">
                  <c:v>771</c:v>
                </c:pt>
                <c:pt idx="672">
                  <c:v>772</c:v>
                </c:pt>
                <c:pt idx="673">
                  <c:v>773</c:v>
                </c:pt>
                <c:pt idx="674">
                  <c:v>774</c:v>
                </c:pt>
                <c:pt idx="675">
                  <c:v>775</c:v>
                </c:pt>
                <c:pt idx="676">
                  <c:v>776</c:v>
                </c:pt>
                <c:pt idx="677">
                  <c:v>777</c:v>
                </c:pt>
                <c:pt idx="678">
                  <c:v>778</c:v>
                </c:pt>
                <c:pt idx="679">
                  <c:v>779</c:v>
                </c:pt>
                <c:pt idx="680">
                  <c:v>780</c:v>
                </c:pt>
                <c:pt idx="681">
                  <c:v>781</c:v>
                </c:pt>
                <c:pt idx="682">
                  <c:v>782</c:v>
                </c:pt>
                <c:pt idx="683">
                  <c:v>783</c:v>
                </c:pt>
                <c:pt idx="684">
                  <c:v>784</c:v>
                </c:pt>
                <c:pt idx="685">
                  <c:v>785</c:v>
                </c:pt>
                <c:pt idx="686">
                  <c:v>786</c:v>
                </c:pt>
                <c:pt idx="687">
                  <c:v>787</c:v>
                </c:pt>
                <c:pt idx="688">
                  <c:v>788</c:v>
                </c:pt>
                <c:pt idx="689">
                  <c:v>789</c:v>
                </c:pt>
                <c:pt idx="690">
                  <c:v>790</c:v>
                </c:pt>
                <c:pt idx="691">
                  <c:v>791</c:v>
                </c:pt>
                <c:pt idx="692">
                  <c:v>792</c:v>
                </c:pt>
                <c:pt idx="693">
                  <c:v>793</c:v>
                </c:pt>
                <c:pt idx="694">
                  <c:v>794</c:v>
                </c:pt>
                <c:pt idx="695">
                  <c:v>795</c:v>
                </c:pt>
                <c:pt idx="696">
                  <c:v>796</c:v>
                </c:pt>
                <c:pt idx="697">
                  <c:v>797</c:v>
                </c:pt>
                <c:pt idx="698">
                  <c:v>798</c:v>
                </c:pt>
                <c:pt idx="699">
                  <c:v>799</c:v>
                </c:pt>
                <c:pt idx="700">
                  <c:v>800</c:v>
                </c:pt>
                <c:pt idx="701">
                  <c:v>801</c:v>
                </c:pt>
                <c:pt idx="702">
                  <c:v>802</c:v>
                </c:pt>
                <c:pt idx="703">
                  <c:v>803</c:v>
                </c:pt>
                <c:pt idx="704">
                  <c:v>804</c:v>
                </c:pt>
                <c:pt idx="705">
                  <c:v>805</c:v>
                </c:pt>
                <c:pt idx="706">
                  <c:v>806</c:v>
                </c:pt>
                <c:pt idx="707">
                  <c:v>807</c:v>
                </c:pt>
                <c:pt idx="708">
                  <c:v>808</c:v>
                </c:pt>
                <c:pt idx="709">
                  <c:v>809</c:v>
                </c:pt>
                <c:pt idx="710">
                  <c:v>810</c:v>
                </c:pt>
                <c:pt idx="711">
                  <c:v>811</c:v>
                </c:pt>
                <c:pt idx="712">
                  <c:v>812</c:v>
                </c:pt>
                <c:pt idx="713">
                  <c:v>813</c:v>
                </c:pt>
                <c:pt idx="714">
                  <c:v>814</c:v>
                </c:pt>
                <c:pt idx="715">
                  <c:v>815</c:v>
                </c:pt>
                <c:pt idx="716">
                  <c:v>816</c:v>
                </c:pt>
                <c:pt idx="717">
                  <c:v>817</c:v>
                </c:pt>
                <c:pt idx="718">
                  <c:v>818</c:v>
                </c:pt>
                <c:pt idx="719">
                  <c:v>819</c:v>
                </c:pt>
                <c:pt idx="720">
                  <c:v>820</c:v>
                </c:pt>
                <c:pt idx="721">
                  <c:v>821</c:v>
                </c:pt>
                <c:pt idx="722">
                  <c:v>822</c:v>
                </c:pt>
                <c:pt idx="723">
                  <c:v>823</c:v>
                </c:pt>
                <c:pt idx="724">
                  <c:v>824</c:v>
                </c:pt>
                <c:pt idx="725">
                  <c:v>825</c:v>
                </c:pt>
                <c:pt idx="726">
                  <c:v>826</c:v>
                </c:pt>
                <c:pt idx="727">
                  <c:v>827</c:v>
                </c:pt>
                <c:pt idx="728">
                  <c:v>828</c:v>
                </c:pt>
                <c:pt idx="729">
                  <c:v>829</c:v>
                </c:pt>
                <c:pt idx="730">
                  <c:v>830</c:v>
                </c:pt>
                <c:pt idx="731">
                  <c:v>831</c:v>
                </c:pt>
                <c:pt idx="732">
                  <c:v>832</c:v>
                </c:pt>
                <c:pt idx="733">
                  <c:v>833</c:v>
                </c:pt>
                <c:pt idx="734">
                  <c:v>834</c:v>
                </c:pt>
                <c:pt idx="735">
                  <c:v>835</c:v>
                </c:pt>
                <c:pt idx="736">
                  <c:v>836</c:v>
                </c:pt>
                <c:pt idx="737">
                  <c:v>837</c:v>
                </c:pt>
                <c:pt idx="738">
                  <c:v>838</c:v>
                </c:pt>
                <c:pt idx="739">
                  <c:v>839</c:v>
                </c:pt>
                <c:pt idx="740">
                  <c:v>840</c:v>
                </c:pt>
                <c:pt idx="741">
                  <c:v>841</c:v>
                </c:pt>
                <c:pt idx="742">
                  <c:v>842</c:v>
                </c:pt>
                <c:pt idx="743">
                  <c:v>843</c:v>
                </c:pt>
                <c:pt idx="744">
                  <c:v>844</c:v>
                </c:pt>
                <c:pt idx="745">
                  <c:v>845</c:v>
                </c:pt>
                <c:pt idx="746">
                  <c:v>846</c:v>
                </c:pt>
                <c:pt idx="747">
                  <c:v>847</c:v>
                </c:pt>
                <c:pt idx="748">
                  <c:v>848</c:v>
                </c:pt>
                <c:pt idx="749">
                  <c:v>849</c:v>
                </c:pt>
                <c:pt idx="750">
                  <c:v>850</c:v>
                </c:pt>
                <c:pt idx="751">
                  <c:v>851</c:v>
                </c:pt>
                <c:pt idx="752">
                  <c:v>852</c:v>
                </c:pt>
                <c:pt idx="753">
                  <c:v>853</c:v>
                </c:pt>
                <c:pt idx="754">
                  <c:v>854</c:v>
                </c:pt>
                <c:pt idx="755">
                  <c:v>855</c:v>
                </c:pt>
                <c:pt idx="756">
                  <c:v>856</c:v>
                </c:pt>
                <c:pt idx="757">
                  <c:v>857</c:v>
                </c:pt>
                <c:pt idx="758">
                  <c:v>858</c:v>
                </c:pt>
                <c:pt idx="759">
                  <c:v>859</c:v>
                </c:pt>
                <c:pt idx="760">
                  <c:v>860</c:v>
                </c:pt>
                <c:pt idx="761">
                  <c:v>861</c:v>
                </c:pt>
                <c:pt idx="762">
                  <c:v>862</c:v>
                </c:pt>
                <c:pt idx="763">
                  <c:v>863</c:v>
                </c:pt>
                <c:pt idx="764">
                  <c:v>864</c:v>
                </c:pt>
                <c:pt idx="765">
                  <c:v>865</c:v>
                </c:pt>
                <c:pt idx="766">
                  <c:v>866</c:v>
                </c:pt>
                <c:pt idx="767">
                  <c:v>867</c:v>
                </c:pt>
                <c:pt idx="768">
                  <c:v>868</c:v>
                </c:pt>
                <c:pt idx="769">
                  <c:v>869</c:v>
                </c:pt>
                <c:pt idx="770">
                  <c:v>870</c:v>
                </c:pt>
                <c:pt idx="771">
                  <c:v>871</c:v>
                </c:pt>
                <c:pt idx="772">
                  <c:v>872</c:v>
                </c:pt>
                <c:pt idx="773">
                  <c:v>873</c:v>
                </c:pt>
                <c:pt idx="774">
                  <c:v>874</c:v>
                </c:pt>
                <c:pt idx="775">
                  <c:v>875</c:v>
                </c:pt>
                <c:pt idx="776">
                  <c:v>876</c:v>
                </c:pt>
                <c:pt idx="777">
                  <c:v>877</c:v>
                </c:pt>
                <c:pt idx="778">
                  <c:v>878</c:v>
                </c:pt>
                <c:pt idx="779">
                  <c:v>879</c:v>
                </c:pt>
                <c:pt idx="780">
                  <c:v>880</c:v>
                </c:pt>
                <c:pt idx="781">
                  <c:v>881</c:v>
                </c:pt>
                <c:pt idx="782">
                  <c:v>882</c:v>
                </c:pt>
                <c:pt idx="783">
                  <c:v>883</c:v>
                </c:pt>
                <c:pt idx="784">
                  <c:v>884</c:v>
                </c:pt>
                <c:pt idx="785">
                  <c:v>885</c:v>
                </c:pt>
                <c:pt idx="786">
                  <c:v>886</c:v>
                </c:pt>
                <c:pt idx="787">
                  <c:v>887</c:v>
                </c:pt>
                <c:pt idx="788">
                  <c:v>888</c:v>
                </c:pt>
                <c:pt idx="789">
                  <c:v>889</c:v>
                </c:pt>
                <c:pt idx="790">
                  <c:v>890</c:v>
                </c:pt>
                <c:pt idx="791">
                  <c:v>891</c:v>
                </c:pt>
                <c:pt idx="792">
                  <c:v>892</c:v>
                </c:pt>
                <c:pt idx="793">
                  <c:v>893</c:v>
                </c:pt>
                <c:pt idx="794">
                  <c:v>894</c:v>
                </c:pt>
                <c:pt idx="795">
                  <c:v>895</c:v>
                </c:pt>
                <c:pt idx="796">
                  <c:v>896</c:v>
                </c:pt>
                <c:pt idx="797">
                  <c:v>897</c:v>
                </c:pt>
                <c:pt idx="798">
                  <c:v>898</c:v>
                </c:pt>
                <c:pt idx="799">
                  <c:v>899</c:v>
                </c:pt>
                <c:pt idx="800">
                  <c:v>900</c:v>
                </c:pt>
                <c:pt idx="801">
                  <c:v>901</c:v>
                </c:pt>
                <c:pt idx="802">
                  <c:v>902</c:v>
                </c:pt>
                <c:pt idx="803">
                  <c:v>903</c:v>
                </c:pt>
                <c:pt idx="804">
                  <c:v>904</c:v>
                </c:pt>
                <c:pt idx="805">
                  <c:v>905</c:v>
                </c:pt>
                <c:pt idx="806">
                  <c:v>906</c:v>
                </c:pt>
                <c:pt idx="807">
                  <c:v>907</c:v>
                </c:pt>
                <c:pt idx="808">
                  <c:v>908</c:v>
                </c:pt>
                <c:pt idx="809">
                  <c:v>909</c:v>
                </c:pt>
                <c:pt idx="810">
                  <c:v>910</c:v>
                </c:pt>
                <c:pt idx="811">
                  <c:v>911</c:v>
                </c:pt>
                <c:pt idx="812">
                  <c:v>912</c:v>
                </c:pt>
                <c:pt idx="813">
                  <c:v>913</c:v>
                </c:pt>
                <c:pt idx="814">
                  <c:v>914</c:v>
                </c:pt>
                <c:pt idx="815">
                  <c:v>915</c:v>
                </c:pt>
                <c:pt idx="816">
                  <c:v>916</c:v>
                </c:pt>
                <c:pt idx="817">
                  <c:v>917</c:v>
                </c:pt>
                <c:pt idx="818">
                  <c:v>918</c:v>
                </c:pt>
                <c:pt idx="819">
                  <c:v>919</c:v>
                </c:pt>
                <c:pt idx="820">
                  <c:v>920</c:v>
                </c:pt>
                <c:pt idx="821">
                  <c:v>921</c:v>
                </c:pt>
                <c:pt idx="822">
                  <c:v>922</c:v>
                </c:pt>
                <c:pt idx="823">
                  <c:v>923</c:v>
                </c:pt>
                <c:pt idx="824">
                  <c:v>924</c:v>
                </c:pt>
                <c:pt idx="825">
                  <c:v>925</c:v>
                </c:pt>
                <c:pt idx="826">
                  <c:v>926</c:v>
                </c:pt>
                <c:pt idx="827">
                  <c:v>927</c:v>
                </c:pt>
                <c:pt idx="828">
                  <c:v>928</c:v>
                </c:pt>
                <c:pt idx="829">
                  <c:v>929</c:v>
                </c:pt>
                <c:pt idx="830">
                  <c:v>930</c:v>
                </c:pt>
                <c:pt idx="831">
                  <c:v>931</c:v>
                </c:pt>
                <c:pt idx="832">
                  <c:v>932</c:v>
                </c:pt>
                <c:pt idx="833">
                  <c:v>933</c:v>
                </c:pt>
                <c:pt idx="834">
                  <c:v>934</c:v>
                </c:pt>
                <c:pt idx="835">
                  <c:v>935</c:v>
                </c:pt>
                <c:pt idx="836">
                  <c:v>936</c:v>
                </c:pt>
                <c:pt idx="837">
                  <c:v>937</c:v>
                </c:pt>
                <c:pt idx="838">
                  <c:v>938</c:v>
                </c:pt>
                <c:pt idx="839">
                  <c:v>939</c:v>
                </c:pt>
                <c:pt idx="840">
                  <c:v>940</c:v>
                </c:pt>
                <c:pt idx="841">
                  <c:v>941</c:v>
                </c:pt>
                <c:pt idx="842">
                  <c:v>942</c:v>
                </c:pt>
                <c:pt idx="843">
                  <c:v>943</c:v>
                </c:pt>
                <c:pt idx="844">
                  <c:v>944</c:v>
                </c:pt>
                <c:pt idx="845">
                  <c:v>945</c:v>
                </c:pt>
                <c:pt idx="846">
                  <c:v>946</c:v>
                </c:pt>
                <c:pt idx="847">
                  <c:v>947</c:v>
                </c:pt>
                <c:pt idx="848">
                  <c:v>948</c:v>
                </c:pt>
                <c:pt idx="849">
                  <c:v>949</c:v>
                </c:pt>
                <c:pt idx="850">
                  <c:v>950</c:v>
                </c:pt>
                <c:pt idx="851">
                  <c:v>951</c:v>
                </c:pt>
                <c:pt idx="852">
                  <c:v>952</c:v>
                </c:pt>
                <c:pt idx="853">
                  <c:v>953</c:v>
                </c:pt>
                <c:pt idx="854">
                  <c:v>954</c:v>
                </c:pt>
                <c:pt idx="855">
                  <c:v>955</c:v>
                </c:pt>
                <c:pt idx="856">
                  <c:v>956</c:v>
                </c:pt>
                <c:pt idx="857">
                  <c:v>957</c:v>
                </c:pt>
                <c:pt idx="858">
                  <c:v>958</c:v>
                </c:pt>
                <c:pt idx="859">
                  <c:v>959</c:v>
                </c:pt>
                <c:pt idx="860">
                  <c:v>960</c:v>
                </c:pt>
                <c:pt idx="861">
                  <c:v>961</c:v>
                </c:pt>
                <c:pt idx="862">
                  <c:v>962</c:v>
                </c:pt>
                <c:pt idx="863">
                  <c:v>963</c:v>
                </c:pt>
                <c:pt idx="864">
                  <c:v>964</c:v>
                </c:pt>
                <c:pt idx="865">
                  <c:v>965</c:v>
                </c:pt>
                <c:pt idx="866">
                  <c:v>966</c:v>
                </c:pt>
                <c:pt idx="867">
                  <c:v>967</c:v>
                </c:pt>
                <c:pt idx="868">
                  <c:v>968</c:v>
                </c:pt>
                <c:pt idx="869">
                  <c:v>969</c:v>
                </c:pt>
                <c:pt idx="870">
                  <c:v>970</c:v>
                </c:pt>
                <c:pt idx="871">
                  <c:v>971</c:v>
                </c:pt>
                <c:pt idx="872">
                  <c:v>972</c:v>
                </c:pt>
                <c:pt idx="873">
                  <c:v>973</c:v>
                </c:pt>
                <c:pt idx="874">
                  <c:v>974</c:v>
                </c:pt>
                <c:pt idx="875">
                  <c:v>975</c:v>
                </c:pt>
                <c:pt idx="876">
                  <c:v>976</c:v>
                </c:pt>
                <c:pt idx="877">
                  <c:v>977</c:v>
                </c:pt>
                <c:pt idx="878">
                  <c:v>978</c:v>
                </c:pt>
                <c:pt idx="879">
                  <c:v>979</c:v>
                </c:pt>
                <c:pt idx="880">
                  <c:v>980</c:v>
                </c:pt>
                <c:pt idx="881">
                  <c:v>981</c:v>
                </c:pt>
                <c:pt idx="882">
                  <c:v>982</c:v>
                </c:pt>
                <c:pt idx="883">
                  <c:v>983</c:v>
                </c:pt>
                <c:pt idx="884">
                  <c:v>984</c:v>
                </c:pt>
                <c:pt idx="885">
                  <c:v>985</c:v>
                </c:pt>
                <c:pt idx="886">
                  <c:v>986</c:v>
                </c:pt>
                <c:pt idx="887">
                  <c:v>987</c:v>
                </c:pt>
                <c:pt idx="888">
                  <c:v>988</c:v>
                </c:pt>
                <c:pt idx="889">
                  <c:v>989</c:v>
                </c:pt>
                <c:pt idx="890">
                  <c:v>990</c:v>
                </c:pt>
                <c:pt idx="891">
                  <c:v>991</c:v>
                </c:pt>
                <c:pt idx="892">
                  <c:v>992</c:v>
                </c:pt>
                <c:pt idx="893">
                  <c:v>993</c:v>
                </c:pt>
                <c:pt idx="894">
                  <c:v>994</c:v>
                </c:pt>
                <c:pt idx="895">
                  <c:v>995</c:v>
                </c:pt>
                <c:pt idx="896">
                  <c:v>996</c:v>
                </c:pt>
                <c:pt idx="897">
                  <c:v>997</c:v>
                </c:pt>
                <c:pt idx="898">
                  <c:v>998</c:v>
                </c:pt>
                <c:pt idx="899">
                  <c:v>999</c:v>
                </c:pt>
                <c:pt idx="900">
                  <c:v>1000</c:v>
                </c:pt>
                <c:pt idx="901">
                  <c:v>1001</c:v>
                </c:pt>
                <c:pt idx="902">
                  <c:v>1002</c:v>
                </c:pt>
                <c:pt idx="903">
                  <c:v>1003</c:v>
                </c:pt>
                <c:pt idx="904">
                  <c:v>1004</c:v>
                </c:pt>
                <c:pt idx="905">
                  <c:v>1005</c:v>
                </c:pt>
                <c:pt idx="906">
                  <c:v>1006</c:v>
                </c:pt>
                <c:pt idx="907">
                  <c:v>1007</c:v>
                </c:pt>
                <c:pt idx="908">
                  <c:v>1008</c:v>
                </c:pt>
                <c:pt idx="909">
                  <c:v>1009</c:v>
                </c:pt>
                <c:pt idx="910">
                  <c:v>1010</c:v>
                </c:pt>
                <c:pt idx="911">
                  <c:v>1011</c:v>
                </c:pt>
                <c:pt idx="912">
                  <c:v>1012</c:v>
                </c:pt>
                <c:pt idx="913">
                  <c:v>1013</c:v>
                </c:pt>
                <c:pt idx="914">
                  <c:v>1014</c:v>
                </c:pt>
                <c:pt idx="915">
                  <c:v>1015</c:v>
                </c:pt>
                <c:pt idx="916">
                  <c:v>1016</c:v>
                </c:pt>
                <c:pt idx="917">
                  <c:v>1017</c:v>
                </c:pt>
                <c:pt idx="918">
                  <c:v>1018</c:v>
                </c:pt>
                <c:pt idx="919">
                  <c:v>1019</c:v>
                </c:pt>
                <c:pt idx="920">
                  <c:v>1020</c:v>
                </c:pt>
                <c:pt idx="921">
                  <c:v>1021</c:v>
                </c:pt>
                <c:pt idx="922">
                  <c:v>1022</c:v>
                </c:pt>
                <c:pt idx="923">
                  <c:v>1023</c:v>
                </c:pt>
                <c:pt idx="924">
                  <c:v>1024</c:v>
                </c:pt>
                <c:pt idx="925">
                  <c:v>1025</c:v>
                </c:pt>
                <c:pt idx="926">
                  <c:v>1026</c:v>
                </c:pt>
                <c:pt idx="927">
                  <c:v>1027</c:v>
                </c:pt>
                <c:pt idx="928">
                  <c:v>1028</c:v>
                </c:pt>
                <c:pt idx="929">
                  <c:v>1029</c:v>
                </c:pt>
                <c:pt idx="930">
                  <c:v>1030</c:v>
                </c:pt>
                <c:pt idx="931">
                  <c:v>1031</c:v>
                </c:pt>
                <c:pt idx="932">
                  <c:v>1032</c:v>
                </c:pt>
                <c:pt idx="933">
                  <c:v>1033</c:v>
                </c:pt>
                <c:pt idx="934">
                  <c:v>1034</c:v>
                </c:pt>
                <c:pt idx="935">
                  <c:v>1035</c:v>
                </c:pt>
                <c:pt idx="936">
                  <c:v>1036</c:v>
                </c:pt>
                <c:pt idx="937">
                  <c:v>1037</c:v>
                </c:pt>
                <c:pt idx="938">
                  <c:v>1038</c:v>
                </c:pt>
                <c:pt idx="939">
                  <c:v>1039</c:v>
                </c:pt>
                <c:pt idx="940">
                  <c:v>1040</c:v>
                </c:pt>
                <c:pt idx="941">
                  <c:v>1041</c:v>
                </c:pt>
                <c:pt idx="942">
                  <c:v>1042</c:v>
                </c:pt>
                <c:pt idx="943">
                  <c:v>1043</c:v>
                </c:pt>
                <c:pt idx="944">
                  <c:v>1044</c:v>
                </c:pt>
                <c:pt idx="945">
                  <c:v>1045</c:v>
                </c:pt>
                <c:pt idx="946">
                  <c:v>1046</c:v>
                </c:pt>
                <c:pt idx="947">
                  <c:v>1047</c:v>
                </c:pt>
                <c:pt idx="948">
                  <c:v>1048</c:v>
                </c:pt>
                <c:pt idx="949">
                  <c:v>1049</c:v>
                </c:pt>
                <c:pt idx="950">
                  <c:v>1050</c:v>
                </c:pt>
                <c:pt idx="951">
                  <c:v>1051</c:v>
                </c:pt>
                <c:pt idx="952">
                  <c:v>1052</c:v>
                </c:pt>
                <c:pt idx="953">
                  <c:v>1053</c:v>
                </c:pt>
                <c:pt idx="954">
                  <c:v>1054</c:v>
                </c:pt>
                <c:pt idx="955">
                  <c:v>1055</c:v>
                </c:pt>
                <c:pt idx="956">
                  <c:v>1056</c:v>
                </c:pt>
                <c:pt idx="957">
                  <c:v>1057</c:v>
                </c:pt>
                <c:pt idx="958">
                  <c:v>1058</c:v>
                </c:pt>
                <c:pt idx="959">
                  <c:v>1059</c:v>
                </c:pt>
                <c:pt idx="960">
                  <c:v>1060</c:v>
                </c:pt>
                <c:pt idx="961">
                  <c:v>1061</c:v>
                </c:pt>
                <c:pt idx="962">
                  <c:v>1062</c:v>
                </c:pt>
                <c:pt idx="963">
                  <c:v>1063</c:v>
                </c:pt>
                <c:pt idx="964">
                  <c:v>1064</c:v>
                </c:pt>
                <c:pt idx="965">
                  <c:v>1065</c:v>
                </c:pt>
                <c:pt idx="966">
                  <c:v>1066</c:v>
                </c:pt>
                <c:pt idx="967">
                  <c:v>1067</c:v>
                </c:pt>
                <c:pt idx="968">
                  <c:v>1068</c:v>
                </c:pt>
                <c:pt idx="969">
                  <c:v>1069</c:v>
                </c:pt>
                <c:pt idx="970">
                  <c:v>1070</c:v>
                </c:pt>
                <c:pt idx="971">
                  <c:v>1071</c:v>
                </c:pt>
                <c:pt idx="972">
                  <c:v>1072</c:v>
                </c:pt>
                <c:pt idx="973">
                  <c:v>1073</c:v>
                </c:pt>
                <c:pt idx="974">
                  <c:v>1074</c:v>
                </c:pt>
                <c:pt idx="975">
                  <c:v>1075</c:v>
                </c:pt>
                <c:pt idx="976">
                  <c:v>1076</c:v>
                </c:pt>
                <c:pt idx="977">
                  <c:v>1077</c:v>
                </c:pt>
                <c:pt idx="978">
                  <c:v>1078</c:v>
                </c:pt>
                <c:pt idx="979">
                  <c:v>1079</c:v>
                </c:pt>
                <c:pt idx="980">
                  <c:v>1080</c:v>
                </c:pt>
                <c:pt idx="981">
                  <c:v>1081</c:v>
                </c:pt>
                <c:pt idx="982">
                  <c:v>1082</c:v>
                </c:pt>
                <c:pt idx="983">
                  <c:v>1083</c:v>
                </c:pt>
                <c:pt idx="984">
                  <c:v>1084</c:v>
                </c:pt>
                <c:pt idx="985">
                  <c:v>1085</c:v>
                </c:pt>
                <c:pt idx="986">
                  <c:v>1086</c:v>
                </c:pt>
                <c:pt idx="987">
                  <c:v>1087</c:v>
                </c:pt>
                <c:pt idx="988">
                  <c:v>1088</c:v>
                </c:pt>
                <c:pt idx="989">
                  <c:v>1089</c:v>
                </c:pt>
                <c:pt idx="990">
                  <c:v>1090</c:v>
                </c:pt>
                <c:pt idx="991">
                  <c:v>1091</c:v>
                </c:pt>
                <c:pt idx="992">
                  <c:v>1092</c:v>
                </c:pt>
                <c:pt idx="993">
                  <c:v>1093</c:v>
                </c:pt>
                <c:pt idx="994">
                  <c:v>1094</c:v>
                </c:pt>
                <c:pt idx="995">
                  <c:v>1095</c:v>
                </c:pt>
                <c:pt idx="996">
                  <c:v>1096</c:v>
                </c:pt>
                <c:pt idx="997">
                  <c:v>1097</c:v>
                </c:pt>
                <c:pt idx="998">
                  <c:v>1098</c:v>
                </c:pt>
                <c:pt idx="999">
                  <c:v>1099</c:v>
                </c:pt>
                <c:pt idx="1000">
                  <c:v>1100</c:v>
                </c:pt>
                <c:pt idx="1001">
                  <c:v>1101</c:v>
                </c:pt>
                <c:pt idx="1002">
                  <c:v>1102</c:v>
                </c:pt>
                <c:pt idx="1003">
                  <c:v>1103</c:v>
                </c:pt>
                <c:pt idx="1004">
                  <c:v>1104</c:v>
                </c:pt>
                <c:pt idx="1005">
                  <c:v>1105</c:v>
                </c:pt>
                <c:pt idx="1006">
                  <c:v>1106</c:v>
                </c:pt>
                <c:pt idx="1007">
                  <c:v>1107</c:v>
                </c:pt>
                <c:pt idx="1008">
                  <c:v>1108</c:v>
                </c:pt>
                <c:pt idx="1009">
                  <c:v>1109</c:v>
                </c:pt>
                <c:pt idx="1010">
                  <c:v>1110</c:v>
                </c:pt>
                <c:pt idx="1011">
                  <c:v>1111</c:v>
                </c:pt>
                <c:pt idx="1012">
                  <c:v>1112</c:v>
                </c:pt>
                <c:pt idx="1013">
                  <c:v>1113</c:v>
                </c:pt>
                <c:pt idx="1014">
                  <c:v>1114</c:v>
                </c:pt>
                <c:pt idx="1015">
                  <c:v>1115</c:v>
                </c:pt>
                <c:pt idx="1016">
                  <c:v>1116</c:v>
                </c:pt>
                <c:pt idx="1017">
                  <c:v>1117</c:v>
                </c:pt>
                <c:pt idx="1018">
                  <c:v>1118</c:v>
                </c:pt>
                <c:pt idx="1019">
                  <c:v>1119</c:v>
                </c:pt>
                <c:pt idx="1020">
                  <c:v>1120</c:v>
                </c:pt>
                <c:pt idx="1021">
                  <c:v>1121</c:v>
                </c:pt>
                <c:pt idx="1022">
                  <c:v>1122</c:v>
                </c:pt>
                <c:pt idx="1023">
                  <c:v>1123</c:v>
                </c:pt>
                <c:pt idx="1024">
                  <c:v>1124</c:v>
                </c:pt>
                <c:pt idx="1025">
                  <c:v>1125</c:v>
                </c:pt>
                <c:pt idx="1026">
                  <c:v>1126</c:v>
                </c:pt>
                <c:pt idx="1027">
                  <c:v>1127</c:v>
                </c:pt>
                <c:pt idx="1028">
                  <c:v>1128</c:v>
                </c:pt>
                <c:pt idx="1029">
                  <c:v>1129</c:v>
                </c:pt>
                <c:pt idx="1030">
                  <c:v>1130</c:v>
                </c:pt>
                <c:pt idx="1031">
                  <c:v>1131</c:v>
                </c:pt>
                <c:pt idx="1032">
                  <c:v>1132</c:v>
                </c:pt>
                <c:pt idx="1033">
                  <c:v>1133</c:v>
                </c:pt>
                <c:pt idx="1034">
                  <c:v>1134</c:v>
                </c:pt>
                <c:pt idx="1035">
                  <c:v>1135</c:v>
                </c:pt>
                <c:pt idx="1036">
                  <c:v>1136</c:v>
                </c:pt>
                <c:pt idx="1037">
                  <c:v>1137</c:v>
                </c:pt>
                <c:pt idx="1038">
                  <c:v>1138</c:v>
                </c:pt>
                <c:pt idx="1039">
                  <c:v>1139</c:v>
                </c:pt>
                <c:pt idx="1040">
                  <c:v>1140</c:v>
                </c:pt>
                <c:pt idx="1041">
                  <c:v>1141</c:v>
                </c:pt>
                <c:pt idx="1042">
                  <c:v>1142</c:v>
                </c:pt>
                <c:pt idx="1043">
                  <c:v>1143</c:v>
                </c:pt>
                <c:pt idx="1044">
                  <c:v>1144</c:v>
                </c:pt>
                <c:pt idx="1045">
                  <c:v>1145</c:v>
                </c:pt>
                <c:pt idx="1046">
                  <c:v>1146</c:v>
                </c:pt>
                <c:pt idx="1047">
                  <c:v>1147</c:v>
                </c:pt>
                <c:pt idx="1048">
                  <c:v>1148</c:v>
                </c:pt>
                <c:pt idx="1049">
                  <c:v>1149</c:v>
                </c:pt>
                <c:pt idx="1050">
                  <c:v>1150</c:v>
                </c:pt>
                <c:pt idx="1051">
                  <c:v>1151</c:v>
                </c:pt>
                <c:pt idx="1052">
                  <c:v>1152</c:v>
                </c:pt>
                <c:pt idx="1053">
                  <c:v>1153</c:v>
                </c:pt>
                <c:pt idx="1054">
                  <c:v>1154</c:v>
                </c:pt>
                <c:pt idx="1055">
                  <c:v>1155</c:v>
                </c:pt>
                <c:pt idx="1056">
                  <c:v>1156</c:v>
                </c:pt>
                <c:pt idx="1057">
                  <c:v>1157</c:v>
                </c:pt>
                <c:pt idx="1058">
                  <c:v>1158</c:v>
                </c:pt>
                <c:pt idx="1059">
                  <c:v>1159</c:v>
                </c:pt>
                <c:pt idx="1060">
                  <c:v>1160</c:v>
                </c:pt>
                <c:pt idx="1061">
                  <c:v>1161</c:v>
                </c:pt>
                <c:pt idx="1062">
                  <c:v>1162</c:v>
                </c:pt>
                <c:pt idx="1063">
                  <c:v>1163</c:v>
                </c:pt>
                <c:pt idx="1064">
                  <c:v>1164</c:v>
                </c:pt>
                <c:pt idx="1065">
                  <c:v>1165</c:v>
                </c:pt>
                <c:pt idx="1066">
                  <c:v>1166</c:v>
                </c:pt>
                <c:pt idx="1067">
                  <c:v>1167</c:v>
                </c:pt>
                <c:pt idx="1068">
                  <c:v>1168</c:v>
                </c:pt>
                <c:pt idx="1069">
                  <c:v>1169</c:v>
                </c:pt>
                <c:pt idx="1070">
                  <c:v>1170</c:v>
                </c:pt>
                <c:pt idx="1071">
                  <c:v>1171</c:v>
                </c:pt>
                <c:pt idx="1072">
                  <c:v>1172</c:v>
                </c:pt>
                <c:pt idx="1073">
                  <c:v>1173</c:v>
                </c:pt>
                <c:pt idx="1074">
                  <c:v>1174</c:v>
                </c:pt>
                <c:pt idx="1075">
                  <c:v>1175</c:v>
                </c:pt>
                <c:pt idx="1076">
                  <c:v>1176</c:v>
                </c:pt>
                <c:pt idx="1077">
                  <c:v>1177</c:v>
                </c:pt>
                <c:pt idx="1078">
                  <c:v>1178</c:v>
                </c:pt>
                <c:pt idx="1079">
                  <c:v>1179</c:v>
                </c:pt>
                <c:pt idx="1080">
                  <c:v>1180</c:v>
                </c:pt>
                <c:pt idx="1081">
                  <c:v>1181</c:v>
                </c:pt>
                <c:pt idx="1082">
                  <c:v>1182</c:v>
                </c:pt>
                <c:pt idx="1083">
                  <c:v>1183</c:v>
                </c:pt>
                <c:pt idx="1084">
                  <c:v>1184</c:v>
                </c:pt>
                <c:pt idx="1085">
                  <c:v>1185</c:v>
                </c:pt>
                <c:pt idx="1086">
                  <c:v>1186</c:v>
                </c:pt>
                <c:pt idx="1087">
                  <c:v>1187</c:v>
                </c:pt>
                <c:pt idx="1088">
                  <c:v>1188</c:v>
                </c:pt>
                <c:pt idx="1089">
                  <c:v>1189</c:v>
                </c:pt>
                <c:pt idx="1090">
                  <c:v>1190</c:v>
                </c:pt>
                <c:pt idx="1091">
                  <c:v>1191</c:v>
                </c:pt>
                <c:pt idx="1092">
                  <c:v>1192</c:v>
                </c:pt>
                <c:pt idx="1093">
                  <c:v>1193</c:v>
                </c:pt>
                <c:pt idx="1094">
                  <c:v>1194</c:v>
                </c:pt>
                <c:pt idx="1095">
                  <c:v>1195</c:v>
                </c:pt>
                <c:pt idx="1096">
                  <c:v>1196</c:v>
                </c:pt>
                <c:pt idx="1097">
                  <c:v>1197</c:v>
                </c:pt>
                <c:pt idx="1098">
                  <c:v>1198</c:v>
                </c:pt>
                <c:pt idx="1099">
                  <c:v>1199</c:v>
                </c:pt>
                <c:pt idx="1100">
                  <c:v>1200</c:v>
                </c:pt>
                <c:pt idx="1101">
                  <c:v>1201</c:v>
                </c:pt>
                <c:pt idx="1102">
                  <c:v>1202</c:v>
                </c:pt>
                <c:pt idx="1103">
                  <c:v>1203</c:v>
                </c:pt>
                <c:pt idx="1104">
                  <c:v>1204</c:v>
                </c:pt>
                <c:pt idx="1105">
                  <c:v>1205</c:v>
                </c:pt>
                <c:pt idx="1106">
                  <c:v>1206</c:v>
                </c:pt>
                <c:pt idx="1107">
                  <c:v>1207</c:v>
                </c:pt>
                <c:pt idx="1108">
                  <c:v>1208</c:v>
                </c:pt>
                <c:pt idx="1109">
                  <c:v>1209</c:v>
                </c:pt>
                <c:pt idx="1110">
                  <c:v>1210</c:v>
                </c:pt>
                <c:pt idx="1111">
                  <c:v>1211</c:v>
                </c:pt>
                <c:pt idx="1112">
                  <c:v>1212</c:v>
                </c:pt>
                <c:pt idx="1113">
                  <c:v>1213</c:v>
                </c:pt>
                <c:pt idx="1114">
                  <c:v>1214</c:v>
                </c:pt>
                <c:pt idx="1115">
                  <c:v>1215</c:v>
                </c:pt>
                <c:pt idx="1116">
                  <c:v>1216</c:v>
                </c:pt>
                <c:pt idx="1117">
                  <c:v>1217</c:v>
                </c:pt>
                <c:pt idx="1118">
                  <c:v>1218</c:v>
                </c:pt>
                <c:pt idx="1119">
                  <c:v>1219</c:v>
                </c:pt>
                <c:pt idx="1120">
                  <c:v>1220</c:v>
                </c:pt>
                <c:pt idx="1121">
                  <c:v>1221</c:v>
                </c:pt>
                <c:pt idx="1122">
                  <c:v>1222</c:v>
                </c:pt>
                <c:pt idx="1123">
                  <c:v>1223</c:v>
                </c:pt>
                <c:pt idx="1124">
                  <c:v>1224</c:v>
                </c:pt>
                <c:pt idx="1125">
                  <c:v>1225</c:v>
                </c:pt>
                <c:pt idx="1126">
                  <c:v>1226</c:v>
                </c:pt>
                <c:pt idx="1127">
                  <c:v>1227</c:v>
                </c:pt>
                <c:pt idx="1128">
                  <c:v>1228</c:v>
                </c:pt>
                <c:pt idx="1129">
                  <c:v>1229</c:v>
                </c:pt>
                <c:pt idx="1130">
                  <c:v>1230</c:v>
                </c:pt>
                <c:pt idx="1131">
                  <c:v>1231</c:v>
                </c:pt>
                <c:pt idx="1132">
                  <c:v>1232</c:v>
                </c:pt>
                <c:pt idx="1133">
                  <c:v>1233</c:v>
                </c:pt>
                <c:pt idx="1134">
                  <c:v>1234</c:v>
                </c:pt>
                <c:pt idx="1135">
                  <c:v>1235</c:v>
                </c:pt>
                <c:pt idx="1136">
                  <c:v>1236</c:v>
                </c:pt>
                <c:pt idx="1137">
                  <c:v>1237</c:v>
                </c:pt>
                <c:pt idx="1138">
                  <c:v>1238</c:v>
                </c:pt>
                <c:pt idx="1139">
                  <c:v>1239</c:v>
                </c:pt>
                <c:pt idx="1140">
                  <c:v>1240</c:v>
                </c:pt>
                <c:pt idx="1141">
                  <c:v>1241</c:v>
                </c:pt>
                <c:pt idx="1142">
                  <c:v>1242</c:v>
                </c:pt>
                <c:pt idx="1143">
                  <c:v>1243</c:v>
                </c:pt>
                <c:pt idx="1144">
                  <c:v>1244</c:v>
                </c:pt>
                <c:pt idx="1145">
                  <c:v>1245</c:v>
                </c:pt>
                <c:pt idx="1146">
                  <c:v>1246</c:v>
                </c:pt>
                <c:pt idx="1147">
                  <c:v>1247</c:v>
                </c:pt>
                <c:pt idx="1148">
                  <c:v>1248</c:v>
                </c:pt>
                <c:pt idx="1149">
                  <c:v>1249</c:v>
                </c:pt>
                <c:pt idx="1150">
                  <c:v>1250</c:v>
                </c:pt>
                <c:pt idx="1151">
                  <c:v>1251</c:v>
                </c:pt>
                <c:pt idx="1152">
                  <c:v>1252</c:v>
                </c:pt>
                <c:pt idx="1153">
                  <c:v>1253</c:v>
                </c:pt>
                <c:pt idx="1154">
                  <c:v>1254</c:v>
                </c:pt>
                <c:pt idx="1155">
                  <c:v>1255</c:v>
                </c:pt>
                <c:pt idx="1156">
                  <c:v>1256</c:v>
                </c:pt>
                <c:pt idx="1157">
                  <c:v>1257</c:v>
                </c:pt>
                <c:pt idx="1158">
                  <c:v>1258</c:v>
                </c:pt>
                <c:pt idx="1159">
                  <c:v>1259</c:v>
                </c:pt>
                <c:pt idx="1160">
                  <c:v>1260</c:v>
                </c:pt>
                <c:pt idx="1161">
                  <c:v>1261</c:v>
                </c:pt>
                <c:pt idx="1162">
                  <c:v>1262</c:v>
                </c:pt>
                <c:pt idx="1163">
                  <c:v>1263</c:v>
                </c:pt>
                <c:pt idx="1164">
                  <c:v>1264</c:v>
                </c:pt>
                <c:pt idx="1165">
                  <c:v>1265</c:v>
                </c:pt>
                <c:pt idx="1166">
                  <c:v>1266</c:v>
                </c:pt>
                <c:pt idx="1167">
                  <c:v>1267</c:v>
                </c:pt>
                <c:pt idx="1168">
                  <c:v>1268</c:v>
                </c:pt>
                <c:pt idx="1169">
                  <c:v>1269</c:v>
                </c:pt>
                <c:pt idx="1170">
                  <c:v>1270</c:v>
                </c:pt>
                <c:pt idx="1171">
                  <c:v>1271</c:v>
                </c:pt>
                <c:pt idx="1172">
                  <c:v>1272</c:v>
                </c:pt>
                <c:pt idx="1173">
                  <c:v>1273</c:v>
                </c:pt>
                <c:pt idx="1174">
                  <c:v>1274</c:v>
                </c:pt>
                <c:pt idx="1175">
                  <c:v>1275</c:v>
                </c:pt>
                <c:pt idx="1176">
                  <c:v>1276</c:v>
                </c:pt>
                <c:pt idx="1177">
                  <c:v>1277</c:v>
                </c:pt>
                <c:pt idx="1178">
                  <c:v>1278</c:v>
                </c:pt>
                <c:pt idx="1179">
                  <c:v>1279</c:v>
                </c:pt>
                <c:pt idx="1180">
                  <c:v>1280</c:v>
                </c:pt>
                <c:pt idx="1181">
                  <c:v>1281</c:v>
                </c:pt>
                <c:pt idx="1182">
                  <c:v>1282</c:v>
                </c:pt>
                <c:pt idx="1183">
                  <c:v>1283</c:v>
                </c:pt>
                <c:pt idx="1184">
                  <c:v>1284</c:v>
                </c:pt>
                <c:pt idx="1185">
                  <c:v>1285</c:v>
                </c:pt>
                <c:pt idx="1186">
                  <c:v>1286</c:v>
                </c:pt>
                <c:pt idx="1187">
                  <c:v>1287</c:v>
                </c:pt>
                <c:pt idx="1188">
                  <c:v>1288</c:v>
                </c:pt>
                <c:pt idx="1189">
                  <c:v>1289</c:v>
                </c:pt>
                <c:pt idx="1190">
                  <c:v>1290</c:v>
                </c:pt>
                <c:pt idx="1191">
                  <c:v>1291</c:v>
                </c:pt>
                <c:pt idx="1192">
                  <c:v>1292</c:v>
                </c:pt>
                <c:pt idx="1193">
                  <c:v>1293</c:v>
                </c:pt>
                <c:pt idx="1194">
                  <c:v>1294</c:v>
                </c:pt>
                <c:pt idx="1195">
                  <c:v>1295</c:v>
                </c:pt>
                <c:pt idx="1196">
                  <c:v>1296</c:v>
                </c:pt>
                <c:pt idx="1197">
                  <c:v>1297</c:v>
                </c:pt>
                <c:pt idx="1198">
                  <c:v>1298</c:v>
                </c:pt>
                <c:pt idx="1199">
                  <c:v>1299</c:v>
                </c:pt>
                <c:pt idx="1200">
                  <c:v>1300</c:v>
                </c:pt>
                <c:pt idx="1201">
                  <c:v>1301</c:v>
                </c:pt>
                <c:pt idx="1202">
                  <c:v>1302</c:v>
                </c:pt>
                <c:pt idx="1203">
                  <c:v>1303</c:v>
                </c:pt>
                <c:pt idx="1204">
                  <c:v>1304</c:v>
                </c:pt>
                <c:pt idx="1205">
                  <c:v>1305</c:v>
                </c:pt>
                <c:pt idx="1206">
                  <c:v>1306</c:v>
                </c:pt>
                <c:pt idx="1207">
                  <c:v>1307</c:v>
                </c:pt>
                <c:pt idx="1208">
                  <c:v>1308</c:v>
                </c:pt>
                <c:pt idx="1209">
                  <c:v>1309</c:v>
                </c:pt>
                <c:pt idx="1210">
                  <c:v>1310</c:v>
                </c:pt>
                <c:pt idx="1211">
                  <c:v>1311</c:v>
                </c:pt>
                <c:pt idx="1212">
                  <c:v>1312</c:v>
                </c:pt>
                <c:pt idx="1213">
                  <c:v>1313</c:v>
                </c:pt>
                <c:pt idx="1214">
                  <c:v>1314</c:v>
                </c:pt>
                <c:pt idx="1215">
                  <c:v>1315</c:v>
                </c:pt>
                <c:pt idx="1216">
                  <c:v>1316</c:v>
                </c:pt>
                <c:pt idx="1217">
                  <c:v>1317</c:v>
                </c:pt>
                <c:pt idx="1218">
                  <c:v>1318</c:v>
                </c:pt>
                <c:pt idx="1219">
                  <c:v>1319</c:v>
                </c:pt>
                <c:pt idx="1220">
                  <c:v>1320</c:v>
                </c:pt>
                <c:pt idx="1221">
                  <c:v>1321</c:v>
                </c:pt>
                <c:pt idx="1222">
                  <c:v>1322</c:v>
                </c:pt>
                <c:pt idx="1223">
                  <c:v>1323</c:v>
                </c:pt>
                <c:pt idx="1224">
                  <c:v>1324</c:v>
                </c:pt>
                <c:pt idx="1225">
                  <c:v>1325</c:v>
                </c:pt>
                <c:pt idx="1226">
                  <c:v>1326</c:v>
                </c:pt>
                <c:pt idx="1227">
                  <c:v>1327</c:v>
                </c:pt>
                <c:pt idx="1228">
                  <c:v>1328</c:v>
                </c:pt>
                <c:pt idx="1229">
                  <c:v>1329</c:v>
                </c:pt>
                <c:pt idx="1230">
                  <c:v>1330</c:v>
                </c:pt>
                <c:pt idx="1231">
                  <c:v>1331</c:v>
                </c:pt>
                <c:pt idx="1232">
                  <c:v>1332</c:v>
                </c:pt>
                <c:pt idx="1233">
                  <c:v>1333</c:v>
                </c:pt>
                <c:pt idx="1234">
                  <c:v>1334</c:v>
                </c:pt>
                <c:pt idx="1235">
                  <c:v>1335</c:v>
                </c:pt>
                <c:pt idx="1236">
                  <c:v>1336</c:v>
                </c:pt>
                <c:pt idx="1237">
                  <c:v>1337</c:v>
                </c:pt>
                <c:pt idx="1238">
                  <c:v>1338</c:v>
                </c:pt>
                <c:pt idx="1239">
                  <c:v>1339</c:v>
                </c:pt>
                <c:pt idx="1240">
                  <c:v>1340</c:v>
                </c:pt>
                <c:pt idx="1241">
                  <c:v>1341</c:v>
                </c:pt>
                <c:pt idx="1242">
                  <c:v>1342</c:v>
                </c:pt>
                <c:pt idx="1243">
                  <c:v>1343</c:v>
                </c:pt>
                <c:pt idx="1244">
                  <c:v>1344</c:v>
                </c:pt>
                <c:pt idx="1245">
                  <c:v>1345</c:v>
                </c:pt>
                <c:pt idx="1246">
                  <c:v>1346</c:v>
                </c:pt>
                <c:pt idx="1247">
                  <c:v>1347</c:v>
                </c:pt>
                <c:pt idx="1248">
                  <c:v>1348</c:v>
                </c:pt>
                <c:pt idx="1249">
                  <c:v>1349</c:v>
                </c:pt>
                <c:pt idx="1250">
                  <c:v>1350</c:v>
                </c:pt>
                <c:pt idx="1251">
                  <c:v>1351</c:v>
                </c:pt>
                <c:pt idx="1252">
                  <c:v>1352</c:v>
                </c:pt>
                <c:pt idx="1253">
                  <c:v>1353</c:v>
                </c:pt>
                <c:pt idx="1254">
                  <c:v>1354</c:v>
                </c:pt>
                <c:pt idx="1255">
                  <c:v>1355</c:v>
                </c:pt>
                <c:pt idx="1256">
                  <c:v>1356</c:v>
                </c:pt>
                <c:pt idx="1257">
                  <c:v>1357</c:v>
                </c:pt>
                <c:pt idx="1258">
                  <c:v>1358</c:v>
                </c:pt>
                <c:pt idx="1259">
                  <c:v>1359</c:v>
                </c:pt>
                <c:pt idx="1260">
                  <c:v>1360</c:v>
                </c:pt>
                <c:pt idx="1261">
                  <c:v>1361</c:v>
                </c:pt>
                <c:pt idx="1262">
                  <c:v>1362</c:v>
                </c:pt>
                <c:pt idx="1263">
                  <c:v>1363</c:v>
                </c:pt>
                <c:pt idx="1264">
                  <c:v>1364</c:v>
                </c:pt>
                <c:pt idx="1265">
                  <c:v>1365</c:v>
                </c:pt>
                <c:pt idx="1266">
                  <c:v>1366</c:v>
                </c:pt>
                <c:pt idx="1267">
                  <c:v>1367</c:v>
                </c:pt>
                <c:pt idx="1268">
                  <c:v>1368</c:v>
                </c:pt>
                <c:pt idx="1269">
                  <c:v>1369</c:v>
                </c:pt>
                <c:pt idx="1270">
                  <c:v>1370</c:v>
                </c:pt>
                <c:pt idx="1271">
                  <c:v>1371</c:v>
                </c:pt>
                <c:pt idx="1272">
                  <c:v>1372</c:v>
                </c:pt>
                <c:pt idx="1273">
                  <c:v>1373</c:v>
                </c:pt>
                <c:pt idx="1274">
                  <c:v>1374</c:v>
                </c:pt>
                <c:pt idx="1275">
                  <c:v>1375</c:v>
                </c:pt>
                <c:pt idx="1276">
                  <c:v>1376</c:v>
                </c:pt>
                <c:pt idx="1277">
                  <c:v>1377</c:v>
                </c:pt>
                <c:pt idx="1278">
                  <c:v>1378</c:v>
                </c:pt>
                <c:pt idx="1279">
                  <c:v>1379</c:v>
                </c:pt>
                <c:pt idx="1280">
                  <c:v>1380</c:v>
                </c:pt>
                <c:pt idx="1281">
                  <c:v>1381</c:v>
                </c:pt>
                <c:pt idx="1282">
                  <c:v>1382</c:v>
                </c:pt>
                <c:pt idx="1283">
                  <c:v>1383</c:v>
                </c:pt>
                <c:pt idx="1284">
                  <c:v>1384</c:v>
                </c:pt>
                <c:pt idx="1285">
                  <c:v>1385</c:v>
                </c:pt>
                <c:pt idx="1286">
                  <c:v>1386</c:v>
                </c:pt>
                <c:pt idx="1287">
                  <c:v>1387</c:v>
                </c:pt>
                <c:pt idx="1288">
                  <c:v>1388</c:v>
                </c:pt>
                <c:pt idx="1289">
                  <c:v>1389</c:v>
                </c:pt>
                <c:pt idx="1290">
                  <c:v>1390</c:v>
                </c:pt>
                <c:pt idx="1291">
                  <c:v>1391</c:v>
                </c:pt>
                <c:pt idx="1292">
                  <c:v>1392</c:v>
                </c:pt>
                <c:pt idx="1293">
                  <c:v>1393</c:v>
                </c:pt>
                <c:pt idx="1294">
                  <c:v>1394</c:v>
                </c:pt>
                <c:pt idx="1295">
                  <c:v>1395</c:v>
                </c:pt>
                <c:pt idx="1296">
                  <c:v>1396</c:v>
                </c:pt>
                <c:pt idx="1297">
                  <c:v>1397</c:v>
                </c:pt>
                <c:pt idx="1298">
                  <c:v>1398</c:v>
                </c:pt>
                <c:pt idx="1299">
                  <c:v>1399</c:v>
                </c:pt>
                <c:pt idx="1300">
                  <c:v>1400</c:v>
                </c:pt>
                <c:pt idx="1301">
                  <c:v>1401</c:v>
                </c:pt>
                <c:pt idx="1302">
                  <c:v>1402</c:v>
                </c:pt>
                <c:pt idx="1303">
                  <c:v>1403</c:v>
                </c:pt>
                <c:pt idx="1304">
                  <c:v>1404</c:v>
                </c:pt>
                <c:pt idx="1305">
                  <c:v>1405</c:v>
                </c:pt>
                <c:pt idx="1306">
                  <c:v>1406</c:v>
                </c:pt>
                <c:pt idx="1307">
                  <c:v>1407</c:v>
                </c:pt>
                <c:pt idx="1308">
                  <c:v>1408</c:v>
                </c:pt>
                <c:pt idx="1309">
                  <c:v>1409</c:v>
                </c:pt>
                <c:pt idx="1310">
                  <c:v>1410</c:v>
                </c:pt>
                <c:pt idx="1311">
                  <c:v>1411</c:v>
                </c:pt>
                <c:pt idx="1312">
                  <c:v>1412</c:v>
                </c:pt>
                <c:pt idx="1313">
                  <c:v>1413</c:v>
                </c:pt>
                <c:pt idx="1314">
                  <c:v>1414</c:v>
                </c:pt>
                <c:pt idx="1315">
                  <c:v>1415</c:v>
                </c:pt>
                <c:pt idx="1316">
                  <c:v>1416</c:v>
                </c:pt>
                <c:pt idx="1317">
                  <c:v>1417</c:v>
                </c:pt>
                <c:pt idx="1318">
                  <c:v>1418</c:v>
                </c:pt>
                <c:pt idx="1319">
                  <c:v>1419</c:v>
                </c:pt>
                <c:pt idx="1320">
                  <c:v>1420</c:v>
                </c:pt>
                <c:pt idx="1321">
                  <c:v>1421</c:v>
                </c:pt>
                <c:pt idx="1322">
                  <c:v>1422</c:v>
                </c:pt>
                <c:pt idx="1323">
                  <c:v>1423</c:v>
                </c:pt>
                <c:pt idx="1324">
                  <c:v>1424</c:v>
                </c:pt>
                <c:pt idx="1325">
                  <c:v>1425</c:v>
                </c:pt>
                <c:pt idx="1326">
                  <c:v>1426</c:v>
                </c:pt>
                <c:pt idx="1327">
                  <c:v>1427</c:v>
                </c:pt>
                <c:pt idx="1328">
                  <c:v>1428</c:v>
                </c:pt>
                <c:pt idx="1329">
                  <c:v>1429</c:v>
                </c:pt>
                <c:pt idx="1330">
                  <c:v>1430</c:v>
                </c:pt>
                <c:pt idx="1331">
                  <c:v>1431</c:v>
                </c:pt>
                <c:pt idx="1332">
                  <c:v>1432</c:v>
                </c:pt>
                <c:pt idx="1333">
                  <c:v>1433</c:v>
                </c:pt>
                <c:pt idx="1334">
                  <c:v>1434</c:v>
                </c:pt>
                <c:pt idx="1335">
                  <c:v>1435</c:v>
                </c:pt>
                <c:pt idx="1336">
                  <c:v>1436</c:v>
                </c:pt>
                <c:pt idx="1337">
                  <c:v>1437</c:v>
                </c:pt>
                <c:pt idx="1338">
                  <c:v>1438</c:v>
                </c:pt>
                <c:pt idx="1339">
                  <c:v>1439</c:v>
                </c:pt>
                <c:pt idx="1340">
                  <c:v>1440</c:v>
                </c:pt>
                <c:pt idx="1341">
                  <c:v>1441</c:v>
                </c:pt>
                <c:pt idx="1342">
                  <c:v>1442</c:v>
                </c:pt>
                <c:pt idx="1343">
                  <c:v>1443</c:v>
                </c:pt>
                <c:pt idx="1344">
                  <c:v>1444</c:v>
                </c:pt>
                <c:pt idx="1345">
                  <c:v>1445</c:v>
                </c:pt>
                <c:pt idx="1346">
                  <c:v>1446</c:v>
                </c:pt>
                <c:pt idx="1347">
                  <c:v>1447</c:v>
                </c:pt>
                <c:pt idx="1348">
                  <c:v>1448</c:v>
                </c:pt>
                <c:pt idx="1349">
                  <c:v>1449</c:v>
                </c:pt>
                <c:pt idx="1350">
                  <c:v>1450</c:v>
                </c:pt>
                <c:pt idx="1351">
                  <c:v>1451</c:v>
                </c:pt>
                <c:pt idx="1352">
                  <c:v>1452</c:v>
                </c:pt>
                <c:pt idx="1353">
                  <c:v>1453</c:v>
                </c:pt>
                <c:pt idx="1354">
                  <c:v>1454</c:v>
                </c:pt>
                <c:pt idx="1355">
                  <c:v>1455</c:v>
                </c:pt>
                <c:pt idx="1356">
                  <c:v>1456</c:v>
                </c:pt>
                <c:pt idx="1357">
                  <c:v>1457</c:v>
                </c:pt>
                <c:pt idx="1358">
                  <c:v>1458</c:v>
                </c:pt>
                <c:pt idx="1359">
                  <c:v>1459</c:v>
                </c:pt>
                <c:pt idx="1360">
                  <c:v>1460</c:v>
                </c:pt>
                <c:pt idx="1361">
                  <c:v>1461</c:v>
                </c:pt>
                <c:pt idx="1362">
                  <c:v>1462</c:v>
                </c:pt>
                <c:pt idx="1363">
                  <c:v>1463</c:v>
                </c:pt>
                <c:pt idx="1364">
                  <c:v>1464</c:v>
                </c:pt>
                <c:pt idx="1365">
                  <c:v>1465</c:v>
                </c:pt>
                <c:pt idx="1366">
                  <c:v>1466</c:v>
                </c:pt>
                <c:pt idx="1367">
                  <c:v>1467</c:v>
                </c:pt>
                <c:pt idx="1368">
                  <c:v>1468</c:v>
                </c:pt>
                <c:pt idx="1369">
                  <c:v>1469</c:v>
                </c:pt>
                <c:pt idx="1370">
                  <c:v>1470</c:v>
                </c:pt>
                <c:pt idx="1371">
                  <c:v>1471</c:v>
                </c:pt>
                <c:pt idx="1372">
                  <c:v>1472</c:v>
                </c:pt>
                <c:pt idx="1373">
                  <c:v>1473</c:v>
                </c:pt>
                <c:pt idx="1374">
                  <c:v>1474</c:v>
                </c:pt>
                <c:pt idx="1375">
                  <c:v>1475</c:v>
                </c:pt>
                <c:pt idx="1376">
                  <c:v>1476</c:v>
                </c:pt>
                <c:pt idx="1377">
                  <c:v>1477</c:v>
                </c:pt>
                <c:pt idx="1378">
                  <c:v>1478</c:v>
                </c:pt>
                <c:pt idx="1379">
                  <c:v>1479</c:v>
                </c:pt>
                <c:pt idx="1380">
                  <c:v>1480</c:v>
                </c:pt>
                <c:pt idx="1381">
                  <c:v>1481</c:v>
                </c:pt>
                <c:pt idx="1382">
                  <c:v>1482</c:v>
                </c:pt>
                <c:pt idx="1383">
                  <c:v>1483</c:v>
                </c:pt>
                <c:pt idx="1384">
                  <c:v>1484</c:v>
                </c:pt>
                <c:pt idx="1385">
                  <c:v>1485</c:v>
                </c:pt>
                <c:pt idx="1386">
                  <c:v>1486</c:v>
                </c:pt>
                <c:pt idx="1387">
                  <c:v>1487</c:v>
                </c:pt>
                <c:pt idx="1388">
                  <c:v>1488</c:v>
                </c:pt>
                <c:pt idx="1389">
                  <c:v>1489</c:v>
                </c:pt>
                <c:pt idx="1390">
                  <c:v>1490</c:v>
                </c:pt>
                <c:pt idx="1391">
                  <c:v>1491</c:v>
                </c:pt>
                <c:pt idx="1392">
                  <c:v>1492</c:v>
                </c:pt>
                <c:pt idx="1393">
                  <c:v>1493</c:v>
                </c:pt>
                <c:pt idx="1394">
                  <c:v>1494</c:v>
                </c:pt>
                <c:pt idx="1395">
                  <c:v>1495</c:v>
                </c:pt>
                <c:pt idx="1396">
                  <c:v>1496</c:v>
                </c:pt>
                <c:pt idx="1397">
                  <c:v>1497</c:v>
                </c:pt>
                <c:pt idx="1398">
                  <c:v>1498</c:v>
                </c:pt>
                <c:pt idx="1399">
                  <c:v>1499</c:v>
                </c:pt>
                <c:pt idx="1400">
                  <c:v>1500</c:v>
                </c:pt>
                <c:pt idx="1401">
                  <c:v>1501</c:v>
                </c:pt>
                <c:pt idx="1402">
                  <c:v>1502</c:v>
                </c:pt>
                <c:pt idx="1403">
                  <c:v>1503</c:v>
                </c:pt>
                <c:pt idx="1404">
                  <c:v>1504</c:v>
                </c:pt>
                <c:pt idx="1405">
                  <c:v>1505</c:v>
                </c:pt>
                <c:pt idx="1406">
                  <c:v>1506</c:v>
                </c:pt>
                <c:pt idx="1407">
                  <c:v>1507</c:v>
                </c:pt>
                <c:pt idx="1408">
                  <c:v>1508</c:v>
                </c:pt>
                <c:pt idx="1409">
                  <c:v>1509</c:v>
                </c:pt>
                <c:pt idx="1410">
                  <c:v>1510</c:v>
                </c:pt>
                <c:pt idx="1411">
                  <c:v>1511</c:v>
                </c:pt>
                <c:pt idx="1412">
                  <c:v>1512</c:v>
                </c:pt>
                <c:pt idx="1413">
                  <c:v>1513</c:v>
                </c:pt>
                <c:pt idx="1414">
                  <c:v>1514</c:v>
                </c:pt>
                <c:pt idx="1415">
                  <c:v>1515</c:v>
                </c:pt>
                <c:pt idx="1416">
                  <c:v>1516</c:v>
                </c:pt>
                <c:pt idx="1417">
                  <c:v>1517</c:v>
                </c:pt>
                <c:pt idx="1418">
                  <c:v>1518</c:v>
                </c:pt>
                <c:pt idx="1419">
                  <c:v>1519</c:v>
                </c:pt>
                <c:pt idx="1420">
                  <c:v>1520</c:v>
                </c:pt>
                <c:pt idx="1421">
                  <c:v>1521</c:v>
                </c:pt>
                <c:pt idx="1422">
                  <c:v>1522</c:v>
                </c:pt>
                <c:pt idx="1423">
                  <c:v>1523</c:v>
                </c:pt>
                <c:pt idx="1424">
                  <c:v>1524</c:v>
                </c:pt>
                <c:pt idx="1425">
                  <c:v>1525</c:v>
                </c:pt>
                <c:pt idx="1426">
                  <c:v>1526</c:v>
                </c:pt>
                <c:pt idx="1427">
                  <c:v>1527</c:v>
                </c:pt>
                <c:pt idx="1428">
                  <c:v>1528</c:v>
                </c:pt>
                <c:pt idx="1429">
                  <c:v>1529</c:v>
                </c:pt>
                <c:pt idx="1430">
                  <c:v>1530</c:v>
                </c:pt>
                <c:pt idx="1431">
                  <c:v>1531</c:v>
                </c:pt>
                <c:pt idx="1432">
                  <c:v>1532</c:v>
                </c:pt>
                <c:pt idx="1433">
                  <c:v>1533</c:v>
                </c:pt>
                <c:pt idx="1434">
                  <c:v>1534</c:v>
                </c:pt>
                <c:pt idx="1435">
                  <c:v>1535</c:v>
                </c:pt>
                <c:pt idx="1436">
                  <c:v>1536</c:v>
                </c:pt>
                <c:pt idx="1437">
                  <c:v>1537</c:v>
                </c:pt>
                <c:pt idx="1438">
                  <c:v>1538</c:v>
                </c:pt>
                <c:pt idx="1439">
                  <c:v>1539</c:v>
                </c:pt>
                <c:pt idx="1440">
                  <c:v>1540</c:v>
                </c:pt>
                <c:pt idx="1441">
                  <c:v>1541</c:v>
                </c:pt>
                <c:pt idx="1442">
                  <c:v>1542</c:v>
                </c:pt>
                <c:pt idx="1443">
                  <c:v>1543</c:v>
                </c:pt>
                <c:pt idx="1444">
                  <c:v>1544</c:v>
                </c:pt>
                <c:pt idx="1445">
                  <c:v>1545</c:v>
                </c:pt>
                <c:pt idx="1446">
                  <c:v>1546</c:v>
                </c:pt>
                <c:pt idx="1447">
                  <c:v>1547</c:v>
                </c:pt>
                <c:pt idx="1448">
                  <c:v>1548</c:v>
                </c:pt>
                <c:pt idx="1449">
                  <c:v>1549</c:v>
                </c:pt>
                <c:pt idx="1450">
                  <c:v>1550</c:v>
                </c:pt>
                <c:pt idx="1451">
                  <c:v>1551</c:v>
                </c:pt>
                <c:pt idx="1452">
                  <c:v>1552</c:v>
                </c:pt>
                <c:pt idx="1453">
                  <c:v>1553</c:v>
                </c:pt>
                <c:pt idx="1454">
                  <c:v>1554</c:v>
                </c:pt>
                <c:pt idx="1455">
                  <c:v>1555</c:v>
                </c:pt>
                <c:pt idx="1456">
                  <c:v>1556</c:v>
                </c:pt>
                <c:pt idx="1457">
                  <c:v>1557</c:v>
                </c:pt>
                <c:pt idx="1458">
                  <c:v>1558</c:v>
                </c:pt>
                <c:pt idx="1459">
                  <c:v>1559</c:v>
                </c:pt>
                <c:pt idx="1460">
                  <c:v>1560</c:v>
                </c:pt>
                <c:pt idx="1461">
                  <c:v>1561</c:v>
                </c:pt>
                <c:pt idx="1462">
                  <c:v>1562</c:v>
                </c:pt>
                <c:pt idx="1463">
                  <c:v>1563</c:v>
                </c:pt>
                <c:pt idx="1464">
                  <c:v>1564</c:v>
                </c:pt>
                <c:pt idx="1465">
                  <c:v>1565</c:v>
                </c:pt>
                <c:pt idx="1466">
                  <c:v>1566</c:v>
                </c:pt>
                <c:pt idx="1467">
                  <c:v>1567</c:v>
                </c:pt>
                <c:pt idx="1468">
                  <c:v>1568</c:v>
                </c:pt>
                <c:pt idx="1469">
                  <c:v>1569</c:v>
                </c:pt>
                <c:pt idx="1470">
                  <c:v>1570</c:v>
                </c:pt>
                <c:pt idx="1471">
                  <c:v>1571</c:v>
                </c:pt>
                <c:pt idx="1472">
                  <c:v>1572</c:v>
                </c:pt>
                <c:pt idx="1473">
                  <c:v>1573</c:v>
                </c:pt>
                <c:pt idx="1474">
                  <c:v>1574</c:v>
                </c:pt>
                <c:pt idx="1475">
                  <c:v>1575</c:v>
                </c:pt>
                <c:pt idx="1476">
                  <c:v>1576</c:v>
                </c:pt>
                <c:pt idx="1477">
                  <c:v>1577</c:v>
                </c:pt>
                <c:pt idx="1478">
                  <c:v>1578</c:v>
                </c:pt>
                <c:pt idx="1479">
                  <c:v>1579</c:v>
                </c:pt>
                <c:pt idx="1480">
                  <c:v>1580</c:v>
                </c:pt>
                <c:pt idx="1481">
                  <c:v>1581</c:v>
                </c:pt>
                <c:pt idx="1482">
                  <c:v>1582</c:v>
                </c:pt>
                <c:pt idx="1483">
                  <c:v>1583</c:v>
                </c:pt>
                <c:pt idx="1484">
                  <c:v>1584</c:v>
                </c:pt>
                <c:pt idx="1485">
                  <c:v>1585</c:v>
                </c:pt>
                <c:pt idx="1486">
                  <c:v>1586</c:v>
                </c:pt>
                <c:pt idx="1487">
                  <c:v>1587</c:v>
                </c:pt>
                <c:pt idx="1488">
                  <c:v>1588</c:v>
                </c:pt>
                <c:pt idx="1489">
                  <c:v>1589</c:v>
                </c:pt>
                <c:pt idx="1490">
                  <c:v>1590</c:v>
                </c:pt>
                <c:pt idx="1491">
                  <c:v>1591</c:v>
                </c:pt>
                <c:pt idx="1492">
                  <c:v>1592</c:v>
                </c:pt>
                <c:pt idx="1493">
                  <c:v>1593</c:v>
                </c:pt>
                <c:pt idx="1494">
                  <c:v>1594</c:v>
                </c:pt>
                <c:pt idx="1495">
                  <c:v>1595</c:v>
                </c:pt>
                <c:pt idx="1496">
                  <c:v>1596</c:v>
                </c:pt>
                <c:pt idx="1497">
                  <c:v>1597</c:v>
                </c:pt>
                <c:pt idx="1498">
                  <c:v>1598</c:v>
                </c:pt>
                <c:pt idx="1499">
                  <c:v>1599</c:v>
                </c:pt>
                <c:pt idx="1500">
                  <c:v>1600</c:v>
                </c:pt>
                <c:pt idx="1501">
                  <c:v>1601</c:v>
                </c:pt>
                <c:pt idx="1502">
                  <c:v>1602</c:v>
                </c:pt>
                <c:pt idx="1503">
                  <c:v>1603</c:v>
                </c:pt>
                <c:pt idx="1504">
                  <c:v>1604</c:v>
                </c:pt>
                <c:pt idx="1505">
                  <c:v>1605</c:v>
                </c:pt>
                <c:pt idx="1506">
                  <c:v>1606</c:v>
                </c:pt>
                <c:pt idx="1507">
                  <c:v>1607</c:v>
                </c:pt>
                <c:pt idx="1508">
                  <c:v>1608</c:v>
                </c:pt>
                <c:pt idx="1509">
                  <c:v>1609</c:v>
                </c:pt>
                <c:pt idx="1510">
                  <c:v>1610</c:v>
                </c:pt>
                <c:pt idx="1511">
                  <c:v>1611</c:v>
                </c:pt>
                <c:pt idx="1512">
                  <c:v>1612</c:v>
                </c:pt>
                <c:pt idx="1513">
                  <c:v>1613</c:v>
                </c:pt>
                <c:pt idx="1514">
                  <c:v>1614</c:v>
                </c:pt>
                <c:pt idx="1515">
                  <c:v>1615</c:v>
                </c:pt>
                <c:pt idx="1516">
                  <c:v>1616</c:v>
                </c:pt>
                <c:pt idx="1517">
                  <c:v>1617</c:v>
                </c:pt>
                <c:pt idx="1518">
                  <c:v>1618</c:v>
                </c:pt>
                <c:pt idx="1519">
                  <c:v>1619</c:v>
                </c:pt>
                <c:pt idx="1520">
                  <c:v>1620</c:v>
                </c:pt>
                <c:pt idx="1521">
                  <c:v>1621</c:v>
                </c:pt>
                <c:pt idx="1522">
                  <c:v>1622</c:v>
                </c:pt>
                <c:pt idx="1523">
                  <c:v>1623</c:v>
                </c:pt>
                <c:pt idx="1524">
                  <c:v>1624</c:v>
                </c:pt>
                <c:pt idx="1525">
                  <c:v>1625</c:v>
                </c:pt>
                <c:pt idx="1526">
                  <c:v>1626</c:v>
                </c:pt>
                <c:pt idx="1527">
                  <c:v>1627</c:v>
                </c:pt>
                <c:pt idx="1528">
                  <c:v>1628</c:v>
                </c:pt>
                <c:pt idx="1529">
                  <c:v>1629</c:v>
                </c:pt>
                <c:pt idx="1530">
                  <c:v>1630</c:v>
                </c:pt>
                <c:pt idx="1531">
                  <c:v>1631</c:v>
                </c:pt>
                <c:pt idx="1532">
                  <c:v>1632</c:v>
                </c:pt>
                <c:pt idx="1533">
                  <c:v>1633</c:v>
                </c:pt>
                <c:pt idx="1534">
                  <c:v>1634</c:v>
                </c:pt>
                <c:pt idx="1535">
                  <c:v>1635</c:v>
                </c:pt>
                <c:pt idx="1536">
                  <c:v>1636</c:v>
                </c:pt>
                <c:pt idx="1537">
                  <c:v>1637</c:v>
                </c:pt>
                <c:pt idx="1538">
                  <c:v>1638</c:v>
                </c:pt>
                <c:pt idx="1539">
                  <c:v>1639</c:v>
                </c:pt>
                <c:pt idx="1540">
                  <c:v>1640</c:v>
                </c:pt>
                <c:pt idx="1541">
                  <c:v>1641</c:v>
                </c:pt>
                <c:pt idx="1542">
                  <c:v>1642</c:v>
                </c:pt>
                <c:pt idx="1543">
                  <c:v>1643</c:v>
                </c:pt>
                <c:pt idx="1544">
                  <c:v>1644</c:v>
                </c:pt>
                <c:pt idx="1545">
                  <c:v>1645</c:v>
                </c:pt>
                <c:pt idx="1546">
                  <c:v>1646</c:v>
                </c:pt>
                <c:pt idx="1547">
                  <c:v>1647</c:v>
                </c:pt>
                <c:pt idx="1548">
                  <c:v>1648</c:v>
                </c:pt>
                <c:pt idx="1549">
                  <c:v>1649</c:v>
                </c:pt>
                <c:pt idx="1550">
                  <c:v>1650</c:v>
                </c:pt>
                <c:pt idx="1551">
                  <c:v>1651</c:v>
                </c:pt>
                <c:pt idx="1552">
                  <c:v>1652</c:v>
                </c:pt>
                <c:pt idx="1553">
                  <c:v>1653</c:v>
                </c:pt>
                <c:pt idx="1554">
                  <c:v>1654</c:v>
                </c:pt>
                <c:pt idx="1555">
                  <c:v>1655</c:v>
                </c:pt>
                <c:pt idx="1556">
                  <c:v>1656</c:v>
                </c:pt>
                <c:pt idx="1557">
                  <c:v>1657</c:v>
                </c:pt>
                <c:pt idx="1558">
                  <c:v>1658</c:v>
                </c:pt>
                <c:pt idx="1559">
                  <c:v>1659</c:v>
                </c:pt>
                <c:pt idx="1560">
                  <c:v>1660</c:v>
                </c:pt>
                <c:pt idx="1561">
                  <c:v>1661</c:v>
                </c:pt>
                <c:pt idx="1562">
                  <c:v>1662</c:v>
                </c:pt>
                <c:pt idx="1563">
                  <c:v>1663</c:v>
                </c:pt>
                <c:pt idx="1564">
                  <c:v>1664</c:v>
                </c:pt>
                <c:pt idx="1565">
                  <c:v>1665</c:v>
                </c:pt>
                <c:pt idx="1566">
                  <c:v>1666</c:v>
                </c:pt>
                <c:pt idx="1567">
                  <c:v>1667</c:v>
                </c:pt>
                <c:pt idx="1568">
                  <c:v>1668</c:v>
                </c:pt>
                <c:pt idx="1569">
                  <c:v>1669</c:v>
                </c:pt>
                <c:pt idx="1570">
                  <c:v>1670</c:v>
                </c:pt>
                <c:pt idx="1571">
                  <c:v>1671</c:v>
                </c:pt>
                <c:pt idx="1572">
                  <c:v>1672</c:v>
                </c:pt>
                <c:pt idx="1573">
                  <c:v>1673</c:v>
                </c:pt>
                <c:pt idx="1574">
                  <c:v>1674</c:v>
                </c:pt>
                <c:pt idx="1575">
                  <c:v>1675</c:v>
                </c:pt>
                <c:pt idx="1576">
                  <c:v>1676</c:v>
                </c:pt>
                <c:pt idx="1577">
                  <c:v>1677</c:v>
                </c:pt>
                <c:pt idx="1578">
                  <c:v>1678</c:v>
                </c:pt>
                <c:pt idx="1579">
                  <c:v>1679</c:v>
                </c:pt>
                <c:pt idx="1580">
                  <c:v>1680</c:v>
                </c:pt>
                <c:pt idx="1581">
                  <c:v>1681</c:v>
                </c:pt>
                <c:pt idx="1582">
                  <c:v>1682</c:v>
                </c:pt>
                <c:pt idx="1583">
                  <c:v>1683</c:v>
                </c:pt>
                <c:pt idx="1584">
                  <c:v>1684</c:v>
                </c:pt>
                <c:pt idx="1585">
                  <c:v>1685</c:v>
                </c:pt>
                <c:pt idx="1586">
                  <c:v>1686</c:v>
                </c:pt>
                <c:pt idx="1587">
                  <c:v>1687</c:v>
                </c:pt>
                <c:pt idx="1588">
                  <c:v>1688</c:v>
                </c:pt>
                <c:pt idx="1589">
                  <c:v>1689</c:v>
                </c:pt>
                <c:pt idx="1590">
                  <c:v>1690</c:v>
                </c:pt>
                <c:pt idx="1591">
                  <c:v>1691</c:v>
                </c:pt>
                <c:pt idx="1592">
                  <c:v>1692</c:v>
                </c:pt>
                <c:pt idx="1593">
                  <c:v>1693</c:v>
                </c:pt>
                <c:pt idx="1594">
                  <c:v>1694</c:v>
                </c:pt>
                <c:pt idx="1595">
                  <c:v>1695</c:v>
                </c:pt>
                <c:pt idx="1596">
                  <c:v>1696</c:v>
                </c:pt>
                <c:pt idx="1597">
                  <c:v>1697</c:v>
                </c:pt>
                <c:pt idx="1598">
                  <c:v>1698</c:v>
                </c:pt>
                <c:pt idx="1599">
                  <c:v>1699</c:v>
                </c:pt>
                <c:pt idx="1600">
                  <c:v>1700</c:v>
                </c:pt>
                <c:pt idx="1601">
                  <c:v>1701</c:v>
                </c:pt>
                <c:pt idx="1602">
                  <c:v>1702</c:v>
                </c:pt>
                <c:pt idx="1603">
                  <c:v>1703</c:v>
                </c:pt>
                <c:pt idx="1604">
                  <c:v>1704</c:v>
                </c:pt>
                <c:pt idx="1605">
                  <c:v>1705</c:v>
                </c:pt>
                <c:pt idx="1606">
                  <c:v>1706</c:v>
                </c:pt>
                <c:pt idx="1607">
                  <c:v>1707</c:v>
                </c:pt>
                <c:pt idx="1608">
                  <c:v>1708</c:v>
                </c:pt>
                <c:pt idx="1609">
                  <c:v>1709</c:v>
                </c:pt>
                <c:pt idx="1610">
                  <c:v>1710</c:v>
                </c:pt>
                <c:pt idx="1611">
                  <c:v>1711</c:v>
                </c:pt>
                <c:pt idx="1612">
                  <c:v>1712</c:v>
                </c:pt>
                <c:pt idx="1613">
                  <c:v>1713</c:v>
                </c:pt>
                <c:pt idx="1614">
                  <c:v>1714</c:v>
                </c:pt>
                <c:pt idx="1615">
                  <c:v>1715</c:v>
                </c:pt>
                <c:pt idx="1616">
                  <c:v>1716</c:v>
                </c:pt>
                <c:pt idx="1617">
                  <c:v>1717</c:v>
                </c:pt>
                <c:pt idx="1618">
                  <c:v>1718</c:v>
                </c:pt>
                <c:pt idx="1619">
                  <c:v>1719</c:v>
                </c:pt>
                <c:pt idx="1620">
                  <c:v>1720</c:v>
                </c:pt>
                <c:pt idx="1621">
                  <c:v>1721</c:v>
                </c:pt>
                <c:pt idx="1622">
                  <c:v>1722</c:v>
                </c:pt>
                <c:pt idx="1623">
                  <c:v>1723</c:v>
                </c:pt>
                <c:pt idx="1624">
                  <c:v>1724</c:v>
                </c:pt>
                <c:pt idx="1625">
                  <c:v>1725</c:v>
                </c:pt>
                <c:pt idx="1626">
                  <c:v>1726</c:v>
                </c:pt>
                <c:pt idx="1627">
                  <c:v>1727</c:v>
                </c:pt>
                <c:pt idx="1628">
                  <c:v>1728</c:v>
                </c:pt>
                <c:pt idx="1629">
                  <c:v>1729</c:v>
                </c:pt>
                <c:pt idx="1630">
                  <c:v>1730</c:v>
                </c:pt>
                <c:pt idx="1631">
                  <c:v>1731</c:v>
                </c:pt>
                <c:pt idx="1632">
                  <c:v>1732</c:v>
                </c:pt>
                <c:pt idx="1633">
                  <c:v>1733</c:v>
                </c:pt>
                <c:pt idx="1634">
                  <c:v>1734</c:v>
                </c:pt>
                <c:pt idx="1635">
                  <c:v>1735</c:v>
                </c:pt>
                <c:pt idx="1636">
                  <c:v>1736</c:v>
                </c:pt>
                <c:pt idx="1637">
                  <c:v>1737</c:v>
                </c:pt>
                <c:pt idx="1638">
                  <c:v>1738</c:v>
                </c:pt>
                <c:pt idx="1639">
                  <c:v>1739</c:v>
                </c:pt>
                <c:pt idx="1640">
                  <c:v>1740</c:v>
                </c:pt>
                <c:pt idx="1641">
                  <c:v>1741</c:v>
                </c:pt>
                <c:pt idx="1642">
                  <c:v>1742</c:v>
                </c:pt>
                <c:pt idx="1643">
                  <c:v>1743</c:v>
                </c:pt>
                <c:pt idx="1644">
                  <c:v>1744</c:v>
                </c:pt>
                <c:pt idx="1645">
                  <c:v>1745</c:v>
                </c:pt>
                <c:pt idx="1646">
                  <c:v>1746</c:v>
                </c:pt>
                <c:pt idx="1647">
                  <c:v>1747</c:v>
                </c:pt>
                <c:pt idx="1648">
                  <c:v>1748</c:v>
                </c:pt>
                <c:pt idx="1649">
                  <c:v>1749</c:v>
                </c:pt>
                <c:pt idx="1650">
                  <c:v>1750</c:v>
                </c:pt>
                <c:pt idx="1651">
                  <c:v>1751</c:v>
                </c:pt>
                <c:pt idx="1652">
                  <c:v>1752</c:v>
                </c:pt>
                <c:pt idx="1653">
                  <c:v>1753</c:v>
                </c:pt>
                <c:pt idx="1654">
                  <c:v>1754</c:v>
                </c:pt>
                <c:pt idx="1655">
                  <c:v>1755</c:v>
                </c:pt>
                <c:pt idx="1656">
                  <c:v>1756</c:v>
                </c:pt>
                <c:pt idx="1657">
                  <c:v>1757</c:v>
                </c:pt>
                <c:pt idx="1658">
                  <c:v>1758</c:v>
                </c:pt>
                <c:pt idx="1659">
                  <c:v>1759</c:v>
                </c:pt>
                <c:pt idx="1660">
                  <c:v>1760</c:v>
                </c:pt>
                <c:pt idx="1661">
                  <c:v>1761</c:v>
                </c:pt>
                <c:pt idx="1662">
                  <c:v>1762</c:v>
                </c:pt>
                <c:pt idx="1663">
                  <c:v>1763</c:v>
                </c:pt>
                <c:pt idx="1664">
                  <c:v>1764</c:v>
                </c:pt>
                <c:pt idx="1665">
                  <c:v>1765</c:v>
                </c:pt>
                <c:pt idx="1666">
                  <c:v>1766</c:v>
                </c:pt>
                <c:pt idx="1667">
                  <c:v>1767</c:v>
                </c:pt>
                <c:pt idx="1668">
                  <c:v>1768</c:v>
                </c:pt>
                <c:pt idx="1669">
                  <c:v>1769</c:v>
                </c:pt>
                <c:pt idx="1670">
                  <c:v>1770</c:v>
                </c:pt>
                <c:pt idx="1671">
                  <c:v>1771</c:v>
                </c:pt>
                <c:pt idx="1672">
                  <c:v>1772</c:v>
                </c:pt>
                <c:pt idx="1673">
                  <c:v>1773</c:v>
                </c:pt>
                <c:pt idx="1674">
                  <c:v>1774</c:v>
                </c:pt>
                <c:pt idx="1675">
                  <c:v>1775</c:v>
                </c:pt>
                <c:pt idx="1676">
                  <c:v>1776</c:v>
                </c:pt>
                <c:pt idx="1677">
                  <c:v>1777</c:v>
                </c:pt>
                <c:pt idx="1678">
                  <c:v>1778</c:v>
                </c:pt>
                <c:pt idx="1679">
                  <c:v>1779</c:v>
                </c:pt>
                <c:pt idx="1680">
                  <c:v>1780</c:v>
                </c:pt>
                <c:pt idx="1681">
                  <c:v>1781</c:v>
                </c:pt>
                <c:pt idx="1682">
                  <c:v>1782</c:v>
                </c:pt>
                <c:pt idx="1683">
                  <c:v>1783</c:v>
                </c:pt>
                <c:pt idx="1684">
                  <c:v>1784</c:v>
                </c:pt>
                <c:pt idx="1685">
                  <c:v>1785</c:v>
                </c:pt>
                <c:pt idx="1686">
                  <c:v>1786</c:v>
                </c:pt>
                <c:pt idx="1687">
                  <c:v>1787</c:v>
                </c:pt>
                <c:pt idx="1688">
                  <c:v>1788</c:v>
                </c:pt>
                <c:pt idx="1689">
                  <c:v>1789</c:v>
                </c:pt>
                <c:pt idx="1690">
                  <c:v>1790</c:v>
                </c:pt>
                <c:pt idx="1691">
                  <c:v>1791</c:v>
                </c:pt>
                <c:pt idx="1692">
                  <c:v>1792</c:v>
                </c:pt>
                <c:pt idx="1693">
                  <c:v>1793</c:v>
                </c:pt>
                <c:pt idx="1694">
                  <c:v>1794</c:v>
                </c:pt>
                <c:pt idx="1695">
                  <c:v>1795</c:v>
                </c:pt>
                <c:pt idx="1696">
                  <c:v>1796</c:v>
                </c:pt>
                <c:pt idx="1697">
                  <c:v>1797</c:v>
                </c:pt>
                <c:pt idx="1698">
                  <c:v>1798</c:v>
                </c:pt>
                <c:pt idx="1699">
                  <c:v>1799</c:v>
                </c:pt>
                <c:pt idx="1700">
                  <c:v>1800</c:v>
                </c:pt>
                <c:pt idx="1701">
                  <c:v>1801</c:v>
                </c:pt>
                <c:pt idx="1702">
                  <c:v>1802</c:v>
                </c:pt>
                <c:pt idx="1703">
                  <c:v>1803</c:v>
                </c:pt>
                <c:pt idx="1704">
                  <c:v>1804</c:v>
                </c:pt>
                <c:pt idx="1705">
                  <c:v>1805</c:v>
                </c:pt>
                <c:pt idx="1706">
                  <c:v>1806</c:v>
                </c:pt>
                <c:pt idx="1707">
                  <c:v>1807</c:v>
                </c:pt>
                <c:pt idx="1708">
                  <c:v>1808</c:v>
                </c:pt>
                <c:pt idx="1709">
                  <c:v>1809</c:v>
                </c:pt>
                <c:pt idx="1710">
                  <c:v>1810</c:v>
                </c:pt>
                <c:pt idx="1711">
                  <c:v>1811</c:v>
                </c:pt>
                <c:pt idx="1712">
                  <c:v>1812</c:v>
                </c:pt>
                <c:pt idx="1713">
                  <c:v>1813</c:v>
                </c:pt>
                <c:pt idx="1714">
                  <c:v>1814</c:v>
                </c:pt>
                <c:pt idx="1715">
                  <c:v>1815</c:v>
                </c:pt>
                <c:pt idx="1716">
                  <c:v>1816</c:v>
                </c:pt>
                <c:pt idx="1717">
                  <c:v>1817</c:v>
                </c:pt>
                <c:pt idx="1718">
                  <c:v>1818</c:v>
                </c:pt>
                <c:pt idx="1719">
                  <c:v>1819</c:v>
                </c:pt>
                <c:pt idx="1720">
                  <c:v>1820</c:v>
                </c:pt>
                <c:pt idx="1721">
                  <c:v>1821</c:v>
                </c:pt>
                <c:pt idx="1722">
                  <c:v>1822</c:v>
                </c:pt>
                <c:pt idx="1723">
                  <c:v>1823</c:v>
                </c:pt>
                <c:pt idx="1724">
                  <c:v>1824</c:v>
                </c:pt>
                <c:pt idx="1725">
                  <c:v>1825</c:v>
                </c:pt>
                <c:pt idx="1726">
                  <c:v>1826</c:v>
                </c:pt>
                <c:pt idx="1727">
                  <c:v>1827</c:v>
                </c:pt>
                <c:pt idx="1728">
                  <c:v>1828</c:v>
                </c:pt>
                <c:pt idx="1729">
                  <c:v>1829</c:v>
                </c:pt>
                <c:pt idx="1730">
                  <c:v>1830</c:v>
                </c:pt>
                <c:pt idx="1731">
                  <c:v>1831</c:v>
                </c:pt>
                <c:pt idx="1732">
                  <c:v>1832</c:v>
                </c:pt>
                <c:pt idx="1733">
                  <c:v>1833</c:v>
                </c:pt>
                <c:pt idx="1734">
                  <c:v>1834</c:v>
                </c:pt>
                <c:pt idx="1735">
                  <c:v>1835</c:v>
                </c:pt>
                <c:pt idx="1736">
                  <c:v>1836</c:v>
                </c:pt>
                <c:pt idx="1737">
                  <c:v>1837</c:v>
                </c:pt>
                <c:pt idx="1738">
                  <c:v>1838</c:v>
                </c:pt>
                <c:pt idx="1739">
                  <c:v>1839</c:v>
                </c:pt>
                <c:pt idx="1740">
                  <c:v>1840</c:v>
                </c:pt>
                <c:pt idx="1741">
                  <c:v>1841</c:v>
                </c:pt>
                <c:pt idx="1742">
                  <c:v>1842</c:v>
                </c:pt>
                <c:pt idx="1743">
                  <c:v>1843</c:v>
                </c:pt>
                <c:pt idx="1744">
                  <c:v>1844</c:v>
                </c:pt>
                <c:pt idx="1745">
                  <c:v>1845</c:v>
                </c:pt>
                <c:pt idx="1746">
                  <c:v>1846</c:v>
                </c:pt>
                <c:pt idx="1747">
                  <c:v>1847</c:v>
                </c:pt>
                <c:pt idx="1748">
                  <c:v>1848</c:v>
                </c:pt>
                <c:pt idx="1749">
                  <c:v>1849</c:v>
                </c:pt>
                <c:pt idx="1750">
                  <c:v>1850</c:v>
                </c:pt>
                <c:pt idx="1751">
                  <c:v>1851</c:v>
                </c:pt>
                <c:pt idx="1752">
                  <c:v>1852</c:v>
                </c:pt>
                <c:pt idx="1753">
                  <c:v>1853</c:v>
                </c:pt>
                <c:pt idx="1754">
                  <c:v>1854</c:v>
                </c:pt>
                <c:pt idx="1755">
                  <c:v>1855</c:v>
                </c:pt>
                <c:pt idx="1756">
                  <c:v>1856</c:v>
                </c:pt>
                <c:pt idx="1757">
                  <c:v>1857</c:v>
                </c:pt>
                <c:pt idx="1758">
                  <c:v>1858</c:v>
                </c:pt>
                <c:pt idx="1759">
                  <c:v>1859</c:v>
                </c:pt>
                <c:pt idx="1760">
                  <c:v>1860</c:v>
                </c:pt>
                <c:pt idx="1761">
                  <c:v>1861</c:v>
                </c:pt>
                <c:pt idx="1762">
                  <c:v>1862</c:v>
                </c:pt>
                <c:pt idx="1763">
                  <c:v>1863</c:v>
                </c:pt>
                <c:pt idx="1764">
                  <c:v>1864</c:v>
                </c:pt>
                <c:pt idx="1765">
                  <c:v>1865</c:v>
                </c:pt>
                <c:pt idx="1766">
                  <c:v>1866</c:v>
                </c:pt>
                <c:pt idx="1767">
                  <c:v>1867</c:v>
                </c:pt>
                <c:pt idx="1768">
                  <c:v>1868</c:v>
                </c:pt>
                <c:pt idx="1769">
                  <c:v>1869</c:v>
                </c:pt>
                <c:pt idx="1770">
                  <c:v>1870</c:v>
                </c:pt>
                <c:pt idx="1771">
                  <c:v>1871</c:v>
                </c:pt>
                <c:pt idx="1772">
                  <c:v>1872</c:v>
                </c:pt>
                <c:pt idx="1773">
                  <c:v>1873</c:v>
                </c:pt>
                <c:pt idx="1774">
                  <c:v>1874</c:v>
                </c:pt>
                <c:pt idx="1775">
                  <c:v>1875</c:v>
                </c:pt>
                <c:pt idx="1776">
                  <c:v>1876</c:v>
                </c:pt>
                <c:pt idx="1777">
                  <c:v>1877</c:v>
                </c:pt>
                <c:pt idx="1778">
                  <c:v>1878</c:v>
                </c:pt>
                <c:pt idx="1779">
                  <c:v>1879</c:v>
                </c:pt>
                <c:pt idx="1780">
                  <c:v>1880</c:v>
                </c:pt>
                <c:pt idx="1781">
                  <c:v>1881</c:v>
                </c:pt>
                <c:pt idx="1782">
                  <c:v>1882</c:v>
                </c:pt>
                <c:pt idx="1783">
                  <c:v>1883</c:v>
                </c:pt>
                <c:pt idx="1784">
                  <c:v>1884</c:v>
                </c:pt>
                <c:pt idx="1785">
                  <c:v>1885</c:v>
                </c:pt>
                <c:pt idx="1786">
                  <c:v>1886</c:v>
                </c:pt>
                <c:pt idx="1787">
                  <c:v>1887</c:v>
                </c:pt>
                <c:pt idx="1788">
                  <c:v>1888</c:v>
                </c:pt>
                <c:pt idx="1789">
                  <c:v>1889</c:v>
                </c:pt>
                <c:pt idx="1790">
                  <c:v>1890</c:v>
                </c:pt>
                <c:pt idx="1791">
                  <c:v>1891</c:v>
                </c:pt>
                <c:pt idx="1792">
                  <c:v>1892</c:v>
                </c:pt>
                <c:pt idx="1793">
                  <c:v>1893</c:v>
                </c:pt>
                <c:pt idx="1794">
                  <c:v>1894</c:v>
                </c:pt>
                <c:pt idx="1795">
                  <c:v>1895</c:v>
                </c:pt>
                <c:pt idx="1796">
                  <c:v>1896</c:v>
                </c:pt>
                <c:pt idx="1797">
                  <c:v>1897</c:v>
                </c:pt>
                <c:pt idx="1798">
                  <c:v>1898</c:v>
                </c:pt>
                <c:pt idx="1799">
                  <c:v>1899</c:v>
                </c:pt>
                <c:pt idx="1800">
                  <c:v>1900</c:v>
                </c:pt>
                <c:pt idx="1801">
                  <c:v>1901</c:v>
                </c:pt>
                <c:pt idx="1802">
                  <c:v>1902</c:v>
                </c:pt>
                <c:pt idx="1803">
                  <c:v>1903</c:v>
                </c:pt>
                <c:pt idx="1804">
                  <c:v>1904</c:v>
                </c:pt>
                <c:pt idx="1805">
                  <c:v>1905</c:v>
                </c:pt>
                <c:pt idx="1806">
                  <c:v>1906</c:v>
                </c:pt>
                <c:pt idx="1807">
                  <c:v>1907</c:v>
                </c:pt>
                <c:pt idx="1808">
                  <c:v>1908</c:v>
                </c:pt>
                <c:pt idx="1809">
                  <c:v>1909</c:v>
                </c:pt>
                <c:pt idx="1810">
                  <c:v>1910</c:v>
                </c:pt>
                <c:pt idx="1811">
                  <c:v>1911</c:v>
                </c:pt>
                <c:pt idx="1812">
                  <c:v>1912</c:v>
                </c:pt>
                <c:pt idx="1813">
                  <c:v>1913</c:v>
                </c:pt>
                <c:pt idx="1814">
                  <c:v>1914</c:v>
                </c:pt>
                <c:pt idx="1815">
                  <c:v>1915</c:v>
                </c:pt>
                <c:pt idx="1816">
                  <c:v>1916</c:v>
                </c:pt>
                <c:pt idx="1817">
                  <c:v>1917</c:v>
                </c:pt>
                <c:pt idx="1818">
                  <c:v>1918</c:v>
                </c:pt>
                <c:pt idx="1819">
                  <c:v>1919</c:v>
                </c:pt>
                <c:pt idx="1820">
                  <c:v>1920</c:v>
                </c:pt>
                <c:pt idx="1821">
                  <c:v>1921</c:v>
                </c:pt>
                <c:pt idx="1822">
                  <c:v>1922</c:v>
                </c:pt>
                <c:pt idx="1823">
                  <c:v>1923</c:v>
                </c:pt>
                <c:pt idx="1824">
                  <c:v>1924</c:v>
                </c:pt>
                <c:pt idx="1825">
                  <c:v>1925</c:v>
                </c:pt>
                <c:pt idx="1826">
                  <c:v>1926</c:v>
                </c:pt>
                <c:pt idx="1827">
                  <c:v>1927</c:v>
                </c:pt>
                <c:pt idx="1828">
                  <c:v>1928</c:v>
                </c:pt>
                <c:pt idx="1829">
                  <c:v>1929</c:v>
                </c:pt>
                <c:pt idx="1830">
                  <c:v>1930</c:v>
                </c:pt>
                <c:pt idx="1831">
                  <c:v>1931</c:v>
                </c:pt>
                <c:pt idx="1832">
                  <c:v>1932</c:v>
                </c:pt>
                <c:pt idx="1833">
                  <c:v>1933</c:v>
                </c:pt>
                <c:pt idx="1834">
                  <c:v>1934</c:v>
                </c:pt>
                <c:pt idx="1835">
                  <c:v>1935</c:v>
                </c:pt>
                <c:pt idx="1836">
                  <c:v>1936</c:v>
                </c:pt>
                <c:pt idx="1837">
                  <c:v>1937</c:v>
                </c:pt>
                <c:pt idx="1838">
                  <c:v>1938</c:v>
                </c:pt>
                <c:pt idx="1839">
                  <c:v>1939</c:v>
                </c:pt>
                <c:pt idx="1840">
                  <c:v>1940</c:v>
                </c:pt>
                <c:pt idx="1841">
                  <c:v>1941</c:v>
                </c:pt>
                <c:pt idx="1842">
                  <c:v>1942</c:v>
                </c:pt>
                <c:pt idx="1843">
                  <c:v>1943</c:v>
                </c:pt>
                <c:pt idx="1844">
                  <c:v>1944</c:v>
                </c:pt>
                <c:pt idx="1845">
                  <c:v>1945</c:v>
                </c:pt>
                <c:pt idx="1846">
                  <c:v>1946</c:v>
                </c:pt>
                <c:pt idx="1847">
                  <c:v>1947</c:v>
                </c:pt>
                <c:pt idx="1848">
                  <c:v>1948</c:v>
                </c:pt>
                <c:pt idx="1849">
                  <c:v>1949</c:v>
                </c:pt>
                <c:pt idx="1850">
                  <c:v>1950</c:v>
                </c:pt>
                <c:pt idx="1851">
                  <c:v>1951</c:v>
                </c:pt>
                <c:pt idx="1852">
                  <c:v>1952</c:v>
                </c:pt>
                <c:pt idx="1853">
                  <c:v>1953</c:v>
                </c:pt>
                <c:pt idx="1854">
                  <c:v>1954</c:v>
                </c:pt>
                <c:pt idx="1855">
                  <c:v>1955</c:v>
                </c:pt>
                <c:pt idx="1856">
                  <c:v>1956</c:v>
                </c:pt>
                <c:pt idx="1857">
                  <c:v>1957</c:v>
                </c:pt>
                <c:pt idx="1858">
                  <c:v>1958</c:v>
                </c:pt>
                <c:pt idx="1859">
                  <c:v>1959</c:v>
                </c:pt>
                <c:pt idx="1860">
                  <c:v>1960</c:v>
                </c:pt>
                <c:pt idx="1861">
                  <c:v>1961</c:v>
                </c:pt>
                <c:pt idx="1862">
                  <c:v>1962</c:v>
                </c:pt>
                <c:pt idx="1863">
                  <c:v>1963</c:v>
                </c:pt>
                <c:pt idx="1864">
                  <c:v>1964</c:v>
                </c:pt>
                <c:pt idx="1865">
                  <c:v>1965</c:v>
                </c:pt>
                <c:pt idx="1866">
                  <c:v>1966</c:v>
                </c:pt>
                <c:pt idx="1867">
                  <c:v>1967</c:v>
                </c:pt>
                <c:pt idx="1868">
                  <c:v>1968</c:v>
                </c:pt>
                <c:pt idx="1869">
                  <c:v>1969</c:v>
                </c:pt>
                <c:pt idx="1870">
                  <c:v>1970</c:v>
                </c:pt>
                <c:pt idx="1871">
                  <c:v>1971</c:v>
                </c:pt>
                <c:pt idx="1872">
                  <c:v>1972</c:v>
                </c:pt>
                <c:pt idx="1873">
                  <c:v>1973</c:v>
                </c:pt>
                <c:pt idx="1874">
                  <c:v>1974</c:v>
                </c:pt>
                <c:pt idx="1875">
                  <c:v>1975</c:v>
                </c:pt>
                <c:pt idx="1876">
                  <c:v>1976</c:v>
                </c:pt>
                <c:pt idx="1877">
                  <c:v>1977</c:v>
                </c:pt>
                <c:pt idx="1878">
                  <c:v>1978</c:v>
                </c:pt>
                <c:pt idx="1879">
                  <c:v>1979</c:v>
                </c:pt>
                <c:pt idx="1880">
                  <c:v>1980</c:v>
                </c:pt>
                <c:pt idx="1881">
                  <c:v>1981</c:v>
                </c:pt>
                <c:pt idx="1882">
                  <c:v>1982</c:v>
                </c:pt>
                <c:pt idx="1883">
                  <c:v>1983</c:v>
                </c:pt>
                <c:pt idx="1884">
                  <c:v>1984</c:v>
                </c:pt>
                <c:pt idx="1885">
                  <c:v>1985</c:v>
                </c:pt>
                <c:pt idx="1886">
                  <c:v>1986</c:v>
                </c:pt>
                <c:pt idx="1887">
                  <c:v>1987</c:v>
                </c:pt>
                <c:pt idx="1888">
                  <c:v>1988</c:v>
                </c:pt>
                <c:pt idx="1889">
                  <c:v>1989</c:v>
                </c:pt>
                <c:pt idx="1890">
                  <c:v>1990</c:v>
                </c:pt>
                <c:pt idx="1891">
                  <c:v>1991</c:v>
                </c:pt>
                <c:pt idx="1892">
                  <c:v>1992</c:v>
                </c:pt>
                <c:pt idx="1893">
                  <c:v>1993</c:v>
                </c:pt>
                <c:pt idx="1894">
                  <c:v>1994</c:v>
                </c:pt>
                <c:pt idx="1895">
                  <c:v>1995</c:v>
                </c:pt>
                <c:pt idx="1896">
                  <c:v>1996</c:v>
                </c:pt>
                <c:pt idx="1897">
                  <c:v>1997</c:v>
                </c:pt>
                <c:pt idx="1898">
                  <c:v>1998</c:v>
                </c:pt>
                <c:pt idx="1899">
                  <c:v>1999</c:v>
                </c:pt>
                <c:pt idx="1900">
                  <c:v>2000</c:v>
                </c:pt>
                <c:pt idx="1901">
                  <c:v>2001</c:v>
                </c:pt>
                <c:pt idx="1902">
                  <c:v>2002</c:v>
                </c:pt>
                <c:pt idx="1903">
                  <c:v>2003</c:v>
                </c:pt>
                <c:pt idx="1904">
                  <c:v>2004</c:v>
                </c:pt>
                <c:pt idx="1905">
                  <c:v>2005</c:v>
                </c:pt>
                <c:pt idx="1906">
                  <c:v>2006</c:v>
                </c:pt>
                <c:pt idx="1907">
                  <c:v>2007</c:v>
                </c:pt>
                <c:pt idx="1908">
                  <c:v>2008</c:v>
                </c:pt>
                <c:pt idx="1909">
                  <c:v>2009</c:v>
                </c:pt>
                <c:pt idx="1910">
                  <c:v>2010</c:v>
                </c:pt>
                <c:pt idx="1911">
                  <c:v>2011</c:v>
                </c:pt>
                <c:pt idx="1912">
                  <c:v>2012</c:v>
                </c:pt>
                <c:pt idx="1913">
                  <c:v>2013</c:v>
                </c:pt>
                <c:pt idx="1914">
                  <c:v>2014</c:v>
                </c:pt>
                <c:pt idx="1915">
                  <c:v>2015</c:v>
                </c:pt>
                <c:pt idx="1916">
                  <c:v>2016</c:v>
                </c:pt>
                <c:pt idx="1917">
                  <c:v>2017</c:v>
                </c:pt>
                <c:pt idx="1918">
                  <c:v>2018</c:v>
                </c:pt>
                <c:pt idx="1919">
                  <c:v>2019</c:v>
                </c:pt>
                <c:pt idx="1920">
                  <c:v>2020</c:v>
                </c:pt>
                <c:pt idx="1921">
                  <c:v>2021</c:v>
                </c:pt>
                <c:pt idx="1922">
                  <c:v>2022</c:v>
                </c:pt>
                <c:pt idx="1923">
                  <c:v>2023</c:v>
                </c:pt>
                <c:pt idx="1924">
                  <c:v>2024</c:v>
                </c:pt>
                <c:pt idx="1925">
                  <c:v>2025</c:v>
                </c:pt>
                <c:pt idx="1926">
                  <c:v>2026</c:v>
                </c:pt>
                <c:pt idx="1927">
                  <c:v>2027</c:v>
                </c:pt>
                <c:pt idx="1928">
                  <c:v>2028</c:v>
                </c:pt>
                <c:pt idx="1929">
                  <c:v>2029</c:v>
                </c:pt>
                <c:pt idx="1930">
                  <c:v>2030</c:v>
                </c:pt>
                <c:pt idx="1931">
                  <c:v>2031</c:v>
                </c:pt>
                <c:pt idx="1932">
                  <c:v>2032</c:v>
                </c:pt>
                <c:pt idx="1933">
                  <c:v>2033</c:v>
                </c:pt>
                <c:pt idx="1934">
                  <c:v>2034</c:v>
                </c:pt>
                <c:pt idx="1935">
                  <c:v>2035</c:v>
                </c:pt>
                <c:pt idx="1936">
                  <c:v>2036</c:v>
                </c:pt>
                <c:pt idx="1937">
                  <c:v>2037</c:v>
                </c:pt>
                <c:pt idx="1938">
                  <c:v>2038</c:v>
                </c:pt>
                <c:pt idx="1939">
                  <c:v>2039</c:v>
                </c:pt>
                <c:pt idx="1940">
                  <c:v>2040</c:v>
                </c:pt>
                <c:pt idx="1941">
                  <c:v>2041</c:v>
                </c:pt>
                <c:pt idx="1942">
                  <c:v>2042</c:v>
                </c:pt>
                <c:pt idx="1943">
                  <c:v>2043</c:v>
                </c:pt>
                <c:pt idx="1944">
                  <c:v>2044</c:v>
                </c:pt>
                <c:pt idx="1945">
                  <c:v>2045</c:v>
                </c:pt>
                <c:pt idx="1946">
                  <c:v>2046</c:v>
                </c:pt>
                <c:pt idx="1947">
                  <c:v>2047</c:v>
                </c:pt>
                <c:pt idx="1948">
                  <c:v>2048</c:v>
                </c:pt>
                <c:pt idx="1949">
                  <c:v>2049</c:v>
                </c:pt>
                <c:pt idx="1950">
                  <c:v>2050</c:v>
                </c:pt>
                <c:pt idx="1951">
                  <c:v>2051</c:v>
                </c:pt>
                <c:pt idx="1952">
                  <c:v>2052</c:v>
                </c:pt>
                <c:pt idx="1953">
                  <c:v>2053</c:v>
                </c:pt>
                <c:pt idx="1954">
                  <c:v>2054</c:v>
                </c:pt>
                <c:pt idx="1955">
                  <c:v>2055</c:v>
                </c:pt>
                <c:pt idx="1956">
                  <c:v>2056</c:v>
                </c:pt>
                <c:pt idx="1957">
                  <c:v>2057</c:v>
                </c:pt>
                <c:pt idx="1958">
                  <c:v>2058</c:v>
                </c:pt>
                <c:pt idx="1959">
                  <c:v>2059</c:v>
                </c:pt>
                <c:pt idx="1960">
                  <c:v>2060</c:v>
                </c:pt>
                <c:pt idx="1961">
                  <c:v>2061</c:v>
                </c:pt>
                <c:pt idx="1962">
                  <c:v>2062</c:v>
                </c:pt>
                <c:pt idx="1963">
                  <c:v>2063</c:v>
                </c:pt>
                <c:pt idx="1964">
                  <c:v>2064</c:v>
                </c:pt>
                <c:pt idx="1965">
                  <c:v>2065</c:v>
                </c:pt>
                <c:pt idx="1966">
                  <c:v>2066</c:v>
                </c:pt>
                <c:pt idx="1967">
                  <c:v>2067</c:v>
                </c:pt>
                <c:pt idx="1968">
                  <c:v>2068</c:v>
                </c:pt>
                <c:pt idx="1969">
                  <c:v>2069</c:v>
                </c:pt>
                <c:pt idx="1970">
                  <c:v>2070</c:v>
                </c:pt>
                <c:pt idx="1971">
                  <c:v>2071</c:v>
                </c:pt>
                <c:pt idx="1972">
                  <c:v>2072</c:v>
                </c:pt>
                <c:pt idx="1973">
                  <c:v>2073</c:v>
                </c:pt>
                <c:pt idx="1974">
                  <c:v>2074</c:v>
                </c:pt>
                <c:pt idx="1975">
                  <c:v>2075</c:v>
                </c:pt>
                <c:pt idx="1976">
                  <c:v>2076</c:v>
                </c:pt>
                <c:pt idx="1977">
                  <c:v>2077</c:v>
                </c:pt>
                <c:pt idx="1978">
                  <c:v>2078</c:v>
                </c:pt>
                <c:pt idx="1979">
                  <c:v>2079</c:v>
                </c:pt>
                <c:pt idx="1980">
                  <c:v>2080</c:v>
                </c:pt>
                <c:pt idx="1981">
                  <c:v>2081</c:v>
                </c:pt>
                <c:pt idx="1982">
                  <c:v>2082</c:v>
                </c:pt>
                <c:pt idx="1983">
                  <c:v>2083</c:v>
                </c:pt>
                <c:pt idx="1984">
                  <c:v>2084</c:v>
                </c:pt>
                <c:pt idx="1985">
                  <c:v>2085</c:v>
                </c:pt>
                <c:pt idx="1986">
                  <c:v>2086</c:v>
                </c:pt>
                <c:pt idx="1987">
                  <c:v>2087</c:v>
                </c:pt>
                <c:pt idx="1988">
                  <c:v>2088</c:v>
                </c:pt>
                <c:pt idx="1989">
                  <c:v>2089</c:v>
                </c:pt>
                <c:pt idx="1990">
                  <c:v>2090</c:v>
                </c:pt>
                <c:pt idx="1991">
                  <c:v>2091</c:v>
                </c:pt>
                <c:pt idx="1992">
                  <c:v>2092</c:v>
                </c:pt>
                <c:pt idx="1993">
                  <c:v>2093</c:v>
                </c:pt>
                <c:pt idx="1994">
                  <c:v>2094</c:v>
                </c:pt>
                <c:pt idx="1995">
                  <c:v>2095</c:v>
                </c:pt>
                <c:pt idx="1996">
                  <c:v>2096</c:v>
                </c:pt>
                <c:pt idx="1997">
                  <c:v>2097</c:v>
                </c:pt>
                <c:pt idx="1998">
                  <c:v>2098</c:v>
                </c:pt>
                <c:pt idx="1999">
                  <c:v>2099</c:v>
                </c:pt>
                <c:pt idx="2000">
                  <c:v>2100</c:v>
                </c:pt>
                <c:pt idx="2001">
                  <c:v>2101</c:v>
                </c:pt>
                <c:pt idx="2002">
                  <c:v>2102</c:v>
                </c:pt>
                <c:pt idx="2003">
                  <c:v>2103</c:v>
                </c:pt>
                <c:pt idx="2004">
                  <c:v>2104</c:v>
                </c:pt>
                <c:pt idx="2005">
                  <c:v>2105</c:v>
                </c:pt>
                <c:pt idx="2006">
                  <c:v>2106</c:v>
                </c:pt>
                <c:pt idx="2007">
                  <c:v>2107</c:v>
                </c:pt>
                <c:pt idx="2008">
                  <c:v>2108</c:v>
                </c:pt>
                <c:pt idx="2009">
                  <c:v>2109</c:v>
                </c:pt>
                <c:pt idx="2010">
                  <c:v>2110</c:v>
                </c:pt>
                <c:pt idx="2011">
                  <c:v>2111</c:v>
                </c:pt>
                <c:pt idx="2012">
                  <c:v>2112</c:v>
                </c:pt>
                <c:pt idx="2013">
                  <c:v>2113</c:v>
                </c:pt>
                <c:pt idx="2014">
                  <c:v>2114</c:v>
                </c:pt>
                <c:pt idx="2015">
                  <c:v>2115</c:v>
                </c:pt>
                <c:pt idx="2016">
                  <c:v>2116</c:v>
                </c:pt>
                <c:pt idx="2017">
                  <c:v>2117</c:v>
                </c:pt>
                <c:pt idx="2018">
                  <c:v>2118</c:v>
                </c:pt>
                <c:pt idx="2019">
                  <c:v>2119</c:v>
                </c:pt>
                <c:pt idx="2020">
                  <c:v>2120</c:v>
                </c:pt>
                <c:pt idx="2021">
                  <c:v>2121</c:v>
                </c:pt>
                <c:pt idx="2022">
                  <c:v>2122</c:v>
                </c:pt>
                <c:pt idx="2023">
                  <c:v>2123</c:v>
                </c:pt>
                <c:pt idx="2024">
                  <c:v>2124</c:v>
                </c:pt>
                <c:pt idx="2025">
                  <c:v>2125</c:v>
                </c:pt>
                <c:pt idx="2026">
                  <c:v>2126</c:v>
                </c:pt>
                <c:pt idx="2027">
                  <c:v>2127</c:v>
                </c:pt>
                <c:pt idx="2028">
                  <c:v>2128</c:v>
                </c:pt>
                <c:pt idx="2029">
                  <c:v>2129</c:v>
                </c:pt>
                <c:pt idx="2030">
                  <c:v>2130</c:v>
                </c:pt>
                <c:pt idx="2031">
                  <c:v>2131</c:v>
                </c:pt>
                <c:pt idx="2032">
                  <c:v>2132</c:v>
                </c:pt>
                <c:pt idx="2033">
                  <c:v>2133</c:v>
                </c:pt>
                <c:pt idx="2034">
                  <c:v>2134</c:v>
                </c:pt>
                <c:pt idx="2035">
                  <c:v>2135</c:v>
                </c:pt>
                <c:pt idx="2036">
                  <c:v>2136</c:v>
                </c:pt>
                <c:pt idx="2037">
                  <c:v>2137</c:v>
                </c:pt>
                <c:pt idx="2038">
                  <c:v>2138</c:v>
                </c:pt>
                <c:pt idx="2039">
                  <c:v>2139</c:v>
                </c:pt>
                <c:pt idx="2040">
                  <c:v>2140</c:v>
                </c:pt>
                <c:pt idx="2041">
                  <c:v>2141</c:v>
                </c:pt>
                <c:pt idx="2042">
                  <c:v>2142</c:v>
                </c:pt>
                <c:pt idx="2043">
                  <c:v>2143</c:v>
                </c:pt>
                <c:pt idx="2044">
                  <c:v>2144</c:v>
                </c:pt>
                <c:pt idx="2045">
                  <c:v>2145</c:v>
                </c:pt>
                <c:pt idx="2046">
                  <c:v>2146</c:v>
                </c:pt>
                <c:pt idx="2047">
                  <c:v>2147</c:v>
                </c:pt>
                <c:pt idx="2048">
                  <c:v>2148</c:v>
                </c:pt>
                <c:pt idx="2049">
                  <c:v>2149</c:v>
                </c:pt>
                <c:pt idx="2050">
                  <c:v>2150</c:v>
                </c:pt>
                <c:pt idx="2051">
                  <c:v>2151</c:v>
                </c:pt>
                <c:pt idx="2052">
                  <c:v>2152</c:v>
                </c:pt>
                <c:pt idx="2053">
                  <c:v>2153</c:v>
                </c:pt>
                <c:pt idx="2054">
                  <c:v>2154</c:v>
                </c:pt>
                <c:pt idx="2055">
                  <c:v>2155</c:v>
                </c:pt>
                <c:pt idx="2056">
                  <c:v>2156</c:v>
                </c:pt>
                <c:pt idx="2057">
                  <c:v>2157</c:v>
                </c:pt>
                <c:pt idx="2058">
                  <c:v>2158</c:v>
                </c:pt>
                <c:pt idx="2059">
                  <c:v>2159</c:v>
                </c:pt>
                <c:pt idx="2060">
                  <c:v>2160</c:v>
                </c:pt>
                <c:pt idx="2061">
                  <c:v>2161</c:v>
                </c:pt>
                <c:pt idx="2062">
                  <c:v>2162</c:v>
                </c:pt>
                <c:pt idx="2063">
                  <c:v>2163</c:v>
                </c:pt>
                <c:pt idx="2064">
                  <c:v>2164</c:v>
                </c:pt>
                <c:pt idx="2065">
                  <c:v>2165</c:v>
                </c:pt>
                <c:pt idx="2066">
                  <c:v>2166</c:v>
                </c:pt>
                <c:pt idx="2067">
                  <c:v>2167</c:v>
                </c:pt>
                <c:pt idx="2068">
                  <c:v>2168</c:v>
                </c:pt>
                <c:pt idx="2069">
                  <c:v>2169</c:v>
                </c:pt>
                <c:pt idx="2070">
                  <c:v>2170</c:v>
                </c:pt>
                <c:pt idx="2071">
                  <c:v>2171</c:v>
                </c:pt>
                <c:pt idx="2072">
                  <c:v>2172</c:v>
                </c:pt>
                <c:pt idx="2073">
                  <c:v>2173</c:v>
                </c:pt>
                <c:pt idx="2074">
                  <c:v>2174</c:v>
                </c:pt>
                <c:pt idx="2075">
                  <c:v>2175</c:v>
                </c:pt>
                <c:pt idx="2076">
                  <c:v>2176</c:v>
                </c:pt>
                <c:pt idx="2077">
                  <c:v>2177</c:v>
                </c:pt>
                <c:pt idx="2078">
                  <c:v>2178</c:v>
                </c:pt>
                <c:pt idx="2079">
                  <c:v>2179</c:v>
                </c:pt>
                <c:pt idx="2080">
                  <c:v>2180</c:v>
                </c:pt>
                <c:pt idx="2081">
                  <c:v>2181</c:v>
                </c:pt>
                <c:pt idx="2082">
                  <c:v>2182</c:v>
                </c:pt>
                <c:pt idx="2083">
                  <c:v>2183</c:v>
                </c:pt>
                <c:pt idx="2084">
                  <c:v>2184</c:v>
                </c:pt>
                <c:pt idx="2085">
                  <c:v>2185</c:v>
                </c:pt>
                <c:pt idx="2086">
                  <c:v>2186</c:v>
                </c:pt>
                <c:pt idx="2087">
                  <c:v>2187</c:v>
                </c:pt>
                <c:pt idx="2088">
                  <c:v>2188</c:v>
                </c:pt>
                <c:pt idx="2089">
                  <c:v>2189</c:v>
                </c:pt>
                <c:pt idx="2090">
                  <c:v>2190</c:v>
                </c:pt>
                <c:pt idx="2091">
                  <c:v>2191</c:v>
                </c:pt>
                <c:pt idx="2092">
                  <c:v>2192</c:v>
                </c:pt>
                <c:pt idx="2093">
                  <c:v>2193</c:v>
                </c:pt>
                <c:pt idx="2094">
                  <c:v>2194</c:v>
                </c:pt>
                <c:pt idx="2095">
                  <c:v>2195</c:v>
                </c:pt>
                <c:pt idx="2096">
                  <c:v>2196</c:v>
                </c:pt>
                <c:pt idx="2097">
                  <c:v>2197</c:v>
                </c:pt>
                <c:pt idx="2098">
                  <c:v>2198</c:v>
                </c:pt>
                <c:pt idx="2099">
                  <c:v>2199</c:v>
                </c:pt>
                <c:pt idx="2100">
                  <c:v>2200</c:v>
                </c:pt>
                <c:pt idx="2101">
                  <c:v>2201</c:v>
                </c:pt>
                <c:pt idx="2102">
                  <c:v>2202</c:v>
                </c:pt>
                <c:pt idx="2103">
                  <c:v>2203</c:v>
                </c:pt>
                <c:pt idx="2104">
                  <c:v>2204</c:v>
                </c:pt>
                <c:pt idx="2105">
                  <c:v>2205</c:v>
                </c:pt>
                <c:pt idx="2106">
                  <c:v>2206</c:v>
                </c:pt>
                <c:pt idx="2107">
                  <c:v>2207</c:v>
                </c:pt>
                <c:pt idx="2108">
                  <c:v>2208</c:v>
                </c:pt>
                <c:pt idx="2109">
                  <c:v>2209</c:v>
                </c:pt>
                <c:pt idx="2110">
                  <c:v>2210</c:v>
                </c:pt>
                <c:pt idx="2111">
                  <c:v>2211</c:v>
                </c:pt>
                <c:pt idx="2112">
                  <c:v>2212</c:v>
                </c:pt>
                <c:pt idx="2113">
                  <c:v>2213</c:v>
                </c:pt>
                <c:pt idx="2114">
                  <c:v>2214</c:v>
                </c:pt>
                <c:pt idx="2115">
                  <c:v>2215</c:v>
                </c:pt>
                <c:pt idx="2116">
                  <c:v>2216</c:v>
                </c:pt>
                <c:pt idx="2117">
                  <c:v>2217</c:v>
                </c:pt>
                <c:pt idx="2118">
                  <c:v>2218</c:v>
                </c:pt>
                <c:pt idx="2119">
                  <c:v>2219</c:v>
                </c:pt>
                <c:pt idx="2120">
                  <c:v>2220</c:v>
                </c:pt>
                <c:pt idx="2121">
                  <c:v>2221</c:v>
                </c:pt>
                <c:pt idx="2122">
                  <c:v>2222</c:v>
                </c:pt>
                <c:pt idx="2123">
                  <c:v>2223</c:v>
                </c:pt>
                <c:pt idx="2124">
                  <c:v>2224</c:v>
                </c:pt>
                <c:pt idx="2125">
                  <c:v>2225</c:v>
                </c:pt>
                <c:pt idx="2126">
                  <c:v>2226</c:v>
                </c:pt>
                <c:pt idx="2127">
                  <c:v>2227</c:v>
                </c:pt>
                <c:pt idx="2128">
                  <c:v>2228</c:v>
                </c:pt>
                <c:pt idx="2129">
                  <c:v>2229</c:v>
                </c:pt>
                <c:pt idx="2130">
                  <c:v>2230</c:v>
                </c:pt>
                <c:pt idx="2131">
                  <c:v>2231</c:v>
                </c:pt>
                <c:pt idx="2132">
                  <c:v>2232</c:v>
                </c:pt>
                <c:pt idx="2133">
                  <c:v>2233</c:v>
                </c:pt>
                <c:pt idx="2134">
                  <c:v>2234</c:v>
                </c:pt>
                <c:pt idx="2135">
                  <c:v>2235</c:v>
                </c:pt>
                <c:pt idx="2136">
                  <c:v>2236</c:v>
                </c:pt>
                <c:pt idx="2137">
                  <c:v>2237</c:v>
                </c:pt>
                <c:pt idx="2138">
                  <c:v>2238</c:v>
                </c:pt>
                <c:pt idx="2139">
                  <c:v>2239</c:v>
                </c:pt>
                <c:pt idx="2140">
                  <c:v>2240</c:v>
                </c:pt>
                <c:pt idx="2141">
                  <c:v>2241</c:v>
                </c:pt>
                <c:pt idx="2142">
                  <c:v>2242</c:v>
                </c:pt>
                <c:pt idx="2143">
                  <c:v>2243</c:v>
                </c:pt>
                <c:pt idx="2144">
                  <c:v>2244</c:v>
                </c:pt>
                <c:pt idx="2145">
                  <c:v>2245</c:v>
                </c:pt>
                <c:pt idx="2146">
                  <c:v>2246</c:v>
                </c:pt>
                <c:pt idx="2147">
                  <c:v>2247</c:v>
                </c:pt>
                <c:pt idx="2148">
                  <c:v>2248</c:v>
                </c:pt>
                <c:pt idx="2149">
                  <c:v>2249</c:v>
                </c:pt>
                <c:pt idx="2150">
                  <c:v>2250</c:v>
                </c:pt>
                <c:pt idx="2151">
                  <c:v>2251</c:v>
                </c:pt>
                <c:pt idx="2152">
                  <c:v>2252</c:v>
                </c:pt>
                <c:pt idx="2153">
                  <c:v>2253</c:v>
                </c:pt>
                <c:pt idx="2154">
                  <c:v>2254</c:v>
                </c:pt>
                <c:pt idx="2155">
                  <c:v>2255</c:v>
                </c:pt>
                <c:pt idx="2156">
                  <c:v>2256</c:v>
                </c:pt>
                <c:pt idx="2157">
                  <c:v>2257</c:v>
                </c:pt>
                <c:pt idx="2158">
                  <c:v>2258</c:v>
                </c:pt>
                <c:pt idx="2159">
                  <c:v>2259</c:v>
                </c:pt>
                <c:pt idx="2160">
                  <c:v>2260</c:v>
                </c:pt>
                <c:pt idx="2161">
                  <c:v>2261</c:v>
                </c:pt>
                <c:pt idx="2162">
                  <c:v>2262</c:v>
                </c:pt>
                <c:pt idx="2163">
                  <c:v>2263</c:v>
                </c:pt>
                <c:pt idx="2164">
                  <c:v>2264</c:v>
                </c:pt>
                <c:pt idx="2165">
                  <c:v>2265</c:v>
                </c:pt>
                <c:pt idx="2166">
                  <c:v>2266</c:v>
                </c:pt>
                <c:pt idx="2167">
                  <c:v>2267</c:v>
                </c:pt>
                <c:pt idx="2168">
                  <c:v>2268</c:v>
                </c:pt>
                <c:pt idx="2169">
                  <c:v>2269</c:v>
                </c:pt>
                <c:pt idx="2170">
                  <c:v>2270</c:v>
                </c:pt>
                <c:pt idx="2171">
                  <c:v>2271</c:v>
                </c:pt>
                <c:pt idx="2172">
                  <c:v>2272</c:v>
                </c:pt>
                <c:pt idx="2173">
                  <c:v>2273</c:v>
                </c:pt>
                <c:pt idx="2174">
                  <c:v>2274</c:v>
                </c:pt>
                <c:pt idx="2175">
                  <c:v>2275</c:v>
                </c:pt>
                <c:pt idx="2176">
                  <c:v>2276</c:v>
                </c:pt>
                <c:pt idx="2177">
                  <c:v>2277</c:v>
                </c:pt>
                <c:pt idx="2178">
                  <c:v>2278</c:v>
                </c:pt>
                <c:pt idx="2179">
                  <c:v>2279</c:v>
                </c:pt>
                <c:pt idx="2180">
                  <c:v>2280</c:v>
                </c:pt>
                <c:pt idx="2181">
                  <c:v>2281</c:v>
                </c:pt>
                <c:pt idx="2182">
                  <c:v>2282</c:v>
                </c:pt>
                <c:pt idx="2183">
                  <c:v>2283</c:v>
                </c:pt>
                <c:pt idx="2184">
                  <c:v>2284</c:v>
                </c:pt>
                <c:pt idx="2185">
                  <c:v>2285</c:v>
                </c:pt>
                <c:pt idx="2186">
                  <c:v>2286</c:v>
                </c:pt>
                <c:pt idx="2187">
                  <c:v>2287</c:v>
                </c:pt>
                <c:pt idx="2188">
                  <c:v>2288</c:v>
                </c:pt>
                <c:pt idx="2189">
                  <c:v>2289</c:v>
                </c:pt>
                <c:pt idx="2190">
                  <c:v>2290</c:v>
                </c:pt>
                <c:pt idx="2191">
                  <c:v>2291</c:v>
                </c:pt>
                <c:pt idx="2192">
                  <c:v>2292</c:v>
                </c:pt>
                <c:pt idx="2193">
                  <c:v>2293</c:v>
                </c:pt>
                <c:pt idx="2194">
                  <c:v>2294</c:v>
                </c:pt>
                <c:pt idx="2195">
                  <c:v>2295</c:v>
                </c:pt>
                <c:pt idx="2196">
                  <c:v>2296</c:v>
                </c:pt>
                <c:pt idx="2197">
                  <c:v>2297</c:v>
                </c:pt>
                <c:pt idx="2198">
                  <c:v>2298</c:v>
                </c:pt>
                <c:pt idx="2199">
                  <c:v>2299</c:v>
                </c:pt>
                <c:pt idx="2200">
                  <c:v>2300</c:v>
                </c:pt>
                <c:pt idx="2201">
                  <c:v>2301</c:v>
                </c:pt>
                <c:pt idx="2202">
                  <c:v>2302</c:v>
                </c:pt>
                <c:pt idx="2203">
                  <c:v>2303</c:v>
                </c:pt>
                <c:pt idx="2204">
                  <c:v>2304</c:v>
                </c:pt>
                <c:pt idx="2205">
                  <c:v>2305</c:v>
                </c:pt>
                <c:pt idx="2206">
                  <c:v>2306</c:v>
                </c:pt>
                <c:pt idx="2207">
                  <c:v>2307</c:v>
                </c:pt>
                <c:pt idx="2208">
                  <c:v>2308</c:v>
                </c:pt>
                <c:pt idx="2209">
                  <c:v>2309</c:v>
                </c:pt>
                <c:pt idx="2210">
                  <c:v>2310</c:v>
                </c:pt>
                <c:pt idx="2211">
                  <c:v>2311</c:v>
                </c:pt>
                <c:pt idx="2212">
                  <c:v>2312</c:v>
                </c:pt>
                <c:pt idx="2213">
                  <c:v>2313</c:v>
                </c:pt>
                <c:pt idx="2214">
                  <c:v>2314</c:v>
                </c:pt>
                <c:pt idx="2215">
                  <c:v>2315</c:v>
                </c:pt>
                <c:pt idx="2216">
                  <c:v>2316</c:v>
                </c:pt>
                <c:pt idx="2217">
                  <c:v>2317</c:v>
                </c:pt>
                <c:pt idx="2218">
                  <c:v>2318</c:v>
                </c:pt>
                <c:pt idx="2219">
                  <c:v>2319</c:v>
                </c:pt>
                <c:pt idx="2220">
                  <c:v>2320</c:v>
                </c:pt>
                <c:pt idx="2221">
                  <c:v>2321</c:v>
                </c:pt>
                <c:pt idx="2222">
                  <c:v>2322</c:v>
                </c:pt>
                <c:pt idx="2223">
                  <c:v>2323</c:v>
                </c:pt>
                <c:pt idx="2224">
                  <c:v>2324</c:v>
                </c:pt>
                <c:pt idx="2225">
                  <c:v>2325</c:v>
                </c:pt>
                <c:pt idx="2226">
                  <c:v>2326</c:v>
                </c:pt>
                <c:pt idx="2227">
                  <c:v>2327</c:v>
                </c:pt>
                <c:pt idx="2228">
                  <c:v>2328</c:v>
                </c:pt>
                <c:pt idx="2229">
                  <c:v>2329</c:v>
                </c:pt>
                <c:pt idx="2230">
                  <c:v>2330</c:v>
                </c:pt>
                <c:pt idx="2231">
                  <c:v>2331</c:v>
                </c:pt>
                <c:pt idx="2232">
                  <c:v>2332</c:v>
                </c:pt>
                <c:pt idx="2233">
                  <c:v>2333</c:v>
                </c:pt>
                <c:pt idx="2234">
                  <c:v>2334</c:v>
                </c:pt>
                <c:pt idx="2235">
                  <c:v>2335</c:v>
                </c:pt>
                <c:pt idx="2236">
                  <c:v>2336</c:v>
                </c:pt>
                <c:pt idx="2237">
                  <c:v>2337</c:v>
                </c:pt>
                <c:pt idx="2238">
                  <c:v>2338</c:v>
                </c:pt>
                <c:pt idx="2239">
                  <c:v>2339</c:v>
                </c:pt>
                <c:pt idx="2240">
                  <c:v>2340</c:v>
                </c:pt>
                <c:pt idx="2241">
                  <c:v>2341</c:v>
                </c:pt>
                <c:pt idx="2242">
                  <c:v>2342</c:v>
                </c:pt>
                <c:pt idx="2243">
                  <c:v>2343</c:v>
                </c:pt>
                <c:pt idx="2244">
                  <c:v>2344</c:v>
                </c:pt>
                <c:pt idx="2245">
                  <c:v>2345</c:v>
                </c:pt>
                <c:pt idx="2246">
                  <c:v>2346</c:v>
                </c:pt>
                <c:pt idx="2247">
                  <c:v>2347</c:v>
                </c:pt>
                <c:pt idx="2248">
                  <c:v>2348</c:v>
                </c:pt>
                <c:pt idx="2249">
                  <c:v>2349</c:v>
                </c:pt>
                <c:pt idx="2250">
                  <c:v>2350</c:v>
                </c:pt>
                <c:pt idx="2251">
                  <c:v>2351</c:v>
                </c:pt>
                <c:pt idx="2252">
                  <c:v>2352</c:v>
                </c:pt>
                <c:pt idx="2253">
                  <c:v>2353</c:v>
                </c:pt>
                <c:pt idx="2254">
                  <c:v>2354</c:v>
                </c:pt>
                <c:pt idx="2255">
                  <c:v>2355</c:v>
                </c:pt>
                <c:pt idx="2256">
                  <c:v>2356</c:v>
                </c:pt>
                <c:pt idx="2257">
                  <c:v>2357</c:v>
                </c:pt>
                <c:pt idx="2258">
                  <c:v>2358</c:v>
                </c:pt>
                <c:pt idx="2259">
                  <c:v>2359</c:v>
                </c:pt>
                <c:pt idx="2260">
                  <c:v>2360</c:v>
                </c:pt>
                <c:pt idx="2261">
                  <c:v>2361</c:v>
                </c:pt>
                <c:pt idx="2262">
                  <c:v>2362</c:v>
                </c:pt>
                <c:pt idx="2263">
                  <c:v>2363</c:v>
                </c:pt>
                <c:pt idx="2264">
                  <c:v>2364</c:v>
                </c:pt>
                <c:pt idx="2265">
                  <c:v>2365</c:v>
                </c:pt>
                <c:pt idx="2266">
                  <c:v>2366</c:v>
                </c:pt>
                <c:pt idx="2267">
                  <c:v>2367</c:v>
                </c:pt>
                <c:pt idx="2268">
                  <c:v>2368</c:v>
                </c:pt>
              </c:numCache>
            </c:numRef>
          </c:xVal>
          <c:yVal>
            <c:numRef>
              <c:f>'PFW Graphs'!$K$2:$K$2270</c:f>
              <c:numCache>
                <c:formatCode>General</c:formatCode>
                <c:ptCount val="2269"/>
                <c:pt idx="0">
                  <c:v>-1.5625E-2</c:v>
                </c:pt>
                <c:pt idx="1">
                  <c:v>-3.125E-2</c:v>
                </c:pt>
                <c:pt idx="2">
                  <c:v>-1.5625E-2</c:v>
                </c:pt>
                <c:pt idx="3">
                  <c:v>-3.125E-2</c:v>
                </c:pt>
                <c:pt idx="4">
                  <c:v>-3.125E-2</c:v>
                </c:pt>
                <c:pt idx="5">
                  <c:v>-1.5625E-2</c:v>
                </c:pt>
                <c:pt idx="6">
                  <c:v>-3.125E-2</c:v>
                </c:pt>
                <c:pt idx="7">
                  <c:v>-3.125E-2</c:v>
                </c:pt>
                <c:pt idx="8">
                  <c:v>-3.125E-2</c:v>
                </c:pt>
                <c:pt idx="9">
                  <c:v>-3.125E-2</c:v>
                </c:pt>
                <c:pt idx="10">
                  <c:v>-6.25E-2</c:v>
                </c:pt>
                <c:pt idx="11">
                  <c:v>-4.6874999999999986E-2</c:v>
                </c:pt>
                <c:pt idx="12">
                  <c:v>-6.25E-2</c:v>
                </c:pt>
                <c:pt idx="13">
                  <c:v>-7.8125E-2</c:v>
                </c:pt>
                <c:pt idx="14">
                  <c:v>-6.25E-2</c:v>
                </c:pt>
                <c:pt idx="15">
                  <c:v>-7.8125E-2</c:v>
                </c:pt>
                <c:pt idx="16">
                  <c:v>-9.3750000000000153E-2</c:v>
                </c:pt>
                <c:pt idx="17">
                  <c:v>-9.3750000000000153E-2</c:v>
                </c:pt>
                <c:pt idx="18">
                  <c:v>-9.3750000000000153E-2</c:v>
                </c:pt>
                <c:pt idx="19">
                  <c:v>-7.8125E-2</c:v>
                </c:pt>
                <c:pt idx="20">
                  <c:v>-9.3750000000000153E-2</c:v>
                </c:pt>
                <c:pt idx="21">
                  <c:v>-9.3750000000000153E-2</c:v>
                </c:pt>
                <c:pt idx="22">
                  <c:v>-7.8125E-2</c:v>
                </c:pt>
                <c:pt idx="23">
                  <c:v>-6.25E-2</c:v>
                </c:pt>
                <c:pt idx="24">
                  <c:v>-4.6874999999999986E-2</c:v>
                </c:pt>
                <c:pt idx="25">
                  <c:v>-4.6874999999999986E-2</c:v>
                </c:pt>
                <c:pt idx="26">
                  <c:v>-1.5625E-2</c:v>
                </c:pt>
                <c:pt idx="27">
                  <c:v>-1.5625E-2</c:v>
                </c:pt>
                <c:pt idx="28">
                  <c:v>-1.5625E-2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-1.5625E-2</c:v>
                </c:pt>
                <c:pt idx="34">
                  <c:v>-1.5625E-2</c:v>
                </c:pt>
                <c:pt idx="35">
                  <c:v>-1.5625E-2</c:v>
                </c:pt>
                <c:pt idx="36">
                  <c:v>-1.5625E-2</c:v>
                </c:pt>
                <c:pt idx="37">
                  <c:v>-1.5625E-2</c:v>
                </c:pt>
                <c:pt idx="38">
                  <c:v>-1.5625E-2</c:v>
                </c:pt>
                <c:pt idx="39">
                  <c:v>0</c:v>
                </c:pt>
                <c:pt idx="40">
                  <c:v>-1.5625E-2</c:v>
                </c:pt>
                <c:pt idx="41">
                  <c:v>-1.5625E-2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-1.5625E-2</c:v>
                </c:pt>
                <c:pt idx="47">
                  <c:v>-1.5625E-2</c:v>
                </c:pt>
                <c:pt idx="48">
                  <c:v>-1.5625E-2</c:v>
                </c:pt>
                <c:pt idx="49">
                  <c:v>0</c:v>
                </c:pt>
                <c:pt idx="50">
                  <c:v>0</c:v>
                </c:pt>
                <c:pt idx="51">
                  <c:v>-1.5625E-2</c:v>
                </c:pt>
                <c:pt idx="52">
                  <c:v>-1.5625E-2</c:v>
                </c:pt>
                <c:pt idx="53">
                  <c:v>-1.5625E-2</c:v>
                </c:pt>
                <c:pt idx="54">
                  <c:v>0</c:v>
                </c:pt>
                <c:pt idx="55">
                  <c:v>-1.5625E-2</c:v>
                </c:pt>
                <c:pt idx="56">
                  <c:v>-1.5625E-2</c:v>
                </c:pt>
                <c:pt idx="57">
                  <c:v>-1.5625E-2</c:v>
                </c:pt>
                <c:pt idx="58">
                  <c:v>0</c:v>
                </c:pt>
                <c:pt idx="59">
                  <c:v>-1.5625E-2</c:v>
                </c:pt>
                <c:pt idx="60">
                  <c:v>0</c:v>
                </c:pt>
                <c:pt idx="61">
                  <c:v>-1.5625E-2</c:v>
                </c:pt>
                <c:pt idx="62">
                  <c:v>-1.5625E-2</c:v>
                </c:pt>
                <c:pt idx="63">
                  <c:v>-1.5625E-2</c:v>
                </c:pt>
                <c:pt idx="64">
                  <c:v>-1.5625E-2</c:v>
                </c:pt>
                <c:pt idx="65">
                  <c:v>-1.5625E-2</c:v>
                </c:pt>
                <c:pt idx="66">
                  <c:v>0</c:v>
                </c:pt>
                <c:pt idx="67">
                  <c:v>-1.5625E-2</c:v>
                </c:pt>
                <c:pt idx="68">
                  <c:v>-1.5625E-2</c:v>
                </c:pt>
                <c:pt idx="69">
                  <c:v>-1.5625E-2</c:v>
                </c:pt>
                <c:pt idx="70">
                  <c:v>0</c:v>
                </c:pt>
                <c:pt idx="71">
                  <c:v>-1.5625E-2</c:v>
                </c:pt>
                <c:pt idx="72">
                  <c:v>0</c:v>
                </c:pt>
                <c:pt idx="73">
                  <c:v>-1.5625E-2</c:v>
                </c:pt>
                <c:pt idx="74">
                  <c:v>-1.5625E-2</c:v>
                </c:pt>
                <c:pt idx="75">
                  <c:v>-1.5625E-2</c:v>
                </c:pt>
                <c:pt idx="76">
                  <c:v>-1.5625E-2</c:v>
                </c:pt>
                <c:pt idx="77">
                  <c:v>-1.5625E-2</c:v>
                </c:pt>
                <c:pt idx="78">
                  <c:v>-1.5625E-2</c:v>
                </c:pt>
                <c:pt idx="79">
                  <c:v>-1.5625E-2</c:v>
                </c:pt>
                <c:pt idx="80">
                  <c:v>-1.5625E-2</c:v>
                </c:pt>
                <c:pt idx="81">
                  <c:v>-1.5625E-2</c:v>
                </c:pt>
                <c:pt idx="82">
                  <c:v>0</c:v>
                </c:pt>
                <c:pt idx="83">
                  <c:v>-1.5625E-2</c:v>
                </c:pt>
                <c:pt idx="84">
                  <c:v>0</c:v>
                </c:pt>
                <c:pt idx="85">
                  <c:v>-1.5625E-2</c:v>
                </c:pt>
                <c:pt idx="86">
                  <c:v>-1.5625E-2</c:v>
                </c:pt>
                <c:pt idx="87">
                  <c:v>-1.5625E-2</c:v>
                </c:pt>
                <c:pt idx="88">
                  <c:v>-1.5625E-2</c:v>
                </c:pt>
                <c:pt idx="89">
                  <c:v>-1.5625E-2</c:v>
                </c:pt>
                <c:pt idx="90">
                  <c:v>-1.5625E-2</c:v>
                </c:pt>
                <c:pt idx="91">
                  <c:v>-1.5625E-2</c:v>
                </c:pt>
                <c:pt idx="92">
                  <c:v>-1.5625E-2</c:v>
                </c:pt>
                <c:pt idx="93">
                  <c:v>-1.5625E-2</c:v>
                </c:pt>
                <c:pt idx="94">
                  <c:v>-1.5625E-2</c:v>
                </c:pt>
                <c:pt idx="95">
                  <c:v>-1.5625E-2</c:v>
                </c:pt>
                <c:pt idx="96">
                  <c:v>0</c:v>
                </c:pt>
                <c:pt idx="97">
                  <c:v>-1.5625E-2</c:v>
                </c:pt>
                <c:pt idx="98">
                  <c:v>-1.5625E-2</c:v>
                </c:pt>
                <c:pt idx="99">
                  <c:v>-1.5625E-2</c:v>
                </c:pt>
                <c:pt idx="100">
                  <c:v>0</c:v>
                </c:pt>
                <c:pt idx="101">
                  <c:v>-1.5625E-2</c:v>
                </c:pt>
                <c:pt idx="102">
                  <c:v>-1.5625E-2</c:v>
                </c:pt>
                <c:pt idx="103">
                  <c:v>-1.5625E-2</c:v>
                </c:pt>
                <c:pt idx="104">
                  <c:v>0</c:v>
                </c:pt>
                <c:pt idx="105">
                  <c:v>0</c:v>
                </c:pt>
                <c:pt idx="106">
                  <c:v>-1.5625E-2</c:v>
                </c:pt>
                <c:pt idx="107">
                  <c:v>-1.5625E-2</c:v>
                </c:pt>
                <c:pt idx="108">
                  <c:v>0</c:v>
                </c:pt>
                <c:pt idx="109">
                  <c:v>-1.5625E-2</c:v>
                </c:pt>
                <c:pt idx="110">
                  <c:v>0</c:v>
                </c:pt>
                <c:pt idx="111">
                  <c:v>0</c:v>
                </c:pt>
                <c:pt idx="112">
                  <c:v>-1.5625E-2</c:v>
                </c:pt>
                <c:pt idx="113">
                  <c:v>-1.5625E-2</c:v>
                </c:pt>
                <c:pt idx="114">
                  <c:v>-1.5625E-2</c:v>
                </c:pt>
                <c:pt idx="115">
                  <c:v>-1.5625E-2</c:v>
                </c:pt>
                <c:pt idx="116">
                  <c:v>-1.5625E-2</c:v>
                </c:pt>
                <c:pt idx="117">
                  <c:v>-1.5625E-2</c:v>
                </c:pt>
                <c:pt idx="118">
                  <c:v>-1.5625E-2</c:v>
                </c:pt>
                <c:pt idx="119">
                  <c:v>-1.5625E-2</c:v>
                </c:pt>
                <c:pt idx="120">
                  <c:v>-1.5625E-2</c:v>
                </c:pt>
                <c:pt idx="121">
                  <c:v>-1.5625E-2</c:v>
                </c:pt>
                <c:pt idx="122">
                  <c:v>-1.5625E-2</c:v>
                </c:pt>
                <c:pt idx="123">
                  <c:v>-1.5625E-2</c:v>
                </c:pt>
                <c:pt idx="124">
                  <c:v>-1.5625E-2</c:v>
                </c:pt>
                <c:pt idx="125">
                  <c:v>-1.5625E-2</c:v>
                </c:pt>
                <c:pt idx="126">
                  <c:v>-1.5625E-2</c:v>
                </c:pt>
                <c:pt idx="127">
                  <c:v>-1.5625E-2</c:v>
                </c:pt>
                <c:pt idx="128">
                  <c:v>-1.5625E-2</c:v>
                </c:pt>
                <c:pt idx="129">
                  <c:v>-1.5625E-2</c:v>
                </c:pt>
                <c:pt idx="130">
                  <c:v>-1.5625E-2</c:v>
                </c:pt>
                <c:pt idx="131">
                  <c:v>0</c:v>
                </c:pt>
                <c:pt idx="132">
                  <c:v>0</c:v>
                </c:pt>
                <c:pt idx="133">
                  <c:v>-1.5625E-2</c:v>
                </c:pt>
                <c:pt idx="134">
                  <c:v>0</c:v>
                </c:pt>
                <c:pt idx="135">
                  <c:v>-1.5625E-2</c:v>
                </c:pt>
                <c:pt idx="136">
                  <c:v>0</c:v>
                </c:pt>
                <c:pt idx="137">
                  <c:v>0</c:v>
                </c:pt>
                <c:pt idx="138">
                  <c:v>-1.5625E-2</c:v>
                </c:pt>
                <c:pt idx="139">
                  <c:v>-1.5625E-2</c:v>
                </c:pt>
                <c:pt idx="140">
                  <c:v>-1.5625E-2</c:v>
                </c:pt>
                <c:pt idx="141">
                  <c:v>0</c:v>
                </c:pt>
                <c:pt idx="142">
                  <c:v>-1.5625E-2</c:v>
                </c:pt>
                <c:pt idx="143">
                  <c:v>-1.5625E-2</c:v>
                </c:pt>
                <c:pt idx="144">
                  <c:v>-1.5625E-2</c:v>
                </c:pt>
                <c:pt idx="145">
                  <c:v>-1.5625E-2</c:v>
                </c:pt>
                <c:pt idx="146">
                  <c:v>-1.5625E-2</c:v>
                </c:pt>
                <c:pt idx="147">
                  <c:v>-1.5625E-2</c:v>
                </c:pt>
                <c:pt idx="148">
                  <c:v>0</c:v>
                </c:pt>
                <c:pt idx="149">
                  <c:v>-1.5625E-2</c:v>
                </c:pt>
                <c:pt idx="150">
                  <c:v>-1.5625E-2</c:v>
                </c:pt>
                <c:pt idx="151">
                  <c:v>-3.125E-2</c:v>
                </c:pt>
                <c:pt idx="152">
                  <c:v>-1.5625E-2</c:v>
                </c:pt>
                <c:pt idx="153">
                  <c:v>-1.5625E-2</c:v>
                </c:pt>
                <c:pt idx="154">
                  <c:v>-1.5625E-2</c:v>
                </c:pt>
                <c:pt idx="155">
                  <c:v>-1.5625E-2</c:v>
                </c:pt>
                <c:pt idx="156">
                  <c:v>-1.5625E-2</c:v>
                </c:pt>
                <c:pt idx="157">
                  <c:v>-1.5625E-2</c:v>
                </c:pt>
                <c:pt idx="158">
                  <c:v>-3.125E-2</c:v>
                </c:pt>
                <c:pt idx="159">
                  <c:v>-1.5625E-2</c:v>
                </c:pt>
                <c:pt idx="160">
                  <c:v>-1.5625E-2</c:v>
                </c:pt>
                <c:pt idx="161">
                  <c:v>-1.5625E-2</c:v>
                </c:pt>
                <c:pt idx="162">
                  <c:v>-1.5625E-2</c:v>
                </c:pt>
                <c:pt idx="163">
                  <c:v>1.5625E-2</c:v>
                </c:pt>
                <c:pt idx="164">
                  <c:v>-1.5625E-2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-1.5625E-2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-1.5625E-2</c:v>
                </c:pt>
                <c:pt idx="177">
                  <c:v>0</c:v>
                </c:pt>
                <c:pt idx="178">
                  <c:v>-1.5625E-2</c:v>
                </c:pt>
                <c:pt idx="179">
                  <c:v>-1.5625E-2</c:v>
                </c:pt>
                <c:pt idx="180">
                  <c:v>-1.5625E-2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1.5625E-2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-1.5625E-2</c:v>
                </c:pt>
                <c:pt idx="202">
                  <c:v>0</c:v>
                </c:pt>
                <c:pt idx="203">
                  <c:v>0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0</c:v>
                </c:pt>
                <c:pt idx="208">
                  <c:v>0</c:v>
                </c:pt>
                <c:pt idx="209">
                  <c:v>0</c:v>
                </c:pt>
                <c:pt idx="210">
                  <c:v>0</c:v>
                </c:pt>
                <c:pt idx="211">
                  <c:v>0</c:v>
                </c:pt>
                <c:pt idx="212">
                  <c:v>0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0</c:v>
                </c:pt>
                <c:pt idx="220">
                  <c:v>0</c:v>
                </c:pt>
                <c:pt idx="221">
                  <c:v>0</c:v>
                </c:pt>
                <c:pt idx="222">
                  <c:v>0</c:v>
                </c:pt>
                <c:pt idx="223">
                  <c:v>1.5625E-2</c:v>
                </c:pt>
                <c:pt idx="224">
                  <c:v>-1.5625E-2</c:v>
                </c:pt>
                <c:pt idx="225">
                  <c:v>1.5625E-2</c:v>
                </c:pt>
                <c:pt idx="226">
                  <c:v>1.5625E-2</c:v>
                </c:pt>
                <c:pt idx="227">
                  <c:v>0</c:v>
                </c:pt>
                <c:pt idx="228">
                  <c:v>0</c:v>
                </c:pt>
                <c:pt idx="229">
                  <c:v>0</c:v>
                </c:pt>
                <c:pt idx="230">
                  <c:v>0</c:v>
                </c:pt>
                <c:pt idx="231">
                  <c:v>0</c:v>
                </c:pt>
                <c:pt idx="232">
                  <c:v>0</c:v>
                </c:pt>
                <c:pt idx="233">
                  <c:v>0</c:v>
                </c:pt>
                <c:pt idx="234">
                  <c:v>1.5625E-2</c:v>
                </c:pt>
                <c:pt idx="235">
                  <c:v>0</c:v>
                </c:pt>
                <c:pt idx="236">
                  <c:v>0</c:v>
                </c:pt>
                <c:pt idx="237">
                  <c:v>0</c:v>
                </c:pt>
                <c:pt idx="238">
                  <c:v>0</c:v>
                </c:pt>
                <c:pt idx="239">
                  <c:v>0</c:v>
                </c:pt>
                <c:pt idx="240">
                  <c:v>1.5625E-2</c:v>
                </c:pt>
                <c:pt idx="241">
                  <c:v>0</c:v>
                </c:pt>
                <c:pt idx="242">
                  <c:v>0</c:v>
                </c:pt>
                <c:pt idx="243">
                  <c:v>0</c:v>
                </c:pt>
                <c:pt idx="244">
                  <c:v>-1.5625E-2</c:v>
                </c:pt>
                <c:pt idx="245">
                  <c:v>0</c:v>
                </c:pt>
                <c:pt idx="246">
                  <c:v>0</c:v>
                </c:pt>
                <c:pt idx="247">
                  <c:v>-1.5625E-2</c:v>
                </c:pt>
                <c:pt idx="248">
                  <c:v>0</c:v>
                </c:pt>
                <c:pt idx="249">
                  <c:v>0</c:v>
                </c:pt>
                <c:pt idx="250">
                  <c:v>0</c:v>
                </c:pt>
                <c:pt idx="251">
                  <c:v>0</c:v>
                </c:pt>
                <c:pt idx="252">
                  <c:v>0</c:v>
                </c:pt>
                <c:pt idx="253">
                  <c:v>0</c:v>
                </c:pt>
                <c:pt idx="254">
                  <c:v>0</c:v>
                </c:pt>
                <c:pt idx="255">
                  <c:v>-1.5625E-2</c:v>
                </c:pt>
                <c:pt idx="256">
                  <c:v>0</c:v>
                </c:pt>
                <c:pt idx="257">
                  <c:v>0</c:v>
                </c:pt>
                <c:pt idx="258">
                  <c:v>0</c:v>
                </c:pt>
                <c:pt idx="259">
                  <c:v>0</c:v>
                </c:pt>
                <c:pt idx="260">
                  <c:v>0</c:v>
                </c:pt>
                <c:pt idx="261">
                  <c:v>0</c:v>
                </c:pt>
                <c:pt idx="262">
                  <c:v>-1.5625E-2</c:v>
                </c:pt>
                <c:pt idx="263">
                  <c:v>0</c:v>
                </c:pt>
                <c:pt idx="264">
                  <c:v>0</c:v>
                </c:pt>
                <c:pt idx="265">
                  <c:v>0</c:v>
                </c:pt>
                <c:pt idx="266">
                  <c:v>-1.5625E-2</c:v>
                </c:pt>
                <c:pt idx="267">
                  <c:v>0</c:v>
                </c:pt>
                <c:pt idx="268">
                  <c:v>0</c:v>
                </c:pt>
                <c:pt idx="269">
                  <c:v>0</c:v>
                </c:pt>
                <c:pt idx="270">
                  <c:v>0</c:v>
                </c:pt>
                <c:pt idx="271">
                  <c:v>0</c:v>
                </c:pt>
                <c:pt idx="272">
                  <c:v>0</c:v>
                </c:pt>
                <c:pt idx="273">
                  <c:v>0</c:v>
                </c:pt>
                <c:pt idx="274">
                  <c:v>0</c:v>
                </c:pt>
                <c:pt idx="275">
                  <c:v>0</c:v>
                </c:pt>
                <c:pt idx="276">
                  <c:v>0</c:v>
                </c:pt>
                <c:pt idx="277">
                  <c:v>-1.5625E-2</c:v>
                </c:pt>
                <c:pt idx="278">
                  <c:v>0</c:v>
                </c:pt>
                <c:pt idx="279">
                  <c:v>0</c:v>
                </c:pt>
                <c:pt idx="280">
                  <c:v>0</c:v>
                </c:pt>
                <c:pt idx="281">
                  <c:v>-1.5625E-2</c:v>
                </c:pt>
                <c:pt idx="282">
                  <c:v>0</c:v>
                </c:pt>
                <c:pt idx="283">
                  <c:v>-1.5625E-2</c:v>
                </c:pt>
                <c:pt idx="284">
                  <c:v>0</c:v>
                </c:pt>
                <c:pt idx="285">
                  <c:v>0</c:v>
                </c:pt>
                <c:pt idx="286">
                  <c:v>0</c:v>
                </c:pt>
                <c:pt idx="287">
                  <c:v>-1.5625E-2</c:v>
                </c:pt>
                <c:pt idx="288">
                  <c:v>-1.5625E-2</c:v>
                </c:pt>
                <c:pt idx="289">
                  <c:v>0</c:v>
                </c:pt>
                <c:pt idx="290">
                  <c:v>0</c:v>
                </c:pt>
                <c:pt idx="291">
                  <c:v>0</c:v>
                </c:pt>
                <c:pt idx="292">
                  <c:v>0</c:v>
                </c:pt>
                <c:pt idx="293">
                  <c:v>0</c:v>
                </c:pt>
                <c:pt idx="294">
                  <c:v>0</c:v>
                </c:pt>
                <c:pt idx="295">
                  <c:v>0</c:v>
                </c:pt>
                <c:pt idx="296">
                  <c:v>-1.5625E-2</c:v>
                </c:pt>
                <c:pt idx="297">
                  <c:v>0</c:v>
                </c:pt>
                <c:pt idx="298">
                  <c:v>-1.5625E-2</c:v>
                </c:pt>
                <c:pt idx="299">
                  <c:v>-1.5625E-2</c:v>
                </c:pt>
                <c:pt idx="300">
                  <c:v>-1.5625E-2</c:v>
                </c:pt>
                <c:pt idx="301">
                  <c:v>-1.5625E-2</c:v>
                </c:pt>
                <c:pt idx="302">
                  <c:v>-1.5625E-2</c:v>
                </c:pt>
                <c:pt idx="303">
                  <c:v>0</c:v>
                </c:pt>
                <c:pt idx="304">
                  <c:v>-1.5625E-2</c:v>
                </c:pt>
                <c:pt idx="305">
                  <c:v>-1.5625E-2</c:v>
                </c:pt>
                <c:pt idx="306">
                  <c:v>0</c:v>
                </c:pt>
                <c:pt idx="307">
                  <c:v>-1.5625E-2</c:v>
                </c:pt>
                <c:pt idx="308">
                  <c:v>0</c:v>
                </c:pt>
                <c:pt idx="309">
                  <c:v>0</c:v>
                </c:pt>
                <c:pt idx="310">
                  <c:v>-1.5625E-2</c:v>
                </c:pt>
                <c:pt idx="311">
                  <c:v>0</c:v>
                </c:pt>
                <c:pt idx="312">
                  <c:v>0</c:v>
                </c:pt>
                <c:pt idx="313">
                  <c:v>-1.5625E-2</c:v>
                </c:pt>
                <c:pt idx="314">
                  <c:v>0</c:v>
                </c:pt>
                <c:pt idx="315">
                  <c:v>0</c:v>
                </c:pt>
                <c:pt idx="316">
                  <c:v>-1.5625E-2</c:v>
                </c:pt>
                <c:pt idx="317">
                  <c:v>-1.5625E-2</c:v>
                </c:pt>
                <c:pt idx="318">
                  <c:v>-1.5625E-2</c:v>
                </c:pt>
                <c:pt idx="319">
                  <c:v>0</c:v>
                </c:pt>
                <c:pt idx="320">
                  <c:v>-1.5625E-2</c:v>
                </c:pt>
                <c:pt idx="321">
                  <c:v>-1.5625E-2</c:v>
                </c:pt>
                <c:pt idx="322">
                  <c:v>0</c:v>
                </c:pt>
                <c:pt idx="323">
                  <c:v>-1.5625E-2</c:v>
                </c:pt>
                <c:pt idx="324">
                  <c:v>0</c:v>
                </c:pt>
                <c:pt idx="325">
                  <c:v>-1.5625E-2</c:v>
                </c:pt>
                <c:pt idx="326">
                  <c:v>0</c:v>
                </c:pt>
                <c:pt idx="327">
                  <c:v>-1.5625E-2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-1.5625E-2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-1.5625E-2</c:v>
                </c:pt>
                <c:pt idx="338">
                  <c:v>0</c:v>
                </c:pt>
                <c:pt idx="339">
                  <c:v>-1.5625E-2</c:v>
                </c:pt>
                <c:pt idx="340">
                  <c:v>0</c:v>
                </c:pt>
                <c:pt idx="341">
                  <c:v>-1.5625E-2</c:v>
                </c:pt>
                <c:pt idx="342">
                  <c:v>-1.5625E-2</c:v>
                </c:pt>
                <c:pt idx="343">
                  <c:v>0</c:v>
                </c:pt>
                <c:pt idx="344">
                  <c:v>0</c:v>
                </c:pt>
                <c:pt idx="345">
                  <c:v>-1.5625E-2</c:v>
                </c:pt>
                <c:pt idx="346">
                  <c:v>-1.5625E-2</c:v>
                </c:pt>
                <c:pt idx="347">
                  <c:v>-1.5625E-2</c:v>
                </c:pt>
                <c:pt idx="348">
                  <c:v>-1.5625E-2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-1.5625E-2</c:v>
                </c:pt>
                <c:pt idx="354">
                  <c:v>-1.5625E-2</c:v>
                </c:pt>
                <c:pt idx="355">
                  <c:v>0</c:v>
                </c:pt>
                <c:pt idx="356">
                  <c:v>0</c:v>
                </c:pt>
                <c:pt idx="357">
                  <c:v>-1.5625E-2</c:v>
                </c:pt>
                <c:pt idx="358">
                  <c:v>-1.5625E-2</c:v>
                </c:pt>
                <c:pt idx="359">
                  <c:v>-1.5625E-2</c:v>
                </c:pt>
                <c:pt idx="360">
                  <c:v>-1.5625E-2</c:v>
                </c:pt>
                <c:pt idx="361">
                  <c:v>-1.5625E-2</c:v>
                </c:pt>
                <c:pt idx="362">
                  <c:v>-1.5625E-2</c:v>
                </c:pt>
                <c:pt idx="363">
                  <c:v>-1.5625E-2</c:v>
                </c:pt>
                <c:pt idx="364">
                  <c:v>-1.5625E-2</c:v>
                </c:pt>
                <c:pt idx="365">
                  <c:v>-1.5625E-2</c:v>
                </c:pt>
                <c:pt idx="366">
                  <c:v>-1.5625E-2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-1.5625E-2</c:v>
                </c:pt>
                <c:pt idx="371">
                  <c:v>-1.5625E-2</c:v>
                </c:pt>
                <c:pt idx="372">
                  <c:v>-1.5625E-2</c:v>
                </c:pt>
                <c:pt idx="373">
                  <c:v>0</c:v>
                </c:pt>
                <c:pt idx="374">
                  <c:v>-1.5625E-2</c:v>
                </c:pt>
                <c:pt idx="375">
                  <c:v>0</c:v>
                </c:pt>
                <c:pt idx="376">
                  <c:v>-1.5625E-2</c:v>
                </c:pt>
                <c:pt idx="377">
                  <c:v>-1.5625E-2</c:v>
                </c:pt>
                <c:pt idx="378">
                  <c:v>-1.5625E-2</c:v>
                </c:pt>
                <c:pt idx="379">
                  <c:v>-1.5625E-2</c:v>
                </c:pt>
                <c:pt idx="380">
                  <c:v>-1.5625E-2</c:v>
                </c:pt>
                <c:pt idx="381">
                  <c:v>-1.5625E-2</c:v>
                </c:pt>
                <c:pt idx="382">
                  <c:v>0</c:v>
                </c:pt>
                <c:pt idx="383">
                  <c:v>-1.5625E-2</c:v>
                </c:pt>
                <c:pt idx="384">
                  <c:v>-1.5625E-2</c:v>
                </c:pt>
                <c:pt idx="385">
                  <c:v>-1.5625E-2</c:v>
                </c:pt>
                <c:pt idx="386">
                  <c:v>-1.5625E-2</c:v>
                </c:pt>
                <c:pt idx="387">
                  <c:v>-1.5625E-2</c:v>
                </c:pt>
                <c:pt idx="388">
                  <c:v>-1.5625E-2</c:v>
                </c:pt>
                <c:pt idx="389">
                  <c:v>-1.5625E-2</c:v>
                </c:pt>
                <c:pt idx="390">
                  <c:v>-1.5625E-2</c:v>
                </c:pt>
                <c:pt idx="391">
                  <c:v>-1.5625E-2</c:v>
                </c:pt>
                <c:pt idx="392">
                  <c:v>0</c:v>
                </c:pt>
                <c:pt idx="393">
                  <c:v>-1.5625E-2</c:v>
                </c:pt>
                <c:pt idx="394">
                  <c:v>-1.5625E-2</c:v>
                </c:pt>
                <c:pt idx="395">
                  <c:v>0</c:v>
                </c:pt>
                <c:pt idx="396">
                  <c:v>0</c:v>
                </c:pt>
                <c:pt idx="397">
                  <c:v>-1.5625E-2</c:v>
                </c:pt>
                <c:pt idx="398">
                  <c:v>-1.5625E-2</c:v>
                </c:pt>
                <c:pt idx="399">
                  <c:v>-1.5625E-2</c:v>
                </c:pt>
                <c:pt idx="400">
                  <c:v>-1.5625E-2</c:v>
                </c:pt>
                <c:pt idx="401">
                  <c:v>-1.5625E-2</c:v>
                </c:pt>
                <c:pt idx="402">
                  <c:v>0</c:v>
                </c:pt>
                <c:pt idx="403">
                  <c:v>-1.5625E-2</c:v>
                </c:pt>
                <c:pt idx="404">
                  <c:v>-1.5625E-2</c:v>
                </c:pt>
                <c:pt idx="405">
                  <c:v>0</c:v>
                </c:pt>
                <c:pt idx="406">
                  <c:v>-1.5625E-2</c:v>
                </c:pt>
                <c:pt idx="407">
                  <c:v>-1.5625E-2</c:v>
                </c:pt>
                <c:pt idx="408">
                  <c:v>-1.5625E-2</c:v>
                </c:pt>
                <c:pt idx="409">
                  <c:v>-1.5625E-2</c:v>
                </c:pt>
                <c:pt idx="410">
                  <c:v>0</c:v>
                </c:pt>
                <c:pt idx="411">
                  <c:v>-1.5625E-2</c:v>
                </c:pt>
                <c:pt idx="412">
                  <c:v>-1.5625E-2</c:v>
                </c:pt>
                <c:pt idx="413">
                  <c:v>-1.5625E-2</c:v>
                </c:pt>
                <c:pt idx="414">
                  <c:v>-1.5625E-2</c:v>
                </c:pt>
                <c:pt idx="415">
                  <c:v>-1.5625E-2</c:v>
                </c:pt>
                <c:pt idx="416">
                  <c:v>-1.5625E-2</c:v>
                </c:pt>
                <c:pt idx="417">
                  <c:v>-1.5625E-2</c:v>
                </c:pt>
                <c:pt idx="418">
                  <c:v>-1.5625E-2</c:v>
                </c:pt>
                <c:pt idx="419">
                  <c:v>-1.5625E-2</c:v>
                </c:pt>
                <c:pt idx="420">
                  <c:v>0</c:v>
                </c:pt>
                <c:pt idx="421">
                  <c:v>-1.5625E-2</c:v>
                </c:pt>
                <c:pt idx="422">
                  <c:v>-1.5625E-2</c:v>
                </c:pt>
                <c:pt idx="423">
                  <c:v>-1.5625E-2</c:v>
                </c:pt>
                <c:pt idx="424">
                  <c:v>0</c:v>
                </c:pt>
                <c:pt idx="425">
                  <c:v>-1.5625E-2</c:v>
                </c:pt>
                <c:pt idx="426">
                  <c:v>-1.5625E-2</c:v>
                </c:pt>
                <c:pt idx="427">
                  <c:v>0</c:v>
                </c:pt>
                <c:pt idx="428">
                  <c:v>-1.5625E-2</c:v>
                </c:pt>
                <c:pt idx="429">
                  <c:v>-1.5625E-2</c:v>
                </c:pt>
                <c:pt idx="430">
                  <c:v>0</c:v>
                </c:pt>
                <c:pt idx="431">
                  <c:v>-1.5625E-2</c:v>
                </c:pt>
                <c:pt idx="432">
                  <c:v>0</c:v>
                </c:pt>
                <c:pt idx="433">
                  <c:v>-1.5625E-2</c:v>
                </c:pt>
                <c:pt idx="434">
                  <c:v>-3.125E-2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-1.5625E-2</c:v>
                </c:pt>
                <c:pt idx="439">
                  <c:v>-1.5625E-2</c:v>
                </c:pt>
                <c:pt idx="440">
                  <c:v>-1.5625E-2</c:v>
                </c:pt>
                <c:pt idx="441">
                  <c:v>-1.5625E-2</c:v>
                </c:pt>
                <c:pt idx="442">
                  <c:v>-1.5625E-2</c:v>
                </c:pt>
                <c:pt idx="443">
                  <c:v>0</c:v>
                </c:pt>
                <c:pt idx="444">
                  <c:v>-1.5625E-2</c:v>
                </c:pt>
                <c:pt idx="445">
                  <c:v>-1.5625E-2</c:v>
                </c:pt>
                <c:pt idx="446">
                  <c:v>0</c:v>
                </c:pt>
                <c:pt idx="447">
                  <c:v>-3.125E-2</c:v>
                </c:pt>
                <c:pt idx="448">
                  <c:v>-1.5625E-2</c:v>
                </c:pt>
                <c:pt idx="449">
                  <c:v>-1.5625E-2</c:v>
                </c:pt>
                <c:pt idx="450">
                  <c:v>0</c:v>
                </c:pt>
                <c:pt idx="451">
                  <c:v>-1.5625E-2</c:v>
                </c:pt>
                <c:pt idx="452">
                  <c:v>-1.5625E-2</c:v>
                </c:pt>
                <c:pt idx="453">
                  <c:v>0</c:v>
                </c:pt>
                <c:pt idx="454">
                  <c:v>-1.5625E-2</c:v>
                </c:pt>
                <c:pt idx="455">
                  <c:v>-1.5625E-2</c:v>
                </c:pt>
                <c:pt idx="456">
                  <c:v>-1.5625E-2</c:v>
                </c:pt>
                <c:pt idx="457">
                  <c:v>0</c:v>
                </c:pt>
                <c:pt idx="458">
                  <c:v>-1.5625E-2</c:v>
                </c:pt>
                <c:pt idx="459">
                  <c:v>-1.5625E-2</c:v>
                </c:pt>
                <c:pt idx="460">
                  <c:v>-1.5625E-2</c:v>
                </c:pt>
                <c:pt idx="461">
                  <c:v>-1.5625E-2</c:v>
                </c:pt>
                <c:pt idx="462">
                  <c:v>-1.5625E-2</c:v>
                </c:pt>
                <c:pt idx="463">
                  <c:v>-1.5625E-2</c:v>
                </c:pt>
                <c:pt idx="464">
                  <c:v>-1.5625E-2</c:v>
                </c:pt>
                <c:pt idx="465">
                  <c:v>0</c:v>
                </c:pt>
                <c:pt idx="466">
                  <c:v>-1.5625E-2</c:v>
                </c:pt>
                <c:pt idx="467">
                  <c:v>-1.5625E-2</c:v>
                </c:pt>
                <c:pt idx="468">
                  <c:v>-1.5625E-2</c:v>
                </c:pt>
                <c:pt idx="469">
                  <c:v>-1.5625E-2</c:v>
                </c:pt>
                <c:pt idx="470">
                  <c:v>0</c:v>
                </c:pt>
                <c:pt idx="471">
                  <c:v>-1.5625E-2</c:v>
                </c:pt>
                <c:pt idx="472">
                  <c:v>-1.5625E-2</c:v>
                </c:pt>
                <c:pt idx="473">
                  <c:v>-1.5625E-2</c:v>
                </c:pt>
                <c:pt idx="474">
                  <c:v>-3.125E-2</c:v>
                </c:pt>
                <c:pt idx="475">
                  <c:v>-1.5625E-2</c:v>
                </c:pt>
                <c:pt idx="476">
                  <c:v>-1.5625E-2</c:v>
                </c:pt>
                <c:pt idx="477">
                  <c:v>-1.5625E-2</c:v>
                </c:pt>
                <c:pt idx="478">
                  <c:v>-1.5625E-2</c:v>
                </c:pt>
                <c:pt idx="479">
                  <c:v>-1.5625E-2</c:v>
                </c:pt>
                <c:pt idx="480">
                  <c:v>-1.5625E-2</c:v>
                </c:pt>
                <c:pt idx="481">
                  <c:v>0</c:v>
                </c:pt>
                <c:pt idx="482">
                  <c:v>-1.5625E-2</c:v>
                </c:pt>
                <c:pt idx="483">
                  <c:v>-1.5625E-2</c:v>
                </c:pt>
                <c:pt idx="484">
                  <c:v>-1.5625E-2</c:v>
                </c:pt>
                <c:pt idx="485">
                  <c:v>-1.5625E-2</c:v>
                </c:pt>
                <c:pt idx="486">
                  <c:v>-1.5625E-2</c:v>
                </c:pt>
                <c:pt idx="487">
                  <c:v>-1.5625E-2</c:v>
                </c:pt>
                <c:pt idx="488">
                  <c:v>-1.5625E-2</c:v>
                </c:pt>
                <c:pt idx="489">
                  <c:v>-1.5625E-2</c:v>
                </c:pt>
                <c:pt idx="490">
                  <c:v>-1.5625E-2</c:v>
                </c:pt>
                <c:pt idx="491">
                  <c:v>0</c:v>
                </c:pt>
                <c:pt idx="492">
                  <c:v>-3.125E-2</c:v>
                </c:pt>
                <c:pt idx="493">
                  <c:v>-1.5625E-2</c:v>
                </c:pt>
                <c:pt idx="494">
                  <c:v>-1.5625E-2</c:v>
                </c:pt>
                <c:pt idx="495">
                  <c:v>-1.5625E-2</c:v>
                </c:pt>
                <c:pt idx="496">
                  <c:v>-1.5625E-2</c:v>
                </c:pt>
                <c:pt idx="497">
                  <c:v>0</c:v>
                </c:pt>
                <c:pt idx="498">
                  <c:v>-1.5625E-2</c:v>
                </c:pt>
                <c:pt idx="499">
                  <c:v>-1.5625E-2</c:v>
                </c:pt>
                <c:pt idx="500">
                  <c:v>-1.5625E-2</c:v>
                </c:pt>
                <c:pt idx="501">
                  <c:v>-1.5625E-2</c:v>
                </c:pt>
                <c:pt idx="502">
                  <c:v>-1.5625E-2</c:v>
                </c:pt>
                <c:pt idx="503">
                  <c:v>-1.5625E-2</c:v>
                </c:pt>
                <c:pt idx="504">
                  <c:v>-1.5625E-2</c:v>
                </c:pt>
                <c:pt idx="505">
                  <c:v>-1.5625E-2</c:v>
                </c:pt>
                <c:pt idx="506">
                  <c:v>-3.125E-2</c:v>
                </c:pt>
                <c:pt idx="507">
                  <c:v>-1.5625E-2</c:v>
                </c:pt>
                <c:pt idx="508">
                  <c:v>0</c:v>
                </c:pt>
                <c:pt idx="509">
                  <c:v>0</c:v>
                </c:pt>
                <c:pt idx="510">
                  <c:v>-1.5625E-2</c:v>
                </c:pt>
                <c:pt idx="511">
                  <c:v>-1.5625E-2</c:v>
                </c:pt>
                <c:pt idx="512">
                  <c:v>-1.5625E-2</c:v>
                </c:pt>
                <c:pt idx="513">
                  <c:v>0</c:v>
                </c:pt>
                <c:pt idx="514">
                  <c:v>-1.5625E-2</c:v>
                </c:pt>
                <c:pt idx="515">
                  <c:v>-1.5625E-2</c:v>
                </c:pt>
                <c:pt idx="516">
                  <c:v>-1.5625E-2</c:v>
                </c:pt>
                <c:pt idx="517">
                  <c:v>-1.5625E-2</c:v>
                </c:pt>
                <c:pt idx="518">
                  <c:v>-1.5625E-2</c:v>
                </c:pt>
                <c:pt idx="519">
                  <c:v>-1.5625E-2</c:v>
                </c:pt>
                <c:pt idx="520">
                  <c:v>-1.5625E-2</c:v>
                </c:pt>
                <c:pt idx="521">
                  <c:v>-1.5625E-2</c:v>
                </c:pt>
                <c:pt idx="522">
                  <c:v>0</c:v>
                </c:pt>
                <c:pt idx="523">
                  <c:v>-1.5625E-2</c:v>
                </c:pt>
                <c:pt idx="524">
                  <c:v>0</c:v>
                </c:pt>
                <c:pt idx="525">
                  <c:v>-1.5625E-2</c:v>
                </c:pt>
                <c:pt idx="526">
                  <c:v>0</c:v>
                </c:pt>
                <c:pt idx="527">
                  <c:v>-1.5625E-2</c:v>
                </c:pt>
                <c:pt idx="528">
                  <c:v>0</c:v>
                </c:pt>
                <c:pt idx="529">
                  <c:v>-1.5625E-2</c:v>
                </c:pt>
                <c:pt idx="530">
                  <c:v>-1.5625E-2</c:v>
                </c:pt>
                <c:pt idx="531">
                  <c:v>-1.5625E-2</c:v>
                </c:pt>
                <c:pt idx="532">
                  <c:v>-1.5625E-2</c:v>
                </c:pt>
                <c:pt idx="533">
                  <c:v>0</c:v>
                </c:pt>
                <c:pt idx="534">
                  <c:v>0</c:v>
                </c:pt>
                <c:pt idx="535">
                  <c:v>-1.5625E-2</c:v>
                </c:pt>
                <c:pt idx="536">
                  <c:v>-1.5625E-2</c:v>
                </c:pt>
                <c:pt idx="537">
                  <c:v>-1.5625E-2</c:v>
                </c:pt>
                <c:pt idx="538">
                  <c:v>-1.5625E-2</c:v>
                </c:pt>
                <c:pt idx="539">
                  <c:v>-1.5625E-2</c:v>
                </c:pt>
                <c:pt idx="540">
                  <c:v>0</c:v>
                </c:pt>
                <c:pt idx="541">
                  <c:v>-1.5625E-2</c:v>
                </c:pt>
                <c:pt idx="542">
                  <c:v>-1.5625E-2</c:v>
                </c:pt>
                <c:pt idx="543">
                  <c:v>-1.5625E-2</c:v>
                </c:pt>
                <c:pt idx="544">
                  <c:v>-1.5625E-2</c:v>
                </c:pt>
                <c:pt idx="545">
                  <c:v>0</c:v>
                </c:pt>
                <c:pt idx="546">
                  <c:v>-1.5625E-2</c:v>
                </c:pt>
                <c:pt idx="547">
                  <c:v>0</c:v>
                </c:pt>
                <c:pt idx="548">
                  <c:v>-1.5625E-2</c:v>
                </c:pt>
                <c:pt idx="549">
                  <c:v>0</c:v>
                </c:pt>
                <c:pt idx="550">
                  <c:v>-3.125E-2</c:v>
                </c:pt>
                <c:pt idx="551">
                  <c:v>-1.5625E-2</c:v>
                </c:pt>
                <c:pt idx="552">
                  <c:v>0</c:v>
                </c:pt>
                <c:pt idx="553">
                  <c:v>-1.5625E-2</c:v>
                </c:pt>
                <c:pt idx="554">
                  <c:v>0</c:v>
                </c:pt>
                <c:pt idx="555">
                  <c:v>-1.5625E-2</c:v>
                </c:pt>
                <c:pt idx="556">
                  <c:v>-1.5625E-2</c:v>
                </c:pt>
                <c:pt idx="557">
                  <c:v>-1.5625E-2</c:v>
                </c:pt>
                <c:pt idx="558">
                  <c:v>-1.5625E-2</c:v>
                </c:pt>
                <c:pt idx="559">
                  <c:v>-1.5625E-2</c:v>
                </c:pt>
                <c:pt idx="560">
                  <c:v>0</c:v>
                </c:pt>
                <c:pt idx="561">
                  <c:v>-1.5625E-2</c:v>
                </c:pt>
                <c:pt idx="562">
                  <c:v>-1.5625E-2</c:v>
                </c:pt>
                <c:pt idx="563">
                  <c:v>0</c:v>
                </c:pt>
                <c:pt idx="564">
                  <c:v>-1.5625E-2</c:v>
                </c:pt>
                <c:pt idx="565">
                  <c:v>0</c:v>
                </c:pt>
                <c:pt idx="566">
                  <c:v>-1.5625E-2</c:v>
                </c:pt>
                <c:pt idx="567">
                  <c:v>0</c:v>
                </c:pt>
                <c:pt idx="568">
                  <c:v>0</c:v>
                </c:pt>
                <c:pt idx="569">
                  <c:v>-1.5625E-2</c:v>
                </c:pt>
                <c:pt idx="570">
                  <c:v>-1.5625E-2</c:v>
                </c:pt>
                <c:pt idx="571">
                  <c:v>-1.5625E-2</c:v>
                </c:pt>
                <c:pt idx="572">
                  <c:v>-1.5625E-2</c:v>
                </c:pt>
                <c:pt idx="573">
                  <c:v>-1.5625E-2</c:v>
                </c:pt>
                <c:pt idx="574">
                  <c:v>-1.5625E-2</c:v>
                </c:pt>
                <c:pt idx="575">
                  <c:v>0</c:v>
                </c:pt>
                <c:pt idx="576">
                  <c:v>-1.5625E-2</c:v>
                </c:pt>
                <c:pt idx="577">
                  <c:v>-1.5625E-2</c:v>
                </c:pt>
                <c:pt idx="578">
                  <c:v>-1.5625E-2</c:v>
                </c:pt>
                <c:pt idx="579">
                  <c:v>0</c:v>
                </c:pt>
                <c:pt idx="580">
                  <c:v>0</c:v>
                </c:pt>
                <c:pt idx="581">
                  <c:v>-1.5625E-2</c:v>
                </c:pt>
                <c:pt idx="582">
                  <c:v>-1.5625E-2</c:v>
                </c:pt>
                <c:pt idx="583">
                  <c:v>-1.5625E-2</c:v>
                </c:pt>
                <c:pt idx="584">
                  <c:v>-1.5625E-2</c:v>
                </c:pt>
                <c:pt idx="585">
                  <c:v>-1.5625E-2</c:v>
                </c:pt>
                <c:pt idx="586">
                  <c:v>0</c:v>
                </c:pt>
                <c:pt idx="587">
                  <c:v>-1.5625E-2</c:v>
                </c:pt>
                <c:pt idx="588">
                  <c:v>0</c:v>
                </c:pt>
                <c:pt idx="589">
                  <c:v>-1.5625E-2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0</c:v>
                </c:pt>
                <c:pt idx="594">
                  <c:v>0</c:v>
                </c:pt>
                <c:pt idx="595">
                  <c:v>-1.5625E-2</c:v>
                </c:pt>
                <c:pt idx="596">
                  <c:v>0</c:v>
                </c:pt>
                <c:pt idx="597">
                  <c:v>0</c:v>
                </c:pt>
                <c:pt idx="598">
                  <c:v>0</c:v>
                </c:pt>
                <c:pt idx="599">
                  <c:v>0</c:v>
                </c:pt>
                <c:pt idx="600">
                  <c:v>-1.5625E-2</c:v>
                </c:pt>
                <c:pt idx="601">
                  <c:v>0</c:v>
                </c:pt>
                <c:pt idx="602">
                  <c:v>-1.5625E-2</c:v>
                </c:pt>
                <c:pt idx="603">
                  <c:v>0</c:v>
                </c:pt>
                <c:pt idx="604">
                  <c:v>-1.5625E-2</c:v>
                </c:pt>
                <c:pt idx="605">
                  <c:v>0</c:v>
                </c:pt>
                <c:pt idx="606">
                  <c:v>-1.5625E-2</c:v>
                </c:pt>
                <c:pt idx="607">
                  <c:v>0</c:v>
                </c:pt>
                <c:pt idx="608">
                  <c:v>0</c:v>
                </c:pt>
                <c:pt idx="609">
                  <c:v>0</c:v>
                </c:pt>
                <c:pt idx="610">
                  <c:v>0</c:v>
                </c:pt>
                <c:pt idx="611">
                  <c:v>0</c:v>
                </c:pt>
                <c:pt idx="612">
                  <c:v>0</c:v>
                </c:pt>
                <c:pt idx="613">
                  <c:v>0</c:v>
                </c:pt>
                <c:pt idx="614">
                  <c:v>-1.5625E-2</c:v>
                </c:pt>
                <c:pt idx="615">
                  <c:v>0</c:v>
                </c:pt>
                <c:pt idx="616">
                  <c:v>1.5625E-2</c:v>
                </c:pt>
                <c:pt idx="617">
                  <c:v>0</c:v>
                </c:pt>
                <c:pt idx="618">
                  <c:v>-1.5625E-2</c:v>
                </c:pt>
                <c:pt idx="619">
                  <c:v>0</c:v>
                </c:pt>
                <c:pt idx="620">
                  <c:v>0</c:v>
                </c:pt>
                <c:pt idx="621">
                  <c:v>-1.5625E-2</c:v>
                </c:pt>
                <c:pt idx="622">
                  <c:v>0</c:v>
                </c:pt>
                <c:pt idx="623">
                  <c:v>0</c:v>
                </c:pt>
                <c:pt idx="624">
                  <c:v>-1.5625E-2</c:v>
                </c:pt>
                <c:pt idx="625">
                  <c:v>0</c:v>
                </c:pt>
                <c:pt idx="626">
                  <c:v>0</c:v>
                </c:pt>
                <c:pt idx="627">
                  <c:v>-1.5625E-2</c:v>
                </c:pt>
                <c:pt idx="628">
                  <c:v>0</c:v>
                </c:pt>
                <c:pt idx="629">
                  <c:v>1.5625E-2</c:v>
                </c:pt>
                <c:pt idx="630">
                  <c:v>0</c:v>
                </c:pt>
                <c:pt idx="631">
                  <c:v>0</c:v>
                </c:pt>
                <c:pt idx="632">
                  <c:v>-1.5625E-2</c:v>
                </c:pt>
                <c:pt idx="633">
                  <c:v>0</c:v>
                </c:pt>
                <c:pt idx="634">
                  <c:v>1.5625E-2</c:v>
                </c:pt>
                <c:pt idx="635">
                  <c:v>0</c:v>
                </c:pt>
                <c:pt idx="636">
                  <c:v>0</c:v>
                </c:pt>
                <c:pt idx="637">
                  <c:v>0</c:v>
                </c:pt>
                <c:pt idx="638">
                  <c:v>1.5625E-2</c:v>
                </c:pt>
                <c:pt idx="639">
                  <c:v>0</c:v>
                </c:pt>
                <c:pt idx="640">
                  <c:v>0</c:v>
                </c:pt>
                <c:pt idx="641">
                  <c:v>0</c:v>
                </c:pt>
                <c:pt idx="642">
                  <c:v>0</c:v>
                </c:pt>
                <c:pt idx="643">
                  <c:v>1.5625E-2</c:v>
                </c:pt>
                <c:pt idx="644">
                  <c:v>0</c:v>
                </c:pt>
                <c:pt idx="645">
                  <c:v>0</c:v>
                </c:pt>
                <c:pt idx="646">
                  <c:v>0</c:v>
                </c:pt>
                <c:pt idx="647">
                  <c:v>0</c:v>
                </c:pt>
                <c:pt idx="648">
                  <c:v>1.5625E-2</c:v>
                </c:pt>
                <c:pt idx="649">
                  <c:v>0</c:v>
                </c:pt>
                <c:pt idx="650">
                  <c:v>0</c:v>
                </c:pt>
                <c:pt idx="651">
                  <c:v>0</c:v>
                </c:pt>
                <c:pt idx="652">
                  <c:v>0</c:v>
                </c:pt>
                <c:pt idx="653">
                  <c:v>0</c:v>
                </c:pt>
                <c:pt idx="654">
                  <c:v>0</c:v>
                </c:pt>
                <c:pt idx="655">
                  <c:v>0</c:v>
                </c:pt>
                <c:pt idx="656">
                  <c:v>1.5625E-2</c:v>
                </c:pt>
                <c:pt idx="657">
                  <c:v>1.5625E-2</c:v>
                </c:pt>
                <c:pt idx="658">
                  <c:v>0</c:v>
                </c:pt>
                <c:pt idx="659">
                  <c:v>0</c:v>
                </c:pt>
                <c:pt idx="660">
                  <c:v>1.5625E-2</c:v>
                </c:pt>
                <c:pt idx="661">
                  <c:v>1.5625E-2</c:v>
                </c:pt>
                <c:pt idx="662">
                  <c:v>1.5625E-2</c:v>
                </c:pt>
                <c:pt idx="663">
                  <c:v>1.5625E-2</c:v>
                </c:pt>
                <c:pt idx="664">
                  <c:v>0</c:v>
                </c:pt>
                <c:pt idx="665">
                  <c:v>0</c:v>
                </c:pt>
                <c:pt idx="666">
                  <c:v>1.5625E-2</c:v>
                </c:pt>
                <c:pt idx="667">
                  <c:v>0</c:v>
                </c:pt>
                <c:pt idx="668">
                  <c:v>1.5625E-2</c:v>
                </c:pt>
                <c:pt idx="669">
                  <c:v>1.5625E-2</c:v>
                </c:pt>
                <c:pt idx="670">
                  <c:v>1.5625E-2</c:v>
                </c:pt>
                <c:pt idx="671">
                  <c:v>1.5625E-2</c:v>
                </c:pt>
                <c:pt idx="672">
                  <c:v>1.5625E-2</c:v>
                </c:pt>
                <c:pt idx="673">
                  <c:v>1.5625E-2</c:v>
                </c:pt>
                <c:pt idx="674">
                  <c:v>0</c:v>
                </c:pt>
                <c:pt idx="675">
                  <c:v>1.5625E-2</c:v>
                </c:pt>
                <c:pt idx="676">
                  <c:v>1.5625E-2</c:v>
                </c:pt>
                <c:pt idx="677">
                  <c:v>1.5625E-2</c:v>
                </c:pt>
                <c:pt idx="678">
                  <c:v>0</c:v>
                </c:pt>
                <c:pt idx="679">
                  <c:v>1.5625E-2</c:v>
                </c:pt>
                <c:pt idx="680">
                  <c:v>1.5625E-2</c:v>
                </c:pt>
                <c:pt idx="681">
                  <c:v>1.5625E-2</c:v>
                </c:pt>
                <c:pt idx="682">
                  <c:v>3.125E-2</c:v>
                </c:pt>
                <c:pt idx="683">
                  <c:v>0</c:v>
                </c:pt>
                <c:pt idx="684">
                  <c:v>0</c:v>
                </c:pt>
                <c:pt idx="685">
                  <c:v>0</c:v>
                </c:pt>
                <c:pt idx="686">
                  <c:v>0</c:v>
                </c:pt>
                <c:pt idx="687">
                  <c:v>1.5625E-2</c:v>
                </c:pt>
                <c:pt idx="688">
                  <c:v>3.125E-2</c:v>
                </c:pt>
                <c:pt idx="689">
                  <c:v>1.5625E-2</c:v>
                </c:pt>
                <c:pt idx="690">
                  <c:v>1.5625E-2</c:v>
                </c:pt>
                <c:pt idx="691">
                  <c:v>1.5625E-2</c:v>
                </c:pt>
                <c:pt idx="692">
                  <c:v>1.5625E-2</c:v>
                </c:pt>
                <c:pt idx="693">
                  <c:v>1.5625E-2</c:v>
                </c:pt>
                <c:pt idx="694">
                  <c:v>1.5625E-2</c:v>
                </c:pt>
                <c:pt idx="695">
                  <c:v>1.5625E-2</c:v>
                </c:pt>
                <c:pt idx="696">
                  <c:v>1.5625E-2</c:v>
                </c:pt>
                <c:pt idx="697">
                  <c:v>3.125E-2</c:v>
                </c:pt>
                <c:pt idx="698">
                  <c:v>1.5625E-2</c:v>
                </c:pt>
                <c:pt idx="699">
                  <c:v>1.5625E-2</c:v>
                </c:pt>
                <c:pt idx="700">
                  <c:v>1.5625E-2</c:v>
                </c:pt>
                <c:pt idx="701">
                  <c:v>1.5625E-2</c:v>
                </c:pt>
                <c:pt idx="702">
                  <c:v>1.5625E-2</c:v>
                </c:pt>
                <c:pt idx="703">
                  <c:v>1.5625E-2</c:v>
                </c:pt>
                <c:pt idx="704">
                  <c:v>1.5625E-2</c:v>
                </c:pt>
                <c:pt idx="705">
                  <c:v>3.125E-2</c:v>
                </c:pt>
                <c:pt idx="706">
                  <c:v>1.5625E-2</c:v>
                </c:pt>
                <c:pt idx="707">
                  <c:v>1.5625E-2</c:v>
                </c:pt>
                <c:pt idx="708">
                  <c:v>0</c:v>
                </c:pt>
                <c:pt idx="709">
                  <c:v>1.5625E-2</c:v>
                </c:pt>
                <c:pt idx="710">
                  <c:v>3.125E-2</c:v>
                </c:pt>
                <c:pt idx="711">
                  <c:v>1.5625E-2</c:v>
                </c:pt>
                <c:pt idx="712">
                  <c:v>1.5625E-2</c:v>
                </c:pt>
                <c:pt idx="713">
                  <c:v>1.5625E-2</c:v>
                </c:pt>
                <c:pt idx="714">
                  <c:v>1.5625E-2</c:v>
                </c:pt>
                <c:pt idx="715">
                  <c:v>1.5625E-2</c:v>
                </c:pt>
                <c:pt idx="716">
                  <c:v>1.5625E-2</c:v>
                </c:pt>
                <c:pt idx="717">
                  <c:v>0</c:v>
                </c:pt>
                <c:pt idx="718">
                  <c:v>1.5625E-2</c:v>
                </c:pt>
                <c:pt idx="719">
                  <c:v>3.125E-2</c:v>
                </c:pt>
                <c:pt idx="720">
                  <c:v>1.5625E-2</c:v>
                </c:pt>
                <c:pt idx="721">
                  <c:v>1.5625E-2</c:v>
                </c:pt>
                <c:pt idx="722">
                  <c:v>3.125E-2</c:v>
                </c:pt>
                <c:pt idx="723">
                  <c:v>1.5625E-2</c:v>
                </c:pt>
                <c:pt idx="724">
                  <c:v>1.5625E-2</c:v>
                </c:pt>
                <c:pt idx="725">
                  <c:v>1.5625E-2</c:v>
                </c:pt>
                <c:pt idx="726">
                  <c:v>1.5625E-2</c:v>
                </c:pt>
                <c:pt idx="727">
                  <c:v>3.125E-2</c:v>
                </c:pt>
                <c:pt idx="728">
                  <c:v>1.5625E-2</c:v>
                </c:pt>
                <c:pt idx="729">
                  <c:v>3.125E-2</c:v>
                </c:pt>
                <c:pt idx="730">
                  <c:v>3.125E-2</c:v>
                </c:pt>
                <c:pt idx="731">
                  <c:v>1.5625E-2</c:v>
                </c:pt>
                <c:pt idx="732">
                  <c:v>3.125E-2</c:v>
                </c:pt>
                <c:pt idx="733">
                  <c:v>3.125E-2</c:v>
                </c:pt>
                <c:pt idx="734">
                  <c:v>3.125E-2</c:v>
                </c:pt>
                <c:pt idx="735">
                  <c:v>1.5625E-2</c:v>
                </c:pt>
                <c:pt idx="736">
                  <c:v>0</c:v>
                </c:pt>
                <c:pt idx="737">
                  <c:v>1.5625E-2</c:v>
                </c:pt>
                <c:pt idx="738">
                  <c:v>3.125E-2</c:v>
                </c:pt>
                <c:pt idx="739">
                  <c:v>0</c:v>
                </c:pt>
                <c:pt idx="740">
                  <c:v>1.5625E-2</c:v>
                </c:pt>
                <c:pt idx="741">
                  <c:v>1.5625E-2</c:v>
                </c:pt>
                <c:pt idx="742">
                  <c:v>1.5625E-2</c:v>
                </c:pt>
                <c:pt idx="743">
                  <c:v>1.5625E-2</c:v>
                </c:pt>
                <c:pt idx="744">
                  <c:v>3.125E-2</c:v>
                </c:pt>
                <c:pt idx="745">
                  <c:v>1.5625E-2</c:v>
                </c:pt>
                <c:pt idx="746">
                  <c:v>3.125E-2</c:v>
                </c:pt>
                <c:pt idx="747">
                  <c:v>1.5625E-2</c:v>
                </c:pt>
                <c:pt idx="748">
                  <c:v>3.125E-2</c:v>
                </c:pt>
                <c:pt idx="749">
                  <c:v>1.5625E-2</c:v>
                </c:pt>
                <c:pt idx="750">
                  <c:v>1.5625E-2</c:v>
                </c:pt>
                <c:pt idx="751">
                  <c:v>3.125E-2</c:v>
                </c:pt>
                <c:pt idx="752">
                  <c:v>3.125E-2</c:v>
                </c:pt>
                <c:pt idx="753">
                  <c:v>1.5625E-2</c:v>
                </c:pt>
                <c:pt idx="754">
                  <c:v>0</c:v>
                </c:pt>
                <c:pt idx="755">
                  <c:v>0</c:v>
                </c:pt>
                <c:pt idx="756">
                  <c:v>-1.5625E-2</c:v>
                </c:pt>
                <c:pt idx="757">
                  <c:v>-3.125E-2</c:v>
                </c:pt>
                <c:pt idx="758">
                  <c:v>-3.125E-2</c:v>
                </c:pt>
                <c:pt idx="759">
                  <c:v>-4.6874999999999986E-2</c:v>
                </c:pt>
                <c:pt idx="760">
                  <c:v>-4.6874999999999986E-2</c:v>
                </c:pt>
                <c:pt idx="761">
                  <c:v>-6.25E-2</c:v>
                </c:pt>
                <c:pt idx="762">
                  <c:v>-7.8125E-2</c:v>
                </c:pt>
                <c:pt idx="763">
                  <c:v>-7.8125E-2</c:v>
                </c:pt>
                <c:pt idx="764">
                  <c:v>-9.3750000000000153E-2</c:v>
                </c:pt>
                <c:pt idx="765">
                  <c:v>-0.10937500000000008</c:v>
                </c:pt>
                <c:pt idx="766">
                  <c:v>-0.10937500000000008</c:v>
                </c:pt>
                <c:pt idx="767">
                  <c:v>-0.125</c:v>
                </c:pt>
                <c:pt idx="768">
                  <c:v>-0.125</c:v>
                </c:pt>
                <c:pt idx="769">
                  <c:v>-0.140625</c:v>
                </c:pt>
                <c:pt idx="770">
                  <c:v>-0.140625</c:v>
                </c:pt>
                <c:pt idx="771">
                  <c:v>-0.15625000000000017</c:v>
                </c:pt>
                <c:pt idx="772">
                  <c:v>-0.15625000000000017</c:v>
                </c:pt>
                <c:pt idx="773">
                  <c:v>-0.15625000000000017</c:v>
                </c:pt>
                <c:pt idx="774">
                  <c:v>-0.15625000000000017</c:v>
                </c:pt>
                <c:pt idx="775">
                  <c:v>-0.171875</c:v>
                </c:pt>
                <c:pt idx="776">
                  <c:v>-0.171875</c:v>
                </c:pt>
                <c:pt idx="777">
                  <c:v>-0.171875</c:v>
                </c:pt>
                <c:pt idx="778">
                  <c:v>-0.15625000000000017</c:v>
                </c:pt>
                <c:pt idx="779">
                  <c:v>-0.18750000000000017</c:v>
                </c:pt>
                <c:pt idx="780">
                  <c:v>-0.171875</c:v>
                </c:pt>
                <c:pt idx="781">
                  <c:v>1.625</c:v>
                </c:pt>
                <c:pt idx="782">
                  <c:v>7.624999999999992</c:v>
                </c:pt>
                <c:pt idx="783">
                  <c:v>13.796875</c:v>
                </c:pt>
                <c:pt idx="784">
                  <c:v>19.953125</c:v>
                </c:pt>
                <c:pt idx="785">
                  <c:v>26.156250000000021</c:v>
                </c:pt>
                <c:pt idx="786">
                  <c:v>32.375</c:v>
                </c:pt>
                <c:pt idx="787">
                  <c:v>38.484375</c:v>
                </c:pt>
                <c:pt idx="788">
                  <c:v>44.546875</c:v>
                </c:pt>
                <c:pt idx="789">
                  <c:v>50.765625000000043</c:v>
                </c:pt>
                <c:pt idx="790">
                  <c:v>57.03125</c:v>
                </c:pt>
                <c:pt idx="791">
                  <c:v>63.296875000000043</c:v>
                </c:pt>
                <c:pt idx="792">
                  <c:v>69.578125</c:v>
                </c:pt>
                <c:pt idx="793">
                  <c:v>75.828125</c:v>
                </c:pt>
                <c:pt idx="794">
                  <c:v>82.078125</c:v>
                </c:pt>
                <c:pt idx="795">
                  <c:v>88.3125</c:v>
                </c:pt>
                <c:pt idx="796">
                  <c:v>94.531250000000085</c:v>
                </c:pt>
                <c:pt idx="797">
                  <c:v>100.796875</c:v>
                </c:pt>
                <c:pt idx="798">
                  <c:v>107</c:v>
                </c:pt>
                <c:pt idx="799">
                  <c:v>113.25</c:v>
                </c:pt>
                <c:pt idx="800">
                  <c:v>119.5</c:v>
                </c:pt>
                <c:pt idx="801">
                  <c:v>123.75</c:v>
                </c:pt>
                <c:pt idx="802">
                  <c:v>124.17187499999991</c:v>
                </c:pt>
                <c:pt idx="803">
                  <c:v>124.25</c:v>
                </c:pt>
                <c:pt idx="804">
                  <c:v>124.26562500000009</c:v>
                </c:pt>
                <c:pt idx="805">
                  <c:v>124.28125000000009</c:v>
                </c:pt>
                <c:pt idx="806">
                  <c:v>124.37499999999999</c:v>
                </c:pt>
                <c:pt idx="807">
                  <c:v>124.37499999999999</c:v>
                </c:pt>
                <c:pt idx="808">
                  <c:v>124.40625000000009</c:v>
                </c:pt>
                <c:pt idx="809">
                  <c:v>124.45312500000009</c:v>
                </c:pt>
                <c:pt idx="810">
                  <c:v>124.46875</c:v>
                </c:pt>
                <c:pt idx="811">
                  <c:v>124.45312500000009</c:v>
                </c:pt>
                <c:pt idx="812">
                  <c:v>124.45312500000009</c:v>
                </c:pt>
                <c:pt idx="813">
                  <c:v>124.45312500000009</c:v>
                </c:pt>
                <c:pt idx="814">
                  <c:v>124.484375</c:v>
                </c:pt>
                <c:pt idx="815">
                  <c:v>124.5</c:v>
                </c:pt>
                <c:pt idx="816">
                  <c:v>124.53125000000009</c:v>
                </c:pt>
                <c:pt idx="817">
                  <c:v>124.5625</c:v>
                </c:pt>
                <c:pt idx="818">
                  <c:v>124.578125</c:v>
                </c:pt>
                <c:pt idx="819">
                  <c:v>124.64062500000009</c:v>
                </c:pt>
                <c:pt idx="820">
                  <c:v>124.67187499999991</c:v>
                </c:pt>
                <c:pt idx="821">
                  <c:v>124.6875</c:v>
                </c:pt>
                <c:pt idx="822">
                  <c:v>124.71875</c:v>
                </c:pt>
                <c:pt idx="823">
                  <c:v>124.734375</c:v>
                </c:pt>
                <c:pt idx="824">
                  <c:v>124.734375</c:v>
                </c:pt>
                <c:pt idx="825">
                  <c:v>124.75</c:v>
                </c:pt>
                <c:pt idx="826">
                  <c:v>124.76562500000009</c:v>
                </c:pt>
                <c:pt idx="827">
                  <c:v>124.78125000000009</c:v>
                </c:pt>
                <c:pt idx="828">
                  <c:v>124.796875</c:v>
                </c:pt>
                <c:pt idx="829">
                  <c:v>124.796875</c:v>
                </c:pt>
                <c:pt idx="830">
                  <c:v>124.8125</c:v>
                </c:pt>
                <c:pt idx="831">
                  <c:v>124.8125</c:v>
                </c:pt>
                <c:pt idx="832">
                  <c:v>124.828125</c:v>
                </c:pt>
                <c:pt idx="833">
                  <c:v>124.8125</c:v>
                </c:pt>
                <c:pt idx="834">
                  <c:v>124.84375</c:v>
                </c:pt>
                <c:pt idx="835">
                  <c:v>124.85937499999991</c:v>
                </c:pt>
                <c:pt idx="836">
                  <c:v>124.85937499999991</c:v>
                </c:pt>
                <c:pt idx="837">
                  <c:v>124.84375</c:v>
                </c:pt>
                <c:pt idx="838">
                  <c:v>124.85937499999991</c:v>
                </c:pt>
                <c:pt idx="839">
                  <c:v>124.85937499999991</c:v>
                </c:pt>
                <c:pt idx="840">
                  <c:v>124.85937499999991</c:v>
                </c:pt>
                <c:pt idx="841">
                  <c:v>124.87499999999999</c:v>
                </c:pt>
                <c:pt idx="842">
                  <c:v>124.87499999999999</c:v>
                </c:pt>
                <c:pt idx="843">
                  <c:v>124.87499999999999</c:v>
                </c:pt>
                <c:pt idx="844">
                  <c:v>124.87499999999999</c:v>
                </c:pt>
                <c:pt idx="845">
                  <c:v>124.87499999999999</c:v>
                </c:pt>
                <c:pt idx="846">
                  <c:v>124.89062500000009</c:v>
                </c:pt>
                <c:pt idx="847">
                  <c:v>124.89062500000009</c:v>
                </c:pt>
                <c:pt idx="848">
                  <c:v>124.89062500000009</c:v>
                </c:pt>
                <c:pt idx="849">
                  <c:v>124.90625000000009</c:v>
                </c:pt>
                <c:pt idx="850">
                  <c:v>124.89062500000009</c:v>
                </c:pt>
                <c:pt idx="851">
                  <c:v>124.90625000000009</c:v>
                </c:pt>
                <c:pt idx="852">
                  <c:v>124.89062500000009</c:v>
                </c:pt>
                <c:pt idx="853">
                  <c:v>124.89062500000009</c:v>
                </c:pt>
                <c:pt idx="854">
                  <c:v>124.90625000000009</c:v>
                </c:pt>
                <c:pt idx="855">
                  <c:v>124.90625000000009</c:v>
                </c:pt>
                <c:pt idx="856">
                  <c:v>124.921875</c:v>
                </c:pt>
                <c:pt idx="857">
                  <c:v>124.90625000000009</c:v>
                </c:pt>
                <c:pt idx="858">
                  <c:v>124.89062500000009</c:v>
                </c:pt>
                <c:pt idx="859">
                  <c:v>124.90625000000009</c:v>
                </c:pt>
                <c:pt idx="860">
                  <c:v>124.90625000000009</c:v>
                </c:pt>
                <c:pt idx="861">
                  <c:v>124.89062500000009</c:v>
                </c:pt>
                <c:pt idx="862">
                  <c:v>124.90625000000009</c:v>
                </c:pt>
                <c:pt idx="863">
                  <c:v>124.90625000000009</c:v>
                </c:pt>
                <c:pt idx="864">
                  <c:v>124.90625000000009</c:v>
                </c:pt>
                <c:pt idx="865">
                  <c:v>124.89062500000009</c:v>
                </c:pt>
                <c:pt idx="866">
                  <c:v>124.90625000000009</c:v>
                </c:pt>
                <c:pt idx="867">
                  <c:v>124.90625000000009</c:v>
                </c:pt>
                <c:pt idx="868">
                  <c:v>124.90625000000009</c:v>
                </c:pt>
                <c:pt idx="869">
                  <c:v>124.90625000000009</c:v>
                </c:pt>
                <c:pt idx="870">
                  <c:v>124.90625000000009</c:v>
                </c:pt>
                <c:pt idx="871">
                  <c:v>124.90625000000009</c:v>
                </c:pt>
                <c:pt idx="872">
                  <c:v>124.90625000000009</c:v>
                </c:pt>
                <c:pt idx="873">
                  <c:v>124.90625000000009</c:v>
                </c:pt>
                <c:pt idx="874">
                  <c:v>124.90625000000009</c:v>
                </c:pt>
                <c:pt idx="875">
                  <c:v>124.90625000000009</c:v>
                </c:pt>
                <c:pt idx="876">
                  <c:v>124.90625000000009</c:v>
                </c:pt>
                <c:pt idx="877">
                  <c:v>124.90625000000009</c:v>
                </c:pt>
                <c:pt idx="878">
                  <c:v>124.921875</c:v>
                </c:pt>
                <c:pt idx="879">
                  <c:v>124.90625000000009</c:v>
                </c:pt>
                <c:pt idx="880">
                  <c:v>124.90625000000009</c:v>
                </c:pt>
                <c:pt idx="881">
                  <c:v>124.921875</c:v>
                </c:pt>
                <c:pt idx="882">
                  <c:v>124.90625000000009</c:v>
                </c:pt>
                <c:pt idx="883">
                  <c:v>124.90625000000009</c:v>
                </c:pt>
                <c:pt idx="884">
                  <c:v>124.90625000000009</c:v>
                </c:pt>
                <c:pt idx="885">
                  <c:v>124.89062500000009</c:v>
                </c:pt>
                <c:pt idx="886">
                  <c:v>124.90625000000009</c:v>
                </c:pt>
                <c:pt idx="887">
                  <c:v>124.921875</c:v>
                </c:pt>
                <c:pt idx="888">
                  <c:v>124.90625000000009</c:v>
                </c:pt>
                <c:pt idx="889">
                  <c:v>124.90625000000009</c:v>
                </c:pt>
                <c:pt idx="890">
                  <c:v>124.921875</c:v>
                </c:pt>
                <c:pt idx="891">
                  <c:v>124.921875</c:v>
                </c:pt>
                <c:pt idx="892">
                  <c:v>124.921875</c:v>
                </c:pt>
                <c:pt idx="893">
                  <c:v>124.90625000000009</c:v>
                </c:pt>
                <c:pt idx="894">
                  <c:v>124.921875</c:v>
                </c:pt>
                <c:pt idx="895">
                  <c:v>124.90625000000009</c:v>
                </c:pt>
                <c:pt idx="896">
                  <c:v>124.90625000000009</c:v>
                </c:pt>
                <c:pt idx="897">
                  <c:v>124.921875</c:v>
                </c:pt>
                <c:pt idx="898">
                  <c:v>124.90625000000009</c:v>
                </c:pt>
                <c:pt idx="899">
                  <c:v>124.90625000000009</c:v>
                </c:pt>
                <c:pt idx="900">
                  <c:v>124.921875</c:v>
                </c:pt>
                <c:pt idx="901">
                  <c:v>124.90625000000009</c:v>
                </c:pt>
                <c:pt idx="902">
                  <c:v>124.90625000000009</c:v>
                </c:pt>
                <c:pt idx="903">
                  <c:v>124.921875</c:v>
                </c:pt>
                <c:pt idx="904">
                  <c:v>124.90625000000009</c:v>
                </c:pt>
                <c:pt idx="905">
                  <c:v>124.90625000000009</c:v>
                </c:pt>
                <c:pt idx="906">
                  <c:v>124.921875</c:v>
                </c:pt>
                <c:pt idx="907">
                  <c:v>124.90625000000009</c:v>
                </c:pt>
                <c:pt idx="908">
                  <c:v>124.90625000000009</c:v>
                </c:pt>
                <c:pt idx="909">
                  <c:v>124.90625000000009</c:v>
                </c:pt>
                <c:pt idx="910">
                  <c:v>124.90625000000009</c:v>
                </c:pt>
                <c:pt idx="911">
                  <c:v>124.90625000000009</c:v>
                </c:pt>
                <c:pt idx="912">
                  <c:v>124.90625000000009</c:v>
                </c:pt>
                <c:pt idx="913">
                  <c:v>124.90625000000009</c:v>
                </c:pt>
                <c:pt idx="914">
                  <c:v>124.90625000000009</c:v>
                </c:pt>
                <c:pt idx="915">
                  <c:v>124.90625000000009</c:v>
                </c:pt>
                <c:pt idx="916">
                  <c:v>124.90625000000009</c:v>
                </c:pt>
                <c:pt idx="917">
                  <c:v>124.921875</c:v>
                </c:pt>
                <c:pt idx="918">
                  <c:v>124.90625000000009</c:v>
                </c:pt>
                <c:pt idx="919">
                  <c:v>124.921875</c:v>
                </c:pt>
                <c:pt idx="920">
                  <c:v>124.90625000000009</c:v>
                </c:pt>
                <c:pt idx="921">
                  <c:v>124.90625000000009</c:v>
                </c:pt>
                <c:pt idx="922">
                  <c:v>124.90625000000009</c:v>
                </c:pt>
                <c:pt idx="923">
                  <c:v>124.921875</c:v>
                </c:pt>
                <c:pt idx="924">
                  <c:v>124.921875</c:v>
                </c:pt>
                <c:pt idx="925">
                  <c:v>124.90625000000009</c:v>
                </c:pt>
                <c:pt idx="926">
                  <c:v>124.90625000000009</c:v>
                </c:pt>
                <c:pt idx="927">
                  <c:v>124.90625000000009</c:v>
                </c:pt>
                <c:pt idx="928">
                  <c:v>124.921875</c:v>
                </c:pt>
                <c:pt idx="929">
                  <c:v>124.90625000000009</c:v>
                </c:pt>
                <c:pt idx="930">
                  <c:v>124.921875</c:v>
                </c:pt>
                <c:pt idx="931">
                  <c:v>124.921875</c:v>
                </c:pt>
                <c:pt idx="932">
                  <c:v>124.90625000000009</c:v>
                </c:pt>
                <c:pt idx="933">
                  <c:v>124.90625000000009</c:v>
                </c:pt>
                <c:pt idx="934">
                  <c:v>124.921875</c:v>
                </c:pt>
                <c:pt idx="935">
                  <c:v>124.921875</c:v>
                </c:pt>
                <c:pt idx="936">
                  <c:v>124.921875</c:v>
                </c:pt>
                <c:pt idx="937">
                  <c:v>124.90625000000009</c:v>
                </c:pt>
                <c:pt idx="938">
                  <c:v>124.90625000000009</c:v>
                </c:pt>
                <c:pt idx="939">
                  <c:v>124.90625000000009</c:v>
                </c:pt>
                <c:pt idx="940">
                  <c:v>124.90625000000009</c:v>
                </c:pt>
                <c:pt idx="941">
                  <c:v>124.921875</c:v>
                </c:pt>
                <c:pt idx="942">
                  <c:v>124.90625000000009</c:v>
                </c:pt>
                <c:pt idx="943">
                  <c:v>124.90625000000009</c:v>
                </c:pt>
                <c:pt idx="944">
                  <c:v>124.90625000000009</c:v>
                </c:pt>
                <c:pt idx="945">
                  <c:v>124.90625000000009</c:v>
                </c:pt>
                <c:pt idx="946">
                  <c:v>124.90625000000009</c:v>
                </c:pt>
                <c:pt idx="947">
                  <c:v>124.90625000000009</c:v>
                </c:pt>
                <c:pt idx="948">
                  <c:v>124.90625000000009</c:v>
                </c:pt>
                <c:pt idx="949">
                  <c:v>124.90625000000009</c:v>
                </c:pt>
                <c:pt idx="950">
                  <c:v>124.90625000000009</c:v>
                </c:pt>
                <c:pt idx="951">
                  <c:v>124.90625000000009</c:v>
                </c:pt>
                <c:pt idx="952">
                  <c:v>124.90625000000009</c:v>
                </c:pt>
                <c:pt idx="953">
                  <c:v>124.921875</c:v>
                </c:pt>
                <c:pt idx="954">
                  <c:v>124.93750000000009</c:v>
                </c:pt>
                <c:pt idx="955">
                  <c:v>124.90625000000009</c:v>
                </c:pt>
                <c:pt idx="956">
                  <c:v>124.90625000000009</c:v>
                </c:pt>
                <c:pt idx="957">
                  <c:v>124.90625000000009</c:v>
                </c:pt>
                <c:pt idx="958">
                  <c:v>124.90625000000009</c:v>
                </c:pt>
                <c:pt idx="959">
                  <c:v>124.921875</c:v>
                </c:pt>
                <c:pt idx="960">
                  <c:v>124.90625000000009</c:v>
                </c:pt>
                <c:pt idx="961">
                  <c:v>124.90625000000009</c:v>
                </c:pt>
                <c:pt idx="962">
                  <c:v>124.921875</c:v>
                </c:pt>
                <c:pt idx="963">
                  <c:v>124.90625000000009</c:v>
                </c:pt>
                <c:pt idx="964">
                  <c:v>124.90625000000009</c:v>
                </c:pt>
                <c:pt idx="965">
                  <c:v>124.90625000000009</c:v>
                </c:pt>
                <c:pt idx="966">
                  <c:v>124.90625000000009</c:v>
                </c:pt>
                <c:pt idx="967">
                  <c:v>124.921875</c:v>
                </c:pt>
                <c:pt idx="968">
                  <c:v>124.921875</c:v>
                </c:pt>
                <c:pt idx="969">
                  <c:v>124.921875</c:v>
                </c:pt>
                <c:pt idx="970">
                  <c:v>124.921875</c:v>
                </c:pt>
                <c:pt idx="971">
                  <c:v>124.90625000000009</c:v>
                </c:pt>
                <c:pt idx="972">
                  <c:v>124.90625000000009</c:v>
                </c:pt>
                <c:pt idx="973">
                  <c:v>124.90625000000009</c:v>
                </c:pt>
                <c:pt idx="974">
                  <c:v>124.921875</c:v>
                </c:pt>
                <c:pt idx="975">
                  <c:v>124.921875</c:v>
                </c:pt>
                <c:pt idx="976">
                  <c:v>124.921875</c:v>
                </c:pt>
                <c:pt idx="977">
                  <c:v>124.90625000000009</c:v>
                </c:pt>
                <c:pt idx="978">
                  <c:v>124.90625000000009</c:v>
                </c:pt>
                <c:pt idx="979">
                  <c:v>124.90625000000009</c:v>
                </c:pt>
                <c:pt idx="980">
                  <c:v>124.90625000000009</c:v>
                </c:pt>
                <c:pt idx="981">
                  <c:v>124.90625000000009</c:v>
                </c:pt>
                <c:pt idx="982">
                  <c:v>124.921875</c:v>
                </c:pt>
                <c:pt idx="983">
                  <c:v>124.90625000000009</c:v>
                </c:pt>
                <c:pt idx="984">
                  <c:v>124.90625000000009</c:v>
                </c:pt>
                <c:pt idx="985">
                  <c:v>124.921875</c:v>
                </c:pt>
                <c:pt idx="986">
                  <c:v>124.90625000000009</c:v>
                </c:pt>
                <c:pt idx="987">
                  <c:v>124.921875</c:v>
                </c:pt>
                <c:pt idx="988">
                  <c:v>124.921875</c:v>
                </c:pt>
                <c:pt idx="989">
                  <c:v>124.90625000000009</c:v>
                </c:pt>
                <c:pt idx="990">
                  <c:v>124.921875</c:v>
                </c:pt>
                <c:pt idx="991">
                  <c:v>124.90625000000009</c:v>
                </c:pt>
                <c:pt idx="992">
                  <c:v>124.90625000000009</c:v>
                </c:pt>
                <c:pt idx="993">
                  <c:v>124.90625000000009</c:v>
                </c:pt>
                <c:pt idx="994">
                  <c:v>124.921875</c:v>
                </c:pt>
                <c:pt idx="995">
                  <c:v>124.921875</c:v>
                </c:pt>
                <c:pt idx="996">
                  <c:v>124.90625000000009</c:v>
                </c:pt>
                <c:pt idx="997">
                  <c:v>124.90625000000009</c:v>
                </c:pt>
                <c:pt idx="998">
                  <c:v>124.90625000000009</c:v>
                </c:pt>
                <c:pt idx="999">
                  <c:v>124.921875</c:v>
                </c:pt>
                <c:pt idx="1000">
                  <c:v>124.90625000000009</c:v>
                </c:pt>
                <c:pt idx="1001">
                  <c:v>124.90625000000009</c:v>
                </c:pt>
                <c:pt idx="1002">
                  <c:v>124.921875</c:v>
                </c:pt>
                <c:pt idx="1003">
                  <c:v>124.921875</c:v>
                </c:pt>
                <c:pt idx="1004">
                  <c:v>124.921875</c:v>
                </c:pt>
                <c:pt idx="1005">
                  <c:v>124.921875</c:v>
                </c:pt>
                <c:pt idx="1006">
                  <c:v>124.90625000000009</c:v>
                </c:pt>
                <c:pt idx="1007">
                  <c:v>124.921875</c:v>
                </c:pt>
                <c:pt idx="1008">
                  <c:v>124.90625000000009</c:v>
                </c:pt>
                <c:pt idx="1009">
                  <c:v>124.90625000000009</c:v>
                </c:pt>
                <c:pt idx="1010">
                  <c:v>124.921875</c:v>
                </c:pt>
                <c:pt idx="1011">
                  <c:v>124.921875</c:v>
                </c:pt>
                <c:pt idx="1012">
                  <c:v>124.921875</c:v>
                </c:pt>
                <c:pt idx="1013">
                  <c:v>124.90625000000009</c:v>
                </c:pt>
                <c:pt idx="1014">
                  <c:v>124.90625000000009</c:v>
                </c:pt>
                <c:pt idx="1015">
                  <c:v>124.90625000000009</c:v>
                </c:pt>
                <c:pt idx="1016">
                  <c:v>124.90625000000009</c:v>
                </c:pt>
                <c:pt idx="1017">
                  <c:v>124.921875</c:v>
                </c:pt>
                <c:pt idx="1018">
                  <c:v>124.921875</c:v>
                </c:pt>
                <c:pt idx="1019">
                  <c:v>124.921875</c:v>
                </c:pt>
                <c:pt idx="1020">
                  <c:v>124.90625000000009</c:v>
                </c:pt>
                <c:pt idx="1021">
                  <c:v>124.90625000000009</c:v>
                </c:pt>
                <c:pt idx="1022">
                  <c:v>124.921875</c:v>
                </c:pt>
                <c:pt idx="1023">
                  <c:v>124.90625000000009</c:v>
                </c:pt>
                <c:pt idx="1024">
                  <c:v>124.921875</c:v>
                </c:pt>
                <c:pt idx="1025">
                  <c:v>124.921875</c:v>
                </c:pt>
                <c:pt idx="1026">
                  <c:v>124.90625000000009</c:v>
                </c:pt>
                <c:pt idx="1027">
                  <c:v>124.921875</c:v>
                </c:pt>
                <c:pt idx="1028">
                  <c:v>124.90625000000009</c:v>
                </c:pt>
                <c:pt idx="1029">
                  <c:v>124.90625000000009</c:v>
                </c:pt>
                <c:pt idx="1030">
                  <c:v>124.90625000000009</c:v>
                </c:pt>
                <c:pt idx="1031">
                  <c:v>124.90625000000009</c:v>
                </c:pt>
                <c:pt idx="1032">
                  <c:v>124.921875</c:v>
                </c:pt>
                <c:pt idx="1033">
                  <c:v>124.921875</c:v>
                </c:pt>
                <c:pt idx="1034">
                  <c:v>124.90625000000009</c:v>
                </c:pt>
                <c:pt idx="1035">
                  <c:v>124.921875</c:v>
                </c:pt>
                <c:pt idx="1036">
                  <c:v>124.921875</c:v>
                </c:pt>
                <c:pt idx="1037">
                  <c:v>124.90625000000009</c:v>
                </c:pt>
                <c:pt idx="1038">
                  <c:v>124.90625000000009</c:v>
                </c:pt>
                <c:pt idx="1039">
                  <c:v>124.921875</c:v>
                </c:pt>
                <c:pt idx="1040">
                  <c:v>124.90625000000009</c:v>
                </c:pt>
                <c:pt idx="1041">
                  <c:v>124.921875</c:v>
                </c:pt>
                <c:pt idx="1042">
                  <c:v>124.921875</c:v>
                </c:pt>
                <c:pt idx="1043">
                  <c:v>124.90625000000009</c:v>
                </c:pt>
                <c:pt idx="1044">
                  <c:v>124.921875</c:v>
                </c:pt>
                <c:pt idx="1045">
                  <c:v>124.90625000000009</c:v>
                </c:pt>
                <c:pt idx="1046">
                  <c:v>124.921875</c:v>
                </c:pt>
                <c:pt idx="1047">
                  <c:v>124.921875</c:v>
                </c:pt>
                <c:pt idx="1048">
                  <c:v>124.90625000000009</c:v>
                </c:pt>
                <c:pt idx="1049">
                  <c:v>124.921875</c:v>
                </c:pt>
                <c:pt idx="1050">
                  <c:v>124.90625000000009</c:v>
                </c:pt>
                <c:pt idx="1051">
                  <c:v>124.90625000000009</c:v>
                </c:pt>
                <c:pt idx="1052">
                  <c:v>124.921875</c:v>
                </c:pt>
                <c:pt idx="1053">
                  <c:v>124.921875</c:v>
                </c:pt>
                <c:pt idx="1054">
                  <c:v>124.921875</c:v>
                </c:pt>
                <c:pt idx="1055">
                  <c:v>124.90625000000009</c:v>
                </c:pt>
                <c:pt idx="1056">
                  <c:v>124.90625000000009</c:v>
                </c:pt>
                <c:pt idx="1057">
                  <c:v>124.90625000000009</c:v>
                </c:pt>
                <c:pt idx="1058">
                  <c:v>124.921875</c:v>
                </c:pt>
                <c:pt idx="1059">
                  <c:v>124.921875</c:v>
                </c:pt>
                <c:pt idx="1060">
                  <c:v>124.921875</c:v>
                </c:pt>
                <c:pt idx="1061">
                  <c:v>124.90625000000009</c:v>
                </c:pt>
                <c:pt idx="1062">
                  <c:v>124.90625000000009</c:v>
                </c:pt>
                <c:pt idx="1063">
                  <c:v>124.921875</c:v>
                </c:pt>
                <c:pt idx="1064">
                  <c:v>124.921875</c:v>
                </c:pt>
                <c:pt idx="1065">
                  <c:v>124.921875</c:v>
                </c:pt>
                <c:pt idx="1066">
                  <c:v>124.90625000000009</c:v>
                </c:pt>
                <c:pt idx="1067">
                  <c:v>124.921875</c:v>
                </c:pt>
                <c:pt idx="1068">
                  <c:v>124.921875</c:v>
                </c:pt>
                <c:pt idx="1069">
                  <c:v>124.921875</c:v>
                </c:pt>
                <c:pt idx="1070">
                  <c:v>124.90625000000009</c:v>
                </c:pt>
                <c:pt idx="1071">
                  <c:v>124.90625000000009</c:v>
                </c:pt>
                <c:pt idx="1072">
                  <c:v>124.921875</c:v>
                </c:pt>
                <c:pt idx="1073">
                  <c:v>124.921875</c:v>
                </c:pt>
                <c:pt idx="1074">
                  <c:v>124.921875</c:v>
                </c:pt>
                <c:pt idx="1075">
                  <c:v>124.921875</c:v>
                </c:pt>
                <c:pt idx="1076">
                  <c:v>124.921875</c:v>
                </c:pt>
                <c:pt idx="1077">
                  <c:v>124.90625000000009</c:v>
                </c:pt>
                <c:pt idx="1078">
                  <c:v>124.921875</c:v>
                </c:pt>
                <c:pt idx="1079">
                  <c:v>124.921875</c:v>
                </c:pt>
                <c:pt idx="1080">
                  <c:v>124.90625000000009</c:v>
                </c:pt>
                <c:pt idx="1081">
                  <c:v>124.921875</c:v>
                </c:pt>
                <c:pt idx="1082">
                  <c:v>124.90625000000009</c:v>
                </c:pt>
                <c:pt idx="1083">
                  <c:v>124.90625000000009</c:v>
                </c:pt>
                <c:pt idx="1084">
                  <c:v>124.93750000000009</c:v>
                </c:pt>
                <c:pt idx="1085">
                  <c:v>124.921875</c:v>
                </c:pt>
                <c:pt idx="1086">
                  <c:v>124.90625000000009</c:v>
                </c:pt>
                <c:pt idx="1087">
                  <c:v>124.93750000000009</c:v>
                </c:pt>
                <c:pt idx="1088">
                  <c:v>124.90625000000009</c:v>
                </c:pt>
                <c:pt idx="1089">
                  <c:v>124.921875</c:v>
                </c:pt>
                <c:pt idx="1090">
                  <c:v>124.921875</c:v>
                </c:pt>
                <c:pt idx="1091">
                  <c:v>124.90625000000009</c:v>
                </c:pt>
                <c:pt idx="1092">
                  <c:v>124.921875</c:v>
                </c:pt>
                <c:pt idx="1093">
                  <c:v>124.921875</c:v>
                </c:pt>
                <c:pt idx="1094">
                  <c:v>124.90625000000009</c:v>
                </c:pt>
                <c:pt idx="1095">
                  <c:v>124.921875</c:v>
                </c:pt>
                <c:pt idx="1096">
                  <c:v>124.921875</c:v>
                </c:pt>
                <c:pt idx="1097">
                  <c:v>124.90625000000009</c:v>
                </c:pt>
                <c:pt idx="1098">
                  <c:v>124.90625000000009</c:v>
                </c:pt>
                <c:pt idx="1099">
                  <c:v>124.90625000000009</c:v>
                </c:pt>
                <c:pt idx="1100">
                  <c:v>124.90625000000009</c:v>
                </c:pt>
                <c:pt idx="1101">
                  <c:v>124.90625000000009</c:v>
                </c:pt>
                <c:pt idx="1102">
                  <c:v>124.90625000000009</c:v>
                </c:pt>
                <c:pt idx="1103">
                  <c:v>124.90625000000009</c:v>
                </c:pt>
                <c:pt idx="1104">
                  <c:v>124.90625000000009</c:v>
                </c:pt>
                <c:pt idx="1105">
                  <c:v>124.90625000000009</c:v>
                </c:pt>
                <c:pt idx="1106">
                  <c:v>124.90625000000009</c:v>
                </c:pt>
                <c:pt idx="1107">
                  <c:v>124.921875</c:v>
                </c:pt>
                <c:pt idx="1108">
                  <c:v>124.921875</c:v>
                </c:pt>
                <c:pt idx="1109">
                  <c:v>124.90625000000009</c:v>
                </c:pt>
                <c:pt idx="1110">
                  <c:v>124.921875</c:v>
                </c:pt>
                <c:pt idx="1111">
                  <c:v>124.921875</c:v>
                </c:pt>
                <c:pt idx="1112">
                  <c:v>124.921875</c:v>
                </c:pt>
                <c:pt idx="1113">
                  <c:v>124.93750000000009</c:v>
                </c:pt>
                <c:pt idx="1114">
                  <c:v>124.90625000000009</c:v>
                </c:pt>
                <c:pt idx="1115">
                  <c:v>124.90625000000009</c:v>
                </c:pt>
                <c:pt idx="1116">
                  <c:v>124.921875</c:v>
                </c:pt>
                <c:pt idx="1117">
                  <c:v>124.921875</c:v>
                </c:pt>
                <c:pt idx="1118">
                  <c:v>124.90625000000009</c:v>
                </c:pt>
                <c:pt idx="1119">
                  <c:v>124.921875</c:v>
                </c:pt>
                <c:pt idx="1120">
                  <c:v>124.90625000000009</c:v>
                </c:pt>
                <c:pt idx="1121">
                  <c:v>124.921875</c:v>
                </c:pt>
                <c:pt idx="1122">
                  <c:v>124.90625000000009</c:v>
                </c:pt>
                <c:pt idx="1123">
                  <c:v>124.90625000000009</c:v>
                </c:pt>
                <c:pt idx="1124">
                  <c:v>124.921875</c:v>
                </c:pt>
                <c:pt idx="1125">
                  <c:v>124.90625000000009</c:v>
                </c:pt>
                <c:pt idx="1126">
                  <c:v>124.90625000000009</c:v>
                </c:pt>
                <c:pt idx="1127">
                  <c:v>124.90625000000009</c:v>
                </c:pt>
                <c:pt idx="1128">
                  <c:v>124.90625000000009</c:v>
                </c:pt>
                <c:pt idx="1129">
                  <c:v>124.921875</c:v>
                </c:pt>
                <c:pt idx="1130">
                  <c:v>124.921875</c:v>
                </c:pt>
                <c:pt idx="1131">
                  <c:v>124.921875</c:v>
                </c:pt>
                <c:pt idx="1132">
                  <c:v>124.90625000000009</c:v>
                </c:pt>
                <c:pt idx="1133">
                  <c:v>124.921875</c:v>
                </c:pt>
                <c:pt idx="1134">
                  <c:v>124.921875</c:v>
                </c:pt>
                <c:pt idx="1135">
                  <c:v>124.921875</c:v>
                </c:pt>
                <c:pt idx="1136">
                  <c:v>124.921875</c:v>
                </c:pt>
                <c:pt idx="1137">
                  <c:v>124.90625000000009</c:v>
                </c:pt>
                <c:pt idx="1138">
                  <c:v>124.90625000000009</c:v>
                </c:pt>
                <c:pt idx="1139">
                  <c:v>124.90625000000009</c:v>
                </c:pt>
                <c:pt idx="1140">
                  <c:v>124.921875</c:v>
                </c:pt>
                <c:pt idx="1141">
                  <c:v>124.921875</c:v>
                </c:pt>
                <c:pt idx="1142">
                  <c:v>124.921875</c:v>
                </c:pt>
                <c:pt idx="1143">
                  <c:v>124.921875</c:v>
                </c:pt>
                <c:pt idx="1144">
                  <c:v>124.921875</c:v>
                </c:pt>
                <c:pt idx="1145">
                  <c:v>124.921875</c:v>
                </c:pt>
                <c:pt idx="1146">
                  <c:v>124.90625000000009</c:v>
                </c:pt>
                <c:pt idx="1147">
                  <c:v>124.921875</c:v>
                </c:pt>
                <c:pt idx="1148">
                  <c:v>124.90625000000009</c:v>
                </c:pt>
                <c:pt idx="1149">
                  <c:v>124.90625000000009</c:v>
                </c:pt>
                <c:pt idx="1150">
                  <c:v>124.921875</c:v>
                </c:pt>
                <c:pt idx="1151">
                  <c:v>124.921875</c:v>
                </c:pt>
                <c:pt idx="1152">
                  <c:v>124.921875</c:v>
                </c:pt>
                <c:pt idx="1153">
                  <c:v>124.921875</c:v>
                </c:pt>
                <c:pt idx="1154">
                  <c:v>124.921875</c:v>
                </c:pt>
                <c:pt idx="1155">
                  <c:v>124.90625000000009</c:v>
                </c:pt>
                <c:pt idx="1156">
                  <c:v>124.921875</c:v>
                </c:pt>
                <c:pt idx="1157">
                  <c:v>124.90625000000009</c:v>
                </c:pt>
                <c:pt idx="1158">
                  <c:v>124.921875</c:v>
                </c:pt>
                <c:pt idx="1159">
                  <c:v>124.921875</c:v>
                </c:pt>
                <c:pt idx="1160">
                  <c:v>124.921875</c:v>
                </c:pt>
                <c:pt idx="1161">
                  <c:v>124.90625000000009</c:v>
                </c:pt>
                <c:pt idx="1162">
                  <c:v>124.921875</c:v>
                </c:pt>
                <c:pt idx="1163">
                  <c:v>124.921875</c:v>
                </c:pt>
                <c:pt idx="1164">
                  <c:v>124.921875</c:v>
                </c:pt>
                <c:pt idx="1165">
                  <c:v>124.90625000000009</c:v>
                </c:pt>
                <c:pt idx="1166">
                  <c:v>124.921875</c:v>
                </c:pt>
                <c:pt idx="1167">
                  <c:v>124.921875</c:v>
                </c:pt>
                <c:pt idx="1168">
                  <c:v>124.921875</c:v>
                </c:pt>
                <c:pt idx="1169">
                  <c:v>124.921875</c:v>
                </c:pt>
                <c:pt idx="1170">
                  <c:v>124.90625000000009</c:v>
                </c:pt>
                <c:pt idx="1171">
                  <c:v>124.93750000000009</c:v>
                </c:pt>
                <c:pt idx="1172">
                  <c:v>124.921875</c:v>
                </c:pt>
                <c:pt idx="1173">
                  <c:v>124.921875</c:v>
                </c:pt>
                <c:pt idx="1174">
                  <c:v>124.921875</c:v>
                </c:pt>
                <c:pt idx="1175">
                  <c:v>124.90625000000009</c:v>
                </c:pt>
                <c:pt idx="1176">
                  <c:v>124.90625000000009</c:v>
                </c:pt>
                <c:pt idx="1177">
                  <c:v>124.921875</c:v>
                </c:pt>
                <c:pt idx="1178">
                  <c:v>124.90625000000009</c:v>
                </c:pt>
                <c:pt idx="1179">
                  <c:v>124.921875</c:v>
                </c:pt>
                <c:pt idx="1180">
                  <c:v>124.921875</c:v>
                </c:pt>
                <c:pt idx="1181">
                  <c:v>124.90625000000009</c:v>
                </c:pt>
                <c:pt idx="1182">
                  <c:v>124.90625000000009</c:v>
                </c:pt>
                <c:pt idx="1183">
                  <c:v>124.90625000000009</c:v>
                </c:pt>
                <c:pt idx="1184">
                  <c:v>124.921875</c:v>
                </c:pt>
                <c:pt idx="1185">
                  <c:v>124.90625000000009</c:v>
                </c:pt>
                <c:pt idx="1186">
                  <c:v>124.921875</c:v>
                </c:pt>
                <c:pt idx="1187">
                  <c:v>124.921875</c:v>
                </c:pt>
                <c:pt idx="1188">
                  <c:v>124.921875</c:v>
                </c:pt>
                <c:pt idx="1189">
                  <c:v>124.921875</c:v>
                </c:pt>
                <c:pt idx="1190">
                  <c:v>124.90625000000009</c:v>
                </c:pt>
                <c:pt idx="1191">
                  <c:v>124.921875</c:v>
                </c:pt>
                <c:pt idx="1192">
                  <c:v>124.921875</c:v>
                </c:pt>
                <c:pt idx="1193">
                  <c:v>124.90625000000009</c:v>
                </c:pt>
                <c:pt idx="1194">
                  <c:v>124.90625000000009</c:v>
                </c:pt>
                <c:pt idx="1195">
                  <c:v>124.921875</c:v>
                </c:pt>
                <c:pt idx="1196">
                  <c:v>124.921875</c:v>
                </c:pt>
                <c:pt idx="1197">
                  <c:v>124.921875</c:v>
                </c:pt>
                <c:pt idx="1198">
                  <c:v>124.921875</c:v>
                </c:pt>
                <c:pt idx="1199">
                  <c:v>124.921875</c:v>
                </c:pt>
                <c:pt idx="1200">
                  <c:v>124.921875</c:v>
                </c:pt>
                <c:pt idx="1201">
                  <c:v>124.921875</c:v>
                </c:pt>
                <c:pt idx="1202">
                  <c:v>124.90625000000009</c:v>
                </c:pt>
                <c:pt idx="1203">
                  <c:v>124.921875</c:v>
                </c:pt>
                <c:pt idx="1204">
                  <c:v>124.921875</c:v>
                </c:pt>
                <c:pt idx="1205">
                  <c:v>124.921875</c:v>
                </c:pt>
                <c:pt idx="1206">
                  <c:v>124.921875</c:v>
                </c:pt>
                <c:pt idx="1207">
                  <c:v>124.921875</c:v>
                </c:pt>
                <c:pt idx="1208">
                  <c:v>124.90625000000009</c:v>
                </c:pt>
                <c:pt idx="1209">
                  <c:v>124.90625000000009</c:v>
                </c:pt>
                <c:pt idx="1210">
                  <c:v>124.921875</c:v>
                </c:pt>
                <c:pt idx="1211">
                  <c:v>124.90625000000009</c:v>
                </c:pt>
                <c:pt idx="1212">
                  <c:v>124.90625000000009</c:v>
                </c:pt>
                <c:pt idx="1213">
                  <c:v>124.90625000000009</c:v>
                </c:pt>
                <c:pt idx="1214">
                  <c:v>124.921875</c:v>
                </c:pt>
                <c:pt idx="1215">
                  <c:v>124.921875</c:v>
                </c:pt>
                <c:pt idx="1216">
                  <c:v>124.90625000000009</c:v>
                </c:pt>
                <c:pt idx="1217">
                  <c:v>124.921875</c:v>
                </c:pt>
                <c:pt idx="1218">
                  <c:v>124.90625000000009</c:v>
                </c:pt>
                <c:pt idx="1219">
                  <c:v>124.921875</c:v>
                </c:pt>
                <c:pt idx="1220">
                  <c:v>124.921875</c:v>
                </c:pt>
                <c:pt idx="1221">
                  <c:v>124.90625000000009</c:v>
                </c:pt>
                <c:pt idx="1222">
                  <c:v>124.921875</c:v>
                </c:pt>
                <c:pt idx="1223">
                  <c:v>124.921875</c:v>
                </c:pt>
                <c:pt idx="1224">
                  <c:v>124.921875</c:v>
                </c:pt>
                <c:pt idx="1225">
                  <c:v>124.921875</c:v>
                </c:pt>
                <c:pt idx="1226">
                  <c:v>124.90625000000009</c:v>
                </c:pt>
                <c:pt idx="1227">
                  <c:v>124.90625000000009</c:v>
                </c:pt>
                <c:pt idx="1228">
                  <c:v>124.921875</c:v>
                </c:pt>
                <c:pt idx="1229">
                  <c:v>124.921875</c:v>
                </c:pt>
                <c:pt idx="1230">
                  <c:v>124.921875</c:v>
                </c:pt>
                <c:pt idx="1231">
                  <c:v>124.921875</c:v>
                </c:pt>
                <c:pt idx="1232">
                  <c:v>124.90625000000009</c:v>
                </c:pt>
                <c:pt idx="1233">
                  <c:v>124.90625000000009</c:v>
                </c:pt>
                <c:pt idx="1234">
                  <c:v>124.921875</c:v>
                </c:pt>
                <c:pt idx="1235">
                  <c:v>124.90625000000009</c:v>
                </c:pt>
                <c:pt idx="1236">
                  <c:v>124.921875</c:v>
                </c:pt>
                <c:pt idx="1237">
                  <c:v>124.90625000000009</c:v>
                </c:pt>
                <c:pt idx="1238">
                  <c:v>124.921875</c:v>
                </c:pt>
                <c:pt idx="1239">
                  <c:v>124.90625000000009</c:v>
                </c:pt>
                <c:pt idx="1240">
                  <c:v>124.93750000000009</c:v>
                </c:pt>
                <c:pt idx="1241">
                  <c:v>124.921875</c:v>
                </c:pt>
                <c:pt idx="1242">
                  <c:v>124.921875</c:v>
                </c:pt>
                <c:pt idx="1243">
                  <c:v>124.921875</c:v>
                </c:pt>
                <c:pt idx="1244">
                  <c:v>124.90625000000009</c:v>
                </c:pt>
                <c:pt idx="1245">
                  <c:v>124.921875</c:v>
                </c:pt>
                <c:pt idx="1246">
                  <c:v>124.90625000000009</c:v>
                </c:pt>
                <c:pt idx="1247">
                  <c:v>124.921875</c:v>
                </c:pt>
                <c:pt idx="1248">
                  <c:v>124.921875</c:v>
                </c:pt>
                <c:pt idx="1249">
                  <c:v>124.921875</c:v>
                </c:pt>
                <c:pt idx="1250">
                  <c:v>124.921875</c:v>
                </c:pt>
                <c:pt idx="1251">
                  <c:v>124.921875</c:v>
                </c:pt>
                <c:pt idx="1252">
                  <c:v>124.90625000000009</c:v>
                </c:pt>
                <c:pt idx="1253">
                  <c:v>124.921875</c:v>
                </c:pt>
                <c:pt idx="1254">
                  <c:v>124.921875</c:v>
                </c:pt>
                <c:pt idx="1255">
                  <c:v>124.921875</c:v>
                </c:pt>
                <c:pt idx="1256">
                  <c:v>124.921875</c:v>
                </c:pt>
                <c:pt idx="1257">
                  <c:v>124.921875</c:v>
                </c:pt>
                <c:pt idx="1258">
                  <c:v>124.90625000000009</c:v>
                </c:pt>
                <c:pt idx="1259">
                  <c:v>124.921875</c:v>
                </c:pt>
                <c:pt idx="1260">
                  <c:v>124.90625000000009</c:v>
                </c:pt>
                <c:pt idx="1261">
                  <c:v>124.921875</c:v>
                </c:pt>
                <c:pt idx="1262">
                  <c:v>124.921875</c:v>
                </c:pt>
                <c:pt idx="1263">
                  <c:v>124.921875</c:v>
                </c:pt>
                <c:pt idx="1264">
                  <c:v>124.921875</c:v>
                </c:pt>
                <c:pt idx="1265">
                  <c:v>124.90625000000009</c:v>
                </c:pt>
                <c:pt idx="1266">
                  <c:v>124.90625000000009</c:v>
                </c:pt>
                <c:pt idx="1267">
                  <c:v>124.90625000000009</c:v>
                </c:pt>
                <c:pt idx="1268">
                  <c:v>124.90625000000009</c:v>
                </c:pt>
                <c:pt idx="1269">
                  <c:v>124.921875</c:v>
                </c:pt>
                <c:pt idx="1270">
                  <c:v>124.90625000000009</c:v>
                </c:pt>
                <c:pt idx="1271">
                  <c:v>124.921875</c:v>
                </c:pt>
                <c:pt idx="1272">
                  <c:v>124.90625000000009</c:v>
                </c:pt>
                <c:pt idx="1273">
                  <c:v>124.921875</c:v>
                </c:pt>
                <c:pt idx="1274">
                  <c:v>124.90625000000009</c:v>
                </c:pt>
                <c:pt idx="1275">
                  <c:v>124.90625000000009</c:v>
                </c:pt>
                <c:pt idx="1276">
                  <c:v>124.90625000000009</c:v>
                </c:pt>
                <c:pt idx="1277">
                  <c:v>124.921875</c:v>
                </c:pt>
                <c:pt idx="1278">
                  <c:v>124.90625000000009</c:v>
                </c:pt>
                <c:pt idx="1279">
                  <c:v>124.921875</c:v>
                </c:pt>
                <c:pt idx="1280">
                  <c:v>124.90625000000009</c:v>
                </c:pt>
                <c:pt idx="1281">
                  <c:v>124.90625000000009</c:v>
                </c:pt>
                <c:pt idx="1282">
                  <c:v>124.90625000000009</c:v>
                </c:pt>
                <c:pt idx="1283">
                  <c:v>124.93750000000009</c:v>
                </c:pt>
                <c:pt idx="1284">
                  <c:v>124.921875</c:v>
                </c:pt>
                <c:pt idx="1285">
                  <c:v>124.921875</c:v>
                </c:pt>
                <c:pt idx="1286">
                  <c:v>124.921875</c:v>
                </c:pt>
                <c:pt idx="1287">
                  <c:v>124.90625000000009</c:v>
                </c:pt>
                <c:pt idx="1288">
                  <c:v>124.921875</c:v>
                </c:pt>
                <c:pt idx="1289">
                  <c:v>124.90625000000009</c:v>
                </c:pt>
                <c:pt idx="1290">
                  <c:v>124.921875</c:v>
                </c:pt>
                <c:pt idx="1291">
                  <c:v>124.90625000000009</c:v>
                </c:pt>
                <c:pt idx="1292">
                  <c:v>124.921875</c:v>
                </c:pt>
                <c:pt idx="1293">
                  <c:v>124.90625000000009</c:v>
                </c:pt>
                <c:pt idx="1294">
                  <c:v>124.921875</c:v>
                </c:pt>
                <c:pt idx="1295">
                  <c:v>124.921875</c:v>
                </c:pt>
                <c:pt idx="1296">
                  <c:v>124.921875</c:v>
                </c:pt>
                <c:pt idx="1297">
                  <c:v>124.90625000000009</c:v>
                </c:pt>
                <c:pt idx="1298">
                  <c:v>124.921875</c:v>
                </c:pt>
                <c:pt idx="1299">
                  <c:v>124.90625000000009</c:v>
                </c:pt>
                <c:pt idx="1300">
                  <c:v>124.90625000000009</c:v>
                </c:pt>
                <c:pt idx="1301">
                  <c:v>124.921875</c:v>
                </c:pt>
                <c:pt idx="1302">
                  <c:v>124.921875</c:v>
                </c:pt>
                <c:pt idx="1303">
                  <c:v>124.90625000000009</c:v>
                </c:pt>
                <c:pt idx="1304">
                  <c:v>124.90625000000009</c:v>
                </c:pt>
                <c:pt idx="1305">
                  <c:v>124.921875</c:v>
                </c:pt>
                <c:pt idx="1306">
                  <c:v>124.90625000000009</c:v>
                </c:pt>
                <c:pt idx="1307">
                  <c:v>124.921875</c:v>
                </c:pt>
                <c:pt idx="1308">
                  <c:v>124.921875</c:v>
                </c:pt>
                <c:pt idx="1309">
                  <c:v>124.90625000000009</c:v>
                </c:pt>
                <c:pt idx="1310">
                  <c:v>124.90625000000009</c:v>
                </c:pt>
                <c:pt idx="1311">
                  <c:v>124.921875</c:v>
                </c:pt>
                <c:pt idx="1312">
                  <c:v>124.90625000000009</c:v>
                </c:pt>
                <c:pt idx="1313">
                  <c:v>124.921875</c:v>
                </c:pt>
                <c:pt idx="1314">
                  <c:v>124.921875</c:v>
                </c:pt>
                <c:pt idx="1315">
                  <c:v>124.921875</c:v>
                </c:pt>
                <c:pt idx="1316">
                  <c:v>124.921875</c:v>
                </c:pt>
                <c:pt idx="1317">
                  <c:v>124.90625000000009</c:v>
                </c:pt>
                <c:pt idx="1318">
                  <c:v>124.90625000000009</c:v>
                </c:pt>
                <c:pt idx="1319">
                  <c:v>124.921875</c:v>
                </c:pt>
                <c:pt idx="1320">
                  <c:v>124.90625000000009</c:v>
                </c:pt>
                <c:pt idx="1321">
                  <c:v>124.921875</c:v>
                </c:pt>
                <c:pt idx="1322">
                  <c:v>124.90625000000009</c:v>
                </c:pt>
                <c:pt idx="1323">
                  <c:v>124.921875</c:v>
                </c:pt>
                <c:pt idx="1324">
                  <c:v>124.921875</c:v>
                </c:pt>
                <c:pt idx="1325">
                  <c:v>124.921875</c:v>
                </c:pt>
                <c:pt idx="1326">
                  <c:v>124.90625000000009</c:v>
                </c:pt>
                <c:pt idx="1327">
                  <c:v>124.921875</c:v>
                </c:pt>
                <c:pt idx="1328">
                  <c:v>124.921875</c:v>
                </c:pt>
                <c:pt idx="1329">
                  <c:v>124.90625000000009</c:v>
                </c:pt>
                <c:pt idx="1330">
                  <c:v>124.921875</c:v>
                </c:pt>
                <c:pt idx="1331">
                  <c:v>124.921875</c:v>
                </c:pt>
                <c:pt idx="1332">
                  <c:v>124.90625000000009</c:v>
                </c:pt>
                <c:pt idx="1333">
                  <c:v>124.90625000000009</c:v>
                </c:pt>
                <c:pt idx="1334">
                  <c:v>124.90625000000009</c:v>
                </c:pt>
                <c:pt idx="1335">
                  <c:v>124.90625000000009</c:v>
                </c:pt>
                <c:pt idx="1336">
                  <c:v>124.921875</c:v>
                </c:pt>
                <c:pt idx="1337">
                  <c:v>124.921875</c:v>
                </c:pt>
                <c:pt idx="1338">
                  <c:v>124.921875</c:v>
                </c:pt>
                <c:pt idx="1339">
                  <c:v>124.921875</c:v>
                </c:pt>
                <c:pt idx="1340">
                  <c:v>124.921875</c:v>
                </c:pt>
                <c:pt idx="1341">
                  <c:v>124.921875</c:v>
                </c:pt>
                <c:pt idx="1342">
                  <c:v>124.921875</c:v>
                </c:pt>
                <c:pt idx="1343">
                  <c:v>124.90625000000009</c:v>
                </c:pt>
                <c:pt idx="1344">
                  <c:v>124.90625000000009</c:v>
                </c:pt>
                <c:pt idx="1345">
                  <c:v>124.90625000000009</c:v>
                </c:pt>
                <c:pt idx="1346">
                  <c:v>124.90625000000009</c:v>
                </c:pt>
                <c:pt idx="1347">
                  <c:v>124.921875</c:v>
                </c:pt>
                <c:pt idx="1348">
                  <c:v>124.90625000000009</c:v>
                </c:pt>
                <c:pt idx="1349">
                  <c:v>124.90625000000009</c:v>
                </c:pt>
                <c:pt idx="1350">
                  <c:v>124.921875</c:v>
                </c:pt>
                <c:pt idx="1351">
                  <c:v>124.921875</c:v>
                </c:pt>
                <c:pt idx="1352">
                  <c:v>124.90625000000009</c:v>
                </c:pt>
                <c:pt idx="1353">
                  <c:v>124.921875</c:v>
                </c:pt>
                <c:pt idx="1354">
                  <c:v>124.921875</c:v>
                </c:pt>
                <c:pt idx="1355">
                  <c:v>124.90625000000009</c:v>
                </c:pt>
                <c:pt idx="1356">
                  <c:v>124.90625000000009</c:v>
                </c:pt>
                <c:pt idx="1357">
                  <c:v>124.90625000000009</c:v>
                </c:pt>
                <c:pt idx="1358">
                  <c:v>124.921875</c:v>
                </c:pt>
                <c:pt idx="1359">
                  <c:v>124.921875</c:v>
                </c:pt>
                <c:pt idx="1360">
                  <c:v>124.921875</c:v>
                </c:pt>
                <c:pt idx="1361">
                  <c:v>124.921875</c:v>
                </c:pt>
                <c:pt idx="1362">
                  <c:v>124.93750000000009</c:v>
                </c:pt>
                <c:pt idx="1363">
                  <c:v>124.90625000000009</c:v>
                </c:pt>
                <c:pt idx="1364">
                  <c:v>124.90625000000009</c:v>
                </c:pt>
                <c:pt idx="1365">
                  <c:v>124.921875</c:v>
                </c:pt>
                <c:pt idx="1366">
                  <c:v>124.921875</c:v>
                </c:pt>
                <c:pt idx="1367">
                  <c:v>124.90625000000009</c:v>
                </c:pt>
                <c:pt idx="1368">
                  <c:v>124.921875</c:v>
                </c:pt>
                <c:pt idx="1369">
                  <c:v>124.921875</c:v>
                </c:pt>
                <c:pt idx="1370">
                  <c:v>124.921875</c:v>
                </c:pt>
                <c:pt idx="1371">
                  <c:v>124.90625000000009</c:v>
                </c:pt>
                <c:pt idx="1372">
                  <c:v>124.90625000000009</c:v>
                </c:pt>
                <c:pt idx="1373">
                  <c:v>124.921875</c:v>
                </c:pt>
                <c:pt idx="1374">
                  <c:v>124.93750000000009</c:v>
                </c:pt>
                <c:pt idx="1375">
                  <c:v>124.921875</c:v>
                </c:pt>
                <c:pt idx="1376">
                  <c:v>124.921875</c:v>
                </c:pt>
                <c:pt idx="1377">
                  <c:v>124.921875</c:v>
                </c:pt>
                <c:pt idx="1378">
                  <c:v>124.90625000000009</c:v>
                </c:pt>
                <c:pt idx="1379">
                  <c:v>124.90625000000009</c:v>
                </c:pt>
                <c:pt idx="1380">
                  <c:v>124.921875</c:v>
                </c:pt>
                <c:pt idx="1381">
                  <c:v>124.921875</c:v>
                </c:pt>
                <c:pt idx="1382">
                  <c:v>124.921875</c:v>
                </c:pt>
                <c:pt idx="1383">
                  <c:v>124.90625000000009</c:v>
                </c:pt>
                <c:pt idx="1384">
                  <c:v>124.90625000000009</c:v>
                </c:pt>
                <c:pt idx="1385">
                  <c:v>124.921875</c:v>
                </c:pt>
                <c:pt idx="1386">
                  <c:v>124.921875</c:v>
                </c:pt>
                <c:pt idx="1387">
                  <c:v>124.921875</c:v>
                </c:pt>
                <c:pt idx="1388">
                  <c:v>124.921875</c:v>
                </c:pt>
                <c:pt idx="1389">
                  <c:v>124.921875</c:v>
                </c:pt>
                <c:pt idx="1390">
                  <c:v>124.921875</c:v>
                </c:pt>
                <c:pt idx="1391">
                  <c:v>124.921875</c:v>
                </c:pt>
                <c:pt idx="1392">
                  <c:v>124.921875</c:v>
                </c:pt>
                <c:pt idx="1393">
                  <c:v>124.90625000000009</c:v>
                </c:pt>
                <c:pt idx="1394">
                  <c:v>124.921875</c:v>
                </c:pt>
                <c:pt idx="1395">
                  <c:v>124.90625000000009</c:v>
                </c:pt>
                <c:pt idx="1396">
                  <c:v>124.921875</c:v>
                </c:pt>
                <c:pt idx="1397">
                  <c:v>124.90625000000009</c:v>
                </c:pt>
                <c:pt idx="1398">
                  <c:v>124.921875</c:v>
                </c:pt>
                <c:pt idx="1399">
                  <c:v>124.921875</c:v>
                </c:pt>
                <c:pt idx="1400">
                  <c:v>124.921875</c:v>
                </c:pt>
                <c:pt idx="1401">
                  <c:v>124.921875</c:v>
                </c:pt>
                <c:pt idx="1402">
                  <c:v>124.921875</c:v>
                </c:pt>
                <c:pt idx="1403">
                  <c:v>124.921875</c:v>
                </c:pt>
                <c:pt idx="1404">
                  <c:v>124.921875</c:v>
                </c:pt>
                <c:pt idx="1405">
                  <c:v>124.90625000000009</c:v>
                </c:pt>
                <c:pt idx="1406">
                  <c:v>124.90625000000009</c:v>
                </c:pt>
                <c:pt idx="1407">
                  <c:v>124.921875</c:v>
                </c:pt>
                <c:pt idx="1408">
                  <c:v>124.921875</c:v>
                </c:pt>
                <c:pt idx="1409">
                  <c:v>124.90625000000009</c:v>
                </c:pt>
                <c:pt idx="1410">
                  <c:v>124.921875</c:v>
                </c:pt>
                <c:pt idx="1411">
                  <c:v>124.921875</c:v>
                </c:pt>
                <c:pt idx="1412">
                  <c:v>124.921875</c:v>
                </c:pt>
                <c:pt idx="1413">
                  <c:v>124.921875</c:v>
                </c:pt>
                <c:pt idx="1414">
                  <c:v>124.921875</c:v>
                </c:pt>
                <c:pt idx="1415">
                  <c:v>124.90625000000009</c:v>
                </c:pt>
                <c:pt idx="1416">
                  <c:v>124.921875</c:v>
                </c:pt>
                <c:pt idx="1417">
                  <c:v>124.921875</c:v>
                </c:pt>
                <c:pt idx="1418">
                  <c:v>124.90625000000009</c:v>
                </c:pt>
                <c:pt idx="1419">
                  <c:v>124.90625000000009</c:v>
                </c:pt>
                <c:pt idx="1420">
                  <c:v>124.921875</c:v>
                </c:pt>
                <c:pt idx="1421">
                  <c:v>124.921875</c:v>
                </c:pt>
                <c:pt idx="1422">
                  <c:v>124.921875</c:v>
                </c:pt>
                <c:pt idx="1423">
                  <c:v>124.921875</c:v>
                </c:pt>
                <c:pt idx="1424">
                  <c:v>124.90625000000009</c:v>
                </c:pt>
                <c:pt idx="1425">
                  <c:v>124.90625000000009</c:v>
                </c:pt>
                <c:pt idx="1426">
                  <c:v>124.921875</c:v>
                </c:pt>
                <c:pt idx="1427">
                  <c:v>124.921875</c:v>
                </c:pt>
                <c:pt idx="1428">
                  <c:v>124.90625000000009</c:v>
                </c:pt>
                <c:pt idx="1429">
                  <c:v>124.921875</c:v>
                </c:pt>
                <c:pt idx="1430">
                  <c:v>124.921875</c:v>
                </c:pt>
                <c:pt idx="1431">
                  <c:v>124.921875</c:v>
                </c:pt>
                <c:pt idx="1432">
                  <c:v>124.90625000000009</c:v>
                </c:pt>
                <c:pt idx="1433">
                  <c:v>124.90625000000009</c:v>
                </c:pt>
                <c:pt idx="1434">
                  <c:v>124.90625000000009</c:v>
                </c:pt>
                <c:pt idx="1435">
                  <c:v>124.921875</c:v>
                </c:pt>
                <c:pt idx="1436">
                  <c:v>124.921875</c:v>
                </c:pt>
                <c:pt idx="1437">
                  <c:v>124.921875</c:v>
                </c:pt>
                <c:pt idx="1438">
                  <c:v>124.921875</c:v>
                </c:pt>
                <c:pt idx="1439">
                  <c:v>124.921875</c:v>
                </c:pt>
                <c:pt idx="1440">
                  <c:v>124.90625000000009</c:v>
                </c:pt>
                <c:pt idx="1441">
                  <c:v>124.90625000000009</c:v>
                </c:pt>
                <c:pt idx="1442">
                  <c:v>124.90625000000009</c:v>
                </c:pt>
                <c:pt idx="1443">
                  <c:v>124.921875</c:v>
                </c:pt>
                <c:pt idx="1444">
                  <c:v>124.921875</c:v>
                </c:pt>
                <c:pt idx="1445">
                  <c:v>124.921875</c:v>
                </c:pt>
                <c:pt idx="1446">
                  <c:v>124.90625000000009</c:v>
                </c:pt>
                <c:pt idx="1447">
                  <c:v>124.921875</c:v>
                </c:pt>
                <c:pt idx="1448">
                  <c:v>124.90625000000009</c:v>
                </c:pt>
                <c:pt idx="1449">
                  <c:v>124.90625000000009</c:v>
                </c:pt>
                <c:pt idx="1450">
                  <c:v>124.921875</c:v>
                </c:pt>
                <c:pt idx="1451">
                  <c:v>124.90625000000009</c:v>
                </c:pt>
                <c:pt idx="1452">
                  <c:v>124.921875</c:v>
                </c:pt>
                <c:pt idx="1453">
                  <c:v>124.921875</c:v>
                </c:pt>
                <c:pt idx="1454">
                  <c:v>124.90625000000009</c:v>
                </c:pt>
                <c:pt idx="1455">
                  <c:v>124.90625000000009</c:v>
                </c:pt>
                <c:pt idx="1456">
                  <c:v>124.921875</c:v>
                </c:pt>
                <c:pt idx="1457">
                  <c:v>124.921875</c:v>
                </c:pt>
                <c:pt idx="1458">
                  <c:v>124.90625000000009</c:v>
                </c:pt>
                <c:pt idx="1459">
                  <c:v>124.90625000000009</c:v>
                </c:pt>
                <c:pt idx="1460">
                  <c:v>124.90625000000009</c:v>
                </c:pt>
                <c:pt idx="1461">
                  <c:v>124.921875</c:v>
                </c:pt>
                <c:pt idx="1462">
                  <c:v>124.921875</c:v>
                </c:pt>
                <c:pt idx="1463">
                  <c:v>124.921875</c:v>
                </c:pt>
                <c:pt idx="1464">
                  <c:v>124.921875</c:v>
                </c:pt>
                <c:pt idx="1465">
                  <c:v>124.90625000000009</c:v>
                </c:pt>
                <c:pt idx="1466">
                  <c:v>124.90625000000009</c:v>
                </c:pt>
                <c:pt idx="1467">
                  <c:v>124.90625000000009</c:v>
                </c:pt>
                <c:pt idx="1468">
                  <c:v>124.90625000000009</c:v>
                </c:pt>
                <c:pt idx="1469">
                  <c:v>124.921875</c:v>
                </c:pt>
                <c:pt idx="1470">
                  <c:v>124.90625000000009</c:v>
                </c:pt>
                <c:pt idx="1471">
                  <c:v>124.921875</c:v>
                </c:pt>
                <c:pt idx="1472">
                  <c:v>124.90625000000009</c:v>
                </c:pt>
                <c:pt idx="1473">
                  <c:v>124.921875</c:v>
                </c:pt>
                <c:pt idx="1474">
                  <c:v>124.90625000000009</c:v>
                </c:pt>
                <c:pt idx="1475">
                  <c:v>124.921875</c:v>
                </c:pt>
                <c:pt idx="1476">
                  <c:v>124.90625000000009</c:v>
                </c:pt>
                <c:pt idx="1477">
                  <c:v>124.921875</c:v>
                </c:pt>
                <c:pt idx="1478">
                  <c:v>124.921875</c:v>
                </c:pt>
                <c:pt idx="1479">
                  <c:v>124.921875</c:v>
                </c:pt>
                <c:pt idx="1480">
                  <c:v>124.90625000000009</c:v>
                </c:pt>
                <c:pt idx="1481">
                  <c:v>124.90625000000009</c:v>
                </c:pt>
                <c:pt idx="1482">
                  <c:v>124.90625000000009</c:v>
                </c:pt>
                <c:pt idx="1483">
                  <c:v>124.921875</c:v>
                </c:pt>
                <c:pt idx="1484">
                  <c:v>124.93750000000009</c:v>
                </c:pt>
                <c:pt idx="1485">
                  <c:v>124.90625000000009</c:v>
                </c:pt>
                <c:pt idx="1486">
                  <c:v>124.90625000000009</c:v>
                </c:pt>
                <c:pt idx="1487">
                  <c:v>124.921875</c:v>
                </c:pt>
                <c:pt idx="1488">
                  <c:v>124.90625000000009</c:v>
                </c:pt>
                <c:pt idx="1489">
                  <c:v>124.921875</c:v>
                </c:pt>
                <c:pt idx="1490">
                  <c:v>124.90625000000009</c:v>
                </c:pt>
                <c:pt idx="1491">
                  <c:v>124.90625000000009</c:v>
                </c:pt>
                <c:pt idx="1492">
                  <c:v>124.90625000000009</c:v>
                </c:pt>
                <c:pt idx="1493">
                  <c:v>124.90625000000009</c:v>
                </c:pt>
                <c:pt idx="1494">
                  <c:v>124.90625000000009</c:v>
                </c:pt>
                <c:pt idx="1495">
                  <c:v>124.921875</c:v>
                </c:pt>
                <c:pt idx="1496">
                  <c:v>124.921875</c:v>
                </c:pt>
                <c:pt idx="1497">
                  <c:v>124.921875</c:v>
                </c:pt>
                <c:pt idx="1498">
                  <c:v>124.90625000000009</c:v>
                </c:pt>
                <c:pt idx="1499">
                  <c:v>124.921875</c:v>
                </c:pt>
                <c:pt idx="1500">
                  <c:v>124.921875</c:v>
                </c:pt>
                <c:pt idx="1501">
                  <c:v>124.921875</c:v>
                </c:pt>
                <c:pt idx="1502">
                  <c:v>124.90625000000009</c:v>
                </c:pt>
                <c:pt idx="1503">
                  <c:v>124.90625000000009</c:v>
                </c:pt>
                <c:pt idx="1504">
                  <c:v>124.921875</c:v>
                </c:pt>
                <c:pt idx="1505">
                  <c:v>124.90625000000009</c:v>
                </c:pt>
                <c:pt idx="1506">
                  <c:v>124.921875</c:v>
                </c:pt>
                <c:pt idx="1507">
                  <c:v>124.921875</c:v>
                </c:pt>
                <c:pt idx="1508">
                  <c:v>124.921875</c:v>
                </c:pt>
                <c:pt idx="1509">
                  <c:v>124.90625000000009</c:v>
                </c:pt>
                <c:pt idx="1510">
                  <c:v>124.921875</c:v>
                </c:pt>
                <c:pt idx="1511">
                  <c:v>124.921875</c:v>
                </c:pt>
                <c:pt idx="1512">
                  <c:v>124.921875</c:v>
                </c:pt>
                <c:pt idx="1513">
                  <c:v>124.921875</c:v>
                </c:pt>
                <c:pt idx="1514">
                  <c:v>124.90625000000009</c:v>
                </c:pt>
                <c:pt idx="1515">
                  <c:v>124.90625000000009</c:v>
                </c:pt>
                <c:pt idx="1516">
                  <c:v>124.921875</c:v>
                </c:pt>
                <c:pt idx="1517">
                  <c:v>124.90625000000009</c:v>
                </c:pt>
                <c:pt idx="1518">
                  <c:v>124.93750000000009</c:v>
                </c:pt>
                <c:pt idx="1519">
                  <c:v>124.921875</c:v>
                </c:pt>
                <c:pt idx="1520">
                  <c:v>124.90625000000009</c:v>
                </c:pt>
                <c:pt idx="1521">
                  <c:v>124.921875</c:v>
                </c:pt>
                <c:pt idx="1522">
                  <c:v>124.921875</c:v>
                </c:pt>
                <c:pt idx="1523">
                  <c:v>124.90625000000009</c:v>
                </c:pt>
                <c:pt idx="1524">
                  <c:v>124.90625000000009</c:v>
                </c:pt>
                <c:pt idx="1525">
                  <c:v>124.921875</c:v>
                </c:pt>
                <c:pt idx="1526">
                  <c:v>124.921875</c:v>
                </c:pt>
                <c:pt idx="1527">
                  <c:v>124.921875</c:v>
                </c:pt>
                <c:pt idx="1528">
                  <c:v>124.90625000000009</c:v>
                </c:pt>
                <c:pt idx="1529">
                  <c:v>124.921875</c:v>
                </c:pt>
                <c:pt idx="1530">
                  <c:v>124.921875</c:v>
                </c:pt>
                <c:pt idx="1531">
                  <c:v>124.921875</c:v>
                </c:pt>
                <c:pt idx="1532">
                  <c:v>124.90625000000009</c:v>
                </c:pt>
                <c:pt idx="1533">
                  <c:v>124.921875</c:v>
                </c:pt>
                <c:pt idx="1534">
                  <c:v>124.90625000000009</c:v>
                </c:pt>
                <c:pt idx="1535">
                  <c:v>124.90625000000009</c:v>
                </c:pt>
                <c:pt idx="1536">
                  <c:v>124.90625000000009</c:v>
                </c:pt>
                <c:pt idx="1537">
                  <c:v>124.921875</c:v>
                </c:pt>
                <c:pt idx="1538">
                  <c:v>124.921875</c:v>
                </c:pt>
                <c:pt idx="1539">
                  <c:v>124.93750000000009</c:v>
                </c:pt>
                <c:pt idx="1540">
                  <c:v>124.90625000000009</c:v>
                </c:pt>
                <c:pt idx="1541">
                  <c:v>124.90625000000009</c:v>
                </c:pt>
                <c:pt idx="1542">
                  <c:v>124.921875</c:v>
                </c:pt>
                <c:pt idx="1543">
                  <c:v>124.90625000000009</c:v>
                </c:pt>
                <c:pt idx="1544">
                  <c:v>124.921875</c:v>
                </c:pt>
                <c:pt idx="1545">
                  <c:v>124.90625000000009</c:v>
                </c:pt>
                <c:pt idx="1546">
                  <c:v>124.921875</c:v>
                </c:pt>
                <c:pt idx="1547">
                  <c:v>124.921875</c:v>
                </c:pt>
                <c:pt idx="1548">
                  <c:v>124.921875</c:v>
                </c:pt>
                <c:pt idx="1549">
                  <c:v>124.921875</c:v>
                </c:pt>
                <c:pt idx="1550">
                  <c:v>124.90625000000009</c:v>
                </c:pt>
                <c:pt idx="1551">
                  <c:v>124.921875</c:v>
                </c:pt>
                <c:pt idx="1552">
                  <c:v>124.921875</c:v>
                </c:pt>
                <c:pt idx="1553">
                  <c:v>124.921875</c:v>
                </c:pt>
                <c:pt idx="1554">
                  <c:v>124.921875</c:v>
                </c:pt>
                <c:pt idx="1555">
                  <c:v>124.90625000000009</c:v>
                </c:pt>
                <c:pt idx="1556">
                  <c:v>124.921875</c:v>
                </c:pt>
                <c:pt idx="1557">
                  <c:v>124.921875</c:v>
                </c:pt>
                <c:pt idx="1558">
                  <c:v>124.90625000000009</c:v>
                </c:pt>
                <c:pt idx="1559">
                  <c:v>124.921875</c:v>
                </c:pt>
                <c:pt idx="1560">
                  <c:v>124.921875</c:v>
                </c:pt>
                <c:pt idx="1561">
                  <c:v>124.921875</c:v>
                </c:pt>
                <c:pt idx="1562">
                  <c:v>124.90625000000009</c:v>
                </c:pt>
                <c:pt idx="1563">
                  <c:v>124.90625000000009</c:v>
                </c:pt>
                <c:pt idx="1564">
                  <c:v>124.90625000000009</c:v>
                </c:pt>
                <c:pt idx="1565">
                  <c:v>124.921875</c:v>
                </c:pt>
                <c:pt idx="1566">
                  <c:v>124.90625000000009</c:v>
                </c:pt>
                <c:pt idx="1567">
                  <c:v>124.921875</c:v>
                </c:pt>
                <c:pt idx="1568">
                  <c:v>124.921875</c:v>
                </c:pt>
                <c:pt idx="1569">
                  <c:v>124.921875</c:v>
                </c:pt>
                <c:pt idx="1570">
                  <c:v>124.921875</c:v>
                </c:pt>
                <c:pt idx="1571">
                  <c:v>124.921875</c:v>
                </c:pt>
                <c:pt idx="1572">
                  <c:v>124.921875</c:v>
                </c:pt>
                <c:pt idx="1573">
                  <c:v>124.921875</c:v>
                </c:pt>
                <c:pt idx="1574">
                  <c:v>124.90625000000009</c:v>
                </c:pt>
                <c:pt idx="1575">
                  <c:v>124.921875</c:v>
                </c:pt>
                <c:pt idx="1576">
                  <c:v>124.921875</c:v>
                </c:pt>
                <c:pt idx="1577">
                  <c:v>124.921875</c:v>
                </c:pt>
                <c:pt idx="1578">
                  <c:v>124.90625000000009</c:v>
                </c:pt>
                <c:pt idx="1579">
                  <c:v>124.921875</c:v>
                </c:pt>
                <c:pt idx="1580">
                  <c:v>124.921875</c:v>
                </c:pt>
                <c:pt idx="1581">
                  <c:v>124.90625000000009</c:v>
                </c:pt>
                <c:pt idx="1582">
                  <c:v>124.921875</c:v>
                </c:pt>
                <c:pt idx="1583">
                  <c:v>124.93750000000009</c:v>
                </c:pt>
                <c:pt idx="1584">
                  <c:v>124.921875</c:v>
                </c:pt>
                <c:pt idx="1585">
                  <c:v>124.90625000000009</c:v>
                </c:pt>
                <c:pt idx="1586">
                  <c:v>124.90625000000009</c:v>
                </c:pt>
                <c:pt idx="1587">
                  <c:v>124.90625000000009</c:v>
                </c:pt>
                <c:pt idx="1588">
                  <c:v>124.90625000000009</c:v>
                </c:pt>
                <c:pt idx="1589">
                  <c:v>124.90625000000009</c:v>
                </c:pt>
                <c:pt idx="1590">
                  <c:v>124.90625000000009</c:v>
                </c:pt>
                <c:pt idx="1591">
                  <c:v>124.921875</c:v>
                </c:pt>
                <c:pt idx="1592">
                  <c:v>124.921875</c:v>
                </c:pt>
                <c:pt idx="1593">
                  <c:v>124.921875</c:v>
                </c:pt>
                <c:pt idx="1594">
                  <c:v>124.90625000000009</c:v>
                </c:pt>
                <c:pt idx="1595">
                  <c:v>124.921875</c:v>
                </c:pt>
                <c:pt idx="1596">
                  <c:v>124.90625000000009</c:v>
                </c:pt>
                <c:pt idx="1597">
                  <c:v>124.921875</c:v>
                </c:pt>
                <c:pt idx="1598">
                  <c:v>124.921875</c:v>
                </c:pt>
                <c:pt idx="1599">
                  <c:v>124.921875</c:v>
                </c:pt>
                <c:pt idx="1600">
                  <c:v>124.921875</c:v>
                </c:pt>
                <c:pt idx="1601">
                  <c:v>124.90625000000009</c:v>
                </c:pt>
                <c:pt idx="1602">
                  <c:v>124.90625000000009</c:v>
                </c:pt>
                <c:pt idx="1603">
                  <c:v>124.90625000000009</c:v>
                </c:pt>
                <c:pt idx="1604">
                  <c:v>124.921875</c:v>
                </c:pt>
                <c:pt idx="1605">
                  <c:v>124.90625000000009</c:v>
                </c:pt>
                <c:pt idx="1606">
                  <c:v>124.921875</c:v>
                </c:pt>
                <c:pt idx="1607">
                  <c:v>124.90625000000009</c:v>
                </c:pt>
                <c:pt idx="1608">
                  <c:v>124.90625000000009</c:v>
                </c:pt>
                <c:pt idx="1609">
                  <c:v>124.90625000000009</c:v>
                </c:pt>
                <c:pt idx="1610">
                  <c:v>124.921875</c:v>
                </c:pt>
                <c:pt idx="1611">
                  <c:v>124.90625000000009</c:v>
                </c:pt>
                <c:pt idx="1612">
                  <c:v>124.90625000000009</c:v>
                </c:pt>
                <c:pt idx="1613">
                  <c:v>124.921875</c:v>
                </c:pt>
                <c:pt idx="1614">
                  <c:v>124.90625000000009</c:v>
                </c:pt>
                <c:pt idx="1615">
                  <c:v>124.90625000000009</c:v>
                </c:pt>
                <c:pt idx="1616">
                  <c:v>124.921875</c:v>
                </c:pt>
                <c:pt idx="1617">
                  <c:v>124.921875</c:v>
                </c:pt>
                <c:pt idx="1618">
                  <c:v>124.90625000000009</c:v>
                </c:pt>
                <c:pt idx="1619">
                  <c:v>124.90625000000009</c:v>
                </c:pt>
                <c:pt idx="1620">
                  <c:v>124.921875</c:v>
                </c:pt>
                <c:pt idx="1621">
                  <c:v>124.90625000000009</c:v>
                </c:pt>
                <c:pt idx="1622">
                  <c:v>124.90625000000009</c:v>
                </c:pt>
                <c:pt idx="1623">
                  <c:v>124.90625000000009</c:v>
                </c:pt>
                <c:pt idx="1624">
                  <c:v>124.921875</c:v>
                </c:pt>
                <c:pt idx="1625">
                  <c:v>124.921875</c:v>
                </c:pt>
                <c:pt idx="1626">
                  <c:v>124.921875</c:v>
                </c:pt>
                <c:pt idx="1627">
                  <c:v>124.921875</c:v>
                </c:pt>
                <c:pt idx="1628">
                  <c:v>124.921875</c:v>
                </c:pt>
                <c:pt idx="1629">
                  <c:v>124.921875</c:v>
                </c:pt>
                <c:pt idx="1630">
                  <c:v>124.921875</c:v>
                </c:pt>
                <c:pt idx="1631">
                  <c:v>124.921875</c:v>
                </c:pt>
                <c:pt idx="1632">
                  <c:v>124.90625000000009</c:v>
                </c:pt>
                <c:pt idx="1633">
                  <c:v>124.921875</c:v>
                </c:pt>
                <c:pt idx="1634">
                  <c:v>124.90625000000009</c:v>
                </c:pt>
                <c:pt idx="1635">
                  <c:v>124.921875</c:v>
                </c:pt>
                <c:pt idx="1636">
                  <c:v>124.921875</c:v>
                </c:pt>
                <c:pt idx="1637">
                  <c:v>124.90625000000009</c:v>
                </c:pt>
                <c:pt idx="1638">
                  <c:v>124.921875</c:v>
                </c:pt>
                <c:pt idx="1639">
                  <c:v>124.921875</c:v>
                </c:pt>
                <c:pt idx="1640">
                  <c:v>124.90625000000009</c:v>
                </c:pt>
                <c:pt idx="1641">
                  <c:v>124.921875</c:v>
                </c:pt>
                <c:pt idx="1642">
                  <c:v>124.921875</c:v>
                </c:pt>
                <c:pt idx="1643">
                  <c:v>124.90625000000009</c:v>
                </c:pt>
                <c:pt idx="1644">
                  <c:v>124.921875</c:v>
                </c:pt>
                <c:pt idx="1645">
                  <c:v>124.921875</c:v>
                </c:pt>
                <c:pt idx="1646">
                  <c:v>124.90625000000009</c:v>
                </c:pt>
                <c:pt idx="1647">
                  <c:v>124.921875</c:v>
                </c:pt>
                <c:pt idx="1648">
                  <c:v>124.90625000000009</c:v>
                </c:pt>
                <c:pt idx="1649">
                  <c:v>124.90625000000009</c:v>
                </c:pt>
                <c:pt idx="1650">
                  <c:v>124.93750000000009</c:v>
                </c:pt>
                <c:pt idx="1651">
                  <c:v>124.921875</c:v>
                </c:pt>
                <c:pt idx="1652">
                  <c:v>124.921875</c:v>
                </c:pt>
                <c:pt idx="1653">
                  <c:v>124.921875</c:v>
                </c:pt>
                <c:pt idx="1654">
                  <c:v>124.921875</c:v>
                </c:pt>
                <c:pt idx="1655">
                  <c:v>124.90625000000009</c:v>
                </c:pt>
                <c:pt idx="1656">
                  <c:v>124.90625000000009</c:v>
                </c:pt>
                <c:pt idx="1657">
                  <c:v>124.921875</c:v>
                </c:pt>
                <c:pt idx="1658">
                  <c:v>124.89062500000009</c:v>
                </c:pt>
                <c:pt idx="1659">
                  <c:v>124.90625000000009</c:v>
                </c:pt>
                <c:pt idx="1660">
                  <c:v>124.921875</c:v>
                </c:pt>
                <c:pt idx="1661">
                  <c:v>124.90625000000009</c:v>
                </c:pt>
                <c:pt idx="1662">
                  <c:v>124.90625000000009</c:v>
                </c:pt>
                <c:pt idx="1663">
                  <c:v>124.90625000000009</c:v>
                </c:pt>
                <c:pt idx="1664">
                  <c:v>124.90625000000009</c:v>
                </c:pt>
                <c:pt idx="1665">
                  <c:v>124.921875</c:v>
                </c:pt>
                <c:pt idx="1666">
                  <c:v>124.921875</c:v>
                </c:pt>
                <c:pt idx="1667">
                  <c:v>124.90625000000009</c:v>
                </c:pt>
                <c:pt idx="1668">
                  <c:v>124.90625000000009</c:v>
                </c:pt>
                <c:pt idx="1669">
                  <c:v>124.921875</c:v>
                </c:pt>
                <c:pt idx="1670">
                  <c:v>124.921875</c:v>
                </c:pt>
                <c:pt idx="1671">
                  <c:v>124.921875</c:v>
                </c:pt>
                <c:pt idx="1672">
                  <c:v>124.90625000000009</c:v>
                </c:pt>
                <c:pt idx="1673">
                  <c:v>124.90625000000009</c:v>
                </c:pt>
                <c:pt idx="1674">
                  <c:v>124.921875</c:v>
                </c:pt>
                <c:pt idx="1675">
                  <c:v>124.921875</c:v>
                </c:pt>
                <c:pt idx="1676">
                  <c:v>124.921875</c:v>
                </c:pt>
                <c:pt idx="1677">
                  <c:v>124.90625000000009</c:v>
                </c:pt>
                <c:pt idx="1678">
                  <c:v>124.85937499999991</c:v>
                </c:pt>
                <c:pt idx="1679">
                  <c:v>124.84375</c:v>
                </c:pt>
                <c:pt idx="1680">
                  <c:v>124.8125</c:v>
                </c:pt>
                <c:pt idx="1681">
                  <c:v>124.75</c:v>
                </c:pt>
                <c:pt idx="1682">
                  <c:v>124.65625</c:v>
                </c:pt>
                <c:pt idx="1683">
                  <c:v>124.546875</c:v>
                </c:pt>
                <c:pt idx="1684">
                  <c:v>124.45312500000009</c:v>
                </c:pt>
                <c:pt idx="1685">
                  <c:v>124.35937499999991</c:v>
                </c:pt>
                <c:pt idx="1686">
                  <c:v>123.87499999999999</c:v>
                </c:pt>
                <c:pt idx="1687">
                  <c:v>122.578125</c:v>
                </c:pt>
                <c:pt idx="1688">
                  <c:v>121.21875</c:v>
                </c:pt>
                <c:pt idx="1689">
                  <c:v>119.828125</c:v>
                </c:pt>
                <c:pt idx="1690">
                  <c:v>118.45312500000009</c:v>
                </c:pt>
                <c:pt idx="1691">
                  <c:v>117.078125</c:v>
                </c:pt>
                <c:pt idx="1692">
                  <c:v>115.70312500000009</c:v>
                </c:pt>
                <c:pt idx="1693">
                  <c:v>114.328125</c:v>
                </c:pt>
                <c:pt idx="1694">
                  <c:v>112.93750000000009</c:v>
                </c:pt>
                <c:pt idx="1695">
                  <c:v>111.546875</c:v>
                </c:pt>
                <c:pt idx="1696">
                  <c:v>110.17187499999991</c:v>
                </c:pt>
                <c:pt idx="1697">
                  <c:v>108.796875</c:v>
                </c:pt>
                <c:pt idx="1698">
                  <c:v>107.40625000000009</c:v>
                </c:pt>
                <c:pt idx="1699">
                  <c:v>106.01562500000009</c:v>
                </c:pt>
                <c:pt idx="1700">
                  <c:v>104.64062500000009</c:v>
                </c:pt>
                <c:pt idx="1701">
                  <c:v>103.296875</c:v>
                </c:pt>
                <c:pt idx="1702">
                  <c:v>101.89062500000009</c:v>
                </c:pt>
                <c:pt idx="1703">
                  <c:v>100.51562500000009</c:v>
                </c:pt>
                <c:pt idx="1704">
                  <c:v>99.140625000000085</c:v>
                </c:pt>
                <c:pt idx="1705">
                  <c:v>97.75</c:v>
                </c:pt>
                <c:pt idx="1706">
                  <c:v>96.374999999999986</c:v>
                </c:pt>
                <c:pt idx="1707">
                  <c:v>95.015625000000085</c:v>
                </c:pt>
                <c:pt idx="1708">
                  <c:v>93.624999999999986</c:v>
                </c:pt>
                <c:pt idx="1709">
                  <c:v>92.25</c:v>
                </c:pt>
                <c:pt idx="1710">
                  <c:v>90.874999999999986</c:v>
                </c:pt>
                <c:pt idx="1711">
                  <c:v>89.5</c:v>
                </c:pt>
                <c:pt idx="1712">
                  <c:v>88.109374999999915</c:v>
                </c:pt>
                <c:pt idx="1713">
                  <c:v>86.734375</c:v>
                </c:pt>
                <c:pt idx="1714">
                  <c:v>85.34375</c:v>
                </c:pt>
                <c:pt idx="1715">
                  <c:v>83.984375</c:v>
                </c:pt>
                <c:pt idx="1716">
                  <c:v>82.59375</c:v>
                </c:pt>
                <c:pt idx="1717">
                  <c:v>81.21875</c:v>
                </c:pt>
                <c:pt idx="1718">
                  <c:v>79.84375</c:v>
                </c:pt>
                <c:pt idx="1719">
                  <c:v>78.453125000000085</c:v>
                </c:pt>
                <c:pt idx="1720">
                  <c:v>77.0625</c:v>
                </c:pt>
                <c:pt idx="1721">
                  <c:v>75.6875</c:v>
                </c:pt>
                <c:pt idx="1722">
                  <c:v>74.3125</c:v>
                </c:pt>
                <c:pt idx="1723">
                  <c:v>72.937500000000085</c:v>
                </c:pt>
                <c:pt idx="1724">
                  <c:v>71.546875</c:v>
                </c:pt>
                <c:pt idx="1725">
                  <c:v>70.171874999999915</c:v>
                </c:pt>
                <c:pt idx="1726">
                  <c:v>68.796875</c:v>
                </c:pt>
                <c:pt idx="1727">
                  <c:v>67.421875</c:v>
                </c:pt>
                <c:pt idx="1728">
                  <c:v>66.046875</c:v>
                </c:pt>
                <c:pt idx="1729">
                  <c:v>64.671874999999915</c:v>
                </c:pt>
                <c:pt idx="1730">
                  <c:v>63.296875000000043</c:v>
                </c:pt>
                <c:pt idx="1731">
                  <c:v>61.90625</c:v>
                </c:pt>
                <c:pt idx="1732">
                  <c:v>60.53125</c:v>
                </c:pt>
                <c:pt idx="1733">
                  <c:v>59.15625</c:v>
                </c:pt>
                <c:pt idx="1734">
                  <c:v>57.78125</c:v>
                </c:pt>
                <c:pt idx="1735">
                  <c:v>56.40625</c:v>
                </c:pt>
                <c:pt idx="1736">
                  <c:v>55.03125</c:v>
                </c:pt>
                <c:pt idx="1737">
                  <c:v>53.640625</c:v>
                </c:pt>
                <c:pt idx="1738">
                  <c:v>52.265625000000043</c:v>
                </c:pt>
                <c:pt idx="1739">
                  <c:v>50.890625</c:v>
                </c:pt>
                <c:pt idx="1740">
                  <c:v>49.5</c:v>
                </c:pt>
                <c:pt idx="1741">
                  <c:v>48.109375000000043</c:v>
                </c:pt>
                <c:pt idx="1742">
                  <c:v>46.734375000000043</c:v>
                </c:pt>
                <c:pt idx="1743">
                  <c:v>45.359375</c:v>
                </c:pt>
                <c:pt idx="1744">
                  <c:v>43.968750000000043</c:v>
                </c:pt>
                <c:pt idx="1745">
                  <c:v>42.625000000000043</c:v>
                </c:pt>
                <c:pt idx="1746">
                  <c:v>41.234375000000043</c:v>
                </c:pt>
                <c:pt idx="1747">
                  <c:v>39.84375</c:v>
                </c:pt>
                <c:pt idx="1748">
                  <c:v>38.515625</c:v>
                </c:pt>
                <c:pt idx="1749">
                  <c:v>37.34375</c:v>
                </c:pt>
                <c:pt idx="1750">
                  <c:v>35.9375</c:v>
                </c:pt>
                <c:pt idx="1751">
                  <c:v>34.546875</c:v>
                </c:pt>
                <c:pt idx="1752">
                  <c:v>33.171875</c:v>
                </c:pt>
                <c:pt idx="1753">
                  <c:v>31.796875000000021</c:v>
                </c:pt>
                <c:pt idx="1754">
                  <c:v>30.421875000000021</c:v>
                </c:pt>
                <c:pt idx="1755">
                  <c:v>29.031250000000021</c:v>
                </c:pt>
                <c:pt idx="1756">
                  <c:v>27.640625</c:v>
                </c:pt>
                <c:pt idx="1757">
                  <c:v>26.25</c:v>
                </c:pt>
                <c:pt idx="1758">
                  <c:v>24.875</c:v>
                </c:pt>
                <c:pt idx="1759">
                  <c:v>23.5</c:v>
                </c:pt>
                <c:pt idx="1760">
                  <c:v>22.09375</c:v>
                </c:pt>
                <c:pt idx="1761">
                  <c:v>20.71875</c:v>
                </c:pt>
                <c:pt idx="1762">
                  <c:v>19.3125</c:v>
                </c:pt>
                <c:pt idx="1763">
                  <c:v>17.921875000000021</c:v>
                </c:pt>
                <c:pt idx="1764">
                  <c:v>16.578125</c:v>
                </c:pt>
                <c:pt idx="1765">
                  <c:v>15.171875</c:v>
                </c:pt>
                <c:pt idx="1766">
                  <c:v>13.78125</c:v>
                </c:pt>
                <c:pt idx="1767">
                  <c:v>12.40625</c:v>
                </c:pt>
                <c:pt idx="1768">
                  <c:v>11</c:v>
                </c:pt>
                <c:pt idx="1769">
                  <c:v>9.640625</c:v>
                </c:pt>
                <c:pt idx="1770">
                  <c:v>8.25</c:v>
                </c:pt>
                <c:pt idx="1771">
                  <c:v>6.84375</c:v>
                </c:pt>
                <c:pt idx="1772">
                  <c:v>5.46875</c:v>
                </c:pt>
                <c:pt idx="1773">
                  <c:v>4.078125</c:v>
                </c:pt>
                <c:pt idx="1774">
                  <c:v>2.7031250000000027</c:v>
                </c:pt>
                <c:pt idx="1775">
                  <c:v>1.34375</c:v>
                </c:pt>
                <c:pt idx="1776">
                  <c:v>0.32812500000000033</c:v>
                </c:pt>
                <c:pt idx="1777">
                  <c:v>0.29687500000000033</c:v>
                </c:pt>
                <c:pt idx="1778">
                  <c:v>0.28125</c:v>
                </c:pt>
                <c:pt idx="1779">
                  <c:v>0.234375</c:v>
                </c:pt>
                <c:pt idx="1780">
                  <c:v>0.234375</c:v>
                </c:pt>
                <c:pt idx="1781">
                  <c:v>0.21875000000000017</c:v>
                </c:pt>
                <c:pt idx="1782">
                  <c:v>0.203125</c:v>
                </c:pt>
                <c:pt idx="1783">
                  <c:v>0.203125</c:v>
                </c:pt>
                <c:pt idx="1784">
                  <c:v>0.18750000000000017</c:v>
                </c:pt>
                <c:pt idx="1785">
                  <c:v>0.18750000000000017</c:v>
                </c:pt>
                <c:pt idx="1786">
                  <c:v>0.18750000000000017</c:v>
                </c:pt>
                <c:pt idx="1787">
                  <c:v>0.15625000000000017</c:v>
                </c:pt>
                <c:pt idx="1788">
                  <c:v>0.15625000000000017</c:v>
                </c:pt>
                <c:pt idx="1789">
                  <c:v>0.15625000000000017</c:v>
                </c:pt>
                <c:pt idx="1790">
                  <c:v>0.140625</c:v>
                </c:pt>
                <c:pt idx="1791">
                  <c:v>0.140625</c:v>
                </c:pt>
                <c:pt idx="1792">
                  <c:v>0.125</c:v>
                </c:pt>
                <c:pt idx="1793">
                  <c:v>0.125</c:v>
                </c:pt>
                <c:pt idx="1794">
                  <c:v>0.10937500000000008</c:v>
                </c:pt>
                <c:pt idx="1795">
                  <c:v>0.10937500000000008</c:v>
                </c:pt>
                <c:pt idx="1796">
                  <c:v>0.10937500000000008</c:v>
                </c:pt>
                <c:pt idx="1797">
                  <c:v>9.3750000000000153E-2</c:v>
                </c:pt>
                <c:pt idx="1798">
                  <c:v>9.3750000000000153E-2</c:v>
                </c:pt>
                <c:pt idx="1799">
                  <c:v>9.3750000000000153E-2</c:v>
                </c:pt>
                <c:pt idx="1800">
                  <c:v>9.3750000000000153E-2</c:v>
                </c:pt>
                <c:pt idx="1801">
                  <c:v>7.8125E-2</c:v>
                </c:pt>
                <c:pt idx="1802">
                  <c:v>7.8125E-2</c:v>
                </c:pt>
                <c:pt idx="1803">
                  <c:v>7.8125E-2</c:v>
                </c:pt>
                <c:pt idx="1804">
                  <c:v>7.8125E-2</c:v>
                </c:pt>
                <c:pt idx="1805">
                  <c:v>6.25E-2</c:v>
                </c:pt>
                <c:pt idx="1806">
                  <c:v>6.25E-2</c:v>
                </c:pt>
                <c:pt idx="1807">
                  <c:v>4.6874999999999986E-2</c:v>
                </c:pt>
                <c:pt idx="1808">
                  <c:v>6.25E-2</c:v>
                </c:pt>
                <c:pt idx="1809">
                  <c:v>6.25E-2</c:v>
                </c:pt>
                <c:pt idx="1810">
                  <c:v>6.25E-2</c:v>
                </c:pt>
                <c:pt idx="1811">
                  <c:v>6.25E-2</c:v>
                </c:pt>
                <c:pt idx="1812">
                  <c:v>4.6874999999999986E-2</c:v>
                </c:pt>
                <c:pt idx="1813">
                  <c:v>3.125E-2</c:v>
                </c:pt>
                <c:pt idx="1814">
                  <c:v>6.25E-2</c:v>
                </c:pt>
                <c:pt idx="1815">
                  <c:v>3.125E-2</c:v>
                </c:pt>
                <c:pt idx="1816">
                  <c:v>3.125E-2</c:v>
                </c:pt>
                <c:pt idx="1817">
                  <c:v>4.6874999999999986E-2</c:v>
                </c:pt>
                <c:pt idx="1818">
                  <c:v>3.125E-2</c:v>
                </c:pt>
                <c:pt idx="1819">
                  <c:v>3.125E-2</c:v>
                </c:pt>
                <c:pt idx="1820">
                  <c:v>4.6874999999999986E-2</c:v>
                </c:pt>
                <c:pt idx="1821">
                  <c:v>3.125E-2</c:v>
                </c:pt>
                <c:pt idx="1822">
                  <c:v>4.6874999999999986E-2</c:v>
                </c:pt>
                <c:pt idx="1823">
                  <c:v>3.125E-2</c:v>
                </c:pt>
                <c:pt idx="1824">
                  <c:v>3.125E-2</c:v>
                </c:pt>
                <c:pt idx="1825">
                  <c:v>1.5625E-2</c:v>
                </c:pt>
                <c:pt idx="1826">
                  <c:v>1.5625E-2</c:v>
                </c:pt>
                <c:pt idx="1827">
                  <c:v>3.125E-2</c:v>
                </c:pt>
                <c:pt idx="1828">
                  <c:v>3.125E-2</c:v>
                </c:pt>
                <c:pt idx="1829">
                  <c:v>1.5625E-2</c:v>
                </c:pt>
                <c:pt idx="1830">
                  <c:v>3.125E-2</c:v>
                </c:pt>
                <c:pt idx="1831">
                  <c:v>1.5625E-2</c:v>
                </c:pt>
                <c:pt idx="1832">
                  <c:v>3.125E-2</c:v>
                </c:pt>
                <c:pt idx="1833">
                  <c:v>3.125E-2</c:v>
                </c:pt>
                <c:pt idx="1834">
                  <c:v>0</c:v>
                </c:pt>
                <c:pt idx="1835">
                  <c:v>3.125E-2</c:v>
                </c:pt>
                <c:pt idx="1836">
                  <c:v>1.5625E-2</c:v>
                </c:pt>
                <c:pt idx="1837">
                  <c:v>1.5625E-2</c:v>
                </c:pt>
                <c:pt idx="1838">
                  <c:v>3.125E-2</c:v>
                </c:pt>
                <c:pt idx="1839">
                  <c:v>1.5625E-2</c:v>
                </c:pt>
                <c:pt idx="1840">
                  <c:v>0</c:v>
                </c:pt>
                <c:pt idx="1841">
                  <c:v>3.125E-2</c:v>
                </c:pt>
                <c:pt idx="1842">
                  <c:v>1.5625E-2</c:v>
                </c:pt>
                <c:pt idx="1843">
                  <c:v>1.5625E-2</c:v>
                </c:pt>
                <c:pt idx="1844">
                  <c:v>0</c:v>
                </c:pt>
                <c:pt idx="1845">
                  <c:v>1.5625E-2</c:v>
                </c:pt>
                <c:pt idx="1846">
                  <c:v>3.125E-2</c:v>
                </c:pt>
                <c:pt idx="1847">
                  <c:v>0</c:v>
                </c:pt>
                <c:pt idx="1848">
                  <c:v>0</c:v>
                </c:pt>
                <c:pt idx="1849">
                  <c:v>1.5625E-2</c:v>
                </c:pt>
                <c:pt idx="1850">
                  <c:v>1.5625E-2</c:v>
                </c:pt>
                <c:pt idx="1851">
                  <c:v>1.5625E-2</c:v>
                </c:pt>
                <c:pt idx="1852">
                  <c:v>0</c:v>
                </c:pt>
                <c:pt idx="1853">
                  <c:v>0</c:v>
                </c:pt>
                <c:pt idx="1854">
                  <c:v>1.5625E-2</c:v>
                </c:pt>
                <c:pt idx="1855">
                  <c:v>0</c:v>
                </c:pt>
                <c:pt idx="1856">
                  <c:v>1.5625E-2</c:v>
                </c:pt>
                <c:pt idx="1857">
                  <c:v>1.5625E-2</c:v>
                </c:pt>
                <c:pt idx="1858">
                  <c:v>1.5625E-2</c:v>
                </c:pt>
                <c:pt idx="1859">
                  <c:v>1.5625E-2</c:v>
                </c:pt>
                <c:pt idx="1860">
                  <c:v>0</c:v>
                </c:pt>
                <c:pt idx="1861">
                  <c:v>0</c:v>
                </c:pt>
                <c:pt idx="1862">
                  <c:v>1.5625E-2</c:v>
                </c:pt>
                <c:pt idx="1863">
                  <c:v>0</c:v>
                </c:pt>
                <c:pt idx="1864">
                  <c:v>0</c:v>
                </c:pt>
                <c:pt idx="1865">
                  <c:v>0</c:v>
                </c:pt>
                <c:pt idx="1866">
                  <c:v>0</c:v>
                </c:pt>
                <c:pt idx="1867">
                  <c:v>0</c:v>
                </c:pt>
                <c:pt idx="1868">
                  <c:v>1.5625E-2</c:v>
                </c:pt>
                <c:pt idx="1869">
                  <c:v>0</c:v>
                </c:pt>
                <c:pt idx="1870">
                  <c:v>1.5625E-2</c:v>
                </c:pt>
                <c:pt idx="1871">
                  <c:v>0</c:v>
                </c:pt>
                <c:pt idx="1872">
                  <c:v>0</c:v>
                </c:pt>
                <c:pt idx="1873">
                  <c:v>0</c:v>
                </c:pt>
                <c:pt idx="1874">
                  <c:v>0</c:v>
                </c:pt>
                <c:pt idx="1875">
                  <c:v>0</c:v>
                </c:pt>
                <c:pt idx="1876">
                  <c:v>0</c:v>
                </c:pt>
                <c:pt idx="1877">
                  <c:v>0</c:v>
                </c:pt>
                <c:pt idx="1878">
                  <c:v>1.5625E-2</c:v>
                </c:pt>
                <c:pt idx="1879">
                  <c:v>-1.5625E-2</c:v>
                </c:pt>
                <c:pt idx="1880">
                  <c:v>1.5625E-2</c:v>
                </c:pt>
                <c:pt idx="1881">
                  <c:v>0</c:v>
                </c:pt>
                <c:pt idx="1882">
                  <c:v>1.5625E-2</c:v>
                </c:pt>
                <c:pt idx="1883">
                  <c:v>0</c:v>
                </c:pt>
                <c:pt idx="1884">
                  <c:v>0</c:v>
                </c:pt>
                <c:pt idx="1885">
                  <c:v>0</c:v>
                </c:pt>
                <c:pt idx="1886">
                  <c:v>-1.5625E-2</c:v>
                </c:pt>
                <c:pt idx="1887">
                  <c:v>1.5625E-2</c:v>
                </c:pt>
                <c:pt idx="1888">
                  <c:v>1.5625E-2</c:v>
                </c:pt>
                <c:pt idx="1889">
                  <c:v>0</c:v>
                </c:pt>
                <c:pt idx="1890">
                  <c:v>0</c:v>
                </c:pt>
                <c:pt idx="1891">
                  <c:v>-1.5625E-2</c:v>
                </c:pt>
                <c:pt idx="1892">
                  <c:v>0</c:v>
                </c:pt>
                <c:pt idx="1893">
                  <c:v>0</c:v>
                </c:pt>
                <c:pt idx="1894">
                  <c:v>0</c:v>
                </c:pt>
                <c:pt idx="1895">
                  <c:v>0</c:v>
                </c:pt>
                <c:pt idx="1896">
                  <c:v>-1.5625E-2</c:v>
                </c:pt>
                <c:pt idx="1897">
                  <c:v>0</c:v>
                </c:pt>
                <c:pt idx="1898">
                  <c:v>0</c:v>
                </c:pt>
                <c:pt idx="1899">
                  <c:v>0</c:v>
                </c:pt>
                <c:pt idx="1900">
                  <c:v>0</c:v>
                </c:pt>
                <c:pt idx="1901">
                  <c:v>0</c:v>
                </c:pt>
                <c:pt idx="1902">
                  <c:v>0</c:v>
                </c:pt>
                <c:pt idx="1903">
                  <c:v>-1.5625E-2</c:v>
                </c:pt>
                <c:pt idx="1904">
                  <c:v>-1.5625E-2</c:v>
                </c:pt>
                <c:pt idx="1905">
                  <c:v>0</c:v>
                </c:pt>
                <c:pt idx="1906">
                  <c:v>0</c:v>
                </c:pt>
                <c:pt idx="1907">
                  <c:v>-1.5625E-2</c:v>
                </c:pt>
                <c:pt idx="1908">
                  <c:v>0</c:v>
                </c:pt>
                <c:pt idx="1909">
                  <c:v>0</c:v>
                </c:pt>
                <c:pt idx="1910">
                  <c:v>0</c:v>
                </c:pt>
                <c:pt idx="1911">
                  <c:v>0</c:v>
                </c:pt>
                <c:pt idx="1912">
                  <c:v>0</c:v>
                </c:pt>
                <c:pt idx="1913">
                  <c:v>0</c:v>
                </c:pt>
                <c:pt idx="1914">
                  <c:v>0</c:v>
                </c:pt>
                <c:pt idx="1915">
                  <c:v>-1.5625E-2</c:v>
                </c:pt>
                <c:pt idx="1916">
                  <c:v>0</c:v>
                </c:pt>
                <c:pt idx="1917">
                  <c:v>-1.5625E-2</c:v>
                </c:pt>
                <c:pt idx="1918">
                  <c:v>0</c:v>
                </c:pt>
                <c:pt idx="1919">
                  <c:v>0</c:v>
                </c:pt>
                <c:pt idx="1920">
                  <c:v>0</c:v>
                </c:pt>
                <c:pt idx="1921">
                  <c:v>-1.5625E-2</c:v>
                </c:pt>
                <c:pt idx="1922">
                  <c:v>0</c:v>
                </c:pt>
                <c:pt idx="1923">
                  <c:v>0</c:v>
                </c:pt>
                <c:pt idx="1924">
                  <c:v>0</c:v>
                </c:pt>
                <c:pt idx="1925">
                  <c:v>-1.5625E-2</c:v>
                </c:pt>
                <c:pt idx="1926">
                  <c:v>0</c:v>
                </c:pt>
                <c:pt idx="1927">
                  <c:v>0</c:v>
                </c:pt>
                <c:pt idx="1928">
                  <c:v>-1.5625E-2</c:v>
                </c:pt>
                <c:pt idx="1929">
                  <c:v>0</c:v>
                </c:pt>
                <c:pt idx="1930">
                  <c:v>0</c:v>
                </c:pt>
                <c:pt idx="1931">
                  <c:v>0</c:v>
                </c:pt>
                <c:pt idx="1932">
                  <c:v>0</c:v>
                </c:pt>
                <c:pt idx="1933">
                  <c:v>-1.5625E-2</c:v>
                </c:pt>
                <c:pt idx="1934">
                  <c:v>0</c:v>
                </c:pt>
                <c:pt idx="1935">
                  <c:v>-1.5625E-2</c:v>
                </c:pt>
                <c:pt idx="1936">
                  <c:v>-1.5625E-2</c:v>
                </c:pt>
                <c:pt idx="1937">
                  <c:v>0</c:v>
                </c:pt>
                <c:pt idx="1938">
                  <c:v>-1.5625E-2</c:v>
                </c:pt>
                <c:pt idx="1939">
                  <c:v>0</c:v>
                </c:pt>
                <c:pt idx="1940">
                  <c:v>0</c:v>
                </c:pt>
                <c:pt idx="1941">
                  <c:v>-3.125E-2</c:v>
                </c:pt>
                <c:pt idx="1942">
                  <c:v>-1.5625E-2</c:v>
                </c:pt>
                <c:pt idx="1943">
                  <c:v>-1.5625E-2</c:v>
                </c:pt>
                <c:pt idx="1944">
                  <c:v>-1.5625E-2</c:v>
                </c:pt>
                <c:pt idx="1945">
                  <c:v>-1.5625E-2</c:v>
                </c:pt>
                <c:pt idx="1946">
                  <c:v>-1.5625E-2</c:v>
                </c:pt>
                <c:pt idx="1947">
                  <c:v>0</c:v>
                </c:pt>
                <c:pt idx="1948">
                  <c:v>0</c:v>
                </c:pt>
                <c:pt idx="1949">
                  <c:v>0</c:v>
                </c:pt>
                <c:pt idx="1950">
                  <c:v>-1.5625E-2</c:v>
                </c:pt>
                <c:pt idx="1951">
                  <c:v>-1.5625E-2</c:v>
                </c:pt>
                <c:pt idx="1952">
                  <c:v>0</c:v>
                </c:pt>
                <c:pt idx="1953">
                  <c:v>-3.125E-2</c:v>
                </c:pt>
                <c:pt idx="1954">
                  <c:v>0</c:v>
                </c:pt>
                <c:pt idx="1955">
                  <c:v>0</c:v>
                </c:pt>
                <c:pt idx="1956">
                  <c:v>-1.5625E-2</c:v>
                </c:pt>
                <c:pt idx="1957">
                  <c:v>0</c:v>
                </c:pt>
                <c:pt idx="1958">
                  <c:v>0</c:v>
                </c:pt>
                <c:pt idx="1959">
                  <c:v>-1.5625E-2</c:v>
                </c:pt>
                <c:pt idx="1960">
                  <c:v>0</c:v>
                </c:pt>
                <c:pt idx="1961">
                  <c:v>-1.5625E-2</c:v>
                </c:pt>
                <c:pt idx="1962">
                  <c:v>0</c:v>
                </c:pt>
                <c:pt idx="1963">
                  <c:v>-1.5625E-2</c:v>
                </c:pt>
                <c:pt idx="1964">
                  <c:v>0</c:v>
                </c:pt>
                <c:pt idx="1965">
                  <c:v>0</c:v>
                </c:pt>
                <c:pt idx="1966">
                  <c:v>-1.5625E-2</c:v>
                </c:pt>
                <c:pt idx="1967">
                  <c:v>0</c:v>
                </c:pt>
                <c:pt idx="1968">
                  <c:v>0</c:v>
                </c:pt>
                <c:pt idx="1969">
                  <c:v>-1.5625E-2</c:v>
                </c:pt>
                <c:pt idx="1970">
                  <c:v>0</c:v>
                </c:pt>
                <c:pt idx="1971">
                  <c:v>0</c:v>
                </c:pt>
                <c:pt idx="1972">
                  <c:v>0</c:v>
                </c:pt>
                <c:pt idx="1973">
                  <c:v>0</c:v>
                </c:pt>
                <c:pt idx="1974">
                  <c:v>0</c:v>
                </c:pt>
                <c:pt idx="1975">
                  <c:v>0</c:v>
                </c:pt>
                <c:pt idx="1976">
                  <c:v>-1.5625E-2</c:v>
                </c:pt>
                <c:pt idx="1977">
                  <c:v>0</c:v>
                </c:pt>
                <c:pt idx="1978">
                  <c:v>0</c:v>
                </c:pt>
                <c:pt idx="1979">
                  <c:v>-1.5625E-2</c:v>
                </c:pt>
                <c:pt idx="1980">
                  <c:v>0</c:v>
                </c:pt>
                <c:pt idx="1981">
                  <c:v>-1.5625E-2</c:v>
                </c:pt>
                <c:pt idx="1982">
                  <c:v>0</c:v>
                </c:pt>
                <c:pt idx="1983">
                  <c:v>-1.5625E-2</c:v>
                </c:pt>
                <c:pt idx="1984">
                  <c:v>-1.5625E-2</c:v>
                </c:pt>
                <c:pt idx="1985">
                  <c:v>0</c:v>
                </c:pt>
                <c:pt idx="1986">
                  <c:v>0</c:v>
                </c:pt>
                <c:pt idx="1987">
                  <c:v>0</c:v>
                </c:pt>
                <c:pt idx="1988">
                  <c:v>0</c:v>
                </c:pt>
                <c:pt idx="1989">
                  <c:v>0</c:v>
                </c:pt>
                <c:pt idx="1990">
                  <c:v>0</c:v>
                </c:pt>
                <c:pt idx="1991">
                  <c:v>-1.5625E-2</c:v>
                </c:pt>
                <c:pt idx="1992">
                  <c:v>-1.5625E-2</c:v>
                </c:pt>
                <c:pt idx="1993">
                  <c:v>0</c:v>
                </c:pt>
                <c:pt idx="1994">
                  <c:v>-1.5625E-2</c:v>
                </c:pt>
                <c:pt idx="1995">
                  <c:v>-1.5625E-2</c:v>
                </c:pt>
                <c:pt idx="1996">
                  <c:v>0</c:v>
                </c:pt>
                <c:pt idx="1997">
                  <c:v>-1.5625E-2</c:v>
                </c:pt>
                <c:pt idx="1998">
                  <c:v>-1.5625E-2</c:v>
                </c:pt>
                <c:pt idx="1999">
                  <c:v>-1.5625E-2</c:v>
                </c:pt>
                <c:pt idx="2000">
                  <c:v>-1.5625E-2</c:v>
                </c:pt>
                <c:pt idx="2001">
                  <c:v>-1.5625E-2</c:v>
                </c:pt>
                <c:pt idx="2002">
                  <c:v>0</c:v>
                </c:pt>
                <c:pt idx="2003">
                  <c:v>0</c:v>
                </c:pt>
                <c:pt idx="2004">
                  <c:v>0</c:v>
                </c:pt>
                <c:pt idx="2005">
                  <c:v>-1.5625E-2</c:v>
                </c:pt>
                <c:pt idx="2006">
                  <c:v>0</c:v>
                </c:pt>
                <c:pt idx="2007">
                  <c:v>-1.5625E-2</c:v>
                </c:pt>
                <c:pt idx="2008">
                  <c:v>-1.5625E-2</c:v>
                </c:pt>
                <c:pt idx="2009">
                  <c:v>-1.5625E-2</c:v>
                </c:pt>
                <c:pt idx="2010">
                  <c:v>0</c:v>
                </c:pt>
                <c:pt idx="2011">
                  <c:v>0</c:v>
                </c:pt>
                <c:pt idx="2012">
                  <c:v>0</c:v>
                </c:pt>
                <c:pt idx="2013">
                  <c:v>0</c:v>
                </c:pt>
                <c:pt idx="2014">
                  <c:v>-1.5625E-2</c:v>
                </c:pt>
                <c:pt idx="2015">
                  <c:v>0</c:v>
                </c:pt>
                <c:pt idx="2016">
                  <c:v>0</c:v>
                </c:pt>
                <c:pt idx="2017">
                  <c:v>0</c:v>
                </c:pt>
                <c:pt idx="2018">
                  <c:v>0</c:v>
                </c:pt>
                <c:pt idx="2019">
                  <c:v>-1.5625E-2</c:v>
                </c:pt>
                <c:pt idx="2020">
                  <c:v>0</c:v>
                </c:pt>
                <c:pt idx="2021">
                  <c:v>1.5625E-2</c:v>
                </c:pt>
                <c:pt idx="2022">
                  <c:v>0</c:v>
                </c:pt>
                <c:pt idx="2023">
                  <c:v>0</c:v>
                </c:pt>
                <c:pt idx="2024">
                  <c:v>0</c:v>
                </c:pt>
                <c:pt idx="2025">
                  <c:v>0</c:v>
                </c:pt>
                <c:pt idx="2026">
                  <c:v>0</c:v>
                </c:pt>
                <c:pt idx="2027">
                  <c:v>0</c:v>
                </c:pt>
                <c:pt idx="2028">
                  <c:v>0</c:v>
                </c:pt>
                <c:pt idx="2029">
                  <c:v>0</c:v>
                </c:pt>
                <c:pt idx="2030">
                  <c:v>-1.5625E-2</c:v>
                </c:pt>
                <c:pt idx="2031">
                  <c:v>0</c:v>
                </c:pt>
                <c:pt idx="2032">
                  <c:v>0</c:v>
                </c:pt>
                <c:pt idx="2033">
                  <c:v>0</c:v>
                </c:pt>
                <c:pt idx="2034">
                  <c:v>-1.5625E-2</c:v>
                </c:pt>
                <c:pt idx="2035">
                  <c:v>-1.5625E-2</c:v>
                </c:pt>
                <c:pt idx="2036">
                  <c:v>0</c:v>
                </c:pt>
                <c:pt idx="2037">
                  <c:v>-1.5625E-2</c:v>
                </c:pt>
                <c:pt idx="2038">
                  <c:v>0</c:v>
                </c:pt>
                <c:pt idx="2039">
                  <c:v>0</c:v>
                </c:pt>
                <c:pt idx="2040">
                  <c:v>0</c:v>
                </c:pt>
                <c:pt idx="2041">
                  <c:v>0</c:v>
                </c:pt>
                <c:pt idx="2042">
                  <c:v>-1.5625E-2</c:v>
                </c:pt>
                <c:pt idx="2043">
                  <c:v>0</c:v>
                </c:pt>
                <c:pt idx="2044">
                  <c:v>0</c:v>
                </c:pt>
                <c:pt idx="2045">
                  <c:v>0</c:v>
                </c:pt>
                <c:pt idx="2046">
                  <c:v>-1.5625E-2</c:v>
                </c:pt>
                <c:pt idx="2047">
                  <c:v>-1.5625E-2</c:v>
                </c:pt>
                <c:pt idx="2048">
                  <c:v>-1.5625E-2</c:v>
                </c:pt>
                <c:pt idx="2049">
                  <c:v>-1.5625E-2</c:v>
                </c:pt>
                <c:pt idx="2050">
                  <c:v>0</c:v>
                </c:pt>
                <c:pt idx="2051">
                  <c:v>0</c:v>
                </c:pt>
                <c:pt idx="2052">
                  <c:v>0</c:v>
                </c:pt>
                <c:pt idx="2053">
                  <c:v>0</c:v>
                </c:pt>
                <c:pt idx="2054">
                  <c:v>0</c:v>
                </c:pt>
                <c:pt idx="2055">
                  <c:v>0</c:v>
                </c:pt>
                <c:pt idx="2056">
                  <c:v>0</c:v>
                </c:pt>
                <c:pt idx="2057">
                  <c:v>-1.5625E-2</c:v>
                </c:pt>
                <c:pt idx="2058">
                  <c:v>-1.5625E-2</c:v>
                </c:pt>
                <c:pt idx="2059">
                  <c:v>0</c:v>
                </c:pt>
                <c:pt idx="2060">
                  <c:v>-1.5625E-2</c:v>
                </c:pt>
                <c:pt idx="2061">
                  <c:v>0</c:v>
                </c:pt>
                <c:pt idx="2062">
                  <c:v>-1.5625E-2</c:v>
                </c:pt>
                <c:pt idx="2063">
                  <c:v>0</c:v>
                </c:pt>
                <c:pt idx="2064">
                  <c:v>0</c:v>
                </c:pt>
                <c:pt idx="2065">
                  <c:v>0</c:v>
                </c:pt>
                <c:pt idx="2066">
                  <c:v>0</c:v>
                </c:pt>
                <c:pt idx="2067">
                  <c:v>-1.5625E-2</c:v>
                </c:pt>
                <c:pt idx="2068">
                  <c:v>-1.5625E-2</c:v>
                </c:pt>
                <c:pt idx="2069">
                  <c:v>0</c:v>
                </c:pt>
                <c:pt idx="2070">
                  <c:v>0</c:v>
                </c:pt>
                <c:pt idx="2071">
                  <c:v>0</c:v>
                </c:pt>
                <c:pt idx="2072">
                  <c:v>0</c:v>
                </c:pt>
                <c:pt idx="2073">
                  <c:v>0</c:v>
                </c:pt>
                <c:pt idx="2074">
                  <c:v>-1.5625E-2</c:v>
                </c:pt>
                <c:pt idx="2075">
                  <c:v>0</c:v>
                </c:pt>
                <c:pt idx="2076">
                  <c:v>0</c:v>
                </c:pt>
                <c:pt idx="2077">
                  <c:v>0</c:v>
                </c:pt>
                <c:pt idx="2078">
                  <c:v>-1.5625E-2</c:v>
                </c:pt>
                <c:pt idx="2079">
                  <c:v>0</c:v>
                </c:pt>
                <c:pt idx="2080">
                  <c:v>0</c:v>
                </c:pt>
                <c:pt idx="2081">
                  <c:v>-1.5625E-2</c:v>
                </c:pt>
                <c:pt idx="2082">
                  <c:v>-1.5625E-2</c:v>
                </c:pt>
                <c:pt idx="2083">
                  <c:v>-1.5625E-2</c:v>
                </c:pt>
                <c:pt idx="2084">
                  <c:v>0</c:v>
                </c:pt>
                <c:pt idx="2085">
                  <c:v>0</c:v>
                </c:pt>
                <c:pt idx="2086">
                  <c:v>0</c:v>
                </c:pt>
                <c:pt idx="2087">
                  <c:v>0</c:v>
                </c:pt>
                <c:pt idx="2088">
                  <c:v>0</c:v>
                </c:pt>
                <c:pt idx="2089">
                  <c:v>0</c:v>
                </c:pt>
                <c:pt idx="2090">
                  <c:v>0</c:v>
                </c:pt>
                <c:pt idx="2091">
                  <c:v>0</c:v>
                </c:pt>
                <c:pt idx="2092">
                  <c:v>-1.5625E-2</c:v>
                </c:pt>
                <c:pt idx="2093">
                  <c:v>0</c:v>
                </c:pt>
                <c:pt idx="2094">
                  <c:v>0</c:v>
                </c:pt>
                <c:pt idx="2095">
                  <c:v>0</c:v>
                </c:pt>
                <c:pt idx="2096">
                  <c:v>0</c:v>
                </c:pt>
                <c:pt idx="2097">
                  <c:v>0</c:v>
                </c:pt>
                <c:pt idx="2098">
                  <c:v>-1.5625E-2</c:v>
                </c:pt>
                <c:pt idx="2099">
                  <c:v>0</c:v>
                </c:pt>
                <c:pt idx="2100">
                  <c:v>0</c:v>
                </c:pt>
                <c:pt idx="2101">
                  <c:v>-1.5625E-2</c:v>
                </c:pt>
                <c:pt idx="2102">
                  <c:v>0</c:v>
                </c:pt>
                <c:pt idx="2103">
                  <c:v>0</c:v>
                </c:pt>
                <c:pt idx="2104">
                  <c:v>0</c:v>
                </c:pt>
                <c:pt idx="2105">
                  <c:v>0</c:v>
                </c:pt>
                <c:pt idx="2106">
                  <c:v>0</c:v>
                </c:pt>
                <c:pt idx="2107">
                  <c:v>0</c:v>
                </c:pt>
                <c:pt idx="2108">
                  <c:v>-1.5625E-2</c:v>
                </c:pt>
                <c:pt idx="2109">
                  <c:v>0</c:v>
                </c:pt>
                <c:pt idx="2110">
                  <c:v>0</c:v>
                </c:pt>
                <c:pt idx="2111">
                  <c:v>0</c:v>
                </c:pt>
                <c:pt idx="2112">
                  <c:v>0</c:v>
                </c:pt>
                <c:pt idx="2113">
                  <c:v>0</c:v>
                </c:pt>
                <c:pt idx="2114">
                  <c:v>0</c:v>
                </c:pt>
                <c:pt idx="2115">
                  <c:v>0</c:v>
                </c:pt>
                <c:pt idx="2116">
                  <c:v>0</c:v>
                </c:pt>
                <c:pt idx="2117">
                  <c:v>-1.5625E-2</c:v>
                </c:pt>
                <c:pt idx="2118">
                  <c:v>0</c:v>
                </c:pt>
                <c:pt idx="2119">
                  <c:v>0</c:v>
                </c:pt>
                <c:pt idx="2120">
                  <c:v>-1.5625E-2</c:v>
                </c:pt>
                <c:pt idx="2121">
                  <c:v>0</c:v>
                </c:pt>
                <c:pt idx="2122">
                  <c:v>-1.5625E-2</c:v>
                </c:pt>
                <c:pt idx="2123">
                  <c:v>-1.5625E-2</c:v>
                </c:pt>
                <c:pt idx="2124">
                  <c:v>0</c:v>
                </c:pt>
                <c:pt idx="2125">
                  <c:v>-1.5625E-2</c:v>
                </c:pt>
                <c:pt idx="2126">
                  <c:v>0</c:v>
                </c:pt>
                <c:pt idx="2127">
                  <c:v>-1.5625E-2</c:v>
                </c:pt>
                <c:pt idx="2128">
                  <c:v>0</c:v>
                </c:pt>
                <c:pt idx="2129">
                  <c:v>0</c:v>
                </c:pt>
                <c:pt idx="2130">
                  <c:v>0</c:v>
                </c:pt>
                <c:pt idx="2131">
                  <c:v>-1.5625E-2</c:v>
                </c:pt>
                <c:pt idx="2132">
                  <c:v>1.5625E-2</c:v>
                </c:pt>
                <c:pt idx="2133">
                  <c:v>0</c:v>
                </c:pt>
                <c:pt idx="2134">
                  <c:v>-1.5625E-2</c:v>
                </c:pt>
                <c:pt idx="2135">
                  <c:v>0</c:v>
                </c:pt>
                <c:pt idx="2136">
                  <c:v>1.5625E-2</c:v>
                </c:pt>
                <c:pt idx="2137">
                  <c:v>0</c:v>
                </c:pt>
                <c:pt idx="2138">
                  <c:v>0</c:v>
                </c:pt>
                <c:pt idx="2139">
                  <c:v>0</c:v>
                </c:pt>
                <c:pt idx="2140">
                  <c:v>0</c:v>
                </c:pt>
                <c:pt idx="2141">
                  <c:v>0</c:v>
                </c:pt>
                <c:pt idx="2142">
                  <c:v>0</c:v>
                </c:pt>
                <c:pt idx="2143">
                  <c:v>0</c:v>
                </c:pt>
                <c:pt idx="2144">
                  <c:v>0</c:v>
                </c:pt>
                <c:pt idx="2145">
                  <c:v>0</c:v>
                </c:pt>
                <c:pt idx="2146">
                  <c:v>1.5625E-2</c:v>
                </c:pt>
                <c:pt idx="2147">
                  <c:v>0</c:v>
                </c:pt>
                <c:pt idx="2148">
                  <c:v>0</c:v>
                </c:pt>
                <c:pt idx="2149">
                  <c:v>1.5625E-2</c:v>
                </c:pt>
                <c:pt idx="2150">
                  <c:v>0</c:v>
                </c:pt>
                <c:pt idx="2151">
                  <c:v>0</c:v>
                </c:pt>
                <c:pt idx="2152">
                  <c:v>0</c:v>
                </c:pt>
                <c:pt idx="2153">
                  <c:v>0</c:v>
                </c:pt>
                <c:pt idx="2154">
                  <c:v>0</c:v>
                </c:pt>
                <c:pt idx="2155">
                  <c:v>0</c:v>
                </c:pt>
                <c:pt idx="2156">
                  <c:v>0</c:v>
                </c:pt>
                <c:pt idx="2157">
                  <c:v>0</c:v>
                </c:pt>
                <c:pt idx="2158">
                  <c:v>-1.5625E-2</c:v>
                </c:pt>
                <c:pt idx="2159">
                  <c:v>0</c:v>
                </c:pt>
                <c:pt idx="2160">
                  <c:v>0</c:v>
                </c:pt>
                <c:pt idx="2161">
                  <c:v>0</c:v>
                </c:pt>
                <c:pt idx="2162">
                  <c:v>0</c:v>
                </c:pt>
                <c:pt idx="2163">
                  <c:v>0</c:v>
                </c:pt>
                <c:pt idx="2164">
                  <c:v>0</c:v>
                </c:pt>
                <c:pt idx="2165">
                  <c:v>0</c:v>
                </c:pt>
                <c:pt idx="2166">
                  <c:v>0</c:v>
                </c:pt>
                <c:pt idx="2167">
                  <c:v>0</c:v>
                </c:pt>
                <c:pt idx="2168">
                  <c:v>-1.5625E-2</c:v>
                </c:pt>
                <c:pt idx="2169">
                  <c:v>0</c:v>
                </c:pt>
                <c:pt idx="2170">
                  <c:v>-1.5625E-2</c:v>
                </c:pt>
                <c:pt idx="2171">
                  <c:v>0</c:v>
                </c:pt>
                <c:pt idx="2172">
                  <c:v>0</c:v>
                </c:pt>
                <c:pt idx="2173">
                  <c:v>0</c:v>
                </c:pt>
                <c:pt idx="2174">
                  <c:v>0</c:v>
                </c:pt>
                <c:pt idx="2175">
                  <c:v>0</c:v>
                </c:pt>
                <c:pt idx="2176">
                  <c:v>0</c:v>
                </c:pt>
                <c:pt idx="2177">
                  <c:v>0</c:v>
                </c:pt>
                <c:pt idx="2178">
                  <c:v>0</c:v>
                </c:pt>
                <c:pt idx="2179">
                  <c:v>0</c:v>
                </c:pt>
                <c:pt idx="2180">
                  <c:v>0</c:v>
                </c:pt>
                <c:pt idx="2181">
                  <c:v>0</c:v>
                </c:pt>
                <c:pt idx="2182">
                  <c:v>0</c:v>
                </c:pt>
                <c:pt idx="2183">
                  <c:v>0</c:v>
                </c:pt>
                <c:pt idx="2184">
                  <c:v>0</c:v>
                </c:pt>
                <c:pt idx="2185">
                  <c:v>0</c:v>
                </c:pt>
                <c:pt idx="2186">
                  <c:v>0</c:v>
                </c:pt>
                <c:pt idx="2187">
                  <c:v>0</c:v>
                </c:pt>
                <c:pt idx="2188">
                  <c:v>-1.5625E-2</c:v>
                </c:pt>
                <c:pt idx="2189">
                  <c:v>0</c:v>
                </c:pt>
                <c:pt idx="2190">
                  <c:v>0</c:v>
                </c:pt>
                <c:pt idx="2191">
                  <c:v>0</c:v>
                </c:pt>
                <c:pt idx="2192">
                  <c:v>-1.5625E-2</c:v>
                </c:pt>
                <c:pt idx="2193">
                  <c:v>0</c:v>
                </c:pt>
                <c:pt idx="2194">
                  <c:v>0</c:v>
                </c:pt>
                <c:pt idx="2195">
                  <c:v>-1.5625E-2</c:v>
                </c:pt>
                <c:pt idx="2196">
                  <c:v>1.5625E-2</c:v>
                </c:pt>
                <c:pt idx="2197">
                  <c:v>-1.5625E-2</c:v>
                </c:pt>
                <c:pt idx="2198">
                  <c:v>0</c:v>
                </c:pt>
                <c:pt idx="2199">
                  <c:v>-1.5625E-2</c:v>
                </c:pt>
                <c:pt idx="2200">
                  <c:v>0</c:v>
                </c:pt>
                <c:pt idx="2201">
                  <c:v>0</c:v>
                </c:pt>
                <c:pt idx="2202">
                  <c:v>-1.5625E-2</c:v>
                </c:pt>
                <c:pt idx="2203">
                  <c:v>0</c:v>
                </c:pt>
                <c:pt idx="2204">
                  <c:v>0</c:v>
                </c:pt>
                <c:pt idx="2205">
                  <c:v>-1.5625E-2</c:v>
                </c:pt>
                <c:pt idx="2206">
                  <c:v>-1.5625E-2</c:v>
                </c:pt>
                <c:pt idx="2207">
                  <c:v>-1.5625E-2</c:v>
                </c:pt>
                <c:pt idx="2208">
                  <c:v>0</c:v>
                </c:pt>
                <c:pt idx="2209">
                  <c:v>0</c:v>
                </c:pt>
                <c:pt idx="2210">
                  <c:v>-1.5625E-2</c:v>
                </c:pt>
                <c:pt idx="2211">
                  <c:v>-1.5625E-2</c:v>
                </c:pt>
                <c:pt idx="2212">
                  <c:v>-1.5625E-2</c:v>
                </c:pt>
                <c:pt idx="2213">
                  <c:v>-1.5625E-2</c:v>
                </c:pt>
                <c:pt idx="2214">
                  <c:v>-1.5625E-2</c:v>
                </c:pt>
                <c:pt idx="2215">
                  <c:v>0</c:v>
                </c:pt>
                <c:pt idx="2216">
                  <c:v>0</c:v>
                </c:pt>
                <c:pt idx="2217">
                  <c:v>0</c:v>
                </c:pt>
                <c:pt idx="2218">
                  <c:v>0</c:v>
                </c:pt>
                <c:pt idx="2219">
                  <c:v>0</c:v>
                </c:pt>
                <c:pt idx="2220">
                  <c:v>0</c:v>
                </c:pt>
                <c:pt idx="2221">
                  <c:v>-1.5625E-2</c:v>
                </c:pt>
                <c:pt idx="2222">
                  <c:v>-1.5625E-2</c:v>
                </c:pt>
                <c:pt idx="2223">
                  <c:v>0</c:v>
                </c:pt>
                <c:pt idx="2224">
                  <c:v>-1.5625E-2</c:v>
                </c:pt>
                <c:pt idx="2225">
                  <c:v>-1.5625E-2</c:v>
                </c:pt>
                <c:pt idx="2226">
                  <c:v>-1.5625E-2</c:v>
                </c:pt>
                <c:pt idx="2227">
                  <c:v>-1.5625E-2</c:v>
                </c:pt>
                <c:pt idx="2228">
                  <c:v>-1.5625E-2</c:v>
                </c:pt>
                <c:pt idx="2229">
                  <c:v>0</c:v>
                </c:pt>
                <c:pt idx="2230">
                  <c:v>-1.5625E-2</c:v>
                </c:pt>
                <c:pt idx="2231">
                  <c:v>-1.5625E-2</c:v>
                </c:pt>
                <c:pt idx="2232">
                  <c:v>-1.5625E-2</c:v>
                </c:pt>
                <c:pt idx="2233">
                  <c:v>0</c:v>
                </c:pt>
                <c:pt idx="2234">
                  <c:v>-1.5625E-2</c:v>
                </c:pt>
                <c:pt idx="2235">
                  <c:v>-1.5625E-2</c:v>
                </c:pt>
                <c:pt idx="2236">
                  <c:v>0</c:v>
                </c:pt>
                <c:pt idx="2237">
                  <c:v>0</c:v>
                </c:pt>
                <c:pt idx="2238">
                  <c:v>0</c:v>
                </c:pt>
                <c:pt idx="2239">
                  <c:v>0</c:v>
                </c:pt>
                <c:pt idx="2240">
                  <c:v>-1.5625E-2</c:v>
                </c:pt>
                <c:pt idx="2241">
                  <c:v>0</c:v>
                </c:pt>
                <c:pt idx="2242">
                  <c:v>0</c:v>
                </c:pt>
                <c:pt idx="2243">
                  <c:v>0</c:v>
                </c:pt>
                <c:pt idx="2244">
                  <c:v>0</c:v>
                </c:pt>
                <c:pt idx="2245">
                  <c:v>0</c:v>
                </c:pt>
                <c:pt idx="2246">
                  <c:v>-1.5625E-2</c:v>
                </c:pt>
                <c:pt idx="2247">
                  <c:v>0</c:v>
                </c:pt>
                <c:pt idx="2248">
                  <c:v>0</c:v>
                </c:pt>
                <c:pt idx="2249">
                  <c:v>-1.5625E-2</c:v>
                </c:pt>
                <c:pt idx="2250">
                  <c:v>0</c:v>
                </c:pt>
                <c:pt idx="2251">
                  <c:v>0</c:v>
                </c:pt>
                <c:pt idx="2252">
                  <c:v>-3.125E-2</c:v>
                </c:pt>
                <c:pt idx="2253">
                  <c:v>-6.25E-2</c:v>
                </c:pt>
                <c:pt idx="2254">
                  <c:v>-3.125E-2</c:v>
                </c:pt>
                <c:pt idx="2255">
                  <c:v>-1.5625E-2</c:v>
                </c:pt>
                <c:pt idx="2256">
                  <c:v>-1.5625E-2</c:v>
                </c:pt>
                <c:pt idx="2257">
                  <c:v>-4.6874999999999986E-2</c:v>
                </c:pt>
                <c:pt idx="2258">
                  <c:v>-6.25E-2</c:v>
                </c:pt>
                <c:pt idx="2259">
                  <c:v>-6.25E-2</c:v>
                </c:pt>
                <c:pt idx="2260">
                  <c:v>-6.25E-2</c:v>
                </c:pt>
                <c:pt idx="2261">
                  <c:v>-6.25E-2</c:v>
                </c:pt>
                <c:pt idx="2262">
                  <c:v>-3.125E-2</c:v>
                </c:pt>
                <c:pt idx="2263">
                  <c:v>1.5625E-2</c:v>
                </c:pt>
                <c:pt idx="2264">
                  <c:v>6.25E-2</c:v>
                </c:pt>
                <c:pt idx="2265">
                  <c:v>9.3750000000000153E-2</c:v>
                </c:pt>
                <c:pt idx="2266">
                  <c:v>9.3750000000000153E-2</c:v>
                </c:pt>
                <c:pt idx="2267">
                  <c:v>7.8125E-2</c:v>
                </c:pt>
                <c:pt idx="2268">
                  <c:v>7.8125E-2</c:v>
                </c:pt>
              </c:numCache>
            </c:numRef>
          </c:yVal>
        </c:ser>
        <c:ser>
          <c:idx val="1"/>
          <c:order val="1"/>
          <c:tx>
            <c:strRef>
              <c:f>'PFW Graphs'!$L$1</c:f>
              <c:strCache>
                <c:ptCount val="1"/>
                <c:pt idx="0">
                  <c:v>WFNP_Fast</c:v>
                </c:pt>
              </c:strCache>
            </c:strRef>
          </c:tx>
          <c:marker>
            <c:symbol val="none"/>
          </c:marker>
          <c:xVal>
            <c:numRef>
              <c:f>'PFW Graphs'!$B$2:$B$2270</c:f>
              <c:numCache>
                <c:formatCode>General</c:formatCode>
                <c:ptCount val="2269"/>
                <c:pt idx="0">
                  <c:v>100</c:v>
                </c:pt>
                <c:pt idx="1">
                  <c:v>101</c:v>
                </c:pt>
                <c:pt idx="2">
                  <c:v>102</c:v>
                </c:pt>
                <c:pt idx="3">
                  <c:v>103</c:v>
                </c:pt>
                <c:pt idx="4">
                  <c:v>104</c:v>
                </c:pt>
                <c:pt idx="5">
                  <c:v>105</c:v>
                </c:pt>
                <c:pt idx="6">
                  <c:v>106</c:v>
                </c:pt>
                <c:pt idx="7">
                  <c:v>107</c:v>
                </c:pt>
                <c:pt idx="8">
                  <c:v>108</c:v>
                </c:pt>
                <c:pt idx="9">
                  <c:v>109</c:v>
                </c:pt>
                <c:pt idx="10">
                  <c:v>110</c:v>
                </c:pt>
                <c:pt idx="11">
                  <c:v>111</c:v>
                </c:pt>
                <c:pt idx="12">
                  <c:v>112</c:v>
                </c:pt>
                <c:pt idx="13">
                  <c:v>113</c:v>
                </c:pt>
                <c:pt idx="14">
                  <c:v>114</c:v>
                </c:pt>
                <c:pt idx="15">
                  <c:v>115</c:v>
                </c:pt>
                <c:pt idx="16">
                  <c:v>116</c:v>
                </c:pt>
                <c:pt idx="17">
                  <c:v>117</c:v>
                </c:pt>
                <c:pt idx="18">
                  <c:v>118</c:v>
                </c:pt>
                <c:pt idx="19">
                  <c:v>119</c:v>
                </c:pt>
                <c:pt idx="20">
                  <c:v>120</c:v>
                </c:pt>
                <c:pt idx="21">
                  <c:v>121</c:v>
                </c:pt>
                <c:pt idx="22">
                  <c:v>122</c:v>
                </c:pt>
                <c:pt idx="23">
                  <c:v>123</c:v>
                </c:pt>
                <c:pt idx="24">
                  <c:v>124</c:v>
                </c:pt>
                <c:pt idx="25">
                  <c:v>125</c:v>
                </c:pt>
                <c:pt idx="26">
                  <c:v>126</c:v>
                </c:pt>
                <c:pt idx="27">
                  <c:v>127</c:v>
                </c:pt>
                <c:pt idx="28">
                  <c:v>128</c:v>
                </c:pt>
                <c:pt idx="29">
                  <c:v>129</c:v>
                </c:pt>
                <c:pt idx="30">
                  <c:v>130</c:v>
                </c:pt>
                <c:pt idx="31">
                  <c:v>131</c:v>
                </c:pt>
                <c:pt idx="32">
                  <c:v>132</c:v>
                </c:pt>
                <c:pt idx="33">
                  <c:v>133</c:v>
                </c:pt>
                <c:pt idx="34">
                  <c:v>134</c:v>
                </c:pt>
                <c:pt idx="35">
                  <c:v>135</c:v>
                </c:pt>
                <c:pt idx="36">
                  <c:v>136</c:v>
                </c:pt>
                <c:pt idx="37">
                  <c:v>137</c:v>
                </c:pt>
                <c:pt idx="38">
                  <c:v>138</c:v>
                </c:pt>
                <c:pt idx="39">
                  <c:v>139</c:v>
                </c:pt>
                <c:pt idx="40">
                  <c:v>140</c:v>
                </c:pt>
                <c:pt idx="41">
                  <c:v>141</c:v>
                </c:pt>
                <c:pt idx="42">
                  <c:v>142</c:v>
                </c:pt>
                <c:pt idx="43">
                  <c:v>143</c:v>
                </c:pt>
                <c:pt idx="44">
                  <c:v>144</c:v>
                </c:pt>
                <c:pt idx="45">
                  <c:v>145</c:v>
                </c:pt>
                <c:pt idx="46">
                  <c:v>146</c:v>
                </c:pt>
                <c:pt idx="47">
                  <c:v>147</c:v>
                </c:pt>
                <c:pt idx="48">
                  <c:v>148</c:v>
                </c:pt>
                <c:pt idx="49">
                  <c:v>149</c:v>
                </c:pt>
                <c:pt idx="50">
                  <c:v>150</c:v>
                </c:pt>
                <c:pt idx="51">
                  <c:v>151</c:v>
                </c:pt>
                <c:pt idx="52">
                  <c:v>152</c:v>
                </c:pt>
                <c:pt idx="53">
                  <c:v>153</c:v>
                </c:pt>
                <c:pt idx="54">
                  <c:v>154</c:v>
                </c:pt>
                <c:pt idx="55">
                  <c:v>155</c:v>
                </c:pt>
                <c:pt idx="56">
                  <c:v>156</c:v>
                </c:pt>
                <c:pt idx="57">
                  <c:v>157</c:v>
                </c:pt>
                <c:pt idx="58">
                  <c:v>158</c:v>
                </c:pt>
                <c:pt idx="59">
                  <c:v>159</c:v>
                </c:pt>
                <c:pt idx="60">
                  <c:v>160</c:v>
                </c:pt>
                <c:pt idx="61">
                  <c:v>161</c:v>
                </c:pt>
                <c:pt idx="62">
                  <c:v>162</c:v>
                </c:pt>
                <c:pt idx="63">
                  <c:v>163</c:v>
                </c:pt>
                <c:pt idx="64">
                  <c:v>164</c:v>
                </c:pt>
                <c:pt idx="65">
                  <c:v>165</c:v>
                </c:pt>
                <c:pt idx="66">
                  <c:v>166</c:v>
                </c:pt>
                <c:pt idx="67">
                  <c:v>167</c:v>
                </c:pt>
                <c:pt idx="68">
                  <c:v>168</c:v>
                </c:pt>
                <c:pt idx="69">
                  <c:v>169</c:v>
                </c:pt>
                <c:pt idx="70">
                  <c:v>170</c:v>
                </c:pt>
                <c:pt idx="71">
                  <c:v>171</c:v>
                </c:pt>
                <c:pt idx="72">
                  <c:v>172</c:v>
                </c:pt>
                <c:pt idx="73">
                  <c:v>173</c:v>
                </c:pt>
                <c:pt idx="74">
                  <c:v>174</c:v>
                </c:pt>
                <c:pt idx="75">
                  <c:v>175</c:v>
                </c:pt>
                <c:pt idx="76">
                  <c:v>176</c:v>
                </c:pt>
                <c:pt idx="77">
                  <c:v>177</c:v>
                </c:pt>
                <c:pt idx="78">
                  <c:v>178</c:v>
                </c:pt>
                <c:pt idx="79">
                  <c:v>179</c:v>
                </c:pt>
                <c:pt idx="80">
                  <c:v>180</c:v>
                </c:pt>
                <c:pt idx="81">
                  <c:v>181</c:v>
                </c:pt>
                <c:pt idx="82">
                  <c:v>182</c:v>
                </c:pt>
                <c:pt idx="83">
                  <c:v>183</c:v>
                </c:pt>
                <c:pt idx="84">
                  <c:v>184</c:v>
                </c:pt>
                <c:pt idx="85">
                  <c:v>185</c:v>
                </c:pt>
                <c:pt idx="86">
                  <c:v>186</c:v>
                </c:pt>
                <c:pt idx="87">
                  <c:v>187</c:v>
                </c:pt>
                <c:pt idx="88">
                  <c:v>188</c:v>
                </c:pt>
                <c:pt idx="89">
                  <c:v>189</c:v>
                </c:pt>
                <c:pt idx="90">
                  <c:v>190</c:v>
                </c:pt>
                <c:pt idx="91">
                  <c:v>191</c:v>
                </c:pt>
                <c:pt idx="92">
                  <c:v>192</c:v>
                </c:pt>
                <c:pt idx="93">
                  <c:v>193</c:v>
                </c:pt>
                <c:pt idx="94">
                  <c:v>194</c:v>
                </c:pt>
                <c:pt idx="95">
                  <c:v>195</c:v>
                </c:pt>
                <c:pt idx="96">
                  <c:v>196</c:v>
                </c:pt>
                <c:pt idx="97">
                  <c:v>197</c:v>
                </c:pt>
                <c:pt idx="98">
                  <c:v>198</c:v>
                </c:pt>
                <c:pt idx="99">
                  <c:v>199</c:v>
                </c:pt>
                <c:pt idx="100">
                  <c:v>200</c:v>
                </c:pt>
                <c:pt idx="101">
                  <c:v>201</c:v>
                </c:pt>
                <c:pt idx="102">
                  <c:v>202</c:v>
                </c:pt>
                <c:pt idx="103">
                  <c:v>203</c:v>
                </c:pt>
                <c:pt idx="104">
                  <c:v>204</c:v>
                </c:pt>
                <c:pt idx="105">
                  <c:v>205</c:v>
                </c:pt>
                <c:pt idx="106">
                  <c:v>206</c:v>
                </c:pt>
                <c:pt idx="107">
                  <c:v>207</c:v>
                </c:pt>
                <c:pt idx="108">
                  <c:v>208</c:v>
                </c:pt>
                <c:pt idx="109">
                  <c:v>209</c:v>
                </c:pt>
                <c:pt idx="110">
                  <c:v>210</c:v>
                </c:pt>
                <c:pt idx="111">
                  <c:v>211</c:v>
                </c:pt>
                <c:pt idx="112">
                  <c:v>212</c:v>
                </c:pt>
                <c:pt idx="113">
                  <c:v>213</c:v>
                </c:pt>
                <c:pt idx="114">
                  <c:v>214</c:v>
                </c:pt>
                <c:pt idx="115">
                  <c:v>215</c:v>
                </c:pt>
                <c:pt idx="116">
                  <c:v>216</c:v>
                </c:pt>
                <c:pt idx="117">
                  <c:v>217</c:v>
                </c:pt>
                <c:pt idx="118">
                  <c:v>218</c:v>
                </c:pt>
                <c:pt idx="119">
                  <c:v>219</c:v>
                </c:pt>
                <c:pt idx="120">
                  <c:v>220</c:v>
                </c:pt>
                <c:pt idx="121">
                  <c:v>221</c:v>
                </c:pt>
                <c:pt idx="122">
                  <c:v>222</c:v>
                </c:pt>
                <c:pt idx="123">
                  <c:v>223</c:v>
                </c:pt>
                <c:pt idx="124">
                  <c:v>224</c:v>
                </c:pt>
                <c:pt idx="125">
                  <c:v>225</c:v>
                </c:pt>
                <c:pt idx="126">
                  <c:v>226</c:v>
                </c:pt>
                <c:pt idx="127">
                  <c:v>227</c:v>
                </c:pt>
                <c:pt idx="128">
                  <c:v>228</c:v>
                </c:pt>
                <c:pt idx="129">
                  <c:v>229</c:v>
                </c:pt>
                <c:pt idx="130">
                  <c:v>230</c:v>
                </c:pt>
                <c:pt idx="131">
                  <c:v>231</c:v>
                </c:pt>
                <c:pt idx="132">
                  <c:v>232</c:v>
                </c:pt>
                <c:pt idx="133">
                  <c:v>233</c:v>
                </c:pt>
                <c:pt idx="134">
                  <c:v>234</c:v>
                </c:pt>
                <c:pt idx="135">
                  <c:v>235</c:v>
                </c:pt>
                <c:pt idx="136">
                  <c:v>236</c:v>
                </c:pt>
                <c:pt idx="137">
                  <c:v>237</c:v>
                </c:pt>
                <c:pt idx="138">
                  <c:v>238</c:v>
                </c:pt>
                <c:pt idx="139">
                  <c:v>239</c:v>
                </c:pt>
                <c:pt idx="140">
                  <c:v>240</c:v>
                </c:pt>
                <c:pt idx="141">
                  <c:v>241</c:v>
                </c:pt>
                <c:pt idx="142">
                  <c:v>242</c:v>
                </c:pt>
                <c:pt idx="143">
                  <c:v>243</c:v>
                </c:pt>
                <c:pt idx="144">
                  <c:v>244</c:v>
                </c:pt>
                <c:pt idx="145">
                  <c:v>245</c:v>
                </c:pt>
                <c:pt idx="146">
                  <c:v>246</c:v>
                </c:pt>
                <c:pt idx="147">
                  <c:v>247</c:v>
                </c:pt>
                <c:pt idx="148">
                  <c:v>248</c:v>
                </c:pt>
                <c:pt idx="149">
                  <c:v>249</c:v>
                </c:pt>
                <c:pt idx="150">
                  <c:v>250</c:v>
                </c:pt>
                <c:pt idx="151">
                  <c:v>251</c:v>
                </c:pt>
                <c:pt idx="152">
                  <c:v>252</c:v>
                </c:pt>
                <c:pt idx="153">
                  <c:v>253</c:v>
                </c:pt>
                <c:pt idx="154">
                  <c:v>254</c:v>
                </c:pt>
                <c:pt idx="155">
                  <c:v>255</c:v>
                </c:pt>
                <c:pt idx="156">
                  <c:v>256</c:v>
                </c:pt>
                <c:pt idx="157">
                  <c:v>257</c:v>
                </c:pt>
                <c:pt idx="158">
                  <c:v>258</c:v>
                </c:pt>
                <c:pt idx="159">
                  <c:v>259</c:v>
                </c:pt>
                <c:pt idx="160">
                  <c:v>260</c:v>
                </c:pt>
                <c:pt idx="161">
                  <c:v>261</c:v>
                </c:pt>
                <c:pt idx="162">
                  <c:v>262</c:v>
                </c:pt>
                <c:pt idx="163">
                  <c:v>263</c:v>
                </c:pt>
                <c:pt idx="164">
                  <c:v>264</c:v>
                </c:pt>
                <c:pt idx="165">
                  <c:v>265</c:v>
                </c:pt>
                <c:pt idx="166">
                  <c:v>266</c:v>
                </c:pt>
                <c:pt idx="167">
                  <c:v>267</c:v>
                </c:pt>
                <c:pt idx="168">
                  <c:v>268</c:v>
                </c:pt>
                <c:pt idx="169">
                  <c:v>269</c:v>
                </c:pt>
                <c:pt idx="170">
                  <c:v>270</c:v>
                </c:pt>
                <c:pt idx="171">
                  <c:v>271</c:v>
                </c:pt>
                <c:pt idx="172">
                  <c:v>272</c:v>
                </c:pt>
                <c:pt idx="173">
                  <c:v>273</c:v>
                </c:pt>
                <c:pt idx="174">
                  <c:v>274</c:v>
                </c:pt>
                <c:pt idx="175">
                  <c:v>275</c:v>
                </c:pt>
                <c:pt idx="176">
                  <c:v>276</c:v>
                </c:pt>
                <c:pt idx="177">
                  <c:v>277</c:v>
                </c:pt>
                <c:pt idx="178">
                  <c:v>278</c:v>
                </c:pt>
                <c:pt idx="179">
                  <c:v>279</c:v>
                </c:pt>
                <c:pt idx="180">
                  <c:v>280</c:v>
                </c:pt>
                <c:pt idx="181">
                  <c:v>281</c:v>
                </c:pt>
                <c:pt idx="182">
                  <c:v>282</c:v>
                </c:pt>
                <c:pt idx="183">
                  <c:v>283</c:v>
                </c:pt>
                <c:pt idx="184">
                  <c:v>284</c:v>
                </c:pt>
                <c:pt idx="185">
                  <c:v>285</c:v>
                </c:pt>
                <c:pt idx="186">
                  <c:v>286</c:v>
                </c:pt>
                <c:pt idx="187">
                  <c:v>287</c:v>
                </c:pt>
                <c:pt idx="188">
                  <c:v>288</c:v>
                </c:pt>
                <c:pt idx="189">
                  <c:v>289</c:v>
                </c:pt>
                <c:pt idx="190">
                  <c:v>290</c:v>
                </c:pt>
                <c:pt idx="191">
                  <c:v>291</c:v>
                </c:pt>
                <c:pt idx="192">
                  <c:v>292</c:v>
                </c:pt>
                <c:pt idx="193">
                  <c:v>293</c:v>
                </c:pt>
                <c:pt idx="194">
                  <c:v>294</c:v>
                </c:pt>
                <c:pt idx="195">
                  <c:v>295</c:v>
                </c:pt>
                <c:pt idx="196">
                  <c:v>296</c:v>
                </c:pt>
                <c:pt idx="197">
                  <c:v>297</c:v>
                </c:pt>
                <c:pt idx="198">
                  <c:v>298</c:v>
                </c:pt>
                <c:pt idx="199">
                  <c:v>299</c:v>
                </c:pt>
                <c:pt idx="200">
                  <c:v>300</c:v>
                </c:pt>
                <c:pt idx="201">
                  <c:v>301</c:v>
                </c:pt>
                <c:pt idx="202">
                  <c:v>302</c:v>
                </c:pt>
                <c:pt idx="203">
                  <c:v>303</c:v>
                </c:pt>
                <c:pt idx="204">
                  <c:v>304</c:v>
                </c:pt>
                <c:pt idx="205">
                  <c:v>305</c:v>
                </c:pt>
                <c:pt idx="206">
                  <c:v>306</c:v>
                </c:pt>
                <c:pt idx="207">
                  <c:v>307</c:v>
                </c:pt>
                <c:pt idx="208">
                  <c:v>308</c:v>
                </c:pt>
                <c:pt idx="209">
                  <c:v>309</c:v>
                </c:pt>
                <c:pt idx="210">
                  <c:v>310</c:v>
                </c:pt>
                <c:pt idx="211">
                  <c:v>311</c:v>
                </c:pt>
                <c:pt idx="212">
                  <c:v>312</c:v>
                </c:pt>
                <c:pt idx="213">
                  <c:v>313</c:v>
                </c:pt>
                <c:pt idx="214">
                  <c:v>314</c:v>
                </c:pt>
                <c:pt idx="215">
                  <c:v>315</c:v>
                </c:pt>
                <c:pt idx="216">
                  <c:v>316</c:v>
                </c:pt>
                <c:pt idx="217">
                  <c:v>317</c:v>
                </c:pt>
                <c:pt idx="218">
                  <c:v>318</c:v>
                </c:pt>
                <c:pt idx="219">
                  <c:v>319</c:v>
                </c:pt>
                <c:pt idx="220">
                  <c:v>320</c:v>
                </c:pt>
                <c:pt idx="221">
                  <c:v>321</c:v>
                </c:pt>
                <c:pt idx="222">
                  <c:v>322</c:v>
                </c:pt>
                <c:pt idx="223">
                  <c:v>323</c:v>
                </c:pt>
                <c:pt idx="224">
                  <c:v>324</c:v>
                </c:pt>
                <c:pt idx="225">
                  <c:v>325</c:v>
                </c:pt>
                <c:pt idx="226">
                  <c:v>326</c:v>
                </c:pt>
                <c:pt idx="227">
                  <c:v>327</c:v>
                </c:pt>
                <c:pt idx="228">
                  <c:v>328</c:v>
                </c:pt>
                <c:pt idx="229">
                  <c:v>329</c:v>
                </c:pt>
                <c:pt idx="230">
                  <c:v>330</c:v>
                </c:pt>
                <c:pt idx="231">
                  <c:v>331</c:v>
                </c:pt>
                <c:pt idx="232">
                  <c:v>332</c:v>
                </c:pt>
                <c:pt idx="233">
                  <c:v>333</c:v>
                </c:pt>
                <c:pt idx="234">
                  <c:v>334</c:v>
                </c:pt>
                <c:pt idx="235">
                  <c:v>335</c:v>
                </c:pt>
                <c:pt idx="236">
                  <c:v>336</c:v>
                </c:pt>
                <c:pt idx="237">
                  <c:v>337</c:v>
                </c:pt>
                <c:pt idx="238">
                  <c:v>338</c:v>
                </c:pt>
                <c:pt idx="239">
                  <c:v>339</c:v>
                </c:pt>
                <c:pt idx="240">
                  <c:v>340</c:v>
                </c:pt>
                <c:pt idx="241">
                  <c:v>341</c:v>
                </c:pt>
                <c:pt idx="242">
                  <c:v>342</c:v>
                </c:pt>
                <c:pt idx="243">
                  <c:v>343</c:v>
                </c:pt>
                <c:pt idx="244">
                  <c:v>344</c:v>
                </c:pt>
                <c:pt idx="245">
                  <c:v>345</c:v>
                </c:pt>
                <c:pt idx="246">
                  <c:v>346</c:v>
                </c:pt>
                <c:pt idx="247">
                  <c:v>347</c:v>
                </c:pt>
                <c:pt idx="248">
                  <c:v>348</c:v>
                </c:pt>
                <c:pt idx="249">
                  <c:v>349</c:v>
                </c:pt>
                <c:pt idx="250">
                  <c:v>350</c:v>
                </c:pt>
                <c:pt idx="251">
                  <c:v>351</c:v>
                </c:pt>
                <c:pt idx="252">
                  <c:v>352</c:v>
                </c:pt>
                <c:pt idx="253">
                  <c:v>353</c:v>
                </c:pt>
                <c:pt idx="254">
                  <c:v>354</c:v>
                </c:pt>
                <c:pt idx="255">
                  <c:v>355</c:v>
                </c:pt>
                <c:pt idx="256">
                  <c:v>356</c:v>
                </c:pt>
                <c:pt idx="257">
                  <c:v>357</c:v>
                </c:pt>
                <c:pt idx="258">
                  <c:v>358</c:v>
                </c:pt>
                <c:pt idx="259">
                  <c:v>359</c:v>
                </c:pt>
                <c:pt idx="260">
                  <c:v>360</c:v>
                </c:pt>
                <c:pt idx="261">
                  <c:v>361</c:v>
                </c:pt>
                <c:pt idx="262">
                  <c:v>362</c:v>
                </c:pt>
                <c:pt idx="263">
                  <c:v>363</c:v>
                </c:pt>
                <c:pt idx="264">
                  <c:v>364</c:v>
                </c:pt>
                <c:pt idx="265">
                  <c:v>365</c:v>
                </c:pt>
                <c:pt idx="266">
                  <c:v>366</c:v>
                </c:pt>
                <c:pt idx="267">
                  <c:v>367</c:v>
                </c:pt>
                <c:pt idx="268">
                  <c:v>368</c:v>
                </c:pt>
                <c:pt idx="269">
                  <c:v>369</c:v>
                </c:pt>
                <c:pt idx="270">
                  <c:v>370</c:v>
                </c:pt>
                <c:pt idx="271">
                  <c:v>371</c:v>
                </c:pt>
                <c:pt idx="272">
                  <c:v>372</c:v>
                </c:pt>
                <c:pt idx="273">
                  <c:v>373</c:v>
                </c:pt>
                <c:pt idx="274">
                  <c:v>374</c:v>
                </c:pt>
                <c:pt idx="275">
                  <c:v>375</c:v>
                </c:pt>
                <c:pt idx="276">
                  <c:v>376</c:v>
                </c:pt>
                <c:pt idx="277">
                  <c:v>377</c:v>
                </c:pt>
                <c:pt idx="278">
                  <c:v>378</c:v>
                </c:pt>
                <c:pt idx="279">
                  <c:v>379</c:v>
                </c:pt>
                <c:pt idx="280">
                  <c:v>380</c:v>
                </c:pt>
                <c:pt idx="281">
                  <c:v>381</c:v>
                </c:pt>
                <c:pt idx="282">
                  <c:v>382</c:v>
                </c:pt>
                <c:pt idx="283">
                  <c:v>383</c:v>
                </c:pt>
                <c:pt idx="284">
                  <c:v>384</c:v>
                </c:pt>
                <c:pt idx="285">
                  <c:v>385</c:v>
                </c:pt>
                <c:pt idx="286">
                  <c:v>386</c:v>
                </c:pt>
                <c:pt idx="287">
                  <c:v>387</c:v>
                </c:pt>
                <c:pt idx="288">
                  <c:v>388</c:v>
                </c:pt>
                <c:pt idx="289">
                  <c:v>389</c:v>
                </c:pt>
                <c:pt idx="290">
                  <c:v>390</c:v>
                </c:pt>
                <c:pt idx="291">
                  <c:v>391</c:v>
                </c:pt>
                <c:pt idx="292">
                  <c:v>392</c:v>
                </c:pt>
                <c:pt idx="293">
                  <c:v>393</c:v>
                </c:pt>
                <c:pt idx="294">
                  <c:v>394</c:v>
                </c:pt>
                <c:pt idx="295">
                  <c:v>395</c:v>
                </c:pt>
                <c:pt idx="296">
                  <c:v>396</c:v>
                </c:pt>
                <c:pt idx="297">
                  <c:v>397</c:v>
                </c:pt>
                <c:pt idx="298">
                  <c:v>398</c:v>
                </c:pt>
                <c:pt idx="299">
                  <c:v>399</c:v>
                </c:pt>
                <c:pt idx="300">
                  <c:v>400</c:v>
                </c:pt>
                <c:pt idx="301">
                  <c:v>401</c:v>
                </c:pt>
                <c:pt idx="302">
                  <c:v>402</c:v>
                </c:pt>
                <c:pt idx="303">
                  <c:v>403</c:v>
                </c:pt>
                <c:pt idx="304">
                  <c:v>404</c:v>
                </c:pt>
                <c:pt idx="305">
                  <c:v>405</c:v>
                </c:pt>
                <c:pt idx="306">
                  <c:v>406</c:v>
                </c:pt>
                <c:pt idx="307">
                  <c:v>407</c:v>
                </c:pt>
                <c:pt idx="308">
                  <c:v>408</c:v>
                </c:pt>
                <c:pt idx="309">
                  <c:v>409</c:v>
                </c:pt>
                <c:pt idx="310">
                  <c:v>410</c:v>
                </c:pt>
                <c:pt idx="311">
                  <c:v>411</c:v>
                </c:pt>
                <c:pt idx="312">
                  <c:v>412</c:v>
                </c:pt>
                <c:pt idx="313">
                  <c:v>413</c:v>
                </c:pt>
                <c:pt idx="314">
                  <c:v>414</c:v>
                </c:pt>
                <c:pt idx="315">
                  <c:v>415</c:v>
                </c:pt>
                <c:pt idx="316">
                  <c:v>416</c:v>
                </c:pt>
                <c:pt idx="317">
                  <c:v>417</c:v>
                </c:pt>
                <c:pt idx="318">
                  <c:v>418</c:v>
                </c:pt>
                <c:pt idx="319">
                  <c:v>419</c:v>
                </c:pt>
                <c:pt idx="320">
                  <c:v>420</c:v>
                </c:pt>
                <c:pt idx="321">
                  <c:v>421</c:v>
                </c:pt>
                <c:pt idx="322">
                  <c:v>422</c:v>
                </c:pt>
                <c:pt idx="323">
                  <c:v>423</c:v>
                </c:pt>
                <c:pt idx="324">
                  <c:v>424</c:v>
                </c:pt>
                <c:pt idx="325">
                  <c:v>425</c:v>
                </c:pt>
                <c:pt idx="326">
                  <c:v>426</c:v>
                </c:pt>
                <c:pt idx="327">
                  <c:v>427</c:v>
                </c:pt>
                <c:pt idx="328">
                  <c:v>428</c:v>
                </c:pt>
                <c:pt idx="329">
                  <c:v>429</c:v>
                </c:pt>
                <c:pt idx="330">
                  <c:v>430</c:v>
                </c:pt>
                <c:pt idx="331">
                  <c:v>431</c:v>
                </c:pt>
                <c:pt idx="332">
                  <c:v>432</c:v>
                </c:pt>
                <c:pt idx="333">
                  <c:v>433</c:v>
                </c:pt>
                <c:pt idx="334">
                  <c:v>434</c:v>
                </c:pt>
                <c:pt idx="335">
                  <c:v>435</c:v>
                </c:pt>
                <c:pt idx="336">
                  <c:v>436</c:v>
                </c:pt>
                <c:pt idx="337">
                  <c:v>437</c:v>
                </c:pt>
                <c:pt idx="338">
                  <c:v>438</c:v>
                </c:pt>
                <c:pt idx="339">
                  <c:v>439</c:v>
                </c:pt>
                <c:pt idx="340">
                  <c:v>440</c:v>
                </c:pt>
                <c:pt idx="341">
                  <c:v>441</c:v>
                </c:pt>
                <c:pt idx="342">
                  <c:v>442</c:v>
                </c:pt>
                <c:pt idx="343">
                  <c:v>443</c:v>
                </c:pt>
                <c:pt idx="344">
                  <c:v>444</c:v>
                </c:pt>
                <c:pt idx="345">
                  <c:v>445</c:v>
                </c:pt>
                <c:pt idx="346">
                  <c:v>446</c:v>
                </c:pt>
                <c:pt idx="347">
                  <c:v>447</c:v>
                </c:pt>
                <c:pt idx="348">
                  <c:v>448</c:v>
                </c:pt>
                <c:pt idx="349">
                  <c:v>449</c:v>
                </c:pt>
                <c:pt idx="350">
                  <c:v>450</c:v>
                </c:pt>
                <c:pt idx="351">
                  <c:v>451</c:v>
                </c:pt>
                <c:pt idx="352">
                  <c:v>452</c:v>
                </c:pt>
                <c:pt idx="353">
                  <c:v>453</c:v>
                </c:pt>
                <c:pt idx="354">
                  <c:v>454</c:v>
                </c:pt>
                <c:pt idx="355">
                  <c:v>455</c:v>
                </c:pt>
                <c:pt idx="356">
                  <c:v>456</c:v>
                </c:pt>
                <c:pt idx="357">
                  <c:v>457</c:v>
                </c:pt>
                <c:pt idx="358">
                  <c:v>458</c:v>
                </c:pt>
                <c:pt idx="359">
                  <c:v>459</c:v>
                </c:pt>
                <c:pt idx="360">
                  <c:v>460</c:v>
                </c:pt>
                <c:pt idx="361">
                  <c:v>461</c:v>
                </c:pt>
                <c:pt idx="362">
                  <c:v>462</c:v>
                </c:pt>
                <c:pt idx="363">
                  <c:v>463</c:v>
                </c:pt>
                <c:pt idx="364">
                  <c:v>464</c:v>
                </c:pt>
                <c:pt idx="365">
                  <c:v>465</c:v>
                </c:pt>
                <c:pt idx="366">
                  <c:v>466</c:v>
                </c:pt>
                <c:pt idx="367">
                  <c:v>467</c:v>
                </c:pt>
                <c:pt idx="368">
                  <c:v>468</c:v>
                </c:pt>
                <c:pt idx="369">
                  <c:v>469</c:v>
                </c:pt>
                <c:pt idx="370">
                  <c:v>470</c:v>
                </c:pt>
                <c:pt idx="371">
                  <c:v>471</c:v>
                </c:pt>
                <c:pt idx="372">
                  <c:v>472</c:v>
                </c:pt>
                <c:pt idx="373">
                  <c:v>473</c:v>
                </c:pt>
                <c:pt idx="374">
                  <c:v>474</c:v>
                </c:pt>
                <c:pt idx="375">
                  <c:v>475</c:v>
                </c:pt>
                <c:pt idx="376">
                  <c:v>476</c:v>
                </c:pt>
                <c:pt idx="377">
                  <c:v>477</c:v>
                </c:pt>
                <c:pt idx="378">
                  <c:v>478</c:v>
                </c:pt>
                <c:pt idx="379">
                  <c:v>479</c:v>
                </c:pt>
                <c:pt idx="380">
                  <c:v>480</c:v>
                </c:pt>
                <c:pt idx="381">
                  <c:v>481</c:v>
                </c:pt>
                <c:pt idx="382">
                  <c:v>482</c:v>
                </c:pt>
                <c:pt idx="383">
                  <c:v>483</c:v>
                </c:pt>
                <c:pt idx="384">
                  <c:v>484</c:v>
                </c:pt>
                <c:pt idx="385">
                  <c:v>485</c:v>
                </c:pt>
                <c:pt idx="386">
                  <c:v>486</c:v>
                </c:pt>
                <c:pt idx="387">
                  <c:v>487</c:v>
                </c:pt>
                <c:pt idx="388">
                  <c:v>488</c:v>
                </c:pt>
                <c:pt idx="389">
                  <c:v>489</c:v>
                </c:pt>
                <c:pt idx="390">
                  <c:v>490</c:v>
                </c:pt>
                <c:pt idx="391">
                  <c:v>491</c:v>
                </c:pt>
                <c:pt idx="392">
                  <c:v>492</c:v>
                </c:pt>
                <c:pt idx="393">
                  <c:v>493</c:v>
                </c:pt>
                <c:pt idx="394">
                  <c:v>494</c:v>
                </c:pt>
                <c:pt idx="395">
                  <c:v>495</c:v>
                </c:pt>
                <c:pt idx="396">
                  <c:v>496</c:v>
                </c:pt>
                <c:pt idx="397">
                  <c:v>497</c:v>
                </c:pt>
                <c:pt idx="398">
                  <c:v>498</c:v>
                </c:pt>
                <c:pt idx="399">
                  <c:v>499</c:v>
                </c:pt>
                <c:pt idx="400">
                  <c:v>500</c:v>
                </c:pt>
                <c:pt idx="401">
                  <c:v>501</c:v>
                </c:pt>
                <c:pt idx="402">
                  <c:v>502</c:v>
                </c:pt>
                <c:pt idx="403">
                  <c:v>503</c:v>
                </c:pt>
                <c:pt idx="404">
                  <c:v>504</c:v>
                </c:pt>
                <c:pt idx="405">
                  <c:v>505</c:v>
                </c:pt>
                <c:pt idx="406">
                  <c:v>506</c:v>
                </c:pt>
                <c:pt idx="407">
                  <c:v>507</c:v>
                </c:pt>
                <c:pt idx="408">
                  <c:v>508</c:v>
                </c:pt>
                <c:pt idx="409">
                  <c:v>509</c:v>
                </c:pt>
                <c:pt idx="410">
                  <c:v>510</c:v>
                </c:pt>
                <c:pt idx="411">
                  <c:v>511</c:v>
                </c:pt>
                <c:pt idx="412">
                  <c:v>512</c:v>
                </c:pt>
                <c:pt idx="413">
                  <c:v>513</c:v>
                </c:pt>
                <c:pt idx="414">
                  <c:v>514</c:v>
                </c:pt>
                <c:pt idx="415">
                  <c:v>515</c:v>
                </c:pt>
                <c:pt idx="416">
                  <c:v>516</c:v>
                </c:pt>
                <c:pt idx="417">
                  <c:v>517</c:v>
                </c:pt>
                <c:pt idx="418">
                  <c:v>518</c:v>
                </c:pt>
                <c:pt idx="419">
                  <c:v>519</c:v>
                </c:pt>
                <c:pt idx="420">
                  <c:v>520</c:v>
                </c:pt>
                <c:pt idx="421">
                  <c:v>521</c:v>
                </c:pt>
                <c:pt idx="422">
                  <c:v>522</c:v>
                </c:pt>
                <c:pt idx="423">
                  <c:v>523</c:v>
                </c:pt>
                <c:pt idx="424">
                  <c:v>524</c:v>
                </c:pt>
                <c:pt idx="425">
                  <c:v>525</c:v>
                </c:pt>
                <c:pt idx="426">
                  <c:v>526</c:v>
                </c:pt>
                <c:pt idx="427">
                  <c:v>527</c:v>
                </c:pt>
                <c:pt idx="428">
                  <c:v>528</c:v>
                </c:pt>
                <c:pt idx="429">
                  <c:v>529</c:v>
                </c:pt>
                <c:pt idx="430">
                  <c:v>530</c:v>
                </c:pt>
                <c:pt idx="431">
                  <c:v>531</c:v>
                </c:pt>
                <c:pt idx="432">
                  <c:v>532</c:v>
                </c:pt>
                <c:pt idx="433">
                  <c:v>533</c:v>
                </c:pt>
                <c:pt idx="434">
                  <c:v>534</c:v>
                </c:pt>
                <c:pt idx="435">
                  <c:v>535</c:v>
                </c:pt>
                <c:pt idx="436">
                  <c:v>536</c:v>
                </c:pt>
                <c:pt idx="437">
                  <c:v>537</c:v>
                </c:pt>
                <c:pt idx="438">
                  <c:v>538</c:v>
                </c:pt>
                <c:pt idx="439">
                  <c:v>539</c:v>
                </c:pt>
                <c:pt idx="440">
                  <c:v>540</c:v>
                </c:pt>
                <c:pt idx="441">
                  <c:v>541</c:v>
                </c:pt>
                <c:pt idx="442">
                  <c:v>542</c:v>
                </c:pt>
                <c:pt idx="443">
                  <c:v>543</c:v>
                </c:pt>
                <c:pt idx="444">
                  <c:v>544</c:v>
                </c:pt>
                <c:pt idx="445">
                  <c:v>545</c:v>
                </c:pt>
                <c:pt idx="446">
                  <c:v>546</c:v>
                </c:pt>
                <c:pt idx="447">
                  <c:v>547</c:v>
                </c:pt>
                <c:pt idx="448">
                  <c:v>548</c:v>
                </c:pt>
                <c:pt idx="449">
                  <c:v>549</c:v>
                </c:pt>
                <c:pt idx="450">
                  <c:v>550</c:v>
                </c:pt>
                <c:pt idx="451">
                  <c:v>551</c:v>
                </c:pt>
                <c:pt idx="452">
                  <c:v>552</c:v>
                </c:pt>
                <c:pt idx="453">
                  <c:v>553</c:v>
                </c:pt>
                <c:pt idx="454">
                  <c:v>554</c:v>
                </c:pt>
                <c:pt idx="455">
                  <c:v>555</c:v>
                </c:pt>
                <c:pt idx="456">
                  <c:v>556</c:v>
                </c:pt>
                <c:pt idx="457">
                  <c:v>557</c:v>
                </c:pt>
                <c:pt idx="458">
                  <c:v>558</c:v>
                </c:pt>
                <c:pt idx="459">
                  <c:v>559</c:v>
                </c:pt>
                <c:pt idx="460">
                  <c:v>560</c:v>
                </c:pt>
                <c:pt idx="461">
                  <c:v>561</c:v>
                </c:pt>
                <c:pt idx="462">
                  <c:v>562</c:v>
                </c:pt>
                <c:pt idx="463">
                  <c:v>563</c:v>
                </c:pt>
                <c:pt idx="464">
                  <c:v>564</c:v>
                </c:pt>
                <c:pt idx="465">
                  <c:v>565</c:v>
                </c:pt>
                <c:pt idx="466">
                  <c:v>566</c:v>
                </c:pt>
                <c:pt idx="467">
                  <c:v>567</c:v>
                </c:pt>
                <c:pt idx="468">
                  <c:v>568</c:v>
                </c:pt>
                <c:pt idx="469">
                  <c:v>569</c:v>
                </c:pt>
                <c:pt idx="470">
                  <c:v>570</c:v>
                </c:pt>
                <c:pt idx="471">
                  <c:v>571</c:v>
                </c:pt>
                <c:pt idx="472">
                  <c:v>572</c:v>
                </c:pt>
                <c:pt idx="473">
                  <c:v>573</c:v>
                </c:pt>
                <c:pt idx="474">
                  <c:v>574</c:v>
                </c:pt>
                <c:pt idx="475">
                  <c:v>575</c:v>
                </c:pt>
                <c:pt idx="476">
                  <c:v>576</c:v>
                </c:pt>
                <c:pt idx="477">
                  <c:v>577</c:v>
                </c:pt>
                <c:pt idx="478">
                  <c:v>578</c:v>
                </c:pt>
                <c:pt idx="479">
                  <c:v>579</c:v>
                </c:pt>
                <c:pt idx="480">
                  <c:v>580</c:v>
                </c:pt>
                <c:pt idx="481">
                  <c:v>581</c:v>
                </c:pt>
                <c:pt idx="482">
                  <c:v>582</c:v>
                </c:pt>
                <c:pt idx="483">
                  <c:v>583</c:v>
                </c:pt>
                <c:pt idx="484">
                  <c:v>584</c:v>
                </c:pt>
                <c:pt idx="485">
                  <c:v>585</c:v>
                </c:pt>
                <c:pt idx="486">
                  <c:v>586</c:v>
                </c:pt>
                <c:pt idx="487">
                  <c:v>587</c:v>
                </c:pt>
                <c:pt idx="488">
                  <c:v>588</c:v>
                </c:pt>
                <c:pt idx="489">
                  <c:v>589</c:v>
                </c:pt>
                <c:pt idx="490">
                  <c:v>590</c:v>
                </c:pt>
                <c:pt idx="491">
                  <c:v>591</c:v>
                </c:pt>
                <c:pt idx="492">
                  <c:v>592</c:v>
                </c:pt>
                <c:pt idx="493">
                  <c:v>593</c:v>
                </c:pt>
                <c:pt idx="494">
                  <c:v>594</c:v>
                </c:pt>
                <c:pt idx="495">
                  <c:v>595</c:v>
                </c:pt>
                <c:pt idx="496">
                  <c:v>596</c:v>
                </c:pt>
                <c:pt idx="497">
                  <c:v>597</c:v>
                </c:pt>
                <c:pt idx="498">
                  <c:v>598</c:v>
                </c:pt>
                <c:pt idx="499">
                  <c:v>599</c:v>
                </c:pt>
                <c:pt idx="500">
                  <c:v>600</c:v>
                </c:pt>
                <c:pt idx="501">
                  <c:v>601</c:v>
                </c:pt>
                <c:pt idx="502">
                  <c:v>602</c:v>
                </c:pt>
                <c:pt idx="503">
                  <c:v>603</c:v>
                </c:pt>
                <c:pt idx="504">
                  <c:v>604</c:v>
                </c:pt>
                <c:pt idx="505">
                  <c:v>605</c:v>
                </c:pt>
                <c:pt idx="506">
                  <c:v>606</c:v>
                </c:pt>
                <c:pt idx="507">
                  <c:v>607</c:v>
                </c:pt>
                <c:pt idx="508">
                  <c:v>608</c:v>
                </c:pt>
                <c:pt idx="509">
                  <c:v>609</c:v>
                </c:pt>
                <c:pt idx="510">
                  <c:v>610</c:v>
                </c:pt>
                <c:pt idx="511">
                  <c:v>611</c:v>
                </c:pt>
                <c:pt idx="512">
                  <c:v>612</c:v>
                </c:pt>
                <c:pt idx="513">
                  <c:v>613</c:v>
                </c:pt>
                <c:pt idx="514">
                  <c:v>614</c:v>
                </c:pt>
                <c:pt idx="515">
                  <c:v>615</c:v>
                </c:pt>
                <c:pt idx="516">
                  <c:v>616</c:v>
                </c:pt>
                <c:pt idx="517">
                  <c:v>617</c:v>
                </c:pt>
                <c:pt idx="518">
                  <c:v>618</c:v>
                </c:pt>
                <c:pt idx="519">
                  <c:v>619</c:v>
                </c:pt>
                <c:pt idx="520">
                  <c:v>620</c:v>
                </c:pt>
                <c:pt idx="521">
                  <c:v>621</c:v>
                </c:pt>
                <c:pt idx="522">
                  <c:v>622</c:v>
                </c:pt>
                <c:pt idx="523">
                  <c:v>623</c:v>
                </c:pt>
                <c:pt idx="524">
                  <c:v>624</c:v>
                </c:pt>
                <c:pt idx="525">
                  <c:v>625</c:v>
                </c:pt>
                <c:pt idx="526">
                  <c:v>626</c:v>
                </c:pt>
                <c:pt idx="527">
                  <c:v>627</c:v>
                </c:pt>
                <c:pt idx="528">
                  <c:v>628</c:v>
                </c:pt>
                <c:pt idx="529">
                  <c:v>629</c:v>
                </c:pt>
                <c:pt idx="530">
                  <c:v>630</c:v>
                </c:pt>
                <c:pt idx="531">
                  <c:v>631</c:v>
                </c:pt>
                <c:pt idx="532">
                  <c:v>632</c:v>
                </c:pt>
                <c:pt idx="533">
                  <c:v>633</c:v>
                </c:pt>
                <c:pt idx="534">
                  <c:v>634</c:v>
                </c:pt>
                <c:pt idx="535">
                  <c:v>635</c:v>
                </c:pt>
                <c:pt idx="536">
                  <c:v>636</c:v>
                </c:pt>
                <c:pt idx="537">
                  <c:v>637</c:v>
                </c:pt>
                <c:pt idx="538">
                  <c:v>638</c:v>
                </c:pt>
                <c:pt idx="539">
                  <c:v>639</c:v>
                </c:pt>
                <c:pt idx="540">
                  <c:v>640</c:v>
                </c:pt>
                <c:pt idx="541">
                  <c:v>641</c:v>
                </c:pt>
                <c:pt idx="542">
                  <c:v>642</c:v>
                </c:pt>
                <c:pt idx="543">
                  <c:v>643</c:v>
                </c:pt>
                <c:pt idx="544">
                  <c:v>644</c:v>
                </c:pt>
                <c:pt idx="545">
                  <c:v>645</c:v>
                </c:pt>
                <c:pt idx="546">
                  <c:v>646</c:v>
                </c:pt>
                <c:pt idx="547">
                  <c:v>647</c:v>
                </c:pt>
                <c:pt idx="548">
                  <c:v>648</c:v>
                </c:pt>
                <c:pt idx="549">
                  <c:v>649</c:v>
                </c:pt>
                <c:pt idx="550">
                  <c:v>650</c:v>
                </c:pt>
                <c:pt idx="551">
                  <c:v>651</c:v>
                </c:pt>
                <c:pt idx="552">
                  <c:v>652</c:v>
                </c:pt>
                <c:pt idx="553">
                  <c:v>653</c:v>
                </c:pt>
                <c:pt idx="554">
                  <c:v>654</c:v>
                </c:pt>
                <c:pt idx="555">
                  <c:v>655</c:v>
                </c:pt>
                <c:pt idx="556">
                  <c:v>656</c:v>
                </c:pt>
                <c:pt idx="557">
                  <c:v>657</c:v>
                </c:pt>
                <c:pt idx="558">
                  <c:v>658</c:v>
                </c:pt>
                <c:pt idx="559">
                  <c:v>659</c:v>
                </c:pt>
                <c:pt idx="560">
                  <c:v>660</c:v>
                </c:pt>
                <c:pt idx="561">
                  <c:v>661</c:v>
                </c:pt>
                <c:pt idx="562">
                  <c:v>662</c:v>
                </c:pt>
                <c:pt idx="563">
                  <c:v>663</c:v>
                </c:pt>
                <c:pt idx="564">
                  <c:v>664</c:v>
                </c:pt>
                <c:pt idx="565">
                  <c:v>665</c:v>
                </c:pt>
                <c:pt idx="566">
                  <c:v>666</c:v>
                </c:pt>
                <c:pt idx="567">
                  <c:v>667</c:v>
                </c:pt>
                <c:pt idx="568">
                  <c:v>668</c:v>
                </c:pt>
                <c:pt idx="569">
                  <c:v>669</c:v>
                </c:pt>
                <c:pt idx="570">
                  <c:v>670</c:v>
                </c:pt>
                <c:pt idx="571">
                  <c:v>671</c:v>
                </c:pt>
                <c:pt idx="572">
                  <c:v>672</c:v>
                </c:pt>
                <c:pt idx="573">
                  <c:v>673</c:v>
                </c:pt>
                <c:pt idx="574">
                  <c:v>674</c:v>
                </c:pt>
                <c:pt idx="575">
                  <c:v>675</c:v>
                </c:pt>
                <c:pt idx="576">
                  <c:v>676</c:v>
                </c:pt>
                <c:pt idx="577">
                  <c:v>677</c:v>
                </c:pt>
                <c:pt idx="578">
                  <c:v>678</c:v>
                </c:pt>
                <c:pt idx="579">
                  <c:v>679</c:v>
                </c:pt>
                <c:pt idx="580">
                  <c:v>680</c:v>
                </c:pt>
                <c:pt idx="581">
                  <c:v>681</c:v>
                </c:pt>
                <c:pt idx="582">
                  <c:v>682</c:v>
                </c:pt>
                <c:pt idx="583">
                  <c:v>683</c:v>
                </c:pt>
                <c:pt idx="584">
                  <c:v>684</c:v>
                </c:pt>
                <c:pt idx="585">
                  <c:v>685</c:v>
                </c:pt>
                <c:pt idx="586">
                  <c:v>686</c:v>
                </c:pt>
                <c:pt idx="587">
                  <c:v>687</c:v>
                </c:pt>
                <c:pt idx="588">
                  <c:v>688</c:v>
                </c:pt>
                <c:pt idx="589">
                  <c:v>689</c:v>
                </c:pt>
                <c:pt idx="590">
                  <c:v>690</c:v>
                </c:pt>
                <c:pt idx="591">
                  <c:v>691</c:v>
                </c:pt>
                <c:pt idx="592">
                  <c:v>692</c:v>
                </c:pt>
                <c:pt idx="593">
                  <c:v>693</c:v>
                </c:pt>
                <c:pt idx="594">
                  <c:v>694</c:v>
                </c:pt>
                <c:pt idx="595">
                  <c:v>695</c:v>
                </c:pt>
                <c:pt idx="596">
                  <c:v>696</c:v>
                </c:pt>
                <c:pt idx="597">
                  <c:v>697</c:v>
                </c:pt>
                <c:pt idx="598">
                  <c:v>698</c:v>
                </c:pt>
                <c:pt idx="599">
                  <c:v>699</c:v>
                </c:pt>
                <c:pt idx="600">
                  <c:v>700</c:v>
                </c:pt>
                <c:pt idx="601">
                  <c:v>701</c:v>
                </c:pt>
                <c:pt idx="602">
                  <c:v>702</c:v>
                </c:pt>
                <c:pt idx="603">
                  <c:v>703</c:v>
                </c:pt>
                <c:pt idx="604">
                  <c:v>704</c:v>
                </c:pt>
                <c:pt idx="605">
                  <c:v>705</c:v>
                </c:pt>
                <c:pt idx="606">
                  <c:v>706</c:v>
                </c:pt>
                <c:pt idx="607">
                  <c:v>707</c:v>
                </c:pt>
                <c:pt idx="608">
                  <c:v>708</c:v>
                </c:pt>
                <c:pt idx="609">
                  <c:v>709</c:v>
                </c:pt>
                <c:pt idx="610">
                  <c:v>710</c:v>
                </c:pt>
                <c:pt idx="611">
                  <c:v>711</c:v>
                </c:pt>
                <c:pt idx="612">
                  <c:v>712</c:v>
                </c:pt>
                <c:pt idx="613">
                  <c:v>713</c:v>
                </c:pt>
                <c:pt idx="614">
                  <c:v>714</c:v>
                </c:pt>
                <c:pt idx="615">
                  <c:v>715</c:v>
                </c:pt>
                <c:pt idx="616">
                  <c:v>716</c:v>
                </c:pt>
                <c:pt idx="617">
                  <c:v>717</c:v>
                </c:pt>
                <c:pt idx="618">
                  <c:v>718</c:v>
                </c:pt>
                <c:pt idx="619">
                  <c:v>719</c:v>
                </c:pt>
                <c:pt idx="620">
                  <c:v>720</c:v>
                </c:pt>
                <c:pt idx="621">
                  <c:v>721</c:v>
                </c:pt>
                <c:pt idx="622">
                  <c:v>722</c:v>
                </c:pt>
                <c:pt idx="623">
                  <c:v>723</c:v>
                </c:pt>
                <c:pt idx="624">
                  <c:v>724</c:v>
                </c:pt>
                <c:pt idx="625">
                  <c:v>725</c:v>
                </c:pt>
                <c:pt idx="626">
                  <c:v>726</c:v>
                </c:pt>
                <c:pt idx="627">
                  <c:v>727</c:v>
                </c:pt>
                <c:pt idx="628">
                  <c:v>728</c:v>
                </c:pt>
                <c:pt idx="629">
                  <c:v>729</c:v>
                </c:pt>
                <c:pt idx="630">
                  <c:v>730</c:v>
                </c:pt>
                <c:pt idx="631">
                  <c:v>731</c:v>
                </c:pt>
                <c:pt idx="632">
                  <c:v>732</c:v>
                </c:pt>
                <c:pt idx="633">
                  <c:v>733</c:v>
                </c:pt>
                <c:pt idx="634">
                  <c:v>734</c:v>
                </c:pt>
                <c:pt idx="635">
                  <c:v>735</c:v>
                </c:pt>
                <c:pt idx="636">
                  <c:v>736</c:v>
                </c:pt>
                <c:pt idx="637">
                  <c:v>737</c:v>
                </c:pt>
                <c:pt idx="638">
                  <c:v>738</c:v>
                </c:pt>
                <c:pt idx="639">
                  <c:v>739</c:v>
                </c:pt>
                <c:pt idx="640">
                  <c:v>740</c:v>
                </c:pt>
                <c:pt idx="641">
                  <c:v>741</c:v>
                </c:pt>
                <c:pt idx="642">
                  <c:v>742</c:v>
                </c:pt>
                <c:pt idx="643">
                  <c:v>743</c:v>
                </c:pt>
                <c:pt idx="644">
                  <c:v>744</c:v>
                </c:pt>
                <c:pt idx="645">
                  <c:v>745</c:v>
                </c:pt>
                <c:pt idx="646">
                  <c:v>746</c:v>
                </c:pt>
                <c:pt idx="647">
                  <c:v>747</c:v>
                </c:pt>
                <c:pt idx="648">
                  <c:v>748</c:v>
                </c:pt>
                <c:pt idx="649">
                  <c:v>749</c:v>
                </c:pt>
                <c:pt idx="650">
                  <c:v>750</c:v>
                </c:pt>
                <c:pt idx="651">
                  <c:v>751</c:v>
                </c:pt>
                <c:pt idx="652">
                  <c:v>752</c:v>
                </c:pt>
                <c:pt idx="653">
                  <c:v>753</c:v>
                </c:pt>
                <c:pt idx="654">
                  <c:v>754</c:v>
                </c:pt>
                <c:pt idx="655">
                  <c:v>755</c:v>
                </c:pt>
                <c:pt idx="656">
                  <c:v>756</c:v>
                </c:pt>
                <c:pt idx="657">
                  <c:v>757</c:v>
                </c:pt>
                <c:pt idx="658">
                  <c:v>758</c:v>
                </c:pt>
                <c:pt idx="659">
                  <c:v>759</c:v>
                </c:pt>
                <c:pt idx="660">
                  <c:v>760</c:v>
                </c:pt>
                <c:pt idx="661">
                  <c:v>761</c:v>
                </c:pt>
                <c:pt idx="662">
                  <c:v>762</c:v>
                </c:pt>
                <c:pt idx="663">
                  <c:v>763</c:v>
                </c:pt>
                <c:pt idx="664">
                  <c:v>764</c:v>
                </c:pt>
                <c:pt idx="665">
                  <c:v>765</c:v>
                </c:pt>
                <c:pt idx="666">
                  <c:v>766</c:v>
                </c:pt>
                <c:pt idx="667">
                  <c:v>767</c:v>
                </c:pt>
                <c:pt idx="668">
                  <c:v>768</c:v>
                </c:pt>
                <c:pt idx="669">
                  <c:v>769</c:v>
                </c:pt>
                <c:pt idx="670">
                  <c:v>770</c:v>
                </c:pt>
                <c:pt idx="671">
                  <c:v>771</c:v>
                </c:pt>
                <c:pt idx="672">
                  <c:v>772</c:v>
                </c:pt>
                <c:pt idx="673">
                  <c:v>773</c:v>
                </c:pt>
                <c:pt idx="674">
                  <c:v>774</c:v>
                </c:pt>
                <c:pt idx="675">
                  <c:v>775</c:v>
                </c:pt>
                <c:pt idx="676">
                  <c:v>776</c:v>
                </c:pt>
                <c:pt idx="677">
                  <c:v>777</c:v>
                </c:pt>
                <c:pt idx="678">
                  <c:v>778</c:v>
                </c:pt>
                <c:pt idx="679">
                  <c:v>779</c:v>
                </c:pt>
                <c:pt idx="680">
                  <c:v>780</c:v>
                </c:pt>
                <c:pt idx="681">
                  <c:v>781</c:v>
                </c:pt>
                <c:pt idx="682">
                  <c:v>782</c:v>
                </c:pt>
                <c:pt idx="683">
                  <c:v>783</c:v>
                </c:pt>
                <c:pt idx="684">
                  <c:v>784</c:v>
                </c:pt>
                <c:pt idx="685">
                  <c:v>785</c:v>
                </c:pt>
                <c:pt idx="686">
                  <c:v>786</c:v>
                </c:pt>
                <c:pt idx="687">
                  <c:v>787</c:v>
                </c:pt>
                <c:pt idx="688">
                  <c:v>788</c:v>
                </c:pt>
                <c:pt idx="689">
                  <c:v>789</c:v>
                </c:pt>
                <c:pt idx="690">
                  <c:v>790</c:v>
                </c:pt>
                <c:pt idx="691">
                  <c:v>791</c:v>
                </c:pt>
                <c:pt idx="692">
                  <c:v>792</c:v>
                </c:pt>
                <c:pt idx="693">
                  <c:v>793</c:v>
                </c:pt>
                <c:pt idx="694">
                  <c:v>794</c:v>
                </c:pt>
                <c:pt idx="695">
                  <c:v>795</c:v>
                </c:pt>
                <c:pt idx="696">
                  <c:v>796</c:v>
                </c:pt>
                <c:pt idx="697">
                  <c:v>797</c:v>
                </c:pt>
                <c:pt idx="698">
                  <c:v>798</c:v>
                </c:pt>
                <c:pt idx="699">
                  <c:v>799</c:v>
                </c:pt>
                <c:pt idx="700">
                  <c:v>800</c:v>
                </c:pt>
                <c:pt idx="701">
                  <c:v>801</c:v>
                </c:pt>
                <c:pt idx="702">
                  <c:v>802</c:v>
                </c:pt>
                <c:pt idx="703">
                  <c:v>803</c:v>
                </c:pt>
                <c:pt idx="704">
                  <c:v>804</c:v>
                </c:pt>
                <c:pt idx="705">
                  <c:v>805</c:v>
                </c:pt>
                <c:pt idx="706">
                  <c:v>806</c:v>
                </c:pt>
                <c:pt idx="707">
                  <c:v>807</c:v>
                </c:pt>
                <c:pt idx="708">
                  <c:v>808</c:v>
                </c:pt>
                <c:pt idx="709">
                  <c:v>809</c:v>
                </c:pt>
                <c:pt idx="710">
                  <c:v>810</c:v>
                </c:pt>
                <c:pt idx="711">
                  <c:v>811</c:v>
                </c:pt>
                <c:pt idx="712">
                  <c:v>812</c:v>
                </c:pt>
                <c:pt idx="713">
                  <c:v>813</c:v>
                </c:pt>
                <c:pt idx="714">
                  <c:v>814</c:v>
                </c:pt>
                <c:pt idx="715">
                  <c:v>815</c:v>
                </c:pt>
                <c:pt idx="716">
                  <c:v>816</c:v>
                </c:pt>
                <c:pt idx="717">
                  <c:v>817</c:v>
                </c:pt>
                <c:pt idx="718">
                  <c:v>818</c:v>
                </c:pt>
                <c:pt idx="719">
                  <c:v>819</c:v>
                </c:pt>
                <c:pt idx="720">
                  <c:v>820</c:v>
                </c:pt>
                <c:pt idx="721">
                  <c:v>821</c:v>
                </c:pt>
                <c:pt idx="722">
                  <c:v>822</c:v>
                </c:pt>
                <c:pt idx="723">
                  <c:v>823</c:v>
                </c:pt>
                <c:pt idx="724">
                  <c:v>824</c:v>
                </c:pt>
                <c:pt idx="725">
                  <c:v>825</c:v>
                </c:pt>
                <c:pt idx="726">
                  <c:v>826</c:v>
                </c:pt>
                <c:pt idx="727">
                  <c:v>827</c:v>
                </c:pt>
                <c:pt idx="728">
                  <c:v>828</c:v>
                </c:pt>
                <c:pt idx="729">
                  <c:v>829</c:v>
                </c:pt>
                <c:pt idx="730">
                  <c:v>830</c:v>
                </c:pt>
                <c:pt idx="731">
                  <c:v>831</c:v>
                </c:pt>
                <c:pt idx="732">
                  <c:v>832</c:v>
                </c:pt>
                <c:pt idx="733">
                  <c:v>833</c:v>
                </c:pt>
                <c:pt idx="734">
                  <c:v>834</c:v>
                </c:pt>
                <c:pt idx="735">
                  <c:v>835</c:v>
                </c:pt>
                <c:pt idx="736">
                  <c:v>836</c:v>
                </c:pt>
                <c:pt idx="737">
                  <c:v>837</c:v>
                </c:pt>
                <c:pt idx="738">
                  <c:v>838</c:v>
                </c:pt>
                <c:pt idx="739">
                  <c:v>839</c:v>
                </c:pt>
                <c:pt idx="740">
                  <c:v>840</c:v>
                </c:pt>
                <c:pt idx="741">
                  <c:v>841</c:v>
                </c:pt>
                <c:pt idx="742">
                  <c:v>842</c:v>
                </c:pt>
                <c:pt idx="743">
                  <c:v>843</c:v>
                </c:pt>
                <c:pt idx="744">
                  <c:v>844</c:v>
                </c:pt>
                <c:pt idx="745">
                  <c:v>845</c:v>
                </c:pt>
                <c:pt idx="746">
                  <c:v>846</c:v>
                </c:pt>
                <c:pt idx="747">
                  <c:v>847</c:v>
                </c:pt>
                <c:pt idx="748">
                  <c:v>848</c:v>
                </c:pt>
                <c:pt idx="749">
                  <c:v>849</c:v>
                </c:pt>
                <c:pt idx="750">
                  <c:v>850</c:v>
                </c:pt>
                <c:pt idx="751">
                  <c:v>851</c:v>
                </c:pt>
                <c:pt idx="752">
                  <c:v>852</c:v>
                </c:pt>
                <c:pt idx="753">
                  <c:v>853</c:v>
                </c:pt>
                <c:pt idx="754">
                  <c:v>854</c:v>
                </c:pt>
                <c:pt idx="755">
                  <c:v>855</c:v>
                </c:pt>
                <c:pt idx="756">
                  <c:v>856</c:v>
                </c:pt>
                <c:pt idx="757">
                  <c:v>857</c:v>
                </c:pt>
                <c:pt idx="758">
                  <c:v>858</c:v>
                </c:pt>
                <c:pt idx="759">
                  <c:v>859</c:v>
                </c:pt>
                <c:pt idx="760">
                  <c:v>860</c:v>
                </c:pt>
                <c:pt idx="761">
                  <c:v>861</c:v>
                </c:pt>
                <c:pt idx="762">
                  <c:v>862</c:v>
                </c:pt>
                <c:pt idx="763">
                  <c:v>863</c:v>
                </c:pt>
                <c:pt idx="764">
                  <c:v>864</c:v>
                </c:pt>
                <c:pt idx="765">
                  <c:v>865</c:v>
                </c:pt>
                <c:pt idx="766">
                  <c:v>866</c:v>
                </c:pt>
                <c:pt idx="767">
                  <c:v>867</c:v>
                </c:pt>
                <c:pt idx="768">
                  <c:v>868</c:v>
                </c:pt>
                <c:pt idx="769">
                  <c:v>869</c:v>
                </c:pt>
                <c:pt idx="770">
                  <c:v>870</c:v>
                </c:pt>
                <c:pt idx="771">
                  <c:v>871</c:v>
                </c:pt>
                <c:pt idx="772">
                  <c:v>872</c:v>
                </c:pt>
                <c:pt idx="773">
                  <c:v>873</c:v>
                </c:pt>
                <c:pt idx="774">
                  <c:v>874</c:v>
                </c:pt>
                <c:pt idx="775">
                  <c:v>875</c:v>
                </c:pt>
                <c:pt idx="776">
                  <c:v>876</c:v>
                </c:pt>
                <c:pt idx="777">
                  <c:v>877</c:v>
                </c:pt>
                <c:pt idx="778">
                  <c:v>878</c:v>
                </c:pt>
                <c:pt idx="779">
                  <c:v>879</c:v>
                </c:pt>
                <c:pt idx="780">
                  <c:v>880</c:v>
                </c:pt>
                <c:pt idx="781">
                  <c:v>881</c:v>
                </c:pt>
                <c:pt idx="782">
                  <c:v>882</c:v>
                </c:pt>
                <c:pt idx="783">
                  <c:v>883</c:v>
                </c:pt>
                <c:pt idx="784">
                  <c:v>884</c:v>
                </c:pt>
                <c:pt idx="785">
                  <c:v>885</c:v>
                </c:pt>
                <c:pt idx="786">
                  <c:v>886</c:v>
                </c:pt>
                <c:pt idx="787">
                  <c:v>887</c:v>
                </c:pt>
                <c:pt idx="788">
                  <c:v>888</c:v>
                </c:pt>
                <c:pt idx="789">
                  <c:v>889</c:v>
                </c:pt>
                <c:pt idx="790">
                  <c:v>890</c:v>
                </c:pt>
                <c:pt idx="791">
                  <c:v>891</c:v>
                </c:pt>
                <c:pt idx="792">
                  <c:v>892</c:v>
                </c:pt>
                <c:pt idx="793">
                  <c:v>893</c:v>
                </c:pt>
                <c:pt idx="794">
                  <c:v>894</c:v>
                </c:pt>
                <c:pt idx="795">
                  <c:v>895</c:v>
                </c:pt>
                <c:pt idx="796">
                  <c:v>896</c:v>
                </c:pt>
                <c:pt idx="797">
                  <c:v>897</c:v>
                </c:pt>
                <c:pt idx="798">
                  <c:v>898</c:v>
                </c:pt>
                <c:pt idx="799">
                  <c:v>899</c:v>
                </c:pt>
                <c:pt idx="800">
                  <c:v>900</c:v>
                </c:pt>
                <c:pt idx="801">
                  <c:v>901</c:v>
                </c:pt>
                <c:pt idx="802">
                  <c:v>902</c:v>
                </c:pt>
                <c:pt idx="803">
                  <c:v>903</c:v>
                </c:pt>
                <c:pt idx="804">
                  <c:v>904</c:v>
                </c:pt>
                <c:pt idx="805">
                  <c:v>905</c:v>
                </c:pt>
                <c:pt idx="806">
                  <c:v>906</c:v>
                </c:pt>
                <c:pt idx="807">
                  <c:v>907</c:v>
                </c:pt>
                <c:pt idx="808">
                  <c:v>908</c:v>
                </c:pt>
                <c:pt idx="809">
                  <c:v>909</c:v>
                </c:pt>
                <c:pt idx="810">
                  <c:v>910</c:v>
                </c:pt>
                <c:pt idx="811">
                  <c:v>911</c:v>
                </c:pt>
                <c:pt idx="812">
                  <c:v>912</c:v>
                </c:pt>
                <c:pt idx="813">
                  <c:v>913</c:v>
                </c:pt>
                <c:pt idx="814">
                  <c:v>914</c:v>
                </c:pt>
                <c:pt idx="815">
                  <c:v>915</c:v>
                </c:pt>
                <c:pt idx="816">
                  <c:v>916</c:v>
                </c:pt>
                <c:pt idx="817">
                  <c:v>917</c:v>
                </c:pt>
                <c:pt idx="818">
                  <c:v>918</c:v>
                </c:pt>
                <c:pt idx="819">
                  <c:v>919</c:v>
                </c:pt>
                <c:pt idx="820">
                  <c:v>920</c:v>
                </c:pt>
                <c:pt idx="821">
                  <c:v>921</c:v>
                </c:pt>
                <c:pt idx="822">
                  <c:v>922</c:v>
                </c:pt>
                <c:pt idx="823">
                  <c:v>923</c:v>
                </c:pt>
                <c:pt idx="824">
                  <c:v>924</c:v>
                </c:pt>
                <c:pt idx="825">
                  <c:v>925</c:v>
                </c:pt>
                <c:pt idx="826">
                  <c:v>926</c:v>
                </c:pt>
                <c:pt idx="827">
                  <c:v>927</c:v>
                </c:pt>
                <c:pt idx="828">
                  <c:v>928</c:v>
                </c:pt>
                <c:pt idx="829">
                  <c:v>929</c:v>
                </c:pt>
                <c:pt idx="830">
                  <c:v>930</c:v>
                </c:pt>
                <c:pt idx="831">
                  <c:v>931</c:v>
                </c:pt>
                <c:pt idx="832">
                  <c:v>932</c:v>
                </c:pt>
                <c:pt idx="833">
                  <c:v>933</c:v>
                </c:pt>
                <c:pt idx="834">
                  <c:v>934</c:v>
                </c:pt>
                <c:pt idx="835">
                  <c:v>935</c:v>
                </c:pt>
                <c:pt idx="836">
                  <c:v>936</c:v>
                </c:pt>
                <c:pt idx="837">
                  <c:v>937</c:v>
                </c:pt>
                <c:pt idx="838">
                  <c:v>938</c:v>
                </c:pt>
                <c:pt idx="839">
                  <c:v>939</c:v>
                </c:pt>
                <c:pt idx="840">
                  <c:v>940</c:v>
                </c:pt>
                <c:pt idx="841">
                  <c:v>941</c:v>
                </c:pt>
                <c:pt idx="842">
                  <c:v>942</c:v>
                </c:pt>
                <c:pt idx="843">
                  <c:v>943</c:v>
                </c:pt>
                <c:pt idx="844">
                  <c:v>944</c:v>
                </c:pt>
                <c:pt idx="845">
                  <c:v>945</c:v>
                </c:pt>
                <c:pt idx="846">
                  <c:v>946</c:v>
                </c:pt>
                <c:pt idx="847">
                  <c:v>947</c:v>
                </c:pt>
                <c:pt idx="848">
                  <c:v>948</c:v>
                </c:pt>
                <c:pt idx="849">
                  <c:v>949</c:v>
                </c:pt>
                <c:pt idx="850">
                  <c:v>950</c:v>
                </c:pt>
                <c:pt idx="851">
                  <c:v>951</c:v>
                </c:pt>
                <c:pt idx="852">
                  <c:v>952</c:v>
                </c:pt>
                <c:pt idx="853">
                  <c:v>953</c:v>
                </c:pt>
                <c:pt idx="854">
                  <c:v>954</c:v>
                </c:pt>
                <c:pt idx="855">
                  <c:v>955</c:v>
                </c:pt>
                <c:pt idx="856">
                  <c:v>956</c:v>
                </c:pt>
                <c:pt idx="857">
                  <c:v>957</c:v>
                </c:pt>
                <c:pt idx="858">
                  <c:v>958</c:v>
                </c:pt>
                <c:pt idx="859">
                  <c:v>959</c:v>
                </c:pt>
                <c:pt idx="860">
                  <c:v>960</c:v>
                </c:pt>
                <c:pt idx="861">
                  <c:v>961</c:v>
                </c:pt>
                <c:pt idx="862">
                  <c:v>962</c:v>
                </c:pt>
                <c:pt idx="863">
                  <c:v>963</c:v>
                </c:pt>
                <c:pt idx="864">
                  <c:v>964</c:v>
                </c:pt>
                <c:pt idx="865">
                  <c:v>965</c:v>
                </c:pt>
                <c:pt idx="866">
                  <c:v>966</c:v>
                </c:pt>
                <c:pt idx="867">
                  <c:v>967</c:v>
                </c:pt>
                <c:pt idx="868">
                  <c:v>968</c:v>
                </c:pt>
                <c:pt idx="869">
                  <c:v>969</c:v>
                </c:pt>
                <c:pt idx="870">
                  <c:v>970</c:v>
                </c:pt>
                <c:pt idx="871">
                  <c:v>971</c:v>
                </c:pt>
                <c:pt idx="872">
                  <c:v>972</c:v>
                </c:pt>
                <c:pt idx="873">
                  <c:v>973</c:v>
                </c:pt>
                <c:pt idx="874">
                  <c:v>974</c:v>
                </c:pt>
                <c:pt idx="875">
                  <c:v>975</c:v>
                </c:pt>
                <c:pt idx="876">
                  <c:v>976</c:v>
                </c:pt>
                <c:pt idx="877">
                  <c:v>977</c:v>
                </c:pt>
                <c:pt idx="878">
                  <c:v>978</c:v>
                </c:pt>
                <c:pt idx="879">
                  <c:v>979</c:v>
                </c:pt>
                <c:pt idx="880">
                  <c:v>980</c:v>
                </c:pt>
                <c:pt idx="881">
                  <c:v>981</c:v>
                </c:pt>
                <c:pt idx="882">
                  <c:v>982</c:v>
                </c:pt>
                <c:pt idx="883">
                  <c:v>983</c:v>
                </c:pt>
                <c:pt idx="884">
                  <c:v>984</c:v>
                </c:pt>
                <c:pt idx="885">
                  <c:v>985</c:v>
                </c:pt>
                <c:pt idx="886">
                  <c:v>986</c:v>
                </c:pt>
                <c:pt idx="887">
                  <c:v>987</c:v>
                </c:pt>
                <c:pt idx="888">
                  <c:v>988</c:v>
                </c:pt>
                <c:pt idx="889">
                  <c:v>989</c:v>
                </c:pt>
                <c:pt idx="890">
                  <c:v>990</c:v>
                </c:pt>
                <c:pt idx="891">
                  <c:v>991</c:v>
                </c:pt>
                <c:pt idx="892">
                  <c:v>992</c:v>
                </c:pt>
                <c:pt idx="893">
                  <c:v>993</c:v>
                </c:pt>
                <c:pt idx="894">
                  <c:v>994</c:v>
                </c:pt>
                <c:pt idx="895">
                  <c:v>995</c:v>
                </c:pt>
                <c:pt idx="896">
                  <c:v>996</c:v>
                </c:pt>
                <c:pt idx="897">
                  <c:v>997</c:v>
                </c:pt>
                <c:pt idx="898">
                  <c:v>998</c:v>
                </c:pt>
                <c:pt idx="899">
                  <c:v>999</c:v>
                </c:pt>
                <c:pt idx="900">
                  <c:v>1000</c:v>
                </c:pt>
                <c:pt idx="901">
                  <c:v>1001</c:v>
                </c:pt>
                <c:pt idx="902">
                  <c:v>1002</c:v>
                </c:pt>
                <c:pt idx="903">
                  <c:v>1003</c:v>
                </c:pt>
                <c:pt idx="904">
                  <c:v>1004</c:v>
                </c:pt>
                <c:pt idx="905">
                  <c:v>1005</c:v>
                </c:pt>
                <c:pt idx="906">
                  <c:v>1006</c:v>
                </c:pt>
                <c:pt idx="907">
                  <c:v>1007</c:v>
                </c:pt>
                <c:pt idx="908">
                  <c:v>1008</c:v>
                </c:pt>
                <c:pt idx="909">
                  <c:v>1009</c:v>
                </c:pt>
                <c:pt idx="910">
                  <c:v>1010</c:v>
                </c:pt>
                <c:pt idx="911">
                  <c:v>1011</c:v>
                </c:pt>
                <c:pt idx="912">
                  <c:v>1012</c:v>
                </c:pt>
                <c:pt idx="913">
                  <c:v>1013</c:v>
                </c:pt>
                <c:pt idx="914">
                  <c:v>1014</c:v>
                </c:pt>
                <c:pt idx="915">
                  <c:v>1015</c:v>
                </c:pt>
                <c:pt idx="916">
                  <c:v>1016</c:v>
                </c:pt>
                <c:pt idx="917">
                  <c:v>1017</c:v>
                </c:pt>
                <c:pt idx="918">
                  <c:v>1018</c:v>
                </c:pt>
                <c:pt idx="919">
                  <c:v>1019</c:v>
                </c:pt>
                <c:pt idx="920">
                  <c:v>1020</c:v>
                </c:pt>
                <c:pt idx="921">
                  <c:v>1021</c:v>
                </c:pt>
                <c:pt idx="922">
                  <c:v>1022</c:v>
                </c:pt>
                <c:pt idx="923">
                  <c:v>1023</c:v>
                </c:pt>
                <c:pt idx="924">
                  <c:v>1024</c:v>
                </c:pt>
                <c:pt idx="925">
                  <c:v>1025</c:v>
                </c:pt>
                <c:pt idx="926">
                  <c:v>1026</c:v>
                </c:pt>
                <c:pt idx="927">
                  <c:v>1027</c:v>
                </c:pt>
                <c:pt idx="928">
                  <c:v>1028</c:v>
                </c:pt>
                <c:pt idx="929">
                  <c:v>1029</c:v>
                </c:pt>
                <c:pt idx="930">
                  <c:v>1030</c:v>
                </c:pt>
                <c:pt idx="931">
                  <c:v>1031</c:v>
                </c:pt>
                <c:pt idx="932">
                  <c:v>1032</c:v>
                </c:pt>
                <c:pt idx="933">
                  <c:v>1033</c:v>
                </c:pt>
                <c:pt idx="934">
                  <c:v>1034</c:v>
                </c:pt>
                <c:pt idx="935">
                  <c:v>1035</c:v>
                </c:pt>
                <c:pt idx="936">
                  <c:v>1036</c:v>
                </c:pt>
                <c:pt idx="937">
                  <c:v>1037</c:v>
                </c:pt>
                <c:pt idx="938">
                  <c:v>1038</c:v>
                </c:pt>
                <c:pt idx="939">
                  <c:v>1039</c:v>
                </c:pt>
                <c:pt idx="940">
                  <c:v>1040</c:v>
                </c:pt>
                <c:pt idx="941">
                  <c:v>1041</c:v>
                </c:pt>
                <c:pt idx="942">
                  <c:v>1042</c:v>
                </c:pt>
                <c:pt idx="943">
                  <c:v>1043</c:v>
                </c:pt>
                <c:pt idx="944">
                  <c:v>1044</c:v>
                </c:pt>
                <c:pt idx="945">
                  <c:v>1045</c:v>
                </c:pt>
                <c:pt idx="946">
                  <c:v>1046</c:v>
                </c:pt>
                <c:pt idx="947">
                  <c:v>1047</c:v>
                </c:pt>
                <c:pt idx="948">
                  <c:v>1048</c:v>
                </c:pt>
                <c:pt idx="949">
                  <c:v>1049</c:v>
                </c:pt>
                <c:pt idx="950">
                  <c:v>1050</c:v>
                </c:pt>
                <c:pt idx="951">
                  <c:v>1051</c:v>
                </c:pt>
                <c:pt idx="952">
                  <c:v>1052</c:v>
                </c:pt>
                <c:pt idx="953">
                  <c:v>1053</c:v>
                </c:pt>
                <c:pt idx="954">
                  <c:v>1054</c:v>
                </c:pt>
                <c:pt idx="955">
                  <c:v>1055</c:v>
                </c:pt>
                <c:pt idx="956">
                  <c:v>1056</c:v>
                </c:pt>
                <c:pt idx="957">
                  <c:v>1057</c:v>
                </c:pt>
                <c:pt idx="958">
                  <c:v>1058</c:v>
                </c:pt>
                <c:pt idx="959">
                  <c:v>1059</c:v>
                </c:pt>
                <c:pt idx="960">
                  <c:v>1060</c:v>
                </c:pt>
                <c:pt idx="961">
                  <c:v>1061</c:v>
                </c:pt>
                <c:pt idx="962">
                  <c:v>1062</c:v>
                </c:pt>
                <c:pt idx="963">
                  <c:v>1063</c:v>
                </c:pt>
                <c:pt idx="964">
                  <c:v>1064</c:v>
                </c:pt>
                <c:pt idx="965">
                  <c:v>1065</c:v>
                </c:pt>
                <c:pt idx="966">
                  <c:v>1066</c:v>
                </c:pt>
                <c:pt idx="967">
                  <c:v>1067</c:v>
                </c:pt>
                <c:pt idx="968">
                  <c:v>1068</c:v>
                </c:pt>
                <c:pt idx="969">
                  <c:v>1069</c:v>
                </c:pt>
                <c:pt idx="970">
                  <c:v>1070</c:v>
                </c:pt>
                <c:pt idx="971">
                  <c:v>1071</c:v>
                </c:pt>
                <c:pt idx="972">
                  <c:v>1072</c:v>
                </c:pt>
                <c:pt idx="973">
                  <c:v>1073</c:v>
                </c:pt>
                <c:pt idx="974">
                  <c:v>1074</c:v>
                </c:pt>
                <c:pt idx="975">
                  <c:v>1075</c:v>
                </c:pt>
                <c:pt idx="976">
                  <c:v>1076</c:v>
                </c:pt>
                <c:pt idx="977">
                  <c:v>1077</c:v>
                </c:pt>
                <c:pt idx="978">
                  <c:v>1078</c:v>
                </c:pt>
                <c:pt idx="979">
                  <c:v>1079</c:v>
                </c:pt>
                <c:pt idx="980">
                  <c:v>1080</c:v>
                </c:pt>
                <c:pt idx="981">
                  <c:v>1081</c:v>
                </c:pt>
                <c:pt idx="982">
                  <c:v>1082</c:v>
                </c:pt>
                <c:pt idx="983">
                  <c:v>1083</c:v>
                </c:pt>
                <c:pt idx="984">
                  <c:v>1084</c:v>
                </c:pt>
                <c:pt idx="985">
                  <c:v>1085</c:v>
                </c:pt>
                <c:pt idx="986">
                  <c:v>1086</c:v>
                </c:pt>
                <c:pt idx="987">
                  <c:v>1087</c:v>
                </c:pt>
                <c:pt idx="988">
                  <c:v>1088</c:v>
                </c:pt>
                <c:pt idx="989">
                  <c:v>1089</c:v>
                </c:pt>
                <c:pt idx="990">
                  <c:v>1090</c:v>
                </c:pt>
                <c:pt idx="991">
                  <c:v>1091</c:v>
                </c:pt>
                <c:pt idx="992">
                  <c:v>1092</c:v>
                </c:pt>
                <c:pt idx="993">
                  <c:v>1093</c:v>
                </c:pt>
                <c:pt idx="994">
                  <c:v>1094</c:v>
                </c:pt>
                <c:pt idx="995">
                  <c:v>1095</c:v>
                </c:pt>
                <c:pt idx="996">
                  <c:v>1096</c:v>
                </c:pt>
                <c:pt idx="997">
                  <c:v>1097</c:v>
                </c:pt>
                <c:pt idx="998">
                  <c:v>1098</c:v>
                </c:pt>
                <c:pt idx="999">
                  <c:v>1099</c:v>
                </c:pt>
                <c:pt idx="1000">
                  <c:v>1100</c:v>
                </c:pt>
                <c:pt idx="1001">
                  <c:v>1101</c:v>
                </c:pt>
                <c:pt idx="1002">
                  <c:v>1102</c:v>
                </c:pt>
                <c:pt idx="1003">
                  <c:v>1103</c:v>
                </c:pt>
                <c:pt idx="1004">
                  <c:v>1104</c:v>
                </c:pt>
                <c:pt idx="1005">
                  <c:v>1105</c:v>
                </c:pt>
                <c:pt idx="1006">
                  <c:v>1106</c:v>
                </c:pt>
                <c:pt idx="1007">
                  <c:v>1107</c:v>
                </c:pt>
                <c:pt idx="1008">
                  <c:v>1108</c:v>
                </c:pt>
                <c:pt idx="1009">
                  <c:v>1109</c:v>
                </c:pt>
                <c:pt idx="1010">
                  <c:v>1110</c:v>
                </c:pt>
                <c:pt idx="1011">
                  <c:v>1111</c:v>
                </c:pt>
                <c:pt idx="1012">
                  <c:v>1112</c:v>
                </c:pt>
                <c:pt idx="1013">
                  <c:v>1113</c:v>
                </c:pt>
                <c:pt idx="1014">
                  <c:v>1114</c:v>
                </c:pt>
                <c:pt idx="1015">
                  <c:v>1115</c:v>
                </c:pt>
                <c:pt idx="1016">
                  <c:v>1116</c:v>
                </c:pt>
                <c:pt idx="1017">
                  <c:v>1117</c:v>
                </c:pt>
                <c:pt idx="1018">
                  <c:v>1118</c:v>
                </c:pt>
                <c:pt idx="1019">
                  <c:v>1119</c:v>
                </c:pt>
                <c:pt idx="1020">
                  <c:v>1120</c:v>
                </c:pt>
                <c:pt idx="1021">
                  <c:v>1121</c:v>
                </c:pt>
                <c:pt idx="1022">
                  <c:v>1122</c:v>
                </c:pt>
                <c:pt idx="1023">
                  <c:v>1123</c:v>
                </c:pt>
                <c:pt idx="1024">
                  <c:v>1124</c:v>
                </c:pt>
                <c:pt idx="1025">
                  <c:v>1125</c:v>
                </c:pt>
                <c:pt idx="1026">
                  <c:v>1126</c:v>
                </c:pt>
                <c:pt idx="1027">
                  <c:v>1127</c:v>
                </c:pt>
                <c:pt idx="1028">
                  <c:v>1128</c:v>
                </c:pt>
                <c:pt idx="1029">
                  <c:v>1129</c:v>
                </c:pt>
                <c:pt idx="1030">
                  <c:v>1130</c:v>
                </c:pt>
                <c:pt idx="1031">
                  <c:v>1131</c:v>
                </c:pt>
                <c:pt idx="1032">
                  <c:v>1132</c:v>
                </c:pt>
                <c:pt idx="1033">
                  <c:v>1133</c:v>
                </c:pt>
                <c:pt idx="1034">
                  <c:v>1134</c:v>
                </c:pt>
                <c:pt idx="1035">
                  <c:v>1135</c:v>
                </c:pt>
                <c:pt idx="1036">
                  <c:v>1136</c:v>
                </c:pt>
                <c:pt idx="1037">
                  <c:v>1137</c:v>
                </c:pt>
                <c:pt idx="1038">
                  <c:v>1138</c:v>
                </c:pt>
                <c:pt idx="1039">
                  <c:v>1139</c:v>
                </c:pt>
                <c:pt idx="1040">
                  <c:v>1140</c:v>
                </c:pt>
                <c:pt idx="1041">
                  <c:v>1141</c:v>
                </c:pt>
                <c:pt idx="1042">
                  <c:v>1142</c:v>
                </c:pt>
                <c:pt idx="1043">
                  <c:v>1143</c:v>
                </c:pt>
                <c:pt idx="1044">
                  <c:v>1144</c:v>
                </c:pt>
                <c:pt idx="1045">
                  <c:v>1145</c:v>
                </c:pt>
                <c:pt idx="1046">
                  <c:v>1146</c:v>
                </c:pt>
                <c:pt idx="1047">
                  <c:v>1147</c:v>
                </c:pt>
                <c:pt idx="1048">
                  <c:v>1148</c:v>
                </c:pt>
                <c:pt idx="1049">
                  <c:v>1149</c:v>
                </c:pt>
                <c:pt idx="1050">
                  <c:v>1150</c:v>
                </c:pt>
                <c:pt idx="1051">
                  <c:v>1151</c:v>
                </c:pt>
                <c:pt idx="1052">
                  <c:v>1152</c:v>
                </c:pt>
                <c:pt idx="1053">
                  <c:v>1153</c:v>
                </c:pt>
                <c:pt idx="1054">
                  <c:v>1154</c:v>
                </c:pt>
                <c:pt idx="1055">
                  <c:v>1155</c:v>
                </c:pt>
                <c:pt idx="1056">
                  <c:v>1156</c:v>
                </c:pt>
                <c:pt idx="1057">
                  <c:v>1157</c:v>
                </c:pt>
                <c:pt idx="1058">
                  <c:v>1158</c:v>
                </c:pt>
                <c:pt idx="1059">
                  <c:v>1159</c:v>
                </c:pt>
                <c:pt idx="1060">
                  <c:v>1160</c:v>
                </c:pt>
                <c:pt idx="1061">
                  <c:v>1161</c:v>
                </c:pt>
                <c:pt idx="1062">
                  <c:v>1162</c:v>
                </c:pt>
                <c:pt idx="1063">
                  <c:v>1163</c:v>
                </c:pt>
                <c:pt idx="1064">
                  <c:v>1164</c:v>
                </c:pt>
                <c:pt idx="1065">
                  <c:v>1165</c:v>
                </c:pt>
                <c:pt idx="1066">
                  <c:v>1166</c:v>
                </c:pt>
                <c:pt idx="1067">
                  <c:v>1167</c:v>
                </c:pt>
                <c:pt idx="1068">
                  <c:v>1168</c:v>
                </c:pt>
                <c:pt idx="1069">
                  <c:v>1169</c:v>
                </c:pt>
                <c:pt idx="1070">
                  <c:v>1170</c:v>
                </c:pt>
                <c:pt idx="1071">
                  <c:v>1171</c:v>
                </c:pt>
                <c:pt idx="1072">
                  <c:v>1172</c:v>
                </c:pt>
                <c:pt idx="1073">
                  <c:v>1173</c:v>
                </c:pt>
                <c:pt idx="1074">
                  <c:v>1174</c:v>
                </c:pt>
                <c:pt idx="1075">
                  <c:v>1175</c:v>
                </c:pt>
                <c:pt idx="1076">
                  <c:v>1176</c:v>
                </c:pt>
                <c:pt idx="1077">
                  <c:v>1177</c:v>
                </c:pt>
                <c:pt idx="1078">
                  <c:v>1178</c:v>
                </c:pt>
                <c:pt idx="1079">
                  <c:v>1179</c:v>
                </c:pt>
                <c:pt idx="1080">
                  <c:v>1180</c:v>
                </c:pt>
                <c:pt idx="1081">
                  <c:v>1181</c:v>
                </c:pt>
                <c:pt idx="1082">
                  <c:v>1182</c:v>
                </c:pt>
                <c:pt idx="1083">
                  <c:v>1183</c:v>
                </c:pt>
                <c:pt idx="1084">
                  <c:v>1184</c:v>
                </c:pt>
                <c:pt idx="1085">
                  <c:v>1185</c:v>
                </c:pt>
                <c:pt idx="1086">
                  <c:v>1186</c:v>
                </c:pt>
                <c:pt idx="1087">
                  <c:v>1187</c:v>
                </c:pt>
                <c:pt idx="1088">
                  <c:v>1188</c:v>
                </c:pt>
                <c:pt idx="1089">
                  <c:v>1189</c:v>
                </c:pt>
                <c:pt idx="1090">
                  <c:v>1190</c:v>
                </c:pt>
                <c:pt idx="1091">
                  <c:v>1191</c:v>
                </c:pt>
                <c:pt idx="1092">
                  <c:v>1192</c:v>
                </c:pt>
                <c:pt idx="1093">
                  <c:v>1193</c:v>
                </c:pt>
                <c:pt idx="1094">
                  <c:v>1194</c:v>
                </c:pt>
                <c:pt idx="1095">
                  <c:v>1195</c:v>
                </c:pt>
                <c:pt idx="1096">
                  <c:v>1196</c:v>
                </c:pt>
                <c:pt idx="1097">
                  <c:v>1197</c:v>
                </c:pt>
                <c:pt idx="1098">
                  <c:v>1198</c:v>
                </c:pt>
                <c:pt idx="1099">
                  <c:v>1199</c:v>
                </c:pt>
                <c:pt idx="1100">
                  <c:v>1200</c:v>
                </c:pt>
                <c:pt idx="1101">
                  <c:v>1201</c:v>
                </c:pt>
                <c:pt idx="1102">
                  <c:v>1202</c:v>
                </c:pt>
                <c:pt idx="1103">
                  <c:v>1203</c:v>
                </c:pt>
                <c:pt idx="1104">
                  <c:v>1204</c:v>
                </c:pt>
                <c:pt idx="1105">
                  <c:v>1205</c:v>
                </c:pt>
                <c:pt idx="1106">
                  <c:v>1206</c:v>
                </c:pt>
                <c:pt idx="1107">
                  <c:v>1207</c:v>
                </c:pt>
                <c:pt idx="1108">
                  <c:v>1208</c:v>
                </c:pt>
                <c:pt idx="1109">
                  <c:v>1209</c:v>
                </c:pt>
                <c:pt idx="1110">
                  <c:v>1210</c:v>
                </c:pt>
                <c:pt idx="1111">
                  <c:v>1211</c:v>
                </c:pt>
                <c:pt idx="1112">
                  <c:v>1212</c:v>
                </c:pt>
                <c:pt idx="1113">
                  <c:v>1213</c:v>
                </c:pt>
                <c:pt idx="1114">
                  <c:v>1214</c:v>
                </c:pt>
                <c:pt idx="1115">
                  <c:v>1215</c:v>
                </c:pt>
                <c:pt idx="1116">
                  <c:v>1216</c:v>
                </c:pt>
                <c:pt idx="1117">
                  <c:v>1217</c:v>
                </c:pt>
                <c:pt idx="1118">
                  <c:v>1218</c:v>
                </c:pt>
                <c:pt idx="1119">
                  <c:v>1219</c:v>
                </c:pt>
                <c:pt idx="1120">
                  <c:v>1220</c:v>
                </c:pt>
                <c:pt idx="1121">
                  <c:v>1221</c:v>
                </c:pt>
                <c:pt idx="1122">
                  <c:v>1222</c:v>
                </c:pt>
                <c:pt idx="1123">
                  <c:v>1223</c:v>
                </c:pt>
                <c:pt idx="1124">
                  <c:v>1224</c:v>
                </c:pt>
                <c:pt idx="1125">
                  <c:v>1225</c:v>
                </c:pt>
                <c:pt idx="1126">
                  <c:v>1226</c:v>
                </c:pt>
                <c:pt idx="1127">
                  <c:v>1227</c:v>
                </c:pt>
                <c:pt idx="1128">
                  <c:v>1228</c:v>
                </c:pt>
                <c:pt idx="1129">
                  <c:v>1229</c:v>
                </c:pt>
                <c:pt idx="1130">
                  <c:v>1230</c:v>
                </c:pt>
                <c:pt idx="1131">
                  <c:v>1231</c:v>
                </c:pt>
                <c:pt idx="1132">
                  <c:v>1232</c:v>
                </c:pt>
                <c:pt idx="1133">
                  <c:v>1233</c:v>
                </c:pt>
                <c:pt idx="1134">
                  <c:v>1234</c:v>
                </c:pt>
                <c:pt idx="1135">
                  <c:v>1235</c:v>
                </c:pt>
                <c:pt idx="1136">
                  <c:v>1236</c:v>
                </c:pt>
                <c:pt idx="1137">
                  <c:v>1237</c:v>
                </c:pt>
                <c:pt idx="1138">
                  <c:v>1238</c:v>
                </c:pt>
                <c:pt idx="1139">
                  <c:v>1239</c:v>
                </c:pt>
                <c:pt idx="1140">
                  <c:v>1240</c:v>
                </c:pt>
                <c:pt idx="1141">
                  <c:v>1241</c:v>
                </c:pt>
                <c:pt idx="1142">
                  <c:v>1242</c:v>
                </c:pt>
                <c:pt idx="1143">
                  <c:v>1243</c:v>
                </c:pt>
                <c:pt idx="1144">
                  <c:v>1244</c:v>
                </c:pt>
                <c:pt idx="1145">
                  <c:v>1245</c:v>
                </c:pt>
                <c:pt idx="1146">
                  <c:v>1246</c:v>
                </c:pt>
                <c:pt idx="1147">
                  <c:v>1247</c:v>
                </c:pt>
                <c:pt idx="1148">
                  <c:v>1248</c:v>
                </c:pt>
                <c:pt idx="1149">
                  <c:v>1249</c:v>
                </c:pt>
                <c:pt idx="1150">
                  <c:v>1250</c:v>
                </c:pt>
                <c:pt idx="1151">
                  <c:v>1251</c:v>
                </c:pt>
                <c:pt idx="1152">
                  <c:v>1252</c:v>
                </c:pt>
                <c:pt idx="1153">
                  <c:v>1253</c:v>
                </c:pt>
                <c:pt idx="1154">
                  <c:v>1254</c:v>
                </c:pt>
                <c:pt idx="1155">
                  <c:v>1255</c:v>
                </c:pt>
                <c:pt idx="1156">
                  <c:v>1256</c:v>
                </c:pt>
                <c:pt idx="1157">
                  <c:v>1257</c:v>
                </c:pt>
                <c:pt idx="1158">
                  <c:v>1258</c:v>
                </c:pt>
                <c:pt idx="1159">
                  <c:v>1259</c:v>
                </c:pt>
                <c:pt idx="1160">
                  <c:v>1260</c:v>
                </c:pt>
                <c:pt idx="1161">
                  <c:v>1261</c:v>
                </c:pt>
                <c:pt idx="1162">
                  <c:v>1262</c:v>
                </c:pt>
                <c:pt idx="1163">
                  <c:v>1263</c:v>
                </c:pt>
                <c:pt idx="1164">
                  <c:v>1264</c:v>
                </c:pt>
                <c:pt idx="1165">
                  <c:v>1265</c:v>
                </c:pt>
                <c:pt idx="1166">
                  <c:v>1266</c:v>
                </c:pt>
                <c:pt idx="1167">
                  <c:v>1267</c:v>
                </c:pt>
                <c:pt idx="1168">
                  <c:v>1268</c:v>
                </c:pt>
                <c:pt idx="1169">
                  <c:v>1269</c:v>
                </c:pt>
                <c:pt idx="1170">
                  <c:v>1270</c:v>
                </c:pt>
                <c:pt idx="1171">
                  <c:v>1271</c:v>
                </c:pt>
                <c:pt idx="1172">
                  <c:v>1272</c:v>
                </c:pt>
                <c:pt idx="1173">
                  <c:v>1273</c:v>
                </c:pt>
                <c:pt idx="1174">
                  <c:v>1274</c:v>
                </c:pt>
                <c:pt idx="1175">
                  <c:v>1275</c:v>
                </c:pt>
                <c:pt idx="1176">
                  <c:v>1276</c:v>
                </c:pt>
                <c:pt idx="1177">
                  <c:v>1277</c:v>
                </c:pt>
                <c:pt idx="1178">
                  <c:v>1278</c:v>
                </c:pt>
                <c:pt idx="1179">
                  <c:v>1279</c:v>
                </c:pt>
                <c:pt idx="1180">
                  <c:v>1280</c:v>
                </c:pt>
                <c:pt idx="1181">
                  <c:v>1281</c:v>
                </c:pt>
                <c:pt idx="1182">
                  <c:v>1282</c:v>
                </c:pt>
                <c:pt idx="1183">
                  <c:v>1283</c:v>
                </c:pt>
                <c:pt idx="1184">
                  <c:v>1284</c:v>
                </c:pt>
                <c:pt idx="1185">
                  <c:v>1285</c:v>
                </c:pt>
                <c:pt idx="1186">
                  <c:v>1286</c:v>
                </c:pt>
                <c:pt idx="1187">
                  <c:v>1287</c:v>
                </c:pt>
                <c:pt idx="1188">
                  <c:v>1288</c:v>
                </c:pt>
                <c:pt idx="1189">
                  <c:v>1289</c:v>
                </c:pt>
                <c:pt idx="1190">
                  <c:v>1290</c:v>
                </c:pt>
                <c:pt idx="1191">
                  <c:v>1291</c:v>
                </c:pt>
                <c:pt idx="1192">
                  <c:v>1292</c:v>
                </c:pt>
                <c:pt idx="1193">
                  <c:v>1293</c:v>
                </c:pt>
                <c:pt idx="1194">
                  <c:v>1294</c:v>
                </c:pt>
                <c:pt idx="1195">
                  <c:v>1295</c:v>
                </c:pt>
                <c:pt idx="1196">
                  <c:v>1296</c:v>
                </c:pt>
                <c:pt idx="1197">
                  <c:v>1297</c:v>
                </c:pt>
                <c:pt idx="1198">
                  <c:v>1298</c:v>
                </c:pt>
                <c:pt idx="1199">
                  <c:v>1299</c:v>
                </c:pt>
                <c:pt idx="1200">
                  <c:v>1300</c:v>
                </c:pt>
                <c:pt idx="1201">
                  <c:v>1301</c:v>
                </c:pt>
                <c:pt idx="1202">
                  <c:v>1302</c:v>
                </c:pt>
                <c:pt idx="1203">
                  <c:v>1303</c:v>
                </c:pt>
                <c:pt idx="1204">
                  <c:v>1304</c:v>
                </c:pt>
                <c:pt idx="1205">
                  <c:v>1305</c:v>
                </c:pt>
                <c:pt idx="1206">
                  <c:v>1306</c:v>
                </c:pt>
                <c:pt idx="1207">
                  <c:v>1307</c:v>
                </c:pt>
                <c:pt idx="1208">
                  <c:v>1308</c:v>
                </c:pt>
                <c:pt idx="1209">
                  <c:v>1309</c:v>
                </c:pt>
                <c:pt idx="1210">
                  <c:v>1310</c:v>
                </c:pt>
                <c:pt idx="1211">
                  <c:v>1311</c:v>
                </c:pt>
                <c:pt idx="1212">
                  <c:v>1312</c:v>
                </c:pt>
                <c:pt idx="1213">
                  <c:v>1313</c:v>
                </c:pt>
                <c:pt idx="1214">
                  <c:v>1314</c:v>
                </c:pt>
                <c:pt idx="1215">
                  <c:v>1315</c:v>
                </c:pt>
                <c:pt idx="1216">
                  <c:v>1316</c:v>
                </c:pt>
                <c:pt idx="1217">
                  <c:v>1317</c:v>
                </c:pt>
                <c:pt idx="1218">
                  <c:v>1318</c:v>
                </c:pt>
                <c:pt idx="1219">
                  <c:v>1319</c:v>
                </c:pt>
                <c:pt idx="1220">
                  <c:v>1320</c:v>
                </c:pt>
                <c:pt idx="1221">
                  <c:v>1321</c:v>
                </c:pt>
                <c:pt idx="1222">
                  <c:v>1322</c:v>
                </c:pt>
                <c:pt idx="1223">
                  <c:v>1323</c:v>
                </c:pt>
                <c:pt idx="1224">
                  <c:v>1324</c:v>
                </c:pt>
                <c:pt idx="1225">
                  <c:v>1325</c:v>
                </c:pt>
                <c:pt idx="1226">
                  <c:v>1326</c:v>
                </c:pt>
                <c:pt idx="1227">
                  <c:v>1327</c:v>
                </c:pt>
                <c:pt idx="1228">
                  <c:v>1328</c:v>
                </c:pt>
                <c:pt idx="1229">
                  <c:v>1329</c:v>
                </c:pt>
                <c:pt idx="1230">
                  <c:v>1330</c:v>
                </c:pt>
                <c:pt idx="1231">
                  <c:v>1331</c:v>
                </c:pt>
                <c:pt idx="1232">
                  <c:v>1332</c:v>
                </c:pt>
                <c:pt idx="1233">
                  <c:v>1333</c:v>
                </c:pt>
                <c:pt idx="1234">
                  <c:v>1334</c:v>
                </c:pt>
                <c:pt idx="1235">
                  <c:v>1335</c:v>
                </c:pt>
                <c:pt idx="1236">
                  <c:v>1336</c:v>
                </c:pt>
                <c:pt idx="1237">
                  <c:v>1337</c:v>
                </c:pt>
                <c:pt idx="1238">
                  <c:v>1338</c:v>
                </c:pt>
                <c:pt idx="1239">
                  <c:v>1339</c:v>
                </c:pt>
                <c:pt idx="1240">
                  <c:v>1340</c:v>
                </c:pt>
                <c:pt idx="1241">
                  <c:v>1341</c:v>
                </c:pt>
                <c:pt idx="1242">
                  <c:v>1342</c:v>
                </c:pt>
                <c:pt idx="1243">
                  <c:v>1343</c:v>
                </c:pt>
                <c:pt idx="1244">
                  <c:v>1344</c:v>
                </c:pt>
                <c:pt idx="1245">
                  <c:v>1345</c:v>
                </c:pt>
                <c:pt idx="1246">
                  <c:v>1346</c:v>
                </c:pt>
                <c:pt idx="1247">
                  <c:v>1347</c:v>
                </c:pt>
                <c:pt idx="1248">
                  <c:v>1348</c:v>
                </c:pt>
                <c:pt idx="1249">
                  <c:v>1349</c:v>
                </c:pt>
                <c:pt idx="1250">
                  <c:v>1350</c:v>
                </c:pt>
                <c:pt idx="1251">
                  <c:v>1351</c:v>
                </c:pt>
                <c:pt idx="1252">
                  <c:v>1352</c:v>
                </c:pt>
                <c:pt idx="1253">
                  <c:v>1353</c:v>
                </c:pt>
                <c:pt idx="1254">
                  <c:v>1354</c:v>
                </c:pt>
                <c:pt idx="1255">
                  <c:v>1355</c:v>
                </c:pt>
                <c:pt idx="1256">
                  <c:v>1356</c:v>
                </c:pt>
                <c:pt idx="1257">
                  <c:v>1357</c:v>
                </c:pt>
                <c:pt idx="1258">
                  <c:v>1358</c:v>
                </c:pt>
                <c:pt idx="1259">
                  <c:v>1359</c:v>
                </c:pt>
                <c:pt idx="1260">
                  <c:v>1360</c:v>
                </c:pt>
                <c:pt idx="1261">
                  <c:v>1361</c:v>
                </c:pt>
                <c:pt idx="1262">
                  <c:v>1362</c:v>
                </c:pt>
                <c:pt idx="1263">
                  <c:v>1363</c:v>
                </c:pt>
                <c:pt idx="1264">
                  <c:v>1364</c:v>
                </c:pt>
                <c:pt idx="1265">
                  <c:v>1365</c:v>
                </c:pt>
                <c:pt idx="1266">
                  <c:v>1366</c:v>
                </c:pt>
                <c:pt idx="1267">
                  <c:v>1367</c:v>
                </c:pt>
                <c:pt idx="1268">
                  <c:v>1368</c:v>
                </c:pt>
                <c:pt idx="1269">
                  <c:v>1369</c:v>
                </c:pt>
                <c:pt idx="1270">
                  <c:v>1370</c:v>
                </c:pt>
                <c:pt idx="1271">
                  <c:v>1371</c:v>
                </c:pt>
                <c:pt idx="1272">
                  <c:v>1372</c:v>
                </c:pt>
                <c:pt idx="1273">
                  <c:v>1373</c:v>
                </c:pt>
                <c:pt idx="1274">
                  <c:v>1374</c:v>
                </c:pt>
                <c:pt idx="1275">
                  <c:v>1375</c:v>
                </c:pt>
                <c:pt idx="1276">
                  <c:v>1376</c:v>
                </c:pt>
                <c:pt idx="1277">
                  <c:v>1377</c:v>
                </c:pt>
                <c:pt idx="1278">
                  <c:v>1378</c:v>
                </c:pt>
                <c:pt idx="1279">
                  <c:v>1379</c:v>
                </c:pt>
                <c:pt idx="1280">
                  <c:v>1380</c:v>
                </c:pt>
                <c:pt idx="1281">
                  <c:v>1381</c:v>
                </c:pt>
                <c:pt idx="1282">
                  <c:v>1382</c:v>
                </c:pt>
                <c:pt idx="1283">
                  <c:v>1383</c:v>
                </c:pt>
                <c:pt idx="1284">
                  <c:v>1384</c:v>
                </c:pt>
                <c:pt idx="1285">
                  <c:v>1385</c:v>
                </c:pt>
                <c:pt idx="1286">
                  <c:v>1386</c:v>
                </c:pt>
                <c:pt idx="1287">
                  <c:v>1387</c:v>
                </c:pt>
                <c:pt idx="1288">
                  <c:v>1388</c:v>
                </c:pt>
                <c:pt idx="1289">
                  <c:v>1389</c:v>
                </c:pt>
                <c:pt idx="1290">
                  <c:v>1390</c:v>
                </c:pt>
                <c:pt idx="1291">
                  <c:v>1391</c:v>
                </c:pt>
                <c:pt idx="1292">
                  <c:v>1392</c:v>
                </c:pt>
                <c:pt idx="1293">
                  <c:v>1393</c:v>
                </c:pt>
                <c:pt idx="1294">
                  <c:v>1394</c:v>
                </c:pt>
                <c:pt idx="1295">
                  <c:v>1395</c:v>
                </c:pt>
                <c:pt idx="1296">
                  <c:v>1396</c:v>
                </c:pt>
                <c:pt idx="1297">
                  <c:v>1397</c:v>
                </c:pt>
                <c:pt idx="1298">
                  <c:v>1398</c:v>
                </c:pt>
                <c:pt idx="1299">
                  <c:v>1399</c:v>
                </c:pt>
                <c:pt idx="1300">
                  <c:v>1400</c:v>
                </c:pt>
                <c:pt idx="1301">
                  <c:v>1401</c:v>
                </c:pt>
                <c:pt idx="1302">
                  <c:v>1402</c:v>
                </c:pt>
                <c:pt idx="1303">
                  <c:v>1403</c:v>
                </c:pt>
                <c:pt idx="1304">
                  <c:v>1404</c:v>
                </c:pt>
                <c:pt idx="1305">
                  <c:v>1405</c:v>
                </c:pt>
                <c:pt idx="1306">
                  <c:v>1406</c:v>
                </c:pt>
                <c:pt idx="1307">
                  <c:v>1407</c:v>
                </c:pt>
                <c:pt idx="1308">
                  <c:v>1408</c:v>
                </c:pt>
                <c:pt idx="1309">
                  <c:v>1409</c:v>
                </c:pt>
                <c:pt idx="1310">
                  <c:v>1410</c:v>
                </c:pt>
                <c:pt idx="1311">
                  <c:v>1411</c:v>
                </c:pt>
                <c:pt idx="1312">
                  <c:v>1412</c:v>
                </c:pt>
                <c:pt idx="1313">
                  <c:v>1413</c:v>
                </c:pt>
                <c:pt idx="1314">
                  <c:v>1414</c:v>
                </c:pt>
                <c:pt idx="1315">
                  <c:v>1415</c:v>
                </c:pt>
                <c:pt idx="1316">
                  <c:v>1416</c:v>
                </c:pt>
                <c:pt idx="1317">
                  <c:v>1417</c:v>
                </c:pt>
                <c:pt idx="1318">
                  <c:v>1418</c:v>
                </c:pt>
                <c:pt idx="1319">
                  <c:v>1419</c:v>
                </c:pt>
                <c:pt idx="1320">
                  <c:v>1420</c:v>
                </c:pt>
                <c:pt idx="1321">
                  <c:v>1421</c:v>
                </c:pt>
                <c:pt idx="1322">
                  <c:v>1422</c:v>
                </c:pt>
                <c:pt idx="1323">
                  <c:v>1423</c:v>
                </c:pt>
                <c:pt idx="1324">
                  <c:v>1424</c:v>
                </c:pt>
                <c:pt idx="1325">
                  <c:v>1425</c:v>
                </c:pt>
                <c:pt idx="1326">
                  <c:v>1426</c:v>
                </c:pt>
                <c:pt idx="1327">
                  <c:v>1427</c:v>
                </c:pt>
                <c:pt idx="1328">
                  <c:v>1428</c:v>
                </c:pt>
                <c:pt idx="1329">
                  <c:v>1429</c:v>
                </c:pt>
                <c:pt idx="1330">
                  <c:v>1430</c:v>
                </c:pt>
                <c:pt idx="1331">
                  <c:v>1431</c:v>
                </c:pt>
                <c:pt idx="1332">
                  <c:v>1432</c:v>
                </c:pt>
                <c:pt idx="1333">
                  <c:v>1433</c:v>
                </c:pt>
                <c:pt idx="1334">
                  <c:v>1434</c:v>
                </c:pt>
                <c:pt idx="1335">
                  <c:v>1435</c:v>
                </c:pt>
                <c:pt idx="1336">
                  <c:v>1436</c:v>
                </c:pt>
                <c:pt idx="1337">
                  <c:v>1437</c:v>
                </c:pt>
                <c:pt idx="1338">
                  <c:v>1438</c:v>
                </c:pt>
                <c:pt idx="1339">
                  <c:v>1439</c:v>
                </c:pt>
                <c:pt idx="1340">
                  <c:v>1440</c:v>
                </c:pt>
                <c:pt idx="1341">
                  <c:v>1441</c:v>
                </c:pt>
                <c:pt idx="1342">
                  <c:v>1442</c:v>
                </c:pt>
                <c:pt idx="1343">
                  <c:v>1443</c:v>
                </c:pt>
                <c:pt idx="1344">
                  <c:v>1444</c:v>
                </c:pt>
                <c:pt idx="1345">
                  <c:v>1445</c:v>
                </c:pt>
                <c:pt idx="1346">
                  <c:v>1446</c:v>
                </c:pt>
                <c:pt idx="1347">
                  <c:v>1447</c:v>
                </c:pt>
                <c:pt idx="1348">
                  <c:v>1448</c:v>
                </c:pt>
                <c:pt idx="1349">
                  <c:v>1449</c:v>
                </c:pt>
                <c:pt idx="1350">
                  <c:v>1450</c:v>
                </c:pt>
                <c:pt idx="1351">
                  <c:v>1451</c:v>
                </c:pt>
                <c:pt idx="1352">
                  <c:v>1452</c:v>
                </c:pt>
                <c:pt idx="1353">
                  <c:v>1453</c:v>
                </c:pt>
                <c:pt idx="1354">
                  <c:v>1454</c:v>
                </c:pt>
                <c:pt idx="1355">
                  <c:v>1455</c:v>
                </c:pt>
                <c:pt idx="1356">
                  <c:v>1456</c:v>
                </c:pt>
                <c:pt idx="1357">
                  <c:v>1457</c:v>
                </c:pt>
                <c:pt idx="1358">
                  <c:v>1458</c:v>
                </c:pt>
                <c:pt idx="1359">
                  <c:v>1459</c:v>
                </c:pt>
                <c:pt idx="1360">
                  <c:v>1460</c:v>
                </c:pt>
                <c:pt idx="1361">
                  <c:v>1461</c:v>
                </c:pt>
                <c:pt idx="1362">
                  <c:v>1462</c:v>
                </c:pt>
                <c:pt idx="1363">
                  <c:v>1463</c:v>
                </c:pt>
                <c:pt idx="1364">
                  <c:v>1464</c:v>
                </c:pt>
                <c:pt idx="1365">
                  <c:v>1465</c:v>
                </c:pt>
                <c:pt idx="1366">
                  <c:v>1466</c:v>
                </c:pt>
                <c:pt idx="1367">
                  <c:v>1467</c:v>
                </c:pt>
                <c:pt idx="1368">
                  <c:v>1468</c:v>
                </c:pt>
                <c:pt idx="1369">
                  <c:v>1469</c:v>
                </c:pt>
                <c:pt idx="1370">
                  <c:v>1470</c:v>
                </c:pt>
                <c:pt idx="1371">
                  <c:v>1471</c:v>
                </c:pt>
                <c:pt idx="1372">
                  <c:v>1472</c:v>
                </c:pt>
                <c:pt idx="1373">
                  <c:v>1473</c:v>
                </c:pt>
                <c:pt idx="1374">
                  <c:v>1474</c:v>
                </c:pt>
                <c:pt idx="1375">
                  <c:v>1475</c:v>
                </c:pt>
                <c:pt idx="1376">
                  <c:v>1476</c:v>
                </c:pt>
                <c:pt idx="1377">
                  <c:v>1477</c:v>
                </c:pt>
                <c:pt idx="1378">
                  <c:v>1478</c:v>
                </c:pt>
                <c:pt idx="1379">
                  <c:v>1479</c:v>
                </c:pt>
                <c:pt idx="1380">
                  <c:v>1480</c:v>
                </c:pt>
                <c:pt idx="1381">
                  <c:v>1481</c:v>
                </c:pt>
                <c:pt idx="1382">
                  <c:v>1482</c:v>
                </c:pt>
                <c:pt idx="1383">
                  <c:v>1483</c:v>
                </c:pt>
                <c:pt idx="1384">
                  <c:v>1484</c:v>
                </c:pt>
                <c:pt idx="1385">
                  <c:v>1485</c:v>
                </c:pt>
                <c:pt idx="1386">
                  <c:v>1486</c:v>
                </c:pt>
                <c:pt idx="1387">
                  <c:v>1487</c:v>
                </c:pt>
                <c:pt idx="1388">
                  <c:v>1488</c:v>
                </c:pt>
                <c:pt idx="1389">
                  <c:v>1489</c:v>
                </c:pt>
                <c:pt idx="1390">
                  <c:v>1490</c:v>
                </c:pt>
                <c:pt idx="1391">
                  <c:v>1491</c:v>
                </c:pt>
                <c:pt idx="1392">
                  <c:v>1492</c:v>
                </c:pt>
                <c:pt idx="1393">
                  <c:v>1493</c:v>
                </c:pt>
                <c:pt idx="1394">
                  <c:v>1494</c:v>
                </c:pt>
                <c:pt idx="1395">
                  <c:v>1495</c:v>
                </c:pt>
                <c:pt idx="1396">
                  <c:v>1496</c:v>
                </c:pt>
                <c:pt idx="1397">
                  <c:v>1497</c:v>
                </c:pt>
                <c:pt idx="1398">
                  <c:v>1498</c:v>
                </c:pt>
                <c:pt idx="1399">
                  <c:v>1499</c:v>
                </c:pt>
                <c:pt idx="1400">
                  <c:v>1500</c:v>
                </c:pt>
                <c:pt idx="1401">
                  <c:v>1501</c:v>
                </c:pt>
                <c:pt idx="1402">
                  <c:v>1502</c:v>
                </c:pt>
                <c:pt idx="1403">
                  <c:v>1503</c:v>
                </c:pt>
                <c:pt idx="1404">
                  <c:v>1504</c:v>
                </c:pt>
                <c:pt idx="1405">
                  <c:v>1505</c:v>
                </c:pt>
                <c:pt idx="1406">
                  <c:v>1506</c:v>
                </c:pt>
                <c:pt idx="1407">
                  <c:v>1507</c:v>
                </c:pt>
                <c:pt idx="1408">
                  <c:v>1508</c:v>
                </c:pt>
                <c:pt idx="1409">
                  <c:v>1509</c:v>
                </c:pt>
                <c:pt idx="1410">
                  <c:v>1510</c:v>
                </c:pt>
                <c:pt idx="1411">
                  <c:v>1511</c:v>
                </c:pt>
                <c:pt idx="1412">
                  <c:v>1512</c:v>
                </c:pt>
                <c:pt idx="1413">
                  <c:v>1513</c:v>
                </c:pt>
                <c:pt idx="1414">
                  <c:v>1514</c:v>
                </c:pt>
                <c:pt idx="1415">
                  <c:v>1515</c:v>
                </c:pt>
                <c:pt idx="1416">
                  <c:v>1516</c:v>
                </c:pt>
                <c:pt idx="1417">
                  <c:v>1517</c:v>
                </c:pt>
                <c:pt idx="1418">
                  <c:v>1518</c:v>
                </c:pt>
                <c:pt idx="1419">
                  <c:v>1519</c:v>
                </c:pt>
                <c:pt idx="1420">
                  <c:v>1520</c:v>
                </c:pt>
                <c:pt idx="1421">
                  <c:v>1521</c:v>
                </c:pt>
                <c:pt idx="1422">
                  <c:v>1522</c:v>
                </c:pt>
                <c:pt idx="1423">
                  <c:v>1523</c:v>
                </c:pt>
                <c:pt idx="1424">
                  <c:v>1524</c:v>
                </c:pt>
                <c:pt idx="1425">
                  <c:v>1525</c:v>
                </c:pt>
                <c:pt idx="1426">
                  <c:v>1526</c:v>
                </c:pt>
                <c:pt idx="1427">
                  <c:v>1527</c:v>
                </c:pt>
                <c:pt idx="1428">
                  <c:v>1528</c:v>
                </c:pt>
                <c:pt idx="1429">
                  <c:v>1529</c:v>
                </c:pt>
                <c:pt idx="1430">
                  <c:v>1530</c:v>
                </c:pt>
                <c:pt idx="1431">
                  <c:v>1531</c:v>
                </c:pt>
                <c:pt idx="1432">
                  <c:v>1532</c:v>
                </c:pt>
                <c:pt idx="1433">
                  <c:v>1533</c:v>
                </c:pt>
                <c:pt idx="1434">
                  <c:v>1534</c:v>
                </c:pt>
                <c:pt idx="1435">
                  <c:v>1535</c:v>
                </c:pt>
                <c:pt idx="1436">
                  <c:v>1536</c:v>
                </c:pt>
                <c:pt idx="1437">
                  <c:v>1537</c:v>
                </c:pt>
                <c:pt idx="1438">
                  <c:v>1538</c:v>
                </c:pt>
                <c:pt idx="1439">
                  <c:v>1539</c:v>
                </c:pt>
                <c:pt idx="1440">
                  <c:v>1540</c:v>
                </c:pt>
                <c:pt idx="1441">
                  <c:v>1541</c:v>
                </c:pt>
                <c:pt idx="1442">
                  <c:v>1542</c:v>
                </c:pt>
                <c:pt idx="1443">
                  <c:v>1543</c:v>
                </c:pt>
                <c:pt idx="1444">
                  <c:v>1544</c:v>
                </c:pt>
                <c:pt idx="1445">
                  <c:v>1545</c:v>
                </c:pt>
                <c:pt idx="1446">
                  <c:v>1546</c:v>
                </c:pt>
                <c:pt idx="1447">
                  <c:v>1547</c:v>
                </c:pt>
                <c:pt idx="1448">
                  <c:v>1548</c:v>
                </c:pt>
                <c:pt idx="1449">
                  <c:v>1549</c:v>
                </c:pt>
                <c:pt idx="1450">
                  <c:v>1550</c:v>
                </c:pt>
                <c:pt idx="1451">
                  <c:v>1551</c:v>
                </c:pt>
                <c:pt idx="1452">
                  <c:v>1552</c:v>
                </c:pt>
                <c:pt idx="1453">
                  <c:v>1553</c:v>
                </c:pt>
                <c:pt idx="1454">
                  <c:v>1554</c:v>
                </c:pt>
                <c:pt idx="1455">
                  <c:v>1555</c:v>
                </c:pt>
                <c:pt idx="1456">
                  <c:v>1556</c:v>
                </c:pt>
                <c:pt idx="1457">
                  <c:v>1557</c:v>
                </c:pt>
                <c:pt idx="1458">
                  <c:v>1558</c:v>
                </c:pt>
                <c:pt idx="1459">
                  <c:v>1559</c:v>
                </c:pt>
                <c:pt idx="1460">
                  <c:v>1560</c:v>
                </c:pt>
                <c:pt idx="1461">
                  <c:v>1561</c:v>
                </c:pt>
                <c:pt idx="1462">
                  <c:v>1562</c:v>
                </c:pt>
                <c:pt idx="1463">
                  <c:v>1563</c:v>
                </c:pt>
                <c:pt idx="1464">
                  <c:v>1564</c:v>
                </c:pt>
                <c:pt idx="1465">
                  <c:v>1565</c:v>
                </c:pt>
                <c:pt idx="1466">
                  <c:v>1566</c:v>
                </c:pt>
                <c:pt idx="1467">
                  <c:v>1567</c:v>
                </c:pt>
                <c:pt idx="1468">
                  <c:v>1568</c:v>
                </c:pt>
                <c:pt idx="1469">
                  <c:v>1569</c:v>
                </c:pt>
                <c:pt idx="1470">
                  <c:v>1570</c:v>
                </c:pt>
                <c:pt idx="1471">
                  <c:v>1571</c:v>
                </c:pt>
                <c:pt idx="1472">
                  <c:v>1572</c:v>
                </c:pt>
                <c:pt idx="1473">
                  <c:v>1573</c:v>
                </c:pt>
                <c:pt idx="1474">
                  <c:v>1574</c:v>
                </c:pt>
                <c:pt idx="1475">
                  <c:v>1575</c:v>
                </c:pt>
                <c:pt idx="1476">
                  <c:v>1576</c:v>
                </c:pt>
                <c:pt idx="1477">
                  <c:v>1577</c:v>
                </c:pt>
                <c:pt idx="1478">
                  <c:v>1578</c:v>
                </c:pt>
                <c:pt idx="1479">
                  <c:v>1579</c:v>
                </c:pt>
                <c:pt idx="1480">
                  <c:v>1580</c:v>
                </c:pt>
                <c:pt idx="1481">
                  <c:v>1581</c:v>
                </c:pt>
                <c:pt idx="1482">
                  <c:v>1582</c:v>
                </c:pt>
                <c:pt idx="1483">
                  <c:v>1583</c:v>
                </c:pt>
                <c:pt idx="1484">
                  <c:v>1584</c:v>
                </c:pt>
                <c:pt idx="1485">
                  <c:v>1585</c:v>
                </c:pt>
                <c:pt idx="1486">
                  <c:v>1586</c:v>
                </c:pt>
                <c:pt idx="1487">
                  <c:v>1587</c:v>
                </c:pt>
                <c:pt idx="1488">
                  <c:v>1588</c:v>
                </c:pt>
                <c:pt idx="1489">
                  <c:v>1589</c:v>
                </c:pt>
                <c:pt idx="1490">
                  <c:v>1590</c:v>
                </c:pt>
                <c:pt idx="1491">
                  <c:v>1591</c:v>
                </c:pt>
                <c:pt idx="1492">
                  <c:v>1592</c:v>
                </c:pt>
                <c:pt idx="1493">
                  <c:v>1593</c:v>
                </c:pt>
                <c:pt idx="1494">
                  <c:v>1594</c:v>
                </c:pt>
                <c:pt idx="1495">
                  <c:v>1595</c:v>
                </c:pt>
                <c:pt idx="1496">
                  <c:v>1596</c:v>
                </c:pt>
                <c:pt idx="1497">
                  <c:v>1597</c:v>
                </c:pt>
                <c:pt idx="1498">
                  <c:v>1598</c:v>
                </c:pt>
                <c:pt idx="1499">
                  <c:v>1599</c:v>
                </c:pt>
                <c:pt idx="1500">
                  <c:v>1600</c:v>
                </c:pt>
                <c:pt idx="1501">
                  <c:v>1601</c:v>
                </c:pt>
                <c:pt idx="1502">
                  <c:v>1602</c:v>
                </c:pt>
                <c:pt idx="1503">
                  <c:v>1603</c:v>
                </c:pt>
                <c:pt idx="1504">
                  <c:v>1604</c:v>
                </c:pt>
                <c:pt idx="1505">
                  <c:v>1605</c:v>
                </c:pt>
                <c:pt idx="1506">
                  <c:v>1606</c:v>
                </c:pt>
                <c:pt idx="1507">
                  <c:v>1607</c:v>
                </c:pt>
                <c:pt idx="1508">
                  <c:v>1608</c:v>
                </c:pt>
                <c:pt idx="1509">
                  <c:v>1609</c:v>
                </c:pt>
                <c:pt idx="1510">
                  <c:v>1610</c:v>
                </c:pt>
                <c:pt idx="1511">
                  <c:v>1611</c:v>
                </c:pt>
                <c:pt idx="1512">
                  <c:v>1612</c:v>
                </c:pt>
                <c:pt idx="1513">
                  <c:v>1613</c:v>
                </c:pt>
                <c:pt idx="1514">
                  <c:v>1614</c:v>
                </c:pt>
                <c:pt idx="1515">
                  <c:v>1615</c:v>
                </c:pt>
                <c:pt idx="1516">
                  <c:v>1616</c:v>
                </c:pt>
                <c:pt idx="1517">
                  <c:v>1617</c:v>
                </c:pt>
                <c:pt idx="1518">
                  <c:v>1618</c:v>
                </c:pt>
                <c:pt idx="1519">
                  <c:v>1619</c:v>
                </c:pt>
                <c:pt idx="1520">
                  <c:v>1620</c:v>
                </c:pt>
                <c:pt idx="1521">
                  <c:v>1621</c:v>
                </c:pt>
                <c:pt idx="1522">
                  <c:v>1622</c:v>
                </c:pt>
                <c:pt idx="1523">
                  <c:v>1623</c:v>
                </c:pt>
                <c:pt idx="1524">
                  <c:v>1624</c:v>
                </c:pt>
                <c:pt idx="1525">
                  <c:v>1625</c:v>
                </c:pt>
                <c:pt idx="1526">
                  <c:v>1626</c:v>
                </c:pt>
                <c:pt idx="1527">
                  <c:v>1627</c:v>
                </c:pt>
                <c:pt idx="1528">
                  <c:v>1628</c:v>
                </c:pt>
                <c:pt idx="1529">
                  <c:v>1629</c:v>
                </c:pt>
                <c:pt idx="1530">
                  <c:v>1630</c:v>
                </c:pt>
                <c:pt idx="1531">
                  <c:v>1631</c:v>
                </c:pt>
                <c:pt idx="1532">
                  <c:v>1632</c:v>
                </c:pt>
                <c:pt idx="1533">
                  <c:v>1633</c:v>
                </c:pt>
                <c:pt idx="1534">
                  <c:v>1634</c:v>
                </c:pt>
                <c:pt idx="1535">
                  <c:v>1635</c:v>
                </c:pt>
                <c:pt idx="1536">
                  <c:v>1636</c:v>
                </c:pt>
                <c:pt idx="1537">
                  <c:v>1637</c:v>
                </c:pt>
                <c:pt idx="1538">
                  <c:v>1638</c:v>
                </c:pt>
                <c:pt idx="1539">
                  <c:v>1639</c:v>
                </c:pt>
                <c:pt idx="1540">
                  <c:v>1640</c:v>
                </c:pt>
                <c:pt idx="1541">
                  <c:v>1641</c:v>
                </c:pt>
                <c:pt idx="1542">
                  <c:v>1642</c:v>
                </c:pt>
                <c:pt idx="1543">
                  <c:v>1643</c:v>
                </c:pt>
                <c:pt idx="1544">
                  <c:v>1644</c:v>
                </c:pt>
                <c:pt idx="1545">
                  <c:v>1645</c:v>
                </c:pt>
                <c:pt idx="1546">
                  <c:v>1646</c:v>
                </c:pt>
                <c:pt idx="1547">
                  <c:v>1647</c:v>
                </c:pt>
                <c:pt idx="1548">
                  <c:v>1648</c:v>
                </c:pt>
                <c:pt idx="1549">
                  <c:v>1649</c:v>
                </c:pt>
                <c:pt idx="1550">
                  <c:v>1650</c:v>
                </c:pt>
                <c:pt idx="1551">
                  <c:v>1651</c:v>
                </c:pt>
                <c:pt idx="1552">
                  <c:v>1652</c:v>
                </c:pt>
                <c:pt idx="1553">
                  <c:v>1653</c:v>
                </c:pt>
                <c:pt idx="1554">
                  <c:v>1654</c:v>
                </c:pt>
                <c:pt idx="1555">
                  <c:v>1655</c:v>
                </c:pt>
                <c:pt idx="1556">
                  <c:v>1656</c:v>
                </c:pt>
                <c:pt idx="1557">
                  <c:v>1657</c:v>
                </c:pt>
                <c:pt idx="1558">
                  <c:v>1658</c:v>
                </c:pt>
                <c:pt idx="1559">
                  <c:v>1659</c:v>
                </c:pt>
                <c:pt idx="1560">
                  <c:v>1660</c:v>
                </c:pt>
                <c:pt idx="1561">
                  <c:v>1661</c:v>
                </c:pt>
                <c:pt idx="1562">
                  <c:v>1662</c:v>
                </c:pt>
                <c:pt idx="1563">
                  <c:v>1663</c:v>
                </c:pt>
                <c:pt idx="1564">
                  <c:v>1664</c:v>
                </c:pt>
                <c:pt idx="1565">
                  <c:v>1665</c:v>
                </c:pt>
                <c:pt idx="1566">
                  <c:v>1666</c:v>
                </c:pt>
                <c:pt idx="1567">
                  <c:v>1667</c:v>
                </c:pt>
                <c:pt idx="1568">
                  <c:v>1668</c:v>
                </c:pt>
                <c:pt idx="1569">
                  <c:v>1669</c:v>
                </c:pt>
                <c:pt idx="1570">
                  <c:v>1670</c:v>
                </c:pt>
                <c:pt idx="1571">
                  <c:v>1671</c:v>
                </c:pt>
                <c:pt idx="1572">
                  <c:v>1672</c:v>
                </c:pt>
                <c:pt idx="1573">
                  <c:v>1673</c:v>
                </c:pt>
                <c:pt idx="1574">
                  <c:v>1674</c:v>
                </c:pt>
                <c:pt idx="1575">
                  <c:v>1675</c:v>
                </c:pt>
                <c:pt idx="1576">
                  <c:v>1676</c:v>
                </c:pt>
                <c:pt idx="1577">
                  <c:v>1677</c:v>
                </c:pt>
                <c:pt idx="1578">
                  <c:v>1678</c:v>
                </c:pt>
                <c:pt idx="1579">
                  <c:v>1679</c:v>
                </c:pt>
                <c:pt idx="1580">
                  <c:v>1680</c:v>
                </c:pt>
                <c:pt idx="1581">
                  <c:v>1681</c:v>
                </c:pt>
                <c:pt idx="1582">
                  <c:v>1682</c:v>
                </c:pt>
                <c:pt idx="1583">
                  <c:v>1683</c:v>
                </c:pt>
                <c:pt idx="1584">
                  <c:v>1684</c:v>
                </c:pt>
                <c:pt idx="1585">
                  <c:v>1685</c:v>
                </c:pt>
                <c:pt idx="1586">
                  <c:v>1686</c:v>
                </c:pt>
                <c:pt idx="1587">
                  <c:v>1687</c:v>
                </c:pt>
                <c:pt idx="1588">
                  <c:v>1688</c:v>
                </c:pt>
                <c:pt idx="1589">
                  <c:v>1689</c:v>
                </c:pt>
                <c:pt idx="1590">
                  <c:v>1690</c:v>
                </c:pt>
                <c:pt idx="1591">
                  <c:v>1691</c:v>
                </c:pt>
                <c:pt idx="1592">
                  <c:v>1692</c:v>
                </c:pt>
                <c:pt idx="1593">
                  <c:v>1693</c:v>
                </c:pt>
                <c:pt idx="1594">
                  <c:v>1694</c:v>
                </c:pt>
                <c:pt idx="1595">
                  <c:v>1695</c:v>
                </c:pt>
                <c:pt idx="1596">
                  <c:v>1696</c:v>
                </c:pt>
                <c:pt idx="1597">
                  <c:v>1697</c:v>
                </c:pt>
                <c:pt idx="1598">
                  <c:v>1698</c:v>
                </c:pt>
                <c:pt idx="1599">
                  <c:v>1699</c:v>
                </c:pt>
                <c:pt idx="1600">
                  <c:v>1700</c:v>
                </c:pt>
                <c:pt idx="1601">
                  <c:v>1701</c:v>
                </c:pt>
                <c:pt idx="1602">
                  <c:v>1702</c:v>
                </c:pt>
                <c:pt idx="1603">
                  <c:v>1703</c:v>
                </c:pt>
                <c:pt idx="1604">
                  <c:v>1704</c:v>
                </c:pt>
                <c:pt idx="1605">
                  <c:v>1705</c:v>
                </c:pt>
                <c:pt idx="1606">
                  <c:v>1706</c:v>
                </c:pt>
                <c:pt idx="1607">
                  <c:v>1707</c:v>
                </c:pt>
                <c:pt idx="1608">
                  <c:v>1708</c:v>
                </c:pt>
                <c:pt idx="1609">
                  <c:v>1709</c:v>
                </c:pt>
                <c:pt idx="1610">
                  <c:v>1710</c:v>
                </c:pt>
                <c:pt idx="1611">
                  <c:v>1711</c:v>
                </c:pt>
                <c:pt idx="1612">
                  <c:v>1712</c:v>
                </c:pt>
                <c:pt idx="1613">
                  <c:v>1713</c:v>
                </c:pt>
                <c:pt idx="1614">
                  <c:v>1714</c:v>
                </c:pt>
                <c:pt idx="1615">
                  <c:v>1715</c:v>
                </c:pt>
                <c:pt idx="1616">
                  <c:v>1716</c:v>
                </c:pt>
                <c:pt idx="1617">
                  <c:v>1717</c:v>
                </c:pt>
                <c:pt idx="1618">
                  <c:v>1718</c:v>
                </c:pt>
                <c:pt idx="1619">
                  <c:v>1719</c:v>
                </c:pt>
                <c:pt idx="1620">
                  <c:v>1720</c:v>
                </c:pt>
                <c:pt idx="1621">
                  <c:v>1721</c:v>
                </c:pt>
                <c:pt idx="1622">
                  <c:v>1722</c:v>
                </c:pt>
                <c:pt idx="1623">
                  <c:v>1723</c:v>
                </c:pt>
                <c:pt idx="1624">
                  <c:v>1724</c:v>
                </c:pt>
                <c:pt idx="1625">
                  <c:v>1725</c:v>
                </c:pt>
                <c:pt idx="1626">
                  <c:v>1726</c:v>
                </c:pt>
                <c:pt idx="1627">
                  <c:v>1727</c:v>
                </c:pt>
                <c:pt idx="1628">
                  <c:v>1728</c:v>
                </c:pt>
                <c:pt idx="1629">
                  <c:v>1729</c:v>
                </c:pt>
                <c:pt idx="1630">
                  <c:v>1730</c:v>
                </c:pt>
                <c:pt idx="1631">
                  <c:v>1731</c:v>
                </c:pt>
                <c:pt idx="1632">
                  <c:v>1732</c:v>
                </c:pt>
                <c:pt idx="1633">
                  <c:v>1733</c:v>
                </c:pt>
                <c:pt idx="1634">
                  <c:v>1734</c:v>
                </c:pt>
                <c:pt idx="1635">
                  <c:v>1735</c:v>
                </c:pt>
                <c:pt idx="1636">
                  <c:v>1736</c:v>
                </c:pt>
                <c:pt idx="1637">
                  <c:v>1737</c:v>
                </c:pt>
                <c:pt idx="1638">
                  <c:v>1738</c:v>
                </c:pt>
                <c:pt idx="1639">
                  <c:v>1739</c:v>
                </c:pt>
                <c:pt idx="1640">
                  <c:v>1740</c:v>
                </c:pt>
                <c:pt idx="1641">
                  <c:v>1741</c:v>
                </c:pt>
                <c:pt idx="1642">
                  <c:v>1742</c:v>
                </c:pt>
                <c:pt idx="1643">
                  <c:v>1743</c:v>
                </c:pt>
                <c:pt idx="1644">
                  <c:v>1744</c:v>
                </c:pt>
                <c:pt idx="1645">
                  <c:v>1745</c:v>
                </c:pt>
                <c:pt idx="1646">
                  <c:v>1746</c:v>
                </c:pt>
                <c:pt idx="1647">
                  <c:v>1747</c:v>
                </c:pt>
                <c:pt idx="1648">
                  <c:v>1748</c:v>
                </c:pt>
                <c:pt idx="1649">
                  <c:v>1749</c:v>
                </c:pt>
                <c:pt idx="1650">
                  <c:v>1750</c:v>
                </c:pt>
                <c:pt idx="1651">
                  <c:v>1751</c:v>
                </c:pt>
                <c:pt idx="1652">
                  <c:v>1752</c:v>
                </c:pt>
                <c:pt idx="1653">
                  <c:v>1753</c:v>
                </c:pt>
                <c:pt idx="1654">
                  <c:v>1754</c:v>
                </c:pt>
                <c:pt idx="1655">
                  <c:v>1755</c:v>
                </c:pt>
                <c:pt idx="1656">
                  <c:v>1756</c:v>
                </c:pt>
                <c:pt idx="1657">
                  <c:v>1757</c:v>
                </c:pt>
                <c:pt idx="1658">
                  <c:v>1758</c:v>
                </c:pt>
                <c:pt idx="1659">
                  <c:v>1759</c:v>
                </c:pt>
                <c:pt idx="1660">
                  <c:v>1760</c:v>
                </c:pt>
                <c:pt idx="1661">
                  <c:v>1761</c:v>
                </c:pt>
                <c:pt idx="1662">
                  <c:v>1762</c:v>
                </c:pt>
                <c:pt idx="1663">
                  <c:v>1763</c:v>
                </c:pt>
                <c:pt idx="1664">
                  <c:v>1764</c:v>
                </c:pt>
                <c:pt idx="1665">
                  <c:v>1765</c:v>
                </c:pt>
                <c:pt idx="1666">
                  <c:v>1766</c:v>
                </c:pt>
                <c:pt idx="1667">
                  <c:v>1767</c:v>
                </c:pt>
                <c:pt idx="1668">
                  <c:v>1768</c:v>
                </c:pt>
                <c:pt idx="1669">
                  <c:v>1769</c:v>
                </c:pt>
                <c:pt idx="1670">
                  <c:v>1770</c:v>
                </c:pt>
                <c:pt idx="1671">
                  <c:v>1771</c:v>
                </c:pt>
                <c:pt idx="1672">
                  <c:v>1772</c:v>
                </c:pt>
                <c:pt idx="1673">
                  <c:v>1773</c:v>
                </c:pt>
                <c:pt idx="1674">
                  <c:v>1774</c:v>
                </c:pt>
                <c:pt idx="1675">
                  <c:v>1775</c:v>
                </c:pt>
                <c:pt idx="1676">
                  <c:v>1776</c:v>
                </c:pt>
                <c:pt idx="1677">
                  <c:v>1777</c:v>
                </c:pt>
                <c:pt idx="1678">
                  <c:v>1778</c:v>
                </c:pt>
                <c:pt idx="1679">
                  <c:v>1779</c:v>
                </c:pt>
                <c:pt idx="1680">
                  <c:v>1780</c:v>
                </c:pt>
                <c:pt idx="1681">
                  <c:v>1781</c:v>
                </c:pt>
                <c:pt idx="1682">
                  <c:v>1782</c:v>
                </c:pt>
                <c:pt idx="1683">
                  <c:v>1783</c:v>
                </c:pt>
                <c:pt idx="1684">
                  <c:v>1784</c:v>
                </c:pt>
                <c:pt idx="1685">
                  <c:v>1785</c:v>
                </c:pt>
                <c:pt idx="1686">
                  <c:v>1786</c:v>
                </c:pt>
                <c:pt idx="1687">
                  <c:v>1787</c:v>
                </c:pt>
                <c:pt idx="1688">
                  <c:v>1788</c:v>
                </c:pt>
                <c:pt idx="1689">
                  <c:v>1789</c:v>
                </c:pt>
                <c:pt idx="1690">
                  <c:v>1790</c:v>
                </c:pt>
                <c:pt idx="1691">
                  <c:v>1791</c:v>
                </c:pt>
                <c:pt idx="1692">
                  <c:v>1792</c:v>
                </c:pt>
                <c:pt idx="1693">
                  <c:v>1793</c:v>
                </c:pt>
                <c:pt idx="1694">
                  <c:v>1794</c:v>
                </c:pt>
                <c:pt idx="1695">
                  <c:v>1795</c:v>
                </c:pt>
                <c:pt idx="1696">
                  <c:v>1796</c:v>
                </c:pt>
                <c:pt idx="1697">
                  <c:v>1797</c:v>
                </c:pt>
                <c:pt idx="1698">
                  <c:v>1798</c:v>
                </c:pt>
                <c:pt idx="1699">
                  <c:v>1799</c:v>
                </c:pt>
                <c:pt idx="1700">
                  <c:v>1800</c:v>
                </c:pt>
                <c:pt idx="1701">
                  <c:v>1801</c:v>
                </c:pt>
                <c:pt idx="1702">
                  <c:v>1802</c:v>
                </c:pt>
                <c:pt idx="1703">
                  <c:v>1803</c:v>
                </c:pt>
                <c:pt idx="1704">
                  <c:v>1804</c:v>
                </c:pt>
                <c:pt idx="1705">
                  <c:v>1805</c:v>
                </c:pt>
                <c:pt idx="1706">
                  <c:v>1806</c:v>
                </c:pt>
                <c:pt idx="1707">
                  <c:v>1807</c:v>
                </c:pt>
                <c:pt idx="1708">
                  <c:v>1808</c:v>
                </c:pt>
                <c:pt idx="1709">
                  <c:v>1809</c:v>
                </c:pt>
                <c:pt idx="1710">
                  <c:v>1810</c:v>
                </c:pt>
                <c:pt idx="1711">
                  <c:v>1811</c:v>
                </c:pt>
                <c:pt idx="1712">
                  <c:v>1812</c:v>
                </c:pt>
                <c:pt idx="1713">
                  <c:v>1813</c:v>
                </c:pt>
                <c:pt idx="1714">
                  <c:v>1814</c:v>
                </c:pt>
                <c:pt idx="1715">
                  <c:v>1815</c:v>
                </c:pt>
                <c:pt idx="1716">
                  <c:v>1816</c:v>
                </c:pt>
                <c:pt idx="1717">
                  <c:v>1817</c:v>
                </c:pt>
                <c:pt idx="1718">
                  <c:v>1818</c:v>
                </c:pt>
                <c:pt idx="1719">
                  <c:v>1819</c:v>
                </c:pt>
                <c:pt idx="1720">
                  <c:v>1820</c:v>
                </c:pt>
                <c:pt idx="1721">
                  <c:v>1821</c:v>
                </c:pt>
                <c:pt idx="1722">
                  <c:v>1822</c:v>
                </c:pt>
                <c:pt idx="1723">
                  <c:v>1823</c:v>
                </c:pt>
                <c:pt idx="1724">
                  <c:v>1824</c:v>
                </c:pt>
                <c:pt idx="1725">
                  <c:v>1825</c:v>
                </c:pt>
                <c:pt idx="1726">
                  <c:v>1826</c:v>
                </c:pt>
                <c:pt idx="1727">
                  <c:v>1827</c:v>
                </c:pt>
                <c:pt idx="1728">
                  <c:v>1828</c:v>
                </c:pt>
                <c:pt idx="1729">
                  <c:v>1829</c:v>
                </c:pt>
                <c:pt idx="1730">
                  <c:v>1830</c:v>
                </c:pt>
                <c:pt idx="1731">
                  <c:v>1831</c:v>
                </c:pt>
                <c:pt idx="1732">
                  <c:v>1832</c:v>
                </c:pt>
                <c:pt idx="1733">
                  <c:v>1833</c:v>
                </c:pt>
                <c:pt idx="1734">
                  <c:v>1834</c:v>
                </c:pt>
                <c:pt idx="1735">
                  <c:v>1835</c:v>
                </c:pt>
                <c:pt idx="1736">
                  <c:v>1836</c:v>
                </c:pt>
                <c:pt idx="1737">
                  <c:v>1837</c:v>
                </c:pt>
                <c:pt idx="1738">
                  <c:v>1838</c:v>
                </c:pt>
                <c:pt idx="1739">
                  <c:v>1839</c:v>
                </c:pt>
                <c:pt idx="1740">
                  <c:v>1840</c:v>
                </c:pt>
                <c:pt idx="1741">
                  <c:v>1841</c:v>
                </c:pt>
                <c:pt idx="1742">
                  <c:v>1842</c:v>
                </c:pt>
                <c:pt idx="1743">
                  <c:v>1843</c:v>
                </c:pt>
                <c:pt idx="1744">
                  <c:v>1844</c:v>
                </c:pt>
                <c:pt idx="1745">
                  <c:v>1845</c:v>
                </c:pt>
                <c:pt idx="1746">
                  <c:v>1846</c:v>
                </c:pt>
                <c:pt idx="1747">
                  <c:v>1847</c:v>
                </c:pt>
                <c:pt idx="1748">
                  <c:v>1848</c:v>
                </c:pt>
                <c:pt idx="1749">
                  <c:v>1849</c:v>
                </c:pt>
                <c:pt idx="1750">
                  <c:v>1850</c:v>
                </c:pt>
                <c:pt idx="1751">
                  <c:v>1851</c:v>
                </c:pt>
                <c:pt idx="1752">
                  <c:v>1852</c:v>
                </c:pt>
                <c:pt idx="1753">
                  <c:v>1853</c:v>
                </c:pt>
                <c:pt idx="1754">
                  <c:v>1854</c:v>
                </c:pt>
                <c:pt idx="1755">
                  <c:v>1855</c:v>
                </c:pt>
                <c:pt idx="1756">
                  <c:v>1856</c:v>
                </c:pt>
                <c:pt idx="1757">
                  <c:v>1857</c:v>
                </c:pt>
                <c:pt idx="1758">
                  <c:v>1858</c:v>
                </c:pt>
                <c:pt idx="1759">
                  <c:v>1859</c:v>
                </c:pt>
                <c:pt idx="1760">
                  <c:v>1860</c:v>
                </c:pt>
                <c:pt idx="1761">
                  <c:v>1861</c:v>
                </c:pt>
                <c:pt idx="1762">
                  <c:v>1862</c:v>
                </c:pt>
                <c:pt idx="1763">
                  <c:v>1863</c:v>
                </c:pt>
                <c:pt idx="1764">
                  <c:v>1864</c:v>
                </c:pt>
                <c:pt idx="1765">
                  <c:v>1865</c:v>
                </c:pt>
                <c:pt idx="1766">
                  <c:v>1866</c:v>
                </c:pt>
                <c:pt idx="1767">
                  <c:v>1867</c:v>
                </c:pt>
                <c:pt idx="1768">
                  <c:v>1868</c:v>
                </c:pt>
                <c:pt idx="1769">
                  <c:v>1869</c:v>
                </c:pt>
                <c:pt idx="1770">
                  <c:v>1870</c:v>
                </c:pt>
                <c:pt idx="1771">
                  <c:v>1871</c:v>
                </c:pt>
                <c:pt idx="1772">
                  <c:v>1872</c:v>
                </c:pt>
                <c:pt idx="1773">
                  <c:v>1873</c:v>
                </c:pt>
                <c:pt idx="1774">
                  <c:v>1874</c:v>
                </c:pt>
                <c:pt idx="1775">
                  <c:v>1875</c:v>
                </c:pt>
                <c:pt idx="1776">
                  <c:v>1876</c:v>
                </c:pt>
                <c:pt idx="1777">
                  <c:v>1877</c:v>
                </c:pt>
                <c:pt idx="1778">
                  <c:v>1878</c:v>
                </c:pt>
                <c:pt idx="1779">
                  <c:v>1879</c:v>
                </c:pt>
                <c:pt idx="1780">
                  <c:v>1880</c:v>
                </c:pt>
                <c:pt idx="1781">
                  <c:v>1881</c:v>
                </c:pt>
                <c:pt idx="1782">
                  <c:v>1882</c:v>
                </c:pt>
                <c:pt idx="1783">
                  <c:v>1883</c:v>
                </c:pt>
                <c:pt idx="1784">
                  <c:v>1884</c:v>
                </c:pt>
                <c:pt idx="1785">
                  <c:v>1885</c:v>
                </c:pt>
                <c:pt idx="1786">
                  <c:v>1886</c:v>
                </c:pt>
                <c:pt idx="1787">
                  <c:v>1887</c:v>
                </c:pt>
                <c:pt idx="1788">
                  <c:v>1888</c:v>
                </c:pt>
                <c:pt idx="1789">
                  <c:v>1889</c:v>
                </c:pt>
                <c:pt idx="1790">
                  <c:v>1890</c:v>
                </c:pt>
                <c:pt idx="1791">
                  <c:v>1891</c:v>
                </c:pt>
                <c:pt idx="1792">
                  <c:v>1892</c:v>
                </c:pt>
                <c:pt idx="1793">
                  <c:v>1893</c:v>
                </c:pt>
                <c:pt idx="1794">
                  <c:v>1894</c:v>
                </c:pt>
                <c:pt idx="1795">
                  <c:v>1895</c:v>
                </c:pt>
                <c:pt idx="1796">
                  <c:v>1896</c:v>
                </c:pt>
                <c:pt idx="1797">
                  <c:v>1897</c:v>
                </c:pt>
                <c:pt idx="1798">
                  <c:v>1898</c:v>
                </c:pt>
                <c:pt idx="1799">
                  <c:v>1899</c:v>
                </c:pt>
                <c:pt idx="1800">
                  <c:v>1900</c:v>
                </c:pt>
                <c:pt idx="1801">
                  <c:v>1901</c:v>
                </c:pt>
                <c:pt idx="1802">
                  <c:v>1902</c:v>
                </c:pt>
                <c:pt idx="1803">
                  <c:v>1903</c:v>
                </c:pt>
                <c:pt idx="1804">
                  <c:v>1904</c:v>
                </c:pt>
                <c:pt idx="1805">
                  <c:v>1905</c:v>
                </c:pt>
                <c:pt idx="1806">
                  <c:v>1906</c:v>
                </c:pt>
                <c:pt idx="1807">
                  <c:v>1907</c:v>
                </c:pt>
                <c:pt idx="1808">
                  <c:v>1908</c:v>
                </c:pt>
                <c:pt idx="1809">
                  <c:v>1909</c:v>
                </c:pt>
                <c:pt idx="1810">
                  <c:v>1910</c:v>
                </c:pt>
                <c:pt idx="1811">
                  <c:v>1911</c:v>
                </c:pt>
                <c:pt idx="1812">
                  <c:v>1912</c:v>
                </c:pt>
                <c:pt idx="1813">
                  <c:v>1913</c:v>
                </c:pt>
                <c:pt idx="1814">
                  <c:v>1914</c:v>
                </c:pt>
                <c:pt idx="1815">
                  <c:v>1915</c:v>
                </c:pt>
                <c:pt idx="1816">
                  <c:v>1916</c:v>
                </c:pt>
                <c:pt idx="1817">
                  <c:v>1917</c:v>
                </c:pt>
                <c:pt idx="1818">
                  <c:v>1918</c:v>
                </c:pt>
                <c:pt idx="1819">
                  <c:v>1919</c:v>
                </c:pt>
                <c:pt idx="1820">
                  <c:v>1920</c:v>
                </c:pt>
                <c:pt idx="1821">
                  <c:v>1921</c:v>
                </c:pt>
                <c:pt idx="1822">
                  <c:v>1922</c:v>
                </c:pt>
                <c:pt idx="1823">
                  <c:v>1923</c:v>
                </c:pt>
                <c:pt idx="1824">
                  <c:v>1924</c:v>
                </c:pt>
                <c:pt idx="1825">
                  <c:v>1925</c:v>
                </c:pt>
                <c:pt idx="1826">
                  <c:v>1926</c:v>
                </c:pt>
                <c:pt idx="1827">
                  <c:v>1927</c:v>
                </c:pt>
                <c:pt idx="1828">
                  <c:v>1928</c:v>
                </c:pt>
                <c:pt idx="1829">
                  <c:v>1929</c:v>
                </c:pt>
                <c:pt idx="1830">
                  <c:v>1930</c:v>
                </c:pt>
                <c:pt idx="1831">
                  <c:v>1931</c:v>
                </c:pt>
                <c:pt idx="1832">
                  <c:v>1932</c:v>
                </c:pt>
                <c:pt idx="1833">
                  <c:v>1933</c:v>
                </c:pt>
                <c:pt idx="1834">
                  <c:v>1934</c:v>
                </c:pt>
                <c:pt idx="1835">
                  <c:v>1935</c:v>
                </c:pt>
                <c:pt idx="1836">
                  <c:v>1936</c:v>
                </c:pt>
                <c:pt idx="1837">
                  <c:v>1937</c:v>
                </c:pt>
                <c:pt idx="1838">
                  <c:v>1938</c:v>
                </c:pt>
                <c:pt idx="1839">
                  <c:v>1939</c:v>
                </c:pt>
                <c:pt idx="1840">
                  <c:v>1940</c:v>
                </c:pt>
                <c:pt idx="1841">
                  <c:v>1941</c:v>
                </c:pt>
                <c:pt idx="1842">
                  <c:v>1942</c:v>
                </c:pt>
                <c:pt idx="1843">
                  <c:v>1943</c:v>
                </c:pt>
                <c:pt idx="1844">
                  <c:v>1944</c:v>
                </c:pt>
                <c:pt idx="1845">
                  <c:v>1945</c:v>
                </c:pt>
                <c:pt idx="1846">
                  <c:v>1946</c:v>
                </c:pt>
                <c:pt idx="1847">
                  <c:v>1947</c:v>
                </c:pt>
                <c:pt idx="1848">
                  <c:v>1948</c:v>
                </c:pt>
                <c:pt idx="1849">
                  <c:v>1949</c:v>
                </c:pt>
                <c:pt idx="1850">
                  <c:v>1950</c:v>
                </c:pt>
                <c:pt idx="1851">
                  <c:v>1951</c:v>
                </c:pt>
                <c:pt idx="1852">
                  <c:v>1952</c:v>
                </c:pt>
                <c:pt idx="1853">
                  <c:v>1953</c:v>
                </c:pt>
                <c:pt idx="1854">
                  <c:v>1954</c:v>
                </c:pt>
                <c:pt idx="1855">
                  <c:v>1955</c:v>
                </c:pt>
                <c:pt idx="1856">
                  <c:v>1956</c:v>
                </c:pt>
                <c:pt idx="1857">
                  <c:v>1957</c:v>
                </c:pt>
                <c:pt idx="1858">
                  <c:v>1958</c:v>
                </c:pt>
                <c:pt idx="1859">
                  <c:v>1959</c:v>
                </c:pt>
                <c:pt idx="1860">
                  <c:v>1960</c:v>
                </c:pt>
                <c:pt idx="1861">
                  <c:v>1961</c:v>
                </c:pt>
                <c:pt idx="1862">
                  <c:v>1962</c:v>
                </c:pt>
                <c:pt idx="1863">
                  <c:v>1963</c:v>
                </c:pt>
                <c:pt idx="1864">
                  <c:v>1964</c:v>
                </c:pt>
                <c:pt idx="1865">
                  <c:v>1965</c:v>
                </c:pt>
                <c:pt idx="1866">
                  <c:v>1966</c:v>
                </c:pt>
                <c:pt idx="1867">
                  <c:v>1967</c:v>
                </c:pt>
                <c:pt idx="1868">
                  <c:v>1968</c:v>
                </c:pt>
                <c:pt idx="1869">
                  <c:v>1969</c:v>
                </c:pt>
                <c:pt idx="1870">
                  <c:v>1970</c:v>
                </c:pt>
                <c:pt idx="1871">
                  <c:v>1971</c:v>
                </c:pt>
                <c:pt idx="1872">
                  <c:v>1972</c:v>
                </c:pt>
                <c:pt idx="1873">
                  <c:v>1973</c:v>
                </c:pt>
                <c:pt idx="1874">
                  <c:v>1974</c:v>
                </c:pt>
                <c:pt idx="1875">
                  <c:v>1975</c:v>
                </c:pt>
                <c:pt idx="1876">
                  <c:v>1976</c:v>
                </c:pt>
                <c:pt idx="1877">
                  <c:v>1977</c:v>
                </c:pt>
                <c:pt idx="1878">
                  <c:v>1978</c:v>
                </c:pt>
                <c:pt idx="1879">
                  <c:v>1979</c:v>
                </c:pt>
                <c:pt idx="1880">
                  <c:v>1980</c:v>
                </c:pt>
                <c:pt idx="1881">
                  <c:v>1981</c:v>
                </c:pt>
                <c:pt idx="1882">
                  <c:v>1982</c:v>
                </c:pt>
                <c:pt idx="1883">
                  <c:v>1983</c:v>
                </c:pt>
                <c:pt idx="1884">
                  <c:v>1984</c:v>
                </c:pt>
                <c:pt idx="1885">
                  <c:v>1985</c:v>
                </c:pt>
                <c:pt idx="1886">
                  <c:v>1986</c:v>
                </c:pt>
                <c:pt idx="1887">
                  <c:v>1987</c:v>
                </c:pt>
                <c:pt idx="1888">
                  <c:v>1988</c:v>
                </c:pt>
                <c:pt idx="1889">
                  <c:v>1989</c:v>
                </c:pt>
                <c:pt idx="1890">
                  <c:v>1990</c:v>
                </c:pt>
                <c:pt idx="1891">
                  <c:v>1991</c:v>
                </c:pt>
                <c:pt idx="1892">
                  <c:v>1992</c:v>
                </c:pt>
                <c:pt idx="1893">
                  <c:v>1993</c:v>
                </c:pt>
                <c:pt idx="1894">
                  <c:v>1994</c:v>
                </c:pt>
                <c:pt idx="1895">
                  <c:v>1995</c:v>
                </c:pt>
                <c:pt idx="1896">
                  <c:v>1996</c:v>
                </c:pt>
                <c:pt idx="1897">
                  <c:v>1997</c:v>
                </c:pt>
                <c:pt idx="1898">
                  <c:v>1998</c:v>
                </c:pt>
                <c:pt idx="1899">
                  <c:v>1999</c:v>
                </c:pt>
                <c:pt idx="1900">
                  <c:v>2000</c:v>
                </c:pt>
                <c:pt idx="1901">
                  <c:v>2001</c:v>
                </c:pt>
                <c:pt idx="1902">
                  <c:v>2002</c:v>
                </c:pt>
                <c:pt idx="1903">
                  <c:v>2003</c:v>
                </c:pt>
                <c:pt idx="1904">
                  <c:v>2004</c:v>
                </c:pt>
                <c:pt idx="1905">
                  <c:v>2005</c:v>
                </c:pt>
                <c:pt idx="1906">
                  <c:v>2006</c:v>
                </c:pt>
                <c:pt idx="1907">
                  <c:v>2007</c:v>
                </c:pt>
                <c:pt idx="1908">
                  <c:v>2008</c:v>
                </c:pt>
                <c:pt idx="1909">
                  <c:v>2009</c:v>
                </c:pt>
                <c:pt idx="1910">
                  <c:v>2010</c:v>
                </c:pt>
                <c:pt idx="1911">
                  <c:v>2011</c:v>
                </c:pt>
                <c:pt idx="1912">
                  <c:v>2012</c:v>
                </c:pt>
                <c:pt idx="1913">
                  <c:v>2013</c:v>
                </c:pt>
                <c:pt idx="1914">
                  <c:v>2014</c:v>
                </c:pt>
                <c:pt idx="1915">
                  <c:v>2015</c:v>
                </c:pt>
                <c:pt idx="1916">
                  <c:v>2016</c:v>
                </c:pt>
                <c:pt idx="1917">
                  <c:v>2017</c:v>
                </c:pt>
                <c:pt idx="1918">
                  <c:v>2018</c:v>
                </c:pt>
                <c:pt idx="1919">
                  <c:v>2019</c:v>
                </c:pt>
                <c:pt idx="1920">
                  <c:v>2020</c:v>
                </c:pt>
                <c:pt idx="1921">
                  <c:v>2021</c:v>
                </c:pt>
                <c:pt idx="1922">
                  <c:v>2022</c:v>
                </c:pt>
                <c:pt idx="1923">
                  <c:v>2023</c:v>
                </c:pt>
                <c:pt idx="1924">
                  <c:v>2024</c:v>
                </c:pt>
                <c:pt idx="1925">
                  <c:v>2025</c:v>
                </c:pt>
                <c:pt idx="1926">
                  <c:v>2026</c:v>
                </c:pt>
                <c:pt idx="1927">
                  <c:v>2027</c:v>
                </c:pt>
                <c:pt idx="1928">
                  <c:v>2028</c:v>
                </c:pt>
                <c:pt idx="1929">
                  <c:v>2029</c:v>
                </c:pt>
                <c:pt idx="1930">
                  <c:v>2030</c:v>
                </c:pt>
                <c:pt idx="1931">
                  <c:v>2031</c:v>
                </c:pt>
                <c:pt idx="1932">
                  <c:v>2032</c:v>
                </c:pt>
                <c:pt idx="1933">
                  <c:v>2033</c:v>
                </c:pt>
                <c:pt idx="1934">
                  <c:v>2034</c:v>
                </c:pt>
                <c:pt idx="1935">
                  <c:v>2035</c:v>
                </c:pt>
                <c:pt idx="1936">
                  <c:v>2036</c:v>
                </c:pt>
                <c:pt idx="1937">
                  <c:v>2037</c:v>
                </c:pt>
                <c:pt idx="1938">
                  <c:v>2038</c:v>
                </c:pt>
                <c:pt idx="1939">
                  <c:v>2039</c:v>
                </c:pt>
                <c:pt idx="1940">
                  <c:v>2040</c:v>
                </c:pt>
                <c:pt idx="1941">
                  <c:v>2041</c:v>
                </c:pt>
                <c:pt idx="1942">
                  <c:v>2042</c:v>
                </c:pt>
                <c:pt idx="1943">
                  <c:v>2043</c:v>
                </c:pt>
                <c:pt idx="1944">
                  <c:v>2044</c:v>
                </c:pt>
                <c:pt idx="1945">
                  <c:v>2045</c:v>
                </c:pt>
                <c:pt idx="1946">
                  <c:v>2046</c:v>
                </c:pt>
                <c:pt idx="1947">
                  <c:v>2047</c:v>
                </c:pt>
                <c:pt idx="1948">
                  <c:v>2048</c:v>
                </c:pt>
                <c:pt idx="1949">
                  <c:v>2049</c:v>
                </c:pt>
                <c:pt idx="1950">
                  <c:v>2050</c:v>
                </c:pt>
                <c:pt idx="1951">
                  <c:v>2051</c:v>
                </c:pt>
                <c:pt idx="1952">
                  <c:v>2052</c:v>
                </c:pt>
                <c:pt idx="1953">
                  <c:v>2053</c:v>
                </c:pt>
                <c:pt idx="1954">
                  <c:v>2054</c:v>
                </c:pt>
                <c:pt idx="1955">
                  <c:v>2055</c:v>
                </c:pt>
                <c:pt idx="1956">
                  <c:v>2056</c:v>
                </c:pt>
                <c:pt idx="1957">
                  <c:v>2057</c:v>
                </c:pt>
                <c:pt idx="1958">
                  <c:v>2058</c:v>
                </c:pt>
                <c:pt idx="1959">
                  <c:v>2059</c:v>
                </c:pt>
                <c:pt idx="1960">
                  <c:v>2060</c:v>
                </c:pt>
                <c:pt idx="1961">
                  <c:v>2061</c:v>
                </c:pt>
                <c:pt idx="1962">
                  <c:v>2062</c:v>
                </c:pt>
                <c:pt idx="1963">
                  <c:v>2063</c:v>
                </c:pt>
                <c:pt idx="1964">
                  <c:v>2064</c:v>
                </c:pt>
                <c:pt idx="1965">
                  <c:v>2065</c:v>
                </c:pt>
                <c:pt idx="1966">
                  <c:v>2066</c:v>
                </c:pt>
                <c:pt idx="1967">
                  <c:v>2067</c:v>
                </c:pt>
                <c:pt idx="1968">
                  <c:v>2068</c:v>
                </c:pt>
                <c:pt idx="1969">
                  <c:v>2069</c:v>
                </c:pt>
                <c:pt idx="1970">
                  <c:v>2070</c:v>
                </c:pt>
                <c:pt idx="1971">
                  <c:v>2071</c:v>
                </c:pt>
                <c:pt idx="1972">
                  <c:v>2072</c:v>
                </c:pt>
                <c:pt idx="1973">
                  <c:v>2073</c:v>
                </c:pt>
                <c:pt idx="1974">
                  <c:v>2074</c:v>
                </c:pt>
                <c:pt idx="1975">
                  <c:v>2075</c:v>
                </c:pt>
                <c:pt idx="1976">
                  <c:v>2076</c:v>
                </c:pt>
                <c:pt idx="1977">
                  <c:v>2077</c:v>
                </c:pt>
                <c:pt idx="1978">
                  <c:v>2078</c:v>
                </c:pt>
                <c:pt idx="1979">
                  <c:v>2079</c:v>
                </c:pt>
                <c:pt idx="1980">
                  <c:v>2080</c:v>
                </c:pt>
                <c:pt idx="1981">
                  <c:v>2081</c:v>
                </c:pt>
                <c:pt idx="1982">
                  <c:v>2082</c:v>
                </c:pt>
                <c:pt idx="1983">
                  <c:v>2083</c:v>
                </c:pt>
                <c:pt idx="1984">
                  <c:v>2084</c:v>
                </c:pt>
                <c:pt idx="1985">
                  <c:v>2085</c:v>
                </c:pt>
                <c:pt idx="1986">
                  <c:v>2086</c:v>
                </c:pt>
                <c:pt idx="1987">
                  <c:v>2087</c:v>
                </c:pt>
                <c:pt idx="1988">
                  <c:v>2088</c:v>
                </c:pt>
                <c:pt idx="1989">
                  <c:v>2089</c:v>
                </c:pt>
                <c:pt idx="1990">
                  <c:v>2090</c:v>
                </c:pt>
                <c:pt idx="1991">
                  <c:v>2091</c:v>
                </c:pt>
                <c:pt idx="1992">
                  <c:v>2092</c:v>
                </c:pt>
                <c:pt idx="1993">
                  <c:v>2093</c:v>
                </c:pt>
                <c:pt idx="1994">
                  <c:v>2094</c:v>
                </c:pt>
                <c:pt idx="1995">
                  <c:v>2095</c:v>
                </c:pt>
                <c:pt idx="1996">
                  <c:v>2096</c:v>
                </c:pt>
                <c:pt idx="1997">
                  <c:v>2097</c:v>
                </c:pt>
                <c:pt idx="1998">
                  <c:v>2098</c:v>
                </c:pt>
                <c:pt idx="1999">
                  <c:v>2099</c:v>
                </c:pt>
                <c:pt idx="2000">
                  <c:v>2100</c:v>
                </c:pt>
                <c:pt idx="2001">
                  <c:v>2101</c:v>
                </c:pt>
                <c:pt idx="2002">
                  <c:v>2102</c:v>
                </c:pt>
                <c:pt idx="2003">
                  <c:v>2103</c:v>
                </c:pt>
                <c:pt idx="2004">
                  <c:v>2104</c:v>
                </c:pt>
                <c:pt idx="2005">
                  <c:v>2105</c:v>
                </c:pt>
                <c:pt idx="2006">
                  <c:v>2106</c:v>
                </c:pt>
                <c:pt idx="2007">
                  <c:v>2107</c:v>
                </c:pt>
                <c:pt idx="2008">
                  <c:v>2108</c:v>
                </c:pt>
                <c:pt idx="2009">
                  <c:v>2109</c:v>
                </c:pt>
                <c:pt idx="2010">
                  <c:v>2110</c:v>
                </c:pt>
                <c:pt idx="2011">
                  <c:v>2111</c:v>
                </c:pt>
                <c:pt idx="2012">
                  <c:v>2112</c:v>
                </c:pt>
                <c:pt idx="2013">
                  <c:v>2113</c:v>
                </c:pt>
                <c:pt idx="2014">
                  <c:v>2114</c:v>
                </c:pt>
                <c:pt idx="2015">
                  <c:v>2115</c:v>
                </c:pt>
                <c:pt idx="2016">
                  <c:v>2116</c:v>
                </c:pt>
                <c:pt idx="2017">
                  <c:v>2117</c:v>
                </c:pt>
                <c:pt idx="2018">
                  <c:v>2118</c:v>
                </c:pt>
                <c:pt idx="2019">
                  <c:v>2119</c:v>
                </c:pt>
                <c:pt idx="2020">
                  <c:v>2120</c:v>
                </c:pt>
                <c:pt idx="2021">
                  <c:v>2121</c:v>
                </c:pt>
                <c:pt idx="2022">
                  <c:v>2122</c:v>
                </c:pt>
                <c:pt idx="2023">
                  <c:v>2123</c:v>
                </c:pt>
                <c:pt idx="2024">
                  <c:v>2124</c:v>
                </c:pt>
                <c:pt idx="2025">
                  <c:v>2125</c:v>
                </c:pt>
                <c:pt idx="2026">
                  <c:v>2126</c:v>
                </c:pt>
                <c:pt idx="2027">
                  <c:v>2127</c:v>
                </c:pt>
                <c:pt idx="2028">
                  <c:v>2128</c:v>
                </c:pt>
                <c:pt idx="2029">
                  <c:v>2129</c:v>
                </c:pt>
                <c:pt idx="2030">
                  <c:v>2130</c:v>
                </c:pt>
                <c:pt idx="2031">
                  <c:v>2131</c:v>
                </c:pt>
                <c:pt idx="2032">
                  <c:v>2132</c:v>
                </c:pt>
                <c:pt idx="2033">
                  <c:v>2133</c:v>
                </c:pt>
                <c:pt idx="2034">
                  <c:v>2134</c:v>
                </c:pt>
                <c:pt idx="2035">
                  <c:v>2135</c:v>
                </c:pt>
                <c:pt idx="2036">
                  <c:v>2136</c:v>
                </c:pt>
                <c:pt idx="2037">
                  <c:v>2137</c:v>
                </c:pt>
                <c:pt idx="2038">
                  <c:v>2138</c:v>
                </c:pt>
                <c:pt idx="2039">
                  <c:v>2139</c:v>
                </c:pt>
                <c:pt idx="2040">
                  <c:v>2140</c:v>
                </c:pt>
                <c:pt idx="2041">
                  <c:v>2141</c:v>
                </c:pt>
                <c:pt idx="2042">
                  <c:v>2142</c:v>
                </c:pt>
                <c:pt idx="2043">
                  <c:v>2143</c:v>
                </c:pt>
                <c:pt idx="2044">
                  <c:v>2144</c:v>
                </c:pt>
                <c:pt idx="2045">
                  <c:v>2145</c:v>
                </c:pt>
                <c:pt idx="2046">
                  <c:v>2146</c:v>
                </c:pt>
                <c:pt idx="2047">
                  <c:v>2147</c:v>
                </c:pt>
                <c:pt idx="2048">
                  <c:v>2148</c:v>
                </c:pt>
                <c:pt idx="2049">
                  <c:v>2149</c:v>
                </c:pt>
                <c:pt idx="2050">
                  <c:v>2150</c:v>
                </c:pt>
                <c:pt idx="2051">
                  <c:v>2151</c:v>
                </c:pt>
                <c:pt idx="2052">
                  <c:v>2152</c:v>
                </c:pt>
                <c:pt idx="2053">
                  <c:v>2153</c:v>
                </c:pt>
                <c:pt idx="2054">
                  <c:v>2154</c:v>
                </c:pt>
                <c:pt idx="2055">
                  <c:v>2155</c:v>
                </c:pt>
                <c:pt idx="2056">
                  <c:v>2156</c:v>
                </c:pt>
                <c:pt idx="2057">
                  <c:v>2157</c:v>
                </c:pt>
                <c:pt idx="2058">
                  <c:v>2158</c:v>
                </c:pt>
                <c:pt idx="2059">
                  <c:v>2159</c:v>
                </c:pt>
                <c:pt idx="2060">
                  <c:v>2160</c:v>
                </c:pt>
                <c:pt idx="2061">
                  <c:v>2161</c:v>
                </c:pt>
                <c:pt idx="2062">
                  <c:v>2162</c:v>
                </c:pt>
                <c:pt idx="2063">
                  <c:v>2163</c:v>
                </c:pt>
                <c:pt idx="2064">
                  <c:v>2164</c:v>
                </c:pt>
                <c:pt idx="2065">
                  <c:v>2165</c:v>
                </c:pt>
                <c:pt idx="2066">
                  <c:v>2166</c:v>
                </c:pt>
                <c:pt idx="2067">
                  <c:v>2167</c:v>
                </c:pt>
                <c:pt idx="2068">
                  <c:v>2168</c:v>
                </c:pt>
                <c:pt idx="2069">
                  <c:v>2169</c:v>
                </c:pt>
                <c:pt idx="2070">
                  <c:v>2170</c:v>
                </c:pt>
                <c:pt idx="2071">
                  <c:v>2171</c:v>
                </c:pt>
                <c:pt idx="2072">
                  <c:v>2172</c:v>
                </c:pt>
                <c:pt idx="2073">
                  <c:v>2173</c:v>
                </c:pt>
                <c:pt idx="2074">
                  <c:v>2174</c:v>
                </c:pt>
                <c:pt idx="2075">
                  <c:v>2175</c:v>
                </c:pt>
                <c:pt idx="2076">
                  <c:v>2176</c:v>
                </c:pt>
                <c:pt idx="2077">
                  <c:v>2177</c:v>
                </c:pt>
                <c:pt idx="2078">
                  <c:v>2178</c:v>
                </c:pt>
                <c:pt idx="2079">
                  <c:v>2179</c:v>
                </c:pt>
                <c:pt idx="2080">
                  <c:v>2180</c:v>
                </c:pt>
                <c:pt idx="2081">
                  <c:v>2181</c:v>
                </c:pt>
                <c:pt idx="2082">
                  <c:v>2182</c:v>
                </c:pt>
                <c:pt idx="2083">
                  <c:v>2183</c:v>
                </c:pt>
                <c:pt idx="2084">
                  <c:v>2184</c:v>
                </c:pt>
                <c:pt idx="2085">
                  <c:v>2185</c:v>
                </c:pt>
                <c:pt idx="2086">
                  <c:v>2186</c:v>
                </c:pt>
                <c:pt idx="2087">
                  <c:v>2187</c:v>
                </c:pt>
                <c:pt idx="2088">
                  <c:v>2188</c:v>
                </c:pt>
                <c:pt idx="2089">
                  <c:v>2189</c:v>
                </c:pt>
                <c:pt idx="2090">
                  <c:v>2190</c:v>
                </c:pt>
                <c:pt idx="2091">
                  <c:v>2191</c:v>
                </c:pt>
                <c:pt idx="2092">
                  <c:v>2192</c:v>
                </c:pt>
                <c:pt idx="2093">
                  <c:v>2193</c:v>
                </c:pt>
                <c:pt idx="2094">
                  <c:v>2194</c:v>
                </c:pt>
                <c:pt idx="2095">
                  <c:v>2195</c:v>
                </c:pt>
                <c:pt idx="2096">
                  <c:v>2196</c:v>
                </c:pt>
                <c:pt idx="2097">
                  <c:v>2197</c:v>
                </c:pt>
                <c:pt idx="2098">
                  <c:v>2198</c:v>
                </c:pt>
                <c:pt idx="2099">
                  <c:v>2199</c:v>
                </c:pt>
                <c:pt idx="2100">
                  <c:v>2200</c:v>
                </c:pt>
                <c:pt idx="2101">
                  <c:v>2201</c:v>
                </c:pt>
                <c:pt idx="2102">
                  <c:v>2202</c:v>
                </c:pt>
                <c:pt idx="2103">
                  <c:v>2203</c:v>
                </c:pt>
                <c:pt idx="2104">
                  <c:v>2204</c:v>
                </c:pt>
                <c:pt idx="2105">
                  <c:v>2205</c:v>
                </c:pt>
                <c:pt idx="2106">
                  <c:v>2206</c:v>
                </c:pt>
                <c:pt idx="2107">
                  <c:v>2207</c:v>
                </c:pt>
                <c:pt idx="2108">
                  <c:v>2208</c:v>
                </c:pt>
                <c:pt idx="2109">
                  <c:v>2209</c:v>
                </c:pt>
                <c:pt idx="2110">
                  <c:v>2210</c:v>
                </c:pt>
                <c:pt idx="2111">
                  <c:v>2211</c:v>
                </c:pt>
                <c:pt idx="2112">
                  <c:v>2212</c:v>
                </c:pt>
                <c:pt idx="2113">
                  <c:v>2213</c:v>
                </c:pt>
                <c:pt idx="2114">
                  <c:v>2214</c:v>
                </c:pt>
                <c:pt idx="2115">
                  <c:v>2215</c:v>
                </c:pt>
                <c:pt idx="2116">
                  <c:v>2216</c:v>
                </c:pt>
                <c:pt idx="2117">
                  <c:v>2217</c:v>
                </c:pt>
                <c:pt idx="2118">
                  <c:v>2218</c:v>
                </c:pt>
                <c:pt idx="2119">
                  <c:v>2219</c:v>
                </c:pt>
                <c:pt idx="2120">
                  <c:v>2220</c:v>
                </c:pt>
                <c:pt idx="2121">
                  <c:v>2221</c:v>
                </c:pt>
                <c:pt idx="2122">
                  <c:v>2222</c:v>
                </c:pt>
                <c:pt idx="2123">
                  <c:v>2223</c:v>
                </c:pt>
                <c:pt idx="2124">
                  <c:v>2224</c:v>
                </c:pt>
                <c:pt idx="2125">
                  <c:v>2225</c:v>
                </c:pt>
                <c:pt idx="2126">
                  <c:v>2226</c:v>
                </c:pt>
                <c:pt idx="2127">
                  <c:v>2227</c:v>
                </c:pt>
                <c:pt idx="2128">
                  <c:v>2228</c:v>
                </c:pt>
                <c:pt idx="2129">
                  <c:v>2229</c:v>
                </c:pt>
                <c:pt idx="2130">
                  <c:v>2230</c:v>
                </c:pt>
                <c:pt idx="2131">
                  <c:v>2231</c:v>
                </c:pt>
                <c:pt idx="2132">
                  <c:v>2232</c:v>
                </c:pt>
                <c:pt idx="2133">
                  <c:v>2233</c:v>
                </c:pt>
                <c:pt idx="2134">
                  <c:v>2234</c:v>
                </c:pt>
                <c:pt idx="2135">
                  <c:v>2235</c:v>
                </c:pt>
                <c:pt idx="2136">
                  <c:v>2236</c:v>
                </c:pt>
                <c:pt idx="2137">
                  <c:v>2237</c:v>
                </c:pt>
                <c:pt idx="2138">
                  <c:v>2238</c:v>
                </c:pt>
                <c:pt idx="2139">
                  <c:v>2239</c:v>
                </c:pt>
                <c:pt idx="2140">
                  <c:v>2240</c:v>
                </c:pt>
                <c:pt idx="2141">
                  <c:v>2241</c:v>
                </c:pt>
                <c:pt idx="2142">
                  <c:v>2242</c:v>
                </c:pt>
                <c:pt idx="2143">
                  <c:v>2243</c:v>
                </c:pt>
                <c:pt idx="2144">
                  <c:v>2244</c:v>
                </c:pt>
                <c:pt idx="2145">
                  <c:v>2245</c:v>
                </c:pt>
                <c:pt idx="2146">
                  <c:v>2246</c:v>
                </c:pt>
                <c:pt idx="2147">
                  <c:v>2247</c:v>
                </c:pt>
                <c:pt idx="2148">
                  <c:v>2248</c:v>
                </c:pt>
                <c:pt idx="2149">
                  <c:v>2249</c:v>
                </c:pt>
                <c:pt idx="2150">
                  <c:v>2250</c:v>
                </c:pt>
                <c:pt idx="2151">
                  <c:v>2251</c:v>
                </c:pt>
                <c:pt idx="2152">
                  <c:v>2252</c:v>
                </c:pt>
                <c:pt idx="2153">
                  <c:v>2253</c:v>
                </c:pt>
                <c:pt idx="2154">
                  <c:v>2254</c:v>
                </c:pt>
                <c:pt idx="2155">
                  <c:v>2255</c:v>
                </c:pt>
                <c:pt idx="2156">
                  <c:v>2256</c:v>
                </c:pt>
                <c:pt idx="2157">
                  <c:v>2257</c:v>
                </c:pt>
                <c:pt idx="2158">
                  <c:v>2258</c:v>
                </c:pt>
                <c:pt idx="2159">
                  <c:v>2259</c:v>
                </c:pt>
                <c:pt idx="2160">
                  <c:v>2260</c:v>
                </c:pt>
                <c:pt idx="2161">
                  <c:v>2261</c:v>
                </c:pt>
                <c:pt idx="2162">
                  <c:v>2262</c:v>
                </c:pt>
                <c:pt idx="2163">
                  <c:v>2263</c:v>
                </c:pt>
                <c:pt idx="2164">
                  <c:v>2264</c:v>
                </c:pt>
                <c:pt idx="2165">
                  <c:v>2265</c:v>
                </c:pt>
                <c:pt idx="2166">
                  <c:v>2266</c:v>
                </c:pt>
                <c:pt idx="2167">
                  <c:v>2267</c:v>
                </c:pt>
                <c:pt idx="2168">
                  <c:v>2268</c:v>
                </c:pt>
                <c:pt idx="2169">
                  <c:v>2269</c:v>
                </c:pt>
                <c:pt idx="2170">
                  <c:v>2270</c:v>
                </c:pt>
                <c:pt idx="2171">
                  <c:v>2271</c:v>
                </c:pt>
                <c:pt idx="2172">
                  <c:v>2272</c:v>
                </c:pt>
                <c:pt idx="2173">
                  <c:v>2273</c:v>
                </c:pt>
                <c:pt idx="2174">
                  <c:v>2274</c:v>
                </c:pt>
                <c:pt idx="2175">
                  <c:v>2275</c:v>
                </c:pt>
                <c:pt idx="2176">
                  <c:v>2276</c:v>
                </c:pt>
                <c:pt idx="2177">
                  <c:v>2277</c:v>
                </c:pt>
                <c:pt idx="2178">
                  <c:v>2278</c:v>
                </c:pt>
                <c:pt idx="2179">
                  <c:v>2279</c:v>
                </c:pt>
                <c:pt idx="2180">
                  <c:v>2280</c:v>
                </c:pt>
                <c:pt idx="2181">
                  <c:v>2281</c:v>
                </c:pt>
                <c:pt idx="2182">
                  <c:v>2282</c:v>
                </c:pt>
                <c:pt idx="2183">
                  <c:v>2283</c:v>
                </c:pt>
                <c:pt idx="2184">
                  <c:v>2284</c:v>
                </c:pt>
                <c:pt idx="2185">
                  <c:v>2285</c:v>
                </c:pt>
                <c:pt idx="2186">
                  <c:v>2286</c:v>
                </c:pt>
                <c:pt idx="2187">
                  <c:v>2287</c:v>
                </c:pt>
                <c:pt idx="2188">
                  <c:v>2288</c:v>
                </c:pt>
                <c:pt idx="2189">
                  <c:v>2289</c:v>
                </c:pt>
                <c:pt idx="2190">
                  <c:v>2290</c:v>
                </c:pt>
                <c:pt idx="2191">
                  <c:v>2291</c:v>
                </c:pt>
                <c:pt idx="2192">
                  <c:v>2292</c:v>
                </c:pt>
                <c:pt idx="2193">
                  <c:v>2293</c:v>
                </c:pt>
                <c:pt idx="2194">
                  <c:v>2294</c:v>
                </c:pt>
                <c:pt idx="2195">
                  <c:v>2295</c:v>
                </c:pt>
                <c:pt idx="2196">
                  <c:v>2296</c:v>
                </c:pt>
                <c:pt idx="2197">
                  <c:v>2297</c:v>
                </c:pt>
                <c:pt idx="2198">
                  <c:v>2298</c:v>
                </c:pt>
                <c:pt idx="2199">
                  <c:v>2299</c:v>
                </c:pt>
                <c:pt idx="2200">
                  <c:v>2300</c:v>
                </c:pt>
                <c:pt idx="2201">
                  <c:v>2301</c:v>
                </c:pt>
                <c:pt idx="2202">
                  <c:v>2302</c:v>
                </c:pt>
                <c:pt idx="2203">
                  <c:v>2303</c:v>
                </c:pt>
                <c:pt idx="2204">
                  <c:v>2304</c:v>
                </c:pt>
                <c:pt idx="2205">
                  <c:v>2305</c:v>
                </c:pt>
                <c:pt idx="2206">
                  <c:v>2306</c:v>
                </c:pt>
                <c:pt idx="2207">
                  <c:v>2307</c:v>
                </c:pt>
                <c:pt idx="2208">
                  <c:v>2308</c:v>
                </c:pt>
                <c:pt idx="2209">
                  <c:v>2309</c:v>
                </c:pt>
                <c:pt idx="2210">
                  <c:v>2310</c:v>
                </c:pt>
                <c:pt idx="2211">
                  <c:v>2311</c:v>
                </c:pt>
                <c:pt idx="2212">
                  <c:v>2312</c:v>
                </c:pt>
                <c:pt idx="2213">
                  <c:v>2313</c:v>
                </c:pt>
                <c:pt idx="2214">
                  <c:v>2314</c:v>
                </c:pt>
                <c:pt idx="2215">
                  <c:v>2315</c:v>
                </c:pt>
                <c:pt idx="2216">
                  <c:v>2316</c:v>
                </c:pt>
                <c:pt idx="2217">
                  <c:v>2317</c:v>
                </c:pt>
                <c:pt idx="2218">
                  <c:v>2318</c:v>
                </c:pt>
                <c:pt idx="2219">
                  <c:v>2319</c:v>
                </c:pt>
                <c:pt idx="2220">
                  <c:v>2320</c:v>
                </c:pt>
                <c:pt idx="2221">
                  <c:v>2321</c:v>
                </c:pt>
                <c:pt idx="2222">
                  <c:v>2322</c:v>
                </c:pt>
                <c:pt idx="2223">
                  <c:v>2323</c:v>
                </c:pt>
                <c:pt idx="2224">
                  <c:v>2324</c:v>
                </c:pt>
                <c:pt idx="2225">
                  <c:v>2325</c:v>
                </c:pt>
                <c:pt idx="2226">
                  <c:v>2326</c:v>
                </c:pt>
                <c:pt idx="2227">
                  <c:v>2327</c:v>
                </c:pt>
                <c:pt idx="2228">
                  <c:v>2328</c:v>
                </c:pt>
                <c:pt idx="2229">
                  <c:v>2329</c:v>
                </c:pt>
                <c:pt idx="2230">
                  <c:v>2330</c:v>
                </c:pt>
                <c:pt idx="2231">
                  <c:v>2331</c:v>
                </c:pt>
                <c:pt idx="2232">
                  <c:v>2332</c:v>
                </c:pt>
                <c:pt idx="2233">
                  <c:v>2333</c:v>
                </c:pt>
                <c:pt idx="2234">
                  <c:v>2334</c:v>
                </c:pt>
                <c:pt idx="2235">
                  <c:v>2335</c:v>
                </c:pt>
                <c:pt idx="2236">
                  <c:v>2336</c:v>
                </c:pt>
                <c:pt idx="2237">
                  <c:v>2337</c:v>
                </c:pt>
                <c:pt idx="2238">
                  <c:v>2338</c:v>
                </c:pt>
                <c:pt idx="2239">
                  <c:v>2339</c:v>
                </c:pt>
                <c:pt idx="2240">
                  <c:v>2340</c:v>
                </c:pt>
                <c:pt idx="2241">
                  <c:v>2341</c:v>
                </c:pt>
                <c:pt idx="2242">
                  <c:v>2342</c:v>
                </c:pt>
                <c:pt idx="2243">
                  <c:v>2343</c:v>
                </c:pt>
                <c:pt idx="2244">
                  <c:v>2344</c:v>
                </c:pt>
                <c:pt idx="2245">
                  <c:v>2345</c:v>
                </c:pt>
                <c:pt idx="2246">
                  <c:v>2346</c:v>
                </c:pt>
                <c:pt idx="2247">
                  <c:v>2347</c:v>
                </c:pt>
                <c:pt idx="2248">
                  <c:v>2348</c:v>
                </c:pt>
                <c:pt idx="2249">
                  <c:v>2349</c:v>
                </c:pt>
                <c:pt idx="2250">
                  <c:v>2350</c:v>
                </c:pt>
                <c:pt idx="2251">
                  <c:v>2351</c:v>
                </c:pt>
                <c:pt idx="2252">
                  <c:v>2352</c:v>
                </c:pt>
                <c:pt idx="2253">
                  <c:v>2353</c:v>
                </c:pt>
                <c:pt idx="2254">
                  <c:v>2354</c:v>
                </c:pt>
                <c:pt idx="2255">
                  <c:v>2355</c:v>
                </c:pt>
                <c:pt idx="2256">
                  <c:v>2356</c:v>
                </c:pt>
                <c:pt idx="2257">
                  <c:v>2357</c:v>
                </c:pt>
                <c:pt idx="2258">
                  <c:v>2358</c:v>
                </c:pt>
                <c:pt idx="2259">
                  <c:v>2359</c:v>
                </c:pt>
                <c:pt idx="2260">
                  <c:v>2360</c:v>
                </c:pt>
                <c:pt idx="2261">
                  <c:v>2361</c:v>
                </c:pt>
                <c:pt idx="2262">
                  <c:v>2362</c:v>
                </c:pt>
                <c:pt idx="2263">
                  <c:v>2363</c:v>
                </c:pt>
                <c:pt idx="2264">
                  <c:v>2364</c:v>
                </c:pt>
                <c:pt idx="2265">
                  <c:v>2365</c:v>
                </c:pt>
                <c:pt idx="2266">
                  <c:v>2366</c:v>
                </c:pt>
                <c:pt idx="2267">
                  <c:v>2367</c:v>
                </c:pt>
                <c:pt idx="2268">
                  <c:v>2368</c:v>
                </c:pt>
              </c:numCache>
            </c:numRef>
          </c:xVal>
          <c:yVal>
            <c:numRef>
              <c:f>'PFW Graphs'!$L$2:$L$2270</c:f>
              <c:numCache>
                <c:formatCode>General</c:formatCode>
                <c:ptCount val="2269"/>
                <c:pt idx="0">
                  <c:v>0</c:v>
                </c:pt>
                <c:pt idx="1">
                  <c:v>-1.5625E-2</c:v>
                </c:pt>
                <c:pt idx="2">
                  <c:v>0</c:v>
                </c:pt>
                <c:pt idx="3">
                  <c:v>-1.5625E-2</c:v>
                </c:pt>
                <c:pt idx="4">
                  <c:v>-1.5625E-2</c:v>
                </c:pt>
                <c:pt idx="5">
                  <c:v>-1.5625E-2</c:v>
                </c:pt>
                <c:pt idx="6">
                  <c:v>0</c:v>
                </c:pt>
                <c:pt idx="7">
                  <c:v>-1.5625E-2</c:v>
                </c:pt>
                <c:pt idx="8">
                  <c:v>-1.5625E-2</c:v>
                </c:pt>
                <c:pt idx="9">
                  <c:v>-1.5625E-2</c:v>
                </c:pt>
                <c:pt idx="10">
                  <c:v>-3.125E-2</c:v>
                </c:pt>
                <c:pt idx="11">
                  <c:v>-1.5625E-2</c:v>
                </c:pt>
                <c:pt idx="12">
                  <c:v>-1.5625E-2</c:v>
                </c:pt>
                <c:pt idx="13">
                  <c:v>-4.6874999999999986E-2</c:v>
                </c:pt>
                <c:pt idx="14">
                  <c:v>-4.6874999999999986E-2</c:v>
                </c:pt>
                <c:pt idx="15">
                  <c:v>-4.6874999999999986E-2</c:v>
                </c:pt>
                <c:pt idx="16">
                  <c:v>-6.25E-2</c:v>
                </c:pt>
                <c:pt idx="17">
                  <c:v>-7.8125E-2</c:v>
                </c:pt>
                <c:pt idx="18">
                  <c:v>-7.8125E-2</c:v>
                </c:pt>
                <c:pt idx="19">
                  <c:v>-6.25E-2</c:v>
                </c:pt>
                <c:pt idx="20">
                  <c:v>-7.8125E-2</c:v>
                </c:pt>
                <c:pt idx="21">
                  <c:v>-6.25E-2</c:v>
                </c:pt>
                <c:pt idx="22">
                  <c:v>-6.25E-2</c:v>
                </c:pt>
                <c:pt idx="23">
                  <c:v>-4.6874999999999986E-2</c:v>
                </c:pt>
                <c:pt idx="24">
                  <c:v>-3.125E-2</c:v>
                </c:pt>
                <c:pt idx="25">
                  <c:v>-1.5625E-2</c:v>
                </c:pt>
                <c:pt idx="26">
                  <c:v>1.5625E-2</c:v>
                </c:pt>
                <c:pt idx="27">
                  <c:v>0</c:v>
                </c:pt>
                <c:pt idx="28">
                  <c:v>0</c:v>
                </c:pt>
                <c:pt idx="29">
                  <c:v>1.5625E-2</c:v>
                </c:pt>
                <c:pt idx="30">
                  <c:v>1.5625E-2</c:v>
                </c:pt>
                <c:pt idx="31">
                  <c:v>1.5625E-2</c:v>
                </c:pt>
                <c:pt idx="32">
                  <c:v>0</c:v>
                </c:pt>
                <c:pt idx="33">
                  <c:v>0</c:v>
                </c:pt>
                <c:pt idx="34">
                  <c:v>1.5625E-2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-1.5625E-2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1.5625E-2</c:v>
                </c:pt>
                <c:pt idx="45">
                  <c:v>0</c:v>
                </c:pt>
                <c:pt idx="46">
                  <c:v>0</c:v>
                </c:pt>
                <c:pt idx="47">
                  <c:v>1.5625E-2</c:v>
                </c:pt>
                <c:pt idx="48">
                  <c:v>1.5625E-2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-1.5625E-2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-1.5625E-2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1.5625E-2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-1.5625E-2</c:v>
                </c:pt>
                <c:pt idx="81">
                  <c:v>0</c:v>
                </c:pt>
                <c:pt idx="82">
                  <c:v>0</c:v>
                </c:pt>
                <c:pt idx="83">
                  <c:v>-1.5625E-2</c:v>
                </c:pt>
                <c:pt idx="84">
                  <c:v>0</c:v>
                </c:pt>
                <c:pt idx="85">
                  <c:v>0</c:v>
                </c:pt>
                <c:pt idx="86">
                  <c:v>1.5625E-2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1.5625E-2</c:v>
                </c:pt>
                <c:pt idx="96">
                  <c:v>-1.5625E-2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-1.5625E-2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-1.5625E-2</c:v>
                </c:pt>
                <c:pt idx="114">
                  <c:v>0</c:v>
                </c:pt>
                <c:pt idx="115">
                  <c:v>-1.5625E-2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-1.5625E-2</c:v>
                </c:pt>
                <c:pt idx="120">
                  <c:v>-1.5625E-2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-1.5625E-2</c:v>
                </c:pt>
                <c:pt idx="125">
                  <c:v>-1.5625E-2</c:v>
                </c:pt>
                <c:pt idx="126">
                  <c:v>0</c:v>
                </c:pt>
                <c:pt idx="127">
                  <c:v>-1.5625E-2</c:v>
                </c:pt>
                <c:pt idx="128">
                  <c:v>0</c:v>
                </c:pt>
                <c:pt idx="129">
                  <c:v>0</c:v>
                </c:pt>
                <c:pt idx="130">
                  <c:v>-1.5625E-2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-1.5625E-2</c:v>
                </c:pt>
                <c:pt idx="153">
                  <c:v>0</c:v>
                </c:pt>
                <c:pt idx="154">
                  <c:v>-1.5625E-2</c:v>
                </c:pt>
                <c:pt idx="155">
                  <c:v>0</c:v>
                </c:pt>
                <c:pt idx="156">
                  <c:v>0</c:v>
                </c:pt>
                <c:pt idx="157">
                  <c:v>-1.5625E-2</c:v>
                </c:pt>
                <c:pt idx="158">
                  <c:v>0</c:v>
                </c:pt>
                <c:pt idx="159">
                  <c:v>0</c:v>
                </c:pt>
                <c:pt idx="160">
                  <c:v>-1.5625E-2</c:v>
                </c:pt>
                <c:pt idx="161">
                  <c:v>-1.5625E-2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1.5625E-2</c:v>
                </c:pt>
                <c:pt idx="166">
                  <c:v>0</c:v>
                </c:pt>
                <c:pt idx="167">
                  <c:v>1.5625E-2</c:v>
                </c:pt>
                <c:pt idx="168">
                  <c:v>1.5625E-2</c:v>
                </c:pt>
                <c:pt idx="169">
                  <c:v>0</c:v>
                </c:pt>
                <c:pt idx="170">
                  <c:v>3.125E-2</c:v>
                </c:pt>
                <c:pt idx="171">
                  <c:v>1.5625E-2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1.5625E-2</c:v>
                </c:pt>
                <c:pt idx="178">
                  <c:v>-1.5625E-2</c:v>
                </c:pt>
                <c:pt idx="179">
                  <c:v>-1.5625E-2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1.5625E-2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1.5625E-2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1.5625E-2</c:v>
                </c:pt>
                <c:pt idx="202">
                  <c:v>0</c:v>
                </c:pt>
                <c:pt idx="203">
                  <c:v>0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1.5625E-2</c:v>
                </c:pt>
                <c:pt idx="208">
                  <c:v>1.5625E-2</c:v>
                </c:pt>
                <c:pt idx="209">
                  <c:v>1.5625E-2</c:v>
                </c:pt>
                <c:pt idx="210">
                  <c:v>0</c:v>
                </c:pt>
                <c:pt idx="211">
                  <c:v>1.5625E-2</c:v>
                </c:pt>
                <c:pt idx="212">
                  <c:v>0</c:v>
                </c:pt>
                <c:pt idx="213">
                  <c:v>-1.5625E-2</c:v>
                </c:pt>
                <c:pt idx="214">
                  <c:v>0</c:v>
                </c:pt>
                <c:pt idx="215">
                  <c:v>-1.5625E-2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-1.5625E-2</c:v>
                </c:pt>
                <c:pt idx="220">
                  <c:v>0</c:v>
                </c:pt>
                <c:pt idx="221">
                  <c:v>0</c:v>
                </c:pt>
                <c:pt idx="222">
                  <c:v>0</c:v>
                </c:pt>
                <c:pt idx="223">
                  <c:v>0</c:v>
                </c:pt>
                <c:pt idx="224">
                  <c:v>0</c:v>
                </c:pt>
                <c:pt idx="225">
                  <c:v>1.5625E-2</c:v>
                </c:pt>
                <c:pt idx="226">
                  <c:v>0</c:v>
                </c:pt>
                <c:pt idx="227">
                  <c:v>0</c:v>
                </c:pt>
                <c:pt idx="228">
                  <c:v>0</c:v>
                </c:pt>
                <c:pt idx="229">
                  <c:v>0</c:v>
                </c:pt>
                <c:pt idx="230">
                  <c:v>0</c:v>
                </c:pt>
                <c:pt idx="231">
                  <c:v>0</c:v>
                </c:pt>
                <c:pt idx="232">
                  <c:v>-1.5625E-2</c:v>
                </c:pt>
                <c:pt idx="233">
                  <c:v>0</c:v>
                </c:pt>
                <c:pt idx="234">
                  <c:v>0</c:v>
                </c:pt>
                <c:pt idx="235">
                  <c:v>0</c:v>
                </c:pt>
                <c:pt idx="236">
                  <c:v>0</c:v>
                </c:pt>
                <c:pt idx="237">
                  <c:v>1.5625E-2</c:v>
                </c:pt>
                <c:pt idx="238">
                  <c:v>0</c:v>
                </c:pt>
                <c:pt idx="239">
                  <c:v>0</c:v>
                </c:pt>
                <c:pt idx="240">
                  <c:v>0</c:v>
                </c:pt>
                <c:pt idx="241">
                  <c:v>1.5625E-2</c:v>
                </c:pt>
                <c:pt idx="242">
                  <c:v>1.5625E-2</c:v>
                </c:pt>
                <c:pt idx="243">
                  <c:v>0</c:v>
                </c:pt>
                <c:pt idx="244">
                  <c:v>0</c:v>
                </c:pt>
                <c:pt idx="245">
                  <c:v>0</c:v>
                </c:pt>
                <c:pt idx="246">
                  <c:v>1.5625E-2</c:v>
                </c:pt>
                <c:pt idx="247">
                  <c:v>1.5625E-2</c:v>
                </c:pt>
                <c:pt idx="248">
                  <c:v>-1.5625E-2</c:v>
                </c:pt>
                <c:pt idx="249">
                  <c:v>-1.5625E-2</c:v>
                </c:pt>
                <c:pt idx="250">
                  <c:v>1.5625E-2</c:v>
                </c:pt>
                <c:pt idx="251">
                  <c:v>0</c:v>
                </c:pt>
                <c:pt idx="252">
                  <c:v>1.5625E-2</c:v>
                </c:pt>
                <c:pt idx="253">
                  <c:v>1.5625E-2</c:v>
                </c:pt>
                <c:pt idx="254">
                  <c:v>0</c:v>
                </c:pt>
                <c:pt idx="255">
                  <c:v>1.5625E-2</c:v>
                </c:pt>
                <c:pt idx="256">
                  <c:v>1.5625E-2</c:v>
                </c:pt>
                <c:pt idx="257">
                  <c:v>0</c:v>
                </c:pt>
                <c:pt idx="258">
                  <c:v>1.5625E-2</c:v>
                </c:pt>
                <c:pt idx="259">
                  <c:v>0</c:v>
                </c:pt>
                <c:pt idx="260">
                  <c:v>1.5625E-2</c:v>
                </c:pt>
                <c:pt idx="261">
                  <c:v>0</c:v>
                </c:pt>
                <c:pt idx="262">
                  <c:v>0</c:v>
                </c:pt>
                <c:pt idx="263">
                  <c:v>0</c:v>
                </c:pt>
                <c:pt idx="264">
                  <c:v>1.5625E-2</c:v>
                </c:pt>
                <c:pt idx="265">
                  <c:v>0</c:v>
                </c:pt>
                <c:pt idx="266">
                  <c:v>0</c:v>
                </c:pt>
                <c:pt idx="267">
                  <c:v>0</c:v>
                </c:pt>
                <c:pt idx="268">
                  <c:v>0</c:v>
                </c:pt>
                <c:pt idx="269">
                  <c:v>0</c:v>
                </c:pt>
                <c:pt idx="270">
                  <c:v>0</c:v>
                </c:pt>
                <c:pt idx="271">
                  <c:v>0</c:v>
                </c:pt>
                <c:pt idx="272">
                  <c:v>1.5625E-2</c:v>
                </c:pt>
                <c:pt idx="273">
                  <c:v>0</c:v>
                </c:pt>
                <c:pt idx="274">
                  <c:v>0</c:v>
                </c:pt>
                <c:pt idx="275">
                  <c:v>1.5625E-2</c:v>
                </c:pt>
                <c:pt idx="276">
                  <c:v>0</c:v>
                </c:pt>
                <c:pt idx="277">
                  <c:v>0</c:v>
                </c:pt>
                <c:pt idx="278">
                  <c:v>1.5625E-2</c:v>
                </c:pt>
                <c:pt idx="279">
                  <c:v>0</c:v>
                </c:pt>
                <c:pt idx="280">
                  <c:v>0</c:v>
                </c:pt>
                <c:pt idx="281">
                  <c:v>0</c:v>
                </c:pt>
                <c:pt idx="282">
                  <c:v>0</c:v>
                </c:pt>
                <c:pt idx="283">
                  <c:v>0</c:v>
                </c:pt>
                <c:pt idx="284">
                  <c:v>0</c:v>
                </c:pt>
                <c:pt idx="285">
                  <c:v>0</c:v>
                </c:pt>
                <c:pt idx="286">
                  <c:v>1.5625E-2</c:v>
                </c:pt>
                <c:pt idx="287">
                  <c:v>1.5625E-2</c:v>
                </c:pt>
                <c:pt idx="288">
                  <c:v>1.5625E-2</c:v>
                </c:pt>
                <c:pt idx="289">
                  <c:v>3.125E-2</c:v>
                </c:pt>
                <c:pt idx="290">
                  <c:v>1.5625E-2</c:v>
                </c:pt>
                <c:pt idx="291">
                  <c:v>1.5625E-2</c:v>
                </c:pt>
                <c:pt idx="292">
                  <c:v>1.5625E-2</c:v>
                </c:pt>
                <c:pt idx="293">
                  <c:v>0</c:v>
                </c:pt>
                <c:pt idx="294">
                  <c:v>-1.5625E-2</c:v>
                </c:pt>
                <c:pt idx="295">
                  <c:v>0</c:v>
                </c:pt>
                <c:pt idx="296">
                  <c:v>0</c:v>
                </c:pt>
                <c:pt idx="297">
                  <c:v>0</c:v>
                </c:pt>
                <c:pt idx="298">
                  <c:v>0</c:v>
                </c:pt>
                <c:pt idx="299">
                  <c:v>0</c:v>
                </c:pt>
                <c:pt idx="300">
                  <c:v>-1.5625E-2</c:v>
                </c:pt>
                <c:pt idx="301">
                  <c:v>-1.5625E-2</c:v>
                </c:pt>
                <c:pt idx="302">
                  <c:v>0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0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0</c:v>
                </c:pt>
                <c:pt idx="318">
                  <c:v>-1.5625E-2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0</c:v>
                </c:pt>
                <c:pt idx="324">
                  <c:v>0</c:v>
                </c:pt>
                <c:pt idx="325">
                  <c:v>0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-1.5625E-2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1.5625E-2</c:v>
                </c:pt>
                <c:pt idx="341">
                  <c:v>1.5625E-2</c:v>
                </c:pt>
                <c:pt idx="342">
                  <c:v>-1.5625E-2</c:v>
                </c:pt>
                <c:pt idx="343">
                  <c:v>0</c:v>
                </c:pt>
                <c:pt idx="344">
                  <c:v>0</c:v>
                </c:pt>
                <c:pt idx="345">
                  <c:v>1.5625E-2</c:v>
                </c:pt>
                <c:pt idx="346">
                  <c:v>-1.5625E-2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1.5625E-2</c:v>
                </c:pt>
                <c:pt idx="362">
                  <c:v>-1.5625E-2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-1.5625E-2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1.5625E-2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1.5625E-2</c:v>
                </c:pt>
                <c:pt idx="394">
                  <c:v>0</c:v>
                </c:pt>
                <c:pt idx="395">
                  <c:v>-1.5625E-2</c:v>
                </c:pt>
                <c:pt idx="396">
                  <c:v>-1.5625E-2</c:v>
                </c:pt>
                <c:pt idx="397">
                  <c:v>0</c:v>
                </c:pt>
                <c:pt idx="398">
                  <c:v>0</c:v>
                </c:pt>
                <c:pt idx="399">
                  <c:v>0</c:v>
                </c:pt>
                <c:pt idx="400">
                  <c:v>-1.5625E-2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-1.5625E-2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1.5625E-2</c:v>
                </c:pt>
                <c:pt idx="411">
                  <c:v>0</c:v>
                </c:pt>
                <c:pt idx="412">
                  <c:v>-1.5625E-2</c:v>
                </c:pt>
                <c:pt idx="413">
                  <c:v>0</c:v>
                </c:pt>
                <c:pt idx="414">
                  <c:v>0</c:v>
                </c:pt>
                <c:pt idx="415">
                  <c:v>-1.5625E-2</c:v>
                </c:pt>
                <c:pt idx="416">
                  <c:v>1.5625E-2</c:v>
                </c:pt>
                <c:pt idx="417">
                  <c:v>-1.5625E-2</c:v>
                </c:pt>
                <c:pt idx="418">
                  <c:v>0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-1.5625E-2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1.5625E-2</c:v>
                </c:pt>
                <c:pt idx="431">
                  <c:v>0</c:v>
                </c:pt>
                <c:pt idx="432">
                  <c:v>0</c:v>
                </c:pt>
                <c:pt idx="433">
                  <c:v>0</c:v>
                </c:pt>
                <c:pt idx="434">
                  <c:v>0</c:v>
                </c:pt>
                <c:pt idx="435">
                  <c:v>1.5625E-2</c:v>
                </c:pt>
                <c:pt idx="436">
                  <c:v>0</c:v>
                </c:pt>
                <c:pt idx="437">
                  <c:v>0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-1.5625E-2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-1.5625E-2</c:v>
                </c:pt>
                <c:pt idx="469">
                  <c:v>-1.5625E-2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1.5625E-2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1.5625E-2</c:v>
                </c:pt>
                <c:pt idx="486">
                  <c:v>-1.5625E-2</c:v>
                </c:pt>
                <c:pt idx="487">
                  <c:v>1.5625E-2</c:v>
                </c:pt>
                <c:pt idx="488">
                  <c:v>0</c:v>
                </c:pt>
                <c:pt idx="489">
                  <c:v>0</c:v>
                </c:pt>
                <c:pt idx="490">
                  <c:v>0</c:v>
                </c:pt>
                <c:pt idx="491">
                  <c:v>0</c:v>
                </c:pt>
                <c:pt idx="492">
                  <c:v>1.5625E-2</c:v>
                </c:pt>
                <c:pt idx="493">
                  <c:v>1.5625E-2</c:v>
                </c:pt>
                <c:pt idx="494">
                  <c:v>0</c:v>
                </c:pt>
                <c:pt idx="495">
                  <c:v>-1.5625E-2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0</c:v>
                </c:pt>
                <c:pt idx="501">
                  <c:v>0</c:v>
                </c:pt>
                <c:pt idx="502">
                  <c:v>0</c:v>
                </c:pt>
                <c:pt idx="503">
                  <c:v>0</c:v>
                </c:pt>
                <c:pt idx="504">
                  <c:v>0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0</c:v>
                </c:pt>
                <c:pt idx="509">
                  <c:v>0</c:v>
                </c:pt>
                <c:pt idx="510">
                  <c:v>-1.5625E-2</c:v>
                </c:pt>
                <c:pt idx="511">
                  <c:v>0</c:v>
                </c:pt>
                <c:pt idx="512">
                  <c:v>0</c:v>
                </c:pt>
                <c:pt idx="513">
                  <c:v>1.5625E-2</c:v>
                </c:pt>
                <c:pt idx="514">
                  <c:v>0</c:v>
                </c:pt>
                <c:pt idx="515">
                  <c:v>0</c:v>
                </c:pt>
                <c:pt idx="516">
                  <c:v>-1.5625E-2</c:v>
                </c:pt>
                <c:pt idx="517">
                  <c:v>0</c:v>
                </c:pt>
                <c:pt idx="518">
                  <c:v>0</c:v>
                </c:pt>
                <c:pt idx="519">
                  <c:v>0</c:v>
                </c:pt>
                <c:pt idx="520">
                  <c:v>0</c:v>
                </c:pt>
                <c:pt idx="521">
                  <c:v>0</c:v>
                </c:pt>
                <c:pt idx="522">
                  <c:v>0</c:v>
                </c:pt>
                <c:pt idx="523">
                  <c:v>0</c:v>
                </c:pt>
                <c:pt idx="524">
                  <c:v>0</c:v>
                </c:pt>
                <c:pt idx="525">
                  <c:v>-1.5625E-2</c:v>
                </c:pt>
                <c:pt idx="526">
                  <c:v>0</c:v>
                </c:pt>
                <c:pt idx="527">
                  <c:v>-1.5625E-2</c:v>
                </c:pt>
                <c:pt idx="528">
                  <c:v>1.5625E-2</c:v>
                </c:pt>
                <c:pt idx="529">
                  <c:v>0</c:v>
                </c:pt>
                <c:pt idx="530">
                  <c:v>0</c:v>
                </c:pt>
                <c:pt idx="531">
                  <c:v>0</c:v>
                </c:pt>
                <c:pt idx="532">
                  <c:v>-1.5625E-2</c:v>
                </c:pt>
                <c:pt idx="533">
                  <c:v>0</c:v>
                </c:pt>
                <c:pt idx="534">
                  <c:v>0</c:v>
                </c:pt>
                <c:pt idx="535">
                  <c:v>-1.5625E-2</c:v>
                </c:pt>
                <c:pt idx="536">
                  <c:v>0</c:v>
                </c:pt>
                <c:pt idx="537">
                  <c:v>0</c:v>
                </c:pt>
                <c:pt idx="538">
                  <c:v>0</c:v>
                </c:pt>
                <c:pt idx="539">
                  <c:v>0</c:v>
                </c:pt>
                <c:pt idx="540">
                  <c:v>0</c:v>
                </c:pt>
                <c:pt idx="541">
                  <c:v>0</c:v>
                </c:pt>
                <c:pt idx="542">
                  <c:v>-1.5625E-2</c:v>
                </c:pt>
                <c:pt idx="543">
                  <c:v>0</c:v>
                </c:pt>
                <c:pt idx="544">
                  <c:v>0</c:v>
                </c:pt>
                <c:pt idx="545">
                  <c:v>0</c:v>
                </c:pt>
                <c:pt idx="546">
                  <c:v>0</c:v>
                </c:pt>
                <c:pt idx="547">
                  <c:v>0</c:v>
                </c:pt>
                <c:pt idx="548">
                  <c:v>-1.5625E-2</c:v>
                </c:pt>
                <c:pt idx="549">
                  <c:v>0</c:v>
                </c:pt>
                <c:pt idx="550">
                  <c:v>0</c:v>
                </c:pt>
                <c:pt idx="551">
                  <c:v>0</c:v>
                </c:pt>
                <c:pt idx="552">
                  <c:v>0</c:v>
                </c:pt>
                <c:pt idx="553">
                  <c:v>-1.5625E-2</c:v>
                </c:pt>
                <c:pt idx="554">
                  <c:v>0</c:v>
                </c:pt>
                <c:pt idx="555">
                  <c:v>0</c:v>
                </c:pt>
                <c:pt idx="556">
                  <c:v>0</c:v>
                </c:pt>
                <c:pt idx="557">
                  <c:v>0</c:v>
                </c:pt>
                <c:pt idx="558">
                  <c:v>1.5625E-2</c:v>
                </c:pt>
                <c:pt idx="559">
                  <c:v>-1.5625E-2</c:v>
                </c:pt>
                <c:pt idx="560">
                  <c:v>0</c:v>
                </c:pt>
                <c:pt idx="561">
                  <c:v>-1.5625E-2</c:v>
                </c:pt>
                <c:pt idx="562">
                  <c:v>-1.5625E-2</c:v>
                </c:pt>
                <c:pt idx="563">
                  <c:v>0</c:v>
                </c:pt>
                <c:pt idx="564">
                  <c:v>0</c:v>
                </c:pt>
                <c:pt idx="565">
                  <c:v>1.5625E-2</c:v>
                </c:pt>
                <c:pt idx="566">
                  <c:v>0</c:v>
                </c:pt>
                <c:pt idx="567">
                  <c:v>0</c:v>
                </c:pt>
                <c:pt idx="568">
                  <c:v>0</c:v>
                </c:pt>
                <c:pt idx="569">
                  <c:v>0</c:v>
                </c:pt>
                <c:pt idx="570">
                  <c:v>0</c:v>
                </c:pt>
                <c:pt idx="571">
                  <c:v>1.5625E-2</c:v>
                </c:pt>
                <c:pt idx="572">
                  <c:v>0</c:v>
                </c:pt>
                <c:pt idx="573">
                  <c:v>0</c:v>
                </c:pt>
                <c:pt idx="574">
                  <c:v>0</c:v>
                </c:pt>
                <c:pt idx="575">
                  <c:v>0</c:v>
                </c:pt>
                <c:pt idx="576">
                  <c:v>-1.5625E-2</c:v>
                </c:pt>
                <c:pt idx="577">
                  <c:v>1.5625E-2</c:v>
                </c:pt>
                <c:pt idx="578">
                  <c:v>-1.5625E-2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1.5625E-2</c:v>
                </c:pt>
                <c:pt idx="583">
                  <c:v>1.5625E-2</c:v>
                </c:pt>
                <c:pt idx="584">
                  <c:v>0</c:v>
                </c:pt>
                <c:pt idx="585">
                  <c:v>1.5625E-2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  <c:pt idx="589">
                  <c:v>0</c:v>
                </c:pt>
                <c:pt idx="590">
                  <c:v>1.5625E-2</c:v>
                </c:pt>
                <c:pt idx="591">
                  <c:v>0</c:v>
                </c:pt>
                <c:pt idx="592">
                  <c:v>0</c:v>
                </c:pt>
                <c:pt idx="593">
                  <c:v>0</c:v>
                </c:pt>
                <c:pt idx="594">
                  <c:v>0</c:v>
                </c:pt>
                <c:pt idx="595">
                  <c:v>1.5625E-2</c:v>
                </c:pt>
                <c:pt idx="596">
                  <c:v>-1.5625E-2</c:v>
                </c:pt>
                <c:pt idx="597">
                  <c:v>0</c:v>
                </c:pt>
                <c:pt idx="598">
                  <c:v>1.5625E-2</c:v>
                </c:pt>
                <c:pt idx="599">
                  <c:v>1.5625E-2</c:v>
                </c:pt>
                <c:pt idx="600">
                  <c:v>-1.5625E-2</c:v>
                </c:pt>
                <c:pt idx="601">
                  <c:v>1.5625E-2</c:v>
                </c:pt>
                <c:pt idx="602">
                  <c:v>0</c:v>
                </c:pt>
                <c:pt idx="603">
                  <c:v>0</c:v>
                </c:pt>
                <c:pt idx="604">
                  <c:v>0</c:v>
                </c:pt>
                <c:pt idx="605">
                  <c:v>1.5625E-2</c:v>
                </c:pt>
                <c:pt idx="606">
                  <c:v>0</c:v>
                </c:pt>
                <c:pt idx="607">
                  <c:v>0</c:v>
                </c:pt>
                <c:pt idx="608">
                  <c:v>1.5625E-2</c:v>
                </c:pt>
                <c:pt idx="609">
                  <c:v>1.5625E-2</c:v>
                </c:pt>
                <c:pt idx="610">
                  <c:v>1.5625E-2</c:v>
                </c:pt>
                <c:pt idx="611">
                  <c:v>1.5625E-2</c:v>
                </c:pt>
                <c:pt idx="612">
                  <c:v>1.5625E-2</c:v>
                </c:pt>
                <c:pt idx="613">
                  <c:v>0</c:v>
                </c:pt>
                <c:pt idx="614">
                  <c:v>1.5625E-2</c:v>
                </c:pt>
                <c:pt idx="615">
                  <c:v>1.5625E-2</c:v>
                </c:pt>
                <c:pt idx="616">
                  <c:v>0</c:v>
                </c:pt>
                <c:pt idx="617">
                  <c:v>0</c:v>
                </c:pt>
                <c:pt idx="618">
                  <c:v>1.5625E-2</c:v>
                </c:pt>
                <c:pt idx="619">
                  <c:v>1.5625E-2</c:v>
                </c:pt>
                <c:pt idx="620">
                  <c:v>0</c:v>
                </c:pt>
                <c:pt idx="621">
                  <c:v>0</c:v>
                </c:pt>
                <c:pt idx="622">
                  <c:v>1.5625E-2</c:v>
                </c:pt>
                <c:pt idx="623">
                  <c:v>1.5625E-2</c:v>
                </c:pt>
                <c:pt idx="624">
                  <c:v>0</c:v>
                </c:pt>
                <c:pt idx="625">
                  <c:v>0</c:v>
                </c:pt>
                <c:pt idx="626">
                  <c:v>1.5625E-2</c:v>
                </c:pt>
                <c:pt idx="627">
                  <c:v>1.5625E-2</c:v>
                </c:pt>
                <c:pt idx="628">
                  <c:v>1.5625E-2</c:v>
                </c:pt>
                <c:pt idx="629">
                  <c:v>1.5625E-2</c:v>
                </c:pt>
                <c:pt idx="630">
                  <c:v>1.5625E-2</c:v>
                </c:pt>
                <c:pt idx="631">
                  <c:v>0</c:v>
                </c:pt>
                <c:pt idx="632">
                  <c:v>0</c:v>
                </c:pt>
                <c:pt idx="633">
                  <c:v>1.5625E-2</c:v>
                </c:pt>
                <c:pt idx="634">
                  <c:v>3.125E-2</c:v>
                </c:pt>
                <c:pt idx="635">
                  <c:v>1.5625E-2</c:v>
                </c:pt>
                <c:pt idx="636">
                  <c:v>0</c:v>
                </c:pt>
                <c:pt idx="637">
                  <c:v>0</c:v>
                </c:pt>
                <c:pt idx="638">
                  <c:v>1.5625E-2</c:v>
                </c:pt>
                <c:pt idx="639">
                  <c:v>1.5625E-2</c:v>
                </c:pt>
                <c:pt idx="640">
                  <c:v>1.5625E-2</c:v>
                </c:pt>
                <c:pt idx="641">
                  <c:v>1.5625E-2</c:v>
                </c:pt>
                <c:pt idx="642">
                  <c:v>1.5625E-2</c:v>
                </c:pt>
                <c:pt idx="643">
                  <c:v>3.125E-2</c:v>
                </c:pt>
                <c:pt idx="644">
                  <c:v>1.5625E-2</c:v>
                </c:pt>
                <c:pt idx="645">
                  <c:v>1.5625E-2</c:v>
                </c:pt>
                <c:pt idx="646">
                  <c:v>0</c:v>
                </c:pt>
                <c:pt idx="647">
                  <c:v>1.5625E-2</c:v>
                </c:pt>
                <c:pt idx="648">
                  <c:v>0</c:v>
                </c:pt>
                <c:pt idx="649">
                  <c:v>0</c:v>
                </c:pt>
                <c:pt idx="650">
                  <c:v>1.5625E-2</c:v>
                </c:pt>
                <c:pt idx="651">
                  <c:v>1.5625E-2</c:v>
                </c:pt>
                <c:pt idx="652">
                  <c:v>3.125E-2</c:v>
                </c:pt>
                <c:pt idx="653">
                  <c:v>1.5625E-2</c:v>
                </c:pt>
                <c:pt idx="654">
                  <c:v>1.5625E-2</c:v>
                </c:pt>
                <c:pt idx="655">
                  <c:v>0</c:v>
                </c:pt>
                <c:pt idx="656">
                  <c:v>1.5625E-2</c:v>
                </c:pt>
                <c:pt idx="657">
                  <c:v>0</c:v>
                </c:pt>
                <c:pt idx="658">
                  <c:v>1.5625E-2</c:v>
                </c:pt>
                <c:pt idx="659">
                  <c:v>1.5625E-2</c:v>
                </c:pt>
                <c:pt idx="660">
                  <c:v>1.5625E-2</c:v>
                </c:pt>
                <c:pt idx="661">
                  <c:v>1.5625E-2</c:v>
                </c:pt>
                <c:pt idx="662">
                  <c:v>1.5625E-2</c:v>
                </c:pt>
                <c:pt idx="663">
                  <c:v>0</c:v>
                </c:pt>
                <c:pt idx="664">
                  <c:v>1.5625E-2</c:v>
                </c:pt>
                <c:pt idx="665">
                  <c:v>1.5625E-2</c:v>
                </c:pt>
                <c:pt idx="666">
                  <c:v>1.5625E-2</c:v>
                </c:pt>
                <c:pt idx="667">
                  <c:v>3.125E-2</c:v>
                </c:pt>
                <c:pt idx="668">
                  <c:v>1.5625E-2</c:v>
                </c:pt>
                <c:pt idx="669">
                  <c:v>1.5625E-2</c:v>
                </c:pt>
                <c:pt idx="670">
                  <c:v>1.5625E-2</c:v>
                </c:pt>
                <c:pt idx="671">
                  <c:v>3.125E-2</c:v>
                </c:pt>
                <c:pt idx="672">
                  <c:v>1.5625E-2</c:v>
                </c:pt>
                <c:pt idx="673">
                  <c:v>1.5625E-2</c:v>
                </c:pt>
                <c:pt idx="674">
                  <c:v>1.5625E-2</c:v>
                </c:pt>
                <c:pt idx="675">
                  <c:v>1.5625E-2</c:v>
                </c:pt>
                <c:pt idx="676">
                  <c:v>3.125E-2</c:v>
                </c:pt>
                <c:pt idx="677">
                  <c:v>3.125E-2</c:v>
                </c:pt>
                <c:pt idx="678">
                  <c:v>3.125E-2</c:v>
                </c:pt>
                <c:pt idx="679">
                  <c:v>3.125E-2</c:v>
                </c:pt>
                <c:pt idx="680">
                  <c:v>1.5625E-2</c:v>
                </c:pt>
                <c:pt idx="681">
                  <c:v>3.125E-2</c:v>
                </c:pt>
                <c:pt idx="682">
                  <c:v>1.5625E-2</c:v>
                </c:pt>
                <c:pt idx="683">
                  <c:v>1.5625E-2</c:v>
                </c:pt>
                <c:pt idx="684">
                  <c:v>1.5625E-2</c:v>
                </c:pt>
                <c:pt idx="685">
                  <c:v>1.5625E-2</c:v>
                </c:pt>
                <c:pt idx="686">
                  <c:v>1.5625E-2</c:v>
                </c:pt>
                <c:pt idx="687">
                  <c:v>3.125E-2</c:v>
                </c:pt>
                <c:pt idx="688">
                  <c:v>3.125E-2</c:v>
                </c:pt>
                <c:pt idx="689">
                  <c:v>1.5625E-2</c:v>
                </c:pt>
                <c:pt idx="690">
                  <c:v>3.125E-2</c:v>
                </c:pt>
                <c:pt idx="691">
                  <c:v>3.125E-2</c:v>
                </c:pt>
                <c:pt idx="692">
                  <c:v>3.125E-2</c:v>
                </c:pt>
                <c:pt idx="693">
                  <c:v>1.5625E-2</c:v>
                </c:pt>
                <c:pt idx="694">
                  <c:v>3.125E-2</c:v>
                </c:pt>
                <c:pt idx="695">
                  <c:v>1.5625E-2</c:v>
                </c:pt>
                <c:pt idx="696">
                  <c:v>1.5625E-2</c:v>
                </c:pt>
                <c:pt idx="697">
                  <c:v>1.5625E-2</c:v>
                </c:pt>
                <c:pt idx="698">
                  <c:v>3.125E-2</c:v>
                </c:pt>
                <c:pt idx="699">
                  <c:v>3.125E-2</c:v>
                </c:pt>
                <c:pt idx="700">
                  <c:v>3.125E-2</c:v>
                </c:pt>
                <c:pt idx="701">
                  <c:v>1.5625E-2</c:v>
                </c:pt>
                <c:pt idx="702">
                  <c:v>1.5625E-2</c:v>
                </c:pt>
                <c:pt idx="703">
                  <c:v>3.125E-2</c:v>
                </c:pt>
                <c:pt idx="704">
                  <c:v>3.125E-2</c:v>
                </c:pt>
                <c:pt idx="705">
                  <c:v>3.125E-2</c:v>
                </c:pt>
                <c:pt idx="706">
                  <c:v>3.125E-2</c:v>
                </c:pt>
                <c:pt idx="707">
                  <c:v>1.5625E-2</c:v>
                </c:pt>
                <c:pt idx="708">
                  <c:v>3.125E-2</c:v>
                </c:pt>
                <c:pt idx="709">
                  <c:v>3.125E-2</c:v>
                </c:pt>
                <c:pt idx="710">
                  <c:v>3.125E-2</c:v>
                </c:pt>
                <c:pt idx="711">
                  <c:v>3.125E-2</c:v>
                </c:pt>
                <c:pt idx="712">
                  <c:v>3.125E-2</c:v>
                </c:pt>
                <c:pt idx="713">
                  <c:v>1.5625E-2</c:v>
                </c:pt>
                <c:pt idx="714">
                  <c:v>3.125E-2</c:v>
                </c:pt>
                <c:pt idx="715">
                  <c:v>3.125E-2</c:v>
                </c:pt>
                <c:pt idx="716">
                  <c:v>1.5625E-2</c:v>
                </c:pt>
                <c:pt idx="717">
                  <c:v>1.5625E-2</c:v>
                </c:pt>
                <c:pt idx="718">
                  <c:v>3.125E-2</c:v>
                </c:pt>
                <c:pt idx="719">
                  <c:v>3.125E-2</c:v>
                </c:pt>
                <c:pt idx="720">
                  <c:v>3.125E-2</c:v>
                </c:pt>
                <c:pt idx="721">
                  <c:v>3.125E-2</c:v>
                </c:pt>
                <c:pt idx="722">
                  <c:v>3.125E-2</c:v>
                </c:pt>
                <c:pt idx="723">
                  <c:v>3.125E-2</c:v>
                </c:pt>
                <c:pt idx="724">
                  <c:v>1.5625E-2</c:v>
                </c:pt>
                <c:pt idx="725">
                  <c:v>3.125E-2</c:v>
                </c:pt>
                <c:pt idx="726">
                  <c:v>1.5625E-2</c:v>
                </c:pt>
                <c:pt idx="727">
                  <c:v>1.5625E-2</c:v>
                </c:pt>
                <c:pt idx="728">
                  <c:v>3.125E-2</c:v>
                </c:pt>
                <c:pt idx="729">
                  <c:v>3.125E-2</c:v>
                </c:pt>
                <c:pt idx="730">
                  <c:v>3.125E-2</c:v>
                </c:pt>
                <c:pt idx="731">
                  <c:v>4.6874999999999986E-2</c:v>
                </c:pt>
                <c:pt idx="732">
                  <c:v>3.125E-2</c:v>
                </c:pt>
                <c:pt idx="733">
                  <c:v>3.125E-2</c:v>
                </c:pt>
                <c:pt idx="734">
                  <c:v>3.125E-2</c:v>
                </c:pt>
                <c:pt idx="735">
                  <c:v>3.125E-2</c:v>
                </c:pt>
                <c:pt idx="736">
                  <c:v>3.125E-2</c:v>
                </c:pt>
                <c:pt idx="737">
                  <c:v>3.125E-2</c:v>
                </c:pt>
                <c:pt idx="738">
                  <c:v>3.125E-2</c:v>
                </c:pt>
                <c:pt idx="739">
                  <c:v>3.125E-2</c:v>
                </c:pt>
                <c:pt idx="740">
                  <c:v>1.5625E-2</c:v>
                </c:pt>
                <c:pt idx="741">
                  <c:v>3.125E-2</c:v>
                </c:pt>
                <c:pt idx="742">
                  <c:v>1.5625E-2</c:v>
                </c:pt>
                <c:pt idx="743">
                  <c:v>4.6874999999999986E-2</c:v>
                </c:pt>
                <c:pt idx="744">
                  <c:v>3.125E-2</c:v>
                </c:pt>
                <c:pt idx="745">
                  <c:v>3.125E-2</c:v>
                </c:pt>
                <c:pt idx="746">
                  <c:v>4.6874999999999986E-2</c:v>
                </c:pt>
                <c:pt idx="747">
                  <c:v>1.5625E-2</c:v>
                </c:pt>
                <c:pt idx="748">
                  <c:v>3.125E-2</c:v>
                </c:pt>
                <c:pt idx="749">
                  <c:v>3.125E-2</c:v>
                </c:pt>
                <c:pt idx="750">
                  <c:v>4.6874999999999986E-2</c:v>
                </c:pt>
                <c:pt idx="751">
                  <c:v>3.125E-2</c:v>
                </c:pt>
                <c:pt idx="752">
                  <c:v>4.6874999999999986E-2</c:v>
                </c:pt>
                <c:pt idx="753">
                  <c:v>3.125E-2</c:v>
                </c:pt>
                <c:pt idx="754">
                  <c:v>1.5625E-2</c:v>
                </c:pt>
                <c:pt idx="755">
                  <c:v>1.5625E-2</c:v>
                </c:pt>
                <c:pt idx="756">
                  <c:v>0</c:v>
                </c:pt>
                <c:pt idx="757">
                  <c:v>-1.5625E-2</c:v>
                </c:pt>
                <c:pt idx="758">
                  <c:v>-1.5625E-2</c:v>
                </c:pt>
                <c:pt idx="759">
                  <c:v>-3.125E-2</c:v>
                </c:pt>
                <c:pt idx="760">
                  <c:v>-4.6874999999999986E-2</c:v>
                </c:pt>
                <c:pt idx="761">
                  <c:v>-4.6874999999999986E-2</c:v>
                </c:pt>
                <c:pt idx="762">
                  <c:v>-6.25E-2</c:v>
                </c:pt>
                <c:pt idx="763">
                  <c:v>-7.8125E-2</c:v>
                </c:pt>
                <c:pt idx="764">
                  <c:v>-9.3750000000000153E-2</c:v>
                </c:pt>
                <c:pt idx="765">
                  <c:v>-9.3750000000000153E-2</c:v>
                </c:pt>
                <c:pt idx="766">
                  <c:v>-9.3750000000000153E-2</c:v>
                </c:pt>
                <c:pt idx="767">
                  <c:v>-0.10937500000000008</c:v>
                </c:pt>
                <c:pt idx="768">
                  <c:v>-0.125</c:v>
                </c:pt>
                <c:pt idx="769">
                  <c:v>-0.125</c:v>
                </c:pt>
                <c:pt idx="770">
                  <c:v>-0.125</c:v>
                </c:pt>
                <c:pt idx="771">
                  <c:v>-0.140625</c:v>
                </c:pt>
                <c:pt idx="772">
                  <c:v>-0.15625000000000017</c:v>
                </c:pt>
                <c:pt idx="773">
                  <c:v>-0.15625000000000017</c:v>
                </c:pt>
                <c:pt idx="774">
                  <c:v>-0.140625</c:v>
                </c:pt>
                <c:pt idx="775">
                  <c:v>-0.171875</c:v>
                </c:pt>
                <c:pt idx="776">
                  <c:v>-0.171875</c:v>
                </c:pt>
                <c:pt idx="777">
                  <c:v>-0.171875</c:v>
                </c:pt>
                <c:pt idx="778">
                  <c:v>-0.15625000000000017</c:v>
                </c:pt>
                <c:pt idx="779">
                  <c:v>-0.171875</c:v>
                </c:pt>
                <c:pt idx="780">
                  <c:v>-0.15625000000000017</c:v>
                </c:pt>
                <c:pt idx="781">
                  <c:v>1.34375</c:v>
                </c:pt>
                <c:pt idx="782">
                  <c:v>7.375</c:v>
                </c:pt>
                <c:pt idx="783">
                  <c:v>13.59375</c:v>
                </c:pt>
                <c:pt idx="784">
                  <c:v>19.75</c:v>
                </c:pt>
                <c:pt idx="785">
                  <c:v>25.984375</c:v>
                </c:pt>
                <c:pt idx="786">
                  <c:v>32.218750000000043</c:v>
                </c:pt>
                <c:pt idx="787">
                  <c:v>38.234375000000043</c:v>
                </c:pt>
                <c:pt idx="788">
                  <c:v>44.4375</c:v>
                </c:pt>
                <c:pt idx="789">
                  <c:v>50.734375000000043</c:v>
                </c:pt>
                <c:pt idx="790">
                  <c:v>57.015625</c:v>
                </c:pt>
                <c:pt idx="791">
                  <c:v>63.34375</c:v>
                </c:pt>
                <c:pt idx="792">
                  <c:v>69.65625</c:v>
                </c:pt>
                <c:pt idx="793">
                  <c:v>75.937500000000085</c:v>
                </c:pt>
                <c:pt idx="794">
                  <c:v>82.21875</c:v>
                </c:pt>
                <c:pt idx="795">
                  <c:v>88.484375</c:v>
                </c:pt>
                <c:pt idx="796">
                  <c:v>94.734375</c:v>
                </c:pt>
                <c:pt idx="797">
                  <c:v>101</c:v>
                </c:pt>
                <c:pt idx="798">
                  <c:v>107.234375</c:v>
                </c:pt>
                <c:pt idx="799">
                  <c:v>113.484375</c:v>
                </c:pt>
                <c:pt idx="800">
                  <c:v>119.71875</c:v>
                </c:pt>
                <c:pt idx="801">
                  <c:v>124.296875</c:v>
                </c:pt>
                <c:pt idx="802">
                  <c:v>124.6875</c:v>
                </c:pt>
                <c:pt idx="803">
                  <c:v>124.75</c:v>
                </c:pt>
                <c:pt idx="804">
                  <c:v>124.76562500000009</c:v>
                </c:pt>
                <c:pt idx="805">
                  <c:v>124.78125000000009</c:v>
                </c:pt>
                <c:pt idx="806">
                  <c:v>124.828125</c:v>
                </c:pt>
                <c:pt idx="807">
                  <c:v>124.828125</c:v>
                </c:pt>
                <c:pt idx="808">
                  <c:v>124.8125</c:v>
                </c:pt>
                <c:pt idx="809">
                  <c:v>124.828125</c:v>
                </c:pt>
                <c:pt idx="810">
                  <c:v>124.796875</c:v>
                </c:pt>
                <c:pt idx="811">
                  <c:v>124.76562500000009</c:v>
                </c:pt>
                <c:pt idx="812">
                  <c:v>124.734375</c:v>
                </c:pt>
                <c:pt idx="813">
                  <c:v>124.734375</c:v>
                </c:pt>
                <c:pt idx="814">
                  <c:v>124.71875</c:v>
                </c:pt>
                <c:pt idx="815">
                  <c:v>124.71875</c:v>
                </c:pt>
                <c:pt idx="816">
                  <c:v>124.75</c:v>
                </c:pt>
                <c:pt idx="817">
                  <c:v>124.76562500000009</c:v>
                </c:pt>
                <c:pt idx="818">
                  <c:v>124.76562500000009</c:v>
                </c:pt>
                <c:pt idx="819">
                  <c:v>124.796875</c:v>
                </c:pt>
                <c:pt idx="820">
                  <c:v>124.828125</c:v>
                </c:pt>
                <c:pt idx="821">
                  <c:v>124.828125</c:v>
                </c:pt>
                <c:pt idx="822">
                  <c:v>124.85937499999991</c:v>
                </c:pt>
                <c:pt idx="823">
                  <c:v>124.85937499999991</c:v>
                </c:pt>
                <c:pt idx="824">
                  <c:v>124.87499999999999</c:v>
                </c:pt>
                <c:pt idx="825">
                  <c:v>124.85937499999991</c:v>
                </c:pt>
                <c:pt idx="826">
                  <c:v>124.85937499999991</c:v>
                </c:pt>
                <c:pt idx="827">
                  <c:v>124.87499999999999</c:v>
                </c:pt>
                <c:pt idx="828">
                  <c:v>124.87499999999999</c:v>
                </c:pt>
                <c:pt idx="829">
                  <c:v>124.89062500000009</c:v>
                </c:pt>
                <c:pt idx="830">
                  <c:v>124.89062500000009</c:v>
                </c:pt>
                <c:pt idx="831">
                  <c:v>124.89062500000009</c:v>
                </c:pt>
                <c:pt idx="832">
                  <c:v>124.89062500000009</c:v>
                </c:pt>
                <c:pt idx="833">
                  <c:v>124.89062500000009</c:v>
                </c:pt>
                <c:pt idx="834">
                  <c:v>124.89062500000009</c:v>
                </c:pt>
                <c:pt idx="835">
                  <c:v>124.89062500000009</c:v>
                </c:pt>
                <c:pt idx="836">
                  <c:v>124.90625000000009</c:v>
                </c:pt>
                <c:pt idx="837">
                  <c:v>124.90625000000009</c:v>
                </c:pt>
                <c:pt idx="838">
                  <c:v>124.90625000000009</c:v>
                </c:pt>
                <c:pt idx="839">
                  <c:v>124.89062500000009</c:v>
                </c:pt>
                <c:pt idx="840">
                  <c:v>124.90625000000009</c:v>
                </c:pt>
                <c:pt idx="841">
                  <c:v>124.89062500000009</c:v>
                </c:pt>
                <c:pt idx="842">
                  <c:v>124.89062500000009</c:v>
                </c:pt>
                <c:pt idx="843">
                  <c:v>124.90625000000009</c:v>
                </c:pt>
                <c:pt idx="844">
                  <c:v>124.89062500000009</c:v>
                </c:pt>
                <c:pt idx="845">
                  <c:v>124.90625000000009</c:v>
                </c:pt>
                <c:pt idx="846">
                  <c:v>124.90625000000009</c:v>
                </c:pt>
                <c:pt idx="847">
                  <c:v>124.90625000000009</c:v>
                </c:pt>
                <c:pt idx="848">
                  <c:v>124.90625000000009</c:v>
                </c:pt>
                <c:pt idx="849">
                  <c:v>124.921875</c:v>
                </c:pt>
                <c:pt idx="850">
                  <c:v>124.90625000000009</c:v>
                </c:pt>
                <c:pt idx="851">
                  <c:v>124.90625000000009</c:v>
                </c:pt>
                <c:pt idx="852">
                  <c:v>124.90625000000009</c:v>
                </c:pt>
                <c:pt idx="853">
                  <c:v>124.90625000000009</c:v>
                </c:pt>
                <c:pt idx="854">
                  <c:v>124.90625000000009</c:v>
                </c:pt>
                <c:pt idx="855">
                  <c:v>124.90625000000009</c:v>
                </c:pt>
                <c:pt idx="856">
                  <c:v>124.921875</c:v>
                </c:pt>
                <c:pt idx="857">
                  <c:v>124.921875</c:v>
                </c:pt>
                <c:pt idx="858">
                  <c:v>124.921875</c:v>
                </c:pt>
                <c:pt idx="859">
                  <c:v>124.90625000000009</c:v>
                </c:pt>
                <c:pt idx="860">
                  <c:v>124.921875</c:v>
                </c:pt>
                <c:pt idx="861">
                  <c:v>124.921875</c:v>
                </c:pt>
                <c:pt idx="862">
                  <c:v>124.921875</c:v>
                </c:pt>
                <c:pt idx="863">
                  <c:v>124.90625000000009</c:v>
                </c:pt>
                <c:pt idx="864">
                  <c:v>124.921875</c:v>
                </c:pt>
                <c:pt idx="865">
                  <c:v>124.921875</c:v>
                </c:pt>
                <c:pt idx="866">
                  <c:v>124.90625000000009</c:v>
                </c:pt>
                <c:pt idx="867">
                  <c:v>124.90625000000009</c:v>
                </c:pt>
                <c:pt idx="868">
                  <c:v>124.921875</c:v>
                </c:pt>
                <c:pt idx="869">
                  <c:v>124.921875</c:v>
                </c:pt>
                <c:pt idx="870">
                  <c:v>124.90625000000009</c:v>
                </c:pt>
                <c:pt idx="871">
                  <c:v>124.90625000000009</c:v>
                </c:pt>
                <c:pt idx="872">
                  <c:v>124.90625000000009</c:v>
                </c:pt>
                <c:pt idx="873">
                  <c:v>124.921875</c:v>
                </c:pt>
                <c:pt idx="874">
                  <c:v>124.90625000000009</c:v>
                </c:pt>
                <c:pt idx="875">
                  <c:v>124.921875</c:v>
                </c:pt>
                <c:pt idx="876">
                  <c:v>124.90625000000009</c:v>
                </c:pt>
                <c:pt idx="877">
                  <c:v>124.90625000000009</c:v>
                </c:pt>
                <c:pt idx="878">
                  <c:v>124.90625000000009</c:v>
                </c:pt>
                <c:pt idx="879">
                  <c:v>124.90625000000009</c:v>
                </c:pt>
                <c:pt idx="880">
                  <c:v>124.921875</c:v>
                </c:pt>
                <c:pt idx="881">
                  <c:v>124.90625000000009</c:v>
                </c:pt>
                <c:pt idx="882">
                  <c:v>124.90625000000009</c:v>
                </c:pt>
                <c:pt idx="883">
                  <c:v>124.921875</c:v>
                </c:pt>
                <c:pt idx="884">
                  <c:v>124.90625000000009</c:v>
                </c:pt>
                <c:pt idx="885">
                  <c:v>124.90625000000009</c:v>
                </c:pt>
                <c:pt idx="886">
                  <c:v>124.90625000000009</c:v>
                </c:pt>
                <c:pt idx="887">
                  <c:v>124.90625000000009</c:v>
                </c:pt>
                <c:pt idx="888">
                  <c:v>124.90625000000009</c:v>
                </c:pt>
                <c:pt idx="889">
                  <c:v>124.90625000000009</c:v>
                </c:pt>
                <c:pt idx="890">
                  <c:v>124.90625000000009</c:v>
                </c:pt>
                <c:pt idx="891">
                  <c:v>124.921875</c:v>
                </c:pt>
                <c:pt idx="892">
                  <c:v>124.921875</c:v>
                </c:pt>
                <c:pt idx="893">
                  <c:v>124.90625000000009</c:v>
                </c:pt>
                <c:pt idx="894">
                  <c:v>124.921875</c:v>
                </c:pt>
                <c:pt idx="895">
                  <c:v>124.90625000000009</c:v>
                </c:pt>
                <c:pt idx="896">
                  <c:v>124.921875</c:v>
                </c:pt>
                <c:pt idx="897">
                  <c:v>124.90625000000009</c:v>
                </c:pt>
                <c:pt idx="898">
                  <c:v>124.90625000000009</c:v>
                </c:pt>
                <c:pt idx="899">
                  <c:v>124.90625000000009</c:v>
                </c:pt>
                <c:pt idx="900">
                  <c:v>124.921875</c:v>
                </c:pt>
                <c:pt idx="901">
                  <c:v>124.90625000000009</c:v>
                </c:pt>
                <c:pt idx="902">
                  <c:v>124.90625000000009</c:v>
                </c:pt>
                <c:pt idx="903">
                  <c:v>124.90625000000009</c:v>
                </c:pt>
                <c:pt idx="904">
                  <c:v>124.90625000000009</c:v>
                </c:pt>
                <c:pt idx="905">
                  <c:v>124.90625000000009</c:v>
                </c:pt>
                <c:pt idx="906">
                  <c:v>124.921875</c:v>
                </c:pt>
                <c:pt idx="907">
                  <c:v>124.90625000000009</c:v>
                </c:pt>
                <c:pt idx="908">
                  <c:v>124.90625000000009</c:v>
                </c:pt>
                <c:pt idx="909">
                  <c:v>124.90625000000009</c:v>
                </c:pt>
                <c:pt idx="910">
                  <c:v>124.90625000000009</c:v>
                </c:pt>
                <c:pt idx="911">
                  <c:v>124.90625000000009</c:v>
                </c:pt>
                <c:pt idx="912">
                  <c:v>124.921875</c:v>
                </c:pt>
                <c:pt idx="913">
                  <c:v>124.921875</c:v>
                </c:pt>
                <c:pt idx="914">
                  <c:v>124.90625000000009</c:v>
                </c:pt>
                <c:pt idx="915">
                  <c:v>124.89062500000009</c:v>
                </c:pt>
                <c:pt idx="916">
                  <c:v>124.90625000000009</c:v>
                </c:pt>
                <c:pt idx="917">
                  <c:v>124.90625000000009</c:v>
                </c:pt>
                <c:pt idx="918">
                  <c:v>124.90625000000009</c:v>
                </c:pt>
                <c:pt idx="919">
                  <c:v>124.90625000000009</c:v>
                </c:pt>
                <c:pt idx="920">
                  <c:v>124.90625000000009</c:v>
                </c:pt>
                <c:pt idx="921">
                  <c:v>124.90625000000009</c:v>
                </c:pt>
                <c:pt idx="922">
                  <c:v>124.90625000000009</c:v>
                </c:pt>
                <c:pt idx="923">
                  <c:v>124.90625000000009</c:v>
                </c:pt>
                <c:pt idx="924">
                  <c:v>124.90625000000009</c:v>
                </c:pt>
                <c:pt idx="925">
                  <c:v>124.90625000000009</c:v>
                </c:pt>
                <c:pt idx="926">
                  <c:v>124.90625000000009</c:v>
                </c:pt>
                <c:pt idx="927">
                  <c:v>124.90625000000009</c:v>
                </c:pt>
                <c:pt idx="928">
                  <c:v>124.921875</c:v>
                </c:pt>
                <c:pt idx="929">
                  <c:v>124.921875</c:v>
                </c:pt>
                <c:pt idx="930">
                  <c:v>124.90625000000009</c:v>
                </c:pt>
                <c:pt idx="931">
                  <c:v>124.90625000000009</c:v>
                </c:pt>
                <c:pt idx="932">
                  <c:v>124.90625000000009</c:v>
                </c:pt>
                <c:pt idx="933">
                  <c:v>124.90625000000009</c:v>
                </c:pt>
                <c:pt idx="934">
                  <c:v>124.90625000000009</c:v>
                </c:pt>
                <c:pt idx="935">
                  <c:v>124.90625000000009</c:v>
                </c:pt>
                <c:pt idx="936">
                  <c:v>124.921875</c:v>
                </c:pt>
                <c:pt idx="937">
                  <c:v>124.90625000000009</c:v>
                </c:pt>
                <c:pt idx="938">
                  <c:v>124.921875</c:v>
                </c:pt>
                <c:pt idx="939">
                  <c:v>124.90625000000009</c:v>
                </c:pt>
                <c:pt idx="940">
                  <c:v>124.90625000000009</c:v>
                </c:pt>
                <c:pt idx="941">
                  <c:v>124.90625000000009</c:v>
                </c:pt>
                <c:pt idx="942">
                  <c:v>124.90625000000009</c:v>
                </c:pt>
                <c:pt idx="943">
                  <c:v>124.90625000000009</c:v>
                </c:pt>
                <c:pt idx="944">
                  <c:v>124.90625000000009</c:v>
                </c:pt>
                <c:pt idx="945">
                  <c:v>124.90625000000009</c:v>
                </c:pt>
                <c:pt idx="946">
                  <c:v>124.90625000000009</c:v>
                </c:pt>
                <c:pt idx="947">
                  <c:v>124.90625000000009</c:v>
                </c:pt>
                <c:pt idx="948">
                  <c:v>124.921875</c:v>
                </c:pt>
                <c:pt idx="949">
                  <c:v>124.921875</c:v>
                </c:pt>
                <c:pt idx="950">
                  <c:v>124.90625000000009</c:v>
                </c:pt>
                <c:pt idx="951">
                  <c:v>124.921875</c:v>
                </c:pt>
                <c:pt idx="952">
                  <c:v>124.90625000000009</c:v>
                </c:pt>
                <c:pt idx="953">
                  <c:v>124.90625000000009</c:v>
                </c:pt>
                <c:pt idx="954">
                  <c:v>124.921875</c:v>
                </c:pt>
                <c:pt idx="955">
                  <c:v>124.921875</c:v>
                </c:pt>
                <c:pt idx="956">
                  <c:v>124.90625000000009</c:v>
                </c:pt>
                <c:pt idx="957">
                  <c:v>124.90625000000009</c:v>
                </c:pt>
                <c:pt idx="958">
                  <c:v>124.90625000000009</c:v>
                </c:pt>
                <c:pt idx="959">
                  <c:v>124.921875</c:v>
                </c:pt>
                <c:pt idx="960">
                  <c:v>124.90625000000009</c:v>
                </c:pt>
                <c:pt idx="961">
                  <c:v>124.90625000000009</c:v>
                </c:pt>
                <c:pt idx="962">
                  <c:v>124.90625000000009</c:v>
                </c:pt>
                <c:pt idx="963">
                  <c:v>124.90625000000009</c:v>
                </c:pt>
                <c:pt idx="964">
                  <c:v>124.90625000000009</c:v>
                </c:pt>
                <c:pt idx="965">
                  <c:v>124.90625000000009</c:v>
                </c:pt>
                <c:pt idx="966">
                  <c:v>124.90625000000009</c:v>
                </c:pt>
                <c:pt idx="967">
                  <c:v>124.90625000000009</c:v>
                </c:pt>
                <c:pt idx="968">
                  <c:v>124.921875</c:v>
                </c:pt>
                <c:pt idx="969">
                  <c:v>124.90625000000009</c:v>
                </c:pt>
                <c:pt idx="970">
                  <c:v>124.90625000000009</c:v>
                </c:pt>
                <c:pt idx="971">
                  <c:v>124.90625000000009</c:v>
                </c:pt>
                <c:pt idx="972">
                  <c:v>124.921875</c:v>
                </c:pt>
                <c:pt idx="973">
                  <c:v>124.921875</c:v>
                </c:pt>
                <c:pt idx="974">
                  <c:v>124.90625000000009</c:v>
                </c:pt>
                <c:pt idx="975">
                  <c:v>124.90625000000009</c:v>
                </c:pt>
                <c:pt idx="976">
                  <c:v>124.90625000000009</c:v>
                </c:pt>
                <c:pt idx="977">
                  <c:v>124.90625000000009</c:v>
                </c:pt>
                <c:pt idx="978">
                  <c:v>124.90625000000009</c:v>
                </c:pt>
                <c:pt idx="979">
                  <c:v>124.921875</c:v>
                </c:pt>
                <c:pt idx="980">
                  <c:v>124.90625000000009</c:v>
                </c:pt>
                <c:pt idx="981">
                  <c:v>124.921875</c:v>
                </c:pt>
                <c:pt idx="982">
                  <c:v>124.90625000000009</c:v>
                </c:pt>
                <c:pt idx="983">
                  <c:v>124.90625000000009</c:v>
                </c:pt>
                <c:pt idx="984">
                  <c:v>124.921875</c:v>
                </c:pt>
                <c:pt idx="985">
                  <c:v>124.90625000000009</c:v>
                </c:pt>
                <c:pt idx="986">
                  <c:v>124.90625000000009</c:v>
                </c:pt>
                <c:pt idx="987">
                  <c:v>124.921875</c:v>
                </c:pt>
                <c:pt idx="988">
                  <c:v>124.921875</c:v>
                </c:pt>
                <c:pt idx="989">
                  <c:v>124.921875</c:v>
                </c:pt>
                <c:pt idx="990">
                  <c:v>124.90625000000009</c:v>
                </c:pt>
                <c:pt idx="991">
                  <c:v>124.921875</c:v>
                </c:pt>
                <c:pt idx="992">
                  <c:v>124.921875</c:v>
                </c:pt>
                <c:pt idx="993">
                  <c:v>124.921875</c:v>
                </c:pt>
                <c:pt idx="994">
                  <c:v>124.921875</c:v>
                </c:pt>
                <c:pt idx="995">
                  <c:v>124.90625000000009</c:v>
                </c:pt>
                <c:pt idx="996">
                  <c:v>124.921875</c:v>
                </c:pt>
                <c:pt idx="997">
                  <c:v>124.90625000000009</c:v>
                </c:pt>
                <c:pt idx="998">
                  <c:v>124.90625000000009</c:v>
                </c:pt>
                <c:pt idx="999">
                  <c:v>124.90625000000009</c:v>
                </c:pt>
                <c:pt idx="1000">
                  <c:v>124.921875</c:v>
                </c:pt>
                <c:pt idx="1001">
                  <c:v>124.90625000000009</c:v>
                </c:pt>
                <c:pt idx="1002">
                  <c:v>124.90625000000009</c:v>
                </c:pt>
                <c:pt idx="1003">
                  <c:v>124.921875</c:v>
                </c:pt>
                <c:pt idx="1004">
                  <c:v>124.90625000000009</c:v>
                </c:pt>
                <c:pt idx="1005">
                  <c:v>124.921875</c:v>
                </c:pt>
                <c:pt idx="1006">
                  <c:v>124.90625000000009</c:v>
                </c:pt>
                <c:pt idx="1007">
                  <c:v>124.921875</c:v>
                </c:pt>
                <c:pt idx="1008">
                  <c:v>124.90625000000009</c:v>
                </c:pt>
                <c:pt idx="1009">
                  <c:v>124.90625000000009</c:v>
                </c:pt>
                <c:pt idx="1010">
                  <c:v>124.90625000000009</c:v>
                </c:pt>
                <c:pt idx="1011">
                  <c:v>124.90625000000009</c:v>
                </c:pt>
                <c:pt idx="1012">
                  <c:v>124.90625000000009</c:v>
                </c:pt>
                <c:pt idx="1013">
                  <c:v>124.921875</c:v>
                </c:pt>
                <c:pt idx="1014">
                  <c:v>124.90625000000009</c:v>
                </c:pt>
                <c:pt idx="1015">
                  <c:v>124.90625000000009</c:v>
                </c:pt>
                <c:pt idx="1016">
                  <c:v>124.90625000000009</c:v>
                </c:pt>
                <c:pt idx="1017">
                  <c:v>124.90625000000009</c:v>
                </c:pt>
                <c:pt idx="1018">
                  <c:v>124.90625000000009</c:v>
                </c:pt>
                <c:pt idx="1019">
                  <c:v>124.90625000000009</c:v>
                </c:pt>
                <c:pt idx="1020">
                  <c:v>124.90625000000009</c:v>
                </c:pt>
                <c:pt idx="1021">
                  <c:v>124.90625000000009</c:v>
                </c:pt>
                <c:pt idx="1022">
                  <c:v>124.921875</c:v>
                </c:pt>
                <c:pt idx="1023">
                  <c:v>124.90625000000009</c:v>
                </c:pt>
                <c:pt idx="1024">
                  <c:v>124.90625000000009</c:v>
                </c:pt>
                <c:pt idx="1025">
                  <c:v>124.90625000000009</c:v>
                </c:pt>
                <c:pt idx="1026">
                  <c:v>124.90625000000009</c:v>
                </c:pt>
                <c:pt idx="1027">
                  <c:v>124.921875</c:v>
                </c:pt>
                <c:pt idx="1028">
                  <c:v>124.921875</c:v>
                </c:pt>
                <c:pt idx="1029">
                  <c:v>124.90625000000009</c:v>
                </c:pt>
                <c:pt idx="1030">
                  <c:v>124.90625000000009</c:v>
                </c:pt>
                <c:pt idx="1031">
                  <c:v>124.921875</c:v>
                </c:pt>
                <c:pt idx="1032">
                  <c:v>124.90625000000009</c:v>
                </c:pt>
                <c:pt idx="1033">
                  <c:v>124.90625000000009</c:v>
                </c:pt>
                <c:pt idx="1034">
                  <c:v>124.921875</c:v>
                </c:pt>
                <c:pt idx="1035">
                  <c:v>124.90625000000009</c:v>
                </c:pt>
                <c:pt idx="1036">
                  <c:v>124.921875</c:v>
                </c:pt>
                <c:pt idx="1037">
                  <c:v>124.921875</c:v>
                </c:pt>
                <c:pt idx="1038">
                  <c:v>124.90625000000009</c:v>
                </c:pt>
                <c:pt idx="1039">
                  <c:v>124.90625000000009</c:v>
                </c:pt>
                <c:pt idx="1040">
                  <c:v>124.90625000000009</c:v>
                </c:pt>
                <c:pt idx="1041">
                  <c:v>124.90625000000009</c:v>
                </c:pt>
                <c:pt idx="1042">
                  <c:v>124.90625000000009</c:v>
                </c:pt>
                <c:pt idx="1043">
                  <c:v>124.90625000000009</c:v>
                </c:pt>
                <c:pt idx="1044">
                  <c:v>124.90625000000009</c:v>
                </c:pt>
                <c:pt idx="1045">
                  <c:v>124.90625000000009</c:v>
                </c:pt>
                <c:pt idx="1046">
                  <c:v>124.921875</c:v>
                </c:pt>
                <c:pt idx="1047">
                  <c:v>124.90625000000009</c:v>
                </c:pt>
                <c:pt idx="1048">
                  <c:v>124.921875</c:v>
                </c:pt>
                <c:pt idx="1049">
                  <c:v>124.90625000000009</c:v>
                </c:pt>
                <c:pt idx="1050">
                  <c:v>124.90625000000009</c:v>
                </c:pt>
                <c:pt idx="1051">
                  <c:v>124.90625000000009</c:v>
                </c:pt>
                <c:pt idx="1052">
                  <c:v>124.921875</c:v>
                </c:pt>
                <c:pt idx="1053">
                  <c:v>124.90625000000009</c:v>
                </c:pt>
                <c:pt idx="1054">
                  <c:v>124.90625000000009</c:v>
                </c:pt>
                <c:pt idx="1055">
                  <c:v>124.90625000000009</c:v>
                </c:pt>
                <c:pt idx="1056">
                  <c:v>124.90625000000009</c:v>
                </c:pt>
                <c:pt idx="1057">
                  <c:v>124.90625000000009</c:v>
                </c:pt>
                <c:pt idx="1058">
                  <c:v>124.90625000000009</c:v>
                </c:pt>
                <c:pt idx="1059">
                  <c:v>124.90625000000009</c:v>
                </c:pt>
                <c:pt idx="1060">
                  <c:v>124.90625000000009</c:v>
                </c:pt>
                <c:pt idx="1061">
                  <c:v>124.921875</c:v>
                </c:pt>
                <c:pt idx="1062">
                  <c:v>124.89062500000009</c:v>
                </c:pt>
                <c:pt idx="1063">
                  <c:v>124.90625000000009</c:v>
                </c:pt>
                <c:pt idx="1064">
                  <c:v>124.90625000000009</c:v>
                </c:pt>
                <c:pt idx="1065">
                  <c:v>124.921875</c:v>
                </c:pt>
                <c:pt idx="1066">
                  <c:v>124.90625000000009</c:v>
                </c:pt>
                <c:pt idx="1067">
                  <c:v>124.90625000000009</c:v>
                </c:pt>
                <c:pt idx="1068">
                  <c:v>124.921875</c:v>
                </c:pt>
                <c:pt idx="1069">
                  <c:v>124.90625000000009</c:v>
                </c:pt>
                <c:pt idx="1070">
                  <c:v>124.90625000000009</c:v>
                </c:pt>
                <c:pt idx="1071">
                  <c:v>124.921875</c:v>
                </c:pt>
                <c:pt idx="1072">
                  <c:v>124.90625000000009</c:v>
                </c:pt>
                <c:pt idx="1073">
                  <c:v>124.90625000000009</c:v>
                </c:pt>
                <c:pt idx="1074">
                  <c:v>124.90625000000009</c:v>
                </c:pt>
                <c:pt idx="1075">
                  <c:v>124.90625000000009</c:v>
                </c:pt>
                <c:pt idx="1076">
                  <c:v>124.89062500000009</c:v>
                </c:pt>
                <c:pt idx="1077">
                  <c:v>124.90625000000009</c:v>
                </c:pt>
                <c:pt idx="1078">
                  <c:v>124.90625000000009</c:v>
                </c:pt>
                <c:pt idx="1079">
                  <c:v>124.90625000000009</c:v>
                </c:pt>
                <c:pt idx="1080">
                  <c:v>124.90625000000009</c:v>
                </c:pt>
                <c:pt idx="1081">
                  <c:v>124.921875</c:v>
                </c:pt>
                <c:pt idx="1082">
                  <c:v>124.90625000000009</c:v>
                </c:pt>
                <c:pt idx="1083">
                  <c:v>124.90625000000009</c:v>
                </c:pt>
                <c:pt idx="1084">
                  <c:v>124.89062500000009</c:v>
                </c:pt>
                <c:pt idx="1085">
                  <c:v>124.90625000000009</c:v>
                </c:pt>
                <c:pt idx="1086">
                  <c:v>124.90625000000009</c:v>
                </c:pt>
                <c:pt idx="1087">
                  <c:v>124.921875</c:v>
                </c:pt>
                <c:pt idx="1088">
                  <c:v>124.90625000000009</c:v>
                </c:pt>
                <c:pt idx="1089">
                  <c:v>124.90625000000009</c:v>
                </c:pt>
                <c:pt idx="1090">
                  <c:v>124.921875</c:v>
                </c:pt>
                <c:pt idx="1091">
                  <c:v>124.90625000000009</c:v>
                </c:pt>
                <c:pt idx="1092">
                  <c:v>124.90625000000009</c:v>
                </c:pt>
                <c:pt idx="1093">
                  <c:v>124.921875</c:v>
                </c:pt>
                <c:pt idx="1094">
                  <c:v>124.90625000000009</c:v>
                </c:pt>
                <c:pt idx="1095">
                  <c:v>124.921875</c:v>
                </c:pt>
                <c:pt idx="1096">
                  <c:v>124.90625000000009</c:v>
                </c:pt>
                <c:pt idx="1097">
                  <c:v>124.90625000000009</c:v>
                </c:pt>
                <c:pt idx="1098">
                  <c:v>124.90625000000009</c:v>
                </c:pt>
                <c:pt idx="1099">
                  <c:v>124.921875</c:v>
                </c:pt>
                <c:pt idx="1100">
                  <c:v>124.89062500000009</c:v>
                </c:pt>
                <c:pt idx="1101">
                  <c:v>124.90625000000009</c:v>
                </c:pt>
                <c:pt idx="1102">
                  <c:v>124.90625000000009</c:v>
                </c:pt>
                <c:pt idx="1103">
                  <c:v>124.921875</c:v>
                </c:pt>
                <c:pt idx="1104">
                  <c:v>124.90625000000009</c:v>
                </c:pt>
                <c:pt idx="1105">
                  <c:v>124.89062500000009</c:v>
                </c:pt>
                <c:pt idx="1106">
                  <c:v>124.89062500000009</c:v>
                </c:pt>
                <c:pt idx="1107">
                  <c:v>124.90625000000009</c:v>
                </c:pt>
                <c:pt idx="1108">
                  <c:v>124.921875</c:v>
                </c:pt>
                <c:pt idx="1109">
                  <c:v>124.90625000000009</c:v>
                </c:pt>
                <c:pt idx="1110">
                  <c:v>124.90625000000009</c:v>
                </c:pt>
                <c:pt idx="1111">
                  <c:v>124.90625000000009</c:v>
                </c:pt>
                <c:pt idx="1112">
                  <c:v>124.90625000000009</c:v>
                </c:pt>
                <c:pt idx="1113">
                  <c:v>124.90625000000009</c:v>
                </c:pt>
                <c:pt idx="1114">
                  <c:v>124.90625000000009</c:v>
                </c:pt>
                <c:pt idx="1115">
                  <c:v>124.90625000000009</c:v>
                </c:pt>
                <c:pt idx="1116">
                  <c:v>124.90625000000009</c:v>
                </c:pt>
                <c:pt idx="1117">
                  <c:v>124.90625000000009</c:v>
                </c:pt>
                <c:pt idx="1118">
                  <c:v>124.90625000000009</c:v>
                </c:pt>
                <c:pt idx="1119">
                  <c:v>124.921875</c:v>
                </c:pt>
                <c:pt idx="1120">
                  <c:v>124.90625000000009</c:v>
                </c:pt>
                <c:pt idx="1121">
                  <c:v>124.90625000000009</c:v>
                </c:pt>
                <c:pt idx="1122">
                  <c:v>124.90625000000009</c:v>
                </c:pt>
                <c:pt idx="1123">
                  <c:v>124.90625000000009</c:v>
                </c:pt>
                <c:pt idx="1124">
                  <c:v>124.90625000000009</c:v>
                </c:pt>
                <c:pt idx="1125">
                  <c:v>124.921875</c:v>
                </c:pt>
                <c:pt idx="1126">
                  <c:v>124.90625000000009</c:v>
                </c:pt>
                <c:pt idx="1127">
                  <c:v>124.90625000000009</c:v>
                </c:pt>
                <c:pt idx="1128">
                  <c:v>124.90625000000009</c:v>
                </c:pt>
                <c:pt idx="1129">
                  <c:v>124.90625000000009</c:v>
                </c:pt>
                <c:pt idx="1130">
                  <c:v>124.90625000000009</c:v>
                </c:pt>
                <c:pt idx="1131">
                  <c:v>124.921875</c:v>
                </c:pt>
                <c:pt idx="1132">
                  <c:v>124.90625000000009</c:v>
                </c:pt>
                <c:pt idx="1133">
                  <c:v>124.921875</c:v>
                </c:pt>
                <c:pt idx="1134">
                  <c:v>124.89062500000009</c:v>
                </c:pt>
                <c:pt idx="1135">
                  <c:v>124.90625000000009</c:v>
                </c:pt>
                <c:pt idx="1136">
                  <c:v>124.90625000000009</c:v>
                </c:pt>
                <c:pt idx="1137">
                  <c:v>124.90625000000009</c:v>
                </c:pt>
                <c:pt idx="1138">
                  <c:v>124.90625000000009</c:v>
                </c:pt>
                <c:pt idx="1139">
                  <c:v>124.921875</c:v>
                </c:pt>
                <c:pt idx="1140">
                  <c:v>124.921875</c:v>
                </c:pt>
                <c:pt idx="1141">
                  <c:v>124.89062500000009</c:v>
                </c:pt>
                <c:pt idx="1142">
                  <c:v>124.90625000000009</c:v>
                </c:pt>
                <c:pt idx="1143">
                  <c:v>124.921875</c:v>
                </c:pt>
                <c:pt idx="1144">
                  <c:v>124.90625000000009</c:v>
                </c:pt>
                <c:pt idx="1145">
                  <c:v>124.90625000000009</c:v>
                </c:pt>
                <c:pt idx="1146">
                  <c:v>124.921875</c:v>
                </c:pt>
                <c:pt idx="1147">
                  <c:v>124.921875</c:v>
                </c:pt>
                <c:pt idx="1148">
                  <c:v>124.90625000000009</c:v>
                </c:pt>
                <c:pt idx="1149">
                  <c:v>124.921875</c:v>
                </c:pt>
                <c:pt idx="1150">
                  <c:v>124.90625000000009</c:v>
                </c:pt>
                <c:pt idx="1151">
                  <c:v>124.921875</c:v>
                </c:pt>
                <c:pt idx="1152">
                  <c:v>124.921875</c:v>
                </c:pt>
                <c:pt idx="1153">
                  <c:v>124.90625000000009</c:v>
                </c:pt>
                <c:pt idx="1154">
                  <c:v>124.921875</c:v>
                </c:pt>
                <c:pt idx="1155">
                  <c:v>124.90625000000009</c:v>
                </c:pt>
                <c:pt idx="1156">
                  <c:v>124.90625000000009</c:v>
                </c:pt>
                <c:pt idx="1157">
                  <c:v>124.90625000000009</c:v>
                </c:pt>
                <c:pt idx="1158">
                  <c:v>124.921875</c:v>
                </c:pt>
                <c:pt idx="1159">
                  <c:v>124.90625000000009</c:v>
                </c:pt>
                <c:pt idx="1160">
                  <c:v>124.90625000000009</c:v>
                </c:pt>
                <c:pt idx="1161">
                  <c:v>124.90625000000009</c:v>
                </c:pt>
                <c:pt idx="1162">
                  <c:v>124.90625000000009</c:v>
                </c:pt>
                <c:pt idx="1163">
                  <c:v>124.90625000000009</c:v>
                </c:pt>
                <c:pt idx="1164">
                  <c:v>124.90625000000009</c:v>
                </c:pt>
                <c:pt idx="1165">
                  <c:v>124.90625000000009</c:v>
                </c:pt>
                <c:pt idx="1166">
                  <c:v>124.90625000000009</c:v>
                </c:pt>
                <c:pt idx="1167">
                  <c:v>124.921875</c:v>
                </c:pt>
                <c:pt idx="1168">
                  <c:v>124.90625000000009</c:v>
                </c:pt>
                <c:pt idx="1169">
                  <c:v>124.90625000000009</c:v>
                </c:pt>
                <c:pt idx="1170">
                  <c:v>124.921875</c:v>
                </c:pt>
                <c:pt idx="1171">
                  <c:v>124.90625000000009</c:v>
                </c:pt>
                <c:pt idx="1172">
                  <c:v>124.90625000000009</c:v>
                </c:pt>
                <c:pt idx="1173">
                  <c:v>124.921875</c:v>
                </c:pt>
                <c:pt idx="1174">
                  <c:v>124.90625000000009</c:v>
                </c:pt>
                <c:pt idx="1175">
                  <c:v>124.90625000000009</c:v>
                </c:pt>
                <c:pt idx="1176">
                  <c:v>124.90625000000009</c:v>
                </c:pt>
                <c:pt idx="1177">
                  <c:v>124.90625000000009</c:v>
                </c:pt>
                <c:pt idx="1178">
                  <c:v>124.90625000000009</c:v>
                </c:pt>
                <c:pt idx="1179">
                  <c:v>124.921875</c:v>
                </c:pt>
                <c:pt idx="1180">
                  <c:v>124.90625000000009</c:v>
                </c:pt>
                <c:pt idx="1181">
                  <c:v>124.90625000000009</c:v>
                </c:pt>
                <c:pt idx="1182">
                  <c:v>124.90625000000009</c:v>
                </c:pt>
                <c:pt idx="1183">
                  <c:v>124.921875</c:v>
                </c:pt>
                <c:pt idx="1184">
                  <c:v>124.921875</c:v>
                </c:pt>
                <c:pt idx="1185">
                  <c:v>124.90625000000009</c:v>
                </c:pt>
                <c:pt idx="1186">
                  <c:v>124.90625000000009</c:v>
                </c:pt>
                <c:pt idx="1187">
                  <c:v>124.921875</c:v>
                </c:pt>
                <c:pt idx="1188">
                  <c:v>124.90625000000009</c:v>
                </c:pt>
                <c:pt idx="1189">
                  <c:v>124.90625000000009</c:v>
                </c:pt>
                <c:pt idx="1190">
                  <c:v>124.921875</c:v>
                </c:pt>
                <c:pt idx="1191">
                  <c:v>124.90625000000009</c:v>
                </c:pt>
                <c:pt idx="1192">
                  <c:v>124.921875</c:v>
                </c:pt>
                <c:pt idx="1193">
                  <c:v>124.921875</c:v>
                </c:pt>
                <c:pt idx="1194">
                  <c:v>124.90625000000009</c:v>
                </c:pt>
                <c:pt idx="1195">
                  <c:v>124.90625000000009</c:v>
                </c:pt>
                <c:pt idx="1196">
                  <c:v>124.90625000000009</c:v>
                </c:pt>
                <c:pt idx="1197">
                  <c:v>124.90625000000009</c:v>
                </c:pt>
                <c:pt idx="1198">
                  <c:v>124.921875</c:v>
                </c:pt>
                <c:pt idx="1199">
                  <c:v>124.90625000000009</c:v>
                </c:pt>
                <c:pt idx="1200">
                  <c:v>124.90625000000009</c:v>
                </c:pt>
                <c:pt idx="1201">
                  <c:v>124.921875</c:v>
                </c:pt>
                <c:pt idx="1202">
                  <c:v>124.90625000000009</c:v>
                </c:pt>
                <c:pt idx="1203">
                  <c:v>124.921875</c:v>
                </c:pt>
                <c:pt idx="1204">
                  <c:v>124.921875</c:v>
                </c:pt>
                <c:pt idx="1205">
                  <c:v>124.90625000000009</c:v>
                </c:pt>
                <c:pt idx="1206">
                  <c:v>124.921875</c:v>
                </c:pt>
                <c:pt idx="1207">
                  <c:v>124.921875</c:v>
                </c:pt>
                <c:pt idx="1208">
                  <c:v>124.921875</c:v>
                </c:pt>
                <c:pt idx="1209">
                  <c:v>124.90625000000009</c:v>
                </c:pt>
                <c:pt idx="1210">
                  <c:v>124.921875</c:v>
                </c:pt>
                <c:pt idx="1211">
                  <c:v>124.89062500000009</c:v>
                </c:pt>
                <c:pt idx="1212">
                  <c:v>124.90625000000009</c:v>
                </c:pt>
                <c:pt idx="1213">
                  <c:v>124.921875</c:v>
                </c:pt>
                <c:pt idx="1214">
                  <c:v>124.90625000000009</c:v>
                </c:pt>
                <c:pt idx="1215">
                  <c:v>124.921875</c:v>
                </c:pt>
                <c:pt idx="1216">
                  <c:v>124.921875</c:v>
                </c:pt>
                <c:pt idx="1217">
                  <c:v>124.90625000000009</c:v>
                </c:pt>
                <c:pt idx="1218">
                  <c:v>124.90625000000009</c:v>
                </c:pt>
                <c:pt idx="1219">
                  <c:v>124.90625000000009</c:v>
                </c:pt>
                <c:pt idx="1220">
                  <c:v>124.921875</c:v>
                </c:pt>
                <c:pt idx="1221">
                  <c:v>124.921875</c:v>
                </c:pt>
                <c:pt idx="1222">
                  <c:v>124.90625000000009</c:v>
                </c:pt>
                <c:pt idx="1223">
                  <c:v>124.90625000000009</c:v>
                </c:pt>
                <c:pt idx="1224">
                  <c:v>124.90625000000009</c:v>
                </c:pt>
                <c:pt idx="1225">
                  <c:v>124.90625000000009</c:v>
                </c:pt>
                <c:pt idx="1226">
                  <c:v>124.90625000000009</c:v>
                </c:pt>
                <c:pt idx="1227">
                  <c:v>124.921875</c:v>
                </c:pt>
                <c:pt idx="1228">
                  <c:v>124.921875</c:v>
                </c:pt>
                <c:pt idx="1229">
                  <c:v>124.921875</c:v>
                </c:pt>
                <c:pt idx="1230">
                  <c:v>124.921875</c:v>
                </c:pt>
                <c:pt idx="1231">
                  <c:v>124.921875</c:v>
                </c:pt>
                <c:pt idx="1232">
                  <c:v>124.90625000000009</c:v>
                </c:pt>
                <c:pt idx="1233">
                  <c:v>124.90625000000009</c:v>
                </c:pt>
                <c:pt idx="1234">
                  <c:v>124.90625000000009</c:v>
                </c:pt>
                <c:pt idx="1235">
                  <c:v>124.921875</c:v>
                </c:pt>
                <c:pt idx="1236">
                  <c:v>124.90625000000009</c:v>
                </c:pt>
                <c:pt idx="1237">
                  <c:v>124.90625000000009</c:v>
                </c:pt>
                <c:pt idx="1238">
                  <c:v>124.90625000000009</c:v>
                </c:pt>
                <c:pt idx="1239">
                  <c:v>124.90625000000009</c:v>
                </c:pt>
                <c:pt idx="1240">
                  <c:v>124.90625000000009</c:v>
                </c:pt>
                <c:pt idx="1241">
                  <c:v>124.90625000000009</c:v>
                </c:pt>
                <c:pt idx="1242">
                  <c:v>124.90625000000009</c:v>
                </c:pt>
                <c:pt idx="1243">
                  <c:v>124.90625000000009</c:v>
                </c:pt>
                <c:pt idx="1244">
                  <c:v>124.921875</c:v>
                </c:pt>
                <c:pt idx="1245">
                  <c:v>124.90625000000009</c:v>
                </c:pt>
                <c:pt idx="1246">
                  <c:v>124.921875</c:v>
                </c:pt>
                <c:pt idx="1247">
                  <c:v>124.90625000000009</c:v>
                </c:pt>
                <c:pt idx="1248">
                  <c:v>124.921875</c:v>
                </c:pt>
                <c:pt idx="1249">
                  <c:v>124.921875</c:v>
                </c:pt>
                <c:pt idx="1250">
                  <c:v>124.90625000000009</c:v>
                </c:pt>
                <c:pt idx="1251">
                  <c:v>124.90625000000009</c:v>
                </c:pt>
                <c:pt idx="1252">
                  <c:v>124.90625000000009</c:v>
                </c:pt>
                <c:pt idx="1253">
                  <c:v>124.90625000000009</c:v>
                </c:pt>
                <c:pt idx="1254">
                  <c:v>124.921875</c:v>
                </c:pt>
                <c:pt idx="1255">
                  <c:v>124.90625000000009</c:v>
                </c:pt>
                <c:pt idx="1256">
                  <c:v>124.90625000000009</c:v>
                </c:pt>
                <c:pt idx="1257">
                  <c:v>124.90625000000009</c:v>
                </c:pt>
                <c:pt idx="1258">
                  <c:v>124.90625000000009</c:v>
                </c:pt>
                <c:pt idx="1259">
                  <c:v>124.90625000000009</c:v>
                </c:pt>
                <c:pt idx="1260">
                  <c:v>124.90625000000009</c:v>
                </c:pt>
                <c:pt idx="1261">
                  <c:v>124.89062500000009</c:v>
                </c:pt>
                <c:pt idx="1262">
                  <c:v>124.90625000000009</c:v>
                </c:pt>
                <c:pt idx="1263">
                  <c:v>124.90625000000009</c:v>
                </c:pt>
                <c:pt idx="1264">
                  <c:v>124.90625000000009</c:v>
                </c:pt>
                <c:pt idx="1265">
                  <c:v>124.90625000000009</c:v>
                </c:pt>
                <c:pt idx="1266">
                  <c:v>124.90625000000009</c:v>
                </c:pt>
                <c:pt idx="1267">
                  <c:v>124.90625000000009</c:v>
                </c:pt>
                <c:pt idx="1268">
                  <c:v>124.90625000000009</c:v>
                </c:pt>
                <c:pt idx="1269">
                  <c:v>124.921875</c:v>
                </c:pt>
                <c:pt idx="1270">
                  <c:v>124.90625000000009</c:v>
                </c:pt>
                <c:pt idx="1271">
                  <c:v>124.90625000000009</c:v>
                </c:pt>
                <c:pt idx="1272">
                  <c:v>124.921875</c:v>
                </c:pt>
                <c:pt idx="1273">
                  <c:v>124.90625000000009</c:v>
                </c:pt>
                <c:pt idx="1274">
                  <c:v>124.90625000000009</c:v>
                </c:pt>
                <c:pt idx="1275">
                  <c:v>124.90625000000009</c:v>
                </c:pt>
                <c:pt idx="1276">
                  <c:v>124.90625000000009</c:v>
                </c:pt>
                <c:pt idx="1277">
                  <c:v>124.921875</c:v>
                </c:pt>
                <c:pt idx="1278">
                  <c:v>124.921875</c:v>
                </c:pt>
                <c:pt idx="1279">
                  <c:v>124.90625000000009</c:v>
                </c:pt>
                <c:pt idx="1280">
                  <c:v>124.89062500000009</c:v>
                </c:pt>
                <c:pt idx="1281">
                  <c:v>124.90625000000009</c:v>
                </c:pt>
                <c:pt idx="1282">
                  <c:v>124.921875</c:v>
                </c:pt>
                <c:pt idx="1283">
                  <c:v>124.90625000000009</c:v>
                </c:pt>
                <c:pt idx="1284">
                  <c:v>124.90625000000009</c:v>
                </c:pt>
                <c:pt idx="1285">
                  <c:v>124.90625000000009</c:v>
                </c:pt>
                <c:pt idx="1286">
                  <c:v>124.90625000000009</c:v>
                </c:pt>
                <c:pt idx="1287">
                  <c:v>124.90625000000009</c:v>
                </c:pt>
                <c:pt idx="1288">
                  <c:v>124.90625000000009</c:v>
                </c:pt>
                <c:pt idx="1289">
                  <c:v>124.90625000000009</c:v>
                </c:pt>
                <c:pt idx="1290">
                  <c:v>124.90625000000009</c:v>
                </c:pt>
                <c:pt idx="1291">
                  <c:v>124.90625000000009</c:v>
                </c:pt>
                <c:pt idx="1292">
                  <c:v>124.90625000000009</c:v>
                </c:pt>
                <c:pt idx="1293">
                  <c:v>124.90625000000009</c:v>
                </c:pt>
                <c:pt idx="1294">
                  <c:v>124.90625000000009</c:v>
                </c:pt>
                <c:pt idx="1295">
                  <c:v>124.921875</c:v>
                </c:pt>
                <c:pt idx="1296">
                  <c:v>124.921875</c:v>
                </c:pt>
                <c:pt idx="1297">
                  <c:v>124.921875</c:v>
                </c:pt>
                <c:pt idx="1298">
                  <c:v>124.90625000000009</c:v>
                </c:pt>
                <c:pt idx="1299">
                  <c:v>124.90625000000009</c:v>
                </c:pt>
                <c:pt idx="1300">
                  <c:v>124.90625000000009</c:v>
                </c:pt>
                <c:pt idx="1301">
                  <c:v>124.90625000000009</c:v>
                </c:pt>
                <c:pt idx="1302">
                  <c:v>124.90625000000009</c:v>
                </c:pt>
                <c:pt idx="1303">
                  <c:v>124.90625000000009</c:v>
                </c:pt>
                <c:pt idx="1304">
                  <c:v>124.90625000000009</c:v>
                </c:pt>
                <c:pt idx="1305">
                  <c:v>124.90625000000009</c:v>
                </c:pt>
                <c:pt idx="1306">
                  <c:v>124.90625000000009</c:v>
                </c:pt>
                <c:pt idx="1307">
                  <c:v>124.921875</c:v>
                </c:pt>
                <c:pt idx="1308">
                  <c:v>124.921875</c:v>
                </c:pt>
                <c:pt idx="1309">
                  <c:v>124.921875</c:v>
                </c:pt>
                <c:pt idx="1310">
                  <c:v>124.90625000000009</c:v>
                </c:pt>
                <c:pt idx="1311">
                  <c:v>124.90625000000009</c:v>
                </c:pt>
                <c:pt idx="1312">
                  <c:v>124.90625000000009</c:v>
                </c:pt>
                <c:pt idx="1313">
                  <c:v>124.90625000000009</c:v>
                </c:pt>
                <c:pt idx="1314">
                  <c:v>124.921875</c:v>
                </c:pt>
                <c:pt idx="1315">
                  <c:v>124.90625000000009</c:v>
                </c:pt>
                <c:pt idx="1316">
                  <c:v>124.90625000000009</c:v>
                </c:pt>
                <c:pt idx="1317">
                  <c:v>124.921875</c:v>
                </c:pt>
                <c:pt idx="1318">
                  <c:v>124.921875</c:v>
                </c:pt>
                <c:pt idx="1319">
                  <c:v>124.93750000000009</c:v>
                </c:pt>
                <c:pt idx="1320">
                  <c:v>124.89062500000009</c:v>
                </c:pt>
                <c:pt idx="1321">
                  <c:v>124.921875</c:v>
                </c:pt>
                <c:pt idx="1322">
                  <c:v>124.90625000000009</c:v>
                </c:pt>
                <c:pt idx="1323">
                  <c:v>124.90625000000009</c:v>
                </c:pt>
                <c:pt idx="1324">
                  <c:v>124.90625000000009</c:v>
                </c:pt>
                <c:pt idx="1325">
                  <c:v>124.90625000000009</c:v>
                </c:pt>
                <c:pt idx="1326">
                  <c:v>124.90625000000009</c:v>
                </c:pt>
                <c:pt idx="1327">
                  <c:v>124.921875</c:v>
                </c:pt>
                <c:pt idx="1328">
                  <c:v>124.90625000000009</c:v>
                </c:pt>
                <c:pt idx="1329">
                  <c:v>124.921875</c:v>
                </c:pt>
                <c:pt idx="1330">
                  <c:v>124.921875</c:v>
                </c:pt>
                <c:pt idx="1331">
                  <c:v>124.90625000000009</c:v>
                </c:pt>
                <c:pt idx="1332">
                  <c:v>124.90625000000009</c:v>
                </c:pt>
                <c:pt idx="1333">
                  <c:v>124.90625000000009</c:v>
                </c:pt>
                <c:pt idx="1334">
                  <c:v>124.90625000000009</c:v>
                </c:pt>
                <c:pt idx="1335">
                  <c:v>124.921875</c:v>
                </c:pt>
                <c:pt idx="1336">
                  <c:v>124.90625000000009</c:v>
                </c:pt>
                <c:pt idx="1337">
                  <c:v>124.90625000000009</c:v>
                </c:pt>
                <c:pt idx="1338">
                  <c:v>124.90625000000009</c:v>
                </c:pt>
                <c:pt idx="1339">
                  <c:v>124.90625000000009</c:v>
                </c:pt>
                <c:pt idx="1340">
                  <c:v>124.90625000000009</c:v>
                </c:pt>
                <c:pt idx="1341">
                  <c:v>124.90625000000009</c:v>
                </c:pt>
                <c:pt idx="1342">
                  <c:v>124.921875</c:v>
                </c:pt>
                <c:pt idx="1343">
                  <c:v>124.90625000000009</c:v>
                </c:pt>
                <c:pt idx="1344">
                  <c:v>124.90625000000009</c:v>
                </c:pt>
                <c:pt idx="1345">
                  <c:v>124.90625000000009</c:v>
                </c:pt>
                <c:pt idx="1346">
                  <c:v>124.90625000000009</c:v>
                </c:pt>
                <c:pt idx="1347">
                  <c:v>124.921875</c:v>
                </c:pt>
                <c:pt idx="1348">
                  <c:v>124.90625000000009</c:v>
                </c:pt>
                <c:pt idx="1349">
                  <c:v>124.921875</c:v>
                </c:pt>
                <c:pt idx="1350">
                  <c:v>124.90625000000009</c:v>
                </c:pt>
                <c:pt idx="1351">
                  <c:v>124.90625000000009</c:v>
                </c:pt>
                <c:pt idx="1352">
                  <c:v>124.90625000000009</c:v>
                </c:pt>
                <c:pt idx="1353">
                  <c:v>124.90625000000009</c:v>
                </c:pt>
                <c:pt idx="1354">
                  <c:v>124.90625000000009</c:v>
                </c:pt>
                <c:pt idx="1355">
                  <c:v>124.90625000000009</c:v>
                </c:pt>
                <c:pt idx="1356">
                  <c:v>124.90625000000009</c:v>
                </c:pt>
                <c:pt idx="1357">
                  <c:v>124.90625000000009</c:v>
                </c:pt>
                <c:pt idx="1358">
                  <c:v>124.90625000000009</c:v>
                </c:pt>
                <c:pt idx="1359">
                  <c:v>124.921875</c:v>
                </c:pt>
                <c:pt idx="1360">
                  <c:v>124.90625000000009</c:v>
                </c:pt>
                <c:pt idx="1361">
                  <c:v>124.921875</c:v>
                </c:pt>
                <c:pt idx="1362">
                  <c:v>124.90625000000009</c:v>
                </c:pt>
                <c:pt idx="1363">
                  <c:v>124.921875</c:v>
                </c:pt>
                <c:pt idx="1364">
                  <c:v>124.90625000000009</c:v>
                </c:pt>
                <c:pt idx="1365">
                  <c:v>124.90625000000009</c:v>
                </c:pt>
                <c:pt idx="1366">
                  <c:v>124.90625000000009</c:v>
                </c:pt>
                <c:pt idx="1367">
                  <c:v>124.90625000000009</c:v>
                </c:pt>
                <c:pt idx="1368">
                  <c:v>124.921875</c:v>
                </c:pt>
                <c:pt idx="1369">
                  <c:v>124.90625000000009</c:v>
                </c:pt>
                <c:pt idx="1370">
                  <c:v>124.90625000000009</c:v>
                </c:pt>
                <c:pt idx="1371">
                  <c:v>124.921875</c:v>
                </c:pt>
                <c:pt idx="1372">
                  <c:v>124.90625000000009</c:v>
                </c:pt>
                <c:pt idx="1373">
                  <c:v>124.90625000000009</c:v>
                </c:pt>
                <c:pt idx="1374">
                  <c:v>124.90625000000009</c:v>
                </c:pt>
                <c:pt idx="1375">
                  <c:v>124.90625000000009</c:v>
                </c:pt>
                <c:pt idx="1376">
                  <c:v>124.90625000000009</c:v>
                </c:pt>
                <c:pt idx="1377">
                  <c:v>124.90625000000009</c:v>
                </c:pt>
                <c:pt idx="1378">
                  <c:v>124.90625000000009</c:v>
                </c:pt>
                <c:pt idx="1379">
                  <c:v>124.90625000000009</c:v>
                </c:pt>
                <c:pt idx="1380">
                  <c:v>124.90625000000009</c:v>
                </c:pt>
                <c:pt idx="1381">
                  <c:v>124.90625000000009</c:v>
                </c:pt>
                <c:pt idx="1382">
                  <c:v>124.89062500000009</c:v>
                </c:pt>
                <c:pt idx="1383">
                  <c:v>124.921875</c:v>
                </c:pt>
                <c:pt idx="1384">
                  <c:v>124.90625000000009</c:v>
                </c:pt>
                <c:pt idx="1385">
                  <c:v>124.90625000000009</c:v>
                </c:pt>
                <c:pt idx="1386">
                  <c:v>124.90625000000009</c:v>
                </c:pt>
                <c:pt idx="1387">
                  <c:v>124.921875</c:v>
                </c:pt>
                <c:pt idx="1388">
                  <c:v>124.90625000000009</c:v>
                </c:pt>
                <c:pt idx="1389">
                  <c:v>124.90625000000009</c:v>
                </c:pt>
                <c:pt idx="1390">
                  <c:v>124.90625000000009</c:v>
                </c:pt>
                <c:pt idx="1391">
                  <c:v>124.90625000000009</c:v>
                </c:pt>
                <c:pt idx="1392">
                  <c:v>124.921875</c:v>
                </c:pt>
                <c:pt idx="1393">
                  <c:v>124.921875</c:v>
                </c:pt>
                <c:pt idx="1394">
                  <c:v>124.90625000000009</c:v>
                </c:pt>
                <c:pt idx="1395">
                  <c:v>124.921875</c:v>
                </c:pt>
                <c:pt idx="1396">
                  <c:v>124.921875</c:v>
                </c:pt>
                <c:pt idx="1397">
                  <c:v>124.921875</c:v>
                </c:pt>
                <c:pt idx="1398">
                  <c:v>124.921875</c:v>
                </c:pt>
                <c:pt idx="1399">
                  <c:v>124.90625000000009</c:v>
                </c:pt>
                <c:pt idx="1400">
                  <c:v>124.90625000000009</c:v>
                </c:pt>
                <c:pt idx="1401">
                  <c:v>124.90625000000009</c:v>
                </c:pt>
                <c:pt idx="1402">
                  <c:v>124.90625000000009</c:v>
                </c:pt>
                <c:pt idx="1403">
                  <c:v>124.90625000000009</c:v>
                </c:pt>
                <c:pt idx="1404">
                  <c:v>124.90625000000009</c:v>
                </c:pt>
                <c:pt idx="1405">
                  <c:v>124.89062500000009</c:v>
                </c:pt>
                <c:pt idx="1406">
                  <c:v>124.90625000000009</c:v>
                </c:pt>
                <c:pt idx="1407">
                  <c:v>124.89062500000009</c:v>
                </c:pt>
                <c:pt idx="1408">
                  <c:v>124.90625000000009</c:v>
                </c:pt>
                <c:pt idx="1409">
                  <c:v>124.90625000000009</c:v>
                </c:pt>
                <c:pt idx="1410">
                  <c:v>124.921875</c:v>
                </c:pt>
                <c:pt idx="1411">
                  <c:v>124.90625000000009</c:v>
                </c:pt>
                <c:pt idx="1412">
                  <c:v>124.90625000000009</c:v>
                </c:pt>
                <c:pt idx="1413">
                  <c:v>124.921875</c:v>
                </c:pt>
                <c:pt idx="1414">
                  <c:v>124.90625000000009</c:v>
                </c:pt>
                <c:pt idx="1415">
                  <c:v>124.90625000000009</c:v>
                </c:pt>
                <c:pt idx="1416">
                  <c:v>124.90625000000009</c:v>
                </c:pt>
                <c:pt idx="1417">
                  <c:v>124.921875</c:v>
                </c:pt>
                <c:pt idx="1418">
                  <c:v>124.90625000000009</c:v>
                </c:pt>
                <c:pt idx="1419">
                  <c:v>124.90625000000009</c:v>
                </c:pt>
                <c:pt idx="1420">
                  <c:v>124.921875</c:v>
                </c:pt>
                <c:pt idx="1421">
                  <c:v>124.90625000000009</c:v>
                </c:pt>
                <c:pt idx="1422">
                  <c:v>124.90625000000009</c:v>
                </c:pt>
                <c:pt idx="1423">
                  <c:v>124.90625000000009</c:v>
                </c:pt>
                <c:pt idx="1424">
                  <c:v>124.90625000000009</c:v>
                </c:pt>
                <c:pt idx="1425">
                  <c:v>124.90625000000009</c:v>
                </c:pt>
                <c:pt idx="1426">
                  <c:v>124.921875</c:v>
                </c:pt>
                <c:pt idx="1427">
                  <c:v>124.90625000000009</c:v>
                </c:pt>
                <c:pt idx="1428">
                  <c:v>124.90625000000009</c:v>
                </c:pt>
                <c:pt idx="1429">
                  <c:v>124.90625000000009</c:v>
                </c:pt>
                <c:pt idx="1430">
                  <c:v>124.921875</c:v>
                </c:pt>
                <c:pt idx="1431">
                  <c:v>124.921875</c:v>
                </c:pt>
                <c:pt idx="1432">
                  <c:v>124.90625000000009</c:v>
                </c:pt>
                <c:pt idx="1433">
                  <c:v>124.90625000000009</c:v>
                </c:pt>
                <c:pt idx="1434">
                  <c:v>124.89062500000009</c:v>
                </c:pt>
                <c:pt idx="1435">
                  <c:v>124.90625000000009</c:v>
                </c:pt>
                <c:pt idx="1436">
                  <c:v>124.90625000000009</c:v>
                </c:pt>
                <c:pt idx="1437">
                  <c:v>124.921875</c:v>
                </c:pt>
                <c:pt idx="1438">
                  <c:v>124.921875</c:v>
                </c:pt>
                <c:pt idx="1439">
                  <c:v>124.90625000000009</c:v>
                </c:pt>
                <c:pt idx="1440">
                  <c:v>124.921875</c:v>
                </c:pt>
                <c:pt idx="1441">
                  <c:v>124.90625000000009</c:v>
                </c:pt>
                <c:pt idx="1442">
                  <c:v>124.90625000000009</c:v>
                </c:pt>
                <c:pt idx="1443">
                  <c:v>124.90625000000009</c:v>
                </c:pt>
                <c:pt idx="1444">
                  <c:v>124.90625000000009</c:v>
                </c:pt>
                <c:pt idx="1445">
                  <c:v>124.90625000000009</c:v>
                </c:pt>
                <c:pt idx="1446">
                  <c:v>124.90625000000009</c:v>
                </c:pt>
                <c:pt idx="1447">
                  <c:v>124.90625000000009</c:v>
                </c:pt>
                <c:pt idx="1448">
                  <c:v>124.90625000000009</c:v>
                </c:pt>
                <c:pt idx="1449">
                  <c:v>124.90625000000009</c:v>
                </c:pt>
                <c:pt idx="1450">
                  <c:v>124.90625000000009</c:v>
                </c:pt>
                <c:pt idx="1451">
                  <c:v>124.90625000000009</c:v>
                </c:pt>
                <c:pt idx="1452">
                  <c:v>124.90625000000009</c:v>
                </c:pt>
                <c:pt idx="1453">
                  <c:v>124.90625000000009</c:v>
                </c:pt>
                <c:pt idx="1454">
                  <c:v>124.90625000000009</c:v>
                </c:pt>
                <c:pt idx="1455">
                  <c:v>124.90625000000009</c:v>
                </c:pt>
                <c:pt idx="1456">
                  <c:v>124.90625000000009</c:v>
                </c:pt>
                <c:pt idx="1457">
                  <c:v>124.921875</c:v>
                </c:pt>
                <c:pt idx="1458">
                  <c:v>124.90625000000009</c:v>
                </c:pt>
                <c:pt idx="1459">
                  <c:v>124.90625000000009</c:v>
                </c:pt>
                <c:pt idx="1460">
                  <c:v>124.90625000000009</c:v>
                </c:pt>
                <c:pt idx="1461">
                  <c:v>124.921875</c:v>
                </c:pt>
                <c:pt idx="1462">
                  <c:v>124.90625000000009</c:v>
                </c:pt>
                <c:pt idx="1463">
                  <c:v>124.921875</c:v>
                </c:pt>
                <c:pt idx="1464">
                  <c:v>124.90625000000009</c:v>
                </c:pt>
                <c:pt idx="1465">
                  <c:v>124.90625000000009</c:v>
                </c:pt>
                <c:pt idx="1466">
                  <c:v>124.921875</c:v>
                </c:pt>
                <c:pt idx="1467">
                  <c:v>124.921875</c:v>
                </c:pt>
                <c:pt idx="1468">
                  <c:v>124.921875</c:v>
                </c:pt>
                <c:pt idx="1469">
                  <c:v>124.921875</c:v>
                </c:pt>
                <c:pt idx="1470">
                  <c:v>124.90625000000009</c:v>
                </c:pt>
                <c:pt idx="1471">
                  <c:v>124.90625000000009</c:v>
                </c:pt>
                <c:pt idx="1472">
                  <c:v>124.90625000000009</c:v>
                </c:pt>
                <c:pt idx="1473">
                  <c:v>124.921875</c:v>
                </c:pt>
                <c:pt idx="1474">
                  <c:v>124.90625000000009</c:v>
                </c:pt>
                <c:pt idx="1475">
                  <c:v>124.90625000000009</c:v>
                </c:pt>
                <c:pt idx="1476">
                  <c:v>124.90625000000009</c:v>
                </c:pt>
                <c:pt idx="1477">
                  <c:v>124.90625000000009</c:v>
                </c:pt>
                <c:pt idx="1478">
                  <c:v>124.90625000000009</c:v>
                </c:pt>
                <c:pt idx="1479">
                  <c:v>124.90625000000009</c:v>
                </c:pt>
                <c:pt idx="1480">
                  <c:v>124.921875</c:v>
                </c:pt>
                <c:pt idx="1481">
                  <c:v>124.90625000000009</c:v>
                </c:pt>
                <c:pt idx="1482">
                  <c:v>124.921875</c:v>
                </c:pt>
                <c:pt idx="1483">
                  <c:v>124.90625000000009</c:v>
                </c:pt>
                <c:pt idx="1484">
                  <c:v>124.90625000000009</c:v>
                </c:pt>
                <c:pt idx="1485">
                  <c:v>124.90625000000009</c:v>
                </c:pt>
                <c:pt idx="1486">
                  <c:v>124.90625000000009</c:v>
                </c:pt>
                <c:pt idx="1487">
                  <c:v>124.921875</c:v>
                </c:pt>
                <c:pt idx="1488">
                  <c:v>124.921875</c:v>
                </c:pt>
                <c:pt idx="1489">
                  <c:v>124.90625000000009</c:v>
                </c:pt>
                <c:pt idx="1490">
                  <c:v>124.921875</c:v>
                </c:pt>
                <c:pt idx="1491">
                  <c:v>124.90625000000009</c:v>
                </c:pt>
                <c:pt idx="1492">
                  <c:v>124.89062500000009</c:v>
                </c:pt>
                <c:pt idx="1493">
                  <c:v>124.90625000000009</c:v>
                </c:pt>
                <c:pt idx="1494">
                  <c:v>124.921875</c:v>
                </c:pt>
                <c:pt idx="1495">
                  <c:v>124.921875</c:v>
                </c:pt>
                <c:pt idx="1496">
                  <c:v>124.921875</c:v>
                </c:pt>
                <c:pt idx="1497">
                  <c:v>124.90625000000009</c:v>
                </c:pt>
                <c:pt idx="1498">
                  <c:v>124.90625000000009</c:v>
                </c:pt>
                <c:pt idx="1499">
                  <c:v>124.90625000000009</c:v>
                </c:pt>
                <c:pt idx="1500">
                  <c:v>124.90625000000009</c:v>
                </c:pt>
                <c:pt idx="1501">
                  <c:v>124.90625000000009</c:v>
                </c:pt>
                <c:pt idx="1502">
                  <c:v>124.90625000000009</c:v>
                </c:pt>
                <c:pt idx="1503">
                  <c:v>124.921875</c:v>
                </c:pt>
                <c:pt idx="1504">
                  <c:v>124.89062500000009</c:v>
                </c:pt>
                <c:pt idx="1505">
                  <c:v>124.90625000000009</c:v>
                </c:pt>
                <c:pt idx="1506">
                  <c:v>124.90625000000009</c:v>
                </c:pt>
                <c:pt idx="1507">
                  <c:v>124.90625000000009</c:v>
                </c:pt>
                <c:pt idx="1508">
                  <c:v>124.89062500000009</c:v>
                </c:pt>
                <c:pt idx="1509">
                  <c:v>124.90625000000009</c:v>
                </c:pt>
                <c:pt idx="1510">
                  <c:v>124.90625000000009</c:v>
                </c:pt>
                <c:pt idx="1511">
                  <c:v>124.90625000000009</c:v>
                </c:pt>
                <c:pt idx="1512">
                  <c:v>124.90625000000009</c:v>
                </c:pt>
                <c:pt idx="1513">
                  <c:v>124.90625000000009</c:v>
                </c:pt>
                <c:pt idx="1514">
                  <c:v>124.90625000000009</c:v>
                </c:pt>
                <c:pt idx="1515">
                  <c:v>124.921875</c:v>
                </c:pt>
                <c:pt idx="1516">
                  <c:v>124.921875</c:v>
                </c:pt>
                <c:pt idx="1517">
                  <c:v>124.921875</c:v>
                </c:pt>
                <c:pt idx="1518">
                  <c:v>124.90625000000009</c:v>
                </c:pt>
                <c:pt idx="1519">
                  <c:v>124.921875</c:v>
                </c:pt>
                <c:pt idx="1520">
                  <c:v>124.90625000000009</c:v>
                </c:pt>
                <c:pt idx="1521">
                  <c:v>124.90625000000009</c:v>
                </c:pt>
                <c:pt idx="1522">
                  <c:v>124.921875</c:v>
                </c:pt>
                <c:pt idx="1523">
                  <c:v>124.90625000000009</c:v>
                </c:pt>
                <c:pt idx="1524">
                  <c:v>124.90625000000009</c:v>
                </c:pt>
                <c:pt idx="1525">
                  <c:v>124.90625000000009</c:v>
                </c:pt>
                <c:pt idx="1526">
                  <c:v>124.90625000000009</c:v>
                </c:pt>
                <c:pt idx="1527">
                  <c:v>124.921875</c:v>
                </c:pt>
                <c:pt idx="1528">
                  <c:v>124.89062500000009</c:v>
                </c:pt>
                <c:pt idx="1529">
                  <c:v>124.89062500000009</c:v>
                </c:pt>
                <c:pt idx="1530">
                  <c:v>124.90625000000009</c:v>
                </c:pt>
                <c:pt idx="1531">
                  <c:v>124.90625000000009</c:v>
                </c:pt>
                <c:pt idx="1532">
                  <c:v>124.921875</c:v>
                </c:pt>
                <c:pt idx="1533">
                  <c:v>124.921875</c:v>
                </c:pt>
                <c:pt idx="1534">
                  <c:v>124.90625000000009</c:v>
                </c:pt>
                <c:pt idx="1535">
                  <c:v>124.921875</c:v>
                </c:pt>
                <c:pt idx="1536">
                  <c:v>124.90625000000009</c:v>
                </c:pt>
                <c:pt idx="1537">
                  <c:v>124.90625000000009</c:v>
                </c:pt>
                <c:pt idx="1538">
                  <c:v>124.921875</c:v>
                </c:pt>
                <c:pt idx="1539">
                  <c:v>124.90625000000009</c:v>
                </c:pt>
                <c:pt idx="1540">
                  <c:v>124.90625000000009</c:v>
                </c:pt>
                <c:pt idx="1541">
                  <c:v>124.90625000000009</c:v>
                </c:pt>
                <c:pt idx="1542">
                  <c:v>124.90625000000009</c:v>
                </c:pt>
                <c:pt idx="1543">
                  <c:v>124.90625000000009</c:v>
                </c:pt>
                <c:pt idx="1544">
                  <c:v>124.90625000000009</c:v>
                </c:pt>
                <c:pt idx="1545">
                  <c:v>124.921875</c:v>
                </c:pt>
                <c:pt idx="1546">
                  <c:v>124.921875</c:v>
                </c:pt>
                <c:pt idx="1547">
                  <c:v>124.93750000000009</c:v>
                </c:pt>
                <c:pt idx="1548">
                  <c:v>124.90625000000009</c:v>
                </c:pt>
                <c:pt idx="1549">
                  <c:v>124.921875</c:v>
                </c:pt>
                <c:pt idx="1550">
                  <c:v>124.90625000000009</c:v>
                </c:pt>
                <c:pt idx="1551">
                  <c:v>124.93750000000009</c:v>
                </c:pt>
                <c:pt idx="1552">
                  <c:v>124.90625000000009</c:v>
                </c:pt>
                <c:pt idx="1553">
                  <c:v>124.90625000000009</c:v>
                </c:pt>
                <c:pt idx="1554">
                  <c:v>124.90625000000009</c:v>
                </c:pt>
                <c:pt idx="1555">
                  <c:v>124.90625000000009</c:v>
                </c:pt>
                <c:pt idx="1556">
                  <c:v>124.90625000000009</c:v>
                </c:pt>
                <c:pt idx="1557">
                  <c:v>124.90625000000009</c:v>
                </c:pt>
                <c:pt idx="1558">
                  <c:v>124.921875</c:v>
                </c:pt>
                <c:pt idx="1559">
                  <c:v>124.90625000000009</c:v>
                </c:pt>
                <c:pt idx="1560">
                  <c:v>124.90625000000009</c:v>
                </c:pt>
                <c:pt idx="1561">
                  <c:v>124.90625000000009</c:v>
                </c:pt>
                <c:pt idx="1562">
                  <c:v>124.90625000000009</c:v>
                </c:pt>
                <c:pt idx="1563">
                  <c:v>124.89062500000009</c:v>
                </c:pt>
                <c:pt idx="1564">
                  <c:v>124.90625000000009</c:v>
                </c:pt>
                <c:pt idx="1565">
                  <c:v>124.90625000000009</c:v>
                </c:pt>
                <c:pt idx="1566">
                  <c:v>124.90625000000009</c:v>
                </c:pt>
                <c:pt idx="1567">
                  <c:v>124.90625000000009</c:v>
                </c:pt>
                <c:pt idx="1568">
                  <c:v>124.90625000000009</c:v>
                </c:pt>
                <c:pt idx="1569">
                  <c:v>124.90625000000009</c:v>
                </c:pt>
                <c:pt idx="1570">
                  <c:v>124.90625000000009</c:v>
                </c:pt>
                <c:pt idx="1571">
                  <c:v>124.90625000000009</c:v>
                </c:pt>
                <c:pt idx="1572">
                  <c:v>124.90625000000009</c:v>
                </c:pt>
                <c:pt idx="1573">
                  <c:v>124.90625000000009</c:v>
                </c:pt>
                <c:pt idx="1574">
                  <c:v>124.90625000000009</c:v>
                </c:pt>
                <c:pt idx="1575">
                  <c:v>124.90625000000009</c:v>
                </c:pt>
                <c:pt idx="1576">
                  <c:v>124.90625000000009</c:v>
                </c:pt>
                <c:pt idx="1577">
                  <c:v>124.90625000000009</c:v>
                </c:pt>
                <c:pt idx="1578">
                  <c:v>124.921875</c:v>
                </c:pt>
                <c:pt idx="1579">
                  <c:v>124.90625000000009</c:v>
                </c:pt>
                <c:pt idx="1580">
                  <c:v>124.90625000000009</c:v>
                </c:pt>
                <c:pt idx="1581">
                  <c:v>124.90625000000009</c:v>
                </c:pt>
                <c:pt idx="1582">
                  <c:v>124.921875</c:v>
                </c:pt>
                <c:pt idx="1583">
                  <c:v>124.90625000000009</c:v>
                </c:pt>
                <c:pt idx="1584">
                  <c:v>124.90625000000009</c:v>
                </c:pt>
                <c:pt idx="1585">
                  <c:v>124.90625000000009</c:v>
                </c:pt>
                <c:pt idx="1586">
                  <c:v>124.921875</c:v>
                </c:pt>
                <c:pt idx="1587">
                  <c:v>124.921875</c:v>
                </c:pt>
                <c:pt idx="1588">
                  <c:v>124.90625000000009</c:v>
                </c:pt>
                <c:pt idx="1589">
                  <c:v>124.921875</c:v>
                </c:pt>
                <c:pt idx="1590">
                  <c:v>124.90625000000009</c:v>
                </c:pt>
                <c:pt idx="1591">
                  <c:v>124.90625000000009</c:v>
                </c:pt>
                <c:pt idx="1592">
                  <c:v>124.90625000000009</c:v>
                </c:pt>
                <c:pt idx="1593">
                  <c:v>124.90625000000009</c:v>
                </c:pt>
                <c:pt idx="1594">
                  <c:v>124.90625000000009</c:v>
                </c:pt>
                <c:pt idx="1595">
                  <c:v>124.90625000000009</c:v>
                </c:pt>
                <c:pt idx="1596">
                  <c:v>124.90625000000009</c:v>
                </c:pt>
                <c:pt idx="1597">
                  <c:v>124.921875</c:v>
                </c:pt>
                <c:pt idx="1598">
                  <c:v>124.921875</c:v>
                </c:pt>
                <c:pt idx="1599">
                  <c:v>124.90625000000009</c:v>
                </c:pt>
                <c:pt idx="1600">
                  <c:v>124.90625000000009</c:v>
                </c:pt>
                <c:pt idx="1601">
                  <c:v>124.90625000000009</c:v>
                </c:pt>
                <c:pt idx="1602">
                  <c:v>124.90625000000009</c:v>
                </c:pt>
                <c:pt idx="1603">
                  <c:v>124.90625000000009</c:v>
                </c:pt>
                <c:pt idx="1604">
                  <c:v>124.90625000000009</c:v>
                </c:pt>
                <c:pt idx="1605">
                  <c:v>124.921875</c:v>
                </c:pt>
                <c:pt idx="1606">
                  <c:v>124.90625000000009</c:v>
                </c:pt>
                <c:pt idx="1607">
                  <c:v>124.921875</c:v>
                </c:pt>
                <c:pt idx="1608">
                  <c:v>124.921875</c:v>
                </c:pt>
                <c:pt idx="1609">
                  <c:v>124.90625000000009</c:v>
                </c:pt>
                <c:pt idx="1610">
                  <c:v>124.90625000000009</c:v>
                </c:pt>
                <c:pt idx="1611">
                  <c:v>124.90625000000009</c:v>
                </c:pt>
                <c:pt idx="1612">
                  <c:v>124.90625000000009</c:v>
                </c:pt>
                <c:pt idx="1613">
                  <c:v>124.921875</c:v>
                </c:pt>
                <c:pt idx="1614">
                  <c:v>124.90625000000009</c:v>
                </c:pt>
                <c:pt idx="1615">
                  <c:v>124.90625000000009</c:v>
                </c:pt>
                <c:pt idx="1616">
                  <c:v>124.90625000000009</c:v>
                </c:pt>
                <c:pt idx="1617">
                  <c:v>124.90625000000009</c:v>
                </c:pt>
                <c:pt idx="1618">
                  <c:v>124.90625000000009</c:v>
                </c:pt>
                <c:pt idx="1619">
                  <c:v>124.90625000000009</c:v>
                </c:pt>
                <c:pt idx="1620">
                  <c:v>124.921875</c:v>
                </c:pt>
                <c:pt idx="1621">
                  <c:v>124.921875</c:v>
                </c:pt>
                <c:pt idx="1622">
                  <c:v>124.90625000000009</c:v>
                </c:pt>
                <c:pt idx="1623">
                  <c:v>124.90625000000009</c:v>
                </c:pt>
                <c:pt idx="1624">
                  <c:v>124.90625000000009</c:v>
                </c:pt>
                <c:pt idx="1625">
                  <c:v>124.90625000000009</c:v>
                </c:pt>
                <c:pt idx="1626">
                  <c:v>124.90625000000009</c:v>
                </c:pt>
                <c:pt idx="1627">
                  <c:v>124.90625000000009</c:v>
                </c:pt>
                <c:pt idx="1628">
                  <c:v>124.90625000000009</c:v>
                </c:pt>
                <c:pt idx="1629">
                  <c:v>124.90625000000009</c:v>
                </c:pt>
                <c:pt idx="1630">
                  <c:v>124.90625000000009</c:v>
                </c:pt>
                <c:pt idx="1631">
                  <c:v>124.921875</c:v>
                </c:pt>
                <c:pt idx="1632">
                  <c:v>124.90625000000009</c:v>
                </c:pt>
                <c:pt idx="1633">
                  <c:v>124.90625000000009</c:v>
                </c:pt>
                <c:pt idx="1634">
                  <c:v>124.90625000000009</c:v>
                </c:pt>
                <c:pt idx="1635">
                  <c:v>124.90625000000009</c:v>
                </c:pt>
                <c:pt idx="1636">
                  <c:v>124.90625000000009</c:v>
                </c:pt>
                <c:pt idx="1637">
                  <c:v>124.90625000000009</c:v>
                </c:pt>
                <c:pt idx="1638">
                  <c:v>124.90625000000009</c:v>
                </c:pt>
                <c:pt idx="1639">
                  <c:v>124.921875</c:v>
                </c:pt>
                <c:pt idx="1640">
                  <c:v>124.90625000000009</c:v>
                </c:pt>
                <c:pt idx="1641">
                  <c:v>124.90625000000009</c:v>
                </c:pt>
                <c:pt idx="1642">
                  <c:v>124.90625000000009</c:v>
                </c:pt>
                <c:pt idx="1643">
                  <c:v>124.90625000000009</c:v>
                </c:pt>
                <c:pt idx="1644">
                  <c:v>124.921875</c:v>
                </c:pt>
                <c:pt idx="1645">
                  <c:v>124.90625000000009</c:v>
                </c:pt>
                <c:pt idx="1646">
                  <c:v>124.90625000000009</c:v>
                </c:pt>
                <c:pt idx="1647">
                  <c:v>124.90625000000009</c:v>
                </c:pt>
                <c:pt idx="1648">
                  <c:v>124.90625000000009</c:v>
                </c:pt>
                <c:pt idx="1649">
                  <c:v>124.90625000000009</c:v>
                </c:pt>
                <c:pt idx="1650">
                  <c:v>124.90625000000009</c:v>
                </c:pt>
                <c:pt idx="1651">
                  <c:v>124.90625000000009</c:v>
                </c:pt>
                <c:pt idx="1652">
                  <c:v>124.921875</c:v>
                </c:pt>
                <c:pt idx="1653">
                  <c:v>124.90625000000009</c:v>
                </c:pt>
                <c:pt idx="1654">
                  <c:v>124.90625000000009</c:v>
                </c:pt>
                <c:pt idx="1655">
                  <c:v>124.89062500000009</c:v>
                </c:pt>
                <c:pt idx="1656">
                  <c:v>124.90625000000009</c:v>
                </c:pt>
                <c:pt idx="1657">
                  <c:v>124.90625000000009</c:v>
                </c:pt>
                <c:pt idx="1658">
                  <c:v>124.921875</c:v>
                </c:pt>
                <c:pt idx="1659">
                  <c:v>124.90625000000009</c:v>
                </c:pt>
                <c:pt idx="1660">
                  <c:v>124.90625000000009</c:v>
                </c:pt>
                <c:pt idx="1661">
                  <c:v>124.90625000000009</c:v>
                </c:pt>
                <c:pt idx="1662">
                  <c:v>124.90625000000009</c:v>
                </c:pt>
                <c:pt idx="1663">
                  <c:v>124.90625000000009</c:v>
                </c:pt>
                <c:pt idx="1664">
                  <c:v>124.921875</c:v>
                </c:pt>
                <c:pt idx="1665">
                  <c:v>124.90625000000009</c:v>
                </c:pt>
                <c:pt idx="1666">
                  <c:v>124.90625000000009</c:v>
                </c:pt>
                <c:pt idx="1667">
                  <c:v>124.90625000000009</c:v>
                </c:pt>
                <c:pt idx="1668">
                  <c:v>124.90625000000009</c:v>
                </c:pt>
                <c:pt idx="1669">
                  <c:v>124.90625000000009</c:v>
                </c:pt>
                <c:pt idx="1670">
                  <c:v>124.921875</c:v>
                </c:pt>
                <c:pt idx="1671">
                  <c:v>124.921875</c:v>
                </c:pt>
                <c:pt idx="1672">
                  <c:v>124.921875</c:v>
                </c:pt>
                <c:pt idx="1673">
                  <c:v>124.90625000000009</c:v>
                </c:pt>
                <c:pt idx="1674">
                  <c:v>124.921875</c:v>
                </c:pt>
                <c:pt idx="1675">
                  <c:v>124.90625000000009</c:v>
                </c:pt>
                <c:pt idx="1676">
                  <c:v>124.90625000000009</c:v>
                </c:pt>
                <c:pt idx="1677">
                  <c:v>124.89062500000009</c:v>
                </c:pt>
                <c:pt idx="1678">
                  <c:v>124.89062500000009</c:v>
                </c:pt>
                <c:pt idx="1679">
                  <c:v>124.84375</c:v>
                </c:pt>
                <c:pt idx="1680">
                  <c:v>124.796875</c:v>
                </c:pt>
                <c:pt idx="1681">
                  <c:v>124.75</c:v>
                </c:pt>
                <c:pt idx="1682">
                  <c:v>124.67187499999991</c:v>
                </c:pt>
                <c:pt idx="1683">
                  <c:v>124.546875</c:v>
                </c:pt>
                <c:pt idx="1684">
                  <c:v>124.45312500000009</c:v>
                </c:pt>
                <c:pt idx="1685">
                  <c:v>124.35937499999991</c:v>
                </c:pt>
                <c:pt idx="1686">
                  <c:v>123.921875</c:v>
                </c:pt>
                <c:pt idx="1687">
                  <c:v>122.59375</c:v>
                </c:pt>
                <c:pt idx="1688">
                  <c:v>121.234375</c:v>
                </c:pt>
                <c:pt idx="1689">
                  <c:v>119.85937499999991</c:v>
                </c:pt>
                <c:pt idx="1690">
                  <c:v>118.46875</c:v>
                </c:pt>
                <c:pt idx="1691">
                  <c:v>117.078125</c:v>
                </c:pt>
                <c:pt idx="1692">
                  <c:v>115.6875</c:v>
                </c:pt>
                <c:pt idx="1693">
                  <c:v>114.28125000000009</c:v>
                </c:pt>
                <c:pt idx="1694">
                  <c:v>112.93750000000009</c:v>
                </c:pt>
                <c:pt idx="1695">
                  <c:v>111.53125000000009</c:v>
                </c:pt>
                <c:pt idx="1696">
                  <c:v>110.14062500000009</c:v>
                </c:pt>
                <c:pt idx="1697">
                  <c:v>108.75</c:v>
                </c:pt>
                <c:pt idx="1698">
                  <c:v>107.35937499999991</c:v>
                </c:pt>
                <c:pt idx="1699">
                  <c:v>105.96875</c:v>
                </c:pt>
                <c:pt idx="1700">
                  <c:v>104.59375</c:v>
                </c:pt>
                <c:pt idx="1701">
                  <c:v>103.21875</c:v>
                </c:pt>
                <c:pt idx="1702">
                  <c:v>101.84375</c:v>
                </c:pt>
                <c:pt idx="1703">
                  <c:v>100.45312500000009</c:v>
                </c:pt>
                <c:pt idx="1704">
                  <c:v>99.078125</c:v>
                </c:pt>
                <c:pt idx="1705">
                  <c:v>97.703125000000085</c:v>
                </c:pt>
                <c:pt idx="1706">
                  <c:v>96.3125</c:v>
                </c:pt>
                <c:pt idx="1707">
                  <c:v>94.937500000000085</c:v>
                </c:pt>
                <c:pt idx="1708">
                  <c:v>93.5625</c:v>
                </c:pt>
                <c:pt idx="1709">
                  <c:v>92.171874999999915</c:v>
                </c:pt>
                <c:pt idx="1710">
                  <c:v>90.8125</c:v>
                </c:pt>
                <c:pt idx="1711">
                  <c:v>89.421875</c:v>
                </c:pt>
                <c:pt idx="1712">
                  <c:v>88.046875</c:v>
                </c:pt>
                <c:pt idx="1713">
                  <c:v>86.671874999999915</c:v>
                </c:pt>
                <c:pt idx="1714">
                  <c:v>85.281250000000085</c:v>
                </c:pt>
                <c:pt idx="1715">
                  <c:v>83.921875</c:v>
                </c:pt>
                <c:pt idx="1716">
                  <c:v>82.531250000000085</c:v>
                </c:pt>
                <c:pt idx="1717">
                  <c:v>81.15625</c:v>
                </c:pt>
                <c:pt idx="1718">
                  <c:v>79.765625000000085</c:v>
                </c:pt>
                <c:pt idx="1719">
                  <c:v>78.374999999999986</c:v>
                </c:pt>
                <c:pt idx="1720">
                  <c:v>77</c:v>
                </c:pt>
                <c:pt idx="1721">
                  <c:v>75.624999999999986</c:v>
                </c:pt>
                <c:pt idx="1722">
                  <c:v>74.25</c:v>
                </c:pt>
                <c:pt idx="1723">
                  <c:v>72.84375</c:v>
                </c:pt>
                <c:pt idx="1724">
                  <c:v>71.46875</c:v>
                </c:pt>
                <c:pt idx="1725">
                  <c:v>70.109374999999915</c:v>
                </c:pt>
                <c:pt idx="1726">
                  <c:v>68.71875</c:v>
                </c:pt>
                <c:pt idx="1727">
                  <c:v>67.359374999999915</c:v>
                </c:pt>
                <c:pt idx="1728">
                  <c:v>65.953125000000085</c:v>
                </c:pt>
                <c:pt idx="1729">
                  <c:v>64.578125</c:v>
                </c:pt>
                <c:pt idx="1730">
                  <c:v>63.203125000000043</c:v>
                </c:pt>
                <c:pt idx="1731">
                  <c:v>61.84375</c:v>
                </c:pt>
                <c:pt idx="1732">
                  <c:v>60.4375</c:v>
                </c:pt>
                <c:pt idx="1733">
                  <c:v>59.062500000000043</c:v>
                </c:pt>
                <c:pt idx="1734">
                  <c:v>57.6875</c:v>
                </c:pt>
                <c:pt idx="1735">
                  <c:v>56.3125</c:v>
                </c:pt>
                <c:pt idx="1736">
                  <c:v>54.9375</c:v>
                </c:pt>
                <c:pt idx="1737">
                  <c:v>53.546875</c:v>
                </c:pt>
                <c:pt idx="1738">
                  <c:v>52.171875</c:v>
                </c:pt>
                <c:pt idx="1739">
                  <c:v>50.796875000000043</c:v>
                </c:pt>
                <c:pt idx="1740">
                  <c:v>49.40625</c:v>
                </c:pt>
                <c:pt idx="1741">
                  <c:v>48.03125</c:v>
                </c:pt>
                <c:pt idx="1742">
                  <c:v>46.671875</c:v>
                </c:pt>
                <c:pt idx="1743">
                  <c:v>45.265625000000043</c:v>
                </c:pt>
                <c:pt idx="1744">
                  <c:v>43.890625</c:v>
                </c:pt>
                <c:pt idx="1745">
                  <c:v>42.515625</c:v>
                </c:pt>
                <c:pt idx="1746">
                  <c:v>41.140625</c:v>
                </c:pt>
                <c:pt idx="1747">
                  <c:v>39.75</c:v>
                </c:pt>
                <c:pt idx="1748">
                  <c:v>38.375</c:v>
                </c:pt>
                <c:pt idx="1749">
                  <c:v>37.046875</c:v>
                </c:pt>
                <c:pt idx="1750">
                  <c:v>35.84375</c:v>
                </c:pt>
                <c:pt idx="1751">
                  <c:v>34.515625</c:v>
                </c:pt>
                <c:pt idx="1752">
                  <c:v>33.125000000000043</c:v>
                </c:pt>
                <c:pt idx="1753">
                  <c:v>31.765624999999975</c:v>
                </c:pt>
                <c:pt idx="1754">
                  <c:v>30.390625</c:v>
                </c:pt>
                <c:pt idx="1755">
                  <c:v>28.984375</c:v>
                </c:pt>
                <c:pt idx="1756">
                  <c:v>27.609375000000021</c:v>
                </c:pt>
                <c:pt idx="1757">
                  <c:v>26.203125</c:v>
                </c:pt>
                <c:pt idx="1758">
                  <c:v>24.828125</c:v>
                </c:pt>
                <c:pt idx="1759">
                  <c:v>23.4375</c:v>
                </c:pt>
                <c:pt idx="1760">
                  <c:v>22.046875000000021</c:v>
                </c:pt>
                <c:pt idx="1761">
                  <c:v>20.671875000000043</c:v>
                </c:pt>
                <c:pt idx="1762">
                  <c:v>19.265624999999975</c:v>
                </c:pt>
                <c:pt idx="1763">
                  <c:v>17.875</c:v>
                </c:pt>
                <c:pt idx="1764">
                  <c:v>16.484375</c:v>
                </c:pt>
                <c:pt idx="1765">
                  <c:v>15.109375</c:v>
                </c:pt>
                <c:pt idx="1766">
                  <c:v>13.734374999999995</c:v>
                </c:pt>
                <c:pt idx="1767">
                  <c:v>12.34375</c:v>
                </c:pt>
                <c:pt idx="1768">
                  <c:v>10.9375</c:v>
                </c:pt>
                <c:pt idx="1769">
                  <c:v>9.5625000000000124</c:v>
                </c:pt>
                <c:pt idx="1770">
                  <c:v>8.171875</c:v>
                </c:pt>
                <c:pt idx="1771">
                  <c:v>6.7812500000000053</c:v>
                </c:pt>
                <c:pt idx="1772">
                  <c:v>5.421875</c:v>
                </c:pt>
                <c:pt idx="1773">
                  <c:v>4.015625</c:v>
                </c:pt>
                <c:pt idx="1774">
                  <c:v>2.640625</c:v>
                </c:pt>
                <c:pt idx="1775">
                  <c:v>1.25</c:v>
                </c:pt>
                <c:pt idx="1776">
                  <c:v>0.203125</c:v>
                </c:pt>
                <c:pt idx="1777">
                  <c:v>0.15625000000000017</c:v>
                </c:pt>
                <c:pt idx="1778">
                  <c:v>0.15625000000000017</c:v>
                </c:pt>
                <c:pt idx="1779">
                  <c:v>0.10937500000000008</c:v>
                </c:pt>
                <c:pt idx="1780">
                  <c:v>0.10937500000000008</c:v>
                </c:pt>
                <c:pt idx="1781">
                  <c:v>9.3750000000000153E-2</c:v>
                </c:pt>
                <c:pt idx="1782">
                  <c:v>9.3750000000000153E-2</c:v>
                </c:pt>
                <c:pt idx="1783">
                  <c:v>0.10937500000000008</c:v>
                </c:pt>
                <c:pt idx="1784">
                  <c:v>7.8125E-2</c:v>
                </c:pt>
                <c:pt idx="1785">
                  <c:v>9.3750000000000153E-2</c:v>
                </c:pt>
                <c:pt idx="1786">
                  <c:v>9.3750000000000153E-2</c:v>
                </c:pt>
                <c:pt idx="1787">
                  <c:v>9.3750000000000153E-2</c:v>
                </c:pt>
                <c:pt idx="1788">
                  <c:v>0.10937500000000008</c:v>
                </c:pt>
                <c:pt idx="1789">
                  <c:v>9.3750000000000153E-2</c:v>
                </c:pt>
                <c:pt idx="1790">
                  <c:v>9.3750000000000153E-2</c:v>
                </c:pt>
                <c:pt idx="1791">
                  <c:v>9.3750000000000153E-2</c:v>
                </c:pt>
                <c:pt idx="1792">
                  <c:v>7.8125E-2</c:v>
                </c:pt>
                <c:pt idx="1793">
                  <c:v>7.8125E-2</c:v>
                </c:pt>
                <c:pt idx="1794">
                  <c:v>7.8125E-2</c:v>
                </c:pt>
                <c:pt idx="1795">
                  <c:v>6.25E-2</c:v>
                </c:pt>
                <c:pt idx="1796">
                  <c:v>7.8125E-2</c:v>
                </c:pt>
                <c:pt idx="1797">
                  <c:v>6.25E-2</c:v>
                </c:pt>
                <c:pt idx="1798">
                  <c:v>6.25E-2</c:v>
                </c:pt>
                <c:pt idx="1799">
                  <c:v>4.6874999999999986E-2</c:v>
                </c:pt>
                <c:pt idx="1800">
                  <c:v>6.25E-2</c:v>
                </c:pt>
                <c:pt idx="1801">
                  <c:v>4.6874999999999986E-2</c:v>
                </c:pt>
                <c:pt idx="1802">
                  <c:v>4.6874999999999986E-2</c:v>
                </c:pt>
                <c:pt idx="1803">
                  <c:v>6.25E-2</c:v>
                </c:pt>
                <c:pt idx="1804">
                  <c:v>4.6874999999999986E-2</c:v>
                </c:pt>
                <c:pt idx="1805">
                  <c:v>6.25E-2</c:v>
                </c:pt>
                <c:pt idx="1806">
                  <c:v>4.6874999999999986E-2</c:v>
                </c:pt>
                <c:pt idx="1807">
                  <c:v>4.6874999999999986E-2</c:v>
                </c:pt>
                <c:pt idx="1808">
                  <c:v>4.6874999999999986E-2</c:v>
                </c:pt>
                <c:pt idx="1809">
                  <c:v>4.6874999999999986E-2</c:v>
                </c:pt>
                <c:pt idx="1810">
                  <c:v>4.6874999999999986E-2</c:v>
                </c:pt>
                <c:pt idx="1811">
                  <c:v>4.6874999999999986E-2</c:v>
                </c:pt>
                <c:pt idx="1812">
                  <c:v>4.6874999999999986E-2</c:v>
                </c:pt>
                <c:pt idx="1813">
                  <c:v>3.125E-2</c:v>
                </c:pt>
                <c:pt idx="1814">
                  <c:v>3.125E-2</c:v>
                </c:pt>
                <c:pt idx="1815">
                  <c:v>4.6874999999999986E-2</c:v>
                </c:pt>
                <c:pt idx="1816">
                  <c:v>3.125E-2</c:v>
                </c:pt>
                <c:pt idx="1817">
                  <c:v>4.6874999999999986E-2</c:v>
                </c:pt>
                <c:pt idx="1818">
                  <c:v>3.125E-2</c:v>
                </c:pt>
                <c:pt idx="1819">
                  <c:v>3.125E-2</c:v>
                </c:pt>
                <c:pt idx="1820">
                  <c:v>3.125E-2</c:v>
                </c:pt>
                <c:pt idx="1821">
                  <c:v>3.125E-2</c:v>
                </c:pt>
                <c:pt idx="1822">
                  <c:v>3.125E-2</c:v>
                </c:pt>
                <c:pt idx="1823">
                  <c:v>3.125E-2</c:v>
                </c:pt>
                <c:pt idx="1824">
                  <c:v>4.6874999999999986E-2</c:v>
                </c:pt>
                <c:pt idx="1825">
                  <c:v>3.125E-2</c:v>
                </c:pt>
                <c:pt idx="1826">
                  <c:v>3.125E-2</c:v>
                </c:pt>
                <c:pt idx="1827">
                  <c:v>1.5625E-2</c:v>
                </c:pt>
                <c:pt idx="1828">
                  <c:v>3.125E-2</c:v>
                </c:pt>
                <c:pt idx="1829">
                  <c:v>3.125E-2</c:v>
                </c:pt>
                <c:pt idx="1830">
                  <c:v>3.125E-2</c:v>
                </c:pt>
                <c:pt idx="1831">
                  <c:v>1.5625E-2</c:v>
                </c:pt>
                <c:pt idx="1832">
                  <c:v>1.5625E-2</c:v>
                </c:pt>
                <c:pt idx="1833">
                  <c:v>3.125E-2</c:v>
                </c:pt>
                <c:pt idx="1834">
                  <c:v>1.5625E-2</c:v>
                </c:pt>
                <c:pt idx="1835">
                  <c:v>1.5625E-2</c:v>
                </c:pt>
                <c:pt idx="1836">
                  <c:v>3.125E-2</c:v>
                </c:pt>
                <c:pt idx="1837">
                  <c:v>1.5625E-2</c:v>
                </c:pt>
                <c:pt idx="1838">
                  <c:v>1.5625E-2</c:v>
                </c:pt>
                <c:pt idx="1839">
                  <c:v>1.5625E-2</c:v>
                </c:pt>
                <c:pt idx="1840">
                  <c:v>1.5625E-2</c:v>
                </c:pt>
                <c:pt idx="1841">
                  <c:v>1.5625E-2</c:v>
                </c:pt>
                <c:pt idx="1842">
                  <c:v>1.5625E-2</c:v>
                </c:pt>
                <c:pt idx="1843">
                  <c:v>1.5625E-2</c:v>
                </c:pt>
                <c:pt idx="1844">
                  <c:v>3.125E-2</c:v>
                </c:pt>
                <c:pt idx="1845">
                  <c:v>1.5625E-2</c:v>
                </c:pt>
                <c:pt idx="1846">
                  <c:v>1.5625E-2</c:v>
                </c:pt>
                <c:pt idx="1847">
                  <c:v>1.5625E-2</c:v>
                </c:pt>
                <c:pt idx="1848">
                  <c:v>1.5625E-2</c:v>
                </c:pt>
                <c:pt idx="1849">
                  <c:v>3.125E-2</c:v>
                </c:pt>
                <c:pt idx="1850">
                  <c:v>1.5625E-2</c:v>
                </c:pt>
                <c:pt idx="1851">
                  <c:v>1.5625E-2</c:v>
                </c:pt>
                <c:pt idx="1852">
                  <c:v>1.5625E-2</c:v>
                </c:pt>
                <c:pt idx="1853">
                  <c:v>1.5625E-2</c:v>
                </c:pt>
                <c:pt idx="1854">
                  <c:v>0</c:v>
                </c:pt>
                <c:pt idx="1855">
                  <c:v>0</c:v>
                </c:pt>
                <c:pt idx="1856">
                  <c:v>1.5625E-2</c:v>
                </c:pt>
                <c:pt idx="1857">
                  <c:v>1.5625E-2</c:v>
                </c:pt>
                <c:pt idx="1858">
                  <c:v>0</c:v>
                </c:pt>
                <c:pt idx="1859">
                  <c:v>1.5625E-2</c:v>
                </c:pt>
                <c:pt idx="1860">
                  <c:v>0</c:v>
                </c:pt>
                <c:pt idx="1861">
                  <c:v>1.5625E-2</c:v>
                </c:pt>
                <c:pt idx="1862">
                  <c:v>3.125E-2</c:v>
                </c:pt>
                <c:pt idx="1863">
                  <c:v>1.5625E-2</c:v>
                </c:pt>
                <c:pt idx="1864">
                  <c:v>0</c:v>
                </c:pt>
                <c:pt idx="1865">
                  <c:v>3.125E-2</c:v>
                </c:pt>
                <c:pt idx="1866">
                  <c:v>0</c:v>
                </c:pt>
                <c:pt idx="1867">
                  <c:v>1.5625E-2</c:v>
                </c:pt>
                <c:pt idx="1868">
                  <c:v>0</c:v>
                </c:pt>
                <c:pt idx="1869">
                  <c:v>1.5625E-2</c:v>
                </c:pt>
                <c:pt idx="1870">
                  <c:v>1.5625E-2</c:v>
                </c:pt>
                <c:pt idx="1871">
                  <c:v>1.5625E-2</c:v>
                </c:pt>
                <c:pt idx="1872">
                  <c:v>1.5625E-2</c:v>
                </c:pt>
                <c:pt idx="1873">
                  <c:v>1.5625E-2</c:v>
                </c:pt>
                <c:pt idx="1874">
                  <c:v>1.5625E-2</c:v>
                </c:pt>
                <c:pt idx="1875">
                  <c:v>0</c:v>
                </c:pt>
                <c:pt idx="1876">
                  <c:v>1.5625E-2</c:v>
                </c:pt>
                <c:pt idx="1877">
                  <c:v>0</c:v>
                </c:pt>
                <c:pt idx="1878">
                  <c:v>0</c:v>
                </c:pt>
                <c:pt idx="1879">
                  <c:v>0</c:v>
                </c:pt>
                <c:pt idx="1880">
                  <c:v>0</c:v>
                </c:pt>
                <c:pt idx="1881">
                  <c:v>0</c:v>
                </c:pt>
                <c:pt idx="1882">
                  <c:v>0</c:v>
                </c:pt>
                <c:pt idx="1883">
                  <c:v>0</c:v>
                </c:pt>
                <c:pt idx="1884">
                  <c:v>1.5625E-2</c:v>
                </c:pt>
                <c:pt idx="1885">
                  <c:v>1.5625E-2</c:v>
                </c:pt>
                <c:pt idx="1886">
                  <c:v>0</c:v>
                </c:pt>
                <c:pt idx="1887">
                  <c:v>1.5625E-2</c:v>
                </c:pt>
                <c:pt idx="1888">
                  <c:v>0</c:v>
                </c:pt>
                <c:pt idx="1889">
                  <c:v>1.5625E-2</c:v>
                </c:pt>
                <c:pt idx="1890">
                  <c:v>0</c:v>
                </c:pt>
                <c:pt idx="1891">
                  <c:v>0</c:v>
                </c:pt>
                <c:pt idx="1892">
                  <c:v>1.5625E-2</c:v>
                </c:pt>
                <c:pt idx="1893">
                  <c:v>0</c:v>
                </c:pt>
                <c:pt idx="1894">
                  <c:v>0</c:v>
                </c:pt>
                <c:pt idx="1895">
                  <c:v>0</c:v>
                </c:pt>
                <c:pt idx="1896">
                  <c:v>0</c:v>
                </c:pt>
                <c:pt idx="1897">
                  <c:v>0</c:v>
                </c:pt>
                <c:pt idx="1898">
                  <c:v>1.5625E-2</c:v>
                </c:pt>
                <c:pt idx="1899">
                  <c:v>0</c:v>
                </c:pt>
                <c:pt idx="1900">
                  <c:v>0</c:v>
                </c:pt>
                <c:pt idx="1901">
                  <c:v>0</c:v>
                </c:pt>
                <c:pt idx="1902">
                  <c:v>-1.5625E-2</c:v>
                </c:pt>
                <c:pt idx="1903">
                  <c:v>0</c:v>
                </c:pt>
                <c:pt idx="1904">
                  <c:v>0</c:v>
                </c:pt>
                <c:pt idx="1905">
                  <c:v>0</c:v>
                </c:pt>
                <c:pt idx="1906">
                  <c:v>0</c:v>
                </c:pt>
                <c:pt idx="1907">
                  <c:v>0</c:v>
                </c:pt>
                <c:pt idx="1908">
                  <c:v>1.5625E-2</c:v>
                </c:pt>
                <c:pt idx="1909">
                  <c:v>0</c:v>
                </c:pt>
                <c:pt idx="1910">
                  <c:v>0</c:v>
                </c:pt>
                <c:pt idx="1911">
                  <c:v>0</c:v>
                </c:pt>
                <c:pt idx="1912">
                  <c:v>0</c:v>
                </c:pt>
                <c:pt idx="1913">
                  <c:v>0</c:v>
                </c:pt>
                <c:pt idx="1914">
                  <c:v>1.5625E-2</c:v>
                </c:pt>
                <c:pt idx="1915">
                  <c:v>0</c:v>
                </c:pt>
                <c:pt idx="1916">
                  <c:v>1.5625E-2</c:v>
                </c:pt>
                <c:pt idx="1917">
                  <c:v>-1.5625E-2</c:v>
                </c:pt>
                <c:pt idx="1918">
                  <c:v>0</c:v>
                </c:pt>
                <c:pt idx="1919">
                  <c:v>0</c:v>
                </c:pt>
                <c:pt idx="1920">
                  <c:v>0</c:v>
                </c:pt>
                <c:pt idx="1921">
                  <c:v>0</c:v>
                </c:pt>
                <c:pt idx="1922">
                  <c:v>0</c:v>
                </c:pt>
                <c:pt idx="1923">
                  <c:v>0</c:v>
                </c:pt>
                <c:pt idx="1924">
                  <c:v>1.5625E-2</c:v>
                </c:pt>
                <c:pt idx="1925">
                  <c:v>0</c:v>
                </c:pt>
                <c:pt idx="1926">
                  <c:v>1.5625E-2</c:v>
                </c:pt>
                <c:pt idx="1927">
                  <c:v>0</c:v>
                </c:pt>
                <c:pt idx="1928">
                  <c:v>-1.5625E-2</c:v>
                </c:pt>
                <c:pt idx="1929">
                  <c:v>1.5625E-2</c:v>
                </c:pt>
                <c:pt idx="1930">
                  <c:v>0</c:v>
                </c:pt>
                <c:pt idx="1931">
                  <c:v>0</c:v>
                </c:pt>
                <c:pt idx="1932">
                  <c:v>1.5625E-2</c:v>
                </c:pt>
                <c:pt idx="1933">
                  <c:v>-1.5625E-2</c:v>
                </c:pt>
                <c:pt idx="1934">
                  <c:v>0</c:v>
                </c:pt>
                <c:pt idx="1935">
                  <c:v>-1.5625E-2</c:v>
                </c:pt>
                <c:pt idx="1936">
                  <c:v>0</c:v>
                </c:pt>
                <c:pt idx="1937">
                  <c:v>0</c:v>
                </c:pt>
                <c:pt idx="1938">
                  <c:v>0</c:v>
                </c:pt>
                <c:pt idx="1939">
                  <c:v>0</c:v>
                </c:pt>
                <c:pt idx="1940">
                  <c:v>0</c:v>
                </c:pt>
                <c:pt idx="1941">
                  <c:v>0</c:v>
                </c:pt>
                <c:pt idx="1942">
                  <c:v>0</c:v>
                </c:pt>
                <c:pt idx="1943">
                  <c:v>-1.5625E-2</c:v>
                </c:pt>
                <c:pt idx="1944">
                  <c:v>1.5625E-2</c:v>
                </c:pt>
                <c:pt idx="1945">
                  <c:v>-1.5625E-2</c:v>
                </c:pt>
                <c:pt idx="1946">
                  <c:v>0</c:v>
                </c:pt>
                <c:pt idx="1947">
                  <c:v>0</c:v>
                </c:pt>
                <c:pt idx="1948">
                  <c:v>0</c:v>
                </c:pt>
                <c:pt idx="1949">
                  <c:v>0</c:v>
                </c:pt>
                <c:pt idx="1950">
                  <c:v>0</c:v>
                </c:pt>
                <c:pt idx="1951">
                  <c:v>0</c:v>
                </c:pt>
                <c:pt idx="1952">
                  <c:v>0</c:v>
                </c:pt>
                <c:pt idx="1953">
                  <c:v>-1.5625E-2</c:v>
                </c:pt>
                <c:pt idx="1954">
                  <c:v>0</c:v>
                </c:pt>
                <c:pt idx="1955">
                  <c:v>0</c:v>
                </c:pt>
                <c:pt idx="1956">
                  <c:v>1.5625E-2</c:v>
                </c:pt>
                <c:pt idx="1957">
                  <c:v>0</c:v>
                </c:pt>
                <c:pt idx="1958">
                  <c:v>0</c:v>
                </c:pt>
                <c:pt idx="1959">
                  <c:v>0</c:v>
                </c:pt>
                <c:pt idx="1960">
                  <c:v>0</c:v>
                </c:pt>
                <c:pt idx="1961">
                  <c:v>0</c:v>
                </c:pt>
                <c:pt idx="1962">
                  <c:v>0</c:v>
                </c:pt>
                <c:pt idx="1963">
                  <c:v>0</c:v>
                </c:pt>
                <c:pt idx="1964">
                  <c:v>0</c:v>
                </c:pt>
                <c:pt idx="1965">
                  <c:v>-1.5625E-2</c:v>
                </c:pt>
                <c:pt idx="1966">
                  <c:v>0</c:v>
                </c:pt>
                <c:pt idx="1967">
                  <c:v>0</c:v>
                </c:pt>
                <c:pt idx="1968">
                  <c:v>0</c:v>
                </c:pt>
                <c:pt idx="1969">
                  <c:v>-1.5625E-2</c:v>
                </c:pt>
                <c:pt idx="1970">
                  <c:v>0</c:v>
                </c:pt>
                <c:pt idx="1971">
                  <c:v>0</c:v>
                </c:pt>
                <c:pt idx="1972">
                  <c:v>-1.5625E-2</c:v>
                </c:pt>
                <c:pt idx="1973">
                  <c:v>0</c:v>
                </c:pt>
                <c:pt idx="1974">
                  <c:v>0</c:v>
                </c:pt>
                <c:pt idx="1975">
                  <c:v>0</c:v>
                </c:pt>
                <c:pt idx="1976">
                  <c:v>-1.5625E-2</c:v>
                </c:pt>
                <c:pt idx="1977">
                  <c:v>1.5625E-2</c:v>
                </c:pt>
                <c:pt idx="1978">
                  <c:v>1.5625E-2</c:v>
                </c:pt>
                <c:pt idx="1979">
                  <c:v>0</c:v>
                </c:pt>
                <c:pt idx="1980">
                  <c:v>-1.5625E-2</c:v>
                </c:pt>
                <c:pt idx="1981">
                  <c:v>0</c:v>
                </c:pt>
                <c:pt idx="1982">
                  <c:v>1.5625E-2</c:v>
                </c:pt>
                <c:pt idx="1983">
                  <c:v>0</c:v>
                </c:pt>
                <c:pt idx="1984">
                  <c:v>0</c:v>
                </c:pt>
                <c:pt idx="1985">
                  <c:v>1.5625E-2</c:v>
                </c:pt>
                <c:pt idx="1986">
                  <c:v>0</c:v>
                </c:pt>
                <c:pt idx="1987">
                  <c:v>0</c:v>
                </c:pt>
                <c:pt idx="1988">
                  <c:v>0</c:v>
                </c:pt>
                <c:pt idx="1989">
                  <c:v>0</c:v>
                </c:pt>
                <c:pt idx="1990">
                  <c:v>0</c:v>
                </c:pt>
                <c:pt idx="1991">
                  <c:v>0</c:v>
                </c:pt>
                <c:pt idx="1992">
                  <c:v>0</c:v>
                </c:pt>
                <c:pt idx="1993">
                  <c:v>0</c:v>
                </c:pt>
                <c:pt idx="1994">
                  <c:v>0</c:v>
                </c:pt>
                <c:pt idx="1995">
                  <c:v>1.5625E-2</c:v>
                </c:pt>
                <c:pt idx="1996">
                  <c:v>0</c:v>
                </c:pt>
                <c:pt idx="1997">
                  <c:v>0</c:v>
                </c:pt>
                <c:pt idx="1998">
                  <c:v>1.5625E-2</c:v>
                </c:pt>
                <c:pt idx="1999">
                  <c:v>0</c:v>
                </c:pt>
                <c:pt idx="2000">
                  <c:v>0</c:v>
                </c:pt>
                <c:pt idx="2001">
                  <c:v>0</c:v>
                </c:pt>
                <c:pt idx="2002">
                  <c:v>0</c:v>
                </c:pt>
                <c:pt idx="2003">
                  <c:v>0</c:v>
                </c:pt>
                <c:pt idx="2004">
                  <c:v>0</c:v>
                </c:pt>
                <c:pt idx="2005">
                  <c:v>0</c:v>
                </c:pt>
                <c:pt idx="2006">
                  <c:v>1.5625E-2</c:v>
                </c:pt>
                <c:pt idx="2007">
                  <c:v>0</c:v>
                </c:pt>
                <c:pt idx="2008">
                  <c:v>0</c:v>
                </c:pt>
                <c:pt idx="2009">
                  <c:v>-1.5625E-2</c:v>
                </c:pt>
                <c:pt idx="2010">
                  <c:v>0</c:v>
                </c:pt>
                <c:pt idx="2011">
                  <c:v>0</c:v>
                </c:pt>
                <c:pt idx="2012">
                  <c:v>0</c:v>
                </c:pt>
                <c:pt idx="2013">
                  <c:v>0</c:v>
                </c:pt>
                <c:pt idx="2014">
                  <c:v>0</c:v>
                </c:pt>
                <c:pt idx="2015">
                  <c:v>0</c:v>
                </c:pt>
                <c:pt idx="2016">
                  <c:v>1.5625E-2</c:v>
                </c:pt>
                <c:pt idx="2017">
                  <c:v>-1.5625E-2</c:v>
                </c:pt>
                <c:pt idx="2018">
                  <c:v>0</c:v>
                </c:pt>
                <c:pt idx="2019">
                  <c:v>-1.5625E-2</c:v>
                </c:pt>
                <c:pt idx="2020">
                  <c:v>0</c:v>
                </c:pt>
                <c:pt idx="2021">
                  <c:v>0</c:v>
                </c:pt>
                <c:pt idx="2022">
                  <c:v>0</c:v>
                </c:pt>
                <c:pt idx="2023">
                  <c:v>0</c:v>
                </c:pt>
                <c:pt idx="2024">
                  <c:v>0</c:v>
                </c:pt>
                <c:pt idx="2025">
                  <c:v>0</c:v>
                </c:pt>
                <c:pt idx="2026">
                  <c:v>0</c:v>
                </c:pt>
                <c:pt idx="2027">
                  <c:v>-1.5625E-2</c:v>
                </c:pt>
                <c:pt idx="2028">
                  <c:v>0</c:v>
                </c:pt>
                <c:pt idx="2029">
                  <c:v>0</c:v>
                </c:pt>
                <c:pt idx="2030">
                  <c:v>0</c:v>
                </c:pt>
                <c:pt idx="2031">
                  <c:v>0</c:v>
                </c:pt>
                <c:pt idx="2032">
                  <c:v>0</c:v>
                </c:pt>
                <c:pt idx="2033">
                  <c:v>0</c:v>
                </c:pt>
                <c:pt idx="2034">
                  <c:v>0</c:v>
                </c:pt>
                <c:pt idx="2035">
                  <c:v>0</c:v>
                </c:pt>
                <c:pt idx="2036">
                  <c:v>0</c:v>
                </c:pt>
                <c:pt idx="2037">
                  <c:v>0</c:v>
                </c:pt>
                <c:pt idx="2038">
                  <c:v>0</c:v>
                </c:pt>
                <c:pt idx="2039">
                  <c:v>-1.5625E-2</c:v>
                </c:pt>
                <c:pt idx="2040">
                  <c:v>0</c:v>
                </c:pt>
                <c:pt idx="2041">
                  <c:v>0</c:v>
                </c:pt>
                <c:pt idx="2042">
                  <c:v>0</c:v>
                </c:pt>
                <c:pt idx="2043">
                  <c:v>0</c:v>
                </c:pt>
                <c:pt idx="2044">
                  <c:v>0</c:v>
                </c:pt>
                <c:pt idx="2045">
                  <c:v>0</c:v>
                </c:pt>
                <c:pt idx="2046">
                  <c:v>0</c:v>
                </c:pt>
                <c:pt idx="2047">
                  <c:v>0</c:v>
                </c:pt>
                <c:pt idx="2048">
                  <c:v>1.5625E-2</c:v>
                </c:pt>
                <c:pt idx="2049">
                  <c:v>0</c:v>
                </c:pt>
                <c:pt idx="2050">
                  <c:v>0</c:v>
                </c:pt>
                <c:pt idx="2051">
                  <c:v>1.5625E-2</c:v>
                </c:pt>
                <c:pt idx="2052">
                  <c:v>0</c:v>
                </c:pt>
                <c:pt idx="2053">
                  <c:v>0</c:v>
                </c:pt>
                <c:pt idx="2054">
                  <c:v>0</c:v>
                </c:pt>
                <c:pt idx="2055">
                  <c:v>0</c:v>
                </c:pt>
                <c:pt idx="2056">
                  <c:v>1.5625E-2</c:v>
                </c:pt>
                <c:pt idx="2057">
                  <c:v>0</c:v>
                </c:pt>
                <c:pt idx="2058">
                  <c:v>-1.5625E-2</c:v>
                </c:pt>
                <c:pt idx="2059">
                  <c:v>1.5625E-2</c:v>
                </c:pt>
                <c:pt idx="2060">
                  <c:v>-1.5625E-2</c:v>
                </c:pt>
                <c:pt idx="2061">
                  <c:v>0</c:v>
                </c:pt>
                <c:pt idx="2062">
                  <c:v>0</c:v>
                </c:pt>
                <c:pt idx="2063">
                  <c:v>0</c:v>
                </c:pt>
                <c:pt idx="2064">
                  <c:v>0</c:v>
                </c:pt>
                <c:pt idx="2065">
                  <c:v>0</c:v>
                </c:pt>
                <c:pt idx="2066">
                  <c:v>1.5625E-2</c:v>
                </c:pt>
                <c:pt idx="2067">
                  <c:v>0</c:v>
                </c:pt>
                <c:pt idx="2068">
                  <c:v>-1.5625E-2</c:v>
                </c:pt>
                <c:pt idx="2069">
                  <c:v>0</c:v>
                </c:pt>
                <c:pt idx="2070">
                  <c:v>0</c:v>
                </c:pt>
                <c:pt idx="2071">
                  <c:v>1.5625E-2</c:v>
                </c:pt>
                <c:pt idx="2072">
                  <c:v>0</c:v>
                </c:pt>
                <c:pt idx="2073">
                  <c:v>0</c:v>
                </c:pt>
                <c:pt idx="2074">
                  <c:v>0</c:v>
                </c:pt>
                <c:pt idx="2075">
                  <c:v>0</c:v>
                </c:pt>
                <c:pt idx="2076">
                  <c:v>0</c:v>
                </c:pt>
                <c:pt idx="2077">
                  <c:v>0</c:v>
                </c:pt>
                <c:pt idx="2078">
                  <c:v>0</c:v>
                </c:pt>
                <c:pt idx="2079">
                  <c:v>0</c:v>
                </c:pt>
                <c:pt idx="2080">
                  <c:v>-1.5625E-2</c:v>
                </c:pt>
                <c:pt idx="2081">
                  <c:v>0</c:v>
                </c:pt>
                <c:pt idx="2082">
                  <c:v>0</c:v>
                </c:pt>
                <c:pt idx="2083">
                  <c:v>0</c:v>
                </c:pt>
                <c:pt idx="2084">
                  <c:v>0</c:v>
                </c:pt>
                <c:pt idx="2085">
                  <c:v>0</c:v>
                </c:pt>
                <c:pt idx="2086">
                  <c:v>1.5625E-2</c:v>
                </c:pt>
                <c:pt idx="2087">
                  <c:v>0</c:v>
                </c:pt>
                <c:pt idx="2088">
                  <c:v>0</c:v>
                </c:pt>
                <c:pt idx="2089">
                  <c:v>1.5625E-2</c:v>
                </c:pt>
                <c:pt idx="2090">
                  <c:v>0</c:v>
                </c:pt>
                <c:pt idx="2091">
                  <c:v>0</c:v>
                </c:pt>
                <c:pt idx="2092">
                  <c:v>0</c:v>
                </c:pt>
                <c:pt idx="2093">
                  <c:v>0</c:v>
                </c:pt>
                <c:pt idx="2094">
                  <c:v>0</c:v>
                </c:pt>
                <c:pt idx="2095">
                  <c:v>0</c:v>
                </c:pt>
                <c:pt idx="2096">
                  <c:v>0</c:v>
                </c:pt>
                <c:pt idx="2097">
                  <c:v>-1.5625E-2</c:v>
                </c:pt>
                <c:pt idx="2098">
                  <c:v>0</c:v>
                </c:pt>
                <c:pt idx="2099">
                  <c:v>1.5625E-2</c:v>
                </c:pt>
                <c:pt idx="2100">
                  <c:v>0</c:v>
                </c:pt>
                <c:pt idx="2101">
                  <c:v>0</c:v>
                </c:pt>
                <c:pt idx="2102">
                  <c:v>0</c:v>
                </c:pt>
                <c:pt idx="2103">
                  <c:v>1.5625E-2</c:v>
                </c:pt>
                <c:pt idx="2104">
                  <c:v>0</c:v>
                </c:pt>
                <c:pt idx="2105">
                  <c:v>0</c:v>
                </c:pt>
                <c:pt idx="2106">
                  <c:v>0</c:v>
                </c:pt>
                <c:pt idx="2107">
                  <c:v>0</c:v>
                </c:pt>
                <c:pt idx="2108">
                  <c:v>1.5625E-2</c:v>
                </c:pt>
                <c:pt idx="2109">
                  <c:v>0</c:v>
                </c:pt>
                <c:pt idx="2110">
                  <c:v>0</c:v>
                </c:pt>
                <c:pt idx="2111">
                  <c:v>0</c:v>
                </c:pt>
                <c:pt idx="2112">
                  <c:v>0</c:v>
                </c:pt>
                <c:pt idx="2113">
                  <c:v>1.5625E-2</c:v>
                </c:pt>
                <c:pt idx="2114">
                  <c:v>0</c:v>
                </c:pt>
                <c:pt idx="2115">
                  <c:v>0</c:v>
                </c:pt>
                <c:pt idx="2116">
                  <c:v>0</c:v>
                </c:pt>
                <c:pt idx="2117">
                  <c:v>0</c:v>
                </c:pt>
                <c:pt idx="2118">
                  <c:v>0</c:v>
                </c:pt>
                <c:pt idx="2119">
                  <c:v>0</c:v>
                </c:pt>
                <c:pt idx="2120">
                  <c:v>0</c:v>
                </c:pt>
                <c:pt idx="2121">
                  <c:v>1.5625E-2</c:v>
                </c:pt>
                <c:pt idx="2122">
                  <c:v>0</c:v>
                </c:pt>
                <c:pt idx="2123">
                  <c:v>0</c:v>
                </c:pt>
                <c:pt idx="2124">
                  <c:v>0</c:v>
                </c:pt>
                <c:pt idx="2125">
                  <c:v>0</c:v>
                </c:pt>
                <c:pt idx="2126">
                  <c:v>1.5625E-2</c:v>
                </c:pt>
                <c:pt idx="2127">
                  <c:v>0</c:v>
                </c:pt>
                <c:pt idx="2128">
                  <c:v>0</c:v>
                </c:pt>
                <c:pt idx="2129">
                  <c:v>0</c:v>
                </c:pt>
                <c:pt idx="2130">
                  <c:v>0</c:v>
                </c:pt>
                <c:pt idx="2131">
                  <c:v>0</c:v>
                </c:pt>
                <c:pt idx="2132">
                  <c:v>1.5625E-2</c:v>
                </c:pt>
                <c:pt idx="2133">
                  <c:v>0</c:v>
                </c:pt>
                <c:pt idx="2134">
                  <c:v>0</c:v>
                </c:pt>
                <c:pt idx="2135">
                  <c:v>0</c:v>
                </c:pt>
                <c:pt idx="2136">
                  <c:v>1.5625E-2</c:v>
                </c:pt>
                <c:pt idx="2137">
                  <c:v>1.5625E-2</c:v>
                </c:pt>
                <c:pt idx="2138">
                  <c:v>0</c:v>
                </c:pt>
                <c:pt idx="2139">
                  <c:v>1.5625E-2</c:v>
                </c:pt>
                <c:pt idx="2140">
                  <c:v>0</c:v>
                </c:pt>
                <c:pt idx="2141">
                  <c:v>0</c:v>
                </c:pt>
                <c:pt idx="2142">
                  <c:v>1.5625E-2</c:v>
                </c:pt>
                <c:pt idx="2143">
                  <c:v>0</c:v>
                </c:pt>
                <c:pt idx="2144">
                  <c:v>1.5625E-2</c:v>
                </c:pt>
                <c:pt idx="2145">
                  <c:v>0</c:v>
                </c:pt>
                <c:pt idx="2146">
                  <c:v>0</c:v>
                </c:pt>
                <c:pt idx="2147">
                  <c:v>1.5625E-2</c:v>
                </c:pt>
                <c:pt idx="2148">
                  <c:v>0</c:v>
                </c:pt>
                <c:pt idx="2149">
                  <c:v>1.5625E-2</c:v>
                </c:pt>
                <c:pt idx="2150">
                  <c:v>-1.5625E-2</c:v>
                </c:pt>
                <c:pt idx="2151">
                  <c:v>1.5625E-2</c:v>
                </c:pt>
                <c:pt idx="2152">
                  <c:v>0</c:v>
                </c:pt>
                <c:pt idx="2153">
                  <c:v>0</c:v>
                </c:pt>
                <c:pt idx="2154">
                  <c:v>0</c:v>
                </c:pt>
                <c:pt idx="2155">
                  <c:v>0</c:v>
                </c:pt>
                <c:pt idx="2156">
                  <c:v>0</c:v>
                </c:pt>
                <c:pt idx="2157">
                  <c:v>0</c:v>
                </c:pt>
                <c:pt idx="2158">
                  <c:v>1.5625E-2</c:v>
                </c:pt>
                <c:pt idx="2159">
                  <c:v>1.5625E-2</c:v>
                </c:pt>
                <c:pt idx="2160">
                  <c:v>0</c:v>
                </c:pt>
                <c:pt idx="2161">
                  <c:v>1.5625E-2</c:v>
                </c:pt>
                <c:pt idx="2162">
                  <c:v>0</c:v>
                </c:pt>
                <c:pt idx="2163">
                  <c:v>-1.5625E-2</c:v>
                </c:pt>
                <c:pt idx="2164">
                  <c:v>0</c:v>
                </c:pt>
                <c:pt idx="2165">
                  <c:v>0</c:v>
                </c:pt>
                <c:pt idx="2166">
                  <c:v>0</c:v>
                </c:pt>
                <c:pt idx="2167">
                  <c:v>0</c:v>
                </c:pt>
                <c:pt idx="2168">
                  <c:v>0</c:v>
                </c:pt>
                <c:pt idx="2169">
                  <c:v>0</c:v>
                </c:pt>
                <c:pt idx="2170">
                  <c:v>-1.5625E-2</c:v>
                </c:pt>
                <c:pt idx="2171">
                  <c:v>0</c:v>
                </c:pt>
                <c:pt idx="2172">
                  <c:v>0</c:v>
                </c:pt>
                <c:pt idx="2173">
                  <c:v>0</c:v>
                </c:pt>
                <c:pt idx="2174">
                  <c:v>0</c:v>
                </c:pt>
                <c:pt idx="2175">
                  <c:v>0</c:v>
                </c:pt>
                <c:pt idx="2176">
                  <c:v>0</c:v>
                </c:pt>
                <c:pt idx="2177">
                  <c:v>0</c:v>
                </c:pt>
                <c:pt idx="2178">
                  <c:v>0</c:v>
                </c:pt>
                <c:pt idx="2179">
                  <c:v>0</c:v>
                </c:pt>
                <c:pt idx="2180">
                  <c:v>0</c:v>
                </c:pt>
                <c:pt idx="2181">
                  <c:v>0</c:v>
                </c:pt>
                <c:pt idx="2182">
                  <c:v>1.5625E-2</c:v>
                </c:pt>
                <c:pt idx="2183">
                  <c:v>1.5625E-2</c:v>
                </c:pt>
                <c:pt idx="2184">
                  <c:v>0</c:v>
                </c:pt>
                <c:pt idx="2185">
                  <c:v>0</c:v>
                </c:pt>
                <c:pt idx="2186">
                  <c:v>0</c:v>
                </c:pt>
                <c:pt idx="2187">
                  <c:v>0</c:v>
                </c:pt>
                <c:pt idx="2188">
                  <c:v>0</c:v>
                </c:pt>
                <c:pt idx="2189">
                  <c:v>1.5625E-2</c:v>
                </c:pt>
                <c:pt idx="2190">
                  <c:v>0</c:v>
                </c:pt>
                <c:pt idx="2191">
                  <c:v>0</c:v>
                </c:pt>
                <c:pt idx="2192">
                  <c:v>0</c:v>
                </c:pt>
                <c:pt idx="2193">
                  <c:v>0</c:v>
                </c:pt>
                <c:pt idx="2194">
                  <c:v>0</c:v>
                </c:pt>
                <c:pt idx="2195">
                  <c:v>0</c:v>
                </c:pt>
                <c:pt idx="2196">
                  <c:v>0</c:v>
                </c:pt>
                <c:pt idx="2197">
                  <c:v>0</c:v>
                </c:pt>
                <c:pt idx="2198">
                  <c:v>0</c:v>
                </c:pt>
                <c:pt idx="2199">
                  <c:v>0</c:v>
                </c:pt>
                <c:pt idx="2200">
                  <c:v>0</c:v>
                </c:pt>
                <c:pt idx="2201">
                  <c:v>0</c:v>
                </c:pt>
                <c:pt idx="2202">
                  <c:v>0</c:v>
                </c:pt>
                <c:pt idx="2203">
                  <c:v>-1.5625E-2</c:v>
                </c:pt>
                <c:pt idx="2204">
                  <c:v>0</c:v>
                </c:pt>
                <c:pt idx="2205">
                  <c:v>-1.5625E-2</c:v>
                </c:pt>
                <c:pt idx="2206">
                  <c:v>1.5625E-2</c:v>
                </c:pt>
                <c:pt idx="2207">
                  <c:v>0</c:v>
                </c:pt>
                <c:pt idx="2208">
                  <c:v>0</c:v>
                </c:pt>
                <c:pt idx="2209">
                  <c:v>0</c:v>
                </c:pt>
                <c:pt idx="2210">
                  <c:v>0</c:v>
                </c:pt>
                <c:pt idx="2211">
                  <c:v>-1.5625E-2</c:v>
                </c:pt>
                <c:pt idx="2212">
                  <c:v>-1.5625E-2</c:v>
                </c:pt>
                <c:pt idx="2213">
                  <c:v>0</c:v>
                </c:pt>
                <c:pt idx="2214">
                  <c:v>-1.5625E-2</c:v>
                </c:pt>
                <c:pt idx="2215">
                  <c:v>0</c:v>
                </c:pt>
                <c:pt idx="2216">
                  <c:v>0</c:v>
                </c:pt>
                <c:pt idx="2217">
                  <c:v>0</c:v>
                </c:pt>
                <c:pt idx="2218">
                  <c:v>1.5625E-2</c:v>
                </c:pt>
                <c:pt idx="2219">
                  <c:v>0</c:v>
                </c:pt>
                <c:pt idx="2220">
                  <c:v>0</c:v>
                </c:pt>
                <c:pt idx="2221">
                  <c:v>1.5625E-2</c:v>
                </c:pt>
                <c:pt idx="2222">
                  <c:v>0</c:v>
                </c:pt>
                <c:pt idx="2223">
                  <c:v>-1.5625E-2</c:v>
                </c:pt>
                <c:pt idx="2224">
                  <c:v>0</c:v>
                </c:pt>
                <c:pt idx="2225">
                  <c:v>0</c:v>
                </c:pt>
                <c:pt idx="2226">
                  <c:v>-1.5625E-2</c:v>
                </c:pt>
                <c:pt idx="2227">
                  <c:v>0</c:v>
                </c:pt>
                <c:pt idx="2228">
                  <c:v>0</c:v>
                </c:pt>
                <c:pt idx="2229">
                  <c:v>-1.5625E-2</c:v>
                </c:pt>
                <c:pt idx="2230">
                  <c:v>-1.5625E-2</c:v>
                </c:pt>
                <c:pt idx="2231">
                  <c:v>0</c:v>
                </c:pt>
                <c:pt idx="2232">
                  <c:v>0</c:v>
                </c:pt>
                <c:pt idx="2233">
                  <c:v>0</c:v>
                </c:pt>
                <c:pt idx="2234">
                  <c:v>0</c:v>
                </c:pt>
                <c:pt idx="2235">
                  <c:v>0</c:v>
                </c:pt>
                <c:pt idx="2236">
                  <c:v>0</c:v>
                </c:pt>
                <c:pt idx="2237">
                  <c:v>0</c:v>
                </c:pt>
                <c:pt idx="2238">
                  <c:v>0</c:v>
                </c:pt>
                <c:pt idx="2239">
                  <c:v>0</c:v>
                </c:pt>
                <c:pt idx="2240">
                  <c:v>1.5625E-2</c:v>
                </c:pt>
                <c:pt idx="2241">
                  <c:v>0</c:v>
                </c:pt>
                <c:pt idx="2242">
                  <c:v>0</c:v>
                </c:pt>
                <c:pt idx="2243">
                  <c:v>0</c:v>
                </c:pt>
                <c:pt idx="2244">
                  <c:v>0</c:v>
                </c:pt>
                <c:pt idx="2245">
                  <c:v>0</c:v>
                </c:pt>
                <c:pt idx="2246">
                  <c:v>0</c:v>
                </c:pt>
                <c:pt idx="2247">
                  <c:v>0</c:v>
                </c:pt>
                <c:pt idx="2248">
                  <c:v>0</c:v>
                </c:pt>
                <c:pt idx="2249">
                  <c:v>0</c:v>
                </c:pt>
                <c:pt idx="2250">
                  <c:v>0</c:v>
                </c:pt>
                <c:pt idx="2251">
                  <c:v>1.5625E-2</c:v>
                </c:pt>
                <c:pt idx="2252">
                  <c:v>-3.125E-2</c:v>
                </c:pt>
                <c:pt idx="2253">
                  <c:v>-4.6874999999999986E-2</c:v>
                </c:pt>
                <c:pt idx="2254">
                  <c:v>-4.6874999999999986E-2</c:v>
                </c:pt>
                <c:pt idx="2255">
                  <c:v>-3.125E-2</c:v>
                </c:pt>
                <c:pt idx="2256">
                  <c:v>-1.5625E-2</c:v>
                </c:pt>
                <c:pt idx="2257">
                  <c:v>-4.6874999999999986E-2</c:v>
                </c:pt>
                <c:pt idx="2258">
                  <c:v>-6.25E-2</c:v>
                </c:pt>
                <c:pt idx="2259">
                  <c:v>-9.3750000000000153E-2</c:v>
                </c:pt>
                <c:pt idx="2260">
                  <c:v>-9.3750000000000153E-2</c:v>
                </c:pt>
                <c:pt idx="2261">
                  <c:v>-7.8125E-2</c:v>
                </c:pt>
                <c:pt idx="2262">
                  <c:v>-3.125E-2</c:v>
                </c:pt>
                <c:pt idx="2263">
                  <c:v>-1.5625E-2</c:v>
                </c:pt>
                <c:pt idx="2264">
                  <c:v>4.6874999999999986E-2</c:v>
                </c:pt>
                <c:pt idx="2265">
                  <c:v>7.8125E-2</c:v>
                </c:pt>
                <c:pt idx="2266">
                  <c:v>9.3750000000000153E-2</c:v>
                </c:pt>
                <c:pt idx="2267">
                  <c:v>9.3750000000000153E-2</c:v>
                </c:pt>
                <c:pt idx="2268">
                  <c:v>7.8125E-2</c:v>
                </c:pt>
              </c:numCache>
            </c:numRef>
          </c:yVal>
        </c:ser>
        <c:ser>
          <c:idx val="2"/>
          <c:order val="2"/>
          <c:tx>
            <c:strRef>
              <c:f>'PFW Graphs'!$M$1</c:f>
              <c:strCache>
                <c:ptCount val="1"/>
                <c:pt idx="0">
                  <c:v>WFW_Fast</c:v>
                </c:pt>
              </c:strCache>
            </c:strRef>
          </c:tx>
          <c:spPr>
            <a:ln>
              <a:solidFill>
                <a:srgbClr val="FFC000"/>
              </a:solidFill>
            </a:ln>
          </c:spPr>
          <c:marker>
            <c:symbol val="none"/>
          </c:marker>
          <c:xVal>
            <c:numRef>
              <c:f>'PFW Graphs'!$B$2:$B$2270</c:f>
              <c:numCache>
                <c:formatCode>General</c:formatCode>
                <c:ptCount val="2269"/>
                <c:pt idx="0">
                  <c:v>100</c:v>
                </c:pt>
                <c:pt idx="1">
                  <c:v>101</c:v>
                </c:pt>
                <c:pt idx="2">
                  <c:v>102</c:v>
                </c:pt>
                <c:pt idx="3">
                  <c:v>103</c:v>
                </c:pt>
                <c:pt idx="4">
                  <c:v>104</c:v>
                </c:pt>
                <c:pt idx="5">
                  <c:v>105</c:v>
                </c:pt>
                <c:pt idx="6">
                  <c:v>106</c:v>
                </c:pt>
                <c:pt idx="7">
                  <c:v>107</c:v>
                </c:pt>
                <c:pt idx="8">
                  <c:v>108</c:v>
                </c:pt>
                <c:pt idx="9">
                  <c:v>109</c:v>
                </c:pt>
                <c:pt idx="10">
                  <c:v>110</c:v>
                </c:pt>
                <c:pt idx="11">
                  <c:v>111</c:v>
                </c:pt>
                <c:pt idx="12">
                  <c:v>112</c:v>
                </c:pt>
                <c:pt idx="13">
                  <c:v>113</c:v>
                </c:pt>
                <c:pt idx="14">
                  <c:v>114</c:v>
                </c:pt>
                <c:pt idx="15">
                  <c:v>115</c:v>
                </c:pt>
                <c:pt idx="16">
                  <c:v>116</c:v>
                </c:pt>
                <c:pt idx="17">
                  <c:v>117</c:v>
                </c:pt>
                <c:pt idx="18">
                  <c:v>118</c:v>
                </c:pt>
                <c:pt idx="19">
                  <c:v>119</c:v>
                </c:pt>
                <c:pt idx="20">
                  <c:v>120</c:v>
                </c:pt>
                <c:pt idx="21">
                  <c:v>121</c:v>
                </c:pt>
                <c:pt idx="22">
                  <c:v>122</c:v>
                </c:pt>
                <c:pt idx="23">
                  <c:v>123</c:v>
                </c:pt>
                <c:pt idx="24">
                  <c:v>124</c:v>
                </c:pt>
                <c:pt idx="25">
                  <c:v>125</c:v>
                </c:pt>
                <c:pt idx="26">
                  <c:v>126</c:v>
                </c:pt>
                <c:pt idx="27">
                  <c:v>127</c:v>
                </c:pt>
                <c:pt idx="28">
                  <c:v>128</c:v>
                </c:pt>
                <c:pt idx="29">
                  <c:v>129</c:v>
                </c:pt>
                <c:pt idx="30">
                  <c:v>130</c:v>
                </c:pt>
                <c:pt idx="31">
                  <c:v>131</c:v>
                </c:pt>
                <c:pt idx="32">
                  <c:v>132</c:v>
                </c:pt>
                <c:pt idx="33">
                  <c:v>133</c:v>
                </c:pt>
                <c:pt idx="34">
                  <c:v>134</c:v>
                </c:pt>
                <c:pt idx="35">
                  <c:v>135</c:v>
                </c:pt>
                <c:pt idx="36">
                  <c:v>136</c:v>
                </c:pt>
                <c:pt idx="37">
                  <c:v>137</c:v>
                </c:pt>
                <c:pt idx="38">
                  <c:v>138</c:v>
                </c:pt>
                <c:pt idx="39">
                  <c:v>139</c:v>
                </c:pt>
                <c:pt idx="40">
                  <c:v>140</c:v>
                </c:pt>
                <c:pt idx="41">
                  <c:v>141</c:v>
                </c:pt>
                <c:pt idx="42">
                  <c:v>142</c:v>
                </c:pt>
                <c:pt idx="43">
                  <c:v>143</c:v>
                </c:pt>
                <c:pt idx="44">
                  <c:v>144</c:v>
                </c:pt>
                <c:pt idx="45">
                  <c:v>145</c:v>
                </c:pt>
                <c:pt idx="46">
                  <c:v>146</c:v>
                </c:pt>
                <c:pt idx="47">
                  <c:v>147</c:v>
                </c:pt>
                <c:pt idx="48">
                  <c:v>148</c:v>
                </c:pt>
                <c:pt idx="49">
                  <c:v>149</c:v>
                </c:pt>
                <c:pt idx="50">
                  <c:v>150</c:v>
                </c:pt>
                <c:pt idx="51">
                  <c:v>151</c:v>
                </c:pt>
                <c:pt idx="52">
                  <c:v>152</c:v>
                </c:pt>
                <c:pt idx="53">
                  <c:v>153</c:v>
                </c:pt>
                <c:pt idx="54">
                  <c:v>154</c:v>
                </c:pt>
                <c:pt idx="55">
                  <c:v>155</c:v>
                </c:pt>
                <c:pt idx="56">
                  <c:v>156</c:v>
                </c:pt>
                <c:pt idx="57">
                  <c:v>157</c:v>
                </c:pt>
                <c:pt idx="58">
                  <c:v>158</c:v>
                </c:pt>
                <c:pt idx="59">
                  <c:v>159</c:v>
                </c:pt>
                <c:pt idx="60">
                  <c:v>160</c:v>
                </c:pt>
                <c:pt idx="61">
                  <c:v>161</c:v>
                </c:pt>
                <c:pt idx="62">
                  <c:v>162</c:v>
                </c:pt>
                <c:pt idx="63">
                  <c:v>163</c:v>
                </c:pt>
                <c:pt idx="64">
                  <c:v>164</c:v>
                </c:pt>
                <c:pt idx="65">
                  <c:v>165</c:v>
                </c:pt>
                <c:pt idx="66">
                  <c:v>166</c:v>
                </c:pt>
                <c:pt idx="67">
                  <c:v>167</c:v>
                </c:pt>
                <c:pt idx="68">
                  <c:v>168</c:v>
                </c:pt>
                <c:pt idx="69">
                  <c:v>169</c:v>
                </c:pt>
                <c:pt idx="70">
                  <c:v>170</c:v>
                </c:pt>
                <c:pt idx="71">
                  <c:v>171</c:v>
                </c:pt>
                <c:pt idx="72">
                  <c:v>172</c:v>
                </c:pt>
                <c:pt idx="73">
                  <c:v>173</c:v>
                </c:pt>
                <c:pt idx="74">
                  <c:v>174</c:v>
                </c:pt>
                <c:pt idx="75">
                  <c:v>175</c:v>
                </c:pt>
                <c:pt idx="76">
                  <c:v>176</c:v>
                </c:pt>
                <c:pt idx="77">
                  <c:v>177</c:v>
                </c:pt>
                <c:pt idx="78">
                  <c:v>178</c:v>
                </c:pt>
                <c:pt idx="79">
                  <c:v>179</c:v>
                </c:pt>
                <c:pt idx="80">
                  <c:v>180</c:v>
                </c:pt>
                <c:pt idx="81">
                  <c:v>181</c:v>
                </c:pt>
                <c:pt idx="82">
                  <c:v>182</c:v>
                </c:pt>
                <c:pt idx="83">
                  <c:v>183</c:v>
                </c:pt>
                <c:pt idx="84">
                  <c:v>184</c:v>
                </c:pt>
                <c:pt idx="85">
                  <c:v>185</c:v>
                </c:pt>
                <c:pt idx="86">
                  <c:v>186</c:v>
                </c:pt>
                <c:pt idx="87">
                  <c:v>187</c:v>
                </c:pt>
                <c:pt idx="88">
                  <c:v>188</c:v>
                </c:pt>
                <c:pt idx="89">
                  <c:v>189</c:v>
                </c:pt>
                <c:pt idx="90">
                  <c:v>190</c:v>
                </c:pt>
                <c:pt idx="91">
                  <c:v>191</c:v>
                </c:pt>
                <c:pt idx="92">
                  <c:v>192</c:v>
                </c:pt>
                <c:pt idx="93">
                  <c:v>193</c:v>
                </c:pt>
                <c:pt idx="94">
                  <c:v>194</c:v>
                </c:pt>
                <c:pt idx="95">
                  <c:v>195</c:v>
                </c:pt>
                <c:pt idx="96">
                  <c:v>196</c:v>
                </c:pt>
                <c:pt idx="97">
                  <c:v>197</c:v>
                </c:pt>
                <c:pt idx="98">
                  <c:v>198</c:v>
                </c:pt>
                <c:pt idx="99">
                  <c:v>199</c:v>
                </c:pt>
                <c:pt idx="100">
                  <c:v>200</c:v>
                </c:pt>
                <c:pt idx="101">
                  <c:v>201</c:v>
                </c:pt>
                <c:pt idx="102">
                  <c:v>202</c:v>
                </c:pt>
                <c:pt idx="103">
                  <c:v>203</c:v>
                </c:pt>
                <c:pt idx="104">
                  <c:v>204</c:v>
                </c:pt>
                <c:pt idx="105">
                  <c:v>205</c:v>
                </c:pt>
                <c:pt idx="106">
                  <c:v>206</c:v>
                </c:pt>
                <c:pt idx="107">
                  <c:v>207</c:v>
                </c:pt>
                <c:pt idx="108">
                  <c:v>208</c:v>
                </c:pt>
                <c:pt idx="109">
                  <c:v>209</c:v>
                </c:pt>
                <c:pt idx="110">
                  <c:v>210</c:v>
                </c:pt>
                <c:pt idx="111">
                  <c:v>211</c:v>
                </c:pt>
                <c:pt idx="112">
                  <c:v>212</c:v>
                </c:pt>
                <c:pt idx="113">
                  <c:v>213</c:v>
                </c:pt>
                <c:pt idx="114">
                  <c:v>214</c:v>
                </c:pt>
                <c:pt idx="115">
                  <c:v>215</c:v>
                </c:pt>
                <c:pt idx="116">
                  <c:v>216</c:v>
                </c:pt>
                <c:pt idx="117">
                  <c:v>217</c:v>
                </c:pt>
                <c:pt idx="118">
                  <c:v>218</c:v>
                </c:pt>
                <c:pt idx="119">
                  <c:v>219</c:v>
                </c:pt>
                <c:pt idx="120">
                  <c:v>220</c:v>
                </c:pt>
                <c:pt idx="121">
                  <c:v>221</c:v>
                </c:pt>
                <c:pt idx="122">
                  <c:v>222</c:v>
                </c:pt>
                <c:pt idx="123">
                  <c:v>223</c:v>
                </c:pt>
                <c:pt idx="124">
                  <c:v>224</c:v>
                </c:pt>
                <c:pt idx="125">
                  <c:v>225</c:v>
                </c:pt>
                <c:pt idx="126">
                  <c:v>226</c:v>
                </c:pt>
                <c:pt idx="127">
                  <c:v>227</c:v>
                </c:pt>
                <c:pt idx="128">
                  <c:v>228</c:v>
                </c:pt>
                <c:pt idx="129">
                  <c:v>229</c:v>
                </c:pt>
                <c:pt idx="130">
                  <c:v>230</c:v>
                </c:pt>
                <c:pt idx="131">
                  <c:v>231</c:v>
                </c:pt>
                <c:pt idx="132">
                  <c:v>232</c:v>
                </c:pt>
                <c:pt idx="133">
                  <c:v>233</c:v>
                </c:pt>
                <c:pt idx="134">
                  <c:v>234</c:v>
                </c:pt>
                <c:pt idx="135">
                  <c:v>235</c:v>
                </c:pt>
                <c:pt idx="136">
                  <c:v>236</c:v>
                </c:pt>
                <c:pt idx="137">
                  <c:v>237</c:v>
                </c:pt>
                <c:pt idx="138">
                  <c:v>238</c:v>
                </c:pt>
                <c:pt idx="139">
                  <c:v>239</c:v>
                </c:pt>
                <c:pt idx="140">
                  <c:v>240</c:v>
                </c:pt>
                <c:pt idx="141">
                  <c:v>241</c:v>
                </c:pt>
                <c:pt idx="142">
                  <c:v>242</c:v>
                </c:pt>
                <c:pt idx="143">
                  <c:v>243</c:v>
                </c:pt>
                <c:pt idx="144">
                  <c:v>244</c:v>
                </c:pt>
                <c:pt idx="145">
                  <c:v>245</c:v>
                </c:pt>
                <c:pt idx="146">
                  <c:v>246</c:v>
                </c:pt>
                <c:pt idx="147">
                  <c:v>247</c:v>
                </c:pt>
                <c:pt idx="148">
                  <c:v>248</c:v>
                </c:pt>
                <c:pt idx="149">
                  <c:v>249</c:v>
                </c:pt>
                <c:pt idx="150">
                  <c:v>250</c:v>
                </c:pt>
                <c:pt idx="151">
                  <c:v>251</c:v>
                </c:pt>
                <c:pt idx="152">
                  <c:v>252</c:v>
                </c:pt>
                <c:pt idx="153">
                  <c:v>253</c:v>
                </c:pt>
                <c:pt idx="154">
                  <c:v>254</c:v>
                </c:pt>
                <c:pt idx="155">
                  <c:v>255</c:v>
                </c:pt>
                <c:pt idx="156">
                  <c:v>256</c:v>
                </c:pt>
                <c:pt idx="157">
                  <c:v>257</c:v>
                </c:pt>
                <c:pt idx="158">
                  <c:v>258</c:v>
                </c:pt>
                <c:pt idx="159">
                  <c:v>259</c:v>
                </c:pt>
                <c:pt idx="160">
                  <c:v>260</c:v>
                </c:pt>
                <c:pt idx="161">
                  <c:v>261</c:v>
                </c:pt>
                <c:pt idx="162">
                  <c:v>262</c:v>
                </c:pt>
                <c:pt idx="163">
                  <c:v>263</c:v>
                </c:pt>
                <c:pt idx="164">
                  <c:v>264</c:v>
                </c:pt>
                <c:pt idx="165">
                  <c:v>265</c:v>
                </c:pt>
                <c:pt idx="166">
                  <c:v>266</c:v>
                </c:pt>
                <c:pt idx="167">
                  <c:v>267</c:v>
                </c:pt>
                <c:pt idx="168">
                  <c:v>268</c:v>
                </c:pt>
                <c:pt idx="169">
                  <c:v>269</c:v>
                </c:pt>
                <c:pt idx="170">
                  <c:v>270</c:v>
                </c:pt>
                <c:pt idx="171">
                  <c:v>271</c:v>
                </c:pt>
                <c:pt idx="172">
                  <c:v>272</c:v>
                </c:pt>
                <c:pt idx="173">
                  <c:v>273</c:v>
                </c:pt>
                <c:pt idx="174">
                  <c:v>274</c:v>
                </c:pt>
                <c:pt idx="175">
                  <c:v>275</c:v>
                </c:pt>
                <c:pt idx="176">
                  <c:v>276</c:v>
                </c:pt>
                <c:pt idx="177">
                  <c:v>277</c:v>
                </c:pt>
                <c:pt idx="178">
                  <c:v>278</c:v>
                </c:pt>
                <c:pt idx="179">
                  <c:v>279</c:v>
                </c:pt>
                <c:pt idx="180">
                  <c:v>280</c:v>
                </c:pt>
                <c:pt idx="181">
                  <c:v>281</c:v>
                </c:pt>
                <c:pt idx="182">
                  <c:v>282</c:v>
                </c:pt>
                <c:pt idx="183">
                  <c:v>283</c:v>
                </c:pt>
                <c:pt idx="184">
                  <c:v>284</c:v>
                </c:pt>
                <c:pt idx="185">
                  <c:v>285</c:v>
                </c:pt>
                <c:pt idx="186">
                  <c:v>286</c:v>
                </c:pt>
                <c:pt idx="187">
                  <c:v>287</c:v>
                </c:pt>
                <c:pt idx="188">
                  <c:v>288</c:v>
                </c:pt>
                <c:pt idx="189">
                  <c:v>289</c:v>
                </c:pt>
                <c:pt idx="190">
                  <c:v>290</c:v>
                </c:pt>
                <c:pt idx="191">
                  <c:v>291</c:v>
                </c:pt>
                <c:pt idx="192">
                  <c:v>292</c:v>
                </c:pt>
                <c:pt idx="193">
                  <c:v>293</c:v>
                </c:pt>
                <c:pt idx="194">
                  <c:v>294</c:v>
                </c:pt>
                <c:pt idx="195">
                  <c:v>295</c:v>
                </c:pt>
                <c:pt idx="196">
                  <c:v>296</c:v>
                </c:pt>
                <c:pt idx="197">
                  <c:v>297</c:v>
                </c:pt>
                <c:pt idx="198">
                  <c:v>298</c:v>
                </c:pt>
                <c:pt idx="199">
                  <c:v>299</c:v>
                </c:pt>
                <c:pt idx="200">
                  <c:v>300</c:v>
                </c:pt>
                <c:pt idx="201">
                  <c:v>301</c:v>
                </c:pt>
                <c:pt idx="202">
                  <c:v>302</c:v>
                </c:pt>
                <c:pt idx="203">
                  <c:v>303</c:v>
                </c:pt>
                <c:pt idx="204">
                  <c:v>304</c:v>
                </c:pt>
                <c:pt idx="205">
                  <c:v>305</c:v>
                </c:pt>
                <c:pt idx="206">
                  <c:v>306</c:v>
                </c:pt>
                <c:pt idx="207">
                  <c:v>307</c:v>
                </c:pt>
                <c:pt idx="208">
                  <c:v>308</c:v>
                </c:pt>
                <c:pt idx="209">
                  <c:v>309</c:v>
                </c:pt>
                <c:pt idx="210">
                  <c:v>310</c:v>
                </c:pt>
                <c:pt idx="211">
                  <c:v>311</c:v>
                </c:pt>
                <c:pt idx="212">
                  <c:v>312</c:v>
                </c:pt>
                <c:pt idx="213">
                  <c:v>313</c:v>
                </c:pt>
                <c:pt idx="214">
                  <c:v>314</c:v>
                </c:pt>
                <c:pt idx="215">
                  <c:v>315</c:v>
                </c:pt>
                <c:pt idx="216">
                  <c:v>316</c:v>
                </c:pt>
                <c:pt idx="217">
                  <c:v>317</c:v>
                </c:pt>
                <c:pt idx="218">
                  <c:v>318</c:v>
                </c:pt>
                <c:pt idx="219">
                  <c:v>319</c:v>
                </c:pt>
                <c:pt idx="220">
                  <c:v>320</c:v>
                </c:pt>
                <c:pt idx="221">
                  <c:v>321</c:v>
                </c:pt>
                <c:pt idx="222">
                  <c:v>322</c:v>
                </c:pt>
                <c:pt idx="223">
                  <c:v>323</c:v>
                </c:pt>
                <c:pt idx="224">
                  <c:v>324</c:v>
                </c:pt>
                <c:pt idx="225">
                  <c:v>325</c:v>
                </c:pt>
                <c:pt idx="226">
                  <c:v>326</c:v>
                </c:pt>
                <c:pt idx="227">
                  <c:v>327</c:v>
                </c:pt>
                <c:pt idx="228">
                  <c:v>328</c:v>
                </c:pt>
                <c:pt idx="229">
                  <c:v>329</c:v>
                </c:pt>
                <c:pt idx="230">
                  <c:v>330</c:v>
                </c:pt>
                <c:pt idx="231">
                  <c:v>331</c:v>
                </c:pt>
                <c:pt idx="232">
                  <c:v>332</c:v>
                </c:pt>
                <c:pt idx="233">
                  <c:v>333</c:v>
                </c:pt>
                <c:pt idx="234">
                  <c:v>334</c:v>
                </c:pt>
                <c:pt idx="235">
                  <c:v>335</c:v>
                </c:pt>
                <c:pt idx="236">
                  <c:v>336</c:v>
                </c:pt>
                <c:pt idx="237">
                  <c:v>337</c:v>
                </c:pt>
                <c:pt idx="238">
                  <c:v>338</c:v>
                </c:pt>
                <c:pt idx="239">
                  <c:v>339</c:v>
                </c:pt>
                <c:pt idx="240">
                  <c:v>340</c:v>
                </c:pt>
                <c:pt idx="241">
                  <c:v>341</c:v>
                </c:pt>
                <c:pt idx="242">
                  <c:v>342</c:v>
                </c:pt>
                <c:pt idx="243">
                  <c:v>343</c:v>
                </c:pt>
                <c:pt idx="244">
                  <c:v>344</c:v>
                </c:pt>
                <c:pt idx="245">
                  <c:v>345</c:v>
                </c:pt>
                <c:pt idx="246">
                  <c:v>346</c:v>
                </c:pt>
                <c:pt idx="247">
                  <c:v>347</c:v>
                </c:pt>
                <c:pt idx="248">
                  <c:v>348</c:v>
                </c:pt>
                <c:pt idx="249">
                  <c:v>349</c:v>
                </c:pt>
                <c:pt idx="250">
                  <c:v>350</c:v>
                </c:pt>
                <c:pt idx="251">
                  <c:v>351</c:v>
                </c:pt>
                <c:pt idx="252">
                  <c:v>352</c:v>
                </c:pt>
                <c:pt idx="253">
                  <c:v>353</c:v>
                </c:pt>
                <c:pt idx="254">
                  <c:v>354</c:v>
                </c:pt>
                <c:pt idx="255">
                  <c:v>355</c:v>
                </c:pt>
                <c:pt idx="256">
                  <c:v>356</c:v>
                </c:pt>
                <c:pt idx="257">
                  <c:v>357</c:v>
                </c:pt>
                <c:pt idx="258">
                  <c:v>358</c:v>
                </c:pt>
                <c:pt idx="259">
                  <c:v>359</c:v>
                </c:pt>
                <c:pt idx="260">
                  <c:v>360</c:v>
                </c:pt>
                <c:pt idx="261">
                  <c:v>361</c:v>
                </c:pt>
                <c:pt idx="262">
                  <c:v>362</c:v>
                </c:pt>
                <c:pt idx="263">
                  <c:v>363</c:v>
                </c:pt>
                <c:pt idx="264">
                  <c:v>364</c:v>
                </c:pt>
                <c:pt idx="265">
                  <c:v>365</c:v>
                </c:pt>
                <c:pt idx="266">
                  <c:v>366</c:v>
                </c:pt>
                <c:pt idx="267">
                  <c:v>367</c:v>
                </c:pt>
                <c:pt idx="268">
                  <c:v>368</c:v>
                </c:pt>
                <c:pt idx="269">
                  <c:v>369</c:v>
                </c:pt>
                <c:pt idx="270">
                  <c:v>370</c:v>
                </c:pt>
                <c:pt idx="271">
                  <c:v>371</c:v>
                </c:pt>
                <c:pt idx="272">
                  <c:v>372</c:v>
                </c:pt>
                <c:pt idx="273">
                  <c:v>373</c:v>
                </c:pt>
                <c:pt idx="274">
                  <c:v>374</c:v>
                </c:pt>
                <c:pt idx="275">
                  <c:v>375</c:v>
                </c:pt>
                <c:pt idx="276">
                  <c:v>376</c:v>
                </c:pt>
                <c:pt idx="277">
                  <c:v>377</c:v>
                </c:pt>
                <c:pt idx="278">
                  <c:v>378</c:v>
                </c:pt>
                <c:pt idx="279">
                  <c:v>379</c:v>
                </c:pt>
                <c:pt idx="280">
                  <c:v>380</c:v>
                </c:pt>
                <c:pt idx="281">
                  <c:v>381</c:v>
                </c:pt>
                <c:pt idx="282">
                  <c:v>382</c:v>
                </c:pt>
                <c:pt idx="283">
                  <c:v>383</c:v>
                </c:pt>
                <c:pt idx="284">
                  <c:v>384</c:v>
                </c:pt>
                <c:pt idx="285">
                  <c:v>385</c:v>
                </c:pt>
                <c:pt idx="286">
                  <c:v>386</c:v>
                </c:pt>
                <c:pt idx="287">
                  <c:v>387</c:v>
                </c:pt>
                <c:pt idx="288">
                  <c:v>388</c:v>
                </c:pt>
                <c:pt idx="289">
                  <c:v>389</c:v>
                </c:pt>
                <c:pt idx="290">
                  <c:v>390</c:v>
                </c:pt>
                <c:pt idx="291">
                  <c:v>391</c:v>
                </c:pt>
                <c:pt idx="292">
                  <c:v>392</c:v>
                </c:pt>
                <c:pt idx="293">
                  <c:v>393</c:v>
                </c:pt>
                <c:pt idx="294">
                  <c:v>394</c:v>
                </c:pt>
                <c:pt idx="295">
                  <c:v>395</c:v>
                </c:pt>
                <c:pt idx="296">
                  <c:v>396</c:v>
                </c:pt>
                <c:pt idx="297">
                  <c:v>397</c:v>
                </c:pt>
                <c:pt idx="298">
                  <c:v>398</c:v>
                </c:pt>
                <c:pt idx="299">
                  <c:v>399</c:v>
                </c:pt>
                <c:pt idx="300">
                  <c:v>400</c:v>
                </c:pt>
                <c:pt idx="301">
                  <c:v>401</c:v>
                </c:pt>
                <c:pt idx="302">
                  <c:v>402</c:v>
                </c:pt>
                <c:pt idx="303">
                  <c:v>403</c:v>
                </c:pt>
                <c:pt idx="304">
                  <c:v>404</c:v>
                </c:pt>
                <c:pt idx="305">
                  <c:v>405</c:v>
                </c:pt>
                <c:pt idx="306">
                  <c:v>406</c:v>
                </c:pt>
                <c:pt idx="307">
                  <c:v>407</c:v>
                </c:pt>
                <c:pt idx="308">
                  <c:v>408</c:v>
                </c:pt>
                <c:pt idx="309">
                  <c:v>409</c:v>
                </c:pt>
                <c:pt idx="310">
                  <c:v>410</c:v>
                </c:pt>
                <c:pt idx="311">
                  <c:v>411</c:v>
                </c:pt>
                <c:pt idx="312">
                  <c:v>412</c:v>
                </c:pt>
                <c:pt idx="313">
                  <c:v>413</c:v>
                </c:pt>
                <c:pt idx="314">
                  <c:v>414</c:v>
                </c:pt>
                <c:pt idx="315">
                  <c:v>415</c:v>
                </c:pt>
                <c:pt idx="316">
                  <c:v>416</c:v>
                </c:pt>
                <c:pt idx="317">
                  <c:v>417</c:v>
                </c:pt>
                <c:pt idx="318">
                  <c:v>418</c:v>
                </c:pt>
                <c:pt idx="319">
                  <c:v>419</c:v>
                </c:pt>
                <c:pt idx="320">
                  <c:v>420</c:v>
                </c:pt>
                <c:pt idx="321">
                  <c:v>421</c:v>
                </c:pt>
                <c:pt idx="322">
                  <c:v>422</c:v>
                </c:pt>
                <c:pt idx="323">
                  <c:v>423</c:v>
                </c:pt>
                <c:pt idx="324">
                  <c:v>424</c:v>
                </c:pt>
                <c:pt idx="325">
                  <c:v>425</c:v>
                </c:pt>
                <c:pt idx="326">
                  <c:v>426</c:v>
                </c:pt>
                <c:pt idx="327">
                  <c:v>427</c:v>
                </c:pt>
                <c:pt idx="328">
                  <c:v>428</c:v>
                </c:pt>
                <c:pt idx="329">
                  <c:v>429</c:v>
                </c:pt>
                <c:pt idx="330">
                  <c:v>430</c:v>
                </c:pt>
                <c:pt idx="331">
                  <c:v>431</c:v>
                </c:pt>
                <c:pt idx="332">
                  <c:v>432</c:v>
                </c:pt>
                <c:pt idx="333">
                  <c:v>433</c:v>
                </c:pt>
                <c:pt idx="334">
                  <c:v>434</c:v>
                </c:pt>
                <c:pt idx="335">
                  <c:v>435</c:v>
                </c:pt>
                <c:pt idx="336">
                  <c:v>436</c:v>
                </c:pt>
                <c:pt idx="337">
                  <c:v>437</c:v>
                </c:pt>
                <c:pt idx="338">
                  <c:v>438</c:v>
                </c:pt>
                <c:pt idx="339">
                  <c:v>439</c:v>
                </c:pt>
                <c:pt idx="340">
                  <c:v>440</c:v>
                </c:pt>
                <c:pt idx="341">
                  <c:v>441</c:v>
                </c:pt>
                <c:pt idx="342">
                  <c:v>442</c:v>
                </c:pt>
                <c:pt idx="343">
                  <c:v>443</c:v>
                </c:pt>
                <c:pt idx="344">
                  <c:v>444</c:v>
                </c:pt>
                <c:pt idx="345">
                  <c:v>445</c:v>
                </c:pt>
                <c:pt idx="346">
                  <c:v>446</c:v>
                </c:pt>
                <c:pt idx="347">
                  <c:v>447</c:v>
                </c:pt>
                <c:pt idx="348">
                  <c:v>448</c:v>
                </c:pt>
                <c:pt idx="349">
                  <c:v>449</c:v>
                </c:pt>
                <c:pt idx="350">
                  <c:v>450</c:v>
                </c:pt>
                <c:pt idx="351">
                  <c:v>451</c:v>
                </c:pt>
                <c:pt idx="352">
                  <c:v>452</c:v>
                </c:pt>
                <c:pt idx="353">
                  <c:v>453</c:v>
                </c:pt>
                <c:pt idx="354">
                  <c:v>454</c:v>
                </c:pt>
                <c:pt idx="355">
                  <c:v>455</c:v>
                </c:pt>
                <c:pt idx="356">
                  <c:v>456</c:v>
                </c:pt>
                <c:pt idx="357">
                  <c:v>457</c:v>
                </c:pt>
                <c:pt idx="358">
                  <c:v>458</c:v>
                </c:pt>
                <c:pt idx="359">
                  <c:v>459</c:v>
                </c:pt>
                <c:pt idx="360">
                  <c:v>460</c:v>
                </c:pt>
                <c:pt idx="361">
                  <c:v>461</c:v>
                </c:pt>
                <c:pt idx="362">
                  <c:v>462</c:v>
                </c:pt>
                <c:pt idx="363">
                  <c:v>463</c:v>
                </c:pt>
                <c:pt idx="364">
                  <c:v>464</c:v>
                </c:pt>
                <c:pt idx="365">
                  <c:v>465</c:v>
                </c:pt>
                <c:pt idx="366">
                  <c:v>466</c:v>
                </c:pt>
                <c:pt idx="367">
                  <c:v>467</c:v>
                </c:pt>
                <c:pt idx="368">
                  <c:v>468</c:v>
                </c:pt>
                <c:pt idx="369">
                  <c:v>469</c:v>
                </c:pt>
                <c:pt idx="370">
                  <c:v>470</c:v>
                </c:pt>
                <c:pt idx="371">
                  <c:v>471</c:v>
                </c:pt>
                <c:pt idx="372">
                  <c:v>472</c:v>
                </c:pt>
                <c:pt idx="373">
                  <c:v>473</c:v>
                </c:pt>
                <c:pt idx="374">
                  <c:v>474</c:v>
                </c:pt>
                <c:pt idx="375">
                  <c:v>475</c:v>
                </c:pt>
                <c:pt idx="376">
                  <c:v>476</c:v>
                </c:pt>
                <c:pt idx="377">
                  <c:v>477</c:v>
                </c:pt>
                <c:pt idx="378">
                  <c:v>478</c:v>
                </c:pt>
                <c:pt idx="379">
                  <c:v>479</c:v>
                </c:pt>
                <c:pt idx="380">
                  <c:v>480</c:v>
                </c:pt>
                <c:pt idx="381">
                  <c:v>481</c:v>
                </c:pt>
                <c:pt idx="382">
                  <c:v>482</c:v>
                </c:pt>
                <c:pt idx="383">
                  <c:v>483</c:v>
                </c:pt>
                <c:pt idx="384">
                  <c:v>484</c:v>
                </c:pt>
                <c:pt idx="385">
                  <c:v>485</c:v>
                </c:pt>
                <c:pt idx="386">
                  <c:v>486</c:v>
                </c:pt>
                <c:pt idx="387">
                  <c:v>487</c:v>
                </c:pt>
                <c:pt idx="388">
                  <c:v>488</c:v>
                </c:pt>
                <c:pt idx="389">
                  <c:v>489</c:v>
                </c:pt>
                <c:pt idx="390">
                  <c:v>490</c:v>
                </c:pt>
                <c:pt idx="391">
                  <c:v>491</c:v>
                </c:pt>
                <c:pt idx="392">
                  <c:v>492</c:v>
                </c:pt>
                <c:pt idx="393">
                  <c:v>493</c:v>
                </c:pt>
                <c:pt idx="394">
                  <c:v>494</c:v>
                </c:pt>
                <c:pt idx="395">
                  <c:v>495</c:v>
                </c:pt>
                <c:pt idx="396">
                  <c:v>496</c:v>
                </c:pt>
                <c:pt idx="397">
                  <c:v>497</c:v>
                </c:pt>
                <c:pt idx="398">
                  <c:v>498</c:v>
                </c:pt>
                <c:pt idx="399">
                  <c:v>499</c:v>
                </c:pt>
                <c:pt idx="400">
                  <c:v>500</c:v>
                </c:pt>
                <c:pt idx="401">
                  <c:v>501</c:v>
                </c:pt>
                <c:pt idx="402">
                  <c:v>502</c:v>
                </c:pt>
                <c:pt idx="403">
                  <c:v>503</c:v>
                </c:pt>
                <c:pt idx="404">
                  <c:v>504</c:v>
                </c:pt>
                <c:pt idx="405">
                  <c:v>505</c:v>
                </c:pt>
                <c:pt idx="406">
                  <c:v>506</c:v>
                </c:pt>
                <c:pt idx="407">
                  <c:v>507</c:v>
                </c:pt>
                <c:pt idx="408">
                  <c:v>508</c:v>
                </c:pt>
                <c:pt idx="409">
                  <c:v>509</c:v>
                </c:pt>
                <c:pt idx="410">
                  <c:v>510</c:v>
                </c:pt>
                <c:pt idx="411">
                  <c:v>511</c:v>
                </c:pt>
                <c:pt idx="412">
                  <c:v>512</c:v>
                </c:pt>
                <c:pt idx="413">
                  <c:v>513</c:v>
                </c:pt>
                <c:pt idx="414">
                  <c:v>514</c:v>
                </c:pt>
                <c:pt idx="415">
                  <c:v>515</c:v>
                </c:pt>
                <c:pt idx="416">
                  <c:v>516</c:v>
                </c:pt>
                <c:pt idx="417">
                  <c:v>517</c:v>
                </c:pt>
                <c:pt idx="418">
                  <c:v>518</c:v>
                </c:pt>
                <c:pt idx="419">
                  <c:v>519</c:v>
                </c:pt>
                <c:pt idx="420">
                  <c:v>520</c:v>
                </c:pt>
                <c:pt idx="421">
                  <c:v>521</c:v>
                </c:pt>
                <c:pt idx="422">
                  <c:v>522</c:v>
                </c:pt>
                <c:pt idx="423">
                  <c:v>523</c:v>
                </c:pt>
                <c:pt idx="424">
                  <c:v>524</c:v>
                </c:pt>
                <c:pt idx="425">
                  <c:v>525</c:v>
                </c:pt>
                <c:pt idx="426">
                  <c:v>526</c:v>
                </c:pt>
                <c:pt idx="427">
                  <c:v>527</c:v>
                </c:pt>
                <c:pt idx="428">
                  <c:v>528</c:v>
                </c:pt>
                <c:pt idx="429">
                  <c:v>529</c:v>
                </c:pt>
                <c:pt idx="430">
                  <c:v>530</c:v>
                </c:pt>
                <c:pt idx="431">
                  <c:v>531</c:v>
                </c:pt>
                <c:pt idx="432">
                  <c:v>532</c:v>
                </c:pt>
                <c:pt idx="433">
                  <c:v>533</c:v>
                </c:pt>
                <c:pt idx="434">
                  <c:v>534</c:v>
                </c:pt>
                <c:pt idx="435">
                  <c:v>535</c:v>
                </c:pt>
                <c:pt idx="436">
                  <c:v>536</c:v>
                </c:pt>
                <c:pt idx="437">
                  <c:v>537</c:v>
                </c:pt>
                <c:pt idx="438">
                  <c:v>538</c:v>
                </c:pt>
                <c:pt idx="439">
                  <c:v>539</c:v>
                </c:pt>
                <c:pt idx="440">
                  <c:v>540</c:v>
                </c:pt>
                <c:pt idx="441">
                  <c:v>541</c:v>
                </c:pt>
                <c:pt idx="442">
                  <c:v>542</c:v>
                </c:pt>
                <c:pt idx="443">
                  <c:v>543</c:v>
                </c:pt>
                <c:pt idx="444">
                  <c:v>544</c:v>
                </c:pt>
                <c:pt idx="445">
                  <c:v>545</c:v>
                </c:pt>
                <c:pt idx="446">
                  <c:v>546</c:v>
                </c:pt>
                <c:pt idx="447">
                  <c:v>547</c:v>
                </c:pt>
                <c:pt idx="448">
                  <c:v>548</c:v>
                </c:pt>
                <c:pt idx="449">
                  <c:v>549</c:v>
                </c:pt>
                <c:pt idx="450">
                  <c:v>550</c:v>
                </c:pt>
                <c:pt idx="451">
                  <c:v>551</c:v>
                </c:pt>
                <c:pt idx="452">
                  <c:v>552</c:v>
                </c:pt>
                <c:pt idx="453">
                  <c:v>553</c:v>
                </c:pt>
                <c:pt idx="454">
                  <c:v>554</c:v>
                </c:pt>
                <c:pt idx="455">
                  <c:v>555</c:v>
                </c:pt>
                <c:pt idx="456">
                  <c:v>556</c:v>
                </c:pt>
                <c:pt idx="457">
                  <c:v>557</c:v>
                </c:pt>
                <c:pt idx="458">
                  <c:v>558</c:v>
                </c:pt>
                <c:pt idx="459">
                  <c:v>559</c:v>
                </c:pt>
                <c:pt idx="460">
                  <c:v>560</c:v>
                </c:pt>
                <c:pt idx="461">
                  <c:v>561</c:v>
                </c:pt>
                <c:pt idx="462">
                  <c:v>562</c:v>
                </c:pt>
                <c:pt idx="463">
                  <c:v>563</c:v>
                </c:pt>
                <c:pt idx="464">
                  <c:v>564</c:v>
                </c:pt>
                <c:pt idx="465">
                  <c:v>565</c:v>
                </c:pt>
                <c:pt idx="466">
                  <c:v>566</c:v>
                </c:pt>
                <c:pt idx="467">
                  <c:v>567</c:v>
                </c:pt>
                <c:pt idx="468">
                  <c:v>568</c:v>
                </c:pt>
                <c:pt idx="469">
                  <c:v>569</c:v>
                </c:pt>
                <c:pt idx="470">
                  <c:v>570</c:v>
                </c:pt>
                <c:pt idx="471">
                  <c:v>571</c:v>
                </c:pt>
                <c:pt idx="472">
                  <c:v>572</c:v>
                </c:pt>
                <c:pt idx="473">
                  <c:v>573</c:v>
                </c:pt>
                <c:pt idx="474">
                  <c:v>574</c:v>
                </c:pt>
                <c:pt idx="475">
                  <c:v>575</c:v>
                </c:pt>
                <c:pt idx="476">
                  <c:v>576</c:v>
                </c:pt>
                <c:pt idx="477">
                  <c:v>577</c:v>
                </c:pt>
                <c:pt idx="478">
                  <c:v>578</c:v>
                </c:pt>
                <c:pt idx="479">
                  <c:v>579</c:v>
                </c:pt>
                <c:pt idx="480">
                  <c:v>580</c:v>
                </c:pt>
                <c:pt idx="481">
                  <c:v>581</c:v>
                </c:pt>
                <c:pt idx="482">
                  <c:v>582</c:v>
                </c:pt>
                <c:pt idx="483">
                  <c:v>583</c:v>
                </c:pt>
                <c:pt idx="484">
                  <c:v>584</c:v>
                </c:pt>
                <c:pt idx="485">
                  <c:v>585</c:v>
                </c:pt>
                <c:pt idx="486">
                  <c:v>586</c:v>
                </c:pt>
                <c:pt idx="487">
                  <c:v>587</c:v>
                </c:pt>
                <c:pt idx="488">
                  <c:v>588</c:v>
                </c:pt>
                <c:pt idx="489">
                  <c:v>589</c:v>
                </c:pt>
                <c:pt idx="490">
                  <c:v>590</c:v>
                </c:pt>
                <c:pt idx="491">
                  <c:v>591</c:v>
                </c:pt>
                <c:pt idx="492">
                  <c:v>592</c:v>
                </c:pt>
                <c:pt idx="493">
                  <c:v>593</c:v>
                </c:pt>
                <c:pt idx="494">
                  <c:v>594</c:v>
                </c:pt>
                <c:pt idx="495">
                  <c:v>595</c:v>
                </c:pt>
                <c:pt idx="496">
                  <c:v>596</c:v>
                </c:pt>
                <c:pt idx="497">
                  <c:v>597</c:v>
                </c:pt>
                <c:pt idx="498">
                  <c:v>598</c:v>
                </c:pt>
                <c:pt idx="499">
                  <c:v>599</c:v>
                </c:pt>
                <c:pt idx="500">
                  <c:v>600</c:v>
                </c:pt>
                <c:pt idx="501">
                  <c:v>601</c:v>
                </c:pt>
                <c:pt idx="502">
                  <c:v>602</c:v>
                </c:pt>
                <c:pt idx="503">
                  <c:v>603</c:v>
                </c:pt>
                <c:pt idx="504">
                  <c:v>604</c:v>
                </c:pt>
                <c:pt idx="505">
                  <c:v>605</c:v>
                </c:pt>
                <c:pt idx="506">
                  <c:v>606</c:v>
                </c:pt>
                <c:pt idx="507">
                  <c:v>607</c:v>
                </c:pt>
                <c:pt idx="508">
                  <c:v>608</c:v>
                </c:pt>
                <c:pt idx="509">
                  <c:v>609</c:v>
                </c:pt>
                <c:pt idx="510">
                  <c:v>610</c:v>
                </c:pt>
                <c:pt idx="511">
                  <c:v>611</c:v>
                </c:pt>
                <c:pt idx="512">
                  <c:v>612</c:v>
                </c:pt>
                <c:pt idx="513">
                  <c:v>613</c:v>
                </c:pt>
                <c:pt idx="514">
                  <c:v>614</c:v>
                </c:pt>
                <c:pt idx="515">
                  <c:v>615</c:v>
                </c:pt>
                <c:pt idx="516">
                  <c:v>616</c:v>
                </c:pt>
                <c:pt idx="517">
                  <c:v>617</c:v>
                </c:pt>
                <c:pt idx="518">
                  <c:v>618</c:v>
                </c:pt>
                <c:pt idx="519">
                  <c:v>619</c:v>
                </c:pt>
                <c:pt idx="520">
                  <c:v>620</c:v>
                </c:pt>
                <c:pt idx="521">
                  <c:v>621</c:v>
                </c:pt>
                <c:pt idx="522">
                  <c:v>622</c:v>
                </c:pt>
                <c:pt idx="523">
                  <c:v>623</c:v>
                </c:pt>
                <c:pt idx="524">
                  <c:v>624</c:v>
                </c:pt>
                <c:pt idx="525">
                  <c:v>625</c:v>
                </c:pt>
                <c:pt idx="526">
                  <c:v>626</c:v>
                </c:pt>
                <c:pt idx="527">
                  <c:v>627</c:v>
                </c:pt>
                <c:pt idx="528">
                  <c:v>628</c:v>
                </c:pt>
                <c:pt idx="529">
                  <c:v>629</c:v>
                </c:pt>
                <c:pt idx="530">
                  <c:v>630</c:v>
                </c:pt>
                <c:pt idx="531">
                  <c:v>631</c:v>
                </c:pt>
                <c:pt idx="532">
                  <c:v>632</c:v>
                </c:pt>
                <c:pt idx="533">
                  <c:v>633</c:v>
                </c:pt>
                <c:pt idx="534">
                  <c:v>634</c:v>
                </c:pt>
                <c:pt idx="535">
                  <c:v>635</c:v>
                </c:pt>
                <c:pt idx="536">
                  <c:v>636</c:v>
                </c:pt>
                <c:pt idx="537">
                  <c:v>637</c:v>
                </c:pt>
                <c:pt idx="538">
                  <c:v>638</c:v>
                </c:pt>
                <c:pt idx="539">
                  <c:v>639</c:v>
                </c:pt>
                <c:pt idx="540">
                  <c:v>640</c:v>
                </c:pt>
                <c:pt idx="541">
                  <c:v>641</c:v>
                </c:pt>
                <c:pt idx="542">
                  <c:v>642</c:v>
                </c:pt>
                <c:pt idx="543">
                  <c:v>643</c:v>
                </c:pt>
                <c:pt idx="544">
                  <c:v>644</c:v>
                </c:pt>
                <c:pt idx="545">
                  <c:v>645</c:v>
                </c:pt>
                <c:pt idx="546">
                  <c:v>646</c:v>
                </c:pt>
                <c:pt idx="547">
                  <c:v>647</c:v>
                </c:pt>
                <c:pt idx="548">
                  <c:v>648</c:v>
                </c:pt>
                <c:pt idx="549">
                  <c:v>649</c:v>
                </c:pt>
                <c:pt idx="550">
                  <c:v>650</c:v>
                </c:pt>
                <c:pt idx="551">
                  <c:v>651</c:v>
                </c:pt>
                <c:pt idx="552">
                  <c:v>652</c:v>
                </c:pt>
                <c:pt idx="553">
                  <c:v>653</c:v>
                </c:pt>
                <c:pt idx="554">
                  <c:v>654</c:v>
                </c:pt>
                <c:pt idx="555">
                  <c:v>655</c:v>
                </c:pt>
                <c:pt idx="556">
                  <c:v>656</c:v>
                </c:pt>
                <c:pt idx="557">
                  <c:v>657</c:v>
                </c:pt>
                <c:pt idx="558">
                  <c:v>658</c:v>
                </c:pt>
                <c:pt idx="559">
                  <c:v>659</c:v>
                </c:pt>
                <c:pt idx="560">
                  <c:v>660</c:v>
                </c:pt>
                <c:pt idx="561">
                  <c:v>661</c:v>
                </c:pt>
                <c:pt idx="562">
                  <c:v>662</c:v>
                </c:pt>
                <c:pt idx="563">
                  <c:v>663</c:v>
                </c:pt>
                <c:pt idx="564">
                  <c:v>664</c:v>
                </c:pt>
                <c:pt idx="565">
                  <c:v>665</c:v>
                </c:pt>
                <c:pt idx="566">
                  <c:v>666</c:v>
                </c:pt>
                <c:pt idx="567">
                  <c:v>667</c:v>
                </c:pt>
                <c:pt idx="568">
                  <c:v>668</c:v>
                </c:pt>
                <c:pt idx="569">
                  <c:v>669</c:v>
                </c:pt>
                <c:pt idx="570">
                  <c:v>670</c:v>
                </c:pt>
                <c:pt idx="571">
                  <c:v>671</c:v>
                </c:pt>
                <c:pt idx="572">
                  <c:v>672</c:v>
                </c:pt>
                <c:pt idx="573">
                  <c:v>673</c:v>
                </c:pt>
                <c:pt idx="574">
                  <c:v>674</c:v>
                </c:pt>
                <c:pt idx="575">
                  <c:v>675</c:v>
                </c:pt>
                <c:pt idx="576">
                  <c:v>676</c:v>
                </c:pt>
                <c:pt idx="577">
                  <c:v>677</c:v>
                </c:pt>
                <c:pt idx="578">
                  <c:v>678</c:v>
                </c:pt>
                <c:pt idx="579">
                  <c:v>679</c:v>
                </c:pt>
                <c:pt idx="580">
                  <c:v>680</c:v>
                </c:pt>
                <c:pt idx="581">
                  <c:v>681</c:v>
                </c:pt>
                <c:pt idx="582">
                  <c:v>682</c:v>
                </c:pt>
                <c:pt idx="583">
                  <c:v>683</c:v>
                </c:pt>
                <c:pt idx="584">
                  <c:v>684</c:v>
                </c:pt>
                <c:pt idx="585">
                  <c:v>685</c:v>
                </c:pt>
                <c:pt idx="586">
                  <c:v>686</c:v>
                </c:pt>
                <c:pt idx="587">
                  <c:v>687</c:v>
                </c:pt>
                <c:pt idx="588">
                  <c:v>688</c:v>
                </c:pt>
                <c:pt idx="589">
                  <c:v>689</c:v>
                </c:pt>
                <c:pt idx="590">
                  <c:v>690</c:v>
                </c:pt>
                <c:pt idx="591">
                  <c:v>691</c:v>
                </c:pt>
                <c:pt idx="592">
                  <c:v>692</c:v>
                </c:pt>
                <c:pt idx="593">
                  <c:v>693</c:v>
                </c:pt>
                <c:pt idx="594">
                  <c:v>694</c:v>
                </c:pt>
                <c:pt idx="595">
                  <c:v>695</c:v>
                </c:pt>
                <c:pt idx="596">
                  <c:v>696</c:v>
                </c:pt>
                <c:pt idx="597">
                  <c:v>697</c:v>
                </c:pt>
                <c:pt idx="598">
                  <c:v>698</c:v>
                </c:pt>
                <c:pt idx="599">
                  <c:v>699</c:v>
                </c:pt>
                <c:pt idx="600">
                  <c:v>700</c:v>
                </c:pt>
                <c:pt idx="601">
                  <c:v>701</c:v>
                </c:pt>
                <c:pt idx="602">
                  <c:v>702</c:v>
                </c:pt>
                <c:pt idx="603">
                  <c:v>703</c:v>
                </c:pt>
                <c:pt idx="604">
                  <c:v>704</c:v>
                </c:pt>
                <c:pt idx="605">
                  <c:v>705</c:v>
                </c:pt>
                <c:pt idx="606">
                  <c:v>706</c:v>
                </c:pt>
                <c:pt idx="607">
                  <c:v>707</c:v>
                </c:pt>
                <c:pt idx="608">
                  <c:v>708</c:v>
                </c:pt>
                <c:pt idx="609">
                  <c:v>709</c:v>
                </c:pt>
                <c:pt idx="610">
                  <c:v>710</c:v>
                </c:pt>
                <c:pt idx="611">
                  <c:v>711</c:v>
                </c:pt>
                <c:pt idx="612">
                  <c:v>712</c:v>
                </c:pt>
                <c:pt idx="613">
                  <c:v>713</c:v>
                </c:pt>
                <c:pt idx="614">
                  <c:v>714</c:v>
                </c:pt>
                <c:pt idx="615">
                  <c:v>715</c:v>
                </c:pt>
                <c:pt idx="616">
                  <c:v>716</c:v>
                </c:pt>
                <c:pt idx="617">
                  <c:v>717</c:v>
                </c:pt>
                <c:pt idx="618">
                  <c:v>718</c:v>
                </c:pt>
                <c:pt idx="619">
                  <c:v>719</c:v>
                </c:pt>
                <c:pt idx="620">
                  <c:v>720</c:v>
                </c:pt>
                <c:pt idx="621">
                  <c:v>721</c:v>
                </c:pt>
                <c:pt idx="622">
                  <c:v>722</c:v>
                </c:pt>
                <c:pt idx="623">
                  <c:v>723</c:v>
                </c:pt>
                <c:pt idx="624">
                  <c:v>724</c:v>
                </c:pt>
                <c:pt idx="625">
                  <c:v>725</c:v>
                </c:pt>
                <c:pt idx="626">
                  <c:v>726</c:v>
                </c:pt>
                <c:pt idx="627">
                  <c:v>727</c:v>
                </c:pt>
                <c:pt idx="628">
                  <c:v>728</c:v>
                </c:pt>
                <c:pt idx="629">
                  <c:v>729</c:v>
                </c:pt>
                <c:pt idx="630">
                  <c:v>730</c:v>
                </c:pt>
                <c:pt idx="631">
                  <c:v>731</c:v>
                </c:pt>
                <c:pt idx="632">
                  <c:v>732</c:v>
                </c:pt>
                <c:pt idx="633">
                  <c:v>733</c:v>
                </c:pt>
                <c:pt idx="634">
                  <c:v>734</c:v>
                </c:pt>
                <c:pt idx="635">
                  <c:v>735</c:v>
                </c:pt>
                <c:pt idx="636">
                  <c:v>736</c:v>
                </c:pt>
                <c:pt idx="637">
                  <c:v>737</c:v>
                </c:pt>
                <c:pt idx="638">
                  <c:v>738</c:v>
                </c:pt>
                <c:pt idx="639">
                  <c:v>739</c:v>
                </c:pt>
                <c:pt idx="640">
                  <c:v>740</c:v>
                </c:pt>
                <c:pt idx="641">
                  <c:v>741</c:v>
                </c:pt>
                <c:pt idx="642">
                  <c:v>742</c:v>
                </c:pt>
                <c:pt idx="643">
                  <c:v>743</c:v>
                </c:pt>
                <c:pt idx="644">
                  <c:v>744</c:v>
                </c:pt>
                <c:pt idx="645">
                  <c:v>745</c:v>
                </c:pt>
                <c:pt idx="646">
                  <c:v>746</c:v>
                </c:pt>
                <c:pt idx="647">
                  <c:v>747</c:v>
                </c:pt>
                <c:pt idx="648">
                  <c:v>748</c:v>
                </c:pt>
                <c:pt idx="649">
                  <c:v>749</c:v>
                </c:pt>
                <c:pt idx="650">
                  <c:v>750</c:v>
                </c:pt>
                <c:pt idx="651">
                  <c:v>751</c:v>
                </c:pt>
                <c:pt idx="652">
                  <c:v>752</c:v>
                </c:pt>
                <c:pt idx="653">
                  <c:v>753</c:v>
                </c:pt>
                <c:pt idx="654">
                  <c:v>754</c:v>
                </c:pt>
                <c:pt idx="655">
                  <c:v>755</c:v>
                </c:pt>
                <c:pt idx="656">
                  <c:v>756</c:v>
                </c:pt>
                <c:pt idx="657">
                  <c:v>757</c:v>
                </c:pt>
                <c:pt idx="658">
                  <c:v>758</c:v>
                </c:pt>
                <c:pt idx="659">
                  <c:v>759</c:v>
                </c:pt>
                <c:pt idx="660">
                  <c:v>760</c:v>
                </c:pt>
                <c:pt idx="661">
                  <c:v>761</c:v>
                </c:pt>
                <c:pt idx="662">
                  <c:v>762</c:v>
                </c:pt>
                <c:pt idx="663">
                  <c:v>763</c:v>
                </c:pt>
                <c:pt idx="664">
                  <c:v>764</c:v>
                </c:pt>
                <c:pt idx="665">
                  <c:v>765</c:v>
                </c:pt>
                <c:pt idx="666">
                  <c:v>766</c:v>
                </c:pt>
                <c:pt idx="667">
                  <c:v>767</c:v>
                </c:pt>
                <c:pt idx="668">
                  <c:v>768</c:v>
                </c:pt>
                <c:pt idx="669">
                  <c:v>769</c:v>
                </c:pt>
                <c:pt idx="670">
                  <c:v>770</c:v>
                </c:pt>
                <c:pt idx="671">
                  <c:v>771</c:v>
                </c:pt>
                <c:pt idx="672">
                  <c:v>772</c:v>
                </c:pt>
                <c:pt idx="673">
                  <c:v>773</c:v>
                </c:pt>
                <c:pt idx="674">
                  <c:v>774</c:v>
                </c:pt>
                <c:pt idx="675">
                  <c:v>775</c:v>
                </c:pt>
                <c:pt idx="676">
                  <c:v>776</c:v>
                </c:pt>
                <c:pt idx="677">
                  <c:v>777</c:v>
                </c:pt>
                <c:pt idx="678">
                  <c:v>778</c:v>
                </c:pt>
                <c:pt idx="679">
                  <c:v>779</c:v>
                </c:pt>
                <c:pt idx="680">
                  <c:v>780</c:v>
                </c:pt>
                <c:pt idx="681">
                  <c:v>781</c:v>
                </c:pt>
                <c:pt idx="682">
                  <c:v>782</c:v>
                </c:pt>
                <c:pt idx="683">
                  <c:v>783</c:v>
                </c:pt>
                <c:pt idx="684">
                  <c:v>784</c:v>
                </c:pt>
                <c:pt idx="685">
                  <c:v>785</c:v>
                </c:pt>
                <c:pt idx="686">
                  <c:v>786</c:v>
                </c:pt>
                <c:pt idx="687">
                  <c:v>787</c:v>
                </c:pt>
                <c:pt idx="688">
                  <c:v>788</c:v>
                </c:pt>
                <c:pt idx="689">
                  <c:v>789</c:v>
                </c:pt>
                <c:pt idx="690">
                  <c:v>790</c:v>
                </c:pt>
                <c:pt idx="691">
                  <c:v>791</c:v>
                </c:pt>
                <c:pt idx="692">
                  <c:v>792</c:v>
                </c:pt>
                <c:pt idx="693">
                  <c:v>793</c:v>
                </c:pt>
                <c:pt idx="694">
                  <c:v>794</c:v>
                </c:pt>
                <c:pt idx="695">
                  <c:v>795</c:v>
                </c:pt>
                <c:pt idx="696">
                  <c:v>796</c:v>
                </c:pt>
                <c:pt idx="697">
                  <c:v>797</c:v>
                </c:pt>
                <c:pt idx="698">
                  <c:v>798</c:v>
                </c:pt>
                <c:pt idx="699">
                  <c:v>799</c:v>
                </c:pt>
                <c:pt idx="700">
                  <c:v>800</c:v>
                </c:pt>
                <c:pt idx="701">
                  <c:v>801</c:v>
                </c:pt>
                <c:pt idx="702">
                  <c:v>802</c:v>
                </c:pt>
                <c:pt idx="703">
                  <c:v>803</c:v>
                </c:pt>
                <c:pt idx="704">
                  <c:v>804</c:v>
                </c:pt>
                <c:pt idx="705">
                  <c:v>805</c:v>
                </c:pt>
                <c:pt idx="706">
                  <c:v>806</c:v>
                </c:pt>
                <c:pt idx="707">
                  <c:v>807</c:v>
                </c:pt>
                <c:pt idx="708">
                  <c:v>808</c:v>
                </c:pt>
                <c:pt idx="709">
                  <c:v>809</c:v>
                </c:pt>
                <c:pt idx="710">
                  <c:v>810</c:v>
                </c:pt>
                <c:pt idx="711">
                  <c:v>811</c:v>
                </c:pt>
                <c:pt idx="712">
                  <c:v>812</c:v>
                </c:pt>
                <c:pt idx="713">
                  <c:v>813</c:v>
                </c:pt>
                <c:pt idx="714">
                  <c:v>814</c:v>
                </c:pt>
                <c:pt idx="715">
                  <c:v>815</c:v>
                </c:pt>
                <c:pt idx="716">
                  <c:v>816</c:v>
                </c:pt>
                <c:pt idx="717">
                  <c:v>817</c:v>
                </c:pt>
                <c:pt idx="718">
                  <c:v>818</c:v>
                </c:pt>
                <c:pt idx="719">
                  <c:v>819</c:v>
                </c:pt>
                <c:pt idx="720">
                  <c:v>820</c:v>
                </c:pt>
                <c:pt idx="721">
                  <c:v>821</c:v>
                </c:pt>
                <c:pt idx="722">
                  <c:v>822</c:v>
                </c:pt>
                <c:pt idx="723">
                  <c:v>823</c:v>
                </c:pt>
                <c:pt idx="724">
                  <c:v>824</c:v>
                </c:pt>
                <c:pt idx="725">
                  <c:v>825</c:v>
                </c:pt>
                <c:pt idx="726">
                  <c:v>826</c:v>
                </c:pt>
                <c:pt idx="727">
                  <c:v>827</c:v>
                </c:pt>
                <c:pt idx="728">
                  <c:v>828</c:v>
                </c:pt>
                <c:pt idx="729">
                  <c:v>829</c:v>
                </c:pt>
                <c:pt idx="730">
                  <c:v>830</c:v>
                </c:pt>
                <c:pt idx="731">
                  <c:v>831</c:v>
                </c:pt>
                <c:pt idx="732">
                  <c:v>832</c:v>
                </c:pt>
                <c:pt idx="733">
                  <c:v>833</c:v>
                </c:pt>
                <c:pt idx="734">
                  <c:v>834</c:v>
                </c:pt>
                <c:pt idx="735">
                  <c:v>835</c:v>
                </c:pt>
                <c:pt idx="736">
                  <c:v>836</c:v>
                </c:pt>
                <c:pt idx="737">
                  <c:v>837</c:v>
                </c:pt>
                <c:pt idx="738">
                  <c:v>838</c:v>
                </c:pt>
                <c:pt idx="739">
                  <c:v>839</c:v>
                </c:pt>
                <c:pt idx="740">
                  <c:v>840</c:v>
                </c:pt>
                <c:pt idx="741">
                  <c:v>841</c:v>
                </c:pt>
                <c:pt idx="742">
                  <c:v>842</c:v>
                </c:pt>
                <c:pt idx="743">
                  <c:v>843</c:v>
                </c:pt>
                <c:pt idx="744">
                  <c:v>844</c:v>
                </c:pt>
                <c:pt idx="745">
                  <c:v>845</c:v>
                </c:pt>
                <c:pt idx="746">
                  <c:v>846</c:v>
                </c:pt>
                <c:pt idx="747">
                  <c:v>847</c:v>
                </c:pt>
                <c:pt idx="748">
                  <c:v>848</c:v>
                </c:pt>
                <c:pt idx="749">
                  <c:v>849</c:v>
                </c:pt>
                <c:pt idx="750">
                  <c:v>850</c:v>
                </c:pt>
                <c:pt idx="751">
                  <c:v>851</c:v>
                </c:pt>
                <c:pt idx="752">
                  <c:v>852</c:v>
                </c:pt>
                <c:pt idx="753">
                  <c:v>853</c:v>
                </c:pt>
                <c:pt idx="754">
                  <c:v>854</c:v>
                </c:pt>
                <c:pt idx="755">
                  <c:v>855</c:v>
                </c:pt>
                <c:pt idx="756">
                  <c:v>856</c:v>
                </c:pt>
                <c:pt idx="757">
                  <c:v>857</c:v>
                </c:pt>
                <c:pt idx="758">
                  <c:v>858</c:v>
                </c:pt>
                <c:pt idx="759">
                  <c:v>859</c:v>
                </c:pt>
                <c:pt idx="760">
                  <c:v>860</c:v>
                </c:pt>
                <c:pt idx="761">
                  <c:v>861</c:v>
                </c:pt>
                <c:pt idx="762">
                  <c:v>862</c:v>
                </c:pt>
                <c:pt idx="763">
                  <c:v>863</c:v>
                </c:pt>
                <c:pt idx="764">
                  <c:v>864</c:v>
                </c:pt>
                <c:pt idx="765">
                  <c:v>865</c:v>
                </c:pt>
                <c:pt idx="766">
                  <c:v>866</c:v>
                </c:pt>
                <c:pt idx="767">
                  <c:v>867</c:v>
                </c:pt>
                <c:pt idx="768">
                  <c:v>868</c:v>
                </c:pt>
                <c:pt idx="769">
                  <c:v>869</c:v>
                </c:pt>
                <c:pt idx="770">
                  <c:v>870</c:v>
                </c:pt>
                <c:pt idx="771">
                  <c:v>871</c:v>
                </c:pt>
                <c:pt idx="772">
                  <c:v>872</c:v>
                </c:pt>
                <c:pt idx="773">
                  <c:v>873</c:v>
                </c:pt>
                <c:pt idx="774">
                  <c:v>874</c:v>
                </c:pt>
                <c:pt idx="775">
                  <c:v>875</c:v>
                </c:pt>
                <c:pt idx="776">
                  <c:v>876</c:v>
                </c:pt>
                <c:pt idx="777">
                  <c:v>877</c:v>
                </c:pt>
                <c:pt idx="778">
                  <c:v>878</c:v>
                </c:pt>
                <c:pt idx="779">
                  <c:v>879</c:v>
                </c:pt>
                <c:pt idx="780">
                  <c:v>880</c:v>
                </c:pt>
                <c:pt idx="781">
                  <c:v>881</c:v>
                </c:pt>
                <c:pt idx="782">
                  <c:v>882</c:v>
                </c:pt>
                <c:pt idx="783">
                  <c:v>883</c:v>
                </c:pt>
                <c:pt idx="784">
                  <c:v>884</c:v>
                </c:pt>
                <c:pt idx="785">
                  <c:v>885</c:v>
                </c:pt>
                <c:pt idx="786">
                  <c:v>886</c:v>
                </c:pt>
                <c:pt idx="787">
                  <c:v>887</c:v>
                </c:pt>
                <c:pt idx="788">
                  <c:v>888</c:v>
                </c:pt>
                <c:pt idx="789">
                  <c:v>889</c:v>
                </c:pt>
                <c:pt idx="790">
                  <c:v>890</c:v>
                </c:pt>
                <c:pt idx="791">
                  <c:v>891</c:v>
                </c:pt>
                <c:pt idx="792">
                  <c:v>892</c:v>
                </c:pt>
                <c:pt idx="793">
                  <c:v>893</c:v>
                </c:pt>
                <c:pt idx="794">
                  <c:v>894</c:v>
                </c:pt>
                <c:pt idx="795">
                  <c:v>895</c:v>
                </c:pt>
                <c:pt idx="796">
                  <c:v>896</c:v>
                </c:pt>
                <c:pt idx="797">
                  <c:v>897</c:v>
                </c:pt>
                <c:pt idx="798">
                  <c:v>898</c:v>
                </c:pt>
                <c:pt idx="799">
                  <c:v>899</c:v>
                </c:pt>
                <c:pt idx="800">
                  <c:v>900</c:v>
                </c:pt>
                <c:pt idx="801">
                  <c:v>901</c:v>
                </c:pt>
                <c:pt idx="802">
                  <c:v>902</c:v>
                </c:pt>
                <c:pt idx="803">
                  <c:v>903</c:v>
                </c:pt>
                <c:pt idx="804">
                  <c:v>904</c:v>
                </c:pt>
                <c:pt idx="805">
                  <c:v>905</c:v>
                </c:pt>
                <c:pt idx="806">
                  <c:v>906</c:v>
                </c:pt>
                <c:pt idx="807">
                  <c:v>907</c:v>
                </c:pt>
                <c:pt idx="808">
                  <c:v>908</c:v>
                </c:pt>
                <c:pt idx="809">
                  <c:v>909</c:v>
                </c:pt>
                <c:pt idx="810">
                  <c:v>910</c:v>
                </c:pt>
                <c:pt idx="811">
                  <c:v>911</c:v>
                </c:pt>
                <c:pt idx="812">
                  <c:v>912</c:v>
                </c:pt>
                <c:pt idx="813">
                  <c:v>913</c:v>
                </c:pt>
                <c:pt idx="814">
                  <c:v>914</c:v>
                </c:pt>
                <c:pt idx="815">
                  <c:v>915</c:v>
                </c:pt>
                <c:pt idx="816">
                  <c:v>916</c:v>
                </c:pt>
                <c:pt idx="817">
                  <c:v>917</c:v>
                </c:pt>
                <c:pt idx="818">
                  <c:v>918</c:v>
                </c:pt>
                <c:pt idx="819">
                  <c:v>919</c:v>
                </c:pt>
                <c:pt idx="820">
                  <c:v>920</c:v>
                </c:pt>
                <c:pt idx="821">
                  <c:v>921</c:v>
                </c:pt>
                <c:pt idx="822">
                  <c:v>922</c:v>
                </c:pt>
                <c:pt idx="823">
                  <c:v>923</c:v>
                </c:pt>
                <c:pt idx="824">
                  <c:v>924</c:v>
                </c:pt>
                <c:pt idx="825">
                  <c:v>925</c:v>
                </c:pt>
                <c:pt idx="826">
                  <c:v>926</c:v>
                </c:pt>
                <c:pt idx="827">
                  <c:v>927</c:v>
                </c:pt>
                <c:pt idx="828">
                  <c:v>928</c:v>
                </c:pt>
                <c:pt idx="829">
                  <c:v>929</c:v>
                </c:pt>
                <c:pt idx="830">
                  <c:v>930</c:v>
                </c:pt>
                <c:pt idx="831">
                  <c:v>931</c:v>
                </c:pt>
                <c:pt idx="832">
                  <c:v>932</c:v>
                </c:pt>
                <c:pt idx="833">
                  <c:v>933</c:v>
                </c:pt>
                <c:pt idx="834">
                  <c:v>934</c:v>
                </c:pt>
                <c:pt idx="835">
                  <c:v>935</c:v>
                </c:pt>
                <c:pt idx="836">
                  <c:v>936</c:v>
                </c:pt>
                <c:pt idx="837">
                  <c:v>937</c:v>
                </c:pt>
                <c:pt idx="838">
                  <c:v>938</c:v>
                </c:pt>
                <c:pt idx="839">
                  <c:v>939</c:v>
                </c:pt>
                <c:pt idx="840">
                  <c:v>940</c:v>
                </c:pt>
                <c:pt idx="841">
                  <c:v>941</c:v>
                </c:pt>
                <c:pt idx="842">
                  <c:v>942</c:v>
                </c:pt>
                <c:pt idx="843">
                  <c:v>943</c:v>
                </c:pt>
                <c:pt idx="844">
                  <c:v>944</c:v>
                </c:pt>
                <c:pt idx="845">
                  <c:v>945</c:v>
                </c:pt>
                <c:pt idx="846">
                  <c:v>946</c:v>
                </c:pt>
                <c:pt idx="847">
                  <c:v>947</c:v>
                </c:pt>
                <c:pt idx="848">
                  <c:v>948</c:v>
                </c:pt>
                <c:pt idx="849">
                  <c:v>949</c:v>
                </c:pt>
                <c:pt idx="850">
                  <c:v>950</c:v>
                </c:pt>
                <c:pt idx="851">
                  <c:v>951</c:v>
                </c:pt>
                <c:pt idx="852">
                  <c:v>952</c:v>
                </c:pt>
                <c:pt idx="853">
                  <c:v>953</c:v>
                </c:pt>
                <c:pt idx="854">
                  <c:v>954</c:v>
                </c:pt>
                <c:pt idx="855">
                  <c:v>955</c:v>
                </c:pt>
                <c:pt idx="856">
                  <c:v>956</c:v>
                </c:pt>
                <c:pt idx="857">
                  <c:v>957</c:v>
                </c:pt>
                <c:pt idx="858">
                  <c:v>958</c:v>
                </c:pt>
                <c:pt idx="859">
                  <c:v>959</c:v>
                </c:pt>
                <c:pt idx="860">
                  <c:v>960</c:v>
                </c:pt>
                <c:pt idx="861">
                  <c:v>961</c:v>
                </c:pt>
                <c:pt idx="862">
                  <c:v>962</c:v>
                </c:pt>
                <c:pt idx="863">
                  <c:v>963</c:v>
                </c:pt>
                <c:pt idx="864">
                  <c:v>964</c:v>
                </c:pt>
                <c:pt idx="865">
                  <c:v>965</c:v>
                </c:pt>
                <c:pt idx="866">
                  <c:v>966</c:v>
                </c:pt>
                <c:pt idx="867">
                  <c:v>967</c:v>
                </c:pt>
                <c:pt idx="868">
                  <c:v>968</c:v>
                </c:pt>
                <c:pt idx="869">
                  <c:v>969</c:v>
                </c:pt>
                <c:pt idx="870">
                  <c:v>970</c:v>
                </c:pt>
                <c:pt idx="871">
                  <c:v>971</c:v>
                </c:pt>
                <c:pt idx="872">
                  <c:v>972</c:v>
                </c:pt>
                <c:pt idx="873">
                  <c:v>973</c:v>
                </c:pt>
                <c:pt idx="874">
                  <c:v>974</c:v>
                </c:pt>
                <c:pt idx="875">
                  <c:v>975</c:v>
                </c:pt>
                <c:pt idx="876">
                  <c:v>976</c:v>
                </c:pt>
                <c:pt idx="877">
                  <c:v>977</c:v>
                </c:pt>
                <c:pt idx="878">
                  <c:v>978</c:v>
                </c:pt>
                <c:pt idx="879">
                  <c:v>979</c:v>
                </c:pt>
                <c:pt idx="880">
                  <c:v>980</c:v>
                </c:pt>
                <c:pt idx="881">
                  <c:v>981</c:v>
                </c:pt>
                <c:pt idx="882">
                  <c:v>982</c:v>
                </c:pt>
                <c:pt idx="883">
                  <c:v>983</c:v>
                </c:pt>
                <c:pt idx="884">
                  <c:v>984</c:v>
                </c:pt>
                <c:pt idx="885">
                  <c:v>985</c:v>
                </c:pt>
                <c:pt idx="886">
                  <c:v>986</c:v>
                </c:pt>
                <c:pt idx="887">
                  <c:v>987</c:v>
                </c:pt>
                <c:pt idx="888">
                  <c:v>988</c:v>
                </c:pt>
                <c:pt idx="889">
                  <c:v>989</c:v>
                </c:pt>
                <c:pt idx="890">
                  <c:v>990</c:v>
                </c:pt>
                <c:pt idx="891">
                  <c:v>991</c:v>
                </c:pt>
                <c:pt idx="892">
                  <c:v>992</c:v>
                </c:pt>
                <c:pt idx="893">
                  <c:v>993</c:v>
                </c:pt>
                <c:pt idx="894">
                  <c:v>994</c:v>
                </c:pt>
                <c:pt idx="895">
                  <c:v>995</c:v>
                </c:pt>
                <c:pt idx="896">
                  <c:v>996</c:v>
                </c:pt>
                <c:pt idx="897">
                  <c:v>997</c:v>
                </c:pt>
                <c:pt idx="898">
                  <c:v>998</c:v>
                </c:pt>
                <c:pt idx="899">
                  <c:v>999</c:v>
                </c:pt>
                <c:pt idx="900">
                  <c:v>1000</c:v>
                </c:pt>
                <c:pt idx="901">
                  <c:v>1001</c:v>
                </c:pt>
                <c:pt idx="902">
                  <c:v>1002</c:v>
                </c:pt>
                <c:pt idx="903">
                  <c:v>1003</c:v>
                </c:pt>
                <c:pt idx="904">
                  <c:v>1004</c:v>
                </c:pt>
                <c:pt idx="905">
                  <c:v>1005</c:v>
                </c:pt>
                <c:pt idx="906">
                  <c:v>1006</c:v>
                </c:pt>
                <c:pt idx="907">
                  <c:v>1007</c:v>
                </c:pt>
                <c:pt idx="908">
                  <c:v>1008</c:v>
                </c:pt>
                <c:pt idx="909">
                  <c:v>1009</c:v>
                </c:pt>
                <c:pt idx="910">
                  <c:v>1010</c:v>
                </c:pt>
                <c:pt idx="911">
                  <c:v>1011</c:v>
                </c:pt>
                <c:pt idx="912">
                  <c:v>1012</c:v>
                </c:pt>
                <c:pt idx="913">
                  <c:v>1013</c:v>
                </c:pt>
                <c:pt idx="914">
                  <c:v>1014</c:v>
                </c:pt>
                <c:pt idx="915">
                  <c:v>1015</c:v>
                </c:pt>
                <c:pt idx="916">
                  <c:v>1016</c:v>
                </c:pt>
                <c:pt idx="917">
                  <c:v>1017</c:v>
                </c:pt>
                <c:pt idx="918">
                  <c:v>1018</c:v>
                </c:pt>
                <c:pt idx="919">
                  <c:v>1019</c:v>
                </c:pt>
                <c:pt idx="920">
                  <c:v>1020</c:v>
                </c:pt>
                <c:pt idx="921">
                  <c:v>1021</c:v>
                </c:pt>
                <c:pt idx="922">
                  <c:v>1022</c:v>
                </c:pt>
                <c:pt idx="923">
                  <c:v>1023</c:v>
                </c:pt>
                <c:pt idx="924">
                  <c:v>1024</c:v>
                </c:pt>
                <c:pt idx="925">
                  <c:v>1025</c:v>
                </c:pt>
                <c:pt idx="926">
                  <c:v>1026</c:v>
                </c:pt>
                <c:pt idx="927">
                  <c:v>1027</c:v>
                </c:pt>
                <c:pt idx="928">
                  <c:v>1028</c:v>
                </c:pt>
                <c:pt idx="929">
                  <c:v>1029</c:v>
                </c:pt>
                <c:pt idx="930">
                  <c:v>1030</c:v>
                </c:pt>
                <c:pt idx="931">
                  <c:v>1031</c:v>
                </c:pt>
                <c:pt idx="932">
                  <c:v>1032</c:v>
                </c:pt>
                <c:pt idx="933">
                  <c:v>1033</c:v>
                </c:pt>
                <c:pt idx="934">
                  <c:v>1034</c:v>
                </c:pt>
                <c:pt idx="935">
                  <c:v>1035</c:v>
                </c:pt>
                <c:pt idx="936">
                  <c:v>1036</c:v>
                </c:pt>
                <c:pt idx="937">
                  <c:v>1037</c:v>
                </c:pt>
                <c:pt idx="938">
                  <c:v>1038</c:v>
                </c:pt>
                <c:pt idx="939">
                  <c:v>1039</c:v>
                </c:pt>
                <c:pt idx="940">
                  <c:v>1040</c:v>
                </c:pt>
                <c:pt idx="941">
                  <c:v>1041</c:v>
                </c:pt>
                <c:pt idx="942">
                  <c:v>1042</c:v>
                </c:pt>
                <c:pt idx="943">
                  <c:v>1043</c:v>
                </c:pt>
                <c:pt idx="944">
                  <c:v>1044</c:v>
                </c:pt>
                <c:pt idx="945">
                  <c:v>1045</c:v>
                </c:pt>
                <c:pt idx="946">
                  <c:v>1046</c:v>
                </c:pt>
                <c:pt idx="947">
                  <c:v>1047</c:v>
                </c:pt>
                <c:pt idx="948">
                  <c:v>1048</c:v>
                </c:pt>
                <c:pt idx="949">
                  <c:v>1049</c:v>
                </c:pt>
                <c:pt idx="950">
                  <c:v>1050</c:v>
                </c:pt>
                <c:pt idx="951">
                  <c:v>1051</c:v>
                </c:pt>
                <c:pt idx="952">
                  <c:v>1052</c:v>
                </c:pt>
                <c:pt idx="953">
                  <c:v>1053</c:v>
                </c:pt>
                <c:pt idx="954">
                  <c:v>1054</c:v>
                </c:pt>
                <c:pt idx="955">
                  <c:v>1055</c:v>
                </c:pt>
                <c:pt idx="956">
                  <c:v>1056</c:v>
                </c:pt>
                <c:pt idx="957">
                  <c:v>1057</c:v>
                </c:pt>
                <c:pt idx="958">
                  <c:v>1058</c:v>
                </c:pt>
                <c:pt idx="959">
                  <c:v>1059</c:v>
                </c:pt>
                <c:pt idx="960">
                  <c:v>1060</c:v>
                </c:pt>
                <c:pt idx="961">
                  <c:v>1061</c:v>
                </c:pt>
                <c:pt idx="962">
                  <c:v>1062</c:v>
                </c:pt>
                <c:pt idx="963">
                  <c:v>1063</c:v>
                </c:pt>
                <c:pt idx="964">
                  <c:v>1064</c:v>
                </c:pt>
                <c:pt idx="965">
                  <c:v>1065</c:v>
                </c:pt>
                <c:pt idx="966">
                  <c:v>1066</c:v>
                </c:pt>
                <c:pt idx="967">
                  <c:v>1067</c:v>
                </c:pt>
                <c:pt idx="968">
                  <c:v>1068</c:v>
                </c:pt>
                <c:pt idx="969">
                  <c:v>1069</c:v>
                </c:pt>
                <c:pt idx="970">
                  <c:v>1070</c:v>
                </c:pt>
                <c:pt idx="971">
                  <c:v>1071</c:v>
                </c:pt>
                <c:pt idx="972">
                  <c:v>1072</c:v>
                </c:pt>
                <c:pt idx="973">
                  <c:v>1073</c:v>
                </c:pt>
                <c:pt idx="974">
                  <c:v>1074</c:v>
                </c:pt>
                <c:pt idx="975">
                  <c:v>1075</c:v>
                </c:pt>
                <c:pt idx="976">
                  <c:v>1076</c:v>
                </c:pt>
                <c:pt idx="977">
                  <c:v>1077</c:v>
                </c:pt>
                <c:pt idx="978">
                  <c:v>1078</c:v>
                </c:pt>
                <c:pt idx="979">
                  <c:v>1079</c:v>
                </c:pt>
                <c:pt idx="980">
                  <c:v>1080</c:v>
                </c:pt>
                <c:pt idx="981">
                  <c:v>1081</c:v>
                </c:pt>
                <c:pt idx="982">
                  <c:v>1082</c:v>
                </c:pt>
                <c:pt idx="983">
                  <c:v>1083</c:v>
                </c:pt>
                <c:pt idx="984">
                  <c:v>1084</c:v>
                </c:pt>
                <c:pt idx="985">
                  <c:v>1085</c:v>
                </c:pt>
                <c:pt idx="986">
                  <c:v>1086</c:v>
                </c:pt>
                <c:pt idx="987">
                  <c:v>1087</c:v>
                </c:pt>
                <c:pt idx="988">
                  <c:v>1088</c:v>
                </c:pt>
                <c:pt idx="989">
                  <c:v>1089</c:v>
                </c:pt>
                <c:pt idx="990">
                  <c:v>1090</c:v>
                </c:pt>
                <c:pt idx="991">
                  <c:v>1091</c:v>
                </c:pt>
                <c:pt idx="992">
                  <c:v>1092</c:v>
                </c:pt>
                <c:pt idx="993">
                  <c:v>1093</c:v>
                </c:pt>
                <c:pt idx="994">
                  <c:v>1094</c:v>
                </c:pt>
                <c:pt idx="995">
                  <c:v>1095</c:v>
                </c:pt>
                <c:pt idx="996">
                  <c:v>1096</c:v>
                </c:pt>
                <c:pt idx="997">
                  <c:v>1097</c:v>
                </c:pt>
                <c:pt idx="998">
                  <c:v>1098</c:v>
                </c:pt>
                <c:pt idx="999">
                  <c:v>1099</c:v>
                </c:pt>
                <c:pt idx="1000">
                  <c:v>1100</c:v>
                </c:pt>
                <c:pt idx="1001">
                  <c:v>1101</c:v>
                </c:pt>
                <c:pt idx="1002">
                  <c:v>1102</c:v>
                </c:pt>
                <c:pt idx="1003">
                  <c:v>1103</c:v>
                </c:pt>
                <c:pt idx="1004">
                  <c:v>1104</c:v>
                </c:pt>
                <c:pt idx="1005">
                  <c:v>1105</c:v>
                </c:pt>
                <c:pt idx="1006">
                  <c:v>1106</c:v>
                </c:pt>
                <c:pt idx="1007">
                  <c:v>1107</c:v>
                </c:pt>
                <c:pt idx="1008">
                  <c:v>1108</c:v>
                </c:pt>
                <c:pt idx="1009">
                  <c:v>1109</c:v>
                </c:pt>
                <c:pt idx="1010">
                  <c:v>1110</c:v>
                </c:pt>
                <c:pt idx="1011">
                  <c:v>1111</c:v>
                </c:pt>
                <c:pt idx="1012">
                  <c:v>1112</c:v>
                </c:pt>
                <c:pt idx="1013">
                  <c:v>1113</c:v>
                </c:pt>
                <c:pt idx="1014">
                  <c:v>1114</c:v>
                </c:pt>
                <c:pt idx="1015">
                  <c:v>1115</c:v>
                </c:pt>
                <c:pt idx="1016">
                  <c:v>1116</c:v>
                </c:pt>
                <c:pt idx="1017">
                  <c:v>1117</c:v>
                </c:pt>
                <c:pt idx="1018">
                  <c:v>1118</c:v>
                </c:pt>
                <c:pt idx="1019">
                  <c:v>1119</c:v>
                </c:pt>
                <c:pt idx="1020">
                  <c:v>1120</c:v>
                </c:pt>
                <c:pt idx="1021">
                  <c:v>1121</c:v>
                </c:pt>
                <c:pt idx="1022">
                  <c:v>1122</c:v>
                </c:pt>
                <c:pt idx="1023">
                  <c:v>1123</c:v>
                </c:pt>
                <c:pt idx="1024">
                  <c:v>1124</c:v>
                </c:pt>
                <c:pt idx="1025">
                  <c:v>1125</c:v>
                </c:pt>
                <c:pt idx="1026">
                  <c:v>1126</c:v>
                </c:pt>
                <c:pt idx="1027">
                  <c:v>1127</c:v>
                </c:pt>
                <c:pt idx="1028">
                  <c:v>1128</c:v>
                </c:pt>
                <c:pt idx="1029">
                  <c:v>1129</c:v>
                </c:pt>
                <c:pt idx="1030">
                  <c:v>1130</c:v>
                </c:pt>
                <c:pt idx="1031">
                  <c:v>1131</c:v>
                </c:pt>
                <c:pt idx="1032">
                  <c:v>1132</c:v>
                </c:pt>
                <c:pt idx="1033">
                  <c:v>1133</c:v>
                </c:pt>
                <c:pt idx="1034">
                  <c:v>1134</c:v>
                </c:pt>
                <c:pt idx="1035">
                  <c:v>1135</c:v>
                </c:pt>
                <c:pt idx="1036">
                  <c:v>1136</c:v>
                </c:pt>
                <c:pt idx="1037">
                  <c:v>1137</c:v>
                </c:pt>
                <c:pt idx="1038">
                  <c:v>1138</c:v>
                </c:pt>
                <c:pt idx="1039">
                  <c:v>1139</c:v>
                </c:pt>
                <c:pt idx="1040">
                  <c:v>1140</c:v>
                </c:pt>
                <c:pt idx="1041">
                  <c:v>1141</c:v>
                </c:pt>
                <c:pt idx="1042">
                  <c:v>1142</c:v>
                </c:pt>
                <c:pt idx="1043">
                  <c:v>1143</c:v>
                </c:pt>
                <c:pt idx="1044">
                  <c:v>1144</c:v>
                </c:pt>
                <c:pt idx="1045">
                  <c:v>1145</c:v>
                </c:pt>
                <c:pt idx="1046">
                  <c:v>1146</c:v>
                </c:pt>
                <c:pt idx="1047">
                  <c:v>1147</c:v>
                </c:pt>
                <c:pt idx="1048">
                  <c:v>1148</c:v>
                </c:pt>
                <c:pt idx="1049">
                  <c:v>1149</c:v>
                </c:pt>
                <c:pt idx="1050">
                  <c:v>1150</c:v>
                </c:pt>
                <c:pt idx="1051">
                  <c:v>1151</c:v>
                </c:pt>
                <c:pt idx="1052">
                  <c:v>1152</c:v>
                </c:pt>
                <c:pt idx="1053">
                  <c:v>1153</c:v>
                </c:pt>
                <c:pt idx="1054">
                  <c:v>1154</c:v>
                </c:pt>
                <c:pt idx="1055">
                  <c:v>1155</c:v>
                </c:pt>
                <c:pt idx="1056">
                  <c:v>1156</c:v>
                </c:pt>
                <c:pt idx="1057">
                  <c:v>1157</c:v>
                </c:pt>
                <c:pt idx="1058">
                  <c:v>1158</c:v>
                </c:pt>
                <c:pt idx="1059">
                  <c:v>1159</c:v>
                </c:pt>
                <c:pt idx="1060">
                  <c:v>1160</c:v>
                </c:pt>
                <c:pt idx="1061">
                  <c:v>1161</c:v>
                </c:pt>
                <c:pt idx="1062">
                  <c:v>1162</c:v>
                </c:pt>
                <c:pt idx="1063">
                  <c:v>1163</c:v>
                </c:pt>
                <c:pt idx="1064">
                  <c:v>1164</c:v>
                </c:pt>
                <c:pt idx="1065">
                  <c:v>1165</c:v>
                </c:pt>
                <c:pt idx="1066">
                  <c:v>1166</c:v>
                </c:pt>
                <c:pt idx="1067">
                  <c:v>1167</c:v>
                </c:pt>
                <c:pt idx="1068">
                  <c:v>1168</c:v>
                </c:pt>
                <c:pt idx="1069">
                  <c:v>1169</c:v>
                </c:pt>
                <c:pt idx="1070">
                  <c:v>1170</c:v>
                </c:pt>
                <c:pt idx="1071">
                  <c:v>1171</c:v>
                </c:pt>
                <c:pt idx="1072">
                  <c:v>1172</c:v>
                </c:pt>
                <c:pt idx="1073">
                  <c:v>1173</c:v>
                </c:pt>
                <c:pt idx="1074">
                  <c:v>1174</c:v>
                </c:pt>
                <c:pt idx="1075">
                  <c:v>1175</c:v>
                </c:pt>
                <c:pt idx="1076">
                  <c:v>1176</c:v>
                </c:pt>
                <c:pt idx="1077">
                  <c:v>1177</c:v>
                </c:pt>
                <c:pt idx="1078">
                  <c:v>1178</c:v>
                </c:pt>
                <c:pt idx="1079">
                  <c:v>1179</c:v>
                </c:pt>
                <c:pt idx="1080">
                  <c:v>1180</c:v>
                </c:pt>
                <c:pt idx="1081">
                  <c:v>1181</c:v>
                </c:pt>
                <c:pt idx="1082">
                  <c:v>1182</c:v>
                </c:pt>
                <c:pt idx="1083">
                  <c:v>1183</c:v>
                </c:pt>
                <c:pt idx="1084">
                  <c:v>1184</c:v>
                </c:pt>
                <c:pt idx="1085">
                  <c:v>1185</c:v>
                </c:pt>
                <c:pt idx="1086">
                  <c:v>1186</c:v>
                </c:pt>
                <c:pt idx="1087">
                  <c:v>1187</c:v>
                </c:pt>
                <c:pt idx="1088">
                  <c:v>1188</c:v>
                </c:pt>
                <c:pt idx="1089">
                  <c:v>1189</c:v>
                </c:pt>
                <c:pt idx="1090">
                  <c:v>1190</c:v>
                </c:pt>
                <c:pt idx="1091">
                  <c:v>1191</c:v>
                </c:pt>
                <c:pt idx="1092">
                  <c:v>1192</c:v>
                </c:pt>
                <c:pt idx="1093">
                  <c:v>1193</c:v>
                </c:pt>
                <c:pt idx="1094">
                  <c:v>1194</c:v>
                </c:pt>
                <c:pt idx="1095">
                  <c:v>1195</c:v>
                </c:pt>
                <c:pt idx="1096">
                  <c:v>1196</c:v>
                </c:pt>
                <c:pt idx="1097">
                  <c:v>1197</c:v>
                </c:pt>
                <c:pt idx="1098">
                  <c:v>1198</c:v>
                </c:pt>
                <c:pt idx="1099">
                  <c:v>1199</c:v>
                </c:pt>
                <c:pt idx="1100">
                  <c:v>1200</c:v>
                </c:pt>
                <c:pt idx="1101">
                  <c:v>1201</c:v>
                </c:pt>
                <c:pt idx="1102">
                  <c:v>1202</c:v>
                </c:pt>
                <c:pt idx="1103">
                  <c:v>1203</c:v>
                </c:pt>
                <c:pt idx="1104">
                  <c:v>1204</c:v>
                </c:pt>
                <c:pt idx="1105">
                  <c:v>1205</c:v>
                </c:pt>
                <c:pt idx="1106">
                  <c:v>1206</c:v>
                </c:pt>
                <c:pt idx="1107">
                  <c:v>1207</c:v>
                </c:pt>
                <c:pt idx="1108">
                  <c:v>1208</c:v>
                </c:pt>
                <c:pt idx="1109">
                  <c:v>1209</c:v>
                </c:pt>
                <c:pt idx="1110">
                  <c:v>1210</c:v>
                </c:pt>
                <c:pt idx="1111">
                  <c:v>1211</c:v>
                </c:pt>
                <c:pt idx="1112">
                  <c:v>1212</c:v>
                </c:pt>
                <c:pt idx="1113">
                  <c:v>1213</c:v>
                </c:pt>
                <c:pt idx="1114">
                  <c:v>1214</c:v>
                </c:pt>
                <c:pt idx="1115">
                  <c:v>1215</c:v>
                </c:pt>
                <c:pt idx="1116">
                  <c:v>1216</c:v>
                </c:pt>
                <c:pt idx="1117">
                  <c:v>1217</c:v>
                </c:pt>
                <c:pt idx="1118">
                  <c:v>1218</c:v>
                </c:pt>
                <c:pt idx="1119">
                  <c:v>1219</c:v>
                </c:pt>
                <c:pt idx="1120">
                  <c:v>1220</c:v>
                </c:pt>
                <c:pt idx="1121">
                  <c:v>1221</c:v>
                </c:pt>
                <c:pt idx="1122">
                  <c:v>1222</c:v>
                </c:pt>
                <c:pt idx="1123">
                  <c:v>1223</c:v>
                </c:pt>
                <c:pt idx="1124">
                  <c:v>1224</c:v>
                </c:pt>
                <c:pt idx="1125">
                  <c:v>1225</c:v>
                </c:pt>
                <c:pt idx="1126">
                  <c:v>1226</c:v>
                </c:pt>
                <c:pt idx="1127">
                  <c:v>1227</c:v>
                </c:pt>
                <c:pt idx="1128">
                  <c:v>1228</c:v>
                </c:pt>
                <c:pt idx="1129">
                  <c:v>1229</c:v>
                </c:pt>
                <c:pt idx="1130">
                  <c:v>1230</c:v>
                </c:pt>
                <c:pt idx="1131">
                  <c:v>1231</c:v>
                </c:pt>
                <c:pt idx="1132">
                  <c:v>1232</c:v>
                </c:pt>
                <c:pt idx="1133">
                  <c:v>1233</c:v>
                </c:pt>
                <c:pt idx="1134">
                  <c:v>1234</c:v>
                </c:pt>
                <c:pt idx="1135">
                  <c:v>1235</c:v>
                </c:pt>
                <c:pt idx="1136">
                  <c:v>1236</c:v>
                </c:pt>
                <c:pt idx="1137">
                  <c:v>1237</c:v>
                </c:pt>
                <c:pt idx="1138">
                  <c:v>1238</c:v>
                </c:pt>
                <c:pt idx="1139">
                  <c:v>1239</c:v>
                </c:pt>
                <c:pt idx="1140">
                  <c:v>1240</c:v>
                </c:pt>
                <c:pt idx="1141">
                  <c:v>1241</c:v>
                </c:pt>
                <c:pt idx="1142">
                  <c:v>1242</c:v>
                </c:pt>
                <c:pt idx="1143">
                  <c:v>1243</c:v>
                </c:pt>
                <c:pt idx="1144">
                  <c:v>1244</c:v>
                </c:pt>
                <c:pt idx="1145">
                  <c:v>1245</c:v>
                </c:pt>
                <c:pt idx="1146">
                  <c:v>1246</c:v>
                </c:pt>
                <c:pt idx="1147">
                  <c:v>1247</c:v>
                </c:pt>
                <c:pt idx="1148">
                  <c:v>1248</c:v>
                </c:pt>
                <c:pt idx="1149">
                  <c:v>1249</c:v>
                </c:pt>
                <c:pt idx="1150">
                  <c:v>1250</c:v>
                </c:pt>
                <c:pt idx="1151">
                  <c:v>1251</c:v>
                </c:pt>
                <c:pt idx="1152">
                  <c:v>1252</c:v>
                </c:pt>
                <c:pt idx="1153">
                  <c:v>1253</c:v>
                </c:pt>
                <c:pt idx="1154">
                  <c:v>1254</c:v>
                </c:pt>
                <c:pt idx="1155">
                  <c:v>1255</c:v>
                </c:pt>
                <c:pt idx="1156">
                  <c:v>1256</c:v>
                </c:pt>
                <c:pt idx="1157">
                  <c:v>1257</c:v>
                </c:pt>
                <c:pt idx="1158">
                  <c:v>1258</c:v>
                </c:pt>
                <c:pt idx="1159">
                  <c:v>1259</c:v>
                </c:pt>
                <c:pt idx="1160">
                  <c:v>1260</c:v>
                </c:pt>
                <c:pt idx="1161">
                  <c:v>1261</c:v>
                </c:pt>
                <c:pt idx="1162">
                  <c:v>1262</c:v>
                </c:pt>
                <c:pt idx="1163">
                  <c:v>1263</c:v>
                </c:pt>
                <c:pt idx="1164">
                  <c:v>1264</c:v>
                </c:pt>
                <c:pt idx="1165">
                  <c:v>1265</c:v>
                </c:pt>
                <c:pt idx="1166">
                  <c:v>1266</c:v>
                </c:pt>
                <c:pt idx="1167">
                  <c:v>1267</c:v>
                </c:pt>
                <c:pt idx="1168">
                  <c:v>1268</c:v>
                </c:pt>
                <c:pt idx="1169">
                  <c:v>1269</c:v>
                </c:pt>
                <c:pt idx="1170">
                  <c:v>1270</c:v>
                </c:pt>
                <c:pt idx="1171">
                  <c:v>1271</c:v>
                </c:pt>
                <c:pt idx="1172">
                  <c:v>1272</c:v>
                </c:pt>
                <c:pt idx="1173">
                  <c:v>1273</c:v>
                </c:pt>
                <c:pt idx="1174">
                  <c:v>1274</c:v>
                </c:pt>
                <c:pt idx="1175">
                  <c:v>1275</c:v>
                </c:pt>
                <c:pt idx="1176">
                  <c:v>1276</c:v>
                </c:pt>
                <c:pt idx="1177">
                  <c:v>1277</c:v>
                </c:pt>
                <c:pt idx="1178">
                  <c:v>1278</c:v>
                </c:pt>
                <c:pt idx="1179">
                  <c:v>1279</c:v>
                </c:pt>
                <c:pt idx="1180">
                  <c:v>1280</c:v>
                </c:pt>
                <c:pt idx="1181">
                  <c:v>1281</c:v>
                </c:pt>
                <c:pt idx="1182">
                  <c:v>1282</c:v>
                </c:pt>
                <c:pt idx="1183">
                  <c:v>1283</c:v>
                </c:pt>
                <c:pt idx="1184">
                  <c:v>1284</c:v>
                </c:pt>
                <c:pt idx="1185">
                  <c:v>1285</c:v>
                </c:pt>
                <c:pt idx="1186">
                  <c:v>1286</c:v>
                </c:pt>
                <c:pt idx="1187">
                  <c:v>1287</c:v>
                </c:pt>
                <c:pt idx="1188">
                  <c:v>1288</c:v>
                </c:pt>
                <c:pt idx="1189">
                  <c:v>1289</c:v>
                </c:pt>
                <c:pt idx="1190">
                  <c:v>1290</c:v>
                </c:pt>
                <c:pt idx="1191">
                  <c:v>1291</c:v>
                </c:pt>
                <c:pt idx="1192">
                  <c:v>1292</c:v>
                </c:pt>
                <c:pt idx="1193">
                  <c:v>1293</c:v>
                </c:pt>
                <c:pt idx="1194">
                  <c:v>1294</c:v>
                </c:pt>
                <c:pt idx="1195">
                  <c:v>1295</c:v>
                </c:pt>
                <c:pt idx="1196">
                  <c:v>1296</c:v>
                </c:pt>
                <c:pt idx="1197">
                  <c:v>1297</c:v>
                </c:pt>
                <c:pt idx="1198">
                  <c:v>1298</c:v>
                </c:pt>
                <c:pt idx="1199">
                  <c:v>1299</c:v>
                </c:pt>
                <c:pt idx="1200">
                  <c:v>1300</c:v>
                </c:pt>
                <c:pt idx="1201">
                  <c:v>1301</c:v>
                </c:pt>
                <c:pt idx="1202">
                  <c:v>1302</c:v>
                </c:pt>
                <c:pt idx="1203">
                  <c:v>1303</c:v>
                </c:pt>
                <c:pt idx="1204">
                  <c:v>1304</c:v>
                </c:pt>
                <c:pt idx="1205">
                  <c:v>1305</c:v>
                </c:pt>
                <c:pt idx="1206">
                  <c:v>1306</c:v>
                </c:pt>
                <c:pt idx="1207">
                  <c:v>1307</c:v>
                </c:pt>
                <c:pt idx="1208">
                  <c:v>1308</c:v>
                </c:pt>
                <c:pt idx="1209">
                  <c:v>1309</c:v>
                </c:pt>
                <c:pt idx="1210">
                  <c:v>1310</c:v>
                </c:pt>
                <c:pt idx="1211">
                  <c:v>1311</c:v>
                </c:pt>
                <c:pt idx="1212">
                  <c:v>1312</c:v>
                </c:pt>
                <c:pt idx="1213">
                  <c:v>1313</c:v>
                </c:pt>
                <c:pt idx="1214">
                  <c:v>1314</c:v>
                </c:pt>
                <c:pt idx="1215">
                  <c:v>1315</c:v>
                </c:pt>
                <c:pt idx="1216">
                  <c:v>1316</c:v>
                </c:pt>
                <c:pt idx="1217">
                  <c:v>1317</c:v>
                </c:pt>
                <c:pt idx="1218">
                  <c:v>1318</c:v>
                </c:pt>
                <c:pt idx="1219">
                  <c:v>1319</c:v>
                </c:pt>
                <c:pt idx="1220">
                  <c:v>1320</c:v>
                </c:pt>
                <c:pt idx="1221">
                  <c:v>1321</c:v>
                </c:pt>
                <c:pt idx="1222">
                  <c:v>1322</c:v>
                </c:pt>
                <c:pt idx="1223">
                  <c:v>1323</c:v>
                </c:pt>
                <c:pt idx="1224">
                  <c:v>1324</c:v>
                </c:pt>
                <c:pt idx="1225">
                  <c:v>1325</c:v>
                </c:pt>
                <c:pt idx="1226">
                  <c:v>1326</c:v>
                </c:pt>
                <c:pt idx="1227">
                  <c:v>1327</c:v>
                </c:pt>
                <c:pt idx="1228">
                  <c:v>1328</c:v>
                </c:pt>
                <c:pt idx="1229">
                  <c:v>1329</c:v>
                </c:pt>
                <c:pt idx="1230">
                  <c:v>1330</c:v>
                </c:pt>
                <c:pt idx="1231">
                  <c:v>1331</c:v>
                </c:pt>
                <c:pt idx="1232">
                  <c:v>1332</c:v>
                </c:pt>
                <c:pt idx="1233">
                  <c:v>1333</c:v>
                </c:pt>
                <c:pt idx="1234">
                  <c:v>1334</c:v>
                </c:pt>
                <c:pt idx="1235">
                  <c:v>1335</c:v>
                </c:pt>
                <c:pt idx="1236">
                  <c:v>1336</c:v>
                </c:pt>
                <c:pt idx="1237">
                  <c:v>1337</c:v>
                </c:pt>
                <c:pt idx="1238">
                  <c:v>1338</c:v>
                </c:pt>
                <c:pt idx="1239">
                  <c:v>1339</c:v>
                </c:pt>
                <c:pt idx="1240">
                  <c:v>1340</c:v>
                </c:pt>
                <c:pt idx="1241">
                  <c:v>1341</c:v>
                </c:pt>
                <c:pt idx="1242">
                  <c:v>1342</c:v>
                </c:pt>
                <c:pt idx="1243">
                  <c:v>1343</c:v>
                </c:pt>
                <c:pt idx="1244">
                  <c:v>1344</c:v>
                </c:pt>
                <c:pt idx="1245">
                  <c:v>1345</c:v>
                </c:pt>
                <c:pt idx="1246">
                  <c:v>1346</c:v>
                </c:pt>
                <c:pt idx="1247">
                  <c:v>1347</c:v>
                </c:pt>
                <c:pt idx="1248">
                  <c:v>1348</c:v>
                </c:pt>
                <c:pt idx="1249">
                  <c:v>1349</c:v>
                </c:pt>
                <c:pt idx="1250">
                  <c:v>1350</c:v>
                </c:pt>
                <c:pt idx="1251">
                  <c:v>1351</c:v>
                </c:pt>
                <c:pt idx="1252">
                  <c:v>1352</c:v>
                </c:pt>
                <c:pt idx="1253">
                  <c:v>1353</c:v>
                </c:pt>
                <c:pt idx="1254">
                  <c:v>1354</c:v>
                </c:pt>
                <c:pt idx="1255">
                  <c:v>1355</c:v>
                </c:pt>
                <c:pt idx="1256">
                  <c:v>1356</c:v>
                </c:pt>
                <c:pt idx="1257">
                  <c:v>1357</c:v>
                </c:pt>
                <c:pt idx="1258">
                  <c:v>1358</c:v>
                </c:pt>
                <c:pt idx="1259">
                  <c:v>1359</c:v>
                </c:pt>
                <c:pt idx="1260">
                  <c:v>1360</c:v>
                </c:pt>
                <c:pt idx="1261">
                  <c:v>1361</c:v>
                </c:pt>
                <c:pt idx="1262">
                  <c:v>1362</c:v>
                </c:pt>
                <c:pt idx="1263">
                  <c:v>1363</c:v>
                </c:pt>
                <c:pt idx="1264">
                  <c:v>1364</c:v>
                </c:pt>
                <c:pt idx="1265">
                  <c:v>1365</c:v>
                </c:pt>
                <c:pt idx="1266">
                  <c:v>1366</c:v>
                </c:pt>
                <c:pt idx="1267">
                  <c:v>1367</c:v>
                </c:pt>
                <c:pt idx="1268">
                  <c:v>1368</c:v>
                </c:pt>
                <c:pt idx="1269">
                  <c:v>1369</c:v>
                </c:pt>
                <c:pt idx="1270">
                  <c:v>1370</c:v>
                </c:pt>
                <c:pt idx="1271">
                  <c:v>1371</c:v>
                </c:pt>
                <c:pt idx="1272">
                  <c:v>1372</c:v>
                </c:pt>
                <c:pt idx="1273">
                  <c:v>1373</c:v>
                </c:pt>
                <c:pt idx="1274">
                  <c:v>1374</c:v>
                </c:pt>
                <c:pt idx="1275">
                  <c:v>1375</c:v>
                </c:pt>
                <c:pt idx="1276">
                  <c:v>1376</c:v>
                </c:pt>
                <c:pt idx="1277">
                  <c:v>1377</c:v>
                </c:pt>
                <c:pt idx="1278">
                  <c:v>1378</c:v>
                </c:pt>
                <c:pt idx="1279">
                  <c:v>1379</c:v>
                </c:pt>
                <c:pt idx="1280">
                  <c:v>1380</c:v>
                </c:pt>
                <c:pt idx="1281">
                  <c:v>1381</c:v>
                </c:pt>
                <c:pt idx="1282">
                  <c:v>1382</c:v>
                </c:pt>
                <c:pt idx="1283">
                  <c:v>1383</c:v>
                </c:pt>
                <c:pt idx="1284">
                  <c:v>1384</c:v>
                </c:pt>
                <c:pt idx="1285">
                  <c:v>1385</c:v>
                </c:pt>
                <c:pt idx="1286">
                  <c:v>1386</c:v>
                </c:pt>
                <c:pt idx="1287">
                  <c:v>1387</c:v>
                </c:pt>
                <c:pt idx="1288">
                  <c:v>1388</c:v>
                </c:pt>
                <c:pt idx="1289">
                  <c:v>1389</c:v>
                </c:pt>
                <c:pt idx="1290">
                  <c:v>1390</c:v>
                </c:pt>
                <c:pt idx="1291">
                  <c:v>1391</c:v>
                </c:pt>
                <c:pt idx="1292">
                  <c:v>1392</c:v>
                </c:pt>
                <c:pt idx="1293">
                  <c:v>1393</c:v>
                </c:pt>
                <c:pt idx="1294">
                  <c:v>1394</c:v>
                </c:pt>
                <c:pt idx="1295">
                  <c:v>1395</c:v>
                </c:pt>
                <c:pt idx="1296">
                  <c:v>1396</c:v>
                </c:pt>
                <c:pt idx="1297">
                  <c:v>1397</c:v>
                </c:pt>
                <c:pt idx="1298">
                  <c:v>1398</c:v>
                </c:pt>
                <c:pt idx="1299">
                  <c:v>1399</c:v>
                </c:pt>
                <c:pt idx="1300">
                  <c:v>1400</c:v>
                </c:pt>
                <c:pt idx="1301">
                  <c:v>1401</c:v>
                </c:pt>
                <c:pt idx="1302">
                  <c:v>1402</c:v>
                </c:pt>
                <c:pt idx="1303">
                  <c:v>1403</c:v>
                </c:pt>
                <c:pt idx="1304">
                  <c:v>1404</c:v>
                </c:pt>
                <c:pt idx="1305">
                  <c:v>1405</c:v>
                </c:pt>
                <c:pt idx="1306">
                  <c:v>1406</c:v>
                </c:pt>
                <c:pt idx="1307">
                  <c:v>1407</c:v>
                </c:pt>
                <c:pt idx="1308">
                  <c:v>1408</c:v>
                </c:pt>
                <c:pt idx="1309">
                  <c:v>1409</c:v>
                </c:pt>
                <c:pt idx="1310">
                  <c:v>1410</c:v>
                </c:pt>
                <c:pt idx="1311">
                  <c:v>1411</c:v>
                </c:pt>
                <c:pt idx="1312">
                  <c:v>1412</c:v>
                </c:pt>
                <c:pt idx="1313">
                  <c:v>1413</c:v>
                </c:pt>
                <c:pt idx="1314">
                  <c:v>1414</c:v>
                </c:pt>
                <c:pt idx="1315">
                  <c:v>1415</c:v>
                </c:pt>
                <c:pt idx="1316">
                  <c:v>1416</c:v>
                </c:pt>
                <c:pt idx="1317">
                  <c:v>1417</c:v>
                </c:pt>
                <c:pt idx="1318">
                  <c:v>1418</c:v>
                </c:pt>
                <c:pt idx="1319">
                  <c:v>1419</c:v>
                </c:pt>
                <c:pt idx="1320">
                  <c:v>1420</c:v>
                </c:pt>
                <c:pt idx="1321">
                  <c:v>1421</c:v>
                </c:pt>
                <c:pt idx="1322">
                  <c:v>1422</c:v>
                </c:pt>
                <c:pt idx="1323">
                  <c:v>1423</c:v>
                </c:pt>
                <c:pt idx="1324">
                  <c:v>1424</c:v>
                </c:pt>
                <c:pt idx="1325">
                  <c:v>1425</c:v>
                </c:pt>
                <c:pt idx="1326">
                  <c:v>1426</c:v>
                </c:pt>
                <c:pt idx="1327">
                  <c:v>1427</c:v>
                </c:pt>
                <c:pt idx="1328">
                  <c:v>1428</c:v>
                </c:pt>
                <c:pt idx="1329">
                  <c:v>1429</c:v>
                </c:pt>
                <c:pt idx="1330">
                  <c:v>1430</c:v>
                </c:pt>
                <c:pt idx="1331">
                  <c:v>1431</c:v>
                </c:pt>
                <c:pt idx="1332">
                  <c:v>1432</c:v>
                </c:pt>
                <c:pt idx="1333">
                  <c:v>1433</c:v>
                </c:pt>
                <c:pt idx="1334">
                  <c:v>1434</c:v>
                </c:pt>
                <c:pt idx="1335">
                  <c:v>1435</c:v>
                </c:pt>
                <c:pt idx="1336">
                  <c:v>1436</c:v>
                </c:pt>
                <c:pt idx="1337">
                  <c:v>1437</c:v>
                </c:pt>
                <c:pt idx="1338">
                  <c:v>1438</c:v>
                </c:pt>
                <c:pt idx="1339">
                  <c:v>1439</c:v>
                </c:pt>
                <c:pt idx="1340">
                  <c:v>1440</c:v>
                </c:pt>
                <c:pt idx="1341">
                  <c:v>1441</c:v>
                </c:pt>
                <c:pt idx="1342">
                  <c:v>1442</c:v>
                </c:pt>
                <c:pt idx="1343">
                  <c:v>1443</c:v>
                </c:pt>
                <c:pt idx="1344">
                  <c:v>1444</c:v>
                </c:pt>
                <c:pt idx="1345">
                  <c:v>1445</c:v>
                </c:pt>
                <c:pt idx="1346">
                  <c:v>1446</c:v>
                </c:pt>
                <c:pt idx="1347">
                  <c:v>1447</c:v>
                </c:pt>
                <c:pt idx="1348">
                  <c:v>1448</c:v>
                </c:pt>
                <c:pt idx="1349">
                  <c:v>1449</c:v>
                </c:pt>
                <c:pt idx="1350">
                  <c:v>1450</c:v>
                </c:pt>
                <c:pt idx="1351">
                  <c:v>1451</c:v>
                </c:pt>
                <c:pt idx="1352">
                  <c:v>1452</c:v>
                </c:pt>
                <c:pt idx="1353">
                  <c:v>1453</c:v>
                </c:pt>
                <c:pt idx="1354">
                  <c:v>1454</c:v>
                </c:pt>
                <c:pt idx="1355">
                  <c:v>1455</c:v>
                </c:pt>
                <c:pt idx="1356">
                  <c:v>1456</c:v>
                </c:pt>
                <c:pt idx="1357">
                  <c:v>1457</c:v>
                </c:pt>
                <c:pt idx="1358">
                  <c:v>1458</c:v>
                </c:pt>
                <c:pt idx="1359">
                  <c:v>1459</c:v>
                </c:pt>
                <c:pt idx="1360">
                  <c:v>1460</c:v>
                </c:pt>
                <c:pt idx="1361">
                  <c:v>1461</c:v>
                </c:pt>
                <c:pt idx="1362">
                  <c:v>1462</c:v>
                </c:pt>
                <c:pt idx="1363">
                  <c:v>1463</c:v>
                </c:pt>
                <c:pt idx="1364">
                  <c:v>1464</c:v>
                </c:pt>
                <c:pt idx="1365">
                  <c:v>1465</c:v>
                </c:pt>
                <c:pt idx="1366">
                  <c:v>1466</c:v>
                </c:pt>
                <c:pt idx="1367">
                  <c:v>1467</c:v>
                </c:pt>
                <c:pt idx="1368">
                  <c:v>1468</c:v>
                </c:pt>
                <c:pt idx="1369">
                  <c:v>1469</c:v>
                </c:pt>
                <c:pt idx="1370">
                  <c:v>1470</c:v>
                </c:pt>
                <c:pt idx="1371">
                  <c:v>1471</c:v>
                </c:pt>
                <c:pt idx="1372">
                  <c:v>1472</c:v>
                </c:pt>
                <c:pt idx="1373">
                  <c:v>1473</c:v>
                </c:pt>
                <c:pt idx="1374">
                  <c:v>1474</c:v>
                </c:pt>
                <c:pt idx="1375">
                  <c:v>1475</c:v>
                </c:pt>
                <c:pt idx="1376">
                  <c:v>1476</c:v>
                </c:pt>
                <c:pt idx="1377">
                  <c:v>1477</c:v>
                </c:pt>
                <c:pt idx="1378">
                  <c:v>1478</c:v>
                </c:pt>
                <c:pt idx="1379">
                  <c:v>1479</c:v>
                </c:pt>
                <c:pt idx="1380">
                  <c:v>1480</c:v>
                </c:pt>
                <c:pt idx="1381">
                  <c:v>1481</c:v>
                </c:pt>
                <c:pt idx="1382">
                  <c:v>1482</c:v>
                </c:pt>
                <c:pt idx="1383">
                  <c:v>1483</c:v>
                </c:pt>
                <c:pt idx="1384">
                  <c:v>1484</c:v>
                </c:pt>
                <c:pt idx="1385">
                  <c:v>1485</c:v>
                </c:pt>
                <c:pt idx="1386">
                  <c:v>1486</c:v>
                </c:pt>
                <c:pt idx="1387">
                  <c:v>1487</c:v>
                </c:pt>
                <c:pt idx="1388">
                  <c:v>1488</c:v>
                </c:pt>
                <c:pt idx="1389">
                  <c:v>1489</c:v>
                </c:pt>
                <c:pt idx="1390">
                  <c:v>1490</c:v>
                </c:pt>
                <c:pt idx="1391">
                  <c:v>1491</c:v>
                </c:pt>
                <c:pt idx="1392">
                  <c:v>1492</c:v>
                </c:pt>
                <c:pt idx="1393">
                  <c:v>1493</c:v>
                </c:pt>
                <c:pt idx="1394">
                  <c:v>1494</c:v>
                </c:pt>
                <c:pt idx="1395">
                  <c:v>1495</c:v>
                </c:pt>
                <c:pt idx="1396">
                  <c:v>1496</c:v>
                </c:pt>
                <c:pt idx="1397">
                  <c:v>1497</c:v>
                </c:pt>
                <c:pt idx="1398">
                  <c:v>1498</c:v>
                </c:pt>
                <c:pt idx="1399">
                  <c:v>1499</c:v>
                </c:pt>
                <c:pt idx="1400">
                  <c:v>1500</c:v>
                </c:pt>
                <c:pt idx="1401">
                  <c:v>1501</c:v>
                </c:pt>
                <c:pt idx="1402">
                  <c:v>1502</c:v>
                </c:pt>
                <c:pt idx="1403">
                  <c:v>1503</c:v>
                </c:pt>
                <c:pt idx="1404">
                  <c:v>1504</c:v>
                </c:pt>
                <c:pt idx="1405">
                  <c:v>1505</c:v>
                </c:pt>
                <c:pt idx="1406">
                  <c:v>1506</c:v>
                </c:pt>
                <c:pt idx="1407">
                  <c:v>1507</c:v>
                </c:pt>
                <c:pt idx="1408">
                  <c:v>1508</c:v>
                </c:pt>
                <c:pt idx="1409">
                  <c:v>1509</c:v>
                </c:pt>
                <c:pt idx="1410">
                  <c:v>1510</c:v>
                </c:pt>
                <c:pt idx="1411">
                  <c:v>1511</c:v>
                </c:pt>
                <c:pt idx="1412">
                  <c:v>1512</c:v>
                </c:pt>
                <c:pt idx="1413">
                  <c:v>1513</c:v>
                </c:pt>
                <c:pt idx="1414">
                  <c:v>1514</c:v>
                </c:pt>
                <c:pt idx="1415">
                  <c:v>1515</c:v>
                </c:pt>
                <c:pt idx="1416">
                  <c:v>1516</c:v>
                </c:pt>
                <c:pt idx="1417">
                  <c:v>1517</c:v>
                </c:pt>
                <c:pt idx="1418">
                  <c:v>1518</c:v>
                </c:pt>
                <c:pt idx="1419">
                  <c:v>1519</c:v>
                </c:pt>
                <c:pt idx="1420">
                  <c:v>1520</c:v>
                </c:pt>
                <c:pt idx="1421">
                  <c:v>1521</c:v>
                </c:pt>
                <c:pt idx="1422">
                  <c:v>1522</c:v>
                </c:pt>
                <c:pt idx="1423">
                  <c:v>1523</c:v>
                </c:pt>
                <c:pt idx="1424">
                  <c:v>1524</c:v>
                </c:pt>
                <c:pt idx="1425">
                  <c:v>1525</c:v>
                </c:pt>
                <c:pt idx="1426">
                  <c:v>1526</c:v>
                </c:pt>
                <c:pt idx="1427">
                  <c:v>1527</c:v>
                </c:pt>
                <c:pt idx="1428">
                  <c:v>1528</c:v>
                </c:pt>
                <c:pt idx="1429">
                  <c:v>1529</c:v>
                </c:pt>
                <c:pt idx="1430">
                  <c:v>1530</c:v>
                </c:pt>
                <c:pt idx="1431">
                  <c:v>1531</c:v>
                </c:pt>
                <c:pt idx="1432">
                  <c:v>1532</c:v>
                </c:pt>
                <c:pt idx="1433">
                  <c:v>1533</c:v>
                </c:pt>
                <c:pt idx="1434">
                  <c:v>1534</c:v>
                </c:pt>
                <c:pt idx="1435">
                  <c:v>1535</c:v>
                </c:pt>
                <c:pt idx="1436">
                  <c:v>1536</c:v>
                </c:pt>
                <c:pt idx="1437">
                  <c:v>1537</c:v>
                </c:pt>
                <c:pt idx="1438">
                  <c:v>1538</c:v>
                </c:pt>
                <c:pt idx="1439">
                  <c:v>1539</c:v>
                </c:pt>
                <c:pt idx="1440">
                  <c:v>1540</c:v>
                </c:pt>
                <c:pt idx="1441">
                  <c:v>1541</c:v>
                </c:pt>
                <c:pt idx="1442">
                  <c:v>1542</c:v>
                </c:pt>
                <c:pt idx="1443">
                  <c:v>1543</c:v>
                </c:pt>
                <c:pt idx="1444">
                  <c:v>1544</c:v>
                </c:pt>
                <c:pt idx="1445">
                  <c:v>1545</c:v>
                </c:pt>
                <c:pt idx="1446">
                  <c:v>1546</c:v>
                </c:pt>
                <c:pt idx="1447">
                  <c:v>1547</c:v>
                </c:pt>
                <c:pt idx="1448">
                  <c:v>1548</c:v>
                </c:pt>
                <c:pt idx="1449">
                  <c:v>1549</c:v>
                </c:pt>
                <c:pt idx="1450">
                  <c:v>1550</c:v>
                </c:pt>
                <c:pt idx="1451">
                  <c:v>1551</c:v>
                </c:pt>
                <c:pt idx="1452">
                  <c:v>1552</c:v>
                </c:pt>
                <c:pt idx="1453">
                  <c:v>1553</c:v>
                </c:pt>
                <c:pt idx="1454">
                  <c:v>1554</c:v>
                </c:pt>
                <c:pt idx="1455">
                  <c:v>1555</c:v>
                </c:pt>
                <c:pt idx="1456">
                  <c:v>1556</c:v>
                </c:pt>
                <c:pt idx="1457">
                  <c:v>1557</c:v>
                </c:pt>
                <c:pt idx="1458">
                  <c:v>1558</c:v>
                </c:pt>
                <c:pt idx="1459">
                  <c:v>1559</c:v>
                </c:pt>
                <c:pt idx="1460">
                  <c:v>1560</c:v>
                </c:pt>
                <c:pt idx="1461">
                  <c:v>1561</c:v>
                </c:pt>
                <c:pt idx="1462">
                  <c:v>1562</c:v>
                </c:pt>
                <c:pt idx="1463">
                  <c:v>1563</c:v>
                </c:pt>
                <c:pt idx="1464">
                  <c:v>1564</c:v>
                </c:pt>
                <c:pt idx="1465">
                  <c:v>1565</c:v>
                </c:pt>
                <c:pt idx="1466">
                  <c:v>1566</c:v>
                </c:pt>
                <c:pt idx="1467">
                  <c:v>1567</c:v>
                </c:pt>
                <c:pt idx="1468">
                  <c:v>1568</c:v>
                </c:pt>
                <c:pt idx="1469">
                  <c:v>1569</c:v>
                </c:pt>
                <c:pt idx="1470">
                  <c:v>1570</c:v>
                </c:pt>
                <c:pt idx="1471">
                  <c:v>1571</c:v>
                </c:pt>
                <c:pt idx="1472">
                  <c:v>1572</c:v>
                </c:pt>
                <c:pt idx="1473">
                  <c:v>1573</c:v>
                </c:pt>
                <c:pt idx="1474">
                  <c:v>1574</c:v>
                </c:pt>
                <c:pt idx="1475">
                  <c:v>1575</c:v>
                </c:pt>
                <c:pt idx="1476">
                  <c:v>1576</c:v>
                </c:pt>
                <c:pt idx="1477">
                  <c:v>1577</c:v>
                </c:pt>
                <c:pt idx="1478">
                  <c:v>1578</c:v>
                </c:pt>
                <c:pt idx="1479">
                  <c:v>1579</c:v>
                </c:pt>
                <c:pt idx="1480">
                  <c:v>1580</c:v>
                </c:pt>
                <c:pt idx="1481">
                  <c:v>1581</c:v>
                </c:pt>
                <c:pt idx="1482">
                  <c:v>1582</c:v>
                </c:pt>
                <c:pt idx="1483">
                  <c:v>1583</c:v>
                </c:pt>
                <c:pt idx="1484">
                  <c:v>1584</c:v>
                </c:pt>
                <c:pt idx="1485">
                  <c:v>1585</c:v>
                </c:pt>
                <c:pt idx="1486">
                  <c:v>1586</c:v>
                </c:pt>
                <c:pt idx="1487">
                  <c:v>1587</c:v>
                </c:pt>
                <c:pt idx="1488">
                  <c:v>1588</c:v>
                </c:pt>
                <c:pt idx="1489">
                  <c:v>1589</c:v>
                </c:pt>
                <c:pt idx="1490">
                  <c:v>1590</c:v>
                </c:pt>
                <c:pt idx="1491">
                  <c:v>1591</c:v>
                </c:pt>
                <c:pt idx="1492">
                  <c:v>1592</c:v>
                </c:pt>
                <c:pt idx="1493">
                  <c:v>1593</c:v>
                </c:pt>
                <c:pt idx="1494">
                  <c:v>1594</c:v>
                </c:pt>
                <c:pt idx="1495">
                  <c:v>1595</c:v>
                </c:pt>
                <c:pt idx="1496">
                  <c:v>1596</c:v>
                </c:pt>
                <c:pt idx="1497">
                  <c:v>1597</c:v>
                </c:pt>
                <c:pt idx="1498">
                  <c:v>1598</c:v>
                </c:pt>
                <c:pt idx="1499">
                  <c:v>1599</c:v>
                </c:pt>
                <c:pt idx="1500">
                  <c:v>1600</c:v>
                </c:pt>
                <c:pt idx="1501">
                  <c:v>1601</c:v>
                </c:pt>
                <c:pt idx="1502">
                  <c:v>1602</c:v>
                </c:pt>
                <c:pt idx="1503">
                  <c:v>1603</c:v>
                </c:pt>
                <c:pt idx="1504">
                  <c:v>1604</c:v>
                </c:pt>
                <c:pt idx="1505">
                  <c:v>1605</c:v>
                </c:pt>
                <c:pt idx="1506">
                  <c:v>1606</c:v>
                </c:pt>
                <c:pt idx="1507">
                  <c:v>1607</c:v>
                </c:pt>
                <c:pt idx="1508">
                  <c:v>1608</c:v>
                </c:pt>
                <c:pt idx="1509">
                  <c:v>1609</c:v>
                </c:pt>
                <c:pt idx="1510">
                  <c:v>1610</c:v>
                </c:pt>
                <c:pt idx="1511">
                  <c:v>1611</c:v>
                </c:pt>
                <c:pt idx="1512">
                  <c:v>1612</c:v>
                </c:pt>
                <c:pt idx="1513">
                  <c:v>1613</c:v>
                </c:pt>
                <c:pt idx="1514">
                  <c:v>1614</c:v>
                </c:pt>
                <c:pt idx="1515">
                  <c:v>1615</c:v>
                </c:pt>
                <c:pt idx="1516">
                  <c:v>1616</c:v>
                </c:pt>
                <c:pt idx="1517">
                  <c:v>1617</c:v>
                </c:pt>
                <c:pt idx="1518">
                  <c:v>1618</c:v>
                </c:pt>
                <c:pt idx="1519">
                  <c:v>1619</c:v>
                </c:pt>
                <c:pt idx="1520">
                  <c:v>1620</c:v>
                </c:pt>
                <c:pt idx="1521">
                  <c:v>1621</c:v>
                </c:pt>
                <c:pt idx="1522">
                  <c:v>1622</c:v>
                </c:pt>
                <c:pt idx="1523">
                  <c:v>1623</c:v>
                </c:pt>
                <c:pt idx="1524">
                  <c:v>1624</c:v>
                </c:pt>
                <c:pt idx="1525">
                  <c:v>1625</c:v>
                </c:pt>
                <c:pt idx="1526">
                  <c:v>1626</c:v>
                </c:pt>
                <c:pt idx="1527">
                  <c:v>1627</c:v>
                </c:pt>
                <c:pt idx="1528">
                  <c:v>1628</c:v>
                </c:pt>
                <c:pt idx="1529">
                  <c:v>1629</c:v>
                </c:pt>
                <c:pt idx="1530">
                  <c:v>1630</c:v>
                </c:pt>
                <c:pt idx="1531">
                  <c:v>1631</c:v>
                </c:pt>
                <c:pt idx="1532">
                  <c:v>1632</c:v>
                </c:pt>
                <c:pt idx="1533">
                  <c:v>1633</c:v>
                </c:pt>
                <c:pt idx="1534">
                  <c:v>1634</c:v>
                </c:pt>
                <c:pt idx="1535">
                  <c:v>1635</c:v>
                </c:pt>
                <c:pt idx="1536">
                  <c:v>1636</c:v>
                </c:pt>
                <c:pt idx="1537">
                  <c:v>1637</c:v>
                </c:pt>
                <c:pt idx="1538">
                  <c:v>1638</c:v>
                </c:pt>
                <c:pt idx="1539">
                  <c:v>1639</c:v>
                </c:pt>
                <c:pt idx="1540">
                  <c:v>1640</c:v>
                </c:pt>
                <c:pt idx="1541">
                  <c:v>1641</c:v>
                </c:pt>
                <c:pt idx="1542">
                  <c:v>1642</c:v>
                </c:pt>
                <c:pt idx="1543">
                  <c:v>1643</c:v>
                </c:pt>
                <c:pt idx="1544">
                  <c:v>1644</c:v>
                </c:pt>
                <c:pt idx="1545">
                  <c:v>1645</c:v>
                </c:pt>
                <c:pt idx="1546">
                  <c:v>1646</c:v>
                </c:pt>
                <c:pt idx="1547">
                  <c:v>1647</c:v>
                </c:pt>
                <c:pt idx="1548">
                  <c:v>1648</c:v>
                </c:pt>
                <c:pt idx="1549">
                  <c:v>1649</c:v>
                </c:pt>
                <c:pt idx="1550">
                  <c:v>1650</c:v>
                </c:pt>
                <c:pt idx="1551">
                  <c:v>1651</c:v>
                </c:pt>
                <c:pt idx="1552">
                  <c:v>1652</c:v>
                </c:pt>
                <c:pt idx="1553">
                  <c:v>1653</c:v>
                </c:pt>
                <c:pt idx="1554">
                  <c:v>1654</c:v>
                </c:pt>
                <c:pt idx="1555">
                  <c:v>1655</c:v>
                </c:pt>
                <c:pt idx="1556">
                  <c:v>1656</c:v>
                </c:pt>
                <c:pt idx="1557">
                  <c:v>1657</c:v>
                </c:pt>
                <c:pt idx="1558">
                  <c:v>1658</c:v>
                </c:pt>
                <c:pt idx="1559">
                  <c:v>1659</c:v>
                </c:pt>
                <c:pt idx="1560">
                  <c:v>1660</c:v>
                </c:pt>
                <c:pt idx="1561">
                  <c:v>1661</c:v>
                </c:pt>
                <c:pt idx="1562">
                  <c:v>1662</c:v>
                </c:pt>
                <c:pt idx="1563">
                  <c:v>1663</c:v>
                </c:pt>
                <c:pt idx="1564">
                  <c:v>1664</c:v>
                </c:pt>
                <c:pt idx="1565">
                  <c:v>1665</c:v>
                </c:pt>
                <c:pt idx="1566">
                  <c:v>1666</c:v>
                </c:pt>
                <c:pt idx="1567">
                  <c:v>1667</c:v>
                </c:pt>
                <c:pt idx="1568">
                  <c:v>1668</c:v>
                </c:pt>
                <c:pt idx="1569">
                  <c:v>1669</c:v>
                </c:pt>
                <c:pt idx="1570">
                  <c:v>1670</c:v>
                </c:pt>
                <c:pt idx="1571">
                  <c:v>1671</c:v>
                </c:pt>
                <c:pt idx="1572">
                  <c:v>1672</c:v>
                </c:pt>
                <c:pt idx="1573">
                  <c:v>1673</c:v>
                </c:pt>
                <c:pt idx="1574">
                  <c:v>1674</c:v>
                </c:pt>
                <c:pt idx="1575">
                  <c:v>1675</c:v>
                </c:pt>
                <c:pt idx="1576">
                  <c:v>1676</c:v>
                </c:pt>
                <c:pt idx="1577">
                  <c:v>1677</c:v>
                </c:pt>
                <c:pt idx="1578">
                  <c:v>1678</c:v>
                </c:pt>
                <c:pt idx="1579">
                  <c:v>1679</c:v>
                </c:pt>
                <c:pt idx="1580">
                  <c:v>1680</c:v>
                </c:pt>
                <c:pt idx="1581">
                  <c:v>1681</c:v>
                </c:pt>
                <c:pt idx="1582">
                  <c:v>1682</c:v>
                </c:pt>
                <c:pt idx="1583">
                  <c:v>1683</c:v>
                </c:pt>
                <c:pt idx="1584">
                  <c:v>1684</c:v>
                </c:pt>
                <c:pt idx="1585">
                  <c:v>1685</c:v>
                </c:pt>
                <c:pt idx="1586">
                  <c:v>1686</c:v>
                </c:pt>
                <c:pt idx="1587">
                  <c:v>1687</c:v>
                </c:pt>
                <c:pt idx="1588">
                  <c:v>1688</c:v>
                </c:pt>
                <c:pt idx="1589">
                  <c:v>1689</c:v>
                </c:pt>
                <c:pt idx="1590">
                  <c:v>1690</c:v>
                </c:pt>
                <c:pt idx="1591">
                  <c:v>1691</c:v>
                </c:pt>
                <c:pt idx="1592">
                  <c:v>1692</c:v>
                </c:pt>
                <c:pt idx="1593">
                  <c:v>1693</c:v>
                </c:pt>
                <c:pt idx="1594">
                  <c:v>1694</c:v>
                </c:pt>
                <c:pt idx="1595">
                  <c:v>1695</c:v>
                </c:pt>
                <c:pt idx="1596">
                  <c:v>1696</c:v>
                </c:pt>
                <c:pt idx="1597">
                  <c:v>1697</c:v>
                </c:pt>
                <c:pt idx="1598">
                  <c:v>1698</c:v>
                </c:pt>
                <c:pt idx="1599">
                  <c:v>1699</c:v>
                </c:pt>
                <c:pt idx="1600">
                  <c:v>1700</c:v>
                </c:pt>
                <c:pt idx="1601">
                  <c:v>1701</c:v>
                </c:pt>
                <c:pt idx="1602">
                  <c:v>1702</c:v>
                </c:pt>
                <c:pt idx="1603">
                  <c:v>1703</c:v>
                </c:pt>
                <c:pt idx="1604">
                  <c:v>1704</c:v>
                </c:pt>
                <c:pt idx="1605">
                  <c:v>1705</c:v>
                </c:pt>
                <c:pt idx="1606">
                  <c:v>1706</c:v>
                </c:pt>
                <c:pt idx="1607">
                  <c:v>1707</c:v>
                </c:pt>
                <c:pt idx="1608">
                  <c:v>1708</c:v>
                </c:pt>
                <c:pt idx="1609">
                  <c:v>1709</c:v>
                </c:pt>
                <c:pt idx="1610">
                  <c:v>1710</c:v>
                </c:pt>
                <c:pt idx="1611">
                  <c:v>1711</c:v>
                </c:pt>
                <c:pt idx="1612">
                  <c:v>1712</c:v>
                </c:pt>
                <c:pt idx="1613">
                  <c:v>1713</c:v>
                </c:pt>
                <c:pt idx="1614">
                  <c:v>1714</c:v>
                </c:pt>
                <c:pt idx="1615">
                  <c:v>1715</c:v>
                </c:pt>
                <c:pt idx="1616">
                  <c:v>1716</c:v>
                </c:pt>
                <c:pt idx="1617">
                  <c:v>1717</c:v>
                </c:pt>
                <c:pt idx="1618">
                  <c:v>1718</c:v>
                </c:pt>
                <c:pt idx="1619">
                  <c:v>1719</c:v>
                </c:pt>
                <c:pt idx="1620">
                  <c:v>1720</c:v>
                </c:pt>
                <c:pt idx="1621">
                  <c:v>1721</c:v>
                </c:pt>
                <c:pt idx="1622">
                  <c:v>1722</c:v>
                </c:pt>
                <c:pt idx="1623">
                  <c:v>1723</c:v>
                </c:pt>
                <c:pt idx="1624">
                  <c:v>1724</c:v>
                </c:pt>
                <c:pt idx="1625">
                  <c:v>1725</c:v>
                </c:pt>
                <c:pt idx="1626">
                  <c:v>1726</c:v>
                </c:pt>
                <c:pt idx="1627">
                  <c:v>1727</c:v>
                </c:pt>
                <c:pt idx="1628">
                  <c:v>1728</c:v>
                </c:pt>
                <c:pt idx="1629">
                  <c:v>1729</c:v>
                </c:pt>
                <c:pt idx="1630">
                  <c:v>1730</c:v>
                </c:pt>
                <c:pt idx="1631">
                  <c:v>1731</c:v>
                </c:pt>
                <c:pt idx="1632">
                  <c:v>1732</c:v>
                </c:pt>
                <c:pt idx="1633">
                  <c:v>1733</c:v>
                </c:pt>
                <c:pt idx="1634">
                  <c:v>1734</c:v>
                </c:pt>
                <c:pt idx="1635">
                  <c:v>1735</c:v>
                </c:pt>
                <c:pt idx="1636">
                  <c:v>1736</c:v>
                </c:pt>
                <c:pt idx="1637">
                  <c:v>1737</c:v>
                </c:pt>
                <c:pt idx="1638">
                  <c:v>1738</c:v>
                </c:pt>
                <c:pt idx="1639">
                  <c:v>1739</c:v>
                </c:pt>
                <c:pt idx="1640">
                  <c:v>1740</c:v>
                </c:pt>
                <c:pt idx="1641">
                  <c:v>1741</c:v>
                </c:pt>
                <c:pt idx="1642">
                  <c:v>1742</c:v>
                </c:pt>
                <c:pt idx="1643">
                  <c:v>1743</c:v>
                </c:pt>
                <c:pt idx="1644">
                  <c:v>1744</c:v>
                </c:pt>
                <c:pt idx="1645">
                  <c:v>1745</c:v>
                </c:pt>
                <c:pt idx="1646">
                  <c:v>1746</c:v>
                </c:pt>
                <c:pt idx="1647">
                  <c:v>1747</c:v>
                </c:pt>
                <c:pt idx="1648">
                  <c:v>1748</c:v>
                </c:pt>
                <c:pt idx="1649">
                  <c:v>1749</c:v>
                </c:pt>
                <c:pt idx="1650">
                  <c:v>1750</c:v>
                </c:pt>
                <c:pt idx="1651">
                  <c:v>1751</c:v>
                </c:pt>
                <c:pt idx="1652">
                  <c:v>1752</c:v>
                </c:pt>
                <c:pt idx="1653">
                  <c:v>1753</c:v>
                </c:pt>
                <c:pt idx="1654">
                  <c:v>1754</c:v>
                </c:pt>
                <c:pt idx="1655">
                  <c:v>1755</c:v>
                </c:pt>
                <c:pt idx="1656">
                  <c:v>1756</c:v>
                </c:pt>
                <c:pt idx="1657">
                  <c:v>1757</c:v>
                </c:pt>
                <c:pt idx="1658">
                  <c:v>1758</c:v>
                </c:pt>
                <c:pt idx="1659">
                  <c:v>1759</c:v>
                </c:pt>
                <c:pt idx="1660">
                  <c:v>1760</c:v>
                </c:pt>
                <c:pt idx="1661">
                  <c:v>1761</c:v>
                </c:pt>
                <c:pt idx="1662">
                  <c:v>1762</c:v>
                </c:pt>
                <c:pt idx="1663">
                  <c:v>1763</c:v>
                </c:pt>
                <c:pt idx="1664">
                  <c:v>1764</c:v>
                </c:pt>
                <c:pt idx="1665">
                  <c:v>1765</c:v>
                </c:pt>
                <c:pt idx="1666">
                  <c:v>1766</c:v>
                </c:pt>
                <c:pt idx="1667">
                  <c:v>1767</c:v>
                </c:pt>
                <c:pt idx="1668">
                  <c:v>1768</c:v>
                </c:pt>
                <c:pt idx="1669">
                  <c:v>1769</c:v>
                </c:pt>
                <c:pt idx="1670">
                  <c:v>1770</c:v>
                </c:pt>
                <c:pt idx="1671">
                  <c:v>1771</c:v>
                </c:pt>
                <c:pt idx="1672">
                  <c:v>1772</c:v>
                </c:pt>
                <c:pt idx="1673">
                  <c:v>1773</c:v>
                </c:pt>
                <c:pt idx="1674">
                  <c:v>1774</c:v>
                </c:pt>
                <c:pt idx="1675">
                  <c:v>1775</c:v>
                </c:pt>
                <c:pt idx="1676">
                  <c:v>1776</c:v>
                </c:pt>
                <c:pt idx="1677">
                  <c:v>1777</c:v>
                </c:pt>
                <c:pt idx="1678">
                  <c:v>1778</c:v>
                </c:pt>
                <c:pt idx="1679">
                  <c:v>1779</c:v>
                </c:pt>
                <c:pt idx="1680">
                  <c:v>1780</c:v>
                </c:pt>
                <c:pt idx="1681">
                  <c:v>1781</c:v>
                </c:pt>
                <c:pt idx="1682">
                  <c:v>1782</c:v>
                </c:pt>
                <c:pt idx="1683">
                  <c:v>1783</c:v>
                </c:pt>
                <c:pt idx="1684">
                  <c:v>1784</c:v>
                </c:pt>
                <c:pt idx="1685">
                  <c:v>1785</c:v>
                </c:pt>
                <c:pt idx="1686">
                  <c:v>1786</c:v>
                </c:pt>
                <c:pt idx="1687">
                  <c:v>1787</c:v>
                </c:pt>
                <c:pt idx="1688">
                  <c:v>1788</c:v>
                </c:pt>
                <c:pt idx="1689">
                  <c:v>1789</c:v>
                </c:pt>
                <c:pt idx="1690">
                  <c:v>1790</c:v>
                </c:pt>
                <c:pt idx="1691">
                  <c:v>1791</c:v>
                </c:pt>
                <c:pt idx="1692">
                  <c:v>1792</c:v>
                </c:pt>
                <c:pt idx="1693">
                  <c:v>1793</c:v>
                </c:pt>
                <c:pt idx="1694">
                  <c:v>1794</c:v>
                </c:pt>
                <c:pt idx="1695">
                  <c:v>1795</c:v>
                </c:pt>
                <c:pt idx="1696">
                  <c:v>1796</c:v>
                </c:pt>
                <c:pt idx="1697">
                  <c:v>1797</c:v>
                </c:pt>
                <c:pt idx="1698">
                  <c:v>1798</c:v>
                </c:pt>
                <c:pt idx="1699">
                  <c:v>1799</c:v>
                </c:pt>
                <c:pt idx="1700">
                  <c:v>1800</c:v>
                </c:pt>
                <c:pt idx="1701">
                  <c:v>1801</c:v>
                </c:pt>
                <c:pt idx="1702">
                  <c:v>1802</c:v>
                </c:pt>
                <c:pt idx="1703">
                  <c:v>1803</c:v>
                </c:pt>
                <c:pt idx="1704">
                  <c:v>1804</c:v>
                </c:pt>
                <c:pt idx="1705">
                  <c:v>1805</c:v>
                </c:pt>
                <c:pt idx="1706">
                  <c:v>1806</c:v>
                </c:pt>
                <c:pt idx="1707">
                  <c:v>1807</c:v>
                </c:pt>
                <c:pt idx="1708">
                  <c:v>1808</c:v>
                </c:pt>
                <c:pt idx="1709">
                  <c:v>1809</c:v>
                </c:pt>
                <c:pt idx="1710">
                  <c:v>1810</c:v>
                </c:pt>
                <c:pt idx="1711">
                  <c:v>1811</c:v>
                </c:pt>
                <c:pt idx="1712">
                  <c:v>1812</c:v>
                </c:pt>
                <c:pt idx="1713">
                  <c:v>1813</c:v>
                </c:pt>
                <c:pt idx="1714">
                  <c:v>1814</c:v>
                </c:pt>
                <c:pt idx="1715">
                  <c:v>1815</c:v>
                </c:pt>
                <c:pt idx="1716">
                  <c:v>1816</c:v>
                </c:pt>
                <c:pt idx="1717">
                  <c:v>1817</c:v>
                </c:pt>
                <c:pt idx="1718">
                  <c:v>1818</c:v>
                </c:pt>
                <c:pt idx="1719">
                  <c:v>1819</c:v>
                </c:pt>
                <c:pt idx="1720">
                  <c:v>1820</c:v>
                </c:pt>
                <c:pt idx="1721">
                  <c:v>1821</c:v>
                </c:pt>
                <c:pt idx="1722">
                  <c:v>1822</c:v>
                </c:pt>
                <c:pt idx="1723">
                  <c:v>1823</c:v>
                </c:pt>
                <c:pt idx="1724">
                  <c:v>1824</c:v>
                </c:pt>
                <c:pt idx="1725">
                  <c:v>1825</c:v>
                </c:pt>
                <c:pt idx="1726">
                  <c:v>1826</c:v>
                </c:pt>
                <c:pt idx="1727">
                  <c:v>1827</c:v>
                </c:pt>
                <c:pt idx="1728">
                  <c:v>1828</c:v>
                </c:pt>
                <c:pt idx="1729">
                  <c:v>1829</c:v>
                </c:pt>
                <c:pt idx="1730">
                  <c:v>1830</c:v>
                </c:pt>
                <c:pt idx="1731">
                  <c:v>1831</c:v>
                </c:pt>
                <c:pt idx="1732">
                  <c:v>1832</c:v>
                </c:pt>
                <c:pt idx="1733">
                  <c:v>1833</c:v>
                </c:pt>
                <c:pt idx="1734">
                  <c:v>1834</c:v>
                </c:pt>
                <c:pt idx="1735">
                  <c:v>1835</c:v>
                </c:pt>
                <c:pt idx="1736">
                  <c:v>1836</c:v>
                </c:pt>
                <c:pt idx="1737">
                  <c:v>1837</c:v>
                </c:pt>
                <c:pt idx="1738">
                  <c:v>1838</c:v>
                </c:pt>
                <c:pt idx="1739">
                  <c:v>1839</c:v>
                </c:pt>
                <c:pt idx="1740">
                  <c:v>1840</c:v>
                </c:pt>
                <c:pt idx="1741">
                  <c:v>1841</c:v>
                </c:pt>
                <c:pt idx="1742">
                  <c:v>1842</c:v>
                </c:pt>
                <c:pt idx="1743">
                  <c:v>1843</c:v>
                </c:pt>
                <c:pt idx="1744">
                  <c:v>1844</c:v>
                </c:pt>
                <c:pt idx="1745">
                  <c:v>1845</c:v>
                </c:pt>
                <c:pt idx="1746">
                  <c:v>1846</c:v>
                </c:pt>
                <c:pt idx="1747">
                  <c:v>1847</c:v>
                </c:pt>
                <c:pt idx="1748">
                  <c:v>1848</c:v>
                </c:pt>
                <c:pt idx="1749">
                  <c:v>1849</c:v>
                </c:pt>
                <c:pt idx="1750">
                  <c:v>1850</c:v>
                </c:pt>
                <c:pt idx="1751">
                  <c:v>1851</c:v>
                </c:pt>
                <c:pt idx="1752">
                  <c:v>1852</c:v>
                </c:pt>
                <c:pt idx="1753">
                  <c:v>1853</c:v>
                </c:pt>
                <c:pt idx="1754">
                  <c:v>1854</c:v>
                </c:pt>
                <c:pt idx="1755">
                  <c:v>1855</c:v>
                </c:pt>
                <c:pt idx="1756">
                  <c:v>1856</c:v>
                </c:pt>
                <c:pt idx="1757">
                  <c:v>1857</c:v>
                </c:pt>
                <c:pt idx="1758">
                  <c:v>1858</c:v>
                </c:pt>
                <c:pt idx="1759">
                  <c:v>1859</c:v>
                </c:pt>
                <c:pt idx="1760">
                  <c:v>1860</c:v>
                </c:pt>
                <c:pt idx="1761">
                  <c:v>1861</c:v>
                </c:pt>
                <c:pt idx="1762">
                  <c:v>1862</c:v>
                </c:pt>
                <c:pt idx="1763">
                  <c:v>1863</c:v>
                </c:pt>
                <c:pt idx="1764">
                  <c:v>1864</c:v>
                </c:pt>
                <c:pt idx="1765">
                  <c:v>1865</c:v>
                </c:pt>
                <c:pt idx="1766">
                  <c:v>1866</c:v>
                </c:pt>
                <c:pt idx="1767">
                  <c:v>1867</c:v>
                </c:pt>
                <c:pt idx="1768">
                  <c:v>1868</c:v>
                </c:pt>
                <c:pt idx="1769">
                  <c:v>1869</c:v>
                </c:pt>
                <c:pt idx="1770">
                  <c:v>1870</c:v>
                </c:pt>
                <c:pt idx="1771">
                  <c:v>1871</c:v>
                </c:pt>
                <c:pt idx="1772">
                  <c:v>1872</c:v>
                </c:pt>
                <c:pt idx="1773">
                  <c:v>1873</c:v>
                </c:pt>
                <c:pt idx="1774">
                  <c:v>1874</c:v>
                </c:pt>
                <c:pt idx="1775">
                  <c:v>1875</c:v>
                </c:pt>
                <c:pt idx="1776">
                  <c:v>1876</c:v>
                </c:pt>
                <c:pt idx="1777">
                  <c:v>1877</c:v>
                </c:pt>
                <c:pt idx="1778">
                  <c:v>1878</c:v>
                </c:pt>
                <c:pt idx="1779">
                  <c:v>1879</c:v>
                </c:pt>
                <c:pt idx="1780">
                  <c:v>1880</c:v>
                </c:pt>
                <c:pt idx="1781">
                  <c:v>1881</c:v>
                </c:pt>
                <c:pt idx="1782">
                  <c:v>1882</c:v>
                </c:pt>
                <c:pt idx="1783">
                  <c:v>1883</c:v>
                </c:pt>
                <c:pt idx="1784">
                  <c:v>1884</c:v>
                </c:pt>
                <c:pt idx="1785">
                  <c:v>1885</c:v>
                </c:pt>
                <c:pt idx="1786">
                  <c:v>1886</c:v>
                </c:pt>
                <c:pt idx="1787">
                  <c:v>1887</c:v>
                </c:pt>
                <c:pt idx="1788">
                  <c:v>1888</c:v>
                </c:pt>
                <c:pt idx="1789">
                  <c:v>1889</c:v>
                </c:pt>
                <c:pt idx="1790">
                  <c:v>1890</c:v>
                </c:pt>
                <c:pt idx="1791">
                  <c:v>1891</c:v>
                </c:pt>
                <c:pt idx="1792">
                  <c:v>1892</c:v>
                </c:pt>
                <c:pt idx="1793">
                  <c:v>1893</c:v>
                </c:pt>
                <c:pt idx="1794">
                  <c:v>1894</c:v>
                </c:pt>
                <c:pt idx="1795">
                  <c:v>1895</c:v>
                </c:pt>
                <c:pt idx="1796">
                  <c:v>1896</c:v>
                </c:pt>
                <c:pt idx="1797">
                  <c:v>1897</c:v>
                </c:pt>
                <c:pt idx="1798">
                  <c:v>1898</c:v>
                </c:pt>
                <c:pt idx="1799">
                  <c:v>1899</c:v>
                </c:pt>
                <c:pt idx="1800">
                  <c:v>1900</c:v>
                </c:pt>
                <c:pt idx="1801">
                  <c:v>1901</c:v>
                </c:pt>
                <c:pt idx="1802">
                  <c:v>1902</c:v>
                </c:pt>
                <c:pt idx="1803">
                  <c:v>1903</c:v>
                </c:pt>
                <c:pt idx="1804">
                  <c:v>1904</c:v>
                </c:pt>
                <c:pt idx="1805">
                  <c:v>1905</c:v>
                </c:pt>
                <c:pt idx="1806">
                  <c:v>1906</c:v>
                </c:pt>
                <c:pt idx="1807">
                  <c:v>1907</c:v>
                </c:pt>
                <c:pt idx="1808">
                  <c:v>1908</c:v>
                </c:pt>
                <c:pt idx="1809">
                  <c:v>1909</c:v>
                </c:pt>
                <c:pt idx="1810">
                  <c:v>1910</c:v>
                </c:pt>
                <c:pt idx="1811">
                  <c:v>1911</c:v>
                </c:pt>
                <c:pt idx="1812">
                  <c:v>1912</c:v>
                </c:pt>
                <c:pt idx="1813">
                  <c:v>1913</c:v>
                </c:pt>
                <c:pt idx="1814">
                  <c:v>1914</c:v>
                </c:pt>
                <c:pt idx="1815">
                  <c:v>1915</c:v>
                </c:pt>
                <c:pt idx="1816">
                  <c:v>1916</c:v>
                </c:pt>
                <c:pt idx="1817">
                  <c:v>1917</c:v>
                </c:pt>
                <c:pt idx="1818">
                  <c:v>1918</c:v>
                </c:pt>
                <c:pt idx="1819">
                  <c:v>1919</c:v>
                </c:pt>
                <c:pt idx="1820">
                  <c:v>1920</c:v>
                </c:pt>
                <c:pt idx="1821">
                  <c:v>1921</c:v>
                </c:pt>
                <c:pt idx="1822">
                  <c:v>1922</c:v>
                </c:pt>
                <c:pt idx="1823">
                  <c:v>1923</c:v>
                </c:pt>
                <c:pt idx="1824">
                  <c:v>1924</c:v>
                </c:pt>
                <c:pt idx="1825">
                  <c:v>1925</c:v>
                </c:pt>
                <c:pt idx="1826">
                  <c:v>1926</c:v>
                </c:pt>
                <c:pt idx="1827">
                  <c:v>1927</c:v>
                </c:pt>
                <c:pt idx="1828">
                  <c:v>1928</c:v>
                </c:pt>
                <c:pt idx="1829">
                  <c:v>1929</c:v>
                </c:pt>
                <c:pt idx="1830">
                  <c:v>1930</c:v>
                </c:pt>
                <c:pt idx="1831">
                  <c:v>1931</c:v>
                </c:pt>
                <c:pt idx="1832">
                  <c:v>1932</c:v>
                </c:pt>
                <c:pt idx="1833">
                  <c:v>1933</c:v>
                </c:pt>
                <c:pt idx="1834">
                  <c:v>1934</c:v>
                </c:pt>
                <c:pt idx="1835">
                  <c:v>1935</c:v>
                </c:pt>
                <c:pt idx="1836">
                  <c:v>1936</c:v>
                </c:pt>
                <c:pt idx="1837">
                  <c:v>1937</c:v>
                </c:pt>
                <c:pt idx="1838">
                  <c:v>1938</c:v>
                </c:pt>
                <c:pt idx="1839">
                  <c:v>1939</c:v>
                </c:pt>
                <c:pt idx="1840">
                  <c:v>1940</c:v>
                </c:pt>
                <c:pt idx="1841">
                  <c:v>1941</c:v>
                </c:pt>
                <c:pt idx="1842">
                  <c:v>1942</c:v>
                </c:pt>
                <c:pt idx="1843">
                  <c:v>1943</c:v>
                </c:pt>
                <c:pt idx="1844">
                  <c:v>1944</c:v>
                </c:pt>
                <c:pt idx="1845">
                  <c:v>1945</c:v>
                </c:pt>
                <c:pt idx="1846">
                  <c:v>1946</c:v>
                </c:pt>
                <c:pt idx="1847">
                  <c:v>1947</c:v>
                </c:pt>
                <c:pt idx="1848">
                  <c:v>1948</c:v>
                </c:pt>
                <c:pt idx="1849">
                  <c:v>1949</c:v>
                </c:pt>
                <c:pt idx="1850">
                  <c:v>1950</c:v>
                </c:pt>
                <c:pt idx="1851">
                  <c:v>1951</c:v>
                </c:pt>
                <c:pt idx="1852">
                  <c:v>1952</c:v>
                </c:pt>
                <c:pt idx="1853">
                  <c:v>1953</c:v>
                </c:pt>
                <c:pt idx="1854">
                  <c:v>1954</c:v>
                </c:pt>
                <c:pt idx="1855">
                  <c:v>1955</c:v>
                </c:pt>
                <c:pt idx="1856">
                  <c:v>1956</c:v>
                </c:pt>
                <c:pt idx="1857">
                  <c:v>1957</c:v>
                </c:pt>
                <c:pt idx="1858">
                  <c:v>1958</c:v>
                </c:pt>
                <c:pt idx="1859">
                  <c:v>1959</c:v>
                </c:pt>
                <c:pt idx="1860">
                  <c:v>1960</c:v>
                </c:pt>
                <c:pt idx="1861">
                  <c:v>1961</c:v>
                </c:pt>
                <c:pt idx="1862">
                  <c:v>1962</c:v>
                </c:pt>
                <c:pt idx="1863">
                  <c:v>1963</c:v>
                </c:pt>
                <c:pt idx="1864">
                  <c:v>1964</c:v>
                </c:pt>
                <c:pt idx="1865">
                  <c:v>1965</c:v>
                </c:pt>
                <c:pt idx="1866">
                  <c:v>1966</c:v>
                </c:pt>
                <c:pt idx="1867">
                  <c:v>1967</c:v>
                </c:pt>
                <c:pt idx="1868">
                  <c:v>1968</c:v>
                </c:pt>
                <c:pt idx="1869">
                  <c:v>1969</c:v>
                </c:pt>
                <c:pt idx="1870">
                  <c:v>1970</c:v>
                </c:pt>
                <c:pt idx="1871">
                  <c:v>1971</c:v>
                </c:pt>
                <c:pt idx="1872">
                  <c:v>1972</c:v>
                </c:pt>
                <c:pt idx="1873">
                  <c:v>1973</c:v>
                </c:pt>
                <c:pt idx="1874">
                  <c:v>1974</c:v>
                </c:pt>
                <c:pt idx="1875">
                  <c:v>1975</c:v>
                </c:pt>
                <c:pt idx="1876">
                  <c:v>1976</c:v>
                </c:pt>
                <c:pt idx="1877">
                  <c:v>1977</c:v>
                </c:pt>
                <c:pt idx="1878">
                  <c:v>1978</c:v>
                </c:pt>
                <c:pt idx="1879">
                  <c:v>1979</c:v>
                </c:pt>
                <c:pt idx="1880">
                  <c:v>1980</c:v>
                </c:pt>
                <c:pt idx="1881">
                  <c:v>1981</c:v>
                </c:pt>
                <c:pt idx="1882">
                  <c:v>1982</c:v>
                </c:pt>
                <c:pt idx="1883">
                  <c:v>1983</c:v>
                </c:pt>
                <c:pt idx="1884">
                  <c:v>1984</c:v>
                </c:pt>
                <c:pt idx="1885">
                  <c:v>1985</c:v>
                </c:pt>
                <c:pt idx="1886">
                  <c:v>1986</c:v>
                </c:pt>
                <c:pt idx="1887">
                  <c:v>1987</c:v>
                </c:pt>
                <c:pt idx="1888">
                  <c:v>1988</c:v>
                </c:pt>
                <c:pt idx="1889">
                  <c:v>1989</c:v>
                </c:pt>
                <c:pt idx="1890">
                  <c:v>1990</c:v>
                </c:pt>
                <c:pt idx="1891">
                  <c:v>1991</c:v>
                </c:pt>
                <c:pt idx="1892">
                  <c:v>1992</c:v>
                </c:pt>
                <c:pt idx="1893">
                  <c:v>1993</c:v>
                </c:pt>
                <c:pt idx="1894">
                  <c:v>1994</c:v>
                </c:pt>
                <c:pt idx="1895">
                  <c:v>1995</c:v>
                </c:pt>
                <c:pt idx="1896">
                  <c:v>1996</c:v>
                </c:pt>
                <c:pt idx="1897">
                  <c:v>1997</c:v>
                </c:pt>
                <c:pt idx="1898">
                  <c:v>1998</c:v>
                </c:pt>
                <c:pt idx="1899">
                  <c:v>1999</c:v>
                </c:pt>
                <c:pt idx="1900">
                  <c:v>2000</c:v>
                </c:pt>
                <c:pt idx="1901">
                  <c:v>2001</c:v>
                </c:pt>
                <c:pt idx="1902">
                  <c:v>2002</c:v>
                </c:pt>
                <c:pt idx="1903">
                  <c:v>2003</c:v>
                </c:pt>
                <c:pt idx="1904">
                  <c:v>2004</c:v>
                </c:pt>
                <c:pt idx="1905">
                  <c:v>2005</c:v>
                </c:pt>
                <c:pt idx="1906">
                  <c:v>2006</c:v>
                </c:pt>
                <c:pt idx="1907">
                  <c:v>2007</c:v>
                </c:pt>
                <c:pt idx="1908">
                  <c:v>2008</c:v>
                </c:pt>
                <c:pt idx="1909">
                  <c:v>2009</c:v>
                </c:pt>
                <c:pt idx="1910">
                  <c:v>2010</c:v>
                </c:pt>
                <c:pt idx="1911">
                  <c:v>2011</c:v>
                </c:pt>
                <c:pt idx="1912">
                  <c:v>2012</c:v>
                </c:pt>
                <c:pt idx="1913">
                  <c:v>2013</c:v>
                </c:pt>
                <c:pt idx="1914">
                  <c:v>2014</c:v>
                </c:pt>
                <c:pt idx="1915">
                  <c:v>2015</c:v>
                </c:pt>
                <c:pt idx="1916">
                  <c:v>2016</c:v>
                </c:pt>
                <c:pt idx="1917">
                  <c:v>2017</c:v>
                </c:pt>
                <c:pt idx="1918">
                  <c:v>2018</c:v>
                </c:pt>
                <c:pt idx="1919">
                  <c:v>2019</c:v>
                </c:pt>
                <c:pt idx="1920">
                  <c:v>2020</c:v>
                </c:pt>
                <c:pt idx="1921">
                  <c:v>2021</c:v>
                </c:pt>
                <c:pt idx="1922">
                  <c:v>2022</c:v>
                </c:pt>
                <c:pt idx="1923">
                  <c:v>2023</c:v>
                </c:pt>
                <c:pt idx="1924">
                  <c:v>2024</c:v>
                </c:pt>
                <c:pt idx="1925">
                  <c:v>2025</c:v>
                </c:pt>
                <c:pt idx="1926">
                  <c:v>2026</c:v>
                </c:pt>
                <c:pt idx="1927">
                  <c:v>2027</c:v>
                </c:pt>
                <c:pt idx="1928">
                  <c:v>2028</c:v>
                </c:pt>
                <c:pt idx="1929">
                  <c:v>2029</c:v>
                </c:pt>
                <c:pt idx="1930">
                  <c:v>2030</c:v>
                </c:pt>
                <c:pt idx="1931">
                  <c:v>2031</c:v>
                </c:pt>
                <c:pt idx="1932">
                  <c:v>2032</c:v>
                </c:pt>
                <c:pt idx="1933">
                  <c:v>2033</c:v>
                </c:pt>
                <c:pt idx="1934">
                  <c:v>2034</c:v>
                </c:pt>
                <c:pt idx="1935">
                  <c:v>2035</c:v>
                </c:pt>
                <c:pt idx="1936">
                  <c:v>2036</c:v>
                </c:pt>
                <c:pt idx="1937">
                  <c:v>2037</c:v>
                </c:pt>
                <c:pt idx="1938">
                  <c:v>2038</c:v>
                </c:pt>
                <c:pt idx="1939">
                  <c:v>2039</c:v>
                </c:pt>
                <c:pt idx="1940">
                  <c:v>2040</c:v>
                </c:pt>
                <c:pt idx="1941">
                  <c:v>2041</c:v>
                </c:pt>
                <c:pt idx="1942">
                  <c:v>2042</c:v>
                </c:pt>
                <c:pt idx="1943">
                  <c:v>2043</c:v>
                </c:pt>
                <c:pt idx="1944">
                  <c:v>2044</c:v>
                </c:pt>
                <c:pt idx="1945">
                  <c:v>2045</c:v>
                </c:pt>
                <c:pt idx="1946">
                  <c:v>2046</c:v>
                </c:pt>
                <c:pt idx="1947">
                  <c:v>2047</c:v>
                </c:pt>
                <c:pt idx="1948">
                  <c:v>2048</c:v>
                </c:pt>
                <c:pt idx="1949">
                  <c:v>2049</c:v>
                </c:pt>
                <c:pt idx="1950">
                  <c:v>2050</c:v>
                </c:pt>
                <c:pt idx="1951">
                  <c:v>2051</c:v>
                </c:pt>
                <c:pt idx="1952">
                  <c:v>2052</c:v>
                </c:pt>
                <c:pt idx="1953">
                  <c:v>2053</c:v>
                </c:pt>
                <c:pt idx="1954">
                  <c:v>2054</c:v>
                </c:pt>
                <c:pt idx="1955">
                  <c:v>2055</c:v>
                </c:pt>
                <c:pt idx="1956">
                  <c:v>2056</c:v>
                </c:pt>
                <c:pt idx="1957">
                  <c:v>2057</c:v>
                </c:pt>
                <c:pt idx="1958">
                  <c:v>2058</c:v>
                </c:pt>
                <c:pt idx="1959">
                  <c:v>2059</c:v>
                </c:pt>
                <c:pt idx="1960">
                  <c:v>2060</c:v>
                </c:pt>
                <c:pt idx="1961">
                  <c:v>2061</c:v>
                </c:pt>
                <c:pt idx="1962">
                  <c:v>2062</c:v>
                </c:pt>
                <c:pt idx="1963">
                  <c:v>2063</c:v>
                </c:pt>
                <c:pt idx="1964">
                  <c:v>2064</c:v>
                </c:pt>
                <c:pt idx="1965">
                  <c:v>2065</c:v>
                </c:pt>
                <c:pt idx="1966">
                  <c:v>2066</c:v>
                </c:pt>
                <c:pt idx="1967">
                  <c:v>2067</c:v>
                </c:pt>
                <c:pt idx="1968">
                  <c:v>2068</c:v>
                </c:pt>
                <c:pt idx="1969">
                  <c:v>2069</c:v>
                </c:pt>
                <c:pt idx="1970">
                  <c:v>2070</c:v>
                </c:pt>
                <c:pt idx="1971">
                  <c:v>2071</c:v>
                </c:pt>
                <c:pt idx="1972">
                  <c:v>2072</c:v>
                </c:pt>
                <c:pt idx="1973">
                  <c:v>2073</c:v>
                </c:pt>
                <c:pt idx="1974">
                  <c:v>2074</c:v>
                </c:pt>
                <c:pt idx="1975">
                  <c:v>2075</c:v>
                </c:pt>
                <c:pt idx="1976">
                  <c:v>2076</c:v>
                </c:pt>
                <c:pt idx="1977">
                  <c:v>2077</c:v>
                </c:pt>
                <c:pt idx="1978">
                  <c:v>2078</c:v>
                </c:pt>
                <c:pt idx="1979">
                  <c:v>2079</c:v>
                </c:pt>
                <c:pt idx="1980">
                  <c:v>2080</c:v>
                </c:pt>
                <c:pt idx="1981">
                  <c:v>2081</c:v>
                </c:pt>
                <c:pt idx="1982">
                  <c:v>2082</c:v>
                </c:pt>
                <c:pt idx="1983">
                  <c:v>2083</c:v>
                </c:pt>
                <c:pt idx="1984">
                  <c:v>2084</c:v>
                </c:pt>
                <c:pt idx="1985">
                  <c:v>2085</c:v>
                </c:pt>
                <c:pt idx="1986">
                  <c:v>2086</c:v>
                </c:pt>
                <c:pt idx="1987">
                  <c:v>2087</c:v>
                </c:pt>
                <c:pt idx="1988">
                  <c:v>2088</c:v>
                </c:pt>
                <c:pt idx="1989">
                  <c:v>2089</c:v>
                </c:pt>
                <c:pt idx="1990">
                  <c:v>2090</c:v>
                </c:pt>
                <c:pt idx="1991">
                  <c:v>2091</c:v>
                </c:pt>
                <c:pt idx="1992">
                  <c:v>2092</c:v>
                </c:pt>
                <c:pt idx="1993">
                  <c:v>2093</c:v>
                </c:pt>
                <c:pt idx="1994">
                  <c:v>2094</c:v>
                </c:pt>
                <c:pt idx="1995">
                  <c:v>2095</c:v>
                </c:pt>
                <c:pt idx="1996">
                  <c:v>2096</c:v>
                </c:pt>
                <c:pt idx="1997">
                  <c:v>2097</c:v>
                </c:pt>
                <c:pt idx="1998">
                  <c:v>2098</c:v>
                </c:pt>
                <c:pt idx="1999">
                  <c:v>2099</c:v>
                </c:pt>
                <c:pt idx="2000">
                  <c:v>2100</c:v>
                </c:pt>
                <c:pt idx="2001">
                  <c:v>2101</c:v>
                </c:pt>
                <c:pt idx="2002">
                  <c:v>2102</c:v>
                </c:pt>
                <c:pt idx="2003">
                  <c:v>2103</c:v>
                </c:pt>
                <c:pt idx="2004">
                  <c:v>2104</c:v>
                </c:pt>
                <c:pt idx="2005">
                  <c:v>2105</c:v>
                </c:pt>
                <c:pt idx="2006">
                  <c:v>2106</c:v>
                </c:pt>
                <c:pt idx="2007">
                  <c:v>2107</c:v>
                </c:pt>
                <c:pt idx="2008">
                  <c:v>2108</c:v>
                </c:pt>
                <c:pt idx="2009">
                  <c:v>2109</c:v>
                </c:pt>
                <c:pt idx="2010">
                  <c:v>2110</c:v>
                </c:pt>
                <c:pt idx="2011">
                  <c:v>2111</c:v>
                </c:pt>
                <c:pt idx="2012">
                  <c:v>2112</c:v>
                </c:pt>
                <c:pt idx="2013">
                  <c:v>2113</c:v>
                </c:pt>
                <c:pt idx="2014">
                  <c:v>2114</c:v>
                </c:pt>
                <c:pt idx="2015">
                  <c:v>2115</c:v>
                </c:pt>
                <c:pt idx="2016">
                  <c:v>2116</c:v>
                </c:pt>
                <c:pt idx="2017">
                  <c:v>2117</c:v>
                </c:pt>
                <c:pt idx="2018">
                  <c:v>2118</c:v>
                </c:pt>
                <c:pt idx="2019">
                  <c:v>2119</c:v>
                </c:pt>
                <c:pt idx="2020">
                  <c:v>2120</c:v>
                </c:pt>
                <c:pt idx="2021">
                  <c:v>2121</c:v>
                </c:pt>
                <c:pt idx="2022">
                  <c:v>2122</c:v>
                </c:pt>
                <c:pt idx="2023">
                  <c:v>2123</c:v>
                </c:pt>
                <c:pt idx="2024">
                  <c:v>2124</c:v>
                </c:pt>
                <c:pt idx="2025">
                  <c:v>2125</c:v>
                </c:pt>
                <c:pt idx="2026">
                  <c:v>2126</c:v>
                </c:pt>
                <c:pt idx="2027">
                  <c:v>2127</c:v>
                </c:pt>
                <c:pt idx="2028">
                  <c:v>2128</c:v>
                </c:pt>
                <c:pt idx="2029">
                  <c:v>2129</c:v>
                </c:pt>
                <c:pt idx="2030">
                  <c:v>2130</c:v>
                </c:pt>
                <c:pt idx="2031">
                  <c:v>2131</c:v>
                </c:pt>
                <c:pt idx="2032">
                  <c:v>2132</c:v>
                </c:pt>
                <c:pt idx="2033">
                  <c:v>2133</c:v>
                </c:pt>
                <c:pt idx="2034">
                  <c:v>2134</c:v>
                </c:pt>
                <c:pt idx="2035">
                  <c:v>2135</c:v>
                </c:pt>
                <c:pt idx="2036">
                  <c:v>2136</c:v>
                </c:pt>
                <c:pt idx="2037">
                  <c:v>2137</c:v>
                </c:pt>
                <c:pt idx="2038">
                  <c:v>2138</c:v>
                </c:pt>
                <c:pt idx="2039">
                  <c:v>2139</c:v>
                </c:pt>
                <c:pt idx="2040">
                  <c:v>2140</c:v>
                </c:pt>
                <c:pt idx="2041">
                  <c:v>2141</c:v>
                </c:pt>
                <c:pt idx="2042">
                  <c:v>2142</c:v>
                </c:pt>
                <c:pt idx="2043">
                  <c:v>2143</c:v>
                </c:pt>
                <c:pt idx="2044">
                  <c:v>2144</c:v>
                </c:pt>
                <c:pt idx="2045">
                  <c:v>2145</c:v>
                </c:pt>
                <c:pt idx="2046">
                  <c:v>2146</c:v>
                </c:pt>
                <c:pt idx="2047">
                  <c:v>2147</c:v>
                </c:pt>
                <c:pt idx="2048">
                  <c:v>2148</c:v>
                </c:pt>
                <c:pt idx="2049">
                  <c:v>2149</c:v>
                </c:pt>
                <c:pt idx="2050">
                  <c:v>2150</c:v>
                </c:pt>
                <c:pt idx="2051">
                  <c:v>2151</c:v>
                </c:pt>
                <c:pt idx="2052">
                  <c:v>2152</c:v>
                </c:pt>
                <c:pt idx="2053">
                  <c:v>2153</c:v>
                </c:pt>
                <c:pt idx="2054">
                  <c:v>2154</c:v>
                </c:pt>
                <c:pt idx="2055">
                  <c:v>2155</c:v>
                </c:pt>
                <c:pt idx="2056">
                  <c:v>2156</c:v>
                </c:pt>
                <c:pt idx="2057">
                  <c:v>2157</c:v>
                </c:pt>
                <c:pt idx="2058">
                  <c:v>2158</c:v>
                </c:pt>
                <c:pt idx="2059">
                  <c:v>2159</c:v>
                </c:pt>
                <c:pt idx="2060">
                  <c:v>2160</c:v>
                </c:pt>
                <c:pt idx="2061">
                  <c:v>2161</c:v>
                </c:pt>
                <c:pt idx="2062">
                  <c:v>2162</c:v>
                </c:pt>
                <c:pt idx="2063">
                  <c:v>2163</c:v>
                </c:pt>
                <c:pt idx="2064">
                  <c:v>2164</c:v>
                </c:pt>
                <c:pt idx="2065">
                  <c:v>2165</c:v>
                </c:pt>
                <c:pt idx="2066">
                  <c:v>2166</c:v>
                </c:pt>
                <c:pt idx="2067">
                  <c:v>2167</c:v>
                </c:pt>
                <c:pt idx="2068">
                  <c:v>2168</c:v>
                </c:pt>
                <c:pt idx="2069">
                  <c:v>2169</c:v>
                </c:pt>
                <c:pt idx="2070">
                  <c:v>2170</c:v>
                </c:pt>
                <c:pt idx="2071">
                  <c:v>2171</c:v>
                </c:pt>
                <c:pt idx="2072">
                  <c:v>2172</c:v>
                </c:pt>
                <c:pt idx="2073">
                  <c:v>2173</c:v>
                </c:pt>
                <c:pt idx="2074">
                  <c:v>2174</c:v>
                </c:pt>
                <c:pt idx="2075">
                  <c:v>2175</c:v>
                </c:pt>
                <c:pt idx="2076">
                  <c:v>2176</c:v>
                </c:pt>
                <c:pt idx="2077">
                  <c:v>2177</c:v>
                </c:pt>
                <c:pt idx="2078">
                  <c:v>2178</c:v>
                </c:pt>
                <c:pt idx="2079">
                  <c:v>2179</c:v>
                </c:pt>
                <c:pt idx="2080">
                  <c:v>2180</c:v>
                </c:pt>
                <c:pt idx="2081">
                  <c:v>2181</c:v>
                </c:pt>
                <c:pt idx="2082">
                  <c:v>2182</c:v>
                </c:pt>
                <c:pt idx="2083">
                  <c:v>2183</c:v>
                </c:pt>
                <c:pt idx="2084">
                  <c:v>2184</c:v>
                </c:pt>
                <c:pt idx="2085">
                  <c:v>2185</c:v>
                </c:pt>
                <c:pt idx="2086">
                  <c:v>2186</c:v>
                </c:pt>
                <c:pt idx="2087">
                  <c:v>2187</c:v>
                </c:pt>
                <c:pt idx="2088">
                  <c:v>2188</c:v>
                </c:pt>
                <c:pt idx="2089">
                  <c:v>2189</c:v>
                </c:pt>
                <c:pt idx="2090">
                  <c:v>2190</c:v>
                </c:pt>
                <c:pt idx="2091">
                  <c:v>2191</c:v>
                </c:pt>
                <c:pt idx="2092">
                  <c:v>2192</c:v>
                </c:pt>
                <c:pt idx="2093">
                  <c:v>2193</c:v>
                </c:pt>
                <c:pt idx="2094">
                  <c:v>2194</c:v>
                </c:pt>
                <c:pt idx="2095">
                  <c:v>2195</c:v>
                </c:pt>
                <c:pt idx="2096">
                  <c:v>2196</c:v>
                </c:pt>
                <c:pt idx="2097">
                  <c:v>2197</c:v>
                </c:pt>
                <c:pt idx="2098">
                  <c:v>2198</c:v>
                </c:pt>
                <c:pt idx="2099">
                  <c:v>2199</c:v>
                </c:pt>
                <c:pt idx="2100">
                  <c:v>2200</c:v>
                </c:pt>
                <c:pt idx="2101">
                  <c:v>2201</c:v>
                </c:pt>
                <c:pt idx="2102">
                  <c:v>2202</c:v>
                </c:pt>
                <c:pt idx="2103">
                  <c:v>2203</c:v>
                </c:pt>
                <c:pt idx="2104">
                  <c:v>2204</c:v>
                </c:pt>
                <c:pt idx="2105">
                  <c:v>2205</c:v>
                </c:pt>
                <c:pt idx="2106">
                  <c:v>2206</c:v>
                </c:pt>
                <c:pt idx="2107">
                  <c:v>2207</c:v>
                </c:pt>
                <c:pt idx="2108">
                  <c:v>2208</c:v>
                </c:pt>
                <c:pt idx="2109">
                  <c:v>2209</c:v>
                </c:pt>
                <c:pt idx="2110">
                  <c:v>2210</c:v>
                </c:pt>
                <c:pt idx="2111">
                  <c:v>2211</c:v>
                </c:pt>
                <c:pt idx="2112">
                  <c:v>2212</c:v>
                </c:pt>
                <c:pt idx="2113">
                  <c:v>2213</c:v>
                </c:pt>
                <c:pt idx="2114">
                  <c:v>2214</c:v>
                </c:pt>
                <c:pt idx="2115">
                  <c:v>2215</c:v>
                </c:pt>
                <c:pt idx="2116">
                  <c:v>2216</c:v>
                </c:pt>
                <c:pt idx="2117">
                  <c:v>2217</c:v>
                </c:pt>
                <c:pt idx="2118">
                  <c:v>2218</c:v>
                </c:pt>
                <c:pt idx="2119">
                  <c:v>2219</c:v>
                </c:pt>
                <c:pt idx="2120">
                  <c:v>2220</c:v>
                </c:pt>
                <c:pt idx="2121">
                  <c:v>2221</c:v>
                </c:pt>
                <c:pt idx="2122">
                  <c:v>2222</c:v>
                </c:pt>
                <c:pt idx="2123">
                  <c:v>2223</c:v>
                </c:pt>
                <c:pt idx="2124">
                  <c:v>2224</c:v>
                </c:pt>
                <c:pt idx="2125">
                  <c:v>2225</c:v>
                </c:pt>
                <c:pt idx="2126">
                  <c:v>2226</c:v>
                </c:pt>
                <c:pt idx="2127">
                  <c:v>2227</c:v>
                </c:pt>
                <c:pt idx="2128">
                  <c:v>2228</c:v>
                </c:pt>
                <c:pt idx="2129">
                  <c:v>2229</c:v>
                </c:pt>
                <c:pt idx="2130">
                  <c:v>2230</c:v>
                </c:pt>
                <c:pt idx="2131">
                  <c:v>2231</c:v>
                </c:pt>
                <c:pt idx="2132">
                  <c:v>2232</c:v>
                </c:pt>
                <c:pt idx="2133">
                  <c:v>2233</c:v>
                </c:pt>
                <c:pt idx="2134">
                  <c:v>2234</c:v>
                </c:pt>
                <c:pt idx="2135">
                  <c:v>2235</c:v>
                </c:pt>
                <c:pt idx="2136">
                  <c:v>2236</c:v>
                </c:pt>
                <c:pt idx="2137">
                  <c:v>2237</c:v>
                </c:pt>
                <c:pt idx="2138">
                  <c:v>2238</c:v>
                </c:pt>
                <c:pt idx="2139">
                  <c:v>2239</c:v>
                </c:pt>
                <c:pt idx="2140">
                  <c:v>2240</c:v>
                </c:pt>
                <c:pt idx="2141">
                  <c:v>2241</c:v>
                </c:pt>
                <c:pt idx="2142">
                  <c:v>2242</c:v>
                </c:pt>
                <c:pt idx="2143">
                  <c:v>2243</c:v>
                </c:pt>
                <c:pt idx="2144">
                  <c:v>2244</c:v>
                </c:pt>
                <c:pt idx="2145">
                  <c:v>2245</c:v>
                </c:pt>
                <c:pt idx="2146">
                  <c:v>2246</c:v>
                </c:pt>
                <c:pt idx="2147">
                  <c:v>2247</c:v>
                </c:pt>
                <c:pt idx="2148">
                  <c:v>2248</c:v>
                </c:pt>
                <c:pt idx="2149">
                  <c:v>2249</c:v>
                </c:pt>
                <c:pt idx="2150">
                  <c:v>2250</c:v>
                </c:pt>
                <c:pt idx="2151">
                  <c:v>2251</c:v>
                </c:pt>
                <c:pt idx="2152">
                  <c:v>2252</c:v>
                </c:pt>
                <c:pt idx="2153">
                  <c:v>2253</c:v>
                </c:pt>
                <c:pt idx="2154">
                  <c:v>2254</c:v>
                </c:pt>
                <c:pt idx="2155">
                  <c:v>2255</c:v>
                </c:pt>
                <c:pt idx="2156">
                  <c:v>2256</c:v>
                </c:pt>
                <c:pt idx="2157">
                  <c:v>2257</c:v>
                </c:pt>
                <c:pt idx="2158">
                  <c:v>2258</c:v>
                </c:pt>
                <c:pt idx="2159">
                  <c:v>2259</c:v>
                </c:pt>
                <c:pt idx="2160">
                  <c:v>2260</c:v>
                </c:pt>
                <c:pt idx="2161">
                  <c:v>2261</c:v>
                </c:pt>
                <c:pt idx="2162">
                  <c:v>2262</c:v>
                </c:pt>
                <c:pt idx="2163">
                  <c:v>2263</c:v>
                </c:pt>
                <c:pt idx="2164">
                  <c:v>2264</c:v>
                </c:pt>
                <c:pt idx="2165">
                  <c:v>2265</c:v>
                </c:pt>
                <c:pt idx="2166">
                  <c:v>2266</c:v>
                </c:pt>
                <c:pt idx="2167">
                  <c:v>2267</c:v>
                </c:pt>
                <c:pt idx="2168">
                  <c:v>2268</c:v>
                </c:pt>
                <c:pt idx="2169">
                  <c:v>2269</c:v>
                </c:pt>
                <c:pt idx="2170">
                  <c:v>2270</c:v>
                </c:pt>
                <c:pt idx="2171">
                  <c:v>2271</c:v>
                </c:pt>
                <c:pt idx="2172">
                  <c:v>2272</c:v>
                </c:pt>
                <c:pt idx="2173">
                  <c:v>2273</c:v>
                </c:pt>
                <c:pt idx="2174">
                  <c:v>2274</c:v>
                </c:pt>
                <c:pt idx="2175">
                  <c:v>2275</c:v>
                </c:pt>
                <c:pt idx="2176">
                  <c:v>2276</c:v>
                </c:pt>
                <c:pt idx="2177">
                  <c:v>2277</c:v>
                </c:pt>
                <c:pt idx="2178">
                  <c:v>2278</c:v>
                </c:pt>
                <c:pt idx="2179">
                  <c:v>2279</c:v>
                </c:pt>
                <c:pt idx="2180">
                  <c:v>2280</c:v>
                </c:pt>
                <c:pt idx="2181">
                  <c:v>2281</c:v>
                </c:pt>
                <c:pt idx="2182">
                  <c:v>2282</c:v>
                </c:pt>
                <c:pt idx="2183">
                  <c:v>2283</c:v>
                </c:pt>
                <c:pt idx="2184">
                  <c:v>2284</c:v>
                </c:pt>
                <c:pt idx="2185">
                  <c:v>2285</c:v>
                </c:pt>
                <c:pt idx="2186">
                  <c:v>2286</c:v>
                </c:pt>
                <c:pt idx="2187">
                  <c:v>2287</c:v>
                </c:pt>
                <c:pt idx="2188">
                  <c:v>2288</c:v>
                </c:pt>
                <c:pt idx="2189">
                  <c:v>2289</c:v>
                </c:pt>
                <c:pt idx="2190">
                  <c:v>2290</c:v>
                </c:pt>
                <c:pt idx="2191">
                  <c:v>2291</c:v>
                </c:pt>
                <c:pt idx="2192">
                  <c:v>2292</c:v>
                </c:pt>
                <c:pt idx="2193">
                  <c:v>2293</c:v>
                </c:pt>
                <c:pt idx="2194">
                  <c:v>2294</c:v>
                </c:pt>
                <c:pt idx="2195">
                  <c:v>2295</c:v>
                </c:pt>
                <c:pt idx="2196">
                  <c:v>2296</c:v>
                </c:pt>
                <c:pt idx="2197">
                  <c:v>2297</c:v>
                </c:pt>
                <c:pt idx="2198">
                  <c:v>2298</c:v>
                </c:pt>
                <c:pt idx="2199">
                  <c:v>2299</c:v>
                </c:pt>
                <c:pt idx="2200">
                  <c:v>2300</c:v>
                </c:pt>
                <c:pt idx="2201">
                  <c:v>2301</c:v>
                </c:pt>
                <c:pt idx="2202">
                  <c:v>2302</c:v>
                </c:pt>
                <c:pt idx="2203">
                  <c:v>2303</c:v>
                </c:pt>
                <c:pt idx="2204">
                  <c:v>2304</c:v>
                </c:pt>
                <c:pt idx="2205">
                  <c:v>2305</c:v>
                </c:pt>
                <c:pt idx="2206">
                  <c:v>2306</c:v>
                </c:pt>
                <c:pt idx="2207">
                  <c:v>2307</c:v>
                </c:pt>
                <c:pt idx="2208">
                  <c:v>2308</c:v>
                </c:pt>
                <c:pt idx="2209">
                  <c:v>2309</c:v>
                </c:pt>
                <c:pt idx="2210">
                  <c:v>2310</c:v>
                </c:pt>
                <c:pt idx="2211">
                  <c:v>2311</c:v>
                </c:pt>
                <c:pt idx="2212">
                  <c:v>2312</c:v>
                </c:pt>
                <c:pt idx="2213">
                  <c:v>2313</c:v>
                </c:pt>
                <c:pt idx="2214">
                  <c:v>2314</c:v>
                </c:pt>
                <c:pt idx="2215">
                  <c:v>2315</c:v>
                </c:pt>
                <c:pt idx="2216">
                  <c:v>2316</c:v>
                </c:pt>
                <c:pt idx="2217">
                  <c:v>2317</c:v>
                </c:pt>
                <c:pt idx="2218">
                  <c:v>2318</c:v>
                </c:pt>
                <c:pt idx="2219">
                  <c:v>2319</c:v>
                </c:pt>
                <c:pt idx="2220">
                  <c:v>2320</c:v>
                </c:pt>
                <c:pt idx="2221">
                  <c:v>2321</c:v>
                </c:pt>
                <c:pt idx="2222">
                  <c:v>2322</c:v>
                </c:pt>
                <c:pt idx="2223">
                  <c:v>2323</c:v>
                </c:pt>
                <c:pt idx="2224">
                  <c:v>2324</c:v>
                </c:pt>
                <c:pt idx="2225">
                  <c:v>2325</c:v>
                </c:pt>
                <c:pt idx="2226">
                  <c:v>2326</c:v>
                </c:pt>
                <c:pt idx="2227">
                  <c:v>2327</c:v>
                </c:pt>
                <c:pt idx="2228">
                  <c:v>2328</c:v>
                </c:pt>
                <c:pt idx="2229">
                  <c:v>2329</c:v>
                </c:pt>
                <c:pt idx="2230">
                  <c:v>2330</c:v>
                </c:pt>
                <c:pt idx="2231">
                  <c:v>2331</c:v>
                </c:pt>
                <c:pt idx="2232">
                  <c:v>2332</c:v>
                </c:pt>
                <c:pt idx="2233">
                  <c:v>2333</c:v>
                </c:pt>
                <c:pt idx="2234">
                  <c:v>2334</c:v>
                </c:pt>
                <c:pt idx="2235">
                  <c:v>2335</c:v>
                </c:pt>
                <c:pt idx="2236">
                  <c:v>2336</c:v>
                </c:pt>
                <c:pt idx="2237">
                  <c:v>2337</c:v>
                </c:pt>
                <c:pt idx="2238">
                  <c:v>2338</c:v>
                </c:pt>
                <c:pt idx="2239">
                  <c:v>2339</c:v>
                </c:pt>
                <c:pt idx="2240">
                  <c:v>2340</c:v>
                </c:pt>
                <c:pt idx="2241">
                  <c:v>2341</c:v>
                </c:pt>
                <c:pt idx="2242">
                  <c:v>2342</c:v>
                </c:pt>
                <c:pt idx="2243">
                  <c:v>2343</c:v>
                </c:pt>
                <c:pt idx="2244">
                  <c:v>2344</c:v>
                </c:pt>
                <c:pt idx="2245">
                  <c:v>2345</c:v>
                </c:pt>
                <c:pt idx="2246">
                  <c:v>2346</c:v>
                </c:pt>
                <c:pt idx="2247">
                  <c:v>2347</c:v>
                </c:pt>
                <c:pt idx="2248">
                  <c:v>2348</c:v>
                </c:pt>
                <c:pt idx="2249">
                  <c:v>2349</c:v>
                </c:pt>
                <c:pt idx="2250">
                  <c:v>2350</c:v>
                </c:pt>
                <c:pt idx="2251">
                  <c:v>2351</c:v>
                </c:pt>
                <c:pt idx="2252">
                  <c:v>2352</c:v>
                </c:pt>
                <c:pt idx="2253">
                  <c:v>2353</c:v>
                </c:pt>
                <c:pt idx="2254">
                  <c:v>2354</c:v>
                </c:pt>
                <c:pt idx="2255">
                  <c:v>2355</c:v>
                </c:pt>
                <c:pt idx="2256">
                  <c:v>2356</c:v>
                </c:pt>
                <c:pt idx="2257">
                  <c:v>2357</c:v>
                </c:pt>
                <c:pt idx="2258">
                  <c:v>2358</c:v>
                </c:pt>
                <c:pt idx="2259">
                  <c:v>2359</c:v>
                </c:pt>
                <c:pt idx="2260">
                  <c:v>2360</c:v>
                </c:pt>
                <c:pt idx="2261">
                  <c:v>2361</c:v>
                </c:pt>
                <c:pt idx="2262">
                  <c:v>2362</c:v>
                </c:pt>
                <c:pt idx="2263">
                  <c:v>2363</c:v>
                </c:pt>
                <c:pt idx="2264">
                  <c:v>2364</c:v>
                </c:pt>
                <c:pt idx="2265">
                  <c:v>2365</c:v>
                </c:pt>
                <c:pt idx="2266">
                  <c:v>2366</c:v>
                </c:pt>
                <c:pt idx="2267">
                  <c:v>2367</c:v>
                </c:pt>
                <c:pt idx="2268">
                  <c:v>2368</c:v>
                </c:pt>
              </c:numCache>
            </c:numRef>
          </c:xVal>
          <c:yVal>
            <c:numRef>
              <c:f>'PFW Graphs'!$M$2:$M$2270</c:f>
              <c:numCache>
                <c:formatCode>General</c:formatCode>
                <c:ptCount val="2269"/>
                <c:pt idx="0">
                  <c:v>-0.171875</c:v>
                </c:pt>
                <c:pt idx="1">
                  <c:v>-0.140625</c:v>
                </c:pt>
                <c:pt idx="2">
                  <c:v>-0.140625</c:v>
                </c:pt>
                <c:pt idx="3">
                  <c:v>-0.15625000000000017</c:v>
                </c:pt>
                <c:pt idx="4">
                  <c:v>-0.10937500000000008</c:v>
                </c:pt>
                <c:pt idx="5">
                  <c:v>-0.10937500000000008</c:v>
                </c:pt>
                <c:pt idx="6">
                  <c:v>-0.125</c:v>
                </c:pt>
                <c:pt idx="7">
                  <c:v>-7.8125E-2</c:v>
                </c:pt>
                <c:pt idx="8">
                  <c:v>-9.3750000000000153E-2</c:v>
                </c:pt>
                <c:pt idx="9">
                  <c:v>-9.3750000000000153E-2</c:v>
                </c:pt>
                <c:pt idx="10">
                  <c:v>-1.5625E-2</c:v>
                </c:pt>
                <c:pt idx="11">
                  <c:v>-3.125E-2</c:v>
                </c:pt>
                <c:pt idx="12">
                  <c:v>-4.6874999999999986E-2</c:v>
                </c:pt>
                <c:pt idx="13">
                  <c:v>3.125E-2</c:v>
                </c:pt>
                <c:pt idx="14">
                  <c:v>6.25E-2</c:v>
                </c:pt>
                <c:pt idx="15">
                  <c:v>9.3750000000000153E-2</c:v>
                </c:pt>
                <c:pt idx="16">
                  <c:v>0.140625</c:v>
                </c:pt>
                <c:pt idx="17">
                  <c:v>0.203125</c:v>
                </c:pt>
                <c:pt idx="18">
                  <c:v>0.265625</c:v>
                </c:pt>
                <c:pt idx="19">
                  <c:v>0.25</c:v>
                </c:pt>
                <c:pt idx="20">
                  <c:v>0.28125</c:v>
                </c:pt>
                <c:pt idx="21">
                  <c:v>0.29687500000000033</c:v>
                </c:pt>
                <c:pt idx="22">
                  <c:v>0.28125</c:v>
                </c:pt>
                <c:pt idx="23">
                  <c:v>0.25</c:v>
                </c:pt>
                <c:pt idx="24">
                  <c:v>0.203125</c:v>
                </c:pt>
                <c:pt idx="25">
                  <c:v>0.171875</c:v>
                </c:pt>
                <c:pt idx="26">
                  <c:v>0.10937500000000008</c:v>
                </c:pt>
                <c:pt idx="27">
                  <c:v>6.25E-2</c:v>
                </c:pt>
                <c:pt idx="28">
                  <c:v>6.25E-2</c:v>
                </c:pt>
                <c:pt idx="29">
                  <c:v>4.6874999999999986E-2</c:v>
                </c:pt>
                <c:pt idx="30">
                  <c:v>1.5625E-2</c:v>
                </c:pt>
                <c:pt idx="31">
                  <c:v>3.125E-2</c:v>
                </c:pt>
                <c:pt idx="32">
                  <c:v>3.125E-2</c:v>
                </c:pt>
                <c:pt idx="33">
                  <c:v>3.125E-2</c:v>
                </c:pt>
                <c:pt idx="34">
                  <c:v>4.6874999999999986E-2</c:v>
                </c:pt>
                <c:pt idx="35">
                  <c:v>7.8125E-2</c:v>
                </c:pt>
                <c:pt idx="36">
                  <c:v>9.3750000000000153E-2</c:v>
                </c:pt>
                <c:pt idx="37">
                  <c:v>9.3750000000000153E-2</c:v>
                </c:pt>
                <c:pt idx="38">
                  <c:v>7.8125E-2</c:v>
                </c:pt>
                <c:pt idx="39">
                  <c:v>7.8125E-2</c:v>
                </c:pt>
                <c:pt idx="40">
                  <c:v>4.6874999999999986E-2</c:v>
                </c:pt>
                <c:pt idx="41">
                  <c:v>3.125E-2</c:v>
                </c:pt>
                <c:pt idx="42">
                  <c:v>1.5625E-2</c:v>
                </c:pt>
                <c:pt idx="43">
                  <c:v>3.125E-2</c:v>
                </c:pt>
                <c:pt idx="44">
                  <c:v>1.5625E-2</c:v>
                </c:pt>
                <c:pt idx="45">
                  <c:v>0</c:v>
                </c:pt>
                <c:pt idx="46">
                  <c:v>1.5625E-2</c:v>
                </c:pt>
                <c:pt idx="47">
                  <c:v>1.5625E-2</c:v>
                </c:pt>
                <c:pt idx="48">
                  <c:v>3.125E-2</c:v>
                </c:pt>
                <c:pt idx="49">
                  <c:v>1.5625E-2</c:v>
                </c:pt>
                <c:pt idx="50">
                  <c:v>1.5625E-2</c:v>
                </c:pt>
                <c:pt idx="51">
                  <c:v>3.125E-2</c:v>
                </c:pt>
                <c:pt idx="52">
                  <c:v>1.5625E-2</c:v>
                </c:pt>
                <c:pt idx="53">
                  <c:v>3.125E-2</c:v>
                </c:pt>
                <c:pt idx="54">
                  <c:v>3.125E-2</c:v>
                </c:pt>
                <c:pt idx="55">
                  <c:v>3.125E-2</c:v>
                </c:pt>
                <c:pt idx="56">
                  <c:v>3.125E-2</c:v>
                </c:pt>
                <c:pt idx="57">
                  <c:v>3.125E-2</c:v>
                </c:pt>
                <c:pt idx="58">
                  <c:v>1.5625E-2</c:v>
                </c:pt>
                <c:pt idx="59">
                  <c:v>1.5625E-2</c:v>
                </c:pt>
                <c:pt idx="60">
                  <c:v>1.5625E-2</c:v>
                </c:pt>
                <c:pt idx="61">
                  <c:v>0</c:v>
                </c:pt>
                <c:pt idx="62">
                  <c:v>1.5625E-2</c:v>
                </c:pt>
                <c:pt idx="63">
                  <c:v>1.5625E-2</c:v>
                </c:pt>
                <c:pt idx="64">
                  <c:v>1.5625E-2</c:v>
                </c:pt>
                <c:pt idx="65">
                  <c:v>1.5625E-2</c:v>
                </c:pt>
                <c:pt idx="66">
                  <c:v>0</c:v>
                </c:pt>
                <c:pt idx="67">
                  <c:v>1.5625E-2</c:v>
                </c:pt>
                <c:pt idx="68">
                  <c:v>1.5625E-2</c:v>
                </c:pt>
                <c:pt idx="69">
                  <c:v>0</c:v>
                </c:pt>
                <c:pt idx="70">
                  <c:v>1.5625E-2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1.5625E-2</c:v>
                </c:pt>
                <c:pt idx="79">
                  <c:v>0</c:v>
                </c:pt>
                <c:pt idx="80">
                  <c:v>0</c:v>
                </c:pt>
                <c:pt idx="81">
                  <c:v>-1.5625E-2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-1.5625E-2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-1.5625E-2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-1.5625E-2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-1.5625E-2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-1.5625E-2</c:v>
                </c:pt>
                <c:pt idx="121">
                  <c:v>0</c:v>
                </c:pt>
                <c:pt idx="122">
                  <c:v>-1.5625E-2</c:v>
                </c:pt>
                <c:pt idx="123">
                  <c:v>-1.5625E-2</c:v>
                </c:pt>
                <c:pt idx="124">
                  <c:v>-1.5625E-2</c:v>
                </c:pt>
                <c:pt idx="125">
                  <c:v>-1.5625E-2</c:v>
                </c:pt>
                <c:pt idx="126">
                  <c:v>-1.5625E-2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-1.5625E-2</c:v>
                </c:pt>
                <c:pt idx="132">
                  <c:v>-1.5625E-2</c:v>
                </c:pt>
                <c:pt idx="133">
                  <c:v>-1.5625E-2</c:v>
                </c:pt>
                <c:pt idx="134">
                  <c:v>-1.5625E-2</c:v>
                </c:pt>
                <c:pt idx="135">
                  <c:v>-1.5625E-2</c:v>
                </c:pt>
                <c:pt idx="136">
                  <c:v>-1.5625E-2</c:v>
                </c:pt>
                <c:pt idx="137">
                  <c:v>-1.5625E-2</c:v>
                </c:pt>
                <c:pt idx="138">
                  <c:v>-1.5625E-2</c:v>
                </c:pt>
                <c:pt idx="139">
                  <c:v>-1.5625E-2</c:v>
                </c:pt>
                <c:pt idx="140">
                  <c:v>-1.5625E-2</c:v>
                </c:pt>
                <c:pt idx="141">
                  <c:v>-1.5625E-2</c:v>
                </c:pt>
                <c:pt idx="142">
                  <c:v>-1.5625E-2</c:v>
                </c:pt>
                <c:pt idx="143">
                  <c:v>-1.5625E-2</c:v>
                </c:pt>
                <c:pt idx="144">
                  <c:v>-1.5625E-2</c:v>
                </c:pt>
                <c:pt idx="145">
                  <c:v>-1.5625E-2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-1.5625E-2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1.5625E-2</c:v>
                </c:pt>
                <c:pt idx="154">
                  <c:v>0</c:v>
                </c:pt>
                <c:pt idx="155">
                  <c:v>-1.5625E-2</c:v>
                </c:pt>
                <c:pt idx="156">
                  <c:v>0</c:v>
                </c:pt>
                <c:pt idx="157">
                  <c:v>1.5625E-2</c:v>
                </c:pt>
                <c:pt idx="158">
                  <c:v>3.125E-2</c:v>
                </c:pt>
                <c:pt idx="159">
                  <c:v>3.125E-2</c:v>
                </c:pt>
                <c:pt idx="160">
                  <c:v>3.125E-2</c:v>
                </c:pt>
                <c:pt idx="161">
                  <c:v>4.6874999999999986E-2</c:v>
                </c:pt>
                <c:pt idx="162">
                  <c:v>3.125E-2</c:v>
                </c:pt>
                <c:pt idx="163">
                  <c:v>1.5625E-2</c:v>
                </c:pt>
                <c:pt idx="164">
                  <c:v>0</c:v>
                </c:pt>
                <c:pt idx="165">
                  <c:v>-1.5625E-2</c:v>
                </c:pt>
                <c:pt idx="166">
                  <c:v>-1.5625E-2</c:v>
                </c:pt>
                <c:pt idx="167">
                  <c:v>-3.125E-2</c:v>
                </c:pt>
                <c:pt idx="168">
                  <c:v>-3.125E-2</c:v>
                </c:pt>
                <c:pt idx="169">
                  <c:v>-4.6874999999999986E-2</c:v>
                </c:pt>
                <c:pt idx="170">
                  <c:v>-3.125E-2</c:v>
                </c:pt>
                <c:pt idx="171">
                  <c:v>-3.125E-2</c:v>
                </c:pt>
                <c:pt idx="172">
                  <c:v>-1.5625E-2</c:v>
                </c:pt>
                <c:pt idx="173">
                  <c:v>-1.5625E-2</c:v>
                </c:pt>
                <c:pt idx="174">
                  <c:v>-1.5625E-2</c:v>
                </c:pt>
                <c:pt idx="175">
                  <c:v>-3.125E-2</c:v>
                </c:pt>
                <c:pt idx="176">
                  <c:v>-1.5625E-2</c:v>
                </c:pt>
                <c:pt idx="177">
                  <c:v>-1.5625E-2</c:v>
                </c:pt>
                <c:pt idx="178">
                  <c:v>-1.5625E-2</c:v>
                </c:pt>
                <c:pt idx="179">
                  <c:v>-1.5625E-2</c:v>
                </c:pt>
                <c:pt idx="180">
                  <c:v>-3.125E-2</c:v>
                </c:pt>
                <c:pt idx="181">
                  <c:v>-3.125E-2</c:v>
                </c:pt>
                <c:pt idx="182">
                  <c:v>-3.125E-2</c:v>
                </c:pt>
                <c:pt idx="183">
                  <c:v>-4.6874999999999986E-2</c:v>
                </c:pt>
                <c:pt idx="184">
                  <c:v>-3.125E-2</c:v>
                </c:pt>
                <c:pt idx="185">
                  <c:v>-4.6874999999999986E-2</c:v>
                </c:pt>
                <c:pt idx="186">
                  <c:v>-3.125E-2</c:v>
                </c:pt>
                <c:pt idx="187">
                  <c:v>-4.6874999999999986E-2</c:v>
                </c:pt>
                <c:pt idx="188">
                  <c:v>-3.125E-2</c:v>
                </c:pt>
                <c:pt idx="189">
                  <c:v>-4.6874999999999986E-2</c:v>
                </c:pt>
                <c:pt idx="190">
                  <c:v>-4.6874999999999986E-2</c:v>
                </c:pt>
                <c:pt idx="191">
                  <c:v>-4.6874999999999986E-2</c:v>
                </c:pt>
                <c:pt idx="192">
                  <c:v>-4.6874999999999986E-2</c:v>
                </c:pt>
                <c:pt idx="193">
                  <c:v>-4.6874999999999986E-2</c:v>
                </c:pt>
                <c:pt idx="194">
                  <c:v>-4.6874999999999986E-2</c:v>
                </c:pt>
                <c:pt idx="195">
                  <c:v>-6.25E-2</c:v>
                </c:pt>
                <c:pt idx="196">
                  <c:v>-6.25E-2</c:v>
                </c:pt>
                <c:pt idx="197">
                  <c:v>-6.25E-2</c:v>
                </c:pt>
                <c:pt idx="198">
                  <c:v>-6.25E-2</c:v>
                </c:pt>
                <c:pt idx="199">
                  <c:v>-6.25E-2</c:v>
                </c:pt>
                <c:pt idx="200">
                  <c:v>-6.25E-2</c:v>
                </c:pt>
                <c:pt idx="201">
                  <c:v>-6.25E-2</c:v>
                </c:pt>
                <c:pt idx="202">
                  <c:v>-6.25E-2</c:v>
                </c:pt>
                <c:pt idx="203">
                  <c:v>-6.25E-2</c:v>
                </c:pt>
                <c:pt idx="204">
                  <c:v>-6.25E-2</c:v>
                </c:pt>
                <c:pt idx="205">
                  <c:v>-6.25E-2</c:v>
                </c:pt>
                <c:pt idx="206">
                  <c:v>-7.8125E-2</c:v>
                </c:pt>
                <c:pt idx="207">
                  <c:v>-6.25E-2</c:v>
                </c:pt>
                <c:pt idx="208">
                  <c:v>-7.8125E-2</c:v>
                </c:pt>
                <c:pt idx="209">
                  <c:v>-7.8125E-2</c:v>
                </c:pt>
                <c:pt idx="210">
                  <c:v>-7.8125E-2</c:v>
                </c:pt>
                <c:pt idx="211">
                  <c:v>-6.25E-2</c:v>
                </c:pt>
                <c:pt idx="212">
                  <c:v>-7.8125E-2</c:v>
                </c:pt>
                <c:pt idx="213">
                  <c:v>-6.25E-2</c:v>
                </c:pt>
                <c:pt idx="214">
                  <c:v>-6.25E-2</c:v>
                </c:pt>
                <c:pt idx="215">
                  <c:v>-7.8125E-2</c:v>
                </c:pt>
                <c:pt idx="216">
                  <c:v>-9.3750000000000153E-2</c:v>
                </c:pt>
                <c:pt idx="217">
                  <c:v>-7.8125E-2</c:v>
                </c:pt>
                <c:pt idx="218">
                  <c:v>-6.25E-2</c:v>
                </c:pt>
                <c:pt idx="219">
                  <c:v>-6.25E-2</c:v>
                </c:pt>
                <c:pt idx="220">
                  <c:v>-9.3750000000000153E-2</c:v>
                </c:pt>
                <c:pt idx="221">
                  <c:v>-6.25E-2</c:v>
                </c:pt>
                <c:pt idx="222">
                  <c:v>-7.8125E-2</c:v>
                </c:pt>
                <c:pt idx="223">
                  <c:v>-9.3750000000000153E-2</c:v>
                </c:pt>
                <c:pt idx="224">
                  <c:v>-7.8125E-2</c:v>
                </c:pt>
                <c:pt idx="225">
                  <c:v>-7.8125E-2</c:v>
                </c:pt>
                <c:pt idx="226">
                  <c:v>-9.3750000000000153E-2</c:v>
                </c:pt>
                <c:pt idx="227">
                  <c:v>-9.3750000000000153E-2</c:v>
                </c:pt>
                <c:pt idx="228">
                  <c:v>-6.25E-2</c:v>
                </c:pt>
                <c:pt idx="229">
                  <c:v>-7.8125E-2</c:v>
                </c:pt>
                <c:pt idx="230">
                  <c:v>-7.8125E-2</c:v>
                </c:pt>
                <c:pt idx="231">
                  <c:v>-6.25E-2</c:v>
                </c:pt>
                <c:pt idx="232">
                  <c:v>-6.25E-2</c:v>
                </c:pt>
                <c:pt idx="233">
                  <c:v>-6.25E-2</c:v>
                </c:pt>
                <c:pt idx="234">
                  <c:v>-7.8125E-2</c:v>
                </c:pt>
                <c:pt idx="235">
                  <c:v>-7.8125E-2</c:v>
                </c:pt>
                <c:pt idx="236">
                  <c:v>-6.25E-2</c:v>
                </c:pt>
                <c:pt idx="237">
                  <c:v>-6.25E-2</c:v>
                </c:pt>
                <c:pt idx="238">
                  <c:v>-4.6874999999999986E-2</c:v>
                </c:pt>
                <c:pt idx="239">
                  <c:v>-4.6874999999999986E-2</c:v>
                </c:pt>
                <c:pt idx="240">
                  <c:v>-4.6874999999999986E-2</c:v>
                </c:pt>
                <c:pt idx="241">
                  <c:v>-3.125E-2</c:v>
                </c:pt>
                <c:pt idx="242">
                  <c:v>-3.125E-2</c:v>
                </c:pt>
                <c:pt idx="243">
                  <c:v>-3.125E-2</c:v>
                </c:pt>
                <c:pt idx="244">
                  <c:v>-3.125E-2</c:v>
                </c:pt>
                <c:pt idx="245">
                  <c:v>-1.5625E-2</c:v>
                </c:pt>
                <c:pt idx="246">
                  <c:v>-3.125E-2</c:v>
                </c:pt>
                <c:pt idx="247">
                  <c:v>-3.125E-2</c:v>
                </c:pt>
                <c:pt idx="248">
                  <c:v>-1.5625E-2</c:v>
                </c:pt>
                <c:pt idx="249">
                  <c:v>-1.5625E-2</c:v>
                </c:pt>
                <c:pt idx="250">
                  <c:v>-1.5625E-2</c:v>
                </c:pt>
                <c:pt idx="251">
                  <c:v>-1.5625E-2</c:v>
                </c:pt>
                <c:pt idx="252">
                  <c:v>-3.125E-2</c:v>
                </c:pt>
                <c:pt idx="253">
                  <c:v>-1.5625E-2</c:v>
                </c:pt>
                <c:pt idx="254">
                  <c:v>-3.125E-2</c:v>
                </c:pt>
                <c:pt idx="255">
                  <c:v>-1.5625E-2</c:v>
                </c:pt>
                <c:pt idx="256">
                  <c:v>-3.125E-2</c:v>
                </c:pt>
                <c:pt idx="257">
                  <c:v>-4.6874999999999986E-2</c:v>
                </c:pt>
                <c:pt idx="258">
                  <c:v>-4.6874999999999986E-2</c:v>
                </c:pt>
                <c:pt idx="259">
                  <c:v>-3.125E-2</c:v>
                </c:pt>
                <c:pt idx="260">
                  <c:v>-3.125E-2</c:v>
                </c:pt>
                <c:pt idx="261">
                  <c:v>-3.125E-2</c:v>
                </c:pt>
                <c:pt idx="262">
                  <c:v>-6.25E-2</c:v>
                </c:pt>
                <c:pt idx="263">
                  <c:v>-4.6874999999999986E-2</c:v>
                </c:pt>
                <c:pt idx="264">
                  <c:v>-4.6874999999999986E-2</c:v>
                </c:pt>
                <c:pt idx="265">
                  <c:v>-4.6874999999999986E-2</c:v>
                </c:pt>
                <c:pt idx="266">
                  <c:v>-4.6874999999999986E-2</c:v>
                </c:pt>
                <c:pt idx="267">
                  <c:v>-4.6874999999999986E-2</c:v>
                </c:pt>
                <c:pt idx="268">
                  <c:v>-4.6874999999999986E-2</c:v>
                </c:pt>
                <c:pt idx="269">
                  <c:v>-4.6874999999999986E-2</c:v>
                </c:pt>
                <c:pt idx="270">
                  <c:v>-4.6874999999999986E-2</c:v>
                </c:pt>
                <c:pt idx="271">
                  <c:v>-4.6874999999999986E-2</c:v>
                </c:pt>
                <c:pt idx="272">
                  <c:v>-4.6874999999999986E-2</c:v>
                </c:pt>
                <c:pt idx="273">
                  <c:v>-6.25E-2</c:v>
                </c:pt>
                <c:pt idx="274">
                  <c:v>-6.25E-2</c:v>
                </c:pt>
                <c:pt idx="275">
                  <c:v>-6.25E-2</c:v>
                </c:pt>
                <c:pt idx="276">
                  <c:v>-6.25E-2</c:v>
                </c:pt>
                <c:pt idx="277">
                  <c:v>-6.25E-2</c:v>
                </c:pt>
                <c:pt idx="278">
                  <c:v>-6.25E-2</c:v>
                </c:pt>
                <c:pt idx="279">
                  <c:v>-4.6874999999999986E-2</c:v>
                </c:pt>
                <c:pt idx="280">
                  <c:v>-4.6874999999999986E-2</c:v>
                </c:pt>
                <c:pt idx="281">
                  <c:v>-4.6874999999999986E-2</c:v>
                </c:pt>
                <c:pt idx="282">
                  <c:v>-4.6874999999999986E-2</c:v>
                </c:pt>
                <c:pt idx="283">
                  <c:v>-6.25E-2</c:v>
                </c:pt>
                <c:pt idx="284">
                  <c:v>-4.6874999999999986E-2</c:v>
                </c:pt>
                <c:pt idx="285">
                  <c:v>-6.25E-2</c:v>
                </c:pt>
                <c:pt idx="286">
                  <c:v>-6.25E-2</c:v>
                </c:pt>
                <c:pt idx="287">
                  <c:v>-6.25E-2</c:v>
                </c:pt>
                <c:pt idx="288">
                  <c:v>-6.25E-2</c:v>
                </c:pt>
                <c:pt idx="289">
                  <c:v>-4.6874999999999986E-2</c:v>
                </c:pt>
                <c:pt idx="290">
                  <c:v>-4.6874999999999986E-2</c:v>
                </c:pt>
                <c:pt idx="291">
                  <c:v>-6.25E-2</c:v>
                </c:pt>
                <c:pt idx="292">
                  <c:v>-6.25E-2</c:v>
                </c:pt>
                <c:pt idx="293">
                  <c:v>-6.25E-2</c:v>
                </c:pt>
                <c:pt idx="294">
                  <c:v>-6.25E-2</c:v>
                </c:pt>
                <c:pt idx="295">
                  <c:v>-6.25E-2</c:v>
                </c:pt>
                <c:pt idx="296">
                  <c:v>-4.6874999999999986E-2</c:v>
                </c:pt>
                <c:pt idx="297">
                  <c:v>-4.6874999999999986E-2</c:v>
                </c:pt>
                <c:pt idx="298">
                  <c:v>-6.25E-2</c:v>
                </c:pt>
                <c:pt idx="299">
                  <c:v>-6.25E-2</c:v>
                </c:pt>
                <c:pt idx="300">
                  <c:v>-4.6874999999999986E-2</c:v>
                </c:pt>
                <c:pt idx="301">
                  <c:v>-4.6874999999999986E-2</c:v>
                </c:pt>
                <c:pt idx="302">
                  <c:v>-3.125E-2</c:v>
                </c:pt>
                <c:pt idx="303">
                  <c:v>-6.25E-2</c:v>
                </c:pt>
                <c:pt idx="304">
                  <c:v>-3.125E-2</c:v>
                </c:pt>
                <c:pt idx="305">
                  <c:v>-4.6874999999999986E-2</c:v>
                </c:pt>
                <c:pt idx="306">
                  <c:v>-4.6874999999999986E-2</c:v>
                </c:pt>
                <c:pt idx="307">
                  <c:v>-4.6874999999999986E-2</c:v>
                </c:pt>
                <c:pt idx="308">
                  <c:v>-3.125E-2</c:v>
                </c:pt>
                <c:pt idx="309">
                  <c:v>-4.6874999999999986E-2</c:v>
                </c:pt>
                <c:pt idx="310">
                  <c:v>-3.125E-2</c:v>
                </c:pt>
                <c:pt idx="311">
                  <c:v>-6.25E-2</c:v>
                </c:pt>
                <c:pt idx="312">
                  <c:v>-4.6874999999999986E-2</c:v>
                </c:pt>
                <c:pt idx="313">
                  <c:v>-4.6874999999999986E-2</c:v>
                </c:pt>
                <c:pt idx="314">
                  <c:v>-6.25E-2</c:v>
                </c:pt>
                <c:pt idx="315">
                  <c:v>-3.125E-2</c:v>
                </c:pt>
                <c:pt idx="316">
                  <c:v>-4.6874999999999986E-2</c:v>
                </c:pt>
                <c:pt idx="317">
                  <c:v>-3.125E-2</c:v>
                </c:pt>
                <c:pt idx="318">
                  <c:v>-4.6874999999999986E-2</c:v>
                </c:pt>
                <c:pt idx="319">
                  <c:v>-4.6874999999999986E-2</c:v>
                </c:pt>
                <c:pt idx="320">
                  <c:v>-4.6874999999999986E-2</c:v>
                </c:pt>
                <c:pt idx="321">
                  <c:v>-3.125E-2</c:v>
                </c:pt>
                <c:pt idx="322">
                  <c:v>-3.125E-2</c:v>
                </c:pt>
                <c:pt idx="323">
                  <c:v>-4.6874999999999986E-2</c:v>
                </c:pt>
                <c:pt idx="324">
                  <c:v>-4.6874999999999986E-2</c:v>
                </c:pt>
                <c:pt idx="325">
                  <c:v>-1.5625E-2</c:v>
                </c:pt>
                <c:pt idx="326">
                  <c:v>-3.125E-2</c:v>
                </c:pt>
                <c:pt idx="327">
                  <c:v>-3.125E-2</c:v>
                </c:pt>
                <c:pt idx="328">
                  <c:v>-4.6874999999999986E-2</c:v>
                </c:pt>
                <c:pt idx="329">
                  <c:v>-3.125E-2</c:v>
                </c:pt>
                <c:pt idx="330">
                  <c:v>-3.125E-2</c:v>
                </c:pt>
                <c:pt idx="331">
                  <c:v>-4.6874999999999986E-2</c:v>
                </c:pt>
                <c:pt idx="332">
                  <c:v>-3.125E-2</c:v>
                </c:pt>
                <c:pt idx="333">
                  <c:v>-1.5625E-2</c:v>
                </c:pt>
                <c:pt idx="334">
                  <c:v>-3.125E-2</c:v>
                </c:pt>
                <c:pt idx="335">
                  <c:v>-4.6874999999999986E-2</c:v>
                </c:pt>
                <c:pt idx="336">
                  <c:v>-3.125E-2</c:v>
                </c:pt>
                <c:pt idx="337">
                  <c:v>-1.5625E-2</c:v>
                </c:pt>
                <c:pt idx="338">
                  <c:v>-3.125E-2</c:v>
                </c:pt>
                <c:pt idx="339">
                  <c:v>-3.125E-2</c:v>
                </c:pt>
                <c:pt idx="340">
                  <c:v>-3.125E-2</c:v>
                </c:pt>
                <c:pt idx="341">
                  <c:v>-3.125E-2</c:v>
                </c:pt>
                <c:pt idx="342">
                  <c:v>-1.5625E-2</c:v>
                </c:pt>
                <c:pt idx="343">
                  <c:v>-3.125E-2</c:v>
                </c:pt>
                <c:pt idx="344">
                  <c:v>-4.6874999999999986E-2</c:v>
                </c:pt>
                <c:pt idx="345">
                  <c:v>-1.5625E-2</c:v>
                </c:pt>
                <c:pt idx="346">
                  <c:v>-1.5625E-2</c:v>
                </c:pt>
                <c:pt idx="347">
                  <c:v>-3.125E-2</c:v>
                </c:pt>
                <c:pt idx="348">
                  <c:v>-3.125E-2</c:v>
                </c:pt>
                <c:pt idx="349">
                  <c:v>-3.125E-2</c:v>
                </c:pt>
                <c:pt idx="350">
                  <c:v>-1.5625E-2</c:v>
                </c:pt>
                <c:pt idx="351">
                  <c:v>-3.125E-2</c:v>
                </c:pt>
                <c:pt idx="352">
                  <c:v>-1.5625E-2</c:v>
                </c:pt>
                <c:pt idx="353">
                  <c:v>-3.125E-2</c:v>
                </c:pt>
                <c:pt idx="354">
                  <c:v>-1.5625E-2</c:v>
                </c:pt>
                <c:pt idx="355">
                  <c:v>-1.5625E-2</c:v>
                </c:pt>
                <c:pt idx="356">
                  <c:v>-4.6874999999999986E-2</c:v>
                </c:pt>
                <c:pt idx="357">
                  <c:v>-3.125E-2</c:v>
                </c:pt>
                <c:pt idx="358">
                  <c:v>-1.5625E-2</c:v>
                </c:pt>
                <c:pt idx="359">
                  <c:v>-1.5625E-2</c:v>
                </c:pt>
                <c:pt idx="360">
                  <c:v>-3.125E-2</c:v>
                </c:pt>
                <c:pt idx="361">
                  <c:v>-3.125E-2</c:v>
                </c:pt>
                <c:pt idx="362">
                  <c:v>-3.125E-2</c:v>
                </c:pt>
                <c:pt idx="363">
                  <c:v>-1.5625E-2</c:v>
                </c:pt>
                <c:pt idx="364">
                  <c:v>-1.5625E-2</c:v>
                </c:pt>
                <c:pt idx="365">
                  <c:v>-3.125E-2</c:v>
                </c:pt>
                <c:pt idx="366">
                  <c:v>-1.5625E-2</c:v>
                </c:pt>
                <c:pt idx="367">
                  <c:v>-3.125E-2</c:v>
                </c:pt>
                <c:pt idx="368">
                  <c:v>-1.5625E-2</c:v>
                </c:pt>
                <c:pt idx="369">
                  <c:v>-3.125E-2</c:v>
                </c:pt>
                <c:pt idx="370">
                  <c:v>-1.5625E-2</c:v>
                </c:pt>
                <c:pt idx="371">
                  <c:v>-1.5625E-2</c:v>
                </c:pt>
                <c:pt idx="372">
                  <c:v>-1.5625E-2</c:v>
                </c:pt>
                <c:pt idx="373">
                  <c:v>-1.5625E-2</c:v>
                </c:pt>
                <c:pt idx="374">
                  <c:v>-1.5625E-2</c:v>
                </c:pt>
                <c:pt idx="375">
                  <c:v>-1.5625E-2</c:v>
                </c:pt>
                <c:pt idx="376">
                  <c:v>-1.5625E-2</c:v>
                </c:pt>
                <c:pt idx="377">
                  <c:v>-3.125E-2</c:v>
                </c:pt>
                <c:pt idx="378">
                  <c:v>-1.5625E-2</c:v>
                </c:pt>
                <c:pt idx="379">
                  <c:v>-3.125E-2</c:v>
                </c:pt>
                <c:pt idx="380">
                  <c:v>0</c:v>
                </c:pt>
                <c:pt idx="381">
                  <c:v>-1.5625E-2</c:v>
                </c:pt>
                <c:pt idx="382">
                  <c:v>-1.5625E-2</c:v>
                </c:pt>
                <c:pt idx="383">
                  <c:v>-1.5625E-2</c:v>
                </c:pt>
                <c:pt idx="384">
                  <c:v>-1.5625E-2</c:v>
                </c:pt>
                <c:pt idx="385">
                  <c:v>-1.5625E-2</c:v>
                </c:pt>
                <c:pt idx="386">
                  <c:v>-1.5625E-2</c:v>
                </c:pt>
                <c:pt idx="387">
                  <c:v>-1.5625E-2</c:v>
                </c:pt>
                <c:pt idx="388">
                  <c:v>-1.5625E-2</c:v>
                </c:pt>
                <c:pt idx="389">
                  <c:v>-3.125E-2</c:v>
                </c:pt>
                <c:pt idx="390">
                  <c:v>-1.5625E-2</c:v>
                </c:pt>
                <c:pt idx="391">
                  <c:v>-1.5625E-2</c:v>
                </c:pt>
                <c:pt idx="392">
                  <c:v>-1.5625E-2</c:v>
                </c:pt>
                <c:pt idx="393">
                  <c:v>-1.5625E-2</c:v>
                </c:pt>
                <c:pt idx="394">
                  <c:v>-1.5625E-2</c:v>
                </c:pt>
                <c:pt idx="395">
                  <c:v>-3.125E-2</c:v>
                </c:pt>
                <c:pt idx="396">
                  <c:v>-1.5625E-2</c:v>
                </c:pt>
                <c:pt idx="397">
                  <c:v>-1.5625E-2</c:v>
                </c:pt>
                <c:pt idx="398">
                  <c:v>-3.125E-2</c:v>
                </c:pt>
                <c:pt idx="399">
                  <c:v>-1.5625E-2</c:v>
                </c:pt>
                <c:pt idx="400">
                  <c:v>-1.5625E-2</c:v>
                </c:pt>
                <c:pt idx="401">
                  <c:v>-1.5625E-2</c:v>
                </c:pt>
                <c:pt idx="402">
                  <c:v>-1.5625E-2</c:v>
                </c:pt>
                <c:pt idx="403">
                  <c:v>-1.5625E-2</c:v>
                </c:pt>
                <c:pt idx="404">
                  <c:v>-1.5625E-2</c:v>
                </c:pt>
                <c:pt idx="405">
                  <c:v>-1.5625E-2</c:v>
                </c:pt>
                <c:pt idx="406">
                  <c:v>-1.5625E-2</c:v>
                </c:pt>
                <c:pt idx="407">
                  <c:v>-3.125E-2</c:v>
                </c:pt>
                <c:pt idx="408">
                  <c:v>-1.5625E-2</c:v>
                </c:pt>
                <c:pt idx="409">
                  <c:v>-1.5625E-2</c:v>
                </c:pt>
                <c:pt idx="410">
                  <c:v>-3.125E-2</c:v>
                </c:pt>
                <c:pt idx="411">
                  <c:v>-1.5625E-2</c:v>
                </c:pt>
                <c:pt idx="412">
                  <c:v>0</c:v>
                </c:pt>
                <c:pt idx="413">
                  <c:v>-1.5625E-2</c:v>
                </c:pt>
                <c:pt idx="414">
                  <c:v>0</c:v>
                </c:pt>
                <c:pt idx="415">
                  <c:v>-1.5625E-2</c:v>
                </c:pt>
                <c:pt idx="416">
                  <c:v>0</c:v>
                </c:pt>
                <c:pt idx="417">
                  <c:v>0</c:v>
                </c:pt>
                <c:pt idx="418">
                  <c:v>-1.5625E-2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-3.125E-2</c:v>
                </c:pt>
                <c:pt idx="425">
                  <c:v>-1.5625E-2</c:v>
                </c:pt>
                <c:pt idx="426">
                  <c:v>-1.5625E-2</c:v>
                </c:pt>
                <c:pt idx="427">
                  <c:v>-1.5625E-2</c:v>
                </c:pt>
                <c:pt idx="428">
                  <c:v>0</c:v>
                </c:pt>
                <c:pt idx="429">
                  <c:v>0</c:v>
                </c:pt>
                <c:pt idx="430">
                  <c:v>-1.5625E-2</c:v>
                </c:pt>
                <c:pt idx="431">
                  <c:v>0</c:v>
                </c:pt>
                <c:pt idx="432">
                  <c:v>-1.5625E-2</c:v>
                </c:pt>
                <c:pt idx="433">
                  <c:v>-1.5625E-2</c:v>
                </c:pt>
                <c:pt idx="434">
                  <c:v>-1.5625E-2</c:v>
                </c:pt>
                <c:pt idx="435">
                  <c:v>-1.5625E-2</c:v>
                </c:pt>
                <c:pt idx="436">
                  <c:v>0</c:v>
                </c:pt>
                <c:pt idx="437">
                  <c:v>-1.5625E-2</c:v>
                </c:pt>
                <c:pt idx="438">
                  <c:v>0</c:v>
                </c:pt>
                <c:pt idx="439">
                  <c:v>-1.5625E-2</c:v>
                </c:pt>
                <c:pt idx="440">
                  <c:v>-1.5625E-2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-1.5625E-2</c:v>
                </c:pt>
                <c:pt idx="445">
                  <c:v>-1.5625E-2</c:v>
                </c:pt>
                <c:pt idx="446">
                  <c:v>0</c:v>
                </c:pt>
                <c:pt idx="447">
                  <c:v>-1.5625E-2</c:v>
                </c:pt>
                <c:pt idx="448">
                  <c:v>0</c:v>
                </c:pt>
                <c:pt idx="449">
                  <c:v>0</c:v>
                </c:pt>
                <c:pt idx="450">
                  <c:v>-1.5625E-2</c:v>
                </c:pt>
                <c:pt idx="451">
                  <c:v>0</c:v>
                </c:pt>
                <c:pt idx="452">
                  <c:v>-1.5625E-2</c:v>
                </c:pt>
                <c:pt idx="453">
                  <c:v>-1.5625E-2</c:v>
                </c:pt>
                <c:pt idx="454">
                  <c:v>0</c:v>
                </c:pt>
                <c:pt idx="455">
                  <c:v>-1.5625E-2</c:v>
                </c:pt>
                <c:pt idx="456">
                  <c:v>0</c:v>
                </c:pt>
                <c:pt idx="457">
                  <c:v>-3.125E-2</c:v>
                </c:pt>
                <c:pt idx="458">
                  <c:v>0</c:v>
                </c:pt>
                <c:pt idx="459">
                  <c:v>-1.5625E-2</c:v>
                </c:pt>
                <c:pt idx="460">
                  <c:v>0</c:v>
                </c:pt>
                <c:pt idx="461">
                  <c:v>-1.5625E-2</c:v>
                </c:pt>
                <c:pt idx="462">
                  <c:v>0</c:v>
                </c:pt>
                <c:pt idx="463">
                  <c:v>0</c:v>
                </c:pt>
                <c:pt idx="464">
                  <c:v>-1.5625E-2</c:v>
                </c:pt>
                <c:pt idx="465">
                  <c:v>0</c:v>
                </c:pt>
                <c:pt idx="466">
                  <c:v>-1.5625E-2</c:v>
                </c:pt>
                <c:pt idx="467">
                  <c:v>0</c:v>
                </c:pt>
                <c:pt idx="468">
                  <c:v>-1.5625E-2</c:v>
                </c:pt>
                <c:pt idx="469">
                  <c:v>-1.5625E-2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-1.5625E-2</c:v>
                </c:pt>
                <c:pt idx="474">
                  <c:v>-1.5625E-2</c:v>
                </c:pt>
                <c:pt idx="475">
                  <c:v>-1.5625E-2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-1.5625E-2</c:v>
                </c:pt>
                <c:pt idx="481">
                  <c:v>-1.5625E-2</c:v>
                </c:pt>
                <c:pt idx="482">
                  <c:v>0</c:v>
                </c:pt>
                <c:pt idx="483">
                  <c:v>-1.5625E-2</c:v>
                </c:pt>
                <c:pt idx="484">
                  <c:v>-1.5625E-2</c:v>
                </c:pt>
                <c:pt idx="485">
                  <c:v>-1.5625E-2</c:v>
                </c:pt>
                <c:pt idx="486">
                  <c:v>0</c:v>
                </c:pt>
                <c:pt idx="487">
                  <c:v>-1.5625E-2</c:v>
                </c:pt>
                <c:pt idx="488">
                  <c:v>0</c:v>
                </c:pt>
                <c:pt idx="489">
                  <c:v>-1.5625E-2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-1.5625E-2</c:v>
                </c:pt>
                <c:pt idx="494">
                  <c:v>0</c:v>
                </c:pt>
                <c:pt idx="495">
                  <c:v>-1.5625E-2</c:v>
                </c:pt>
                <c:pt idx="496">
                  <c:v>0</c:v>
                </c:pt>
                <c:pt idx="497">
                  <c:v>-1.5625E-2</c:v>
                </c:pt>
                <c:pt idx="498">
                  <c:v>0</c:v>
                </c:pt>
                <c:pt idx="499">
                  <c:v>-1.5625E-2</c:v>
                </c:pt>
                <c:pt idx="500">
                  <c:v>0</c:v>
                </c:pt>
                <c:pt idx="501">
                  <c:v>-1.5625E-2</c:v>
                </c:pt>
                <c:pt idx="502">
                  <c:v>-1.5625E-2</c:v>
                </c:pt>
                <c:pt idx="503">
                  <c:v>0</c:v>
                </c:pt>
                <c:pt idx="504">
                  <c:v>0</c:v>
                </c:pt>
                <c:pt idx="505">
                  <c:v>-1.5625E-2</c:v>
                </c:pt>
                <c:pt idx="506">
                  <c:v>0</c:v>
                </c:pt>
                <c:pt idx="507">
                  <c:v>-1.5625E-2</c:v>
                </c:pt>
                <c:pt idx="508">
                  <c:v>0</c:v>
                </c:pt>
                <c:pt idx="509">
                  <c:v>-1.5625E-2</c:v>
                </c:pt>
                <c:pt idx="510">
                  <c:v>0</c:v>
                </c:pt>
                <c:pt idx="511">
                  <c:v>-1.5625E-2</c:v>
                </c:pt>
                <c:pt idx="512">
                  <c:v>0</c:v>
                </c:pt>
                <c:pt idx="513">
                  <c:v>-1.5625E-2</c:v>
                </c:pt>
                <c:pt idx="514">
                  <c:v>0</c:v>
                </c:pt>
                <c:pt idx="515">
                  <c:v>-1.5625E-2</c:v>
                </c:pt>
                <c:pt idx="516">
                  <c:v>-1.5625E-2</c:v>
                </c:pt>
                <c:pt idx="517">
                  <c:v>0</c:v>
                </c:pt>
                <c:pt idx="518">
                  <c:v>-1.5625E-2</c:v>
                </c:pt>
                <c:pt idx="519">
                  <c:v>0</c:v>
                </c:pt>
                <c:pt idx="520">
                  <c:v>-3.125E-2</c:v>
                </c:pt>
                <c:pt idx="521">
                  <c:v>0</c:v>
                </c:pt>
                <c:pt idx="522">
                  <c:v>-1.5625E-2</c:v>
                </c:pt>
                <c:pt idx="523">
                  <c:v>0</c:v>
                </c:pt>
                <c:pt idx="524">
                  <c:v>-1.5625E-2</c:v>
                </c:pt>
                <c:pt idx="525">
                  <c:v>0</c:v>
                </c:pt>
                <c:pt idx="526">
                  <c:v>0</c:v>
                </c:pt>
                <c:pt idx="527">
                  <c:v>0</c:v>
                </c:pt>
                <c:pt idx="528">
                  <c:v>0</c:v>
                </c:pt>
                <c:pt idx="529">
                  <c:v>-1.5625E-2</c:v>
                </c:pt>
                <c:pt idx="530">
                  <c:v>0</c:v>
                </c:pt>
                <c:pt idx="531">
                  <c:v>0</c:v>
                </c:pt>
                <c:pt idx="532">
                  <c:v>0</c:v>
                </c:pt>
                <c:pt idx="533">
                  <c:v>-1.5625E-2</c:v>
                </c:pt>
                <c:pt idx="534">
                  <c:v>0</c:v>
                </c:pt>
                <c:pt idx="535">
                  <c:v>0</c:v>
                </c:pt>
                <c:pt idx="536">
                  <c:v>-1.5625E-2</c:v>
                </c:pt>
                <c:pt idx="537">
                  <c:v>1.5625E-2</c:v>
                </c:pt>
                <c:pt idx="538">
                  <c:v>-1.5625E-2</c:v>
                </c:pt>
                <c:pt idx="539">
                  <c:v>0</c:v>
                </c:pt>
                <c:pt idx="540">
                  <c:v>-1.5625E-2</c:v>
                </c:pt>
                <c:pt idx="541">
                  <c:v>0</c:v>
                </c:pt>
                <c:pt idx="542">
                  <c:v>0</c:v>
                </c:pt>
                <c:pt idx="543">
                  <c:v>-1.5625E-2</c:v>
                </c:pt>
                <c:pt idx="544">
                  <c:v>0</c:v>
                </c:pt>
                <c:pt idx="545">
                  <c:v>-3.125E-2</c:v>
                </c:pt>
                <c:pt idx="546">
                  <c:v>0</c:v>
                </c:pt>
                <c:pt idx="547">
                  <c:v>-1.5625E-2</c:v>
                </c:pt>
                <c:pt idx="548">
                  <c:v>-1.5625E-2</c:v>
                </c:pt>
                <c:pt idx="549">
                  <c:v>0</c:v>
                </c:pt>
                <c:pt idx="550">
                  <c:v>-1.5625E-2</c:v>
                </c:pt>
                <c:pt idx="551">
                  <c:v>-1.5625E-2</c:v>
                </c:pt>
                <c:pt idx="552">
                  <c:v>-1.5625E-2</c:v>
                </c:pt>
                <c:pt idx="553">
                  <c:v>0</c:v>
                </c:pt>
                <c:pt idx="554">
                  <c:v>0</c:v>
                </c:pt>
                <c:pt idx="555">
                  <c:v>-3.125E-2</c:v>
                </c:pt>
                <c:pt idx="556">
                  <c:v>-1.5625E-2</c:v>
                </c:pt>
                <c:pt idx="557">
                  <c:v>-1.5625E-2</c:v>
                </c:pt>
                <c:pt idx="558">
                  <c:v>-1.5625E-2</c:v>
                </c:pt>
                <c:pt idx="559">
                  <c:v>0</c:v>
                </c:pt>
                <c:pt idx="560">
                  <c:v>-1.5625E-2</c:v>
                </c:pt>
                <c:pt idx="561">
                  <c:v>-1.5625E-2</c:v>
                </c:pt>
                <c:pt idx="562">
                  <c:v>0</c:v>
                </c:pt>
                <c:pt idx="563">
                  <c:v>-3.125E-2</c:v>
                </c:pt>
                <c:pt idx="564">
                  <c:v>0</c:v>
                </c:pt>
                <c:pt idx="565">
                  <c:v>0</c:v>
                </c:pt>
                <c:pt idx="566">
                  <c:v>-1.5625E-2</c:v>
                </c:pt>
                <c:pt idx="567">
                  <c:v>0</c:v>
                </c:pt>
                <c:pt idx="568">
                  <c:v>-1.5625E-2</c:v>
                </c:pt>
                <c:pt idx="569">
                  <c:v>-1.5625E-2</c:v>
                </c:pt>
                <c:pt idx="570">
                  <c:v>0</c:v>
                </c:pt>
                <c:pt idx="571">
                  <c:v>-3.125E-2</c:v>
                </c:pt>
                <c:pt idx="572">
                  <c:v>-1.5625E-2</c:v>
                </c:pt>
                <c:pt idx="573">
                  <c:v>1.5625E-2</c:v>
                </c:pt>
                <c:pt idx="574">
                  <c:v>-1.5625E-2</c:v>
                </c:pt>
                <c:pt idx="575">
                  <c:v>-1.5625E-2</c:v>
                </c:pt>
                <c:pt idx="576">
                  <c:v>0</c:v>
                </c:pt>
                <c:pt idx="577">
                  <c:v>-1.5625E-2</c:v>
                </c:pt>
                <c:pt idx="578">
                  <c:v>-1.5625E-2</c:v>
                </c:pt>
                <c:pt idx="579">
                  <c:v>0</c:v>
                </c:pt>
                <c:pt idx="580">
                  <c:v>-3.125E-2</c:v>
                </c:pt>
                <c:pt idx="581">
                  <c:v>-1.5625E-2</c:v>
                </c:pt>
                <c:pt idx="582">
                  <c:v>0</c:v>
                </c:pt>
                <c:pt idx="583">
                  <c:v>-1.5625E-2</c:v>
                </c:pt>
                <c:pt idx="584">
                  <c:v>-1.5625E-2</c:v>
                </c:pt>
                <c:pt idx="585">
                  <c:v>-1.5625E-2</c:v>
                </c:pt>
                <c:pt idx="586">
                  <c:v>-1.5625E-2</c:v>
                </c:pt>
                <c:pt idx="587">
                  <c:v>0</c:v>
                </c:pt>
                <c:pt idx="588">
                  <c:v>0</c:v>
                </c:pt>
                <c:pt idx="589">
                  <c:v>0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-1.5625E-2</c:v>
                </c:pt>
                <c:pt idx="594">
                  <c:v>-1.5625E-2</c:v>
                </c:pt>
                <c:pt idx="595">
                  <c:v>-3.125E-2</c:v>
                </c:pt>
                <c:pt idx="596">
                  <c:v>-1.5625E-2</c:v>
                </c:pt>
                <c:pt idx="597">
                  <c:v>0</c:v>
                </c:pt>
                <c:pt idx="598">
                  <c:v>-1.5625E-2</c:v>
                </c:pt>
                <c:pt idx="599">
                  <c:v>-1.5625E-2</c:v>
                </c:pt>
                <c:pt idx="600">
                  <c:v>0</c:v>
                </c:pt>
                <c:pt idx="601">
                  <c:v>-1.5625E-2</c:v>
                </c:pt>
                <c:pt idx="602">
                  <c:v>-1.5625E-2</c:v>
                </c:pt>
                <c:pt idx="603">
                  <c:v>0</c:v>
                </c:pt>
                <c:pt idx="604">
                  <c:v>-1.5625E-2</c:v>
                </c:pt>
                <c:pt idx="605">
                  <c:v>-1.5625E-2</c:v>
                </c:pt>
                <c:pt idx="606">
                  <c:v>-1.5625E-2</c:v>
                </c:pt>
                <c:pt idx="607">
                  <c:v>0</c:v>
                </c:pt>
                <c:pt idx="608">
                  <c:v>-1.5625E-2</c:v>
                </c:pt>
                <c:pt idx="609">
                  <c:v>0</c:v>
                </c:pt>
                <c:pt idx="610">
                  <c:v>0</c:v>
                </c:pt>
                <c:pt idx="611">
                  <c:v>0</c:v>
                </c:pt>
                <c:pt idx="612">
                  <c:v>-1.5625E-2</c:v>
                </c:pt>
                <c:pt idx="613">
                  <c:v>0</c:v>
                </c:pt>
                <c:pt idx="614">
                  <c:v>0</c:v>
                </c:pt>
                <c:pt idx="615">
                  <c:v>-1.5625E-2</c:v>
                </c:pt>
                <c:pt idx="616">
                  <c:v>-1.5625E-2</c:v>
                </c:pt>
                <c:pt idx="617">
                  <c:v>0</c:v>
                </c:pt>
                <c:pt idx="618">
                  <c:v>0</c:v>
                </c:pt>
                <c:pt idx="619">
                  <c:v>0</c:v>
                </c:pt>
                <c:pt idx="620">
                  <c:v>0</c:v>
                </c:pt>
                <c:pt idx="621">
                  <c:v>0</c:v>
                </c:pt>
                <c:pt idx="622">
                  <c:v>-1.5625E-2</c:v>
                </c:pt>
                <c:pt idx="623">
                  <c:v>-3.125E-2</c:v>
                </c:pt>
                <c:pt idx="624">
                  <c:v>-1.5625E-2</c:v>
                </c:pt>
                <c:pt idx="625">
                  <c:v>0</c:v>
                </c:pt>
                <c:pt idx="626">
                  <c:v>0</c:v>
                </c:pt>
                <c:pt idx="627">
                  <c:v>0</c:v>
                </c:pt>
                <c:pt idx="628">
                  <c:v>0</c:v>
                </c:pt>
                <c:pt idx="629">
                  <c:v>-1.5625E-2</c:v>
                </c:pt>
                <c:pt idx="630">
                  <c:v>-1.5625E-2</c:v>
                </c:pt>
                <c:pt idx="631">
                  <c:v>-1.5625E-2</c:v>
                </c:pt>
                <c:pt idx="632">
                  <c:v>-1.5625E-2</c:v>
                </c:pt>
                <c:pt idx="633">
                  <c:v>0</c:v>
                </c:pt>
                <c:pt idx="634">
                  <c:v>-1.5625E-2</c:v>
                </c:pt>
                <c:pt idx="635">
                  <c:v>-1.5625E-2</c:v>
                </c:pt>
                <c:pt idx="636">
                  <c:v>-1.5625E-2</c:v>
                </c:pt>
                <c:pt idx="637">
                  <c:v>1.5625E-2</c:v>
                </c:pt>
                <c:pt idx="638">
                  <c:v>-1.5625E-2</c:v>
                </c:pt>
                <c:pt idx="639">
                  <c:v>-1.5625E-2</c:v>
                </c:pt>
                <c:pt idx="640">
                  <c:v>-1.5625E-2</c:v>
                </c:pt>
                <c:pt idx="641">
                  <c:v>0</c:v>
                </c:pt>
                <c:pt idx="642">
                  <c:v>0</c:v>
                </c:pt>
                <c:pt idx="643">
                  <c:v>-3.125E-2</c:v>
                </c:pt>
                <c:pt idx="644">
                  <c:v>-1.5625E-2</c:v>
                </c:pt>
                <c:pt idx="645">
                  <c:v>0</c:v>
                </c:pt>
                <c:pt idx="646">
                  <c:v>0</c:v>
                </c:pt>
                <c:pt idx="647">
                  <c:v>-1.5625E-2</c:v>
                </c:pt>
                <c:pt idx="648">
                  <c:v>-1.5625E-2</c:v>
                </c:pt>
                <c:pt idx="649">
                  <c:v>-3.125E-2</c:v>
                </c:pt>
                <c:pt idx="650">
                  <c:v>0</c:v>
                </c:pt>
                <c:pt idx="651">
                  <c:v>0</c:v>
                </c:pt>
                <c:pt idx="652">
                  <c:v>-1.5625E-2</c:v>
                </c:pt>
                <c:pt idx="653">
                  <c:v>-3.125E-2</c:v>
                </c:pt>
                <c:pt idx="654">
                  <c:v>-1.5625E-2</c:v>
                </c:pt>
                <c:pt idx="655">
                  <c:v>0</c:v>
                </c:pt>
                <c:pt idx="656">
                  <c:v>0</c:v>
                </c:pt>
                <c:pt idx="657">
                  <c:v>-1.5625E-2</c:v>
                </c:pt>
                <c:pt idx="658">
                  <c:v>-1.5625E-2</c:v>
                </c:pt>
                <c:pt idx="659">
                  <c:v>-1.5625E-2</c:v>
                </c:pt>
                <c:pt idx="660">
                  <c:v>0</c:v>
                </c:pt>
                <c:pt idx="661">
                  <c:v>-1.5625E-2</c:v>
                </c:pt>
                <c:pt idx="662">
                  <c:v>-3.125E-2</c:v>
                </c:pt>
                <c:pt idx="663">
                  <c:v>-1.5625E-2</c:v>
                </c:pt>
                <c:pt idx="664">
                  <c:v>0</c:v>
                </c:pt>
                <c:pt idx="665">
                  <c:v>0</c:v>
                </c:pt>
                <c:pt idx="666">
                  <c:v>-1.5625E-2</c:v>
                </c:pt>
                <c:pt idx="667">
                  <c:v>0</c:v>
                </c:pt>
                <c:pt idx="668">
                  <c:v>-1.5625E-2</c:v>
                </c:pt>
                <c:pt idx="669">
                  <c:v>-1.5625E-2</c:v>
                </c:pt>
                <c:pt idx="670">
                  <c:v>-1.5625E-2</c:v>
                </c:pt>
                <c:pt idx="671">
                  <c:v>-3.125E-2</c:v>
                </c:pt>
                <c:pt idx="672">
                  <c:v>-1.5625E-2</c:v>
                </c:pt>
                <c:pt idx="673">
                  <c:v>0</c:v>
                </c:pt>
                <c:pt idx="674">
                  <c:v>1.5625E-2</c:v>
                </c:pt>
                <c:pt idx="675">
                  <c:v>0</c:v>
                </c:pt>
                <c:pt idx="676">
                  <c:v>-1.5625E-2</c:v>
                </c:pt>
                <c:pt idx="677">
                  <c:v>-1.5625E-2</c:v>
                </c:pt>
                <c:pt idx="678">
                  <c:v>-1.5625E-2</c:v>
                </c:pt>
                <c:pt idx="679">
                  <c:v>-1.5625E-2</c:v>
                </c:pt>
                <c:pt idx="680">
                  <c:v>0</c:v>
                </c:pt>
                <c:pt idx="681">
                  <c:v>0</c:v>
                </c:pt>
                <c:pt idx="682">
                  <c:v>-1.5625E-2</c:v>
                </c:pt>
                <c:pt idx="683">
                  <c:v>-1.5625E-2</c:v>
                </c:pt>
                <c:pt idx="684">
                  <c:v>0</c:v>
                </c:pt>
                <c:pt idx="685">
                  <c:v>0</c:v>
                </c:pt>
                <c:pt idx="686">
                  <c:v>0</c:v>
                </c:pt>
                <c:pt idx="687">
                  <c:v>-1.5625E-2</c:v>
                </c:pt>
                <c:pt idx="688">
                  <c:v>-3.125E-2</c:v>
                </c:pt>
                <c:pt idx="689">
                  <c:v>-3.125E-2</c:v>
                </c:pt>
                <c:pt idx="690">
                  <c:v>0</c:v>
                </c:pt>
                <c:pt idx="691">
                  <c:v>0</c:v>
                </c:pt>
                <c:pt idx="692">
                  <c:v>0</c:v>
                </c:pt>
                <c:pt idx="693">
                  <c:v>0</c:v>
                </c:pt>
                <c:pt idx="694">
                  <c:v>-1.5625E-2</c:v>
                </c:pt>
                <c:pt idx="695">
                  <c:v>-3.125E-2</c:v>
                </c:pt>
                <c:pt idx="696">
                  <c:v>-3.125E-2</c:v>
                </c:pt>
                <c:pt idx="697">
                  <c:v>-1.5625E-2</c:v>
                </c:pt>
                <c:pt idx="698">
                  <c:v>0</c:v>
                </c:pt>
                <c:pt idx="699">
                  <c:v>0</c:v>
                </c:pt>
                <c:pt idx="700">
                  <c:v>1.5625E-2</c:v>
                </c:pt>
                <c:pt idx="701">
                  <c:v>-1.5625E-2</c:v>
                </c:pt>
                <c:pt idx="702">
                  <c:v>-1.5625E-2</c:v>
                </c:pt>
                <c:pt idx="703">
                  <c:v>-1.5625E-2</c:v>
                </c:pt>
                <c:pt idx="704">
                  <c:v>-1.5625E-2</c:v>
                </c:pt>
                <c:pt idx="705">
                  <c:v>0</c:v>
                </c:pt>
                <c:pt idx="706">
                  <c:v>-1.5625E-2</c:v>
                </c:pt>
                <c:pt idx="707">
                  <c:v>0</c:v>
                </c:pt>
                <c:pt idx="708">
                  <c:v>0</c:v>
                </c:pt>
                <c:pt idx="709">
                  <c:v>0</c:v>
                </c:pt>
                <c:pt idx="710">
                  <c:v>-3.125E-2</c:v>
                </c:pt>
                <c:pt idx="711">
                  <c:v>-1.5625E-2</c:v>
                </c:pt>
                <c:pt idx="712">
                  <c:v>0</c:v>
                </c:pt>
                <c:pt idx="713">
                  <c:v>0</c:v>
                </c:pt>
                <c:pt idx="714">
                  <c:v>1.5625E-2</c:v>
                </c:pt>
                <c:pt idx="715">
                  <c:v>0</c:v>
                </c:pt>
                <c:pt idx="716">
                  <c:v>0</c:v>
                </c:pt>
                <c:pt idx="717">
                  <c:v>0</c:v>
                </c:pt>
                <c:pt idx="718">
                  <c:v>-1.5625E-2</c:v>
                </c:pt>
                <c:pt idx="719">
                  <c:v>-1.5625E-2</c:v>
                </c:pt>
                <c:pt idx="720">
                  <c:v>-1.5625E-2</c:v>
                </c:pt>
                <c:pt idx="721">
                  <c:v>-1.5625E-2</c:v>
                </c:pt>
                <c:pt idx="722">
                  <c:v>-1.5625E-2</c:v>
                </c:pt>
                <c:pt idx="723">
                  <c:v>-1.5625E-2</c:v>
                </c:pt>
                <c:pt idx="724">
                  <c:v>0</c:v>
                </c:pt>
                <c:pt idx="725">
                  <c:v>0</c:v>
                </c:pt>
                <c:pt idx="726">
                  <c:v>0</c:v>
                </c:pt>
                <c:pt idx="727">
                  <c:v>1.5625E-2</c:v>
                </c:pt>
                <c:pt idx="728">
                  <c:v>-1.5625E-2</c:v>
                </c:pt>
                <c:pt idx="729">
                  <c:v>-1.5625E-2</c:v>
                </c:pt>
                <c:pt idx="730">
                  <c:v>-3.125E-2</c:v>
                </c:pt>
                <c:pt idx="731">
                  <c:v>-3.125E-2</c:v>
                </c:pt>
                <c:pt idx="732">
                  <c:v>-3.125E-2</c:v>
                </c:pt>
                <c:pt idx="733">
                  <c:v>-1.5625E-2</c:v>
                </c:pt>
                <c:pt idx="734">
                  <c:v>0</c:v>
                </c:pt>
                <c:pt idx="735">
                  <c:v>-1.5625E-2</c:v>
                </c:pt>
                <c:pt idx="736">
                  <c:v>0</c:v>
                </c:pt>
                <c:pt idx="737">
                  <c:v>-1.5625E-2</c:v>
                </c:pt>
                <c:pt idx="738">
                  <c:v>0</c:v>
                </c:pt>
                <c:pt idx="739">
                  <c:v>0</c:v>
                </c:pt>
                <c:pt idx="740">
                  <c:v>0</c:v>
                </c:pt>
                <c:pt idx="741">
                  <c:v>0</c:v>
                </c:pt>
                <c:pt idx="742">
                  <c:v>0</c:v>
                </c:pt>
                <c:pt idx="743">
                  <c:v>0</c:v>
                </c:pt>
                <c:pt idx="744">
                  <c:v>-1.5625E-2</c:v>
                </c:pt>
                <c:pt idx="745">
                  <c:v>-3.125E-2</c:v>
                </c:pt>
                <c:pt idx="746">
                  <c:v>-3.125E-2</c:v>
                </c:pt>
                <c:pt idx="747">
                  <c:v>-1.5625E-2</c:v>
                </c:pt>
                <c:pt idx="748">
                  <c:v>-1.5625E-2</c:v>
                </c:pt>
                <c:pt idx="749">
                  <c:v>-1.5625E-2</c:v>
                </c:pt>
                <c:pt idx="750">
                  <c:v>0</c:v>
                </c:pt>
                <c:pt idx="751">
                  <c:v>-1.5625E-2</c:v>
                </c:pt>
                <c:pt idx="752">
                  <c:v>-3.125E-2</c:v>
                </c:pt>
                <c:pt idx="753">
                  <c:v>-4.6874999999999986E-2</c:v>
                </c:pt>
                <c:pt idx="754">
                  <c:v>-4.6874999999999986E-2</c:v>
                </c:pt>
                <c:pt idx="755">
                  <c:v>-6.25E-2</c:v>
                </c:pt>
                <c:pt idx="756">
                  <c:v>-9.3750000000000153E-2</c:v>
                </c:pt>
                <c:pt idx="757">
                  <c:v>-3.125E-2</c:v>
                </c:pt>
                <c:pt idx="758">
                  <c:v>-4.6874999999999986E-2</c:v>
                </c:pt>
                <c:pt idx="759">
                  <c:v>-6.25E-2</c:v>
                </c:pt>
                <c:pt idx="760">
                  <c:v>-3.125E-2</c:v>
                </c:pt>
                <c:pt idx="761">
                  <c:v>-3.125E-2</c:v>
                </c:pt>
                <c:pt idx="762">
                  <c:v>-4.6874999999999986E-2</c:v>
                </c:pt>
                <c:pt idx="763">
                  <c:v>-3.125E-2</c:v>
                </c:pt>
                <c:pt idx="764">
                  <c:v>-3.125E-2</c:v>
                </c:pt>
                <c:pt idx="765">
                  <c:v>-3.125E-2</c:v>
                </c:pt>
                <c:pt idx="766">
                  <c:v>-1.5625E-2</c:v>
                </c:pt>
                <c:pt idx="767">
                  <c:v>0</c:v>
                </c:pt>
                <c:pt idx="768">
                  <c:v>0</c:v>
                </c:pt>
                <c:pt idx="769">
                  <c:v>0</c:v>
                </c:pt>
                <c:pt idx="770">
                  <c:v>0</c:v>
                </c:pt>
                <c:pt idx="771">
                  <c:v>0</c:v>
                </c:pt>
                <c:pt idx="772">
                  <c:v>3.125E-2</c:v>
                </c:pt>
                <c:pt idx="773">
                  <c:v>3.125E-2</c:v>
                </c:pt>
                <c:pt idx="774">
                  <c:v>3.125E-2</c:v>
                </c:pt>
                <c:pt idx="775">
                  <c:v>3.125E-2</c:v>
                </c:pt>
                <c:pt idx="776">
                  <c:v>4.6874999999999986E-2</c:v>
                </c:pt>
                <c:pt idx="777">
                  <c:v>6.25E-2</c:v>
                </c:pt>
                <c:pt idx="778">
                  <c:v>7.8125E-2</c:v>
                </c:pt>
                <c:pt idx="779">
                  <c:v>0.10937500000000008</c:v>
                </c:pt>
                <c:pt idx="780">
                  <c:v>0.140625</c:v>
                </c:pt>
                <c:pt idx="781">
                  <c:v>0.37500000000000033</c:v>
                </c:pt>
                <c:pt idx="782">
                  <c:v>3.75</c:v>
                </c:pt>
                <c:pt idx="783">
                  <c:v>9.453125</c:v>
                </c:pt>
                <c:pt idx="784">
                  <c:v>16.125</c:v>
                </c:pt>
                <c:pt idx="785">
                  <c:v>22.453125</c:v>
                </c:pt>
                <c:pt idx="786">
                  <c:v>28.625</c:v>
                </c:pt>
                <c:pt idx="787">
                  <c:v>34.78125</c:v>
                </c:pt>
                <c:pt idx="788">
                  <c:v>40.640625</c:v>
                </c:pt>
                <c:pt idx="789">
                  <c:v>46.8125</c:v>
                </c:pt>
                <c:pt idx="790">
                  <c:v>53.093750000000043</c:v>
                </c:pt>
                <c:pt idx="791">
                  <c:v>59.359375</c:v>
                </c:pt>
                <c:pt idx="792">
                  <c:v>65.609374999999915</c:v>
                </c:pt>
                <c:pt idx="793">
                  <c:v>71.859374999999915</c:v>
                </c:pt>
                <c:pt idx="794">
                  <c:v>78.078125</c:v>
                </c:pt>
                <c:pt idx="795">
                  <c:v>84.34375</c:v>
                </c:pt>
                <c:pt idx="796">
                  <c:v>90.640625000000085</c:v>
                </c:pt>
                <c:pt idx="797">
                  <c:v>96.906250000000085</c:v>
                </c:pt>
                <c:pt idx="798">
                  <c:v>103.20312500000009</c:v>
                </c:pt>
                <c:pt idx="799">
                  <c:v>109.5625</c:v>
                </c:pt>
                <c:pt idx="800">
                  <c:v>115.87499999999999</c:v>
                </c:pt>
                <c:pt idx="801">
                  <c:v>121.93750000000009</c:v>
                </c:pt>
                <c:pt idx="802">
                  <c:v>124.76562500000009</c:v>
                </c:pt>
                <c:pt idx="803">
                  <c:v>125.40625000000009</c:v>
                </c:pt>
                <c:pt idx="804">
                  <c:v>125</c:v>
                </c:pt>
                <c:pt idx="805">
                  <c:v>124.984375</c:v>
                </c:pt>
                <c:pt idx="806">
                  <c:v>124.96875</c:v>
                </c:pt>
                <c:pt idx="807">
                  <c:v>124.95312500000009</c:v>
                </c:pt>
                <c:pt idx="808">
                  <c:v>124.984375</c:v>
                </c:pt>
                <c:pt idx="809">
                  <c:v>124.96875</c:v>
                </c:pt>
                <c:pt idx="810">
                  <c:v>124.95312500000009</c:v>
                </c:pt>
                <c:pt idx="811">
                  <c:v>125</c:v>
                </c:pt>
                <c:pt idx="812">
                  <c:v>125.0625</c:v>
                </c:pt>
                <c:pt idx="813">
                  <c:v>125.10937499999991</c:v>
                </c:pt>
                <c:pt idx="814">
                  <c:v>125.14062500000009</c:v>
                </c:pt>
                <c:pt idx="815">
                  <c:v>125.20312500000009</c:v>
                </c:pt>
                <c:pt idx="816">
                  <c:v>125.25</c:v>
                </c:pt>
                <c:pt idx="817">
                  <c:v>125.20312500000009</c:v>
                </c:pt>
                <c:pt idx="818">
                  <c:v>125.234375</c:v>
                </c:pt>
                <c:pt idx="819">
                  <c:v>125.234375</c:v>
                </c:pt>
                <c:pt idx="820">
                  <c:v>125.20312500000009</c:v>
                </c:pt>
                <c:pt idx="821">
                  <c:v>125.1875</c:v>
                </c:pt>
                <c:pt idx="822">
                  <c:v>125.17187499999991</c:v>
                </c:pt>
                <c:pt idx="823">
                  <c:v>125.17187499999991</c:v>
                </c:pt>
                <c:pt idx="824">
                  <c:v>125.15625</c:v>
                </c:pt>
                <c:pt idx="825">
                  <c:v>125.14062500000009</c:v>
                </c:pt>
                <c:pt idx="826">
                  <c:v>125.12499999999999</c:v>
                </c:pt>
                <c:pt idx="827">
                  <c:v>125.12499999999999</c:v>
                </c:pt>
                <c:pt idx="828">
                  <c:v>125.14062500000009</c:v>
                </c:pt>
                <c:pt idx="829">
                  <c:v>125.12499999999999</c:v>
                </c:pt>
                <c:pt idx="830">
                  <c:v>125.12499999999999</c:v>
                </c:pt>
                <c:pt idx="831">
                  <c:v>125.12499999999999</c:v>
                </c:pt>
                <c:pt idx="832">
                  <c:v>125.12499999999999</c:v>
                </c:pt>
                <c:pt idx="833">
                  <c:v>125.09375</c:v>
                </c:pt>
                <c:pt idx="834">
                  <c:v>125.09375</c:v>
                </c:pt>
                <c:pt idx="835">
                  <c:v>125.09375</c:v>
                </c:pt>
                <c:pt idx="836">
                  <c:v>125.078125</c:v>
                </c:pt>
                <c:pt idx="837">
                  <c:v>125.09375</c:v>
                </c:pt>
                <c:pt idx="838">
                  <c:v>125.078125</c:v>
                </c:pt>
                <c:pt idx="839">
                  <c:v>125.0625</c:v>
                </c:pt>
                <c:pt idx="840">
                  <c:v>125.078125</c:v>
                </c:pt>
                <c:pt idx="841">
                  <c:v>125.0625</c:v>
                </c:pt>
                <c:pt idx="842">
                  <c:v>125.078125</c:v>
                </c:pt>
                <c:pt idx="843">
                  <c:v>125.078125</c:v>
                </c:pt>
                <c:pt idx="844">
                  <c:v>125.0625</c:v>
                </c:pt>
                <c:pt idx="845">
                  <c:v>125.0625</c:v>
                </c:pt>
                <c:pt idx="846">
                  <c:v>125.0625</c:v>
                </c:pt>
                <c:pt idx="847">
                  <c:v>125.0625</c:v>
                </c:pt>
                <c:pt idx="848">
                  <c:v>125.046875</c:v>
                </c:pt>
                <c:pt idx="849">
                  <c:v>125.046875</c:v>
                </c:pt>
                <c:pt idx="850">
                  <c:v>125.03125000000009</c:v>
                </c:pt>
                <c:pt idx="851">
                  <c:v>125.046875</c:v>
                </c:pt>
                <c:pt idx="852">
                  <c:v>125.03125000000009</c:v>
                </c:pt>
                <c:pt idx="853">
                  <c:v>125.01562500000009</c:v>
                </c:pt>
                <c:pt idx="854">
                  <c:v>125.046875</c:v>
                </c:pt>
                <c:pt idx="855">
                  <c:v>125.03125000000009</c:v>
                </c:pt>
                <c:pt idx="856">
                  <c:v>125.03125000000009</c:v>
                </c:pt>
                <c:pt idx="857">
                  <c:v>125.01562500000009</c:v>
                </c:pt>
                <c:pt idx="858">
                  <c:v>125.046875</c:v>
                </c:pt>
                <c:pt idx="859">
                  <c:v>125.03125000000009</c:v>
                </c:pt>
                <c:pt idx="860">
                  <c:v>125.01562500000009</c:v>
                </c:pt>
                <c:pt idx="861">
                  <c:v>125.01562500000009</c:v>
                </c:pt>
                <c:pt idx="862">
                  <c:v>125.01562500000009</c:v>
                </c:pt>
                <c:pt idx="863">
                  <c:v>125</c:v>
                </c:pt>
                <c:pt idx="864">
                  <c:v>125</c:v>
                </c:pt>
                <c:pt idx="865">
                  <c:v>125</c:v>
                </c:pt>
                <c:pt idx="866">
                  <c:v>125</c:v>
                </c:pt>
                <c:pt idx="867">
                  <c:v>125</c:v>
                </c:pt>
                <c:pt idx="868">
                  <c:v>125</c:v>
                </c:pt>
                <c:pt idx="869">
                  <c:v>125</c:v>
                </c:pt>
                <c:pt idx="870">
                  <c:v>124.984375</c:v>
                </c:pt>
                <c:pt idx="871">
                  <c:v>125</c:v>
                </c:pt>
                <c:pt idx="872">
                  <c:v>125</c:v>
                </c:pt>
                <c:pt idx="873">
                  <c:v>124.984375</c:v>
                </c:pt>
                <c:pt idx="874">
                  <c:v>124.984375</c:v>
                </c:pt>
                <c:pt idx="875">
                  <c:v>125</c:v>
                </c:pt>
                <c:pt idx="876">
                  <c:v>124.984375</c:v>
                </c:pt>
                <c:pt idx="877">
                  <c:v>124.984375</c:v>
                </c:pt>
                <c:pt idx="878">
                  <c:v>125</c:v>
                </c:pt>
                <c:pt idx="879">
                  <c:v>124.96875</c:v>
                </c:pt>
                <c:pt idx="880">
                  <c:v>124.984375</c:v>
                </c:pt>
                <c:pt idx="881">
                  <c:v>124.96875</c:v>
                </c:pt>
                <c:pt idx="882">
                  <c:v>124.984375</c:v>
                </c:pt>
                <c:pt idx="883">
                  <c:v>124.96875</c:v>
                </c:pt>
                <c:pt idx="884">
                  <c:v>124.96875</c:v>
                </c:pt>
                <c:pt idx="885">
                  <c:v>124.984375</c:v>
                </c:pt>
                <c:pt idx="886">
                  <c:v>124.96875</c:v>
                </c:pt>
                <c:pt idx="887">
                  <c:v>124.96875</c:v>
                </c:pt>
                <c:pt idx="888">
                  <c:v>124.96875</c:v>
                </c:pt>
                <c:pt idx="889">
                  <c:v>124.984375</c:v>
                </c:pt>
                <c:pt idx="890">
                  <c:v>124.93750000000009</c:v>
                </c:pt>
                <c:pt idx="891">
                  <c:v>124.95312500000009</c:v>
                </c:pt>
                <c:pt idx="892">
                  <c:v>124.95312500000009</c:v>
                </c:pt>
                <c:pt idx="893">
                  <c:v>124.96875</c:v>
                </c:pt>
                <c:pt idx="894">
                  <c:v>124.95312500000009</c:v>
                </c:pt>
                <c:pt idx="895">
                  <c:v>124.95312500000009</c:v>
                </c:pt>
                <c:pt idx="896">
                  <c:v>124.95312500000009</c:v>
                </c:pt>
                <c:pt idx="897">
                  <c:v>124.96875</c:v>
                </c:pt>
                <c:pt idx="898">
                  <c:v>124.96875</c:v>
                </c:pt>
                <c:pt idx="899">
                  <c:v>124.95312500000009</c:v>
                </c:pt>
                <c:pt idx="900">
                  <c:v>124.93750000000009</c:v>
                </c:pt>
                <c:pt idx="901">
                  <c:v>124.93750000000009</c:v>
                </c:pt>
                <c:pt idx="902">
                  <c:v>124.95312500000009</c:v>
                </c:pt>
                <c:pt idx="903">
                  <c:v>124.95312500000009</c:v>
                </c:pt>
                <c:pt idx="904">
                  <c:v>124.95312500000009</c:v>
                </c:pt>
                <c:pt idx="905">
                  <c:v>124.93750000000009</c:v>
                </c:pt>
                <c:pt idx="906">
                  <c:v>124.95312500000009</c:v>
                </c:pt>
                <c:pt idx="907">
                  <c:v>124.93750000000009</c:v>
                </c:pt>
                <c:pt idx="908">
                  <c:v>124.95312500000009</c:v>
                </c:pt>
                <c:pt idx="909">
                  <c:v>124.95312500000009</c:v>
                </c:pt>
                <c:pt idx="910">
                  <c:v>124.93750000000009</c:v>
                </c:pt>
                <c:pt idx="911">
                  <c:v>124.95312500000009</c:v>
                </c:pt>
                <c:pt idx="912">
                  <c:v>124.95312500000009</c:v>
                </c:pt>
                <c:pt idx="913">
                  <c:v>124.95312500000009</c:v>
                </c:pt>
                <c:pt idx="914">
                  <c:v>124.93750000000009</c:v>
                </c:pt>
                <c:pt idx="915">
                  <c:v>124.93750000000009</c:v>
                </c:pt>
                <c:pt idx="916">
                  <c:v>124.95312500000009</c:v>
                </c:pt>
                <c:pt idx="917">
                  <c:v>124.93750000000009</c:v>
                </c:pt>
                <c:pt idx="918">
                  <c:v>124.95312500000009</c:v>
                </c:pt>
                <c:pt idx="919">
                  <c:v>124.93750000000009</c:v>
                </c:pt>
                <c:pt idx="920">
                  <c:v>124.95312500000009</c:v>
                </c:pt>
                <c:pt idx="921">
                  <c:v>124.93750000000009</c:v>
                </c:pt>
                <c:pt idx="922">
                  <c:v>124.93750000000009</c:v>
                </c:pt>
                <c:pt idx="923">
                  <c:v>124.921875</c:v>
                </c:pt>
                <c:pt idx="924">
                  <c:v>124.921875</c:v>
                </c:pt>
                <c:pt idx="925">
                  <c:v>124.93750000000009</c:v>
                </c:pt>
                <c:pt idx="926">
                  <c:v>124.93750000000009</c:v>
                </c:pt>
                <c:pt idx="927">
                  <c:v>124.93750000000009</c:v>
                </c:pt>
                <c:pt idx="928">
                  <c:v>124.93750000000009</c:v>
                </c:pt>
                <c:pt idx="929">
                  <c:v>124.921875</c:v>
                </c:pt>
                <c:pt idx="930">
                  <c:v>124.921875</c:v>
                </c:pt>
                <c:pt idx="931">
                  <c:v>124.95312500000009</c:v>
                </c:pt>
                <c:pt idx="932">
                  <c:v>124.921875</c:v>
                </c:pt>
                <c:pt idx="933">
                  <c:v>124.93750000000009</c:v>
                </c:pt>
                <c:pt idx="934">
                  <c:v>124.93750000000009</c:v>
                </c:pt>
                <c:pt idx="935">
                  <c:v>124.921875</c:v>
                </c:pt>
                <c:pt idx="936">
                  <c:v>124.921875</c:v>
                </c:pt>
                <c:pt idx="937">
                  <c:v>124.93750000000009</c:v>
                </c:pt>
                <c:pt idx="938">
                  <c:v>124.93750000000009</c:v>
                </c:pt>
                <c:pt idx="939">
                  <c:v>124.921875</c:v>
                </c:pt>
                <c:pt idx="940">
                  <c:v>124.93750000000009</c:v>
                </c:pt>
                <c:pt idx="941">
                  <c:v>124.921875</c:v>
                </c:pt>
                <c:pt idx="942">
                  <c:v>124.921875</c:v>
                </c:pt>
                <c:pt idx="943">
                  <c:v>124.921875</c:v>
                </c:pt>
                <c:pt idx="944">
                  <c:v>124.93750000000009</c:v>
                </c:pt>
                <c:pt idx="945">
                  <c:v>124.90625000000009</c:v>
                </c:pt>
                <c:pt idx="946">
                  <c:v>124.93750000000009</c:v>
                </c:pt>
                <c:pt idx="947">
                  <c:v>124.921875</c:v>
                </c:pt>
                <c:pt idx="948">
                  <c:v>124.921875</c:v>
                </c:pt>
                <c:pt idx="949">
                  <c:v>124.921875</c:v>
                </c:pt>
                <c:pt idx="950">
                  <c:v>124.921875</c:v>
                </c:pt>
                <c:pt idx="951">
                  <c:v>124.90625000000009</c:v>
                </c:pt>
                <c:pt idx="952">
                  <c:v>124.921875</c:v>
                </c:pt>
                <c:pt idx="953">
                  <c:v>124.90625000000009</c:v>
                </c:pt>
                <c:pt idx="954">
                  <c:v>124.921875</c:v>
                </c:pt>
                <c:pt idx="955">
                  <c:v>124.921875</c:v>
                </c:pt>
                <c:pt idx="956">
                  <c:v>124.93750000000009</c:v>
                </c:pt>
                <c:pt idx="957">
                  <c:v>124.90625000000009</c:v>
                </c:pt>
                <c:pt idx="958">
                  <c:v>124.921875</c:v>
                </c:pt>
                <c:pt idx="959">
                  <c:v>124.921875</c:v>
                </c:pt>
                <c:pt idx="960">
                  <c:v>124.921875</c:v>
                </c:pt>
                <c:pt idx="961">
                  <c:v>124.921875</c:v>
                </c:pt>
                <c:pt idx="962">
                  <c:v>124.90625000000009</c:v>
                </c:pt>
                <c:pt idx="963">
                  <c:v>124.90625000000009</c:v>
                </c:pt>
                <c:pt idx="964">
                  <c:v>124.90625000000009</c:v>
                </c:pt>
                <c:pt idx="965">
                  <c:v>124.90625000000009</c:v>
                </c:pt>
                <c:pt idx="966">
                  <c:v>124.93750000000009</c:v>
                </c:pt>
                <c:pt idx="967">
                  <c:v>124.90625000000009</c:v>
                </c:pt>
                <c:pt idx="968">
                  <c:v>124.921875</c:v>
                </c:pt>
                <c:pt idx="969">
                  <c:v>124.921875</c:v>
                </c:pt>
                <c:pt idx="970">
                  <c:v>124.90625000000009</c:v>
                </c:pt>
                <c:pt idx="971">
                  <c:v>124.921875</c:v>
                </c:pt>
                <c:pt idx="972">
                  <c:v>124.921875</c:v>
                </c:pt>
                <c:pt idx="973">
                  <c:v>124.90625000000009</c:v>
                </c:pt>
                <c:pt idx="974">
                  <c:v>124.90625000000009</c:v>
                </c:pt>
                <c:pt idx="975">
                  <c:v>124.90625000000009</c:v>
                </c:pt>
                <c:pt idx="976">
                  <c:v>124.921875</c:v>
                </c:pt>
                <c:pt idx="977">
                  <c:v>124.921875</c:v>
                </c:pt>
                <c:pt idx="978">
                  <c:v>124.90625000000009</c:v>
                </c:pt>
                <c:pt idx="979">
                  <c:v>124.90625000000009</c:v>
                </c:pt>
                <c:pt idx="980">
                  <c:v>124.90625000000009</c:v>
                </c:pt>
                <c:pt idx="981">
                  <c:v>124.921875</c:v>
                </c:pt>
                <c:pt idx="982">
                  <c:v>124.90625000000009</c:v>
                </c:pt>
                <c:pt idx="983">
                  <c:v>124.921875</c:v>
                </c:pt>
                <c:pt idx="984">
                  <c:v>124.90625000000009</c:v>
                </c:pt>
                <c:pt idx="985">
                  <c:v>124.921875</c:v>
                </c:pt>
                <c:pt idx="986">
                  <c:v>124.921875</c:v>
                </c:pt>
                <c:pt idx="987">
                  <c:v>124.921875</c:v>
                </c:pt>
                <c:pt idx="988">
                  <c:v>124.90625000000009</c:v>
                </c:pt>
                <c:pt idx="989">
                  <c:v>124.921875</c:v>
                </c:pt>
                <c:pt idx="990">
                  <c:v>124.921875</c:v>
                </c:pt>
                <c:pt idx="991">
                  <c:v>124.921875</c:v>
                </c:pt>
                <c:pt idx="992">
                  <c:v>124.921875</c:v>
                </c:pt>
                <c:pt idx="993">
                  <c:v>124.921875</c:v>
                </c:pt>
                <c:pt idx="994">
                  <c:v>124.90625000000009</c:v>
                </c:pt>
                <c:pt idx="995">
                  <c:v>124.90625000000009</c:v>
                </c:pt>
                <c:pt idx="996">
                  <c:v>124.90625000000009</c:v>
                </c:pt>
                <c:pt idx="997">
                  <c:v>124.90625000000009</c:v>
                </c:pt>
                <c:pt idx="998">
                  <c:v>124.90625000000009</c:v>
                </c:pt>
                <c:pt idx="999">
                  <c:v>124.90625000000009</c:v>
                </c:pt>
                <c:pt idx="1000">
                  <c:v>124.921875</c:v>
                </c:pt>
                <c:pt idx="1001">
                  <c:v>124.921875</c:v>
                </c:pt>
                <c:pt idx="1002">
                  <c:v>124.90625000000009</c:v>
                </c:pt>
                <c:pt idx="1003">
                  <c:v>124.90625000000009</c:v>
                </c:pt>
                <c:pt idx="1004">
                  <c:v>124.921875</c:v>
                </c:pt>
                <c:pt idx="1005">
                  <c:v>124.90625000000009</c:v>
                </c:pt>
                <c:pt idx="1006">
                  <c:v>124.921875</c:v>
                </c:pt>
                <c:pt idx="1007">
                  <c:v>124.90625000000009</c:v>
                </c:pt>
                <c:pt idx="1008">
                  <c:v>124.90625000000009</c:v>
                </c:pt>
                <c:pt idx="1009">
                  <c:v>124.921875</c:v>
                </c:pt>
                <c:pt idx="1010">
                  <c:v>124.90625000000009</c:v>
                </c:pt>
                <c:pt idx="1011">
                  <c:v>124.90625000000009</c:v>
                </c:pt>
                <c:pt idx="1012">
                  <c:v>124.90625000000009</c:v>
                </c:pt>
                <c:pt idx="1013">
                  <c:v>124.90625000000009</c:v>
                </c:pt>
                <c:pt idx="1014">
                  <c:v>124.90625000000009</c:v>
                </c:pt>
                <c:pt idx="1015">
                  <c:v>124.90625000000009</c:v>
                </c:pt>
                <c:pt idx="1016">
                  <c:v>124.90625000000009</c:v>
                </c:pt>
                <c:pt idx="1017">
                  <c:v>124.90625000000009</c:v>
                </c:pt>
                <c:pt idx="1018">
                  <c:v>124.921875</c:v>
                </c:pt>
                <c:pt idx="1019">
                  <c:v>124.90625000000009</c:v>
                </c:pt>
                <c:pt idx="1020">
                  <c:v>124.90625000000009</c:v>
                </c:pt>
                <c:pt idx="1021">
                  <c:v>124.90625000000009</c:v>
                </c:pt>
                <c:pt idx="1022">
                  <c:v>124.90625000000009</c:v>
                </c:pt>
                <c:pt idx="1023">
                  <c:v>124.921875</c:v>
                </c:pt>
                <c:pt idx="1024">
                  <c:v>124.90625000000009</c:v>
                </c:pt>
                <c:pt idx="1025">
                  <c:v>124.90625000000009</c:v>
                </c:pt>
                <c:pt idx="1026">
                  <c:v>124.90625000000009</c:v>
                </c:pt>
                <c:pt idx="1027">
                  <c:v>124.921875</c:v>
                </c:pt>
                <c:pt idx="1028">
                  <c:v>124.90625000000009</c:v>
                </c:pt>
                <c:pt idx="1029">
                  <c:v>124.921875</c:v>
                </c:pt>
                <c:pt idx="1030">
                  <c:v>124.90625000000009</c:v>
                </c:pt>
                <c:pt idx="1031">
                  <c:v>124.90625000000009</c:v>
                </c:pt>
                <c:pt idx="1032">
                  <c:v>124.90625000000009</c:v>
                </c:pt>
                <c:pt idx="1033">
                  <c:v>124.90625000000009</c:v>
                </c:pt>
                <c:pt idx="1034">
                  <c:v>124.90625000000009</c:v>
                </c:pt>
                <c:pt idx="1035">
                  <c:v>124.921875</c:v>
                </c:pt>
                <c:pt idx="1036">
                  <c:v>124.90625000000009</c:v>
                </c:pt>
                <c:pt idx="1037">
                  <c:v>124.90625000000009</c:v>
                </c:pt>
                <c:pt idx="1038">
                  <c:v>124.921875</c:v>
                </c:pt>
                <c:pt idx="1039">
                  <c:v>124.90625000000009</c:v>
                </c:pt>
                <c:pt idx="1040">
                  <c:v>124.90625000000009</c:v>
                </c:pt>
                <c:pt idx="1041">
                  <c:v>124.90625000000009</c:v>
                </c:pt>
                <c:pt idx="1042">
                  <c:v>124.90625000000009</c:v>
                </c:pt>
                <c:pt idx="1043">
                  <c:v>124.90625000000009</c:v>
                </c:pt>
                <c:pt idx="1044">
                  <c:v>124.90625000000009</c:v>
                </c:pt>
                <c:pt idx="1045">
                  <c:v>124.90625000000009</c:v>
                </c:pt>
                <c:pt idx="1046">
                  <c:v>124.90625000000009</c:v>
                </c:pt>
                <c:pt idx="1047">
                  <c:v>124.921875</c:v>
                </c:pt>
                <c:pt idx="1048">
                  <c:v>124.90625000000009</c:v>
                </c:pt>
                <c:pt idx="1049">
                  <c:v>124.90625000000009</c:v>
                </c:pt>
                <c:pt idx="1050">
                  <c:v>124.90625000000009</c:v>
                </c:pt>
                <c:pt idx="1051">
                  <c:v>124.90625000000009</c:v>
                </c:pt>
                <c:pt idx="1052">
                  <c:v>124.90625000000009</c:v>
                </c:pt>
                <c:pt idx="1053">
                  <c:v>124.89062500000009</c:v>
                </c:pt>
                <c:pt idx="1054">
                  <c:v>124.921875</c:v>
                </c:pt>
                <c:pt idx="1055">
                  <c:v>124.90625000000009</c:v>
                </c:pt>
                <c:pt idx="1056">
                  <c:v>124.90625000000009</c:v>
                </c:pt>
                <c:pt idx="1057">
                  <c:v>124.921875</c:v>
                </c:pt>
                <c:pt idx="1058">
                  <c:v>124.921875</c:v>
                </c:pt>
                <c:pt idx="1059">
                  <c:v>124.90625000000009</c:v>
                </c:pt>
                <c:pt idx="1060">
                  <c:v>124.921875</c:v>
                </c:pt>
                <c:pt idx="1061">
                  <c:v>124.90625000000009</c:v>
                </c:pt>
                <c:pt idx="1062">
                  <c:v>124.90625000000009</c:v>
                </c:pt>
                <c:pt idx="1063">
                  <c:v>124.89062500000009</c:v>
                </c:pt>
                <c:pt idx="1064">
                  <c:v>124.90625000000009</c:v>
                </c:pt>
                <c:pt idx="1065">
                  <c:v>124.921875</c:v>
                </c:pt>
                <c:pt idx="1066">
                  <c:v>124.90625000000009</c:v>
                </c:pt>
                <c:pt idx="1067">
                  <c:v>124.90625000000009</c:v>
                </c:pt>
                <c:pt idx="1068">
                  <c:v>124.90625000000009</c:v>
                </c:pt>
                <c:pt idx="1069">
                  <c:v>124.90625000000009</c:v>
                </c:pt>
                <c:pt idx="1070">
                  <c:v>124.90625000000009</c:v>
                </c:pt>
                <c:pt idx="1071">
                  <c:v>124.90625000000009</c:v>
                </c:pt>
                <c:pt idx="1072">
                  <c:v>124.921875</c:v>
                </c:pt>
                <c:pt idx="1073">
                  <c:v>124.90625000000009</c:v>
                </c:pt>
                <c:pt idx="1074">
                  <c:v>124.90625000000009</c:v>
                </c:pt>
                <c:pt idx="1075">
                  <c:v>124.921875</c:v>
                </c:pt>
                <c:pt idx="1076">
                  <c:v>124.90625000000009</c:v>
                </c:pt>
                <c:pt idx="1077">
                  <c:v>124.90625000000009</c:v>
                </c:pt>
                <c:pt idx="1078">
                  <c:v>124.90625000000009</c:v>
                </c:pt>
                <c:pt idx="1079">
                  <c:v>124.921875</c:v>
                </c:pt>
                <c:pt idx="1080">
                  <c:v>124.90625000000009</c:v>
                </c:pt>
                <c:pt idx="1081">
                  <c:v>124.921875</c:v>
                </c:pt>
                <c:pt idx="1082">
                  <c:v>124.90625000000009</c:v>
                </c:pt>
                <c:pt idx="1083">
                  <c:v>124.90625000000009</c:v>
                </c:pt>
                <c:pt idx="1084">
                  <c:v>124.90625000000009</c:v>
                </c:pt>
                <c:pt idx="1085">
                  <c:v>124.90625000000009</c:v>
                </c:pt>
                <c:pt idx="1086">
                  <c:v>124.90625000000009</c:v>
                </c:pt>
                <c:pt idx="1087">
                  <c:v>124.90625000000009</c:v>
                </c:pt>
                <c:pt idx="1088">
                  <c:v>124.90625000000009</c:v>
                </c:pt>
                <c:pt idx="1089">
                  <c:v>124.89062500000009</c:v>
                </c:pt>
                <c:pt idx="1090">
                  <c:v>124.90625000000009</c:v>
                </c:pt>
                <c:pt idx="1091">
                  <c:v>124.921875</c:v>
                </c:pt>
                <c:pt idx="1092">
                  <c:v>124.90625000000009</c:v>
                </c:pt>
                <c:pt idx="1093">
                  <c:v>124.90625000000009</c:v>
                </c:pt>
                <c:pt idx="1094">
                  <c:v>124.90625000000009</c:v>
                </c:pt>
                <c:pt idx="1095">
                  <c:v>124.921875</c:v>
                </c:pt>
                <c:pt idx="1096">
                  <c:v>124.90625000000009</c:v>
                </c:pt>
                <c:pt idx="1097">
                  <c:v>124.90625000000009</c:v>
                </c:pt>
                <c:pt idx="1098">
                  <c:v>124.89062500000009</c:v>
                </c:pt>
                <c:pt idx="1099">
                  <c:v>124.90625000000009</c:v>
                </c:pt>
                <c:pt idx="1100">
                  <c:v>124.90625000000009</c:v>
                </c:pt>
                <c:pt idx="1101">
                  <c:v>124.90625000000009</c:v>
                </c:pt>
                <c:pt idx="1102">
                  <c:v>124.90625000000009</c:v>
                </c:pt>
                <c:pt idx="1103">
                  <c:v>124.90625000000009</c:v>
                </c:pt>
                <c:pt idx="1104">
                  <c:v>124.921875</c:v>
                </c:pt>
                <c:pt idx="1105">
                  <c:v>124.89062500000009</c:v>
                </c:pt>
                <c:pt idx="1106">
                  <c:v>124.90625000000009</c:v>
                </c:pt>
                <c:pt idx="1107">
                  <c:v>124.90625000000009</c:v>
                </c:pt>
                <c:pt idx="1108">
                  <c:v>124.89062500000009</c:v>
                </c:pt>
                <c:pt idx="1109">
                  <c:v>124.90625000000009</c:v>
                </c:pt>
                <c:pt idx="1110">
                  <c:v>124.90625000000009</c:v>
                </c:pt>
                <c:pt idx="1111">
                  <c:v>124.90625000000009</c:v>
                </c:pt>
                <c:pt idx="1112">
                  <c:v>124.90625000000009</c:v>
                </c:pt>
                <c:pt idx="1113">
                  <c:v>124.90625000000009</c:v>
                </c:pt>
                <c:pt idx="1114">
                  <c:v>124.89062500000009</c:v>
                </c:pt>
                <c:pt idx="1115">
                  <c:v>124.921875</c:v>
                </c:pt>
                <c:pt idx="1116">
                  <c:v>124.90625000000009</c:v>
                </c:pt>
                <c:pt idx="1117">
                  <c:v>124.90625000000009</c:v>
                </c:pt>
                <c:pt idx="1118">
                  <c:v>124.921875</c:v>
                </c:pt>
                <c:pt idx="1119">
                  <c:v>124.90625000000009</c:v>
                </c:pt>
                <c:pt idx="1120">
                  <c:v>124.90625000000009</c:v>
                </c:pt>
                <c:pt idx="1121">
                  <c:v>124.90625000000009</c:v>
                </c:pt>
                <c:pt idx="1122">
                  <c:v>124.921875</c:v>
                </c:pt>
                <c:pt idx="1123">
                  <c:v>124.921875</c:v>
                </c:pt>
                <c:pt idx="1124">
                  <c:v>124.90625000000009</c:v>
                </c:pt>
                <c:pt idx="1125">
                  <c:v>124.90625000000009</c:v>
                </c:pt>
                <c:pt idx="1126">
                  <c:v>124.90625000000009</c:v>
                </c:pt>
                <c:pt idx="1127">
                  <c:v>124.90625000000009</c:v>
                </c:pt>
                <c:pt idx="1128">
                  <c:v>124.90625000000009</c:v>
                </c:pt>
                <c:pt idx="1129">
                  <c:v>124.90625000000009</c:v>
                </c:pt>
                <c:pt idx="1130">
                  <c:v>124.90625000000009</c:v>
                </c:pt>
                <c:pt idx="1131">
                  <c:v>124.90625000000009</c:v>
                </c:pt>
                <c:pt idx="1132">
                  <c:v>124.90625000000009</c:v>
                </c:pt>
                <c:pt idx="1133">
                  <c:v>124.90625000000009</c:v>
                </c:pt>
                <c:pt idx="1134">
                  <c:v>124.90625000000009</c:v>
                </c:pt>
                <c:pt idx="1135">
                  <c:v>124.90625000000009</c:v>
                </c:pt>
                <c:pt idx="1136">
                  <c:v>124.90625000000009</c:v>
                </c:pt>
                <c:pt idx="1137">
                  <c:v>124.90625000000009</c:v>
                </c:pt>
                <c:pt idx="1138">
                  <c:v>124.90625000000009</c:v>
                </c:pt>
                <c:pt idx="1139">
                  <c:v>124.90625000000009</c:v>
                </c:pt>
                <c:pt idx="1140">
                  <c:v>124.90625000000009</c:v>
                </c:pt>
                <c:pt idx="1141">
                  <c:v>124.90625000000009</c:v>
                </c:pt>
                <c:pt idx="1142">
                  <c:v>124.90625000000009</c:v>
                </c:pt>
                <c:pt idx="1143">
                  <c:v>124.90625000000009</c:v>
                </c:pt>
                <c:pt idx="1144">
                  <c:v>124.89062500000009</c:v>
                </c:pt>
                <c:pt idx="1145">
                  <c:v>124.921875</c:v>
                </c:pt>
                <c:pt idx="1146">
                  <c:v>124.90625000000009</c:v>
                </c:pt>
                <c:pt idx="1147">
                  <c:v>124.90625000000009</c:v>
                </c:pt>
                <c:pt idx="1148">
                  <c:v>124.90625000000009</c:v>
                </c:pt>
                <c:pt idx="1149">
                  <c:v>124.90625000000009</c:v>
                </c:pt>
                <c:pt idx="1150">
                  <c:v>124.921875</c:v>
                </c:pt>
                <c:pt idx="1151">
                  <c:v>124.921875</c:v>
                </c:pt>
                <c:pt idx="1152">
                  <c:v>124.921875</c:v>
                </c:pt>
                <c:pt idx="1153">
                  <c:v>124.90625000000009</c:v>
                </c:pt>
                <c:pt idx="1154">
                  <c:v>124.921875</c:v>
                </c:pt>
                <c:pt idx="1155">
                  <c:v>124.90625000000009</c:v>
                </c:pt>
                <c:pt idx="1156">
                  <c:v>124.89062500000009</c:v>
                </c:pt>
                <c:pt idx="1157">
                  <c:v>124.90625000000009</c:v>
                </c:pt>
                <c:pt idx="1158">
                  <c:v>124.90625000000009</c:v>
                </c:pt>
                <c:pt idx="1159">
                  <c:v>124.921875</c:v>
                </c:pt>
                <c:pt idx="1160">
                  <c:v>124.89062500000009</c:v>
                </c:pt>
                <c:pt idx="1161">
                  <c:v>124.90625000000009</c:v>
                </c:pt>
                <c:pt idx="1162">
                  <c:v>124.90625000000009</c:v>
                </c:pt>
                <c:pt idx="1163">
                  <c:v>124.90625000000009</c:v>
                </c:pt>
                <c:pt idx="1164">
                  <c:v>124.90625000000009</c:v>
                </c:pt>
                <c:pt idx="1165">
                  <c:v>124.89062500000009</c:v>
                </c:pt>
                <c:pt idx="1166">
                  <c:v>124.921875</c:v>
                </c:pt>
                <c:pt idx="1167">
                  <c:v>124.90625000000009</c:v>
                </c:pt>
                <c:pt idx="1168">
                  <c:v>124.90625000000009</c:v>
                </c:pt>
                <c:pt idx="1169">
                  <c:v>124.921875</c:v>
                </c:pt>
                <c:pt idx="1170">
                  <c:v>124.921875</c:v>
                </c:pt>
                <c:pt idx="1171">
                  <c:v>124.921875</c:v>
                </c:pt>
                <c:pt idx="1172">
                  <c:v>124.921875</c:v>
                </c:pt>
                <c:pt idx="1173">
                  <c:v>124.89062500000009</c:v>
                </c:pt>
                <c:pt idx="1174">
                  <c:v>124.90625000000009</c:v>
                </c:pt>
                <c:pt idx="1175">
                  <c:v>124.90625000000009</c:v>
                </c:pt>
                <c:pt idx="1176">
                  <c:v>124.921875</c:v>
                </c:pt>
                <c:pt idx="1177">
                  <c:v>124.90625000000009</c:v>
                </c:pt>
                <c:pt idx="1178">
                  <c:v>124.90625000000009</c:v>
                </c:pt>
                <c:pt idx="1179">
                  <c:v>124.90625000000009</c:v>
                </c:pt>
                <c:pt idx="1180">
                  <c:v>124.90625000000009</c:v>
                </c:pt>
                <c:pt idx="1181">
                  <c:v>124.90625000000009</c:v>
                </c:pt>
                <c:pt idx="1182">
                  <c:v>124.89062500000009</c:v>
                </c:pt>
                <c:pt idx="1183">
                  <c:v>124.89062500000009</c:v>
                </c:pt>
                <c:pt idx="1184">
                  <c:v>124.89062500000009</c:v>
                </c:pt>
                <c:pt idx="1185">
                  <c:v>124.90625000000009</c:v>
                </c:pt>
                <c:pt idx="1186">
                  <c:v>124.90625000000009</c:v>
                </c:pt>
                <c:pt idx="1187">
                  <c:v>124.90625000000009</c:v>
                </c:pt>
                <c:pt idx="1188">
                  <c:v>124.90625000000009</c:v>
                </c:pt>
                <c:pt idx="1189">
                  <c:v>124.90625000000009</c:v>
                </c:pt>
                <c:pt idx="1190">
                  <c:v>124.921875</c:v>
                </c:pt>
                <c:pt idx="1191">
                  <c:v>124.90625000000009</c:v>
                </c:pt>
                <c:pt idx="1192">
                  <c:v>124.90625000000009</c:v>
                </c:pt>
                <c:pt idx="1193">
                  <c:v>124.90625000000009</c:v>
                </c:pt>
                <c:pt idx="1194">
                  <c:v>124.89062500000009</c:v>
                </c:pt>
                <c:pt idx="1195">
                  <c:v>124.90625000000009</c:v>
                </c:pt>
                <c:pt idx="1196">
                  <c:v>124.90625000000009</c:v>
                </c:pt>
                <c:pt idx="1197">
                  <c:v>124.89062500000009</c:v>
                </c:pt>
                <c:pt idx="1198">
                  <c:v>124.90625000000009</c:v>
                </c:pt>
                <c:pt idx="1199">
                  <c:v>124.90625000000009</c:v>
                </c:pt>
                <c:pt idx="1200">
                  <c:v>124.90625000000009</c:v>
                </c:pt>
                <c:pt idx="1201">
                  <c:v>124.90625000000009</c:v>
                </c:pt>
                <c:pt idx="1202">
                  <c:v>124.90625000000009</c:v>
                </c:pt>
                <c:pt idx="1203">
                  <c:v>124.90625000000009</c:v>
                </c:pt>
                <c:pt idx="1204">
                  <c:v>124.90625000000009</c:v>
                </c:pt>
                <c:pt idx="1205">
                  <c:v>124.90625000000009</c:v>
                </c:pt>
                <c:pt idx="1206">
                  <c:v>124.90625000000009</c:v>
                </c:pt>
                <c:pt idx="1207">
                  <c:v>124.90625000000009</c:v>
                </c:pt>
                <c:pt idx="1208">
                  <c:v>124.90625000000009</c:v>
                </c:pt>
                <c:pt idx="1209">
                  <c:v>124.921875</c:v>
                </c:pt>
                <c:pt idx="1210">
                  <c:v>124.90625000000009</c:v>
                </c:pt>
                <c:pt idx="1211">
                  <c:v>124.90625000000009</c:v>
                </c:pt>
                <c:pt idx="1212">
                  <c:v>124.90625000000009</c:v>
                </c:pt>
                <c:pt idx="1213">
                  <c:v>124.90625000000009</c:v>
                </c:pt>
                <c:pt idx="1214">
                  <c:v>124.90625000000009</c:v>
                </c:pt>
                <c:pt idx="1215">
                  <c:v>124.89062500000009</c:v>
                </c:pt>
                <c:pt idx="1216">
                  <c:v>124.90625000000009</c:v>
                </c:pt>
                <c:pt idx="1217">
                  <c:v>124.89062500000009</c:v>
                </c:pt>
                <c:pt idx="1218">
                  <c:v>124.90625000000009</c:v>
                </c:pt>
                <c:pt idx="1219">
                  <c:v>124.921875</c:v>
                </c:pt>
                <c:pt idx="1220">
                  <c:v>124.921875</c:v>
                </c:pt>
                <c:pt idx="1221">
                  <c:v>124.921875</c:v>
                </c:pt>
                <c:pt idx="1222">
                  <c:v>124.90625000000009</c:v>
                </c:pt>
                <c:pt idx="1223">
                  <c:v>124.90625000000009</c:v>
                </c:pt>
                <c:pt idx="1224">
                  <c:v>124.921875</c:v>
                </c:pt>
                <c:pt idx="1225">
                  <c:v>124.90625000000009</c:v>
                </c:pt>
                <c:pt idx="1226">
                  <c:v>124.90625000000009</c:v>
                </c:pt>
                <c:pt idx="1227">
                  <c:v>124.90625000000009</c:v>
                </c:pt>
                <c:pt idx="1228">
                  <c:v>124.90625000000009</c:v>
                </c:pt>
                <c:pt idx="1229">
                  <c:v>124.921875</c:v>
                </c:pt>
                <c:pt idx="1230">
                  <c:v>124.90625000000009</c:v>
                </c:pt>
                <c:pt idx="1231">
                  <c:v>124.90625000000009</c:v>
                </c:pt>
                <c:pt idx="1232">
                  <c:v>124.90625000000009</c:v>
                </c:pt>
                <c:pt idx="1233">
                  <c:v>124.90625000000009</c:v>
                </c:pt>
                <c:pt idx="1234">
                  <c:v>124.89062500000009</c:v>
                </c:pt>
                <c:pt idx="1235">
                  <c:v>124.90625000000009</c:v>
                </c:pt>
                <c:pt idx="1236">
                  <c:v>124.90625000000009</c:v>
                </c:pt>
                <c:pt idx="1237">
                  <c:v>124.921875</c:v>
                </c:pt>
                <c:pt idx="1238">
                  <c:v>124.90625000000009</c:v>
                </c:pt>
                <c:pt idx="1239">
                  <c:v>124.90625000000009</c:v>
                </c:pt>
                <c:pt idx="1240">
                  <c:v>124.90625000000009</c:v>
                </c:pt>
                <c:pt idx="1241">
                  <c:v>124.90625000000009</c:v>
                </c:pt>
                <c:pt idx="1242">
                  <c:v>124.90625000000009</c:v>
                </c:pt>
                <c:pt idx="1243">
                  <c:v>124.90625000000009</c:v>
                </c:pt>
                <c:pt idx="1244">
                  <c:v>124.90625000000009</c:v>
                </c:pt>
                <c:pt idx="1245">
                  <c:v>124.90625000000009</c:v>
                </c:pt>
                <c:pt idx="1246">
                  <c:v>124.90625000000009</c:v>
                </c:pt>
                <c:pt idx="1247">
                  <c:v>124.90625000000009</c:v>
                </c:pt>
                <c:pt idx="1248">
                  <c:v>124.90625000000009</c:v>
                </c:pt>
                <c:pt idx="1249">
                  <c:v>124.90625000000009</c:v>
                </c:pt>
                <c:pt idx="1250">
                  <c:v>124.90625000000009</c:v>
                </c:pt>
                <c:pt idx="1251">
                  <c:v>124.90625000000009</c:v>
                </c:pt>
                <c:pt idx="1252">
                  <c:v>124.90625000000009</c:v>
                </c:pt>
                <c:pt idx="1253">
                  <c:v>124.921875</c:v>
                </c:pt>
                <c:pt idx="1254">
                  <c:v>124.90625000000009</c:v>
                </c:pt>
                <c:pt idx="1255">
                  <c:v>124.90625000000009</c:v>
                </c:pt>
                <c:pt idx="1256">
                  <c:v>124.90625000000009</c:v>
                </c:pt>
                <c:pt idx="1257">
                  <c:v>124.89062500000009</c:v>
                </c:pt>
                <c:pt idx="1258">
                  <c:v>124.90625000000009</c:v>
                </c:pt>
                <c:pt idx="1259">
                  <c:v>124.90625000000009</c:v>
                </c:pt>
                <c:pt idx="1260">
                  <c:v>124.90625000000009</c:v>
                </c:pt>
                <c:pt idx="1261">
                  <c:v>124.90625000000009</c:v>
                </c:pt>
                <c:pt idx="1262">
                  <c:v>124.90625000000009</c:v>
                </c:pt>
                <c:pt idx="1263">
                  <c:v>124.90625000000009</c:v>
                </c:pt>
                <c:pt idx="1264">
                  <c:v>124.90625000000009</c:v>
                </c:pt>
                <c:pt idx="1265">
                  <c:v>124.90625000000009</c:v>
                </c:pt>
                <c:pt idx="1266">
                  <c:v>124.921875</c:v>
                </c:pt>
                <c:pt idx="1267">
                  <c:v>124.89062500000009</c:v>
                </c:pt>
                <c:pt idx="1268">
                  <c:v>124.90625000000009</c:v>
                </c:pt>
                <c:pt idx="1269">
                  <c:v>124.90625000000009</c:v>
                </c:pt>
                <c:pt idx="1270">
                  <c:v>124.921875</c:v>
                </c:pt>
                <c:pt idx="1271">
                  <c:v>124.90625000000009</c:v>
                </c:pt>
                <c:pt idx="1272">
                  <c:v>124.90625000000009</c:v>
                </c:pt>
                <c:pt idx="1273">
                  <c:v>124.89062500000009</c:v>
                </c:pt>
                <c:pt idx="1274">
                  <c:v>124.90625000000009</c:v>
                </c:pt>
                <c:pt idx="1275">
                  <c:v>124.90625000000009</c:v>
                </c:pt>
                <c:pt idx="1276">
                  <c:v>124.90625000000009</c:v>
                </c:pt>
                <c:pt idx="1277">
                  <c:v>124.90625000000009</c:v>
                </c:pt>
                <c:pt idx="1278">
                  <c:v>124.921875</c:v>
                </c:pt>
                <c:pt idx="1279">
                  <c:v>124.90625000000009</c:v>
                </c:pt>
                <c:pt idx="1280">
                  <c:v>124.90625000000009</c:v>
                </c:pt>
                <c:pt idx="1281">
                  <c:v>124.90625000000009</c:v>
                </c:pt>
                <c:pt idx="1282">
                  <c:v>124.90625000000009</c:v>
                </c:pt>
                <c:pt idx="1283">
                  <c:v>124.921875</c:v>
                </c:pt>
                <c:pt idx="1284">
                  <c:v>124.90625000000009</c:v>
                </c:pt>
                <c:pt idx="1285">
                  <c:v>124.90625000000009</c:v>
                </c:pt>
                <c:pt idx="1286">
                  <c:v>124.90625000000009</c:v>
                </c:pt>
                <c:pt idx="1287">
                  <c:v>124.921875</c:v>
                </c:pt>
                <c:pt idx="1288">
                  <c:v>124.90625000000009</c:v>
                </c:pt>
                <c:pt idx="1289">
                  <c:v>124.90625000000009</c:v>
                </c:pt>
                <c:pt idx="1290">
                  <c:v>124.90625000000009</c:v>
                </c:pt>
                <c:pt idx="1291">
                  <c:v>124.90625000000009</c:v>
                </c:pt>
                <c:pt idx="1292">
                  <c:v>124.90625000000009</c:v>
                </c:pt>
                <c:pt idx="1293">
                  <c:v>124.90625000000009</c:v>
                </c:pt>
                <c:pt idx="1294">
                  <c:v>124.921875</c:v>
                </c:pt>
                <c:pt idx="1295">
                  <c:v>124.90625000000009</c:v>
                </c:pt>
                <c:pt idx="1296">
                  <c:v>124.90625000000009</c:v>
                </c:pt>
                <c:pt idx="1297">
                  <c:v>124.90625000000009</c:v>
                </c:pt>
                <c:pt idx="1298">
                  <c:v>124.90625000000009</c:v>
                </c:pt>
                <c:pt idx="1299">
                  <c:v>124.90625000000009</c:v>
                </c:pt>
                <c:pt idx="1300">
                  <c:v>124.90625000000009</c:v>
                </c:pt>
                <c:pt idx="1301">
                  <c:v>124.90625000000009</c:v>
                </c:pt>
                <c:pt idx="1302">
                  <c:v>124.90625000000009</c:v>
                </c:pt>
                <c:pt idx="1303">
                  <c:v>124.90625000000009</c:v>
                </c:pt>
                <c:pt idx="1304">
                  <c:v>124.90625000000009</c:v>
                </c:pt>
                <c:pt idx="1305">
                  <c:v>124.90625000000009</c:v>
                </c:pt>
                <c:pt idx="1306">
                  <c:v>124.921875</c:v>
                </c:pt>
                <c:pt idx="1307">
                  <c:v>124.90625000000009</c:v>
                </c:pt>
                <c:pt idx="1308">
                  <c:v>124.90625000000009</c:v>
                </c:pt>
                <c:pt idx="1309">
                  <c:v>124.90625000000009</c:v>
                </c:pt>
                <c:pt idx="1310">
                  <c:v>124.90625000000009</c:v>
                </c:pt>
                <c:pt idx="1311">
                  <c:v>124.90625000000009</c:v>
                </c:pt>
                <c:pt idx="1312">
                  <c:v>124.90625000000009</c:v>
                </c:pt>
                <c:pt idx="1313">
                  <c:v>124.90625000000009</c:v>
                </c:pt>
                <c:pt idx="1314">
                  <c:v>124.90625000000009</c:v>
                </c:pt>
                <c:pt idx="1315">
                  <c:v>124.90625000000009</c:v>
                </c:pt>
                <c:pt idx="1316">
                  <c:v>124.90625000000009</c:v>
                </c:pt>
                <c:pt idx="1317">
                  <c:v>124.90625000000009</c:v>
                </c:pt>
                <c:pt idx="1318">
                  <c:v>124.90625000000009</c:v>
                </c:pt>
                <c:pt idx="1319">
                  <c:v>124.90625000000009</c:v>
                </c:pt>
                <c:pt idx="1320">
                  <c:v>124.90625000000009</c:v>
                </c:pt>
                <c:pt idx="1321">
                  <c:v>124.90625000000009</c:v>
                </c:pt>
                <c:pt idx="1322">
                  <c:v>124.89062500000009</c:v>
                </c:pt>
                <c:pt idx="1323">
                  <c:v>124.921875</c:v>
                </c:pt>
                <c:pt idx="1324">
                  <c:v>124.90625000000009</c:v>
                </c:pt>
                <c:pt idx="1325">
                  <c:v>124.90625000000009</c:v>
                </c:pt>
                <c:pt idx="1326">
                  <c:v>124.921875</c:v>
                </c:pt>
                <c:pt idx="1327">
                  <c:v>124.90625000000009</c:v>
                </c:pt>
                <c:pt idx="1328">
                  <c:v>124.90625000000009</c:v>
                </c:pt>
                <c:pt idx="1329">
                  <c:v>124.90625000000009</c:v>
                </c:pt>
                <c:pt idx="1330">
                  <c:v>124.90625000000009</c:v>
                </c:pt>
                <c:pt idx="1331">
                  <c:v>124.921875</c:v>
                </c:pt>
                <c:pt idx="1332">
                  <c:v>124.89062500000009</c:v>
                </c:pt>
                <c:pt idx="1333">
                  <c:v>124.89062500000009</c:v>
                </c:pt>
                <c:pt idx="1334">
                  <c:v>124.89062500000009</c:v>
                </c:pt>
                <c:pt idx="1335">
                  <c:v>124.90625000000009</c:v>
                </c:pt>
                <c:pt idx="1336">
                  <c:v>124.89062500000009</c:v>
                </c:pt>
                <c:pt idx="1337">
                  <c:v>124.90625000000009</c:v>
                </c:pt>
                <c:pt idx="1338">
                  <c:v>124.90625000000009</c:v>
                </c:pt>
                <c:pt idx="1339">
                  <c:v>124.90625000000009</c:v>
                </c:pt>
                <c:pt idx="1340">
                  <c:v>124.90625000000009</c:v>
                </c:pt>
                <c:pt idx="1341">
                  <c:v>124.921875</c:v>
                </c:pt>
                <c:pt idx="1342">
                  <c:v>124.90625000000009</c:v>
                </c:pt>
                <c:pt idx="1343">
                  <c:v>124.90625000000009</c:v>
                </c:pt>
                <c:pt idx="1344">
                  <c:v>124.90625000000009</c:v>
                </c:pt>
                <c:pt idx="1345">
                  <c:v>124.90625000000009</c:v>
                </c:pt>
                <c:pt idx="1346">
                  <c:v>124.90625000000009</c:v>
                </c:pt>
                <c:pt idx="1347">
                  <c:v>124.90625000000009</c:v>
                </c:pt>
                <c:pt idx="1348">
                  <c:v>124.90625000000009</c:v>
                </c:pt>
                <c:pt idx="1349">
                  <c:v>124.90625000000009</c:v>
                </c:pt>
                <c:pt idx="1350">
                  <c:v>124.90625000000009</c:v>
                </c:pt>
                <c:pt idx="1351">
                  <c:v>124.90625000000009</c:v>
                </c:pt>
                <c:pt idx="1352">
                  <c:v>124.921875</c:v>
                </c:pt>
                <c:pt idx="1353">
                  <c:v>124.90625000000009</c:v>
                </c:pt>
                <c:pt idx="1354">
                  <c:v>124.90625000000009</c:v>
                </c:pt>
                <c:pt idx="1355">
                  <c:v>124.90625000000009</c:v>
                </c:pt>
                <c:pt idx="1356">
                  <c:v>124.90625000000009</c:v>
                </c:pt>
                <c:pt idx="1357">
                  <c:v>124.90625000000009</c:v>
                </c:pt>
                <c:pt idx="1358">
                  <c:v>124.90625000000009</c:v>
                </c:pt>
                <c:pt idx="1359">
                  <c:v>124.90625000000009</c:v>
                </c:pt>
                <c:pt idx="1360">
                  <c:v>124.89062500000009</c:v>
                </c:pt>
                <c:pt idx="1361">
                  <c:v>124.90625000000009</c:v>
                </c:pt>
                <c:pt idx="1362">
                  <c:v>124.90625000000009</c:v>
                </c:pt>
                <c:pt idx="1363">
                  <c:v>124.90625000000009</c:v>
                </c:pt>
                <c:pt idx="1364">
                  <c:v>124.90625000000009</c:v>
                </c:pt>
                <c:pt idx="1365">
                  <c:v>124.90625000000009</c:v>
                </c:pt>
                <c:pt idx="1366">
                  <c:v>124.89062500000009</c:v>
                </c:pt>
                <c:pt idx="1367">
                  <c:v>124.90625000000009</c:v>
                </c:pt>
                <c:pt idx="1368">
                  <c:v>124.90625000000009</c:v>
                </c:pt>
                <c:pt idx="1369">
                  <c:v>124.90625000000009</c:v>
                </c:pt>
                <c:pt idx="1370">
                  <c:v>124.90625000000009</c:v>
                </c:pt>
                <c:pt idx="1371">
                  <c:v>124.90625000000009</c:v>
                </c:pt>
                <c:pt idx="1372">
                  <c:v>124.90625000000009</c:v>
                </c:pt>
                <c:pt idx="1373">
                  <c:v>124.921875</c:v>
                </c:pt>
                <c:pt idx="1374">
                  <c:v>124.90625000000009</c:v>
                </c:pt>
                <c:pt idx="1375">
                  <c:v>124.90625000000009</c:v>
                </c:pt>
                <c:pt idx="1376">
                  <c:v>124.90625000000009</c:v>
                </c:pt>
                <c:pt idx="1377">
                  <c:v>124.90625000000009</c:v>
                </c:pt>
                <c:pt idx="1378">
                  <c:v>124.90625000000009</c:v>
                </c:pt>
                <c:pt idx="1379">
                  <c:v>124.90625000000009</c:v>
                </c:pt>
                <c:pt idx="1380">
                  <c:v>124.90625000000009</c:v>
                </c:pt>
                <c:pt idx="1381">
                  <c:v>124.89062500000009</c:v>
                </c:pt>
                <c:pt idx="1382">
                  <c:v>124.90625000000009</c:v>
                </c:pt>
                <c:pt idx="1383">
                  <c:v>124.90625000000009</c:v>
                </c:pt>
                <c:pt idx="1384">
                  <c:v>124.89062500000009</c:v>
                </c:pt>
                <c:pt idx="1385">
                  <c:v>124.89062500000009</c:v>
                </c:pt>
                <c:pt idx="1386">
                  <c:v>124.90625000000009</c:v>
                </c:pt>
                <c:pt idx="1387">
                  <c:v>124.90625000000009</c:v>
                </c:pt>
                <c:pt idx="1388">
                  <c:v>124.90625000000009</c:v>
                </c:pt>
                <c:pt idx="1389">
                  <c:v>124.90625000000009</c:v>
                </c:pt>
                <c:pt idx="1390">
                  <c:v>124.90625000000009</c:v>
                </c:pt>
                <c:pt idx="1391">
                  <c:v>124.90625000000009</c:v>
                </c:pt>
                <c:pt idx="1392">
                  <c:v>124.90625000000009</c:v>
                </c:pt>
                <c:pt idx="1393">
                  <c:v>124.90625000000009</c:v>
                </c:pt>
                <c:pt idx="1394">
                  <c:v>124.90625000000009</c:v>
                </c:pt>
                <c:pt idx="1395">
                  <c:v>124.90625000000009</c:v>
                </c:pt>
                <c:pt idx="1396">
                  <c:v>124.90625000000009</c:v>
                </c:pt>
                <c:pt idx="1397">
                  <c:v>124.90625000000009</c:v>
                </c:pt>
                <c:pt idx="1398">
                  <c:v>124.89062500000009</c:v>
                </c:pt>
                <c:pt idx="1399">
                  <c:v>124.90625000000009</c:v>
                </c:pt>
                <c:pt idx="1400">
                  <c:v>124.90625000000009</c:v>
                </c:pt>
                <c:pt idx="1401">
                  <c:v>124.90625000000009</c:v>
                </c:pt>
                <c:pt idx="1402">
                  <c:v>124.89062500000009</c:v>
                </c:pt>
                <c:pt idx="1403">
                  <c:v>124.90625000000009</c:v>
                </c:pt>
                <c:pt idx="1404">
                  <c:v>124.90625000000009</c:v>
                </c:pt>
                <c:pt idx="1405">
                  <c:v>124.90625000000009</c:v>
                </c:pt>
                <c:pt idx="1406">
                  <c:v>124.90625000000009</c:v>
                </c:pt>
                <c:pt idx="1407">
                  <c:v>124.90625000000009</c:v>
                </c:pt>
                <c:pt idx="1408">
                  <c:v>124.90625000000009</c:v>
                </c:pt>
                <c:pt idx="1409">
                  <c:v>124.90625000000009</c:v>
                </c:pt>
                <c:pt idx="1410">
                  <c:v>124.921875</c:v>
                </c:pt>
                <c:pt idx="1411">
                  <c:v>124.921875</c:v>
                </c:pt>
                <c:pt idx="1412">
                  <c:v>124.90625000000009</c:v>
                </c:pt>
                <c:pt idx="1413">
                  <c:v>124.89062500000009</c:v>
                </c:pt>
                <c:pt idx="1414">
                  <c:v>124.90625000000009</c:v>
                </c:pt>
                <c:pt idx="1415">
                  <c:v>124.90625000000009</c:v>
                </c:pt>
                <c:pt idx="1416">
                  <c:v>124.90625000000009</c:v>
                </c:pt>
                <c:pt idx="1417">
                  <c:v>124.89062500000009</c:v>
                </c:pt>
                <c:pt idx="1418">
                  <c:v>124.90625000000009</c:v>
                </c:pt>
                <c:pt idx="1419">
                  <c:v>124.90625000000009</c:v>
                </c:pt>
                <c:pt idx="1420">
                  <c:v>124.90625000000009</c:v>
                </c:pt>
                <c:pt idx="1421">
                  <c:v>124.90625000000009</c:v>
                </c:pt>
                <c:pt idx="1422">
                  <c:v>124.89062500000009</c:v>
                </c:pt>
                <c:pt idx="1423">
                  <c:v>124.921875</c:v>
                </c:pt>
                <c:pt idx="1424">
                  <c:v>124.89062500000009</c:v>
                </c:pt>
                <c:pt idx="1425">
                  <c:v>124.90625000000009</c:v>
                </c:pt>
                <c:pt idx="1426">
                  <c:v>124.89062500000009</c:v>
                </c:pt>
                <c:pt idx="1427">
                  <c:v>124.90625000000009</c:v>
                </c:pt>
                <c:pt idx="1428">
                  <c:v>124.90625000000009</c:v>
                </c:pt>
                <c:pt idx="1429">
                  <c:v>124.90625000000009</c:v>
                </c:pt>
                <c:pt idx="1430">
                  <c:v>124.90625000000009</c:v>
                </c:pt>
                <c:pt idx="1431">
                  <c:v>124.90625000000009</c:v>
                </c:pt>
                <c:pt idx="1432">
                  <c:v>124.90625000000009</c:v>
                </c:pt>
                <c:pt idx="1433">
                  <c:v>124.921875</c:v>
                </c:pt>
                <c:pt idx="1434">
                  <c:v>124.90625000000009</c:v>
                </c:pt>
                <c:pt idx="1435">
                  <c:v>124.921875</c:v>
                </c:pt>
                <c:pt idx="1436">
                  <c:v>124.90625000000009</c:v>
                </c:pt>
                <c:pt idx="1437">
                  <c:v>124.90625000000009</c:v>
                </c:pt>
                <c:pt idx="1438">
                  <c:v>124.90625000000009</c:v>
                </c:pt>
                <c:pt idx="1439">
                  <c:v>124.921875</c:v>
                </c:pt>
                <c:pt idx="1440">
                  <c:v>124.921875</c:v>
                </c:pt>
                <c:pt idx="1441">
                  <c:v>124.921875</c:v>
                </c:pt>
                <c:pt idx="1442">
                  <c:v>124.90625000000009</c:v>
                </c:pt>
                <c:pt idx="1443">
                  <c:v>124.90625000000009</c:v>
                </c:pt>
                <c:pt idx="1444">
                  <c:v>124.90625000000009</c:v>
                </c:pt>
                <c:pt idx="1445">
                  <c:v>124.921875</c:v>
                </c:pt>
                <c:pt idx="1446">
                  <c:v>124.90625000000009</c:v>
                </c:pt>
                <c:pt idx="1447">
                  <c:v>124.90625000000009</c:v>
                </c:pt>
                <c:pt idx="1448">
                  <c:v>124.90625000000009</c:v>
                </c:pt>
                <c:pt idx="1449">
                  <c:v>124.90625000000009</c:v>
                </c:pt>
                <c:pt idx="1450">
                  <c:v>124.90625000000009</c:v>
                </c:pt>
                <c:pt idx="1451">
                  <c:v>124.90625000000009</c:v>
                </c:pt>
                <c:pt idx="1452">
                  <c:v>124.90625000000009</c:v>
                </c:pt>
                <c:pt idx="1453">
                  <c:v>124.90625000000009</c:v>
                </c:pt>
                <c:pt idx="1454">
                  <c:v>124.90625000000009</c:v>
                </c:pt>
                <c:pt idx="1455">
                  <c:v>124.90625000000009</c:v>
                </c:pt>
                <c:pt idx="1456">
                  <c:v>124.89062500000009</c:v>
                </c:pt>
                <c:pt idx="1457">
                  <c:v>124.90625000000009</c:v>
                </c:pt>
                <c:pt idx="1458">
                  <c:v>124.90625000000009</c:v>
                </c:pt>
                <c:pt idx="1459">
                  <c:v>124.90625000000009</c:v>
                </c:pt>
                <c:pt idx="1460">
                  <c:v>124.921875</c:v>
                </c:pt>
                <c:pt idx="1461">
                  <c:v>124.90625000000009</c:v>
                </c:pt>
                <c:pt idx="1462">
                  <c:v>124.89062500000009</c:v>
                </c:pt>
                <c:pt idx="1463">
                  <c:v>124.90625000000009</c:v>
                </c:pt>
                <c:pt idx="1464">
                  <c:v>124.90625000000009</c:v>
                </c:pt>
                <c:pt idx="1465">
                  <c:v>124.90625000000009</c:v>
                </c:pt>
                <c:pt idx="1466">
                  <c:v>124.921875</c:v>
                </c:pt>
                <c:pt idx="1467">
                  <c:v>124.90625000000009</c:v>
                </c:pt>
                <c:pt idx="1468">
                  <c:v>124.90625000000009</c:v>
                </c:pt>
                <c:pt idx="1469">
                  <c:v>124.90625000000009</c:v>
                </c:pt>
                <c:pt idx="1470">
                  <c:v>124.90625000000009</c:v>
                </c:pt>
                <c:pt idx="1471">
                  <c:v>124.90625000000009</c:v>
                </c:pt>
                <c:pt idx="1472">
                  <c:v>124.90625000000009</c:v>
                </c:pt>
                <c:pt idx="1473">
                  <c:v>124.921875</c:v>
                </c:pt>
                <c:pt idx="1474">
                  <c:v>124.89062500000009</c:v>
                </c:pt>
                <c:pt idx="1475">
                  <c:v>124.90625000000009</c:v>
                </c:pt>
                <c:pt idx="1476">
                  <c:v>124.90625000000009</c:v>
                </c:pt>
                <c:pt idx="1477">
                  <c:v>124.90625000000009</c:v>
                </c:pt>
                <c:pt idx="1478">
                  <c:v>124.90625000000009</c:v>
                </c:pt>
                <c:pt idx="1479">
                  <c:v>124.89062500000009</c:v>
                </c:pt>
                <c:pt idx="1480">
                  <c:v>124.90625000000009</c:v>
                </c:pt>
                <c:pt idx="1481">
                  <c:v>124.90625000000009</c:v>
                </c:pt>
                <c:pt idx="1482">
                  <c:v>124.90625000000009</c:v>
                </c:pt>
                <c:pt idx="1483">
                  <c:v>124.90625000000009</c:v>
                </c:pt>
                <c:pt idx="1484">
                  <c:v>124.90625000000009</c:v>
                </c:pt>
                <c:pt idx="1485">
                  <c:v>124.90625000000009</c:v>
                </c:pt>
                <c:pt idx="1486">
                  <c:v>124.90625000000009</c:v>
                </c:pt>
                <c:pt idx="1487">
                  <c:v>124.90625000000009</c:v>
                </c:pt>
                <c:pt idx="1488">
                  <c:v>124.90625000000009</c:v>
                </c:pt>
                <c:pt idx="1489">
                  <c:v>124.90625000000009</c:v>
                </c:pt>
                <c:pt idx="1490">
                  <c:v>124.90625000000009</c:v>
                </c:pt>
                <c:pt idx="1491">
                  <c:v>124.90625000000009</c:v>
                </c:pt>
                <c:pt idx="1492">
                  <c:v>124.90625000000009</c:v>
                </c:pt>
                <c:pt idx="1493">
                  <c:v>124.90625000000009</c:v>
                </c:pt>
                <c:pt idx="1494">
                  <c:v>124.90625000000009</c:v>
                </c:pt>
                <c:pt idx="1495">
                  <c:v>124.90625000000009</c:v>
                </c:pt>
                <c:pt idx="1496">
                  <c:v>124.90625000000009</c:v>
                </c:pt>
                <c:pt idx="1497">
                  <c:v>124.90625000000009</c:v>
                </c:pt>
                <c:pt idx="1498">
                  <c:v>124.90625000000009</c:v>
                </c:pt>
                <c:pt idx="1499">
                  <c:v>124.90625000000009</c:v>
                </c:pt>
                <c:pt idx="1500">
                  <c:v>124.921875</c:v>
                </c:pt>
                <c:pt idx="1501">
                  <c:v>124.921875</c:v>
                </c:pt>
                <c:pt idx="1502">
                  <c:v>124.90625000000009</c:v>
                </c:pt>
                <c:pt idx="1503">
                  <c:v>124.921875</c:v>
                </c:pt>
                <c:pt idx="1504">
                  <c:v>124.90625000000009</c:v>
                </c:pt>
                <c:pt idx="1505">
                  <c:v>124.921875</c:v>
                </c:pt>
                <c:pt idx="1506">
                  <c:v>124.89062500000009</c:v>
                </c:pt>
                <c:pt idx="1507">
                  <c:v>124.90625000000009</c:v>
                </c:pt>
                <c:pt idx="1508">
                  <c:v>124.90625000000009</c:v>
                </c:pt>
                <c:pt idx="1509">
                  <c:v>124.90625000000009</c:v>
                </c:pt>
                <c:pt idx="1510">
                  <c:v>124.90625000000009</c:v>
                </c:pt>
                <c:pt idx="1511">
                  <c:v>124.90625000000009</c:v>
                </c:pt>
                <c:pt idx="1512">
                  <c:v>124.90625000000009</c:v>
                </c:pt>
                <c:pt idx="1513">
                  <c:v>124.90625000000009</c:v>
                </c:pt>
                <c:pt idx="1514">
                  <c:v>124.921875</c:v>
                </c:pt>
                <c:pt idx="1515">
                  <c:v>124.90625000000009</c:v>
                </c:pt>
                <c:pt idx="1516">
                  <c:v>124.90625000000009</c:v>
                </c:pt>
                <c:pt idx="1517">
                  <c:v>124.89062500000009</c:v>
                </c:pt>
                <c:pt idx="1518">
                  <c:v>124.90625000000009</c:v>
                </c:pt>
                <c:pt idx="1519">
                  <c:v>124.90625000000009</c:v>
                </c:pt>
                <c:pt idx="1520">
                  <c:v>124.90625000000009</c:v>
                </c:pt>
                <c:pt idx="1521">
                  <c:v>124.921875</c:v>
                </c:pt>
                <c:pt idx="1522">
                  <c:v>124.921875</c:v>
                </c:pt>
                <c:pt idx="1523">
                  <c:v>124.921875</c:v>
                </c:pt>
                <c:pt idx="1524">
                  <c:v>124.90625000000009</c:v>
                </c:pt>
                <c:pt idx="1525">
                  <c:v>124.921875</c:v>
                </c:pt>
                <c:pt idx="1526">
                  <c:v>124.90625000000009</c:v>
                </c:pt>
                <c:pt idx="1527">
                  <c:v>124.90625000000009</c:v>
                </c:pt>
                <c:pt idx="1528">
                  <c:v>124.90625000000009</c:v>
                </c:pt>
                <c:pt idx="1529">
                  <c:v>124.90625000000009</c:v>
                </c:pt>
                <c:pt idx="1530">
                  <c:v>124.90625000000009</c:v>
                </c:pt>
                <c:pt idx="1531">
                  <c:v>124.89062500000009</c:v>
                </c:pt>
                <c:pt idx="1532">
                  <c:v>124.921875</c:v>
                </c:pt>
                <c:pt idx="1533">
                  <c:v>124.90625000000009</c:v>
                </c:pt>
                <c:pt idx="1534">
                  <c:v>124.90625000000009</c:v>
                </c:pt>
                <c:pt idx="1535">
                  <c:v>124.90625000000009</c:v>
                </c:pt>
                <c:pt idx="1536">
                  <c:v>124.90625000000009</c:v>
                </c:pt>
                <c:pt idx="1537">
                  <c:v>124.90625000000009</c:v>
                </c:pt>
                <c:pt idx="1538">
                  <c:v>124.90625000000009</c:v>
                </c:pt>
                <c:pt idx="1539">
                  <c:v>124.90625000000009</c:v>
                </c:pt>
                <c:pt idx="1540">
                  <c:v>124.90625000000009</c:v>
                </c:pt>
                <c:pt idx="1541">
                  <c:v>124.90625000000009</c:v>
                </c:pt>
                <c:pt idx="1542">
                  <c:v>124.90625000000009</c:v>
                </c:pt>
                <c:pt idx="1543">
                  <c:v>124.89062500000009</c:v>
                </c:pt>
                <c:pt idx="1544">
                  <c:v>124.90625000000009</c:v>
                </c:pt>
                <c:pt idx="1545">
                  <c:v>124.90625000000009</c:v>
                </c:pt>
                <c:pt idx="1546">
                  <c:v>124.90625000000009</c:v>
                </c:pt>
                <c:pt idx="1547">
                  <c:v>124.90625000000009</c:v>
                </c:pt>
                <c:pt idx="1548">
                  <c:v>124.90625000000009</c:v>
                </c:pt>
                <c:pt idx="1549">
                  <c:v>124.90625000000009</c:v>
                </c:pt>
                <c:pt idx="1550">
                  <c:v>124.89062500000009</c:v>
                </c:pt>
                <c:pt idx="1551">
                  <c:v>124.90625000000009</c:v>
                </c:pt>
                <c:pt idx="1552">
                  <c:v>124.90625000000009</c:v>
                </c:pt>
                <c:pt idx="1553">
                  <c:v>124.90625000000009</c:v>
                </c:pt>
                <c:pt idx="1554">
                  <c:v>124.89062500000009</c:v>
                </c:pt>
                <c:pt idx="1555">
                  <c:v>124.90625000000009</c:v>
                </c:pt>
                <c:pt idx="1556">
                  <c:v>124.89062500000009</c:v>
                </c:pt>
                <c:pt idx="1557">
                  <c:v>124.90625000000009</c:v>
                </c:pt>
                <c:pt idx="1558">
                  <c:v>124.921875</c:v>
                </c:pt>
                <c:pt idx="1559">
                  <c:v>124.90625000000009</c:v>
                </c:pt>
                <c:pt idx="1560">
                  <c:v>124.90625000000009</c:v>
                </c:pt>
                <c:pt idx="1561">
                  <c:v>124.90625000000009</c:v>
                </c:pt>
                <c:pt idx="1562">
                  <c:v>124.90625000000009</c:v>
                </c:pt>
                <c:pt idx="1563">
                  <c:v>124.90625000000009</c:v>
                </c:pt>
                <c:pt idx="1564">
                  <c:v>124.90625000000009</c:v>
                </c:pt>
                <c:pt idx="1565">
                  <c:v>124.90625000000009</c:v>
                </c:pt>
                <c:pt idx="1566">
                  <c:v>124.90625000000009</c:v>
                </c:pt>
                <c:pt idx="1567">
                  <c:v>124.90625000000009</c:v>
                </c:pt>
                <c:pt idx="1568">
                  <c:v>124.90625000000009</c:v>
                </c:pt>
                <c:pt idx="1569">
                  <c:v>124.90625000000009</c:v>
                </c:pt>
                <c:pt idx="1570">
                  <c:v>124.90625000000009</c:v>
                </c:pt>
                <c:pt idx="1571">
                  <c:v>124.90625000000009</c:v>
                </c:pt>
                <c:pt idx="1572">
                  <c:v>124.90625000000009</c:v>
                </c:pt>
                <c:pt idx="1573">
                  <c:v>124.90625000000009</c:v>
                </c:pt>
                <c:pt idx="1574">
                  <c:v>124.90625000000009</c:v>
                </c:pt>
                <c:pt idx="1575">
                  <c:v>124.90625000000009</c:v>
                </c:pt>
                <c:pt idx="1576">
                  <c:v>124.90625000000009</c:v>
                </c:pt>
                <c:pt idx="1577">
                  <c:v>124.90625000000009</c:v>
                </c:pt>
                <c:pt idx="1578">
                  <c:v>124.90625000000009</c:v>
                </c:pt>
                <c:pt idx="1579">
                  <c:v>124.90625000000009</c:v>
                </c:pt>
                <c:pt idx="1580">
                  <c:v>124.89062500000009</c:v>
                </c:pt>
                <c:pt idx="1581">
                  <c:v>124.89062500000009</c:v>
                </c:pt>
                <c:pt idx="1582">
                  <c:v>124.90625000000009</c:v>
                </c:pt>
                <c:pt idx="1583">
                  <c:v>124.90625000000009</c:v>
                </c:pt>
                <c:pt idx="1584">
                  <c:v>124.90625000000009</c:v>
                </c:pt>
                <c:pt idx="1585">
                  <c:v>124.90625000000009</c:v>
                </c:pt>
                <c:pt idx="1586">
                  <c:v>124.90625000000009</c:v>
                </c:pt>
                <c:pt idx="1587">
                  <c:v>124.90625000000009</c:v>
                </c:pt>
                <c:pt idx="1588">
                  <c:v>124.90625000000009</c:v>
                </c:pt>
                <c:pt idx="1589">
                  <c:v>124.90625000000009</c:v>
                </c:pt>
                <c:pt idx="1590">
                  <c:v>124.90625000000009</c:v>
                </c:pt>
                <c:pt idx="1591">
                  <c:v>124.921875</c:v>
                </c:pt>
                <c:pt idx="1592">
                  <c:v>124.90625000000009</c:v>
                </c:pt>
                <c:pt idx="1593">
                  <c:v>124.89062500000009</c:v>
                </c:pt>
                <c:pt idx="1594">
                  <c:v>124.921875</c:v>
                </c:pt>
                <c:pt idx="1595">
                  <c:v>124.90625000000009</c:v>
                </c:pt>
                <c:pt idx="1596">
                  <c:v>124.90625000000009</c:v>
                </c:pt>
                <c:pt idx="1597">
                  <c:v>124.89062500000009</c:v>
                </c:pt>
                <c:pt idx="1598">
                  <c:v>124.90625000000009</c:v>
                </c:pt>
                <c:pt idx="1599">
                  <c:v>124.90625000000009</c:v>
                </c:pt>
                <c:pt idx="1600">
                  <c:v>124.90625000000009</c:v>
                </c:pt>
                <c:pt idx="1601">
                  <c:v>124.89062500000009</c:v>
                </c:pt>
                <c:pt idx="1602">
                  <c:v>124.921875</c:v>
                </c:pt>
                <c:pt idx="1603">
                  <c:v>124.90625000000009</c:v>
                </c:pt>
                <c:pt idx="1604">
                  <c:v>124.90625000000009</c:v>
                </c:pt>
                <c:pt idx="1605">
                  <c:v>124.921875</c:v>
                </c:pt>
                <c:pt idx="1606">
                  <c:v>124.89062500000009</c:v>
                </c:pt>
                <c:pt idx="1607">
                  <c:v>124.89062500000009</c:v>
                </c:pt>
                <c:pt idx="1608">
                  <c:v>124.90625000000009</c:v>
                </c:pt>
                <c:pt idx="1609">
                  <c:v>124.90625000000009</c:v>
                </c:pt>
                <c:pt idx="1610">
                  <c:v>124.90625000000009</c:v>
                </c:pt>
                <c:pt idx="1611">
                  <c:v>124.90625000000009</c:v>
                </c:pt>
                <c:pt idx="1612">
                  <c:v>124.90625000000009</c:v>
                </c:pt>
                <c:pt idx="1613">
                  <c:v>124.90625000000009</c:v>
                </c:pt>
                <c:pt idx="1614">
                  <c:v>124.89062500000009</c:v>
                </c:pt>
                <c:pt idx="1615">
                  <c:v>124.90625000000009</c:v>
                </c:pt>
                <c:pt idx="1616">
                  <c:v>124.90625000000009</c:v>
                </c:pt>
                <c:pt idx="1617">
                  <c:v>124.89062500000009</c:v>
                </c:pt>
                <c:pt idx="1618">
                  <c:v>124.90625000000009</c:v>
                </c:pt>
                <c:pt idx="1619">
                  <c:v>124.90625000000009</c:v>
                </c:pt>
                <c:pt idx="1620">
                  <c:v>124.90625000000009</c:v>
                </c:pt>
                <c:pt idx="1621">
                  <c:v>124.90625000000009</c:v>
                </c:pt>
                <c:pt idx="1622">
                  <c:v>124.90625000000009</c:v>
                </c:pt>
                <c:pt idx="1623">
                  <c:v>124.90625000000009</c:v>
                </c:pt>
                <c:pt idx="1624">
                  <c:v>124.921875</c:v>
                </c:pt>
                <c:pt idx="1625">
                  <c:v>124.90625000000009</c:v>
                </c:pt>
                <c:pt idx="1626">
                  <c:v>124.90625000000009</c:v>
                </c:pt>
                <c:pt idx="1627">
                  <c:v>124.90625000000009</c:v>
                </c:pt>
                <c:pt idx="1628">
                  <c:v>124.90625000000009</c:v>
                </c:pt>
                <c:pt idx="1629">
                  <c:v>124.90625000000009</c:v>
                </c:pt>
                <c:pt idx="1630">
                  <c:v>124.90625000000009</c:v>
                </c:pt>
                <c:pt idx="1631">
                  <c:v>124.90625000000009</c:v>
                </c:pt>
                <c:pt idx="1632">
                  <c:v>124.90625000000009</c:v>
                </c:pt>
                <c:pt idx="1633">
                  <c:v>124.90625000000009</c:v>
                </c:pt>
                <c:pt idx="1634">
                  <c:v>124.89062500000009</c:v>
                </c:pt>
                <c:pt idx="1635">
                  <c:v>124.90625000000009</c:v>
                </c:pt>
                <c:pt idx="1636">
                  <c:v>124.90625000000009</c:v>
                </c:pt>
                <c:pt idx="1637">
                  <c:v>124.90625000000009</c:v>
                </c:pt>
                <c:pt idx="1638">
                  <c:v>124.90625000000009</c:v>
                </c:pt>
                <c:pt idx="1639">
                  <c:v>124.90625000000009</c:v>
                </c:pt>
                <c:pt idx="1640">
                  <c:v>124.90625000000009</c:v>
                </c:pt>
                <c:pt idx="1641">
                  <c:v>124.90625000000009</c:v>
                </c:pt>
                <c:pt idx="1642">
                  <c:v>124.90625000000009</c:v>
                </c:pt>
                <c:pt idx="1643">
                  <c:v>124.90625000000009</c:v>
                </c:pt>
                <c:pt idx="1644">
                  <c:v>124.90625000000009</c:v>
                </c:pt>
                <c:pt idx="1645">
                  <c:v>124.921875</c:v>
                </c:pt>
                <c:pt idx="1646">
                  <c:v>124.90625000000009</c:v>
                </c:pt>
                <c:pt idx="1647">
                  <c:v>124.90625000000009</c:v>
                </c:pt>
                <c:pt idx="1648">
                  <c:v>124.90625000000009</c:v>
                </c:pt>
                <c:pt idx="1649">
                  <c:v>124.90625000000009</c:v>
                </c:pt>
                <c:pt idx="1650">
                  <c:v>124.90625000000009</c:v>
                </c:pt>
                <c:pt idx="1651">
                  <c:v>124.90625000000009</c:v>
                </c:pt>
                <c:pt idx="1652">
                  <c:v>124.89062500000009</c:v>
                </c:pt>
                <c:pt idx="1653">
                  <c:v>124.90625000000009</c:v>
                </c:pt>
                <c:pt idx="1654">
                  <c:v>124.90625000000009</c:v>
                </c:pt>
                <c:pt idx="1655">
                  <c:v>124.90625000000009</c:v>
                </c:pt>
                <c:pt idx="1656">
                  <c:v>124.90625000000009</c:v>
                </c:pt>
                <c:pt idx="1657">
                  <c:v>124.921875</c:v>
                </c:pt>
                <c:pt idx="1658">
                  <c:v>124.89062500000009</c:v>
                </c:pt>
                <c:pt idx="1659">
                  <c:v>124.90625000000009</c:v>
                </c:pt>
                <c:pt idx="1660">
                  <c:v>124.90625000000009</c:v>
                </c:pt>
                <c:pt idx="1661">
                  <c:v>124.90625000000009</c:v>
                </c:pt>
                <c:pt idx="1662">
                  <c:v>124.90625000000009</c:v>
                </c:pt>
                <c:pt idx="1663">
                  <c:v>124.90625000000009</c:v>
                </c:pt>
                <c:pt idx="1664">
                  <c:v>124.90625000000009</c:v>
                </c:pt>
                <c:pt idx="1665">
                  <c:v>124.90625000000009</c:v>
                </c:pt>
                <c:pt idx="1666">
                  <c:v>124.90625000000009</c:v>
                </c:pt>
                <c:pt idx="1667">
                  <c:v>124.90625000000009</c:v>
                </c:pt>
                <c:pt idx="1668">
                  <c:v>124.90625000000009</c:v>
                </c:pt>
                <c:pt idx="1669">
                  <c:v>124.90625000000009</c:v>
                </c:pt>
                <c:pt idx="1670">
                  <c:v>124.90625000000009</c:v>
                </c:pt>
                <c:pt idx="1671">
                  <c:v>124.90625000000009</c:v>
                </c:pt>
                <c:pt idx="1672">
                  <c:v>124.90625000000009</c:v>
                </c:pt>
                <c:pt idx="1673">
                  <c:v>124.90625000000009</c:v>
                </c:pt>
                <c:pt idx="1674">
                  <c:v>124.90625000000009</c:v>
                </c:pt>
                <c:pt idx="1675">
                  <c:v>124.90625000000009</c:v>
                </c:pt>
                <c:pt idx="1676">
                  <c:v>124.90625000000009</c:v>
                </c:pt>
                <c:pt idx="1677">
                  <c:v>124.89062500000009</c:v>
                </c:pt>
                <c:pt idx="1678">
                  <c:v>124.87499999999999</c:v>
                </c:pt>
                <c:pt idx="1679">
                  <c:v>124.828125</c:v>
                </c:pt>
                <c:pt idx="1680">
                  <c:v>124.796875</c:v>
                </c:pt>
                <c:pt idx="1681">
                  <c:v>124.76562500000009</c:v>
                </c:pt>
                <c:pt idx="1682">
                  <c:v>124.6875</c:v>
                </c:pt>
                <c:pt idx="1683">
                  <c:v>124.59375</c:v>
                </c:pt>
                <c:pt idx="1684">
                  <c:v>124.5</c:v>
                </c:pt>
                <c:pt idx="1685">
                  <c:v>124.40625000000009</c:v>
                </c:pt>
                <c:pt idx="1686">
                  <c:v>124.234375</c:v>
                </c:pt>
                <c:pt idx="1687">
                  <c:v>123.421875</c:v>
                </c:pt>
                <c:pt idx="1688">
                  <c:v>122.17187499999991</c:v>
                </c:pt>
                <c:pt idx="1689">
                  <c:v>120.6875</c:v>
                </c:pt>
                <c:pt idx="1690">
                  <c:v>119.296875</c:v>
                </c:pt>
                <c:pt idx="1691">
                  <c:v>117.921875</c:v>
                </c:pt>
                <c:pt idx="1692">
                  <c:v>116.51562500000009</c:v>
                </c:pt>
                <c:pt idx="1693">
                  <c:v>115.15625</c:v>
                </c:pt>
                <c:pt idx="1694">
                  <c:v>113.71875</c:v>
                </c:pt>
                <c:pt idx="1695">
                  <c:v>112.34375</c:v>
                </c:pt>
                <c:pt idx="1696">
                  <c:v>110.984375</c:v>
                </c:pt>
                <c:pt idx="1697">
                  <c:v>109.59375</c:v>
                </c:pt>
                <c:pt idx="1698">
                  <c:v>108.1875</c:v>
                </c:pt>
                <c:pt idx="1699">
                  <c:v>106.84375</c:v>
                </c:pt>
                <c:pt idx="1700">
                  <c:v>105.484375</c:v>
                </c:pt>
                <c:pt idx="1701">
                  <c:v>104.078125</c:v>
                </c:pt>
                <c:pt idx="1702">
                  <c:v>102.67187499999991</c:v>
                </c:pt>
                <c:pt idx="1703">
                  <c:v>101.3125</c:v>
                </c:pt>
                <c:pt idx="1704">
                  <c:v>99.921875</c:v>
                </c:pt>
                <c:pt idx="1705">
                  <c:v>98.546875</c:v>
                </c:pt>
                <c:pt idx="1706">
                  <c:v>97.15625</c:v>
                </c:pt>
                <c:pt idx="1707">
                  <c:v>95.765625000000085</c:v>
                </c:pt>
                <c:pt idx="1708">
                  <c:v>94.374999999999986</c:v>
                </c:pt>
                <c:pt idx="1709">
                  <c:v>93</c:v>
                </c:pt>
                <c:pt idx="1710">
                  <c:v>91.609374999999915</c:v>
                </c:pt>
                <c:pt idx="1711">
                  <c:v>90.234375</c:v>
                </c:pt>
                <c:pt idx="1712">
                  <c:v>88.84375</c:v>
                </c:pt>
                <c:pt idx="1713">
                  <c:v>87.453125000000085</c:v>
                </c:pt>
                <c:pt idx="1714">
                  <c:v>86.0625</c:v>
                </c:pt>
                <c:pt idx="1715">
                  <c:v>84.671874999999915</c:v>
                </c:pt>
                <c:pt idx="1716">
                  <c:v>83.281250000000085</c:v>
                </c:pt>
                <c:pt idx="1717">
                  <c:v>81.921875</c:v>
                </c:pt>
                <c:pt idx="1718">
                  <c:v>80.515625000000085</c:v>
                </c:pt>
                <c:pt idx="1719">
                  <c:v>79.15625</c:v>
                </c:pt>
                <c:pt idx="1720">
                  <c:v>77.765625000000085</c:v>
                </c:pt>
                <c:pt idx="1721">
                  <c:v>76.374999999999986</c:v>
                </c:pt>
                <c:pt idx="1722">
                  <c:v>75</c:v>
                </c:pt>
                <c:pt idx="1723">
                  <c:v>73.624999999999986</c:v>
                </c:pt>
                <c:pt idx="1724">
                  <c:v>72.234375</c:v>
                </c:pt>
                <c:pt idx="1725">
                  <c:v>70.84375</c:v>
                </c:pt>
                <c:pt idx="1726">
                  <c:v>69.46875</c:v>
                </c:pt>
                <c:pt idx="1727">
                  <c:v>68.09375</c:v>
                </c:pt>
                <c:pt idx="1728">
                  <c:v>66.703125000000085</c:v>
                </c:pt>
                <c:pt idx="1729">
                  <c:v>65.3125</c:v>
                </c:pt>
                <c:pt idx="1730">
                  <c:v>63.9375</c:v>
                </c:pt>
                <c:pt idx="1731">
                  <c:v>62.546875</c:v>
                </c:pt>
                <c:pt idx="1732">
                  <c:v>61.171875</c:v>
                </c:pt>
                <c:pt idx="1733">
                  <c:v>59.78125</c:v>
                </c:pt>
                <c:pt idx="1734">
                  <c:v>58.390625</c:v>
                </c:pt>
                <c:pt idx="1735">
                  <c:v>57.03125</c:v>
                </c:pt>
                <c:pt idx="1736">
                  <c:v>55.640625</c:v>
                </c:pt>
                <c:pt idx="1737">
                  <c:v>54.25</c:v>
                </c:pt>
                <c:pt idx="1738">
                  <c:v>52.890625</c:v>
                </c:pt>
                <c:pt idx="1739">
                  <c:v>51.5</c:v>
                </c:pt>
                <c:pt idx="1740">
                  <c:v>50.109375000000043</c:v>
                </c:pt>
                <c:pt idx="1741">
                  <c:v>48.734375000000043</c:v>
                </c:pt>
                <c:pt idx="1742">
                  <c:v>47.34375</c:v>
                </c:pt>
                <c:pt idx="1743">
                  <c:v>45.968750000000043</c:v>
                </c:pt>
                <c:pt idx="1744">
                  <c:v>44.593750000000043</c:v>
                </c:pt>
                <c:pt idx="1745">
                  <c:v>43.1875</c:v>
                </c:pt>
                <c:pt idx="1746">
                  <c:v>41.796875000000043</c:v>
                </c:pt>
                <c:pt idx="1747">
                  <c:v>40.4375</c:v>
                </c:pt>
                <c:pt idx="1748">
                  <c:v>39.062500000000043</c:v>
                </c:pt>
                <c:pt idx="1749">
                  <c:v>37.671875</c:v>
                </c:pt>
                <c:pt idx="1750">
                  <c:v>36.359375</c:v>
                </c:pt>
                <c:pt idx="1751">
                  <c:v>35.1875</c:v>
                </c:pt>
                <c:pt idx="1752">
                  <c:v>34.125000000000043</c:v>
                </c:pt>
                <c:pt idx="1753">
                  <c:v>32.78125</c:v>
                </c:pt>
                <c:pt idx="1754">
                  <c:v>31.390625</c:v>
                </c:pt>
                <c:pt idx="1755">
                  <c:v>30.031250000000021</c:v>
                </c:pt>
                <c:pt idx="1756">
                  <c:v>28.656250000000021</c:v>
                </c:pt>
                <c:pt idx="1757">
                  <c:v>27.265624999999975</c:v>
                </c:pt>
                <c:pt idx="1758">
                  <c:v>25.859375000000021</c:v>
                </c:pt>
                <c:pt idx="1759">
                  <c:v>24.5</c:v>
                </c:pt>
                <c:pt idx="1760">
                  <c:v>23.109375000000021</c:v>
                </c:pt>
                <c:pt idx="1761">
                  <c:v>21.703125</c:v>
                </c:pt>
                <c:pt idx="1762">
                  <c:v>20.328125</c:v>
                </c:pt>
                <c:pt idx="1763">
                  <c:v>18.9375</c:v>
                </c:pt>
                <c:pt idx="1764">
                  <c:v>17.546875000000021</c:v>
                </c:pt>
                <c:pt idx="1765">
                  <c:v>16.156250000000021</c:v>
                </c:pt>
                <c:pt idx="1766">
                  <c:v>14.78125</c:v>
                </c:pt>
                <c:pt idx="1767">
                  <c:v>13.390625</c:v>
                </c:pt>
                <c:pt idx="1768">
                  <c:v>12</c:v>
                </c:pt>
                <c:pt idx="1769">
                  <c:v>10.578125</c:v>
                </c:pt>
                <c:pt idx="1770">
                  <c:v>9.203125</c:v>
                </c:pt>
                <c:pt idx="1771">
                  <c:v>7.828124999999992</c:v>
                </c:pt>
                <c:pt idx="1772">
                  <c:v>6.421875</c:v>
                </c:pt>
                <c:pt idx="1773">
                  <c:v>5.0312500000000053</c:v>
                </c:pt>
                <c:pt idx="1774">
                  <c:v>3.625</c:v>
                </c:pt>
                <c:pt idx="1775">
                  <c:v>2.25</c:v>
                </c:pt>
                <c:pt idx="1776">
                  <c:v>0.92187500000000078</c:v>
                </c:pt>
                <c:pt idx="1777">
                  <c:v>0.25</c:v>
                </c:pt>
                <c:pt idx="1778">
                  <c:v>0.10937500000000008</c:v>
                </c:pt>
                <c:pt idx="1779">
                  <c:v>0.140625</c:v>
                </c:pt>
                <c:pt idx="1780">
                  <c:v>0.15625000000000017</c:v>
                </c:pt>
                <c:pt idx="1781">
                  <c:v>0.171875</c:v>
                </c:pt>
                <c:pt idx="1782">
                  <c:v>0.15625000000000017</c:v>
                </c:pt>
                <c:pt idx="1783">
                  <c:v>0.171875</c:v>
                </c:pt>
                <c:pt idx="1784">
                  <c:v>0.171875</c:v>
                </c:pt>
                <c:pt idx="1785">
                  <c:v>0.15625000000000017</c:v>
                </c:pt>
                <c:pt idx="1786">
                  <c:v>0.15625000000000017</c:v>
                </c:pt>
                <c:pt idx="1787">
                  <c:v>0.125</c:v>
                </c:pt>
                <c:pt idx="1788">
                  <c:v>0.10937500000000008</c:v>
                </c:pt>
                <c:pt idx="1789">
                  <c:v>9.3750000000000153E-2</c:v>
                </c:pt>
                <c:pt idx="1790">
                  <c:v>7.8125E-2</c:v>
                </c:pt>
                <c:pt idx="1791">
                  <c:v>6.25E-2</c:v>
                </c:pt>
                <c:pt idx="1792">
                  <c:v>7.8125E-2</c:v>
                </c:pt>
                <c:pt idx="1793">
                  <c:v>6.25E-2</c:v>
                </c:pt>
                <c:pt idx="1794">
                  <c:v>7.8125E-2</c:v>
                </c:pt>
                <c:pt idx="1795">
                  <c:v>4.6874999999999986E-2</c:v>
                </c:pt>
                <c:pt idx="1796">
                  <c:v>7.8125E-2</c:v>
                </c:pt>
                <c:pt idx="1797">
                  <c:v>6.25E-2</c:v>
                </c:pt>
                <c:pt idx="1798">
                  <c:v>4.6874999999999986E-2</c:v>
                </c:pt>
                <c:pt idx="1799">
                  <c:v>6.25E-2</c:v>
                </c:pt>
                <c:pt idx="1800">
                  <c:v>6.25E-2</c:v>
                </c:pt>
                <c:pt idx="1801">
                  <c:v>6.25E-2</c:v>
                </c:pt>
                <c:pt idx="1802">
                  <c:v>6.25E-2</c:v>
                </c:pt>
                <c:pt idx="1803">
                  <c:v>4.6874999999999986E-2</c:v>
                </c:pt>
                <c:pt idx="1804">
                  <c:v>6.25E-2</c:v>
                </c:pt>
                <c:pt idx="1805">
                  <c:v>4.6874999999999986E-2</c:v>
                </c:pt>
                <c:pt idx="1806">
                  <c:v>3.125E-2</c:v>
                </c:pt>
                <c:pt idx="1807">
                  <c:v>6.25E-2</c:v>
                </c:pt>
                <c:pt idx="1808">
                  <c:v>4.6874999999999986E-2</c:v>
                </c:pt>
                <c:pt idx="1809">
                  <c:v>4.6874999999999986E-2</c:v>
                </c:pt>
                <c:pt idx="1810">
                  <c:v>4.6874999999999986E-2</c:v>
                </c:pt>
                <c:pt idx="1811">
                  <c:v>3.125E-2</c:v>
                </c:pt>
                <c:pt idx="1812">
                  <c:v>4.6874999999999986E-2</c:v>
                </c:pt>
                <c:pt idx="1813">
                  <c:v>3.125E-2</c:v>
                </c:pt>
                <c:pt idx="1814">
                  <c:v>3.125E-2</c:v>
                </c:pt>
                <c:pt idx="1815">
                  <c:v>3.125E-2</c:v>
                </c:pt>
                <c:pt idx="1816">
                  <c:v>3.125E-2</c:v>
                </c:pt>
                <c:pt idx="1817">
                  <c:v>3.125E-2</c:v>
                </c:pt>
                <c:pt idx="1818">
                  <c:v>1.5625E-2</c:v>
                </c:pt>
                <c:pt idx="1819">
                  <c:v>3.125E-2</c:v>
                </c:pt>
                <c:pt idx="1820">
                  <c:v>3.125E-2</c:v>
                </c:pt>
                <c:pt idx="1821">
                  <c:v>3.125E-2</c:v>
                </c:pt>
                <c:pt idx="1822">
                  <c:v>3.125E-2</c:v>
                </c:pt>
                <c:pt idx="1823">
                  <c:v>3.125E-2</c:v>
                </c:pt>
                <c:pt idx="1824">
                  <c:v>1.5625E-2</c:v>
                </c:pt>
                <c:pt idx="1825">
                  <c:v>1.5625E-2</c:v>
                </c:pt>
                <c:pt idx="1826">
                  <c:v>1.5625E-2</c:v>
                </c:pt>
                <c:pt idx="1827">
                  <c:v>1.5625E-2</c:v>
                </c:pt>
                <c:pt idx="1828">
                  <c:v>1.5625E-2</c:v>
                </c:pt>
                <c:pt idx="1829">
                  <c:v>1.5625E-2</c:v>
                </c:pt>
                <c:pt idx="1830">
                  <c:v>0</c:v>
                </c:pt>
                <c:pt idx="1831">
                  <c:v>1.5625E-2</c:v>
                </c:pt>
                <c:pt idx="1832">
                  <c:v>0</c:v>
                </c:pt>
                <c:pt idx="1833">
                  <c:v>0</c:v>
                </c:pt>
                <c:pt idx="1834">
                  <c:v>1.5625E-2</c:v>
                </c:pt>
                <c:pt idx="1835">
                  <c:v>0</c:v>
                </c:pt>
                <c:pt idx="1836">
                  <c:v>0</c:v>
                </c:pt>
                <c:pt idx="1837">
                  <c:v>1.5625E-2</c:v>
                </c:pt>
                <c:pt idx="1838">
                  <c:v>1.5625E-2</c:v>
                </c:pt>
                <c:pt idx="1839">
                  <c:v>1.5625E-2</c:v>
                </c:pt>
                <c:pt idx="1840">
                  <c:v>0</c:v>
                </c:pt>
                <c:pt idx="1841">
                  <c:v>0</c:v>
                </c:pt>
                <c:pt idx="1842">
                  <c:v>0</c:v>
                </c:pt>
                <c:pt idx="1843">
                  <c:v>0</c:v>
                </c:pt>
                <c:pt idx="1844">
                  <c:v>1.5625E-2</c:v>
                </c:pt>
                <c:pt idx="1845">
                  <c:v>-1.5625E-2</c:v>
                </c:pt>
                <c:pt idx="1846">
                  <c:v>0</c:v>
                </c:pt>
                <c:pt idx="1847">
                  <c:v>1.5625E-2</c:v>
                </c:pt>
                <c:pt idx="1848">
                  <c:v>0</c:v>
                </c:pt>
                <c:pt idx="1849">
                  <c:v>0</c:v>
                </c:pt>
                <c:pt idx="1850">
                  <c:v>0</c:v>
                </c:pt>
                <c:pt idx="1851">
                  <c:v>0</c:v>
                </c:pt>
                <c:pt idx="1852">
                  <c:v>-1.5625E-2</c:v>
                </c:pt>
                <c:pt idx="1853">
                  <c:v>0</c:v>
                </c:pt>
                <c:pt idx="1854">
                  <c:v>0</c:v>
                </c:pt>
                <c:pt idx="1855">
                  <c:v>0</c:v>
                </c:pt>
                <c:pt idx="1856">
                  <c:v>-1.5625E-2</c:v>
                </c:pt>
                <c:pt idx="1857">
                  <c:v>0</c:v>
                </c:pt>
                <c:pt idx="1858">
                  <c:v>0</c:v>
                </c:pt>
                <c:pt idx="1859">
                  <c:v>1.5625E-2</c:v>
                </c:pt>
                <c:pt idx="1860">
                  <c:v>0</c:v>
                </c:pt>
                <c:pt idx="1861">
                  <c:v>-1.5625E-2</c:v>
                </c:pt>
                <c:pt idx="1862">
                  <c:v>-1.5625E-2</c:v>
                </c:pt>
                <c:pt idx="1863">
                  <c:v>-1.5625E-2</c:v>
                </c:pt>
                <c:pt idx="1864">
                  <c:v>0</c:v>
                </c:pt>
                <c:pt idx="1865">
                  <c:v>0</c:v>
                </c:pt>
                <c:pt idx="1866">
                  <c:v>-1.5625E-2</c:v>
                </c:pt>
                <c:pt idx="1867">
                  <c:v>-1.5625E-2</c:v>
                </c:pt>
                <c:pt idx="1868">
                  <c:v>0</c:v>
                </c:pt>
                <c:pt idx="1869">
                  <c:v>-1.5625E-2</c:v>
                </c:pt>
                <c:pt idx="1870">
                  <c:v>-1.5625E-2</c:v>
                </c:pt>
                <c:pt idx="1871">
                  <c:v>0</c:v>
                </c:pt>
                <c:pt idx="1872">
                  <c:v>0</c:v>
                </c:pt>
                <c:pt idx="1873">
                  <c:v>-1.5625E-2</c:v>
                </c:pt>
                <c:pt idx="1874">
                  <c:v>0</c:v>
                </c:pt>
                <c:pt idx="1875">
                  <c:v>-3.125E-2</c:v>
                </c:pt>
                <c:pt idx="1876">
                  <c:v>0</c:v>
                </c:pt>
                <c:pt idx="1877">
                  <c:v>-1.5625E-2</c:v>
                </c:pt>
                <c:pt idx="1878">
                  <c:v>-1.5625E-2</c:v>
                </c:pt>
                <c:pt idx="1879">
                  <c:v>0</c:v>
                </c:pt>
                <c:pt idx="1880">
                  <c:v>-1.5625E-2</c:v>
                </c:pt>
                <c:pt idx="1881">
                  <c:v>1.5625E-2</c:v>
                </c:pt>
                <c:pt idx="1882">
                  <c:v>-1.5625E-2</c:v>
                </c:pt>
                <c:pt idx="1883">
                  <c:v>0</c:v>
                </c:pt>
                <c:pt idx="1884">
                  <c:v>-1.5625E-2</c:v>
                </c:pt>
                <c:pt idx="1885">
                  <c:v>-1.5625E-2</c:v>
                </c:pt>
                <c:pt idx="1886">
                  <c:v>0</c:v>
                </c:pt>
                <c:pt idx="1887">
                  <c:v>-1.5625E-2</c:v>
                </c:pt>
                <c:pt idx="1888">
                  <c:v>-1.5625E-2</c:v>
                </c:pt>
                <c:pt idx="1889">
                  <c:v>-1.5625E-2</c:v>
                </c:pt>
                <c:pt idx="1890">
                  <c:v>-1.5625E-2</c:v>
                </c:pt>
                <c:pt idx="1891">
                  <c:v>0</c:v>
                </c:pt>
                <c:pt idx="1892">
                  <c:v>-1.5625E-2</c:v>
                </c:pt>
                <c:pt idx="1893">
                  <c:v>0</c:v>
                </c:pt>
                <c:pt idx="1894">
                  <c:v>-1.5625E-2</c:v>
                </c:pt>
                <c:pt idx="1895">
                  <c:v>-1.5625E-2</c:v>
                </c:pt>
                <c:pt idx="1896">
                  <c:v>0</c:v>
                </c:pt>
                <c:pt idx="1897">
                  <c:v>-1.5625E-2</c:v>
                </c:pt>
                <c:pt idx="1898">
                  <c:v>-1.5625E-2</c:v>
                </c:pt>
                <c:pt idx="1899">
                  <c:v>0</c:v>
                </c:pt>
                <c:pt idx="1900">
                  <c:v>-1.5625E-2</c:v>
                </c:pt>
                <c:pt idx="1901">
                  <c:v>0</c:v>
                </c:pt>
                <c:pt idx="1902">
                  <c:v>-1.5625E-2</c:v>
                </c:pt>
                <c:pt idx="1903">
                  <c:v>-1.5625E-2</c:v>
                </c:pt>
                <c:pt idx="1904">
                  <c:v>0</c:v>
                </c:pt>
                <c:pt idx="1905">
                  <c:v>-1.5625E-2</c:v>
                </c:pt>
                <c:pt idx="1906">
                  <c:v>0</c:v>
                </c:pt>
                <c:pt idx="1907">
                  <c:v>0</c:v>
                </c:pt>
                <c:pt idx="1908">
                  <c:v>-1.5625E-2</c:v>
                </c:pt>
                <c:pt idx="1909">
                  <c:v>-1.5625E-2</c:v>
                </c:pt>
                <c:pt idx="1910">
                  <c:v>-1.5625E-2</c:v>
                </c:pt>
                <c:pt idx="1911">
                  <c:v>-3.125E-2</c:v>
                </c:pt>
                <c:pt idx="1912">
                  <c:v>-1.5625E-2</c:v>
                </c:pt>
                <c:pt idx="1913">
                  <c:v>-1.5625E-2</c:v>
                </c:pt>
                <c:pt idx="1914">
                  <c:v>0</c:v>
                </c:pt>
                <c:pt idx="1915">
                  <c:v>0</c:v>
                </c:pt>
                <c:pt idx="1916">
                  <c:v>0</c:v>
                </c:pt>
                <c:pt idx="1917">
                  <c:v>0</c:v>
                </c:pt>
                <c:pt idx="1918">
                  <c:v>-1.5625E-2</c:v>
                </c:pt>
                <c:pt idx="1919">
                  <c:v>-1.5625E-2</c:v>
                </c:pt>
                <c:pt idx="1920">
                  <c:v>-1.5625E-2</c:v>
                </c:pt>
                <c:pt idx="1921">
                  <c:v>-1.5625E-2</c:v>
                </c:pt>
                <c:pt idx="1922">
                  <c:v>0</c:v>
                </c:pt>
                <c:pt idx="1923">
                  <c:v>-1.5625E-2</c:v>
                </c:pt>
                <c:pt idx="1924">
                  <c:v>-1.5625E-2</c:v>
                </c:pt>
                <c:pt idx="1925">
                  <c:v>0</c:v>
                </c:pt>
                <c:pt idx="1926">
                  <c:v>-1.5625E-2</c:v>
                </c:pt>
                <c:pt idx="1927">
                  <c:v>0</c:v>
                </c:pt>
                <c:pt idx="1928">
                  <c:v>0</c:v>
                </c:pt>
                <c:pt idx="1929">
                  <c:v>-1.5625E-2</c:v>
                </c:pt>
                <c:pt idx="1930">
                  <c:v>-1.5625E-2</c:v>
                </c:pt>
                <c:pt idx="1931">
                  <c:v>-1.5625E-2</c:v>
                </c:pt>
                <c:pt idx="1932">
                  <c:v>0</c:v>
                </c:pt>
                <c:pt idx="1933">
                  <c:v>1.5625E-2</c:v>
                </c:pt>
                <c:pt idx="1934">
                  <c:v>0</c:v>
                </c:pt>
                <c:pt idx="1935">
                  <c:v>0</c:v>
                </c:pt>
                <c:pt idx="1936">
                  <c:v>-1.5625E-2</c:v>
                </c:pt>
                <c:pt idx="1937">
                  <c:v>-1.5625E-2</c:v>
                </c:pt>
                <c:pt idx="1938">
                  <c:v>-1.5625E-2</c:v>
                </c:pt>
                <c:pt idx="1939">
                  <c:v>-1.5625E-2</c:v>
                </c:pt>
                <c:pt idx="1940">
                  <c:v>0</c:v>
                </c:pt>
                <c:pt idx="1941">
                  <c:v>0</c:v>
                </c:pt>
                <c:pt idx="1942">
                  <c:v>-1.5625E-2</c:v>
                </c:pt>
                <c:pt idx="1943">
                  <c:v>0</c:v>
                </c:pt>
                <c:pt idx="1944">
                  <c:v>-1.5625E-2</c:v>
                </c:pt>
                <c:pt idx="1945">
                  <c:v>0</c:v>
                </c:pt>
                <c:pt idx="1946">
                  <c:v>0</c:v>
                </c:pt>
                <c:pt idx="1947">
                  <c:v>-1.5625E-2</c:v>
                </c:pt>
                <c:pt idx="1948">
                  <c:v>0</c:v>
                </c:pt>
                <c:pt idx="1949">
                  <c:v>-1.5625E-2</c:v>
                </c:pt>
                <c:pt idx="1950">
                  <c:v>0</c:v>
                </c:pt>
                <c:pt idx="1951">
                  <c:v>0</c:v>
                </c:pt>
                <c:pt idx="1952">
                  <c:v>-1.5625E-2</c:v>
                </c:pt>
                <c:pt idx="1953">
                  <c:v>0</c:v>
                </c:pt>
                <c:pt idx="1954">
                  <c:v>-1.5625E-2</c:v>
                </c:pt>
                <c:pt idx="1955">
                  <c:v>-1.5625E-2</c:v>
                </c:pt>
                <c:pt idx="1956">
                  <c:v>-1.5625E-2</c:v>
                </c:pt>
                <c:pt idx="1957">
                  <c:v>-1.5625E-2</c:v>
                </c:pt>
                <c:pt idx="1958">
                  <c:v>0</c:v>
                </c:pt>
                <c:pt idx="1959">
                  <c:v>-1.5625E-2</c:v>
                </c:pt>
                <c:pt idx="1960">
                  <c:v>0</c:v>
                </c:pt>
                <c:pt idx="1961">
                  <c:v>0</c:v>
                </c:pt>
                <c:pt idx="1962">
                  <c:v>-1.5625E-2</c:v>
                </c:pt>
                <c:pt idx="1963">
                  <c:v>-1.5625E-2</c:v>
                </c:pt>
                <c:pt idx="1964">
                  <c:v>0</c:v>
                </c:pt>
                <c:pt idx="1965">
                  <c:v>-1.5625E-2</c:v>
                </c:pt>
                <c:pt idx="1966">
                  <c:v>0</c:v>
                </c:pt>
                <c:pt idx="1967">
                  <c:v>-1.5625E-2</c:v>
                </c:pt>
                <c:pt idx="1968">
                  <c:v>1.5625E-2</c:v>
                </c:pt>
                <c:pt idx="1969">
                  <c:v>0</c:v>
                </c:pt>
                <c:pt idx="1970">
                  <c:v>-1.5625E-2</c:v>
                </c:pt>
                <c:pt idx="1971">
                  <c:v>-1.5625E-2</c:v>
                </c:pt>
                <c:pt idx="1972">
                  <c:v>0</c:v>
                </c:pt>
                <c:pt idx="1973">
                  <c:v>0</c:v>
                </c:pt>
                <c:pt idx="1974">
                  <c:v>0</c:v>
                </c:pt>
                <c:pt idx="1975">
                  <c:v>0</c:v>
                </c:pt>
                <c:pt idx="1976">
                  <c:v>0</c:v>
                </c:pt>
                <c:pt idx="1977">
                  <c:v>-1.5625E-2</c:v>
                </c:pt>
                <c:pt idx="1978">
                  <c:v>0</c:v>
                </c:pt>
                <c:pt idx="1979">
                  <c:v>-1.5625E-2</c:v>
                </c:pt>
                <c:pt idx="1980">
                  <c:v>0</c:v>
                </c:pt>
                <c:pt idx="1981">
                  <c:v>-1.5625E-2</c:v>
                </c:pt>
                <c:pt idx="1982">
                  <c:v>-1.5625E-2</c:v>
                </c:pt>
                <c:pt idx="1983">
                  <c:v>0</c:v>
                </c:pt>
                <c:pt idx="1984">
                  <c:v>-1.5625E-2</c:v>
                </c:pt>
                <c:pt idx="1985">
                  <c:v>-1.5625E-2</c:v>
                </c:pt>
                <c:pt idx="1986">
                  <c:v>0</c:v>
                </c:pt>
                <c:pt idx="1987">
                  <c:v>-1.5625E-2</c:v>
                </c:pt>
                <c:pt idx="1988">
                  <c:v>-1.5625E-2</c:v>
                </c:pt>
                <c:pt idx="1989">
                  <c:v>0</c:v>
                </c:pt>
                <c:pt idx="1990">
                  <c:v>-1.5625E-2</c:v>
                </c:pt>
                <c:pt idx="1991">
                  <c:v>0</c:v>
                </c:pt>
                <c:pt idx="1992">
                  <c:v>0</c:v>
                </c:pt>
                <c:pt idx="1993">
                  <c:v>0</c:v>
                </c:pt>
                <c:pt idx="1994">
                  <c:v>1.5625E-2</c:v>
                </c:pt>
                <c:pt idx="1995">
                  <c:v>-1.5625E-2</c:v>
                </c:pt>
                <c:pt idx="1996">
                  <c:v>-1.5625E-2</c:v>
                </c:pt>
                <c:pt idx="1997">
                  <c:v>-1.5625E-2</c:v>
                </c:pt>
                <c:pt idx="1998">
                  <c:v>-1.5625E-2</c:v>
                </c:pt>
                <c:pt idx="1999">
                  <c:v>0</c:v>
                </c:pt>
                <c:pt idx="2000">
                  <c:v>-1.5625E-2</c:v>
                </c:pt>
                <c:pt idx="2001">
                  <c:v>0</c:v>
                </c:pt>
                <c:pt idx="2002">
                  <c:v>-1.5625E-2</c:v>
                </c:pt>
                <c:pt idx="2003">
                  <c:v>-1.5625E-2</c:v>
                </c:pt>
                <c:pt idx="2004">
                  <c:v>0</c:v>
                </c:pt>
                <c:pt idx="2005">
                  <c:v>-1.5625E-2</c:v>
                </c:pt>
                <c:pt idx="2006">
                  <c:v>0</c:v>
                </c:pt>
                <c:pt idx="2007">
                  <c:v>-1.5625E-2</c:v>
                </c:pt>
                <c:pt idx="2008">
                  <c:v>-1.5625E-2</c:v>
                </c:pt>
                <c:pt idx="2009">
                  <c:v>1.5625E-2</c:v>
                </c:pt>
                <c:pt idx="2010">
                  <c:v>0</c:v>
                </c:pt>
                <c:pt idx="2011">
                  <c:v>0</c:v>
                </c:pt>
                <c:pt idx="2012">
                  <c:v>-1.5625E-2</c:v>
                </c:pt>
                <c:pt idx="2013">
                  <c:v>-1.5625E-2</c:v>
                </c:pt>
                <c:pt idx="2014">
                  <c:v>0</c:v>
                </c:pt>
                <c:pt idx="2015">
                  <c:v>-1.5625E-2</c:v>
                </c:pt>
                <c:pt idx="2016">
                  <c:v>-1.5625E-2</c:v>
                </c:pt>
                <c:pt idx="2017">
                  <c:v>-1.5625E-2</c:v>
                </c:pt>
                <c:pt idx="2018">
                  <c:v>-1.5625E-2</c:v>
                </c:pt>
                <c:pt idx="2019">
                  <c:v>0</c:v>
                </c:pt>
                <c:pt idx="2020">
                  <c:v>-1.5625E-2</c:v>
                </c:pt>
                <c:pt idx="2021">
                  <c:v>-1.5625E-2</c:v>
                </c:pt>
                <c:pt idx="2022">
                  <c:v>-1.5625E-2</c:v>
                </c:pt>
                <c:pt idx="2023">
                  <c:v>-1.5625E-2</c:v>
                </c:pt>
                <c:pt idx="2024">
                  <c:v>0</c:v>
                </c:pt>
                <c:pt idx="2025">
                  <c:v>-1.5625E-2</c:v>
                </c:pt>
                <c:pt idx="2026">
                  <c:v>-1.5625E-2</c:v>
                </c:pt>
                <c:pt idx="2027">
                  <c:v>0</c:v>
                </c:pt>
                <c:pt idx="2028">
                  <c:v>-1.5625E-2</c:v>
                </c:pt>
                <c:pt idx="2029">
                  <c:v>0</c:v>
                </c:pt>
                <c:pt idx="2030">
                  <c:v>0</c:v>
                </c:pt>
                <c:pt idx="2031">
                  <c:v>0</c:v>
                </c:pt>
                <c:pt idx="2032">
                  <c:v>0</c:v>
                </c:pt>
                <c:pt idx="2033">
                  <c:v>-1.5625E-2</c:v>
                </c:pt>
                <c:pt idx="2034">
                  <c:v>0</c:v>
                </c:pt>
                <c:pt idx="2035">
                  <c:v>-1.5625E-2</c:v>
                </c:pt>
                <c:pt idx="2036">
                  <c:v>0</c:v>
                </c:pt>
                <c:pt idx="2037">
                  <c:v>0</c:v>
                </c:pt>
                <c:pt idx="2038">
                  <c:v>-1.5625E-2</c:v>
                </c:pt>
                <c:pt idx="2039">
                  <c:v>0</c:v>
                </c:pt>
                <c:pt idx="2040">
                  <c:v>-1.5625E-2</c:v>
                </c:pt>
                <c:pt idx="2041">
                  <c:v>-1.5625E-2</c:v>
                </c:pt>
                <c:pt idx="2042">
                  <c:v>0</c:v>
                </c:pt>
                <c:pt idx="2043">
                  <c:v>-1.5625E-2</c:v>
                </c:pt>
                <c:pt idx="2044">
                  <c:v>0</c:v>
                </c:pt>
                <c:pt idx="2045">
                  <c:v>-1.5625E-2</c:v>
                </c:pt>
                <c:pt idx="2046">
                  <c:v>-1.5625E-2</c:v>
                </c:pt>
                <c:pt idx="2047">
                  <c:v>0</c:v>
                </c:pt>
                <c:pt idx="2048">
                  <c:v>-1.5625E-2</c:v>
                </c:pt>
                <c:pt idx="2049">
                  <c:v>0</c:v>
                </c:pt>
                <c:pt idx="2050">
                  <c:v>0</c:v>
                </c:pt>
                <c:pt idx="2051">
                  <c:v>0</c:v>
                </c:pt>
                <c:pt idx="2052">
                  <c:v>0</c:v>
                </c:pt>
                <c:pt idx="2053">
                  <c:v>-1.5625E-2</c:v>
                </c:pt>
                <c:pt idx="2054">
                  <c:v>-1.5625E-2</c:v>
                </c:pt>
                <c:pt idx="2055">
                  <c:v>-1.5625E-2</c:v>
                </c:pt>
                <c:pt idx="2056">
                  <c:v>-1.5625E-2</c:v>
                </c:pt>
                <c:pt idx="2057">
                  <c:v>0</c:v>
                </c:pt>
                <c:pt idx="2058">
                  <c:v>0</c:v>
                </c:pt>
                <c:pt idx="2059">
                  <c:v>0</c:v>
                </c:pt>
                <c:pt idx="2060">
                  <c:v>0</c:v>
                </c:pt>
                <c:pt idx="2061">
                  <c:v>-1.5625E-2</c:v>
                </c:pt>
                <c:pt idx="2062">
                  <c:v>0</c:v>
                </c:pt>
                <c:pt idx="2063">
                  <c:v>-1.5625E-2</c:v>
                </c:pt>
                <c:pt idx="2064">
                  <c:v>0</c:v>
                </c:pt>
                <c:pt idx="2065">
                  <c:v>0</c:v>
                </c:pt>
                <c:pt idx="2066">
                  <c:v>-1.5625E-2</c:v>
                </c:pt>
                <c:pt idx="2067">
                  <c:v>0</c:v>
                </c:pt>
                <c:pt idx="2068">
                  <c:v>1.5625E-2</c:v>
                </c:pt>
                <c:pt idx="2069">
                  <c:v>0</c:v>
                </c:pt>
                <c:pt idx="2070">
                  <c:v>-1.5625E-2</c:v>
                </c:pt>
                <c:pt idx="2071">
                  <c:v>-3.125E-2</c:v>
                </c:pt>
                <c:pt idx="2072">
                  <c:v>-1.5625E-2</c:v>
                </c:pt>
                <c:pt idx="2073">
                  <c:v>-4.6874999999999986E-2</c:v>
                </c:pt>
                <c:pt idx="2074">
                  <c:v>-3.125E-2</c:v>
                </c:pt>
                <c:pt idx="2075">
                  <c:v>-3.125E-2</c:v>
                </c:pt>
                <c:pt idx="2076">
                  <c:v>-1.5625E-2</c:v>
                </c:pt>
                <c:pt idx="2077">
                  <c:v>1.5625E-2</c:v>
                </c:pt>
                <c:pt idx="2078">
                  <c:v>0</c:v>
                </c:pt>
                <c:pt idx="2079">
                  <c:v>-1.5625E-2</c:v>
                </c:pt>
                <c:pt idx="2080">
                  <c:v>0</c:v>
                </c:pt>
                <c:pt idx="2081">
                  <c:v>0</c:v>
                </c:pt>
                <c:pt idx="2082">
                  <c:v>1.5625E-2</c:v>
                </c:pt>
                <c:pt idx="2083">
                  <c:v>1.5625E-2</c:v>
                </c:pt>
                <c:pt idx="2084">
                  <c:v>-1.5625E-2</c:v>
                </c:pt>
                <c:pt idx="2085">
                  <c:v>0</c:v>
                </c:pt>
                <c:pt idx="2086">
                  <c:v>-1.5625E-2</c:v>
                </c:pt>
                <c:pt idx="2087">
                  <c:v>-1.5625E-2</c:v>
                </c:pt>
                <c:pt idx="2088">
                  <c:v>-3.125E-2</c:v>
                </c:pt>
                <c:pt idx="2089">
                  <c:v>-3.125E-2</c:v>
                </c:pt>
                <c:pt idx="2090">
                  <c:v>-1.5625E-2</c:v>
                </c:pt>
                <c:pt idx="2091">
                  <c:v>-3.125E-2</c:v>
                </c:pt>
                <c:pt idx="2092">
                  <c:v>0</c:v>
                </c:pt>
                <c:pt idx="2093">
                  <c:v>-1.5625E-2</c:v>
                </c:pt>
                <c:pt idx="2094">
                  <c:v>-1.5625E-2</c:v>
                </c:pt>
                <c:pt idx="2095">
                  <c:v>0</c:v>
                </c:pt>
                <c:pt idx="2096">
                  <c:v>-1.5625E-2</c:v>
                </c:pt>
                <c:pt idx="2097">
                  <c:v>0</c:v>
                </c:pt>
                <c:pt idx="2098">
                  <c:v>0</c:v>
                </c:pt>
                <c:pt idx="2099">
                  <c:v>0</c:v>
                </c:pt>
                <c:pt idx="2100">
                  <c:v>0</c:v>
                </c:pt>
                <c:pt idx="2101">
                  <c:v>-1.5625E-2</c:v>
                </c:pt>
                <c:pt idx="2102">
                  <c:v>0</c:v>
                </c:pt>
                <c:pt idx="2103">
                  <c:v>0</c:v>
                </c:pt>
                <c:pt idx="2104">
                  <c:v>0</c:v>
                </c:pt>
                <c:pt idx="2105">
                  <c:v>0</c:v>
                </c:pt>
                <c:pt idx="2106">
                  <c:v>-1.5625E-2</c:v>
                </c:pt>
                <c:pt idx="2107">
                  <c:v>0</c:v>
                </c:pt>
                <c:pt idx="2108">
                  <c:v>-1.5625E-2</c:v>
                </c:pt>
                <c:pt idx="2109">
                  <c:v>-1.5625E-2</c:v>
                </c:pt>
                <c:pt idx="2110">
                  <c:v>0</c:v>
                </c:pt>
                <c:pt idx="2111">
                  <c:v>-1.5625E-2</c:v>
                </c:pt>
                <c:pt idx="2112">
                  <c:v>0</c:v>
                </c:pt>
                <c:pt idx="2113">
                  <c:v>-1.5625E-2</c:v>
                </c:pt>
                <c:pt idx="2114">
                  <c:v>0</c:v>
                </c:pt>
                <c:pt idx="2115">
                  <c:v>0</c:v>
                </c:pt>
                <c:pt idx="2116">
                  <c:v>-3.125E-2</c:v>
                </c:pt>
                <c:pt idx="2117">
                  <c:v>-1.5625E-2</c:v>
                </c:pt>
                <c:pt idx="2118">
                  <c:v>0</c:v>
                </c:pt>
                <c:pt idx="2119">
                  <c:v>-1.5625E-2</c:v>
                </c:pt>
                <c:pt idx="2120">
                  <c:v>0</c:v>
                </c:pt>
                <c:pt idx="2121">
                  <c:v>-3.125E-2</c:v>
                </c:pt>
                <c:pt idx="2122">
                  <c:v>0</c:v>
                </c:pt>
                <c:pt idx="2123">
                  <c:v>0</c:v>
                </c:pt>
                <c:pt idx="2124">
                  <c:v>0</c:v>
                </c:pt>
                <c:pt idx="2125">
                  <c:v>0</c:v>
                </c:pt>
                <c:pt idx="2126">
                  <c:v>-1.5625E-2</c:v>
                </c:pt>
                <c:pt idx="2127">
                  <c:v>-1.5625E-2</c:v>
                </c:pt>
                <c:pt idx="2128">
                  <c:v>0</c:v>
                </c:pt>
                <c:pt idx="2129">
                  <c:v>-1.5625E-2</c:v>
                </c:pt>
                <c:pt idx="2130">
                  <c:v>0</c:v>
                </c:pt>
                <c:pt idx="2131">
                  <c:v>0</c:v>
                </c:pt>
                <c:pt idx="2132">
                  <c:v>-1.5625E-2</c:v>
                </c:pt>
                <c:pt idx="2133">
                  <c:v>0</c:v>
                </c:pt>
                <c:pt idx="2134">
                  <c:v>-1.5625E-2</c:v>
                </c:pt>
                <c:pt idx="2135">
                  <c:v>1.5625E-2</c:v>
                </c:pt>
                <c:pt idx="2136">
                  <c:v>0</c:v>
                </c:pt>
                <c:pt idx="2137">
                  <c:v>0</c:v>
                </c:pt>
                <c:pt idx="2138">
                  <c:v>0</c:v>
                </c:pt>
                <c:pt idx="2139">
                  <c:v>-3.125E-2</c:v>
                </c:pt>
                <c:pt idx="2140">
                  <c:v>0</c:v>
                </c:pt>
                <c:pt idx="2141">
                  <c:v>-1.5625E-2</c:v>
                </c:pt>
                <c:pt idx="2142">
                  <c:v>0</c:v>
                </c:pt>
                <c:pt idx="2143">
                  <c:v>1.5625E-2</c:v>
                </c:pt>
                <c:pt idx="2144">
                  <c:v>-1.5625E-2</c:v>
                </c:pt>
                <c:pt idx="2145">
                  <c:v>0</c:v>
                </c:pt>
                <c:pt idx="2146">
                  <c:v>-1.5625E-2</c:v>
                </c:pt>
                <c:pt idx="2147">
                  <c:v>-1.5625E-2</c:v>
                </c:pt>
                <c:pt idx="2148">
                  <c:v>-1.5625E-2</c:v>
                </c:pt>
                <c:pt idx="2149">
                  <c:v>-1.5625E-2</c:v>
                </c:pt>
                <c:pt idx="2150">
                  <c:v>0</c:v>
                </c:pt>
                <c:pt idx="2151">
                  <c:v>-1.5625E-2</c:v>
                </c:pt>
                <c:pt idx="2152">
                  <c:v>0</c:v>
                </c:pt>
                <c:pt idx="2153">
                  <c:v>0</c:v>
                </c:pt>
                <c:pt idx="2154">
                  <c:v>-3.125E-2</c:v>
                </c:pt>
                <c:pt idx="2155">
                  <c:v>0</c:v>
                </c:pt>
                <c:pt idx="2156">
                  <c:v>-3.125E-2</c:v>
                </c:pt>
                <c:pt idx="2157">
                  <c:v>0</c:v>
                </c:pt>
                <c:pt idx="2158">
                  <c:v>0</c:v>
                </c:pt>
                <c:pt idx="2159">
                  <c:v>-1.5625E-2</c:v>
                </c:pt>
                <c:pt idx="2160">
                  <c:v>-1.5625E-2</c:v>
                </c:pt>
                <c:pt idx="2161">
                  <c:v>-1.5625E-2</c:v>
                </c:pt>
                <c:pt idx="2162">
                  <c:v>-1.5625E-2</c:v>
                </c:pt>
                <c:pt idx="2163">
                  <c:v>-1.5625E-2</c:v>
                </c:pt>
                <c:pt idx="2164">
                  <c:v>0</c:v>
                </c:pt>
                <c:pt idx="2165">
                  <c:v>0</c:v>
                </c:pt>
                <c:pt idx="2166">
                  <c:v>-1.5625E-2</c:v>
                </c:pt>
                <c:pt idx="2167">
                  <c:v>0</c:v>
                </c:pt>
                <c:pt idx="2168">
                  <c:v>-1.5625E-2</c:v>
                </c:pt>
                <c:pt idx="2169">
                  <c:v>0</c:v>
                </c:pt>
                <c:pt idx="2170">
                  <c:v>0</c:v>
                </c:pt>
                <c:pt idx="2171">
                  <c:v>0</c:v>
                </c:pt>
                <c:pt idx="2172">
                  <c:v>0</c:v>
                </c:pt>
                <c:pt idx="2173">
                  <c:v>0</c:v>
                </c:pt>
                <c:pt idx="2174">
                  <c:v>0</c:v>
                </c:pt>
                <c:pt idx="2175">
                  <c:v>-1.5625E-2</c:v>
                </c:pt>
                <c:pt idx="2176">
                  <c:v>-1.5625E-2</c:v>
                </c:pt>
                <c:pt idx="2177">
                  <c:v>0</c:v>
                </c:pt>
                <c:pt idx="2178">
                  <c:v>-3.125E-2</c:v>
                </c:pt>
                <c:pt idx="2179">
                  <c:v>0</c:v>
                </c:pt>
                <c:pt idx="2180">
                  <c:v>-1.5625E-2</c:v>
                </c:pt>
                <c:pt idx="2181">
                  <c:v>-1.5625E-2</c:v>
                </c:pt>
                <c:pt idx="2182">
                  <c:v>-1.5625E-2</c:v>
                </c:pt>
                <c:pt idx="2183">
                  <c:v>0</c:v>
                </c:pt>
                <c:pt idx="2184">
                  <c:v>-1.5625E-2</c:v>
                </c:pt>
                <c:pt idx="2185">
                  <c:v>-1.5625E-2</c:v>
                </c:pt>
                <c:pt idx="2186">
                  <c:v>-1.5625E-2</c:v>
                </c:pt>
                <c:pt idx="2187">
                  <c:v>0</c:v>
                </c:pt>
                <c:pt idx="2188">
                  <c:v>-1.5625E-2</c:v>
                </c:pt>
                <c:pt idx="2189">
                  <c:v>-1.5625E-2</c:v>
                </c:pt>
                <c:pt idx="2190">
                  <c:v>-1.5625E-2</c:v>
                </c:pt>
                <c:pt idx="2191">
                  <c:v>-1.5625E-2</c:v>
                </c:pt>
                <c:pt idx="2192">
                  <c:v>0</c:v>
                </c:pt>
                <c:pt idx="2193">
                  <c:v>-1.5625E-2</c:v>
                </c:pt>
                <c:pt idx="2194">
                  <c:v>0</c:v>
                </c:pt>
                <c:pt idx="2195">
                  <c:v>-1.5625E-2</c:v>
                </c:pt>
                <c:pt idx="2196">
                  <c:v>-1.5625E-2</c:v>
                </c:pt>
                <c:pt idx="2197">
                  <c:v>0</c:v>
                </c:pt>
                <c:pt idx="2198">
                  <c:v>-1.5625E-2</c:v>
                </c:pt>
                <c:pt idx="2199">
                  <c:v>0</c:v>
                </c:pt>
                <c:pt idx="2200">
                  <c:v>0</c:v>
                </c:pt>
                <c:pt idx="2201">
                  <c:v>-1.5625E-2</c:v>
                </c:pt>
                <c:pt idx="2202">
                  <c:v>-1.5625E-2</c:v>
                </c:pt>
                <c:pt idx="2203">
                  <c:v>-1.5625E-2</c:v>
                </c:pt>
                <c:pt idx="2204">
                  <c:v>-1.5625E-2</c:v>
                </c:pt>
                <c:pt idx="2205">
                  <c:v>-1.5625E-2</c:v>
                </c:pt>
                <c:pt idx="2206">
                  <c:v>0</c:v>
                </c:pt>
                <c:pt idx="2207">
                  <c:v>-1.5625E-2</c:v>
                </c:pt>
                <c:pt idx="2208">
                  <c:v>-1.5625E-2</c:v>
                </c:pt>
                <c:pt idx="2209">
                  <c:v>0</c:v>
                </c:pt>
                <c:pt idx="2210">
                  <c:v>-1.5625E-2</c:v>
                </c:pt>
                <c:pt idx="2211">
                  <c:v>0</c:v>
                </c:pt>
                <c:pt idx="2212">
                  <c:v>-1.5625E-2</c:v>
                </c:pt>
                <c:pt idx="2213">
                  <c:v>0</c:v>
                </c:pt>
                <c:pt idx="2214">
                  <c:v>0</c:v>
                </c:pt>
                <c:pt idx="2215">
                  <c:v>-1.5625E-2</c:v>
                </c:pt>
                <c:pt idx="2216">
                  <c:v>-1.5625E-2</c:v>
                </c:pt>
                <c:pt idx="2217">
                  <c:v>-1.5625E-2</c:v>
                </c:pt>
                <c:pt idx="2218">
                  <c:v>-1.5625E-2</c:v>
                </c:pt>
                <c:pt idx="2219">
                  <c:v>-1.5625E-2</c:v>
                </c:pt>
                <c:pt idx="2220">
                  <c:v>-3.125E-2</c:v>
                </c:pt>
                <c:pt idx="2221">
                  <c:v>-1.5625E-2</c:v>
                </c:pt>
                <c:pt idx="2222">
                  <c:v>-1.5625E-2</c:v>
                </c:pt>
                <c:pt idx="2223">
                  <c:v>0</c:v>
                </c:pt>
                <c:pt idx="2224">
                  <c:v>-1.5625E-2</c:v>
                </c:pt>
                <c:pt idx="2225">
                  <c:v>-1.5625E-2</c:v>
                </c:pt>
                <c:pt idx="2226">
                  <c:v>1.5625E-2</c:v>
                </c:pt>
                <c:pt idx="2227">
                  <c:v>0</c:v>
                </c:pt>
                <c:pt idx="2228">
                  <c:v>0</c:v>
                </c:pt>
                <c:pt idx="2229">
                  <c:v>1.5625E-2</c:v>
                </c:pt>
                <c:pt idx="2230">
                  <c:v>-1.5625E-2</c:v>
                </c:pt>
                <c:pt idx="2231">
                  <c:v>-1.5625E-2</c:v>
                </c:pt>
                <c:pt idx="2232">
                  <c:v>0</c:v>
                </c:pt>
                <c:pt idx="2233">
                  <c:v>-1.5625E-2</c:v>
                </c:pt>
                <c:pt idx="2234">
                  <c:v>0</c:v>
                </c:pt>
                <c:pt idx="2235">
                  <c:v>-3.125E-2</c:v>
                </c:pt>
                <c:pt idx="2236">
                  <c:v>0</c:v>
                </c:pt>
                <c:pt idx="2237">
                  <c:v>-3.125E-2</c:v>
                </c:pt>
                <c:pt idx="2238">
                  <c:v>-3.125E-2</c:v>
                </c:pt>
                <c:pt idx="2239">
                  <c:v>-1.5625E-2</c:v>
                </c:pt>
                <c:pt idx="2240">
                  <c:v>-3.125E-2</c:v>
                </c:pt>
                <c:pt idx="2241">
                  <c:v>0</c:v>
                </c:pt>
                <c:pt idx="2242">
                  <c:v>-1.5625E-2</c:v>
                </c:pt>
                <c:pt idx="2243">
                  <c:v>0</c:v>
                </c:pt>
                <c:pt idx="2244">
                  <c:v>-1.5625E-2</c:v>
                </c:pt>
                <c:pt idx="2245">
                  <c:v>-1.5625E-2</c:v>
                </c:pt>
                <c:pt idx="2246">
                  <c:v>3.125E-2</c:v>
                </c:pt>
                <c:pt idx="2247">
                  <c:v>-1.5625E-2</c:v>
                </c:pt>
                <c:pt idx="2248">
                  <c:v>-1.5625E-2</c:v>
                </c:pt>
                <c:pt idx="2249">
                  <c:v>0</c:v>
                </c:pt>
                <c:pt idx="2250">
                  <c:v>1.5625E-2</c:v>
                </c:pt>
                <c:pt idx="2251">
                  <c:v>-3.125E-2</c:v>
                </c:pt>
                <c:pt idx="2252">
                  <c:v>6.25E-2</c:v>
                </c:pt>
                <c:pt idx="2253">
                  <c:v>0.171875</c:v>
                </c:pt>
                <c:pt idx="2254">
                  <c:v>0.171875</c:v>
                </c:pt>
                <c:pt idx="2255">
                  <c:v>0.10937500000000008</c:v>
                </c:pt>
                <c:pt idx="2256">
                  <c:v>7.8125E-2</c:v>
                </c:pt>
                <c:pt idx="2257">
                  <c:v>0.15625000000000017</c:v>
                </c:pt>
                <c:pt idx="2258">
                  <c:v>0.25</c:v>
                </c:pt>
                <c:pt idx="2259">
                  <c:v>0.29687500000000033</c:v>
                </c:pt>
                <c:pt idx="2260">
                  <c:v>0.32812500000000033</c:v>
                </c:pt>
                <c:pt idx="2261">
                  <c:v>0.32812500000000033</c:v>
                </c:pt>
                <c:pt idx="2262">
                  <c:v>0.265625</c:v>
                </c:pt>
                <c:pt idx="2263">
                  <c:v>0.140625</c:v>
                </c:pt>
                <c:pt idx="2264">
                  <c:v>0</c:v>
                </c:pt>
                <c:pt idx="2265">
                  <c:v>-0.171875</c:v>
                </c:pt>
                <c:pt idx="2266">
                  <c:v>-0.29687500000000033</c:v>
                </c:pt>
                <c:pt idx="2267">
                  <c:v>-0.35937500000000033</c:v>
                </c:pt>
                <c:pt idx="2268">
                  <c:v>-0.35937500000000033</c:v>
                </c:pt>
              </c:numCache>
            </c:numRef>
          </c:yVal>
        </c:ser>
        <c:axId val="69745280"/>
        <c:axId val="69755264"/>
      </c:scatterChart>
      <c:valAx>
        <c:axId val="69745280"/>
        <c:scaling>
          <c:orientation val="minMax"/>
          <c:max val="1800"/>
          <c:min val="300"/>
        </c:scaling>
        <c:axPos val="b"/>
        <c:numFmt formatCode="General" sourceLinked="1"/>
        <c:tickLblPos val="nextTo"/>
        <c:spPr>
          <a:ln>
            <a:solidFill>
              <a:schemeClr val="bg1"/>
            </a:solidFill>
          </a:ln>
        </c:spPr>
        <c:crossAx val="69755264"/>
        <c:crosses val="autoZero"/>
        <c:crossBetween val="midCat"/>
      </c:valAx>
      <c:valAx>
        <c:axId val="69755264"/>
        <c:scaling>
          <c:orientation val="minMax"/>
        </c:scaling>
        <c:axPos val="l"/>
        <c:majorGridlines>
          <c:spPr>
            <a:ln>
              <a:solidFill>
                <a:schemeClr val="bg1"/>
              </a:solidFill>
              <a:prstDash val="dash"/>
            </a:ln>
          </c:spPr>
        </c:majorGridlines>
        <c:numFmt formatCode="General" sourceLinked="1"/>
        <c:tickLblPos val="nextTo"/>
        <c:spPr>
          <a:ln>
            <a:solidFill>
              <a:schemeClr val="accent1">
                <a:lumMod val="50000"/>
              </a:schemeClr>
            </a:solidFill>
          </a:ln>
        </c:spPr>
        <c:crossAx val="69745280"/>
        <c:crosses val="autoZero"/>
        <c:crossBetween val="midCat"/>
      </c:valAx>
    </c:plotArea>
    <c:plotVisOnly val="1"/>
  </c:chart>
  <c:txPr>
    <a:bodyPr/>
    <a:lstStyle/>
    <a:p>
      <a:pPr>
        <a:defRPr>
          <a:solidFill>
            <a:schemeClr val="bg1"/>
          </a:solidFill>
        </a:defRPr>
      </a:pPr>
      <a:endParaRPr lang="en-US"/>
    </a:p>
  </c:txPr>
  <c:externalData r:id="rId1"/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0.16598706411698541"/>
          <c:y val="8.4757217847769045E-2"/>
          <c:w val="0.71118578927634046"/>
          <c:h val="0.83048556430446197"/>
        </c:manualLayout>
      </c:layout>
      <c:scatterChart>
        <c:scatterStyle val="lineMarker"/>
        <c:ser>
          <c:idx val="0"/>
          <c:order val="0"/>
          <c:tx>
            <c:strRef>
              <c:f>'PFW Graphs'!$N$1</c:f>
              <c:strCache>
                <c:ptCount val="1"/>
                <c:pt idx="0">
                  <c:v>WDNI_Fast</c:v>
                </c:pt>
              </c:strCache>
            </c:strRef>
          </c:tx>
          <c:marker>
            <c:symbol val="none"/>
          </c:marker>
          <c:xVal>
            <c:numRef>
              <c:f>'PFW Graphs'!$B$2:$B$2270</c:f>
              <c:numCache>
                <c:formatCode>General</c:formatCode>
                <c:ptCount val="2269"/>
                <c:pt idx="0">
                  <c:v>100</c:v>
                </c:pt>
                <c:pt idx="1">
                  <c:v>101</c:v>
                </c:pt>
                <c:pt idx="2">
                  <c:v>102</c:v>
                </c:pt>
                <c:pt idx="3">
                  <c:v>103</c:v>
                </c:pt>
                <c:pt idx="4">
                  <c:v>104</c:v>
                </c:pt>
                <c:pt idx="5">
                  <c:v>105</c:v>
                </c:pt>
                <c:pt idx="6">
                  <c:v>106</c:v>
                </c:pt>
                <c:pt idx="7">
                  <c:v>107</c:v>
                </c:pt>
                <c:pt idx="8">
                  <c:v>108</c:v>
                </c:pt>
                <c:pt idx="9">
                  <c:v>109</c:v>
                </c:pt>
                <c:pt idx="10">
                  <c:v>110</c:v>
                </c:pt>
                <c:pt idx="11">
                  <c:v>111</c:v>
                </c:pt>
                <c:pt idx="12">
                  <c:v>112</c:v>
                </c:pt>
                <c:pt idx="13">
                  <c:v>113</c:v>
                </c:pt>
                <c:pt idx="14">
                  <c:v>114</c:v>
                </c:pt>
                <c:pt idx="15">
                  <c:v>115</c:v>
                </c:pt>
                <c:pt idx="16">
                  <c:v>116</c:v>
                </c:pt>
                <c:pt idx="17">
                  <c:v>117</c:v>
                </c:pt>
                <c:pt idx="18">
                  <c:v>118</c:v>
                </c:pt>
                <c:pt idx="19">
                  <c:v>119</c:v>
                </c:pt>
                <c:pt idx="20">
                  <c:v>120</c:v>
                </c:pt>
                <c:pt idx="21">
                  <c:v>121</c:v>
                </c:pt>
                <c:pt idx="22">
                  <c:v>122</c:v>
                </c:pt>
                <c:pt idx="23">
                  <c:v>123</c:v>
                </c:pt>
                <c:pt idx="24">
                  <c:v>124</c:v>
                </c:pt>
                <c:pt idx="25">
                  <c:v>125</c:v>
                </c:pt>
                <c:pt idx="26">
                  <c:v>126</c:v>
                </c:pt>
                <c:pt idx="27">
                  <c:v>127</c:v>
                </c:pt>
                <c:pt idx="28">
                  <c:v>128</c:v>
                </c:pt>
                <c:pt idx="29">
                  <c:v>129</c:v>
                </c:pt>
                <c:pt idx="30">
                  <c:v>130</c:v>
                </c:pt>
                <c:pt idx="31">
                  <c:v>131</c:v>
                </c:pt>
                <c:pt idx="32">
                  <c:v>132</c:v>
                </c:pt>
                <c:pt idx="33">
                  <c:v>133</c:v>
                </c:pt>
                <c:pt idx="34">
                  <c:v>134</c:v>
                </c:pt>
                <c:pt idx="35">
                  <c:v>135</c:v>
                </c:pt>
                <c:pt idx="36">
                  <c:v>136</c:v>
                </c:pt>
                <c:pt idx="37">
                  <c:v>137</c:v>
                </c:pt>
                <c:pt idx="38">
                  <c:v>138</c:v>
                </c:pt>
                <c:pt idx="39">
                  <c:v>139</c:v>
                </c:pt>
                <c:pt idx="40">
                  <c:v>140</c:v>
                </c:pt>
                <c:pt idx="41">
                  <c:v>141</c:v>
                </c:pt>
                <c:pt idx="42">
                  <c:v>142</c:v>
                </c:pt>
                <c:pt idx="43">
                  <c:v>143</c:v>
                </c:pt>
                <c:pt idx="44">
                  <c:v>144</c:v>
                </c:pt>
                <c:pt idx="45">
                  <c:v>145</c:v>
                </c:pt>
                <c:pt idx="46">
                  <c:v>146</c:v>
                </c:pt>
                <c:pt idx="47">
                  <c:v>147</c:v>
                </c:pt>
                <c:pt idx="48">
                  <c:v>148</c:v>
                </c:pt>
                <c:pt idx="49">
                  <c:v>149</c:v>
                </c:pt>
                <c:pt idx="50">
                  <c:v>150</c:v>
                </c:pt>
                <c:pt idx="51">
                  <c:v>151</c:v>
                </c:pt>
                <c:pt idx="52">
                  <c:v>152</c:v>
                </c:pt>
                <c:pt idx="53">
                  <c:v>153</c:v>
                </c:pt>
                <c:pt idx="54">
                  <c:v>154</c:v>
                </c:pt>
                <c:pt idx="55">
                  <c:v>155</c:v>
                </c:pt>
                <c:pt idx="56">
                  <c:v>156</c:v>
                </c:pt>
                <c:pt idx="57">
                  <c:v>157</c:v>
                </c:pt>
                <c:pt idx="58">
                  <c:v>158</c:v>
                </c:pt>
                <c:pt idx="59">
                  <c:v>159</c:v>
                </c:pt>
                <c:pt idx="60">
                  <c:v>160</c:v>
                </c:pt>
                <c:pt idx="61">
                  <c:v>161</c:v>
                </c:pt>
                <c:pt idx="62">
                  <c:v>162</c:v>
                </c:pt>
                <c:pt idx="63">
                  <c:v>163</c:v>
                </c:pt>
                <c:pt idx="64">
                  <c:v>164</c:v>
                </c:pt>
                <c:pt idx="65">
                  <c:v>165</c:v>
                </c:pt>
                <c:pt idx="66">
                  <c:v>166</c:v>
                </c:pt>
                <c:pt idx="67">
                  <c:v>167</c:v>
                </c:pt>
                <c:pt idx="68">
                  <c:v>168</c:v>
                </c:pt>
                <c:pt idx="69">
                  <c:v>169</c:v>
                </c:pt>
                <c:pt idx="70">
                  <c:v>170</c:v>
                </c:pt>
                <c:pt idx="71">
                  <c:v>171</c:v>
                </c:pt>
                <c:pt idx="72">
                  <c:v>172</c:v>
                </c:pt>
                <c:pt idx="73">
                  <c:v>173</c:v>
                </c:pt>
                <c:pt idx="74">
                  <c:v>174</c:v>
                </c:pt>
                <c:pt idx="75">
                  <c:v>175</c:v>
                </c:pt>
                <c:pt idx="76">
                  <c:v>176</c:v>
                </c:pt>
                <c:pt idx="77">
                  <c:v>177</c:v>
                </c:pt>
                <c:pt idx="78">
                  <c:v>178</c:v>
                </c:pt>
                <c:pt idx="79">
                  <c:v>179</c:v>
                </c:pt>
                <c:pt idx="80">
                  <c:v>180</c:v>
                </c:pt>
                <c:pt idx="81">
                  <c:v>181</c:v>
                </c:pt>
                <c:pt idx="82">
                  <c:v>182</c:v>
                </c:pt>
                <c:pt idx="83">
                  <c:v>183</c:v>
                </c:pt>
                <c:pt idx="84">
                  <c:v>184</c:v>
                </c:pt>
                <c:pt idx="85">
                  <c:v>185</c:v>
                </c:pt>
                <c:pt idx="86">
                  <c:v>186</c:v>
                </c:pt>
                <c:pt idx="87">
                  <c:v>187</c:v>
                </c:pt>
                <c:pt idx="88">
                  <c:v>188</c:v>
                </c:pt>
                <c:pt idx="89">
                  <c:v>189</c:v>
                </c:pt>
                <c:pt idx="90">
                  <c:v>190</c:v>
                </c:pt>
                <c:pt idx="91">
                  <c:v>191</c:v>
                </c:pt>
                <c:pt idx="92">
                  <c:v>192</c:v>
                </c:pt>
                <c:pt idx="93">
                  <c:v>193</c:v>
                </c:pt>
                <c:pt idx="94">
                  <c:v>194</c:v>
                </c:pt>
                <c:pt idx="95">
                  <c:v>195</c:v>
                </c:pt>
                <c:pt idx="96">
                  <c:v>196</c:v>
                </c:pt>
                <c:pt idx="97">
                  <c:v>197</c:v>
                </c:pt>
                <c:pt idx="98">
                  <c:v>198</c:v>
                </c:pt>
                <c:pt idx="99">
                  <c:v>199</c:v>
                </c:pt>
                <c:pt idx="100">
                  <c:v>200</c:v>
                </c:pt>
                <c:pt idx="101">
                  <c:v>201</c:v>
                </c:pt>
                <c:pt idx="102">
                  <c:v>202</c:v>
                </c:pt>
                <c:pt idx="103">
                  <c:v>203</c:v>
                </c:pt>
                <c:pt idx="104">
                  <c:v>204</c:v>
                </c:pt>
                <c:pt idx="105">
                  <c:v>205</c:v>
                </c:pt>
                <c:pt idx="106">
                  <c:v>206</c:v>
                </c:pt>
                <c:pt idx="107">
                  <c:v>207</c:v>
                </c:pt>
                <c:pt idx="108">
                  <c:v>208</c:v>
                </c:pt>
                <c:pt idx="109">
                  <c:v>209</c:v>
                </c:pt>
                <c:pt idx="110">
                  <c:v>210</c:v>
                </c:pt>
                <c:pt idx="111">
                  <c:v>211</c:v>
                </c:pt>
                <c:pt idx="112">
                  <c:v>212</c:v>
                </c:pt>
                <c:pt idx="113">
                  <c:v>213</c:v>
                </c:pt>
                <c:pt idx="114">
                  <c:v>214</c:v>
                </c:pt>
                <c:pt idx="115">
                  <c:v>215</c:v>
                </c:pt>
                <c:pt idx="116">
                  <c:v>216</c:v>
                </c:pt>
                <c:pt idx="117">
                  <c:v>217</c:v>
                </c:pt>
                <c:pt idx="118">
                  <c:v>218</c:v>
                </c:pt>
                <c:pt idx="119">
                  <c:v>219</c:v>
                </c:pt>
                <c:pt idx="120">
                  <c:v>220</c:v>
                </c:pt>
                <c:pt idx="121">
                  <c:v>221</c:v>
                </c:pt>
                <c:pt idx="122">
                  <c:v>222</c:v>
                </c:pt>
                <c:pt idx="123">
                  <c:v>223</c:v>
                </c:pt>
                <c:pt idx="124">
                  <c:v>224</c:v>
                </c:pt>
                <c:pt idx="125">
                  <c:v>225</c:v>
                </c:pt>
                <c:pt idx="126">
                  <c:v>226</c:v>
                </c:pt>
                <c:pt idx="127">
                  <c:v>227</c:v>
                </c:pt>
                <c:pt idx="128">
                  <c:v>228</c:v>
                </c:pt>
                <c:pt idx="129">
                  <c:v>229</c:v>
                </c:pt>
                <c:pt idx="130">
                  <c:v>230</c:v>
                </c:pt>
                <c:pt idx="131">
                  <c:v>231</c:v>
                </c:pt>
                <c:pt idx="132">
                  <c:v>232</c:v>
                </c:pt>
                <c:pt idx="133">
                  <c:v>233</c:v>
                </c:pt>
                <c:pt idx="134">
                  <c:v>234</c:v>
                </c:pt>
                <c:pt idx="135">
                  <c:v>235</c:v>
                </c:pt>
                <c:pt idx="136">
                  <c:v>236</c:v>
                </c:pt>
                <c:pt idx="137">
                  <c:v>237</c:v>
                </c:pt>
                <c:pt idx="138">
                  <c:v>238</c:v>
                </c:pt>
                <c:pt idx="139">
                  <c:v>239</c:v>
                </c:pt>
                <c:pt idx="140">
                  <c:v>240</c:v>
                </c:pt>
                <c:pt idx="141">
                  <c:v>241</c:v>
                </c:pt>
                <c:pt idx="142">
                  <c:v>242</c:v>
                </c:pt>
                <c:pt idx="143">
                  <c:v>243</c:v>
                </c:pt>
                <c:pt idx="144">
                  <c:v>244</c:v>
                </c:pt>
                <c:pt idx="145">
                  <c:v>245</c:v>
                </c:pt>
                <c:pt idx="146">
                  <c:v>246</c:v>
                </c:pt>
                <c:pt idx="147">
                  <c:v>247</c:v>
                </c:pt>
                <c:pt idx="148">
                  <c:v>248</c:v>
                </c:pt>
                <c:pt idx="149">
                  <c:v>249</c:v>
                </c:pt>
                <c:pt idx="150">
                  <c:v>250</c:v>
                </c:pt>
                <c:pt idx="151">
                  <c:v>251</c:v>
                </c:pt>
                <c:pt idx="152">
                  <c:v>252</c:v>
                </c:pt>
                <c:pt idx="153">
                  <c:v>253</c:v>
                </c:pt>
                <c:pt idx="154">
                  <c:v>254</c:v>
                </c:pt>
                <c:pt idx="155">
                  <c:v>255</c:v>
                </c:pt>
                <c:pt idx="156">
                  <c:v>256</c:v>
                </c:pt>
                <c:pt idx="157">
                  <c:v>257</c:v>
                </c:pt>
                <c:pt idx="158">
                  <c:v>258</c:v>
                </c:pt>
                <c:pt idx="159">
                  <c:v>259</c:v>
                </c:pt>
                <c:pt idx="160">
                  <c:v>260</c:v>
                </c:pt>
                <c:pt idx="161">
                  <c:v>261</c:v>
                </c:pt>
                <c:pt idx="162">
                  <c:v>262</c:v>
                </c:pt>
                <c:pt idx="163">
                  <c:v>263</c:v>
                </c:pt>
                <c:pt idx="164">
                  <c:v>264</c:v>
                </c:pt>
                <c:pt idx="165">
                  <c:v>265</c:v>
                </c:pt>
                <c:pt idx="166">
                  <c:v>266</c:v>
                </c:pt>
                <c:pt idx="167">
                  <c:v>267</c:v>
                </c:pt>
                <c:pt idx="168">
                  <c:v>268</c:v>
                </c:pt>
                <c:pt idx="169">
                  <c:v>269</c:v>
                </c:pt>
                <c:pt idx="170">
                  <c:v>270</c:v>
                </c:pt>
                <c:pt idx="171">
                  <c:v>271</c:v>
                </c:pt>
                <c:pt idx="172">
                  <c:v>272</c:v>
                </c:pt>
                <c:pt idx="173">
                  <c:v>273</c:v>
                </c:pt>
                <c:pt idx="174">
                  <c:v>274</c:v>
                </c:pt>
                <c:pt idx="175">
                  <c:v>275</c:v>
                </c:pt>
                <c:pt idx="176">
                  <c:v>276</c:v>
                </c:pt>
                <c:pt idx="177">
                  <c:v>277</c:v>
                </c:pt>
                <c:pt idx="178">
                  <c:v>278</c:v>
                </c:pt>
                <c:pt idx="179">
                  <c:v>279</c:v>
                </c:pt>
                <c:pt idx="180">
                  <c:v>280</c:v>
                </c:pt>
                <c:pt idx="181">
                  <c:v>281</c:v>
                </c:pt>
                <c:pt idx="182">
                  <c:v>282</c:v>
                </c:pt>
                <c:pt idx="183">
                  <c:v>283</c:v>
                </c:pt>
                <c:pt idx="184">
                  <c:v>284</c:v>
                </c:pt>
                <c:pt idx="185">
                  <c:v>285</c:v>
                </c:pt>
                <c:pt idx="186">
                  <c:v>286</c:v>
                </c:pt>
                <c:pt idx="187">
                  <c:v>287</c:v>
                </c:pt>
                <c:pt idx="188">
                  <c:v>288</c:v>
                </c:pt>
                <c:pt idx="189">
                  <c:v>289</c:v>
                </c:pt>
                <c:pt idx="190">
                  <c:v>290</c:v>
                </c:pt>
                <c:pt idx="191">
                  <c:v>291</c:v>
                </c:pt>
                <c:pt idx="192">
                  <c:v>292</c:v>
                </c:pt>
                <c:pt idx="193">
                  <c:v>293</c:v>
                </c:pt>
                <c:pt idx="194">
                  <c:v>294</c:v>
                </c:pt>
                <c:pt idx="195">
                  <c:v>295</c:v>
                </c:pt>
                <c:pt idx="196">
                  <c:v>296</c:v>
                </c:pt>
                <c:pt idx="197">
                  <c:v>297</c:v>
                </c:pt>
                <c:pt idx="198">
                  <c:v>298</c:v>
                </c:pt>
                <c:pt idx="199">
                  <c:v>299</c:v>
                </c:pt>
                <c:pt idx="200">
                  <c:v>300</c:v>
                </c:pt>
                <c:pt idx="201">
                  <c:v>301</c:v>
                </c:pt>
                <c:pt idx="202">
                  <c:v>302</c:v>
                </c:pt>
                <c:pt idx="203">
                  <c:v>303</c:v>
                </c:pt>
                <c:pt idx="204">
                  <c:v>304</c:v>
                </c:pt>
                <c:pt idx="205">
                  <c:v>305</c:v>
                </c:pt>
                <c:pt idx="206">
                  <c:v>306</c:v>
                </c:pt>
                <c:pt idx="207">
                  <c:v>307</c:v>
                </c:pt>
                <c:pt idx="208">
                  <c:v>308</c:v>
                </c:pt>
                <c:pt idx="209">
                  <c:v>309</c:v>
                </c:pt>
                <c:pt idx="210">
                  <c:v>310</c:v>
                </c:pt>
                <c:pt idx="211">
                  <c:v>311</c:v>
                </c:pt>
                <c:pt idx="212">
                  <c:v>312</c:v>
                </c:pt>
                <c:pt idx="213">
                  <c:v>313</c:v>
                </c:pt>
                <c:pt idx="214">
                  <c:v>314</c:v>
                </c:pt>
                <c:pt idx="215">
                  <c:v>315</c:v>
                </c:pt>
                <c:pt idx="216">
                  <c:v>316</c:v>
                </c:pt>
                <c:pt idx="217">
                  <c:v>317</c:v>
                </c:pt>
                <c:pt idx="218">
                  <c:v>318</c:v>
                </c:pt>
                <c:pt idx="219">
                  <c:v>319</c:v>
                </c:pt>
                <c:pt idx="220">
                  <c:v>320</c:v>
                </c:pt>
                <c:pt idx="221">
                  <c:v>321</c:v>
                </c:pt>
                <c:pt idx="222">
                  <c:v>322</c:v>
                </c:pt>
                <c:pt idx="223">
                  <c:v>323</c:v>
                </c:pt>
                <c:pt idx="224">
                  <c:v>324</c:v>
                </c:pt>
                <c:pt idx="225">
                  <c:v>325</c:v>
                </c:pt>
                <c:pt idx="226">
                  <c:v>326</c:v>
                </c:pt>
                <c:pt idx="227">
                  <c:v>327</c:v>
                </c:pt>
                <c:pt idx="228">
                  <c:v>328</c:v>
                </c:pt>
                <c:pt idx="229">
                  <c:v>329</c:v>
                </c:pt>
                <c:pt idx="230">
                  <c:v>330</c:v>
                </c:pt>
                <c:pt idx="231">
                  <c:v>331</c:v>
                </c:pt>
                <c:pt idx="232">
                  <c:v>332</c:v>
                </c:pt>
                <c:pt idx="233">
                  <c:v>333</c:v>
                </c:pt>
                <c:pt idx="234">
                  <c:v>334</c:v>
                </c:pt>
                <c:pt idx="235">
                  <c:v>335</c:v>
                </c:pt>
                <c:pt idx="236">
                  <c:v>336</c:v>
                </c:pt>
                <c:pt idx="237">
                  <c:v>337</c:v>
                </c:pt>
                <c:pt idx="238">
                  <c:v>338</c:v>
                </c:pt>
                <c:pt idx="239">
                  <c:v>339</c:v>
                </c:pt>
                <c:pt idx="240">
                  <c:v>340</c:v>
                </c:pt>
                <c:pt idx="241">
                  <c:v>341</c:v>
                </c:pt>
                <c:pt idx="242">
                  <c:v>342</c:v>
                </c:pt>
                <c:pt idx="243">
                  <c:v>343</c:v>
                </c:pt>
                <c:pt idx="244">
                  <c:v>344</c:v>
                </c:pt>
                <c:pt idx="245">
                  <c:v>345</c:v>
                </c:pt>
                <c:pt idx="246">
                  <c:v>346</c:v>
                </c:pt>
                <c:pt idx="247">
                  <c:v>347</c:v>
                </c:pt>
                <c:pt idx="248">
                  <c:v>348</c:v>
                </c:pt>
                <c:pt idx="249">
                  <c:v>349</c:v>
                </c:pt>
                <c:pt idx="250">
                  <c:v>350</c:v>
                </c:pt>
                <c:pt idx="251">
                  <c:v>351</c:v>
                </c:pt>
                <c:pt idx="252">
                  <c:v>352</c:v>
                </c:pt>
                <c:pt idx="253">
                  <c:v>353</c:v>
                </c:pt>
                <c:pt idx="254">
                  <c:v>354</c:v>
                </c:pt>
                <c:pt idx="255">
                  <c:v>355</c:v>
                </c:pt>
                <c:pt idx="256">
                  <c:v>356</c:v>
                </c:pt>
                <c:pt idx="257">
                  <c:v>357</c:v>
                </c:pt>
                <c:pt idx="258">
                  <c:v>358</c:v>
                </c:pt>
                <c:pt idx="259">
                  <c:v>359</c:v>
                </c:pt>
                <c:pt idx="260">
                  <c:v>360</c:v>
                </c:pt>
                <c:pt idx="261">
                  <c:v>361</c:v>
                </c:pt>
                <c:pt idx="262">
                  <c:v>362</c:v>
                </c:pt>
                <c:pt idx="263">
                  <c:v>363</c:v>
                </c:pt>
                <c:pt idx="264">
                  <c:v>364</c:v>
                </c:pt>
                <c:pt idx="265">
                  <c:v>365</c:v>
                </c:pt>
                <c:pt idx="266">
                  <c:v>366</c:v>
                </c:pt>
                <c:pt idx="267">
                  <c:v>367</c:v>
                </c:pt>
                <c:pt idx="268">
                  <c:v>368</c:v>
                </c:pt>
                <c:pt idx="269">
                  <c:v>369</c:v>
                </c:pt>
                <c:pt idx="270">
                  <c:v>370</c:v>
                </c:pt>
                <c:pt idx="271">
                  <c:v>371</c:v>
                </c:pt>
                <c:pt idx="272">
                  <c:v>372</c:v>
                </c:pt>
                <c:pt idx="273">
                  <c:v>373</c:v>
                </c:pt>
                <c:pt idx="274">
                  <c:v>374</c:v>
                </c:pt>
                <c:pt idx="275">
                  <c:v>375</c:v>
                </c:pt>
                <c:pt idx="276">
                  <c:v>376</c:v>
                </c:pt>
                <c:pt idx="277">
                  <c:v>377</c:v>
                </c:pt>
                <c:pt idx="278">
                  <c:v>378</c:v>
                </c:pt>
                <c:pt idx="279">
                  <c:v>379</c:v>
                </c:pt>
                <c:pt idx="280">
                  <c:v>380</c:v>
                </c:pt>
                <c:pt idx="281">
                  <c:v>381</c:v>
                </c:pt>
                <c:pt idx="282">
                  <c:v>382</c:v>
                </c:pt>
                <c:pt idx="283">
                  <c:v>383</c:v>
                </c:pt>
                <c:pt idx="284">
                  <c:v>384</c:v>
                </c:pt>
                <c:pt idx="285">
                  <c:v>385</c:v>
                </c:pt>
                <c:pt idx="286">
                  <c:v>386</c:v>
                </c:pt>
                <c:pt idx="287">
                  <c:v>387</c:v>
                </c:pt>
                <c:pt idx="288">
                  <c:v>388</c:v>
                </c:pt>
                <c:pt idx="289">
                  <c:v>389</c:v>
                </c:pt>
                <c:pt idx="290">
                  <c:v>390</c:v>
                </c:pt>
                <c:pt idx="291">
                  <c:v>391</c:v>
                </c:pt>
                <c:pt idx="292">
                  <c:v>392</c:v>
                </c:pt>
                <c:pt idx="293">
                  <c:v>393</c:v>
                </c:pt>
                <c:pt idx="294">
                  <c:v>394</c:v>
                </c:pt>
                <c:pt idx="295">
                  <c:v>395</c:v>
                </c:pt>
                <c:pt idx="296">
                  <c:v>396</c:v>
                </c:pt>
                <c:pt idx="297">
                  <c:v>397</c:v>
                </c:pt>
                <c:pt idx="298">
                  <c:v>398</c:v>
                </c:pt>
                <c:pt idx="299">
                  <c:v>399</c:v>
                </c:pt>
                <c:pt idx="300">
                  <c:v>400</c:v>
                </c:pt>
                <c:pt idx="301">
                  <c:v>401</c:v>
                </c:pt>
                <c:pt idx="302">
                  <c:v>402</c:v>
                </c:pt>
                <c:pt idx="303">
                  <c:v>403</c:v>
                </c:pt>
                <c:pt idx="304">
                  <c:v>404</c:v>
                </c:pt>
                <c:pt idx="305">
                  <c:v>405</c:v>
                </c:pt>
                <c:pt idx="306">
                  <c:v>406</c:v>
                </c:pt>
                <c:pt idx="307">
                  <c:v>407</c:v>
                </c:pt>
                <c:pt idx="308">
                  <c:v>408</c:v>
                </c:pt>
                <c:pt idx="309">
                  <c:v>409</c:v>
                </c:pt>
                <c:pt idx="310">
                  <c:v>410</c:v>
                </c:pt>
                <c:pt idx="311">
                  <c:v>411</c:v>
                </c:pt>
                <c:pt idx="312">
                  <c:v>412</c:v>
                </c:pt>
                <c:pt idx="313">
                  <c:v>413</c:v>
                </c:pt>
                <c:pt idx="314">
                  <c:v>414</c:v>
                </c:pt>
                <c:pt idx="315">
                  <c:v>415</c:v>
                </c:pt>
                <c:pt idx="316">
                  <c:v>416</c:v>
                </c:pt>
                <c:pt idx="317">
                  <c:v>417</c:v>
                </c:pt>
                <c:pt idx="318">
                  <c:v>418</c:v>
                </c:pt>
                <c:pt idx="319">
                  <c:v>419</c:v>
                </c:pt>
                <c:pt idx="320">
                  <c:v>420</c:v>
                </c:pt>
                <c:pt idx="321">
                  <c:v>421</c:v>
                </c:pt>
                <c:pt idx="322">
                  <c:v>422</c:v>
                </c:pt>
                <c:pt idx="323">
                  <c:v>423</c:v>
                </c:pt>
                <c:pt idx="324">
                  <c:v>424</c:v>
                </c:pt>
                <c:pt idx="325">
                  <c:v>425</c:v>
                </c:pt>
                <c:pt idx="326">
                  <c:v>426</c:v>
                </c:pt>
                <c:pt idx="327">
                  <c:v>427</c:v>
                </c:pt>
                <c:pt idx="328">
                  <c:v>428</c:v>
                </c:pt>
                <c:pt idx="329">
                  <c:v>429</c:v>
                </c:pt>
                <c:pt idx="330">
                  <c:v>430</c:v>
                </c:pt>
                <c:pt idx="331">
                  <c:v>431</c:v>
                </c:pt>
                <c:pt idx="332">
                  <c:v>432</c:v>
                </c:pt>
                <c:pt idx="333">
                  <c:v>433</c:v>
                </c:pt>
                <c:pt idx="334">
                  <c:v>434</c:v>
                </c:pt>
                <c:pt idx="335">
                  <c:v>435</c:v>
                </c:pt>
                <c:pt idx="336">
                  <c:v>436</c:v>
                </c:pt>
                <c:pt idx="337">
                  <c:v>437</c:v>
                </c:pt>
                <c:pt idx="338">
                  <c:v>438</c:v>
                </c:pt>
                <c:pt idx="339">
                  <c:v>439</c:v>
                </c:pt>
                <c:pt idx="340">
                  <c:v>440</c:v>
                </c:pt>
                <c:pt idx="341">
                  <c:v>441</c:v>
                </c:pt>
                <c:pt idx="342">
                  <c:v>442</c:v>
                </c:pt>
                <c:pt idx="343">
                  <c:v>443</c:v>
                </c:pt>
                <c:pt idx="344">
                  <c:v>444</c:v>
                </c:pt>
                <c:pt idx="345">
                  <c:v>445</c:v>
                </c:pt>
                <c:pt idx="346">
                  <c:v>446</c:v>
                </c:pt>
                <c:pt idx="347">
                  <c:v>447</c:v>
                </c:pt>
                <c:pt idx="348">
                  <c:v>448</c:v>
                </c:pt>
                <c:pt idx="349">
                  <c:v>449</c:v>
                </c:pt>
                <c:pt idx="350">
                  <c:v>450</c:v>
                </c:pt>
                <c:pt idx="351">
                  <c:v>451</c:v>
                </c:pt>
                <c:pt idx="352">
                  <c:v>452</c:v>
                </c:pt>
                <c:pt idx="353">
                  <c:v>453</c:v>
                </c:pt>
                <c:pt idx="354">
                  <c:v>454</c:v>
                </c:pt>
                <c:pt idx="355">
                  <c:v>455</c:v>
                </c:pt>
                <c:pt idx="356">
                  <c:v>456</c:v>
                </c:pt>
                <c:pt idx="357">
                  <c:v>457</c:v>
                </c:pt>
                <c:pt idx="358">
                  <c:v>458</c:v>
                </c:pt>
                <c:pt idx="359">
                  <c:v>459</c:v>
                </c:pt>
                <c:pt idx="360">
                  <c:v>460</c:v>
                </c:pt>
                <c:pt idx="361">
                  <c:v>461</c:v>
                </c:pt>
                <c:pt idx="362">
                  <c:v>462</c:v>
                </c:pt>
                <c:pt idx="363">
                  <c:v>463</c:v>
                </c:pt>
                <c:pt idx="364">
                  <c:v>464</c:v>
                </c:pt>
                <c:pt idx="365">
                  <c:v>465</c:v>
                </c:pt>
                <c:pt idx="366">
                  <c:v>466</c:v>
                </c:pt>
                <c:pt idx="367">
                  <c:v>467</c:v>
                </c:pt>
                <c:pt idx="368">
                  <c:v>468</c:v>
                </c:pt>
                <c:pt idx="369">
                  <c:v>469</c:v>
                </c:pt>
                <c:pt idx="370">
                  <c:v>470</c:v>
                </c:pt>
                <c:pt idx="371">
                  <c:v>471</c:v>
                </c:pt>
                <c:pt idx="372">
                  <c:v>472</c:v>
                </c:pt>
                <c:pt idx="373">
                  <c:v>473</c:v>
                </c:pt>
                <c:pt idx="374">
                  <c:v>474</c:v>
                </c:pt>
                <c:pt idx="375">
                  <c:v>475</c:v>
                </c:pt>
                <c:pt idx="376">
                  <c:v>476</c:v>
                </c:pt>
                <c:pt idx="377">
                  <c:v>477</c:v>
                </c:pt>
                <c:pt idx="378">
                  <c:v>478</c:v>
                </c:pt>
                <c:pt idx="379">
                  <c:v>479</c:v>
                </c:pt>
                <c:pt idx="380">
                  <c:v>480</c:v>
                </c:pt>
                <c:pt idx="381">
                  <c:v>481</c:v>
                </c:pt>
                <c:pt idx="382">
                  <c:v>482</c:v>
                </c:pt>
                <c:pt idx="383">
                  <c:v>483</c:v>
                </c:pt>
                <c:pt idx="384">
                  <c:v>484</c:v>
                </c:pt>
                <c:pt idx="385">
                  <c:v>485</c:v>
                </c:pt>
                <c:pt idx="386">
                  <c:v>486</c:v>
                </c:pt>
                <c:pt idx="387">
                  <c:v>487</c:v>
                </c:pt>
                <c:pt idx="388">
                  <c:v>488</c:v>
                </c:pt>
                <c:pt idx="389">
                  <c:v>489</c:v>
                </c:pt>
                <c:pt idx="390">
                  <c:v>490</c:v>
                </c:pt>
                <c:pt idx="391">
                  <c:v>491</c:v>
                </c:pt>
                <c:pt idx="392">
                  <c:v>492</c:v>
                </c:pt>
                <c:pt idx="393">
                  <c:v>493</c:v>
                </c:pt>
                <c:pt idx="394">
                  <c:v>494</c:v>
                </c:pt>
                <c:pt idx="395">
                  <c:v>495</c:v>
                </c:pt>
                <c:pt idx="396">
                  <c:v>496</c:v>
                </c:pt>
                <c:pt idx="397">
                  <c:v>497</c:v>
                </c:pt>
                <c:pt idx="398">
                  <c:v>498</c:v>
                </c:pt>
                <c:pt idx="399">
                  <c:v>499</c:v>
                </c:pt>
                <c:pt idx="400">
                  <c:v>500</c:v>
                </c:pt>
                <c:pt idx="401">
                  <c:v>501</c:v>
                </c:pt>
                <c:pt idx="402">
                  <c:v>502</c:v>
                </c:pt>
                <c:pt idx="403">
                  <c:v>503</c:v>
                </c:pt>
                <c:pt idx="404">
                  <c:v>504</c:v>
                </c:pt>
                <c:pt idx="405">
                  <c:v>505</c:v>
                </c:pt>
                <c:pt idx="406">
                  <c:v>506</c:v>
                </c:pt>
                <c:pt idx="407">
                  <c:v>507</c:v>
                </c:pt>
                <c:pt idx="408">
                  <c:v>508</c:v>
                </c:pt>
                <c:pt idx="409">
                  <c:v>509</c:v>
                </c:pt>
                <c:pt idx="410">
                  <c:v>510</c:v>
                </c:pt>
                <c:pt idx="411">
                  <c:v>511</c:v>
                </c:pt>
                <c:pt idx="412">
                  <c:v>512</c:v>
                </c:pt>
                <c:pt idx="413">
                  <c:v>513</c:v>
                </c:pt>
                <c:pt idx="414">
                  <c:v>514</c:v>
                </c:pt>
                <c:pt idx="415">
                  <c:v>515</c:v>
                </c:pt>
                <c:pt idx="416">
                  <c:v>516</c:v>
                </c:pt>
                <c:pt idx="417">
                  <c:v>517</c:v>
                </c:pt>
                <c:pt idx="418">
                  <c:v>518</c:v>
                </c:pt>
                <c:pt idx="419">
                  <c:v>519</c:v>
                </c:pt>
                <c:pt idx="420">
                  <c:v>520</c:v>
                </c:pt>
                <c:pt idx="421">
                  <c:v>521</c:v>
                </c:pt>
                <c:pt idx="422">
                  <c:v>522</c:v>
                </c:pt>
                <c:pt idx="423">
                  <c:v>523</c:v>
                </c:pt>
                <c:pt idx="424">
                  <c:v>524</c:v>
                </c:pt>
                <c:pt idx="425">
                  <c:v>525</c:v>
                </c:pt>
                <c:pt idx="426">
                  <c:v>526</c:v>
                </c:pt>
                <c:pt idx="427">
                  <c:v>527</c:v>
                </c:pt>
                <c:pt idx="428">
                  <c:v>528</c:v>
                </c:pt>
                <c:pt idx="429">
                  <c:v>529</c:v>
                </c:pt>
                <c:pt idx="430">
                  <c:v>530</c:v>
                </c:pt>
                <c:pt idx="431">
                  <c:v>531</c:v>
                </c:pt>
                <c:pt idx="432">
                  <c:v>532</c:v>
                </c:pt>
                <c:pt idx="433">
                  <c:v>533</c:v>
                </c:pt>
                <c:pt idx="434">
                  <c:v>534</c:v>
                </c:pt>
                <c:pt idx="435">
                  <c:v>535</c:v>
                </c:pt>
                <c:pt idx="436">
                  <c:v>536</c:v>
                </c:pt>
                <c:pt idx="437">
                  <c:v>537</c:v>
                </c:pt>
                <c:pt idx="438">
                  <c:v>538</c:v>
                </c:pt>
                <c:pt idx="439">
                  <c:v>539</c:v>
                </c:pt>
                <c:pt idx="440">
                  <c:v>540</c:v>
                </c:pt>
                <c:pt idx="441">
                  <c:v>541</c:v>
                </c:pt>
                <c:pt idx="442">
                  <c:v>542</c:v>
                </c:pt>
                <c:pt idx="443">
                  <c:v>543</c:v>
                </c:pt>
                <c:pt idx="444">
                  <c:v>544</c:v>
                </c:pt>
                <c:pt idx="445">
                  <c:v>545</c:v>
                </c:pt>
                <c:pt idx="446">
                  <c:v>546</c:v>
                </c:pt>
                <c:pt idx="447">
                  <c:v>547</c:v>
                </c:pt>
                <c:pt idx="448">
                  <c:v>548</c:v>
                </c:pt>
                <c:pt idx="449">
                  <c:v>549</c:v>
                </c:pt>
                <c:pt idx="450">
                  <c:v>550</c:v>
                </c:pt>
                <c:pt idx="451">
                  <c:v>551</c:v>
                </c:pt>
                <c:pt idx="452">
                  <c:v>552</c:v>
                </c:pt>
                <c:pt idx="453">
                  <c:v>553</c:v>
                </c:pt>
                <c:pt idx="454">
                  <c:v>554</c:v>
                </c:pt>
                <c:pt idx="455">
                  <c:v>555</c:v>
                </c:pt>
                <c:pt idx="456">
                  <c:v>556</c:v>
                </c:pt>
                <c:pt idx="457">
                  <c:v>557</c:v>
                </c:pt>
                <c:pt idx="458">
                  <c:v>558</c:v>
                </c:pt>
                <c:pt idx="459">
                  <c:v>559</c:v>
                </c:pt>
                <c:pt idx="460">
                  <c:v>560</c:v>
                </c:pt>
                <c:pt idx="461">
                  <c:v>561</c:v>
                </c:pt>
                <c:pt idx="462">
                  <c:v>562</c:v>
                </c:pt>
                <c:pt idx="463">
                  <c:v>563</c:v>
                </c:pt>
                <c:pt idx="464">
                  <c:v>564</c:v>
                </c:pt>
                <c:pt idx="465">
                  <c:v>565</c:v>
                </c:pt>
                <c:pt idx="466">
                  <c:v>566</c:v>
                </c:pt>
                <c:pt idx="467">
                  <c:v>567</c:v>
                </c:pt>
                <c:pt idx="468">
                  <c:v>568</c:v>
                </c:pt>
                <c:pt idx="469">
                  <c:v>569</c:v>
                </c:pt>
                <c:pt idx="470">
                  <c:v>570</c:v>
                </c:pt>
                <c:pt idx="471">
                  <c:v>571</c:v>
                </c:pt>
                <c:pt idx="472">
                  <c:v>572</c:v>
                </c:pt>
                <c:pt idx="473">
                  <c:v>573</c:v>
                </c:pt>
                <c:pt idx="474">
                  <c:v>574</c:v>
                </c:pt>
                <c:pt idx="475">
                  <c:v>575</c:v>
                </c:pt>
                <c:pt idx="476">
                  <c:v>576</c:v>
                </c:pt>
                <c:pt idx="477">
                  <c:v>577</c:v>
                </c:pt>
                <c:pt idx="478">
                  <c:v>578</c:v>
                </c:pt>
                <c:pt idx="479">
                  <c:v>579</c:v>
                </c:pt>
                <c:pt idx="480">
                  <c:v>580</c:v>
                </c:pt>
                <c:pt idx="481">
                  <c:v>581</c:v>
                </c:pt>
                <c:pt idx="482">
                  <c:v>582</c:v>
                </c:pt>
                <c:pt idx="483">
                  <c:v>583</c:v>
                </c:pt>
                <c:pt idx="484">
                  <c:v>584</c:v>
                </c:pt>
                <c:pt idx="485">
                  <c:v>585</c:v>
                </c:pt>
                <c:pt idx="486">
                  <c:v>586</c:v>
                </c:pt>
                <c:pt idx="487">
                  <c:v>587</c:v>
                </c:pt>
                <c:pt idx="488">
                  <c:v>588</c:v>
                </c:pt>
                <c:pt idx="489">
                  <c:v>589</c:v>
                </c:pt>
                <c:pt idx="490">
                  <c:v>590</c:v>
                </c:pt>
                <c:pt idx="491">
                  <c:v>591</c:v>
                </c:pt>
                <c:pt idx="492">
                  <c:v>592</c:v>
                </c:pt>
                <c:pt idx="493">
                  <c:v>593</c:v>
                </c:pt>
                <c:pt idx="494">
                  <c:v>594</c:v>
                </c:pt>
                <c:pt idx="495">
                  <c:v>595</c:v>
                </c:pt>
                <c:pt idx="496">
                  <c:v>596</c:v>
                </c:pt>
                <c:pt idx="497">
                  <c:v>597</c:v>
                </c:pt>
                <c:pt idx="498">
                  <c:v>598</c:v>
                </c:pt>
                <c:pt idx="499">
                  <c:v>599</c:v>
                </c:pt>
                <c:pt idx="500">
                  <c:v>600</c:v>
                </c:pt>
                <c:pt idx="501">
                  <c:v>601</c:v>
                </c:pt>
                <c:pt idx="502">
                  <c:v>602</c:v>
                </c:pt>
                <c:pt idx="503">
                  <c:v>603</c:v>
                </c:pt>
                <c:pt idx="504">
                  <c:v>604</c:v>
                </c:pt>
                <c:pt idx="505">
                  <c:v>605</c:v>
                </c:pt>
                <c:pt idx="506">
                  <c:v>606</c:v>
                </c:pt>
                <c:pt idx="507">
                  <c:v>607</c:v>
                </c:pt>
                <c:pt idx="508">
                  <c:v>608</c:v>
                </c:pt>
                <c:pt idx="509">
                  <c:v>609</c:v>
                </c:pt>
                <c:pt idx="510">
                  <c:v>610</c:v>
                </c:pt>
                <c:pt idx="511">
                  <c:v>611</c:v>
                </c:pt>
                <c:pt idx="512">
                  <c:v>612</c:v>
                </c:pt>
                <c:pt idx="513">
                  <c:v>613</c:v>
                </c:pt>
                <c:pt idx="514">
                  <c:v>614</c:v>
                </c:pt>
                <c:pt idx="515">
                  <c:v>615</c:v>
                </c:pt>
                <c:pt idx="516">
                  <c:v>616</c:v>
                </c:pt>
                <c:pt idx="517">
                  <c:v>617</c:v>
                </c:pt>
                <c:pt idx="518">
                  <c:v>618</c:v>
                </c:pt>
                <c:pt idx="519">
                  <c:v>619</c:v>
                </c:pt>
                <c:pt idx="520">
                  <c:v>620</c:v>
                </c:pt>
                <c:pt idx="521">
                  <c:v>621</c:v>
                </c:pt>
                <c:pt idx="522">
                  <c:v>622</c:v>
                </c:pt>
                <c:pt idx="523">
                  <c:v>623</c:v>
                </c:pt>
                <c:pt idx="524">
                  <c:v>624</c:v>
                </c:pt>
                <c:pt idx="525">
                  <c:v>625</c:v>
                </c:pt>
                <c:pt idx="526">
                  <c:v>626</c:v>
                </c:pt>
                <c:pt idx="527">
                  <c:v>627</c:v>
                </c:pt>
                <c:pt idx="528">
                  <c:v>628</c:v>
                </c:pt>
                <c:pt idx="529">
                  <c:v>629</c:v>
                </c:pt>
                <c:pt idx="530">
                  <c:v>630</c:v>
                </c:pt>
                <c:pt idx="531">
                  <c:v>631</c:v>
                </c:pt>
                <c:pt idx="532">
                  <c:v>632</c:v>
                </c:pt>
                <c:pt idx="533">
                  <c:v>633</c:v>
                </c:pt>
                <c:pt idx="534">
                  <c:v>634</c:v>
                </c:pt>
                <c:pt idx="535">
                  <c:v>635</c:v>
                </c:pt>
                <c:pt idx="536">
                  <c:v>636</c:v>
                </c:pt>
                <c:pt idx="537">
                  <c:v>637</c:v>
                </c:pt>
                <c:pt idx="538">
                  <c:v>638</c:v>
                </c:pt>
                <c:pt idx="539">
                  <c:v>639</c:v>
                </c:pt>
                <c:pt idx="540">
                  <c:v>640</c:v>
                </c:pt>
                <c:pt idx="541">
                  <c:v>641</c:v>
                </c:pt>
                <c:pt idx="542">
                  <c:v>642</c:v>
                </c:pt>
                <c:pt idx="543">
                  <c:v>643</c:v>
                </c:pt>
                <c:pt idx="544">
                  <c:v>644</c:v>
                </c:pt>
                <c:pt idx="545">
                  <c:v>645</c:v>
                </c:pt>
                <c:pt idx="546">
                  <c:v>646</c:v>
                </c:pt>
                <c:pt idx="547">
                  <c:v>647</c:v>
                </c:pt>
                <c:pt idx="548">
                  <c:v>648</c:v>
                </c:pt>
                <c:pt idx="549">
                  <c:v>649</c:v>
                </c:pt>
                <c:pt idx="550">
                  <c:v>650</c:v>
                </c:pt>
                <c:pt idx="551">
                  <c:v>651</c:v>
                </c:pt>
                <c:pt idx="552">
                  <c:v>652</c:v>
                </c:pt>
                <c:pt idx="553">
                  <c:v>653</c:v>
                </c:pt>
                <c:pt idx="554">
                  <c:v>654</c:v>
                </c:pt>
                <c:pt idx="555">
                  <c:v>655</c:v>
                </c:pt>
                <c:pt idx="556">
                  <c:v>656</c:v>
                </c:pt>
                <c:pt idx="557">
                  <c:v>657</c:v>
                </c:pt>
                <c:pt idx="558">
                  <c:v>658</c:v>
                </c:pt>
                <c:pt idx="559">
                  <c:v>659</c:v>
                </c:pt>
                <c:pt idx="560">
                  <c:v>660</c:v>
                </c:pt>
                <c:pt idx="561">
                  <c:v>661</c:v>
                </c:pt>
                <c:pt idx="562">
                  <c:v>662</c:v>
                </c:pt>
                <c:pt idx="563">
                  <c:v>663</c:v>
                </c:pt>
                <c:pt idx="564">
                  <c:v>664</c:v>
                </c:pt>
                <c:pt idx="565">
                  <c:v>665</c:v>
                </c:pt>
                <c:pt idx="566">
                  <c:v>666</c:v>
                </c:pt>
                <c:pt idx="567">
                  <c:v>667</c:v>
                </c:pt>
                <c:pt idx="568">
                  <c:v>668</c:v>
                </c:pt>
                <c:pt idx="569">
                  <c:v>669</c:v>
                </c:pt>
                <c:pt idx="570">
                  <c:v>670</c:v>
                </c:pt>
                <c:pt idx="571">
                  <c:v>671</c:v>
                </c:pt>
                <c:pt idx="572">
                  <c:v>672</c:v>
                </c:pt>
                <c:pt idx="573">
                  <c:v>673</c:v>
                </c:pt>
                <c:pt idx="574">
                  <c:v>674</c:v>
                </c:pt>
                <c:pt idx="575">
                  <c:v>675</c:v>
                </c:pt>
                <c:pt idx="576">
                  <c:v>676</c:v>
                </c:pt>
                <c:pt idx="577">
                  <c:v>677</c:v>
                </c:pt>
                <c:pt idx="578">
                  <c:v>678</c:v>
                </c:pt>
                <c:pt idx="579">
                  <c:v>679</c:v>
                </c:pt>
                <c:pt idx="580">
                  <c:v>680</c:v>
                </c:pt>
                <c:pt idx="581">
                  <c:v>681</c:v>
                </c:pt>
                <c:pt idx="582">
                  <c:v>682</c:v>
                </c:pt>
                <c:pt idx="583">
                  <c:v>683</c:v>
                </c:pt>
                <c:pt idx="584">
                  <c:v>684</c:v>
                </c:pt>
                <c:pt idx="585">
                  <c:v>685</c:v>
                </c:pt>
                <c:pt idx="586">
                  <c:v>686</c:v>
                </c:pt>
                <c:pt idx="587">
                  <c:v>687</c:v>
                </c:pt>
                <c:pt idx="588">
                  <c:v>688</c:v>
                </c:pt>
                <c:pt idx="589">
                  <c:v>689</c:v>
                </c:pt>
                <c:pt idx="590">
                  <c:v>690</c:v>
                </c:pt>
                <c:pt idx="591">
                  <c:v>691</c:v>
                </c:pt>
                <c:pt idx="592">
                  <c:v>692</c:v>
                </c:pt>
                <c:pt idx="593">
                  <c:v>693</c:v>
                </c:pt>
                <c:pt idx="594">
                  <c:v>694</c:v>
                </c:pt>
                <c:pt idx="595">
                  <c:v>695</c:v>
                </c:pt>
                <c:pt idx="596">
                  <c:v>696</c:v>
                </c:pt>
                <c:pt idx="597">
                  <c:v>697</c:v>
                </c:pt>
                <c:pt idx="598">
                  <c:v>698</c:v>
                </c:pt>
                <c:pt idx="599">
                  <c:v>699</c:v>
                </c:pt>
                <c:pt idx="600">
                  <c:v>700</c:v>
                </c:pt>
                <c:pt idx="601">
                  <c:v>701</c:v>
                </c:pt>
                <c:pt idx="602">
                  <c:v>702</c:v>
                </c:pt>
                <c:pt idx="603">
                  <c:v>703</c:v>
                </c:pt>
                <c:pt idx="604">
                  <c:v>704</c:v>
                </c:pt>
                <c:pt idx="605">
                  <c:v>705</c:v>
                </c:pt>
                <c:pt idx="606">
                  <c:v>706</c:v>
                </c:pt>
                <c:pt idx="607">
                  <c:v>707</c:v>
                </c:pt>
                <c:pt idx="608">
                  <c:v>708</c:v>
                </c:pt>
                <c:pt idx="609">
                  <c:v>709</c:v>
                </c:pt>
                <c:pt idx="610">
                  <c:v>710</c:v>
                </c:pt>
                <c:pt idx="611">
                  <c:v>711</c:v>
                </c:pt>
                <c:pt idx="612">
                  <c:v>712</c:v>
                </c:pt>
                <c:pt idx="613">
                  <c:v>713</c:v>
                </c:pt>
                <c:pt idx="614">
                  <c:v>714</c:v>
                </c:pt>
                <c:pt idx="615">
                  <c:v>715</c:v>
                </c:pt>
                <c:pt idx="616">
                  <c:v>716</c:v>
                </c:pt>
                <c:pt idx="617">
                  <c:v>717</c:v>
                </c:pt>
                <c:pt idx="618">
                  <c:v>718</c:v>
                </c:pt>
                <c:pt idx="619">
                  <c:v>719</c:v>
                </c:pt>
                <c:pt idx="620">
                  <c:v>720</c:v>
                </c:pt>
                <c:pt idx="621">
                  <c:v>721</c:v>
                </c:pt>
                <c:pt idx="622">
                  <c:v>722</c:v>
                </c:pt>
                <c:pt idx="623">
                  <c:v>723</c:v>
                </c:pt>
                <c:pt idx="624">
                  <c:v>724</c:v>
                </c:pt>
                <c:pt idx="625">
                  <c:v>725</c:v>
                </c:pt>
                <c:pt idx="626">
                  <c:v>726</c:v>
                </c:pt>
                <c:pt idx="627">
                  <c:v>727</c:v>
                </c:pt>
                <c:pt idx="628">
                  <c:v>728</c:v>
                </c:pt>
                <c:pt idx="629">
                  <c:v>729</c:v>
                </c:pt>
                <c:pt idx="630">
                  <c:v>730</c:v>
                </c:pt>
                <c:pt idx="631">
                  <c:v>731</c:v>
                </c:pt>
                <c:pt idx="632">
                  <c:v>732</c:v>
                </c:pt>
                <c:pt idx="633">
                  <c:v>733</c:v>
                </c:pt>
                <c:pt idx="634">
                  <c:v>734</c:v>
                </c:pt>
                <c:pt idx="635">
                  <c:v>735</c:v>
                </c:pt>
                <c:pt idx="636">
                  <c:v>736</c:v>
                </c:pt>
                <c:pt idx="637">
                  <c:v>737</c:v>
                </c:pt>
                <c:pt idx="638">
                  <c:v>738</c:v>
                </c:pt>
                <c:pt idx="639">
                  <c:v>739</c:v>
                </c:pt>
                <c:pt idx="640">
                  <c:v>740</c:v>
                </c:pt>
                <c:pt idx="641">
                  <c:v>741</c:v>
                </c:pt>
                <c:pt idx="642">
                  <c:v>742</c:v>
                </c:pt>
                <c:pt idx="643">
                  <c:v>743</c:v>
                </c:pt>
                <c:pt idx="644">
                  <c:v>744</c:v>
                </c:pt>
                <c:pt idx="645">
                  <c:v>745</c:v>
                </c:pt>
                <c:pt idx="646">
                  <c:v>746</c:v>
                </c:pt>
                <c:pt idx="647">
                  <c:v>747</c:v>
                </c:pt>
                <c:pt idx="648">
                  <c:v>748</c:v>
                </c:pt>
                <c:pt idx="649">
                  <c:v>749</c:v>
                </c:pt>
                <c:pt idx="650">
                  <c:v>750</c:v>
                </c:pt>
                <c:pt idx="651">
                  <c:v>751</c:v>
                </c:pt>
                <c:pt idx="652">
                  <c:v>752</c:v>
                </c:pt>
                <c:pt idx="653">
                  <c:v>753</c:v>
                </c:pt>
                <c:pt idx="654">
                  <c:v>754</c:v>
                </c:pt>
                <c:pt idx="655">
                  <c:v>755</c:v>
                </c:pt>
                <c:pt idx="656">
                  <c:v>756</c:v>
                </c:pt>
                <c:pt idx="657">
                  <c:v>757</c:v>
                </c:pt>
                <c:pt idx="658">
                  <c:v>758</c:v>
                </c:pt>
                <c:pt idx="659">
                  <c:v>759</c:v>
                </c:pt>
                <c:pt idx="660">
                  <c:v>760</c:v>
                </c:pt>
                <c:pt idx="661">
                  <c:v>761</c:v>
                </c:pt>
                <c:pt idx="662">
                  <c:v>762</c:v>
                </c:pt>
                <c:pt idx="663">
                  <c:v>763</c:v>
                </c:pt>
                <c:pt idx="664">
                  <c:v>764</c:v>
                </c:pt>
                <c:pt idx="665">
                  <c:v>765</c:v>
                </c:pt>
                <c:pt idx="666">
                  <c:v>766</c:v>
                </c:pt>
                <c:pt idx="667">
                  <c:v>767</c:v>
                </c:pt>
                <c:pt idx="668">
                  <c:v>768</c:v>
                </c:pt>
                <c:pt idx="669">
                  <c:v>769</c:v>
                </c:pt>
                <c:pt idx="670">
                  <c:v>770</c:v>
                </c:pt>
                <c:pt idx="671">
                  <c:v>771</c:v>
                </c:pt>
                <c:pt idx="672">
                  <c:v>772</c:v>
                </c:pt>
                <c:pt idx="673">
                  <c:v>773</c:v>
                </c:pt>
                <c:pt idx="674">
                  <c:v>774</c:v>
                </c:pt>
                <c:pt idx="675">
                  <c:v>775</c:v>
                </c:pt>
                <c:pt idx="676">
                  <c:v>776</c:v>
                </c:pt>
                <c:pt idx="677">
                  <c:v>777</c:v>
                </c:pt>
                <c:pt idx="678">
                  <c:v>778</c:v>
                </c:pt>
                <c:pt idx="679">
                  <c:v>779</c:v>
                </c:pt>
                <c:pt idx="680">
                  <c:v>780</c:v>
                </c:pt>
                <c:pt idx="681">
                  <c:v>781</c:v>
                </c:pt>
                <c:pt idx="682">
                  <c:v>782</c:v>
                </c:pt>
                <c:pt idx="683">
                  <c:v>783</c:v>
                </c:pt>
                <c:pt idx="684">
                  <c:v>784</c:v>
                </c:pt>
                <c:pt idx="685">
                  <c:v>785</c:v>
                </c:pt>
                <c:pt idx="686">
                  <c:v>786</c:v>
                </c:pt>
                <c:pt idx="687">
                  <c:v>787</c:v>
                </c:pt>
                <c:pt idx="688">
                  <c:v>788</c:v>
                </c:pt>
                <c:pt idx="689">
                  <c:v>789</c:v>
                </c:pt>
                <c:pt idx="690">
                  <c:v>790</c:v>
                </c:pt>
                <c:pt idx="691">
                  <c:v>791</c:v>
                </c:pt>
                <c:pt idx="692">
                  <c:v>792</c:v>
                </c:pt>
                <c:pt idx="693">
                  <c:v>793</c:v>
                </c:pt>
                <c:pt idx="694">
                  <c:v>794</c:v>
                </c:pt>
                <c:pt idx="695">
                  <c:v>795</c:v>
                </c:pt>
                <c:pt idx="696">
                  <c:v>796</c:v>
                </c:pt>
                <c:pt idx="697">
                  <c:v>797</c:v>
                </c:pt>
                <c:pt idx="698">
                  <c:v>798</c:v>
                </c:pt>
                <c:pt idx="699">
                  <c:v>799</c:v>
                </c:pt>
                <c:pt idx="700">
                  <c:v>800</c:v>
                </c:pt>
                <c:pt idx="701">
                  <c:v>801</c:v>
                </c:pt>
                <c:pt idx="702">
                  <c:v>802</c:v>
                </c:pt>
                <c:pt idx="703">
                  <c:v>803</c:v>
                </c:pt>
                <c:pt idx="704">
                  <c:v>804</c:v>
                </c:pt>
                <c:pt idx="705">
                  <c:v>805</c:v>
                </c:pt>
                <c:pt idx="706">
                  <c:v>806</c:v>
                </c:pt>
                <c:pt idx="707">
                  <c:v>807</c:v>
                </c:pt>
                <c:pt idx="708">
                  <c:v>808</c:v>
                </c:pt>
                <c:pt idx="709">
                  <c:v>809</c:v>
                </c:pt>
                <c:pt idx="710">
                  <c:v>810</c:v>
                </c:pt>
                <c:pt idx="711">
                  <c:v>811</c:v>
                </c:pt>
                <c:pt idx="712">
                  <c:v>812</c:v>
                </c:pt>
                <c:pt idx="713">
                  <c:v>813</c:v>
                </c:pt>
                <c:pt idx="714">
                  <c:v>814</c:v>
                </c:pt>
                <c:pt idx="715">
                  <c:v>815</c:v>
                </c:pt>
                <c:pt idx="716">
                  <c:v>816</c:v>
                </c:pt>
                <c:pt idx="717">
                  <c:v>817</c:v>
                </c:pt>
                <c:pt idx="718">
                  <c:v>818</c:v>
                </c:pt>
                <c:pt idx="719">
                  <c:v>819</c:v>
                </c:pt>
                <c:pt idx="720">
                  <c:v>820</c:v>
                </c:pt>
                <c:pt idx="721">
                  <c:v>821</c:v>
                </c:pt>
                <c:pt idx="722">
                  <c:v>822</c:v>
                </c:pt>
                <c:pt idx="723">
                  <c:v>823</c:v>
                </c:pt>
                <c:pt idx="724">
                  <c:v>824</c:v>
                </c:pt>
                <c:pt idx="725">
                  <c:v>825</c:v>
                </c:pt>
                <c:pt idx="726">
                  <c:v>826</c:v>
                </c:pt>
                <c:pt idx="727">
                  <c:v>827</c:v>
                </c:pt>
                <c:pt idx="728">
                  <c:v>828</c:v>
                </c:pt>
                <c:pt idx="729">
                  <c:v>829</c:v>
                </c:pt>
                <c:pt idx="730">
                  <c:v>830</c:v>
                </c:pt>
                <c:pt idx="731">
                  <c:v>831</c:v>
                </c:pt>
                <c:pt idx="732">
                  <c:v>832</c:v>
                </c:pt>
                <c:pt idx="733">
                  <c:v>833</c:v>
                </c:pt>
                <c:pt idx="734">
                  <c:v>834</c:v>
                </c:pt>
                <c:pt idx="735">
                  <c:v>835</c:v>
                </c:pt>
                <c:pt idx="736">
                  <c:v>836</c:v>
                </c:pt>
                <c:pt idx="737">
                  <c:v>837</c:v>
                </c:pt>
                <c:pt idx="738">
                  <c:v>838</c:v>
                </c:pt>
                <c:pt idx="739">
                  <c:v>839</c:v>
                </c:pt>
                <c:pt idx="740">
                  <c:v>840</c:v>
                </c:pt>
                <c:pt idx="741">
                  <c:v>841</c:v>
                </c:pt>
                <c:pt idx="742">
                  <c:v>842</c:v>
                </c:pt>
                <c:pt idx="743">
                  <c:v>843</c:v>
                </c:pt>
                <c:pt idx="744">
                  <c:v>844</c:v>
                </c:pt>
                <c:pt idx="745">
                  <c:v>845</c:v>
                </c:pt>
                <c:pt idx="746">
                  <c:v>846</c:v>
                </c:pt>
                <c:pt idx="747">
                  <c:v>847</c:v>
                </c:pt>
                <c:pt idx="748">
                  <c:v>848</c:v>
                </c:pt>
                <c:pt idx="749">
                  <c:v>849</c:v>
                </c:pt>
                <c:pt idx="750">
                  <c:v>850</c:v>
                </c:pt>
                <c:pt idx="751">
                  <c:v>851</c:v>
                </c:pt>
                <c:pt idx="752">
                  <c:v>852</c:v>
                </c:pt>
                <c:pt idx="753">
                  <c:v>853</c:v>
                </c:pt>
                <c:pt idx="754">
                  <c:v>854</c:v>
                </c:pt>
                <c:pt idx="755">
                  <c:v>855</c:v>
                </c:pt>
                <c:pt idx="756">
                  <c:v>856</c:v>
                </c:pt>
                <c:pt idx="757">
                  <c:v>857</c:v>
                </c:pt>
                <c:pt idx="758">
                  <c:v>858</c:v>
                </c:pt>
                <c:pt idx="759">
                  <c:v>859</c:v>
                </c:pt>
                <c:pt idx="760">
                  <c:v>860</c:v>
                </c:pt>
                <c:pt idx="761">
                  <c:v>861</c:v>
                </c:pt>
                <c:pt idx="762">
                  <c:v>862</c:v>
                </c:pt>
                <c:pt idx="763">
                  <c:v>863</c:v>
                </c:pt>
                <c:pt idx="764">
                  <c:v>864</c:v>
                </c:pt>
                <c:pt idx="765">
                  <c:v>865</c:v>
                </c:pt>
                <c:pt idx="766">
                  <c:v>866</c:v>
                </c:pt>
                <c:pt idx="767">
                  <c:v>867</c:v>
                </c:pt>
                <c:pt idx="768">
                  <c:v>868</c:v>
                </c:pt>
                <c:pt idx="769">
                  <c:v>869</c:v>
                </c:pt>
                <c:pt idx="770">
                  <c:v>870</c:v>
                </c:pt>
                <c:pt idx="771">
                  <c:v>871</c:v>
                </c:pt>
                <c:pt idx="772">
                  <c:v>872</c:v>
                </c:pt>
                <c:pt idx="773">
                  <c:v>873</c:v>
                </c:pt>
                <c:pt idx="774">
                  <c:v>874</c:v>
                </c:pt>
                <c:pt idx="775">
                  <c:v>875</c:v>
                </c:pt>
                <c:pt idx="776">
                  <c:v>876</c:v>
                </c:pt>
                <c:pt idx="777">
                  <c:v>877</c:v>
                </c:pt>
                <c:pt idx="778">
                  <c:v>878</c:v>
                </c:pt>
                <c:pt idx="779">
                  <c:v>879</c:v>
                </c:pt>
                <c:pt idx="780">
                  <c:v>880</c:v>
                </c:pt>
                <c:pt idx="781">
                  <c:v>881</c:v>
                </c:pt>
                <c:pt idx="782">
                  <c:v>882</c:v>
                </c:pt>
                <c:pt idx="783">
                  <c:v>883</c:v>
                </c:pt>
                <c:pt idx="784">
                  <c:v>884</c:v>
                </c:pt>
                <c:pt idx="785">
                  <c:v>885</c:v>
                </c:pt>
                <c:pt idx="786">
                  <c:v>886</c:v>
                </c:pt>
                <c:pt idx="787">
                  <c:v>887</c:v>
                </c:pt>
                <c:pt idx="788">
                  <c:v>888</c:v>
                </c:pt>
                <c:pt idx="789">
                  <c:v>889</c:v>
                </c:pt>
                <c:pt idx="790">
                  <c:v>890</c:v>
                </c:pt>
                <c:pt idx="791">
                  <c:v>891</c:v>
                </c:pt>
                <c:pt idx="792">
                  <c:v>892</c:v>
                </c:pt>
                <c:pt idx="793">
                  <c:v>893</c:v>
                </c:pt>
                <c:pt idx="794">
                  <c:v>894</c:v>
                </c:pt>
                <c:pt idx="795">
                  <c:v>895</c:v>
                </c:pt>
                <c:pt idx="796">
                  <c:v>896</c:v>
                </c:pt>
                <c:pt idx="797">
                  <c:v>897</c:v>
                </c:pt>
                <c:pt idx="798">
                  <c:v>898</c:v>
                </c:pt>
                <c:pt idx="799">
                  <c:v>899</c:v>
                </c:pt>
                <c:pt idx="800">
                  <c:v>900</c:v>
                </c:pt>
                <c:pt idx="801">
                  <c:v>901</c:v>
                </c:pt>
                <c:pt idx="802">
                  <c:v>902</c:v>
                </c:pt>
                <c:pt idx="803">
                  <c:v>903</c:v>
                </c:pt>
                <c:pt idx="804">
                  <c:v>904</c:v>
                </c:pt>
                <c:pt idx="805">
                  <c:v>905</c:v>
                </c:pt>
                <c:pt idx="806">
                  <c:v>906</c:v>
                </c:pt>
                <c:pt idx="807">
                  <c:v>907</c:v>
                </c:pt>
                <c:pt idx="808">
                  <c:v>908</c:v>
                </c:pt>
                <c:pt idx="809">
                  <c:v>909</c:v>
                </c:pt>
                <c:pt idx="810">
                  <c:v>910</c:v>
                </c:pt>
                <c:pt idx="811">
                  <c:v>911</c:v>
                </c:pt>
                <c:pt idx="812">
                  <c:v>912</c:v>
                </c:pt>
                <c:pt idx="813">
                  <c:v>913</c:v>
                </c:pt>
                <c:pt idx="814">
                  <c:v>914</c:v>
                </c:pt>
                <c:pt idx="815">
                  <c:v>915</c:v>
                </c:pt>
                <c:pt idx="816">
                  <c:v>916</c:v>
                </c:pt>
                <c:pt idx="817">
                  <c:v>917</c:v>
                </c:pt>
                <c:pt idx="818">
                  <c:v>918</c:v>
                </c:pt>
                <c:pt idx="819">
                  <c:v>919</c:v>
                </c:pt>
                <c:pt idx="820">
                  <c:v>920</c:v>
                </c:pt>
                <c:pt idx="821">
                  <c:v>921</c:v>
                </c:pt>
                <c:pt idx="822">
                  <c:v>922</c:v>
                </c:pt>
                <c:pt idx="823">
                  <c:v>923</c:v>
                </c:pt>
                <c:pt idx="824">
                  <c:v>924</c:v>
                </c:pt>
                <c:pt idx="825">
                  <c:v>925</c:v>
                </c:pt>
                <c:pt idx="826">
                  <c:v>926</c:v>
                </c:pt>
                <c:pt idx="827">
                  <c:v>927</c:v>
                </c:pt>
                <c:pt idx="828">
                  <c:v>928</c:v>
                </c:pt>
                <c:pt idx="829">
                  <c:v>929</c:v>
                </c:pt>
                <c:pt idx="830">
                  <c:v>930</c:v>
                </c:pt>
                <c:pt idx="831">
                  <c:v>931</c:v>
                </c:pt>
                <c:pt idx="832">
                  <c:v>932</c:v>
                </c:pt>
                <c:pt idx="833">
                  <c:v>933</c:v>
                </c:pt>
                <c:pt idx="834">
                  <c:v>934</c:v>
                </c:pt>
                <c:pt idx="835">
                  <c:v>935</c:v>
                </c:pt>
                <c:pt idx="836">
                  <c:v>936</c:v>
                </c:pt>
                <c:pt idx="837">
                  <c:v>937</c:v>
                </c:pt>
                <c:pt idx="838">
                  <c:v>938</c:v>
                </c:pt>
                <c:pt idx="839">
                  <c:v>939</c:v>
                </c:pt>
                <c:pt idx="840">
                  <c:v>940</c:v>
                </c:pt>
                <c:pt idx="841">
                  <c:v>941</c:v>
                </c:pt>
                <c:pt idx="842">
                  <c:v>942</c:v>
                </c:pt>
                <c:pt idx="843">
                  <c:v>943</c:v>
                </c:pt>
                <c:pt idx="844">
                  <c:v>944</c:v>
                </c:pt>
                <c:pt idx="845">
                  <c:v>945</c:v>
                </c:pt>
                <c:pt idx="846">
                  <c:v>946</c:v>
                </c:pt>
                <c:pt idx="847">
                  <c:v>947</c:v>
                </c:pt>
                <c:pt idx="848">
                  <c:v>948</c:v>
                </c:pt>
                <c:pt idx="849">
                  <c:v>949</c:v>
                </c:pt>
                <c:pt idx="850">
                  <c:v>950</c:v>
                </c:pt>
                <c:pt idx="851">
                  <c:v>951</c:v>
                </c:pt>
                <c:pt idx="852">
                  <c:v>952</c:v>
                </c:pt>
                <c:pt idx="853">
                  <c:v>953</c:v>
                </c:pt>
                <c:pt idx="854">
                  <c:v>954</c:v>
                </c:pt>
                <c:pt idx="855">
                  <c:v>955</c:v>
                </c:pt>
                <c:pt idx="856">
                  <c:v>956</c:v>
                </c:pt>
                <c:pt idx="857">
                  <c:v>957</c:v>
                </c:pt>
                <c:pt idx="858">
                  <c:v>958</c:v>
                </c:pt>
                <c:pt idx="859">
                  <c:v>959</c:v>
                </c:pt>
                <c:pt idx="860">
                  <c:v>960</c:v>
                </c:pt>
                <c:pt idx="861">
                  <c:v>961</c:v>
                </c:pt>
                <c:pt idx="862">
                  <c:v>962</c:v>
                </c:pt>
                <c:pt idx="863">
                  <c:v>963</c:v>
                </c:pt>
                <c:pt idx="864">
                  <c:v>964</c:v>
                </c:pt>
                <c:pt idx="865">
                  <c:v>965</c:v>
                </c:pt>
                <c:pt idx="866">
                  <c:v>966</c:v>
                </c:pt>
                <c:pt idx="867">
                  <c:v>967</c:v>
                </c:pt>
                <c:pt idx="868">
                  <c:v>968</c:v>
                </c:pt>
                <c:pt idx="869">
                  <c:v>969</c:v>
                </c:pt>
                <c:pt idx="870">
                  <c:v>970</c:v>
                </c:pt>
                <c:pt idx="871">
                  <c:v>971</c:v>
                </c:pt>
                <c:pt idx="872">
                  <c:v>972</c:v>
                </c:pt>
                <c:pt idx="873">
                  <c:v>973</c:v>
                </c:pt>
                <c:pt idx="874">
                  <c:v>974</c:v>
                </c:pt>
                <c:pt idx="875">
                  <c:v>975</c:v>
                </c:pt>
                <c:pt idx="876">
                  <c:v>976</c:v>
                </c:pt>
                <c:pt idx="877">
                  <c:v>977</c:v>
                </c:pt>
                <c:pt idx="878">
                  <c:v>978</c:v>
                </c:pt>
                <c:pt idx="879">
                  <c:v>979</c:v>
                </c:pt>
                <c:pt idx="880">
                  <c:v>980</c:v>
                </c:pt>
                <c:pt idx="881">
                  <c:v>981</c:v>
                </c:pt>
                <c:pt idx="882">
                  <c:v>982</c:v>
                </c:pt>
                <c:pt idx="883">
                  <c:v>983</c:v>
                </c:pt>
                <c:pt idx="884">
                  <c:v>984</c:v>
                </c:pt>
                <c:pt idx="885">
                  <c:v>985</c:v>
                </c:pt>
                <c:pt idx="886">
                  <c:v>986</c:v>
                </c:pt>
                <c:pt idx="887">
                  <c:v>987</c:v>
                </c:pt>
                <c:pt idx="888">
                  <c:v>988</c:v>
                </c:pt>
                <c:pt idx="889">
                  <c:v>989</c:v>
                </c:pt>
                <c:pt idx="890">
                  <c:v>990</c:v>
                </c:pt>
                <c:pt idx="891">
                  <c:v>991</c:v>
                </c:pt>
                <c:pt idx="892">
                  <c:v>992</c:v>
                </c:pt>
                <c:pt idx="893">
                  <c:v>993</c:v>
                </c:pt>
                <c:pt idx="894">
                  <c:v>994</c:v>
                </c:pt>
                <c:pt idx="895">
                  <c:v>995</c:v>
                </c:pt>
                <c:pt idx="896">
                  <c:v>996</c:v>
                </c:pt>
                <c:pt idx="897">
                  <c:v>997</c:v>
                </c:pt>
                <c:pt idx="898">
                  <c:v>998</c:v>
                </c:pt>
                <c:pt idx="899">
                  <c:v>999</c:v>
                </c:pt>
                <c:pt idx="900">
                  <c:v>1000</c:v>
                </c:pt>
                <c:pt idx="901">
                  <c:v>1001</c:v>
                </c:pt>
                <c:pt idx="902">
                  <c:v>1002</c:v>
                </c:pt>
                <c:pt idx="903">
                  <c:v>1003</c:v>
                </c:pt>
                <c:pt idx="904">
                  <c:v>1004</c:v>
                </c:pt>
                <c:pt idx="905">
                  <c:v>1005</c:v>
                </c:pt>
                <c:pt idx="906">
                  <c:v>1006</c:v>
                </c:pt>
                <c:pt idx="907">
                  <c:v>1007</c:v>
                </c:pt>
                <c:pt idx="908">
                  <c:v>1008</c:v>
                </c:pt>
                <c:pt idx="909">
                  <c:v>1009</c:v>
                </c:pt>
                <c:pt idx="910">
                  <c:v>1010</c:v>
                </c:pt>
                <c:pt idx="911">
                  <c:v>1011</c:v>
                </c:pt>
                <c:pt idx="912">
                  <c:v>1012</c:v>
                </c:pt>
                <c:pt idx="913">
                  <c:v>1013</c:v>
                </c:pt>
                <c:pt idx="914">
                  <c:v>1014</c:v>
                </c:pt>
                <c:pt idx="915">
                  <c:v>1015</c:v>
                </c:pt>
                <c:pt idx="916">
                  <c:v>1016</c:v>
                </c:pt>
                <c:pt idx="917">
                  <c:v>1017</c:v>
                </c:pt>
                <c:pt idx="918">
                  <c:v>1018</c:v>
                </c:pt>
                <c:pt idx="919">
                  <c:v>1019</c:v>
                </c:pt>
                <c:pt idx="920">
                  <c:v>1020</c:v>
                </c:pt>
                <c:pt idx="921">
                  <c:v>1021</c:v>
                </c:pt>
                <c:pt idx="922">
                  <c:v>1022</c:v>
                </c:pt>
                <c:pt idx="923">
                  <c:v>1023</c:v>
                </c:pt>
                <c:pt idx="924">
                  <c:v>1024</c:v>
                </c:pt>
                <c:pt idx="925">
                  <c:v>1025</c:v>
                </c:pt>
                <c:pt idx="926">
                  <c:v>1026</c:v>
                </c:pt>
                <c:pt idx="927">
                  <c:v>1027</c:v>
                </c:pt>
                <c:pt idx="928">
                  <c:v>1028</c:v>
                </c:pt>
                <c:pt idx="929">
                  <c:v>1029</c:v>
                </c:pt>
                <c:pt idx="930">
                  <c:v>1030</c:v>
                </c:pt>
                <c:pt idx="931">
                  <c:v>1031</c:v>
                </c:pt>
                <c:pt idx="932">
                  <c:v>1032</c:v>
                </c:pt>
                <c:pt idx="933">
                  <c:v>1033</c:v>
                </c:pt>
                <c:pt idx="934">
                  <c:v>1034</c:v>
                </c:pt>
                <c:pt idx="935">
                  <c:v>1035</c:v>
                </c:pt>
                <c:pt idx="936">
                  <c:v>1036</c:v>
                </c:pt>
                <c:pt idx="937">
                  <c:v>1037</c:v>
                </c:pt>
                <c:pt idx="938">
                  <c:v>1038</c:v>
                </c:pt>
                <c:pt idx="939">
                  <c:v>1039</c:v>
                </c:pt>
                <c:pt idx="940">
                  <c:v>1040</c:v>
                </c:pt>
                <c:pt idx="941">
                  <c:v>1041</c:v>
                </c:pt>
                <c:pt idx="942">
                  <c:v>1042</c:v>
                </c:pt>
                <c:pt idx="943">
                  <c:v>1043</c:v>
                </c:pt>
                <c:pt idx="944">
                  <c:v>1044</c:v>
                </c:pt>
                <c:pt idx="945">
                  <c:v>1045</c:v>
                </c:pt>
                <c:pt idx="946">
                  <c:v>1046</c:v>
                </c:pt>
                <c:pt idx="947">
                  <c:v>1047</c:v>
                </c:pt>
                <c:pt idx="948">
                  <c:v>1048</c:v>
                </c:pt>
                <c:pt idx="949">
                  <c:v>1049</c:v>
                </c:pt>
                <c:pt idx="950">
                  <c:v>1050</c:v>
                </c:pt>
                <c:pt idx="951">
                  <c:v>1051</c:v>
                </c:pt>
                <c:pt idx="952">
                  <c:v>1052</c:v>
                </c:pt>
                <c:pt idx="953">
                  <c:v>1053</c:v>
                </c:pt>
                <c:pt idx="954">
                  <c:v>1054</c:v>
                </c:pt>
                <c:pt idx="955">
                  <c:v>1055</c:v>
                </c:pt>
                <c:pt idx="956">
                  <c:v>1056</c:v>
                </c:pt>
                <c:pt idx="957">
                  <c:v>1057</c:v>
                </c:pt>
                <c:pt idx="958">
                  <c:v>1058</c:v>
                </c:pt>
                <c:pt idx="959">
                  <c:v>1059</c:v>
                </c:pt>
                <c:pt idx="960">
                  <c:v>1060</c:v>
                </c:pt>
                <c:pt idx="961">
                  <c:v>1061</c:v>
                </c:pt>
                <c:pt idx="962">
                  <c:v>1062</c:v>
                </c:pt>
                <c:pt idx="963">
                  <c:v>1063</c:v>
                </c:pt>
                <c:pt idx="964">
                  <c:v>1064</c:v>
                </c:pt>
                <c:pt idx="965">
                  <c:v>1065</c:v>
                </c:pt>
                <c:pt idx="966">
                  <c:v>1066</c:v>
                </c:pt>
                <c:pt idx="967">
                  <c:v>1067</c:v>
                </c:pt>
                <c:pt idx="968">
                  <c:v>1068</c:v>
                </c:pt>
                <c:pt idx="969">
                  <c:v>1069</c:v>
                </c:pt>
                <c:pt idx="970">
                  <c:v>1070</c:v>
                </c:pt>
                <c:pt idx="971">
                  <c:v>1071</c:v>
                </c:pt>
                <c:pt idx="972">
                  <c:v>1072</c:v>
                </c:pt>
                <c:pt idx="973">
                  <c:v>1073</c:v>
                </c:pt>
                <c:pt idx="974">
                  <c:v>1074</c:v>
                </c:pt>
                <c:pt idx="975">
                  <c:v>1075</c:v>
                </c:pt>
                <c:pt idx="976">
                  <c:v>1076</c:v>
                </c:pt>
                <c:pt idx="977">
                  <c:v>1077</c:v>
                </c:pt>
                <c:pt idx="978">
                  <c:v>1078</c:v>
                </c:pt>
                <c:pt idx="979">
                  <c:v>1079</c:v>
                </c:pt>
                <c:pt idx="980">
                  <c:v>1080</c:v>
                </c:pt>
                <c:pt idx="981">
                  <c:v>1081</c:v>
                </c:pt>
                <c:pt idx="982">
                  <c:v>1082</c:v>
                </c:pt>
                <c:pt idx="983">
                  <c:v>1083</c:v>
                </c:pt>
                <c:pt idx="984">
                  <c:v>1084</c:v>
                </c:pt>
                <c:pt idx="985">
                  <c:v>1085</c:v>
                </c:pt>
                <c:pt idx="986">
                  <c:v>1086</c:v>
                </c:pt>
                <c:pt idx="987">
                  <c:v>1087</c:v>
                </c:pt>
                <c:pt idx="988">
                  <c:v>1088</c:v>
                </c:pt>
                <c:pt idx="989">
                  <c:v>1089</c:v>
                </c:pt>
                <c:pt idx="990">
                  <c:v>1090</c:v>
                </c:pt>
                <c:pt idx="991">
                  <c:v>1091</c:v>
                </c:pt>
                <c:pt idx="992">
                  <c:v>1092</c:v>
                </c:pt>
                <c:pt idx="993">
                  <c:v>1093</c:v>
                </c:pt>
                <c:pt idx="994">
                  <c:v>1094</c:v>
                </c:pt>
                <c:pt idx="995">
                  <c:v>1095</c:v>
                </c:pt>
                <c:pt idx="996">
                  <c:v>1096</c:v>
                </c:pt>
                <c:pt idx="997">
                  <c:v>1097</c:v>
                </c:pt>
                <c:pt idx="998">
                  <c:v>1098</c:v>
                </c:pt>
                <c:pt idx="999">
                  <c:v>1099</c:v>
                </c:pt>
                <c:pt idx="1000">
                  <c:v>1100</c:v>
                </c:pt>
                <c:pt idx="1001">
                  <c:v>1101</c:v>
                </c:pt>
                <c:pt idx="1002">
                  <c:v>1102</c:v>
                </c:pt>
                <c:pt idx="1003">
                  <c:v>1103</c:v>
                </c:pt>
                <c:pt idx="1004">
                  <c:v>1104</c:v>
                </c:pt>
                <c:pt idx="1005">
                  <c:v>1105</c:v>
                </c:pt>
                <c:pt idx="1006">
                  <c:v>1106</c:v>
                </c:pt>
                <c:pt idx="1007">
                  <c:v>1107</c:v>
                </c:pt>
                <c:pt idx="1008">
                  <c:v>1108</c:v>
                </c:pt>
                <c:pt idx="1009">
                  <c:v>1109</c:v>
                </c:pt>
                <c:pt idx="1010">
                  <c:v>1110</c:v>
                </c:pt>
                <c:pt idx="1011">
                  <c:v>1111</c:v>
                </c:pt>
                <c:pt idx="1012">
                  <c:v>1112</c:v>
                </c:pt>
                <c:pt idx="1013">
                  <c:v>1113</c:v>
                </c:pt>
                <c:pt idx="1014">
                  <c:v>1114</c:v>
                </c:pt>
                <c:pt idx="1015">
                  <c:v>1115</c:v>
                </c:pt>
                <c:pt idx="1016">
                  <c:v>1116</c:v>
                </c:pt>
                <c:pt idx="1017">
                  <c:v>1117</c:v>
                </c:pt>
                <c:pt idx="1018">
                  <c:v>1118</c:v>
                </c:pt>
                <c:pt idx="1019">
                  <c:v>1119</c:v>
                </c:pt>
                <c:pt idx="1020">
                  <c:v>1120</c:v>
                </c:pt>
                <c:pt idx="1021">
                  <c:v>1121</c:v>
                </c:pt>
                <c:pt idx="1022">
                  <c:v>1122</c:v>
                </c:pt>
                <c:pt idx="1023">
                  <c:v>1123</c:v>
                </c:pt>
                <c:pt idx="1024">
                  <c:v>1124</c:v>
                </c:pt>
                <c:pt idx="1025">
                  <c:v>1125</c:v>
                </c:pt>
                <c:pt idx="1026">
                  <c:v>1126</c:v>
                </c:pt>
                <c:pt idx="1027">
                  <c:v>1127</c:v>
                </c:pt>
                <c:pt idx="1028">
                  <c:v>1128</c:v>
                </c:pt>
                <c:pt idx="1029">
                  <c:v>1129</c:v>
                </c:pt>
                <c:pt idx="1030">
                  <c:v>1130</c:v>
                </c:pt>
                <c:pt idx="1031">
                  <c:v>1131</c:v>
                </c:pt>
                <c:pt idx="1032">
                  <c:v>1132</c:v>
                </c:pt>
                <c:pt idx="1033">
                  <c:v>1133</c:v>
                </c:pt>
                <c:pt idx="1034">
                  <c:v>1134</c:v>
                </c:pt>
                <c:pt idx="1035">
                  <c:v>1135</c:v>
                </c:pt>
                <c:pt idx="1036">
                  <c:v>1136</c:v>
                </c:pt>
                <c:pt idx="1037">
                  <c:v>1137</c:v>
                </c:pt>
                <c:pt idx="1038">
                  <c:v>1138</c:v>
                </c:pt>
                <c:pt idx="1039">
                  <c:v>1139</c:v>
                </c:pt>
                <c:pt idx="1040">
                  <c:v>1140</c:v>
                </c:pt>
                <c:pt idx="1041">
                  <c:v>1141</c:v>
                </c:pt>
                <c:pt idx="1042">
                  <c:v>1142</c:v>
                </c:pt>
                <c:pt idx="1043">
                  <c:v>1143</c:v>
                </c:pt>
                <c:pt idx="1044">
                  <c:v>1144</c:v>
                </c:pt>
                <c:pt idx="1045">
                  <c:v>1145</c:v>
                </c:pt>
                <c:pt idx="1046">
                  <c:v>1146</c:v>
                </c:pt>
                <c:pt idx="1047">
                  <c:v>1147</c:v>
                </c:pt>
                <c:pt idx="1048">
                  <c:v>1148</c:v>
                </c:pt>
                <c:pt idx="1049">
                  <c:v>1149</c:v>
                </c:pt>
                <c:pt idx="1050">
                  <c:v>1150</c:v>
                </c:pt>
                <c:pt idx="1051">
                  <c:v>1151</c:v>
                </c:pt>
                <c:pt idx="1052">
                  <c:v>1152</c:v>
                </c:pt>
                <c:pt idx="1053">
                  <c:v>1153</c:v>
                </c:pt>
                <c:pt idx="1054">
                  <c:v>1154</c:v>
                </c:pt>
                <c:pt idx="1055">
                  <c:v>1155</c:v>
                </c:pt>
                <c:pt idx="1056">
                  <c:v>1156</c:v>
                </c:pt>
                <c:pt idx="1057">
                  <c:v>1157</c:v>
                </c:pt>
                <c:pt idx="1058">
                  <c:v>1158</c:v>
                </c:pt>
                <c:pt idx="1059">
                  <c:v>1159</c:v>
                </c:pt>
                <c:pt idx="1060">
                  <c:v>1160</c:v>
                </c:pt>
                <c:pt idx="1061">
                  <c:v>1161</c:v>
                </c:pt>
                <c:pt idx="1062">
                  <c:v>1162</c:v>
                </c:pt>
                <c:pt idx="1063">
                  <c:v>1163</c:v>
                </c:pt>
                <c:pt idx="1064">
                  <c:v>1164</c:v>
                </c:pt>
                <c:pt idx="1065">
                  <c:v>1165</c:v>
                </c:pt>
                <c:pt idx="1066">
                  <c:v>1166</c:v>
                </c:pt>
                <c:pt idx="1067">
                  <c:v>1167</c:v>
                </c:pt>
                <c:pt idx="1068">
                  <c:v>1168</c:v>
                </c:pt>
                <c:pt idx="1069">
                  <c:v>1169</c:v>
                </c:pt>
                <c:pt idx="1070">
                  <c:v>1170</c:v>
                </c:pt>
                <c:pt idx="1071">
                  <c:v>1171</c:v>
                </c:pt>
                <c:pt idx="1072">
                  <c:v>1172</c:v>
                </c:pt>
                <c:pt idx="1073">
                  <c:v>1173</c:v>
                </c:pt>
                <c:pt idx="1074">
                  <c:v>1174</c:v>
                </c:pt>
                <c:pt idx="1075">
                  <c:v>1175</c:v>
                </c:pt>
                <c:pt idx="1076">
                  <c:v>1176</c:v>
                </c:pt>
                <c:pt idx="1077">
                  <c:v>1177</c:v>
                </c:pt>
                <c:pt idx="1078">
                  <c:v>1178</c:v>
                </c:pt>
                <c:pt idx="1079">
                  <c:v>1179</c:v>
                </c:pt>
                <c:pt idx="1080">
                  <c:v>1180</c:v>
                </c:pt>
                <c:pt idx="1081">
                  <c:v>1181</c:v>
                </c:pt>
                <c:pt idx="1082">
                  <c:v>1182</c:v>
                </c:pt>
                <c:pt idx="1083">
                  <c:v>1183</c:v>
                </c:pt>
                <c:pt idx="1084">
                  <c:v>1184</c:v>
                </c:pt>
                <c:pt idx="1085">
                  <c:v>1185</c:v>
                </c:pt>
                <c:pt idx="1086">
                  <c:v>1186</c:v>
                </c:pt>
                <c:pt idx="1087">
                  <c:v>1187</c:v>
                </c:pt>
                <c:pt idx="1088">
                  <c:v>1188</c:v>
                </c:pt>
                <c:pt idx="1089">
                  <c:v>1189</c:v>
                </c:pt>
                <c:pt idx="1090">
                  <c:v>1190</c:v>
                </c:pt>
                <c:pt idx="1091">
                  <c:v>1191</c:v>
                </c:pt>
                <c:pt idx="1092">
                  <c:v>1192</c:v>
                </c:pt>
                <c:pt idx="1093">
                  <c:v>1193</c:v>
                </c:pt>
                <c:pt idx="1094">
                  <c:v>1194</c:v>
                </c:pt>
                <c:pt idx="1095">
                  <c:v>1195</c:v>
                </c:pt>
                <c:pt idx="1096">
                  <c:v>1196</c:v>
                </c:pt>
                <c:pt idx="1097">
                  <c:v>1197</c:v>
                </c:pt>
                <c:pt idx="1098">
                  <c:v>1198</c:v>
                </c:pt>
                <c:pt idx="1099">
                  <c:v>1199</c:v>
                </c:pt>
                <c:pt idx="1100">
                  <c:v>1200</c:v>
                </c:pt>
                <c:pt idx="1101">
                  <c:v>1201</c:v>
                </c:pt>
                <c:pt idx="1102">
                  <c:v>1202</c:v>
                </c:pt>
                <c:pt idx="1103">
                  <c:v>1203</c:v>
                </c:pt>
                <c:pt idx="1104">
                  <c:v>1204</c:v>
                </c:pt>
                <c:pt idx="1105">
                  <c:v>1205</c:v>
                </c:pt>
                <c:pt idx="1106">
                  <c:v>1206</c:v>
                </c:pt>
                <c:pt idx="1107">
                  <c:v>1207</c:v>
                </c:pt>
                <c:pt idx="1108">
                  <c:v>1208</c:v>
                </c:pt>
                <c:pt idx="1109">
                  <c:v>1209</c:v>
                </c:pt>
                <c:pt idx="1110">
                  <c:v>1210</c:v>
                </c:pt>
                <c:pt idx="1111">
                  <c:v>1211</c:v>
                </c:pt>
                <c:pt idx="1112">
                  <c:v>1212</c:v>
                </c:pt>
                <c:pt idx="1113">
                  <c:v>1213</c:v>
                </c:pt>
                <c:pt idx="1114">
                  <c:v>1214</c:v>
                </c:pt>
                <c:pt idx="1115">
                  <c:v>1215</c:v>
                </c:pt>
                <c:pt idx="1116">
                  <c:v>1216</c:v>
                </c:pt>
                <c:pt idx="1117">
                  <c:v>1217</c:v>
                </c:pt>
                <c:pt idx="1118">
                  <c:v>1218</c:v>
                </c:pt>
                <c:pt idx="1119">
                  <c:v>1219</c:v>
                </c:pt>
                <c:pt idx="1120">
                  <c:v>1220</c:v>
                </c:pt>
                <c:pt idx="1121">
                  <c:v>1221</c:v>
                </c:pt>
                <c:pt idx="1122">
                  <c:v>1222</c:v>
                </c:pt>
                <c:pt idx="1123">
                  <c:v>1223</c:v>
                </c:pt>
                <c:pt idx="1124">
                  <c:v>1224</c:v>
                </c:pt>
                <c:pt idx="1125">
                  <c:v>1225</c:v>
                </c:pt>
                <c:pt idx="1126">
                  <c:v>1226</c:v>
                </c:pt>
                <c:pt idx="1127">
                  <c:v>1227</c:v>
                </c:pt>
                <c:pt idx="1128">
                  <c:v>1228</c:v>
                </c:pt>
                <c:pt idx="1129">
                  <c:v>1229</c:v>
                </c:pt>
                <c:pt idx="1130">
                  <c:v>1230</c:v>
                </c:pt>
                <c:pt idx="1131">
                  <c:v>1231</c:v>
                </c:pt>
                <c:pt idx="1132">
                  <c:v>1232</c:v>
                </c:pt>
                <c:pt idx="1133">
                  <c:v>1233</c:v>
                </c:pt>
                <c:pt idx="1134">
                  <c:v>1234</c:v>
                </c:pt>
                <c:pt idx="1135">
                  <c:v>1235</c:v>
                </c:pt>
                <c:pt idx="1136">
                  <c:v>1236</c:v>
                </c:pt>
                <c:pt idx="1137">
                  <c:v>1237</c:v>
                </c:pt>
                <c:pt idx="1138">
                  <c:v>1238</c:v>
                </c:pt>
                <c:pt idx="1139">
                  <c:v>1239</c:v>
                </c:pt>
                <c:pt idx="1140">
                  <c:v>1240</c:v>
                </c:pt>
                <c:pt idx="1141">
                  <c:v>1241</c:v>
                </c:pt>
                <c:pt idx="1142">
                  <c:v>1242</c:v>
                </c:pt>
                <c:pt idx="1143">
                  <c:v>1243</c:v>
                </c:pt>
                <c:pt idx="1144">
                  <c:v>1244</c:v>
                </c:pt>
                <c:pt idx="1145">
                  <c:v>1245</c:v>
                </c:pt>
                <c:pt idx="1146">
                  <c:v>1246</c:v>
                </c:pt>
                <c:pt idx="1147">
                  <c:v>1247</c:v>
                </c:pt>
                <c:pt idx="1148">
                  <c:v>1248</c:v>
                </c:pt>
                <c:pt idx="1149">
                  <c:v>1249</c:v>
                </c:pt>
                <c:pt idx="1150">
                  <c:v>1250</c:v>
                </c:pt>
                <c:pt idx="1151">
                  <c:v>1251</c:v>
                </c:pt>
                <c:pt idx="1152">
                  <c:v>1252</c:v>
                </c:pt>
                <c:pt idx="1153">
                  <c:v>1253</c:v>
                </c:pt>
                <c:pt idx="1154">
                  <c:v>1254</c:v>
                </c:pt>
                <c:pt idx="1155">
                  <c:v>1255</c:v>
                </c:pt>
                <c:pt idx="1156">
                  <c:v>1256</c:v>
                </c:pt>
                <c:pt idx="1157">
                  <c:v>1257</c:v>
                </c:pt>
                <c:pt idx="1158">
                  <c:v>1258</c:v>
                </c:pt>
                <c:pt idx="1159">
                  <c:v>1259</c:v>
                </c:pt>
                <c:pt idx="1160">
                  <c:v>1260</c:v>
                </c:pt>
                <c:pt idx="1161">
                  <c:v>1261</c:v>
                </c:pt>
                <c:pt idx="1162">
                  <c:v>1262</c:v>
                </c:pt>
                <c:pt idx="1163">
                  <c:v>1263</c:v>
                </c:pt>
                <c:pt idx="1164">
                  <c:v>1264</c:v>
                </c:pt>
                <c:pt idx="1165">
                  <c:v>1265</c:v>
                </c:pt>
                <c:pt idx="1166">
                  <c:v>1266</c:v>
                </c:pt>
                <c:pt idx="1167">
                  <c:v>1267</c:v>
                </c:pt>
                <c:pt idx="1168">
                  <c:v>1268</c:v>
                </c:pt>
                <c:pt idx="1169">
                  <c:v>1269</c:v>
                </c:pt>
                <c:pt idx="1170">
                  <c:v>1270</c:v>
                </c:pt>
                <c:pt idx="1171">
                  <c:v>1271</c:v>
                </c:pt>
                <c:pt idx="1172">
                  <c:v>1272</c:v>
                </c:pt>
                <c:pt idx="1173">
                  <c:v>1273</c:v>
                </c:pt>
                <c:pt idx="1174">
                  <c:v>1274</c:v>
                </c:pt>
                <c:pt idx="1175">
                  <c:v>1275</c:v>
                </c:pt>
                <c:pt idx="1176">
                  <c:v>1276</c:v>
                </c:pt>
                <c:pt idx="1177">
                  <c:v>1277</c:v>
                </c:pt>
                <c:pt idx="1178">
                  <c:v>1278</c:v>
                </c:pt>
                <c:pt idx="1179">
                  <c:v>1279</c:v>
                </c:pt>
                <c:pt idx="1180">
                  <c:v>1280</c:v>
                </c:pt>
                <c:pt idx="1181">
                  <c:v>1281</c:v>
                </c:pt>
                <c:pt idx="1182">
                  <c:v>1282</c:v>
                </c:pt>
                <c:pt idx="1183">
                  <c:v>1283</c:v>
                </c:pt>
                <c:pt idx="1184">
                  <c:v>1284</c:v>
                </c:pt>
                <c:pt idx="1185">
                  <c:v>1285</c:v>
                </c:pt>
                <c:pt idx="1186">
                  <c:v>1286</c:v>
                </c:pt>
                <c:pt idx="1187">
                  <c:v>1287</c:v>
                </c:pt>
                <c:pt idx="1188">
                  <c:v>1288</c:v>
                </c:pt>
                <c:pt idx="1189">
                  <c:v>1289</c:v>
                </c:pt>
                <c:pt idx="1190">
                  <c:v>1290</c:v>
                </c:pt>
                <c:pt idx="1191">
                  <c:v>1291</c:v>
                </c:pt>
                <c:pt idx="1192">
                  <c:v>1292</c:v>
                </c:pt>
                <c:pt idx="1193">
                  <c:v>1293</c:v>
                </c:pt>
                <c:pt idx="1194">
                  <c:v>1294</c:v>
                </c:pt>
                <c:pt idx="1195">
                  <c:v>1295</c:v>
                </c:pt>
                <c:pt idx="1196">
                  <c:v>1296</c:v>
                </c:pt>
                <c:pt idx="1197">
                  <c:v>1297</c:v>
                </c:pt>
                <c:pt idx="1198">
                  <c:v>1298</c:v>
                </c:pt>
                <c:pt idx="1199">
                  <c:v>1299</c:v>
                </c:pt>
                <c:pt idx="1200">
                  <c:v>1300</c:v>
                </c:pt>
                <c:pt idx="1201">
                  <c:v>1301</c:v>
                </c:pt>
                <c:pt idx="1202">
                  <c:v>1302</c:v>
                </c:pt>
                <c:pt idx="1203">
                  <c:v>1303</c:v>
                </c:pt>
                <c:pt idx="1204">
                  <c:v>1304</c:v>
                </c:pt>
                <c:pt idx="1205">
                  <c:v>1305</c:v>
                </c:pt>
                <c:pt idx="1206">
                  <c:v>1306</c:v>
                </c:pt>
                <c:pt idx="1207">
                  <c:v>1307</c:v>
                </c:pt>
                <c:pt idx="1208">
                  <c:v>1308</c:v>
                </c:pt>
                <c:pt idx="1209">
                  <c:v>1309</c:v>
                </c:pt>
                <c:pt idx="1210">
                  <c:v>1310</c:v>
                </c:pt>
                <c:pt idx="1211">
                  <c:v>1311</c:v>
                </c:pt>
                <c:pt idx="1212">
                  <c:v>1312</c:v>
                </c:pt>
                <c:pt idx="1213">
                  <c:v>1313</c:v>
                </c:pt>
                <c:pt idx="1214">
                  <c:v>1314</c:v>
                </c:pt>
                <c:pt idx="1215">
                  <c:v>1315</c:v>
                </c:pt>
                <c:pt idx="1216">
                  <c:v>1316</c:v>
                </c:pt>
                <c:pt idx="1217">
                  <c:v>1317</c:v>
                </c:pt>
                <c:pt idx="1218">
                  <c:v>1318</c:v>
                </c:pt>
                <c:pt idx="1219">
                  <c:v>1319</c:v>
                </c:pt>
                <c:pt idx="1220">
                  <c:v>1320</c:v>
                </c:pt>
                <c:pt idx="1221">
                  <c:v>1321</c:v>
                </c:pt>
                <c:pt idx="1222">
                  <c:v>1322</c:v>
                </c:pt>
                <c:pt idx="1223">
                  <c:v>1323</c:v>
                </c:pt>
                <c:pt idx="1224">
                  <c:v>1324</c:v>
                </c:pt>
                <c:pt idx="1225">
                  <c:v>1325</c:v>
                </c:pt>
                <c:pt idx="1226">
                  <c:v>1326</c:v>
                </c:pt>
                <c:pt idx="1227">
                  <c:v>1327</c:v>
                </c:pt>
                <c:pt idx="1228">
                  <c:v>1328</c:v>
                </c:pt>
                <c:pt idx="1229">
                  <c:v>1329</c:v>
                </c:pt>
                <c:pt idx="1230">
                  <c:v>1330</c:v>
                </c:pt>
                <c:pt idx="1231">
                  <c:v>1331</c:v>
                </c:pt>
                <c:pt idx="1232">
                  <c:v>1332</c:v>
                </c:pt>
                <c:pt idx="1233">
                  <c:v>1333</c:v>
                </c:pt>
                <c:pt idx="1234">
                  <c:v>1334</c:v>
                </c:pt>
                <c:pt idx="1235">
                  <c:v>1335</c:v>
                </c:pt>
                <c:pt idx="1236">
                  <c:v>1336</c:v>
                </c:pt>
                <c:pt idx="1237">
                  <c:v>1337</c:v>
                </c:pt>
                <c:pt idx="1238">
                  <c:v>1338</c:v>
                </c:pt>
                <c:pt idx="1239">
                  <c:v>1339</c:v>
                </c:pt>
                <c:pt idx="1240">
                  <c:v>1340</c:v>
                </c:pt>
                <c:pt idx="1241">
                  <c:v>1341</c:v>
                </c:pt>
                <c:pt idx="1242">
                  <c:v>1342</c:v>
                </c:pt>
                <c:pt idx="1243">
                  <c:v>1343</c:v>
                </c:pt>
                <c:pt idx="1244">
                  <c:v>1344</c:v>
                </c:pt>
                <c:pt idx="1245">
                  <c:v>1345</c:v>
                </c:pt>
                <c:pt idx="1246">
                  <c:v>1346</c:v>
                </c:pt>
                <c:pt idx="1247">
                  <c:v>1347</c:v>
                </c:pt>
                <c:pt idx="1248">
                  <c:v>1348</c:v>
                </c:pt>
                <c:pt idx="1249">
                  <c:v>1349</c:v>
                </c:pt>
                <c:pt idx="1250">
                  <c:v>1350</c:v>
                </c:pt>
                <c:pt idx="1251">
                  <c:v>1351</c:v>
                </c:pt>
                <c:pt idx="1252">
                  <c:v>1352</c:v>
                </c:pt>
                <c:pt idx="1253">
                  <c:v>1353</c:v>
                </c:pt>
                <c:pt idx="1254">
                  <c:v>1354</c:v>
                </c:pt>
                <c:pt idx="1255">
                  <c:v>1355</c:v>
                </c:pt>
                <c:pt idx="1256">
                  <c:v>1356</c:v>
                </c:pt>
                <c:pt idx="1257">
                  <c:v>1357</c:v>
                </c:pt>
                <c:pt idx="1258">
                  <c:v>1358</c:v>
                </c:pt>
                <c:pt idx="1259">
                  <c:v>1359</c:v>
                </c:pt>
                <c:pt idx="1260">
                  <c:v>1360</c:v>
                </c:pt>
                <c:pt idx="1261">
                  <c:v>1361</c:v>
                </c:pt>
                <c:pt idx="1262">
                  <c:v>1362</c:v>
                </c:pt>
                <c:pt idx="1263">
                  <c:v>1363</c:v>
                </c:pt>
                <c:pt idx="1264">
                  <c:v>1364</c:v>
                </c:pt>
                <c:pt idx="1265">
                  <c:v>1365</c:v>
                </c:pt>
                <c:pt idx="1266">
                  <c:v>1366</c:v>
                </c:pt>
                <c:pt idx="1267">
                  <c:v>1367</c:v>
                </c:pt>
                <c:pt idx="1268">
                  <c:v>1368</c:v>
                </c:pt>
                <c:pt idx="1269">
                  <c:v>1369</c:v>
                </c:pt>
                <c:pt idx="1270">
                  <c:v>1370</c:v>
                </c:pt>
                <c:pt idx="1271">
                  <c:v>1371</c:v>
                </c:pt>
                <c:pt idx="1272">
                  <c:v>1372</c:v>
                </c:pt>
                <c:pt idx="1273">
                  <c:v>1373</c:v>
                </c:pt>
                <c:pt idx="1274">
                  <c:v>1374</c:v>
                </c:pt>
                <c:pt idx="1275">
                  <c:v>1375</c:v>
                </c:pt>
                <c:pt idx="1276">
                  <c:v>1376</c:v>
                </c:pt>
                <c:pt idx="1277">
                  <c:v>1377</c:v>
                </c:pt>
                <c:pt idx="1278">
                  <c:v>1378</c:v>
                </c:pt>
                <c:pt idx="1279">
                  <c:v>1379</c:v>
                </c:pt>
                <c:pt idx="1280">
                  <c:v>1380</c:v>
                </c:pt>
                <c:pt idx="1281">
                  <c:v>1381</c:v>
                </c:pt>
                <c:pt idx="1282">
                  <c:v>1382</c:v>
                </c:pt>
                <c:pt idx="1283">
                  <c:v>1383</c:v>
                </c:pt>
                <c:pt idx="1284">
                  <c:v>1384</c:v>
                </c:pt>
                <c:pt idx="1285">
                  <c:v>1385</c:v>
                </c:pt>
                <c:pt idx="1286">
                  <c:v>1386</c:v>
                </c:pt>
                <c:pt idx="1287">
                  <c:v>1387</c:v>
                </c:pt>
                <c:pt idx="1288">
                  <c:v>1388</c:v>
                </c:pt>
                <c:pt idx="1289">
                  <c:v>1389</c:v>
                </c:pt>
                <c:pt idx="1290">
                  <c:v>1390</c:v>
                </c:pt>
                <c:pt idx="1291">
                  <c:v>1391</c:v>
                </c:pt>
                <c:pt idx="1292">
                  <c:v>1392</c:v>
                </c:pt>
                <c:pt idx="1293">
                  <c:v>1393</c:v>
                </c:pt>
                <c:pt idx="1294">
                  <c:v>1394</c:v>
                </c:pt>
                <c:pt idx="1295">
                  <c:v>1395</c:v>
                </c:pt>
                <c:pt idx="1296">
                  <c:v>1396</c:v>
                </c:pt>
                <c:pt idx="1297">
                  <c:v>1397</c:v>
                </c:pt>
                <c:pt idx="1298">
                  <c:v>1398</c:v>
                </c:pt>
                <c:pt idx="1299">
                  <c:v>1399</c:v>
                </c:pt>
                <c:pt idx="1300">
                  <c:v>1400</c:v>
                </c:pt>
                <c:pt idx="1301">
                  <c:v>1401</c:v>
                </c:pt>
                <c:pt idx="1302">
                  <c:v>1402</c:v>
                </c:pt>
                <c:pt idx="1303">
                  <c:v>1403</c:v>
                </c:pt>
                <c:pt idx="1304">
                  <c:v>1404</c:v>
                </c:pt>
                <c:pt idx="1305">
                  <c:v>1405</c:v>
                </c:pt>
                <c:pt idx="1306">
                  <c:v>1406</c:v>
                </c:pt>
                <c:pt idx="1307">
                  <c:v>1407</c:v>
                </c:pt>
                <c:pt idx="1308">
                  <c:v>1408</c:v>
                </c:pt>
                <c:pt idx="1309">
                  <c:v>1409</c:v>
                </c:pt>
                <c:pt idx="1310">
                  <c:v>1410</c:v>
                </c:pt>
                <c:pt idx="1311">
                  <c:v>1411</c:v>
                </c:pt>
                <c:pt idx="1312">
                  <c:v>1412</c:v>
                </c:pt>
                <c:pt idx="1313">
                  <c:v>1413</c:v>
                </c:pt>
                <c:pt idx="1314">
                  <c:v>1414</c:v>
                </c:pt>
                <c:pt idx="1315">
                  <c:v>1415</c:v>
                </c:pt>
                <c:pt idx="1316">
                  <c:v>1416</c:v>
                </c:pt>
                <c:pt idx="1317">
                  <c:v>1417</c:v>
                </c:pt>
                <c:pt idx="1318">
                  <c:v>1418</c:v>
                </c:pt>
                <c:pt idx="1319">
                  <c:v>1419</c:v>
                </c:pt>
                <c:pt idx="1320">
                  <c:v>1420</c:v>
                </c:pt>
                <c:pt idx="1321">
                  <c:v>1421</c:v>
                </c:pt>
                <c:pt idx="1322">
                  <c:v>1422</c:v>
                </c:pt>
                <c:pt idx="1323">
                  <c:v>1423</c:v>
                </c:pt>
                <c:pt idx="1324">
                  <c:v>1424</c:v>
                </c:pt>
                <c:pt idx="1325">
                  <c:v>1425</c:v>
                </c:pt>
                <c:pt idx="1326">
                  <c:v>1426</c:v>
                </c:pt>
                <c:pt idx="1327">
                  <c:v>1427</c:v>
                </c:pt>
                <c:pt idx="1328">
                  <c:v>1428</c:v>
                </c:pt>
                <c:pt idx="1329">
                  <c:v>1429</c:v>
                </c:pt>
                <c:pt idx="1330">
                  <c:v>1430</c:v>
                </c:pt>
                <c:pt idx="1331">
                  <c:v>1431</c:v>
                </c:pt>
                <c:pt idx="1332">
                  <c:v>1432</c:v>
                </c:pt>
                <c:pt idx="1333">
                  <c:v>1433</c:v>
                </c:pt>
                <c:pt idx="1334">
                  <c:v>1434</c:v>
                </c:pt>
                <c:pt idx="1335">
                  <c:v>1435</c:v>
                </c:pt>
                <c:pt idx="1336">
                  <c:v>1436</c:v>
                </c:pt>
                <c:pt idx="1337">
                  <c:v>1437</c:v>
                </c:pt>
                <c:pt idx="1338">
                  <c:v>1438</c:v>
                </c:pt>
                <c:pt idx="1339">
                  <c:v>1439</c:v>
                </c:pt>
                <c:pt idx="1340">
                  <c:v>1440</c:v>
                </c:pt>
                <c:pt idx="1341">
                  <c:v>1441</c:v>
                </c:pt>
                <c:pt idx="1342">
                  <c:v>1442</c:v>
                </c:pt>
                <c:pt idx="1343">
                  <c:v>1443</c:v>
                </c:pt>
                <c:pt idx="1344">
                  <c:v>1444</c:v>
                </c:pt>
                <c:pt idx="1345">
                  <c:v>1445</c:v>
                </c:pt>
                <c:pt idx="1346">
                  <c:v>1446</c:v>
                </c:pt>
                <c:pt idx="1347">
                  <c:v>1447</c:v>
                </c:pt>
                <c:pt idx="1348">
                  <c:v>1448</c:v>
                </c:pt>
                <c:pt idx="1349">
                  <c:v>1449</c:v>
                </c:pt>
                <c:pt idx="1350">
                  <c:v>1450</c:v>
                </c:pt>
                <c:pt idx="1351">
                  <c:v>1451</c:v>
                </c:pt>
                <c:pt idx="1352">
                  <c:v>1452</c:v>
                </c:pt>
                <c:pt idx="1353">
                  <c:v>1453</c:v>
                </c:pt>
                <c:pt idx="1354">
                  <c:v>1454</c:v>
                </c:pt>
                <c:pt idx="1355">
                  <c:v>1455</c:v>
                </c:pt>
                <c:pt idx="1356">
                  <c:v>1456</c:v>
                </c:pt>
                <c:pt idx="1357">
                  <c:v>1457</c:v>
                </c:pt>
                <c:pt idx="1358">
                  <c:v>1458</c:v>
                </c:pt>
                <c:pt idx="1359">
                  <c:v>1459</c:v>
                </c:pt>
                <c:pt idx="1360">
                  <c:v>1460</c:v>
                </c:pt>
                <c:pt idx="1361">
                  <c:v>1461</c:v>
                </c:pt>
                <c:pt idx="1362">
                  <c:v>1462</c:v>
                </c:pt>
                <c:pt idx="1363">
                  <c:v>1463</c:v>
                </c:pt>
                <c:pt idx="1364">
                  <c:v>1464</c:v>
                </c:pt>
                <c:pt idx="1365">
                  <c:v>1465</c:v>
                </c:pt>
                <c:pt idx="1366">
                  <c:v>1466</c:v>
                </c:pt>
                <c:pt idx="1367">
                  <c:v>1467</c:v>
                </c:pt>
                <c:pt idx="1368">
                  <c:v>1468</c:v>
                </c:pt>
                <c:pt idx="1369">
                  <c:v>1469</c:v>
                </c:pt>
                <c:pt idx="1370">
                  <c:v>1470</c:v>
                </c:pt>
                <c:pt idx="1371">
                  <c:v>1471</c:v>
                </c:pt>
                <c:pt idx="1372">
                  <c:v>1472</c:v>
                </c:pt>
                <c:pt idx="1373">
                  <c:v>1473</c:v>
                </c:pt>
                <c:pt idx="1374">
                  <c:v>1474</c:v>
                </c:pt>
                <c:pt idx="1375">
                  <c:v>1475</c:v>
                </c:pt>
                <c:pt idx="1376">
                  <c:v>1476</c:v>
                </c:pt>
                <c:pt idx="1377">
                  <c:v>1477</c:v>
                </c:pt>
                <c:pt idx="1378">
                  <c:v>1478</c:v>
                </c:pt>
                <c:pt idx="1379">
                  <c:v>1479</c:v>
                </c:pt>
                <c:pt idx="1380">
                  <c:v>1480</c:v>
                </c:pt>
                <c:pt idx="1381">
                  <c:v>1481</c:v>
                </c:pt>
                <c:pt idx="1382">
                  <c:v>1482</c:v>
                </c:pt>
                <c:pt idx="1383">
                  <c:v>1483</c:v>
                </c:pt>
                <c:pt idx="1384">
                  <c:v>1484</c:v>
                </c:pt>
                <c:pt idx="1385">
                  <c:v>1485</c:v>
                </c:pt>
                <c:pt idx="1386">
                  <c:v>1486</c:v>
                </c:pt>
                <c:pt idx="1387">
                  <c:v>1487</c:v>
                </c:pt>
                <c:pt idx="1388">
                  <c:v>1488</c:v>
                </c:pt>
                <c:pt idx="1389">
                  <c:v>1489</c:v>
                </c:pt>
                <c:pt idx="1390">
                  <c:v>1490</c:v>
                </c:pt>
                <c:pt idx="1391">
                  <c:v>1491</c:v>
                </c:pt>
                <c:pt idx="1392">
                  <c:v>1492</c:v>
                </c:pt>
                <c:pt idx="1393">
                  <c:v>1493</c:v>
                </c:pt>
                <c:pt idx="1394">
                  <c:v>1494</c:v>
                </c:pt>
                <c:pt idx="1395">
                  <c:v>1495</c:v>
                </c:pt>
                <c:pt idx="1396">
                  <c:v>1496</c:v>
                </c:pt>
                <c:pt idx="1397">
                  <c:v>1497</c:v>
                </c:pt>
                <c:pt idx="1398">
                  <c:v>1498</c:v>
                </c:pt>
                <c:pt idx="1399">
                  <c:v>1499</c:v>
                </c:pt>
                <c:pt idx="1400">
                  <c:v>1500</c:v>
                </c:pt>
                <c:pt idx="1401">
                  <c:v>1501</c:v>
                </c:pt>
                <c:pt idx="1402">
                  <c:v>1502</c:v>
                </c:pt>
                <c:pt idx="1403">
                  <c:v>1503</c:v>
                </c:pt>
                <c:pt idx="1404">
                  <c:v>1504</c:v>
                </c:pt>
                <c:pt idx="1405">
                  <c:v>1505</c:v>
                </c:pt>
                <c:pt idx="1406">
                  <c:v>1506</c:v>
                </c:pt>
                <c:pt idx="1407">
                  <c:v>1507</c:v>
                </c:pt>
                <c:pt idx="1408">
                  <c:v>1508</c:v>
                </c:pt>
                <c:pt idx="1409">
                  <c:v>1509</c:v>
                </c:pt>
                <c:pt idx="1410">
                  <c:v>1510</c:v>
                </c:pt>
                <c:pt idx="1411">
                  <c:v>1511</c:v>
                </c:pt>
                <c:pt idx="1412">
                  <c:v>1512</c:v>
                </c:pt>
                <c:pt idx="1413">
                  <c:v>1513</c:v>
                </c:pt>
                <c:pt idx="1414">
                  <c:v>1514</c:v>
                </c:pt>
                <c:pt idx="1415">
                  <c:v>1515</c:v>
                </c:pt>
                <c:pt idx="1416">
                  <c:v>1516</c:v>
                </c:pt>
                <c:pt idx="1417">
                  <c:v>1517</c:v>
                </c:pt>
                <c:pt idx="1418">
                  <c:v>1518</c:v>
                </c:pt>
                <c:pt idx="1419">
                  <c:v>1519</c:v>
                </c:pt>
                <c:pt idx="1420">
                  <c:v>1520</c:v>
                </c:pt>
                <c:pt idx="1421">
                  <c:v>1521</c:v>
                </c:pt>
                <c:pt idx="1422">
                  <c:v>1522</c:v>
                </c:pt>
                <c:pt idx="1423">
                  <c:v>1523</c:v>
                </c:pt>
                <c:pt idx="1424">
                  <c:v>1524</c:v>
                </c:pt>
                <c:pt idx="1425">
                  <c:v>1525</c:v>
                </c:pt>
                <c:pt idx="1426">
                  <c:v>1526</c:v>
                </c:pt>
                <c:pt idx="1427">
                  <c:v>1527</c:v>
                </c:pt>
                <c:pt idx="1428">
                  <c:v>1528</c:v>
                </c:pt>
                <c:pt idx="1429">
                  <c:v>1529</c:v>
                </c:pt>
                <c:pt idx="1430">
                  <c:v>1530</c:v>
                </c:pt>
                <c:pt idx="1431">
                  <c:v>1531</c:v>
                </c:pt>
                <c:pt idx="1432">
                  <c:v>1532</c:v>
                </c:pt>
                <c:pt idx="1433">
                  <c:v>1533</c:v>
                </c:pt>
                <c:pt idx="1434">
                  <c:v>1534</c:v>
                </c:pt>
                <c:pt idx="1435">
                  <c:v>1535</c:v>
                </c:pt>
                <c:pt idx="1436">
                  <c:v>1536</c:v>
                </c:pt>
                <c:pt idx="1437">
                  <c:v>1537</c:v>
                </c:pt>
                <c:pt idx="1438">
                  <c:v>1538</c:v>
                </c:pt>
                <c:pt idx="1439">
                  <c:v>1539</c:v>
                </c:pt>
                <c:pt idx="1440">
                  <c:v>1540</c:v>
                </c:pt>
                <c:pt idx="1441">
                  <c:v>1541</c:v>
                </c:pt>
                <c:pt idx="1442">
                  <c:v>1542</c:v>
                </c:pt>
                <c:pt idx="1443">
                  <c:v>1543</c:v>
                </c:pt>
                <c:pt idx="1444">
                  <c:v>1544</c:v>
                </c:pt>
                <c:pt idx="1445">
                  <c:v>1545</c:v>
                </c:pt>
                <c:pt idx="1446">
                  <c:v>1546</c:v>
                </c:pt>
                <c:pt idx="1447">
                  <c:v>1547</c:v>
                </c:pt>
                <c:pt idx="1448">
                  <c:v>1548</c:v>
                </c:pt>
                <c:pt idx="1449">
                  <c:v>1549</c:v>
                </c:pt>
                <c:pt idx="1450">
                  <c:v>1550</c:v>
                </c:pt>
                <c:pt idx="1451">
                  <c:v>1551</c:v>
                </c:pt>
                <c:pt idx="1452">
                  <c:v>1552</c:v>
                </c:pt>
                <c:pt idx="1453">
                  <c:v>1553</c:v>
                </c:pt>
                <c:pt idx="1454">
                  <c:v>1554</c:v>
                </c:pt>
                <c:pt idx="1455">
                  <c:v>1555</c:v>
                </c:pt>
                <c:pt idx="1456">
                  <c:v>1556</c:v>
                </c:pt>
                <c:pt idx="1457">
                  <c:v>1557</c:v>
                </c:pt>
                <c:pt idx="1458">
                  <c:v>1558</c:v>
                </c:pt>
                <c:pt idx="1459">
                  <c:v>1559</c:v>
                </c:pt>
                <c:pt idx="1460">
                  <c:v>1560</c:v>
                </c:pt>
                <c:pt idx="1461">
                  <c:v>1561</c:v>
                </c:pt>
                <c:pt idx="1462">
                  <c:v>1562</c:v>
                </c:pt>
                <c:pt idx="1463">
                  <c:v>1563</c:v>
                </c:pt>
                <c:pt idx="1464">
                  <c:v>1564</c:v>
                </c:pt>
                <c:pt idx="1465">
                  <c:v>1565</c:v>
                </c:pt>
                <c:pt idx="1466">
                  <c:v>1566</c:v>
                </c:pt>
                <c:pt idx="1467">
                  <c:v>1567</c:v>
                </c:pt>
                <c:pt idx="1468">
                  <c:v>1568</c:v>
                </c:pt>
                <c:pt idx="1469">
                  <c:v>1569</c:v>
                </c:pt>
                <c:pt idx="1470">
                  <c:v>1570</c:v>
                </c:pt>
                <c:pt idx="1471">
                  <c:v>1571</c:v>
                </c:pt>
                <c:pt idx="1472">
                  <c:v>1572</c:v>
                </c:pt>
                <c:pt idx="1473">
                  <c:v>1573</c:v>
                </c:pt>
                <c:pt idx="1474">
                  <c:v>1574</c:v>
                </c:pt>
                <c:pt idx="1475">
                  <c:v>1575</c:v>
                </c:pt>
                <c:pt idx="1476">
                  <c:v>1576</c:v>
                </c:pt>
                <c:pt idx="1477">
                  <c:v>1577</c:v>
                </c:pt>
                <c:pt idx="1478">
                  <c:v>1578</c:v>
                </c:pt>
                <c:pt idx="1479">
                  <c:v>1579</c:v>
                </c:pt>
                <c:pt idx="1480">
                  <c:v>1580</c:v>
                </c:pt>
                <c:pt idx="1481">
                  <c:v>1581</c:v>
                </c:pt>
                <c:pt idx="1482">
                  <c:v>1582</c:v>
                </c:pt>
                <c:pt idx="1483">
                  <c:v>1583</c:v>
                </c:pt>
                <c:pt idx="1484">
                  <c:v>1584</c:v>
                </c:pt>
                <c:pt idx="1485">
                  <c:v>1585</c:v>
                </c:pt>
                <c:pt idx="1486">
                  <c:v>1586</c:v>
                </c:pt>
                <c:pt idx="1487">
                  <c:v>1587</c:v>
                </c:pt>
                <c:pt idx="1488">
                  <c:v>1588</c:v>
                </c:pt>
                <c:pt idx="1489">
                  <c:v>1589</c:v>
                </c:pt>
                <c:pt idx="1490">
                  <c:v>1590</c:v>
                </c:pt>
                <c:pt idx="1491">
                  <c:v>1591</c:v>
                </c:pt>
                <c:pt idx="1492">
                  <c:v>1592</c:v>
                </c:pt>
                <c:pt idx="1493">
                  <c:v>1593</c:v>
                </c:pt>
                <c:pt idx="1494">
                  <c:v>1594</c:v>
                </c:pt>
                <c:pt idx="1495">
                  <c:v>1595</c:v>
                </c:pt>
                <c:pt idx="1496">
                  <c:v>1596</c:v>
                </c:pt>
                <c:pt idx="1497">
                  <c:v>1597</c:v>
                </c:pt>
                <c:pt idx="1498">
                  <c:v>1598</c:v>
                </c:pt>
                <c:pt idx="1499">
                  <c:v>1599</c:v>
                </c:pt>
                <c:pt idx="1500">
                  <c:v>1600</c:v>
                </c:pt>
                <c:pt idx="1501">
                  <c:v>1601</c:v>
                </c:pt>
                <c:pt idx="1502">
                  <c:v>1602</c:v>
                </c:pt>
                <c:pt idx="1503">
                  <c:v>1603</c:v>
                </c:pt>
                <c:pt idx="1504">
                  <c:v>1604</c:v>
                </c:pt>
                <c:pt idx="1505">
                  <c:v>1605</c:v>
                </c:pt>
                <c:pt idx="1506">
                  <c:v>1606</c:v>
                </c:pt>
                <c:pt idx="1507">
                  <c:v>1607</c:v>
                </c:pt>
                <c:pt idx="1508">
                  <c:v>1608</c:v>
                </c:pt>
                <c:pt idx="1509">
                  <c:v>1609</c:v>
                </c:pt>
                <c:pt idx="1510">
                  <c:v>1610</c:v>
                </c:pt>
                <c:pt idx="1511">
                  <c:v>1611</c:v>
                </c:pt>
                <c:pt idx="1512">
                  <c:v>1612</c:v>
                </c:pt>
                <c:pt idx="1513">
                  <c:v>1613</c:v>
                </c:pt>
                <c:pt idx="1514">
                  <c:v>1614</c:v>
                </c:pt>
                <c:pt idx="1515">
                  <c:v>1615</c:v>
                </c:pt>
                <c:pt idx="1516">
                  <c:v>1616</c:v>
                </c:pt>
                <c:pt idx="1517">
                  <c:v>1617</c:v>
                </c:pt>
                <c:pt idx="1518">
                  <c:v>1618</c:v>
                </c:pt>
                <c:pt idx="1519">
                  <c:v>1619</c:v>
                </c:pt>
                <c:pt idx="1520">
                  <c:v>1620</c:v>
                </c:pt>
                <c:pt idx="1521">
                  <c:v>1621</c:v>
                </c:pt>
                <c:pt idx="1522">
                  <c:v>1622</c:v>
                </c:pt>
                <c:pt idx="1523">
                  <c:v>1623</c:v>
                </c:pt>
                <c:pt idx="1524">
                  <c:v>1624</c:v>
                </c:pt>
                <c:pt idx="1525">
                  <c:v>1625</c:v>
                </c:pt>
                <c:pt idx="1526">
                  <c:v>1626</c:v>
                </c:pt>
                <c:pt idx="1527">
                  <c:v>1627</c:v>
                </c:pt>
                <c:pt idx="1528">
                  <c:v>1628</c:v>
                </c:pt>
                <c:pt idx="1529">
                  <c:v>1629</c:v>
                </c:pt>
                <c:pt idx="1530">
                  <c:v>1630</c:v>
                </c:pt>
                <c:pt idx="1531">
                  <c:v>1631</c:v>
                </c:pt>
                <c:pt idx="1532">
                  <c:v>1632</c:v>
                </c:pt>
                <c:pt idx="1533">
                  <c:v>1633</c:v>
                </c:pt>
                <c:pt idx="1534">
                  <c:v>1634</c:v>
                </c:pt>
                <c:pt idx="1535">
                  <c:v>1635</c:v>
                </c:pt>
                <c:pt idx="1536">
                  <c:v>1636</c:v>
                </c:pt>
                <c:pt idx="1537">
                  <c:v>1637</c:v>
                </c:pt>
                <c:pt idx="1538">
                  <c:v>1638</c:v>
                </c:pt>
                <c:pt idx="1539">
                  <c:v>1639</c:v>
                </c:pt>
                <c:pt idx="1540">
                  <c:v>1640</c:v>
                </c:pt>
                <c:pt idx="1541">
                  <c:v>1641</c:v>
                </c:pt>
                <c:pt idx="1542">
                  <c:v>1642</c:v>
                </c:pt>
                <c:pt idx="1543">
                  <c:v>1643</c:v>
                </c:pt>
                <c:pt idx="1544">
                  <c:v>1644</c:v>
                </c:pt>
                <c:pt idx="1545">
                  <c:v>1645</c:v>
                </c:pt>
                <c:pt idx="1546">
                  <c:v>1646</c:v>
                </c:pt>
                <c:pt idx="1547">
                  <c:v>1647</c:v>
                </c:pt>
                <c:pt idx="1548">
                  <c:v>1648</c:v>
                </c:pt>
                <c:pt idx="1549">
                  <c:v>1649</c:v>
                </c:pt>
                <c:pt idx="1550">
                  <c:v>1650</c:v>
                </c:pt>
                <c:pt idx="1551">
                  <c:v>1651</c:v>
                </c:pt>
                <c:pt idx="1552">
                  <c:v>1652</c:v>
                </c:pt>
                <c:pt idx="1553">
                  <c:v>1653</c:v>
                </c:pt>
                <c:pt idx="1554">
                  <c:v>1654</c:v>
                </c:pt>
                <c:pt idx="1555">
                  <c:v>1655</c:v>
                </c:pt>
                <c:pt idx="1556">
                  <c:v>1656</c:v>
                </c:pt>
                <c:pt idx="1557">
                  <c:v>1657</c:v>
                </c:pt>
                <c:pt idx="1558">
                  <c:v>1658</c:v>
                </c:pt>
                <c:pt idx="1559">
                  <c:v>1659</c:v>
                </c:pt>
                <c:pt idx="1560">
                  <c:v>1660</c:v>
                </c:pt>
                <c:pt idx="1561">
                  <c:v>1661</c:v>
                </c:pt>
                <c:pt idx="1562">
                  <c:v>1662</c:v>
                </c:pt>
                <c:pt idx="1563">
                  <c:v>1663</c:v>
                </c:pt>
                <c:pt idx="1564">
                  <c:v>1664</c:v>
                </c:pt>
                <c:pt idx="1565">
                  <c:v>1665</c:v>
                </c:pt>
                <c:pt idx="1566">
                  <c:v>1666</c:v>
                </c:pt>
                <c:pt idx="1567">
                  <c:v>1667</c:v>
                </c:pt>
                <c:pt idx="1568">
                  <c:v>1668</c:v>
                </c:pt>
                <c:pt idx="1569">
                  <c:v>1669</c:v>
                </c:pt>
                <c:pt idx="1570">
                  <c:v>1670</c:v>
                </c:pt>
                <c:pt idx="1571">
                  <c:v>1671</c:v>
                </c:pt>
                <c:pt idx="1572">
                  <c:v>1672</c:v>
                </c:pt>
                <c:pt idx="1573">
                  <c:v>1673</c:v>
                </c:pt>
                <c:pt idx="1574">
                  <c:v>1674</c:v>
                </c:pt>
                <c:pt idx="1575">
                  <c:v>1675</c:v>
                </c:pt>
                <c:pt idx="1576">
                  <c:v>1676</c:v>
                </c:pt>
                <c:pt idx="1577">
                  <c:v>1677</c:v>
                </c:pt>
                <c:pt idx="1578">
                  <c:v>1678</c:v>
                </c:pt>
                <c:pt idx="1579">
                  <c:v>1679</c:v>
                </c:pt>
                <c:pt idx="1580">
                  <c:v>1680</c:v>
                </c:pt>
                <c:pt idx="1581">
                  <c:v>1681</c:v>
                </c:pt>
                <c:pt idx="1582">
                  <c:v>1682</c:v>
                </c:pt>
                <c:pt idx="1583">
                  <c:v>1683</c:v>
                </c:pt>
                <c:pt idx="1584">
                  <c:v>1684</c:v>
                </c:pt>
                <c:pt idx="1585">
                  <c:v>1685</c:v>
                </c:pt>
                <c:pt idx="1586">
                  <c:v>1686</c:v>
                </c:pt>
                <c:pt idx="1587">
                  <c:v>1687</c:v>
                </c:pt>
                <c:pt idx="1588">
                  <c:v>1688</c:v>
                </c:pt>
                <c:pt idx="1589">
                  <c:v>1689</c:v>
                </c:pt>
                <c:pt idx="1590">
                  <c:v>1690</c:v>
                </c:pt>
                <c:pt idx="1591">
                  <c:v>1691</c:v>
                </c:pt>
                <c:pt idx="1592">
                  <c:v>1692</c:v>
                </c:pt>
                <c:pt idx="1593">
                  <c:v>1693</c:v>
                </c:pt>
                <c:pt idx="1594">
                  <c:v>1694</c:v>
                </c:pt>
                <c:pt idx="1595">
                  <c:v>1695</c:v>
                </c:pt>
                <c:pt idx="1596">
                  <c:v>1696</c:v>
                </c:pt>
                <c:pt idx="1597">
                  <c:v>1697</c:v>
                </c:pt>
                <c:pt idx="1598">
                  <c:v>1698</c:v>
                </c:pt>
                <c:pt idx="1599">
                  <c:v>1699</c:v>
                </c:pt>
                <c:pt idx="1600">
                  <c:v>1700</c:v>
                </c:pt>
                <c:pt idx="1601">
                  <c:v>1701</c:v>
                </c:pt>
                <c:pt idx="1602">
                  <c:v>1702</c:v>
                </c:pt>
                <c:pt idx="1603">
                  <c:v>1703</c:v>
                </c:pt>
                <c:pt idx="1604">
                  <c:v>1704</c:v>
                </c:pt>
                <c:pt idx="1605">
                  <c:v>1705</c:v>
                </c:pt>
                <c:pt idx="1606">
                  <c:v>1706</c:v>
                </c:pt>
                <c:pt idx="1607">
                  <c:v>1707</c:v>
                </c:pt>
                <c:pt idx="1608">
                  <c:v>1708</c:v>
                </c:pt>
                <c:pt idx="1609">
                  <c:v>1709</c:v>
                </c:pt>
                <c:pt idx="1610">
                  <c:v>1710</c:v>
                </c:pt>
                <c:pt idx="1611">
                  <c:v>1711</c:v>
                </c:pt>
                <c:pt idx="1612">
                  <c:v>1712</c:v>
                </c:pt>
                <c:pt idx="1613">
                  <c:v>1713</c:v>
                </c:pt>
                <c:pt idx="1614">
                  <c:v>1714</c:v>
                </c:pt>
                <c:pt idx="1615">
                  <c:v>1715</c:v>
                </c:pt>
                <c:pt idx="1616">
                  <c:v>1716</c:v>
                </c:pt>
                <c:pt idx="1617">
                  <c:v>1717</c:v>
                </c:pt>
                <c:pt idx="1618">
                  <c:v>1718</c:v>
                </c:pt>
                <c:pt idx="1619">
                  <c:v>1719</c:v>
                </c:pt>
                <c:pt idx="1620">
                  <c:v>1720</c:v>
                </c:pt>
                <c:pt idx="1621">
                  <c:v>1721</c:v>
                </c:pt>
                <c:pt idx="1622">
                  <c:v>1722</c:v>
                </c:pt>
                <c:pt idx="1623">
                  <c:v>1723</c:v>
                </c:pt>
                <c:pt idx="1624">
                  <c:v>1724</c:v>
                </c:pt>
                <c:pt idx="1625">
                  <c:v>1725</c:v>
                </c:pt>
                <c:pt idx="1626">
                  <c:v>1726</c:v>
                </c:pt>
                <c:pt idx="1627">
                  <c:v>1727</c:v>
                </c:pt>
                <c:pt idx="1628">
                  <c:v>1728</c:v>
                </c:pt>
                <c:pt idx="1629">
                  <c:v>1729</c:v>
                </c:pt>
                <c:pt idx="1630">
                  <c:v>1730</c:v>
                </c:pt>
                <c:pt idx="1631">
                  <c:v>1731</c:v>
                </c:pt>
                <c:pt idx="1632">
                  <c:v>1732</c:v>
                </c:pt>
                <c:pt idx="1633">
                  <c:v>1733</c:v>
                </c:pt>
                <c:pt idx="1634">
                  <c:v>1734</c:v>
                </c:pt>
                <c:pt idx="1635">
                  <c:v>1735</c:v>
                </c:pt>
                <c:pt idx="1636">
                  <c:v>1736</c:v>
                </c:pt>
                <c:pt idx="1637">
                  <c:v>1737</c:v>
                </c:pt>
                <c:pt idx="1638">
                  <c:v>1738</c:v>
                </c:pt>
                <c:pt idx="1639">
                  <c:v>1739</c:v>
                </c:pt>
                <c:pt idx="1640">
                  <c:v>1740</c:v>
                </c:pt>
                <c:pt idx="1641">
                  <c:v>1741</c:v>
                </c:pt>
                <c:pt idx="1642">
                  <c:v>1742</c:v>
                </c:pt>
                <c:pt idx="1643">
                  <c:v>1743</c:v>
                </c:pt>
                <c:pt idx="1644">
                  <c:v>1744</c:v>
                </c:pt>
                <c:pt idx="1645">
                  <c:v>1745</c:v>
                </c:pt>
                <c:pt idx="1646">
                  <c:v>1746</c:v>
                </c:pt>
                <c:pt idx="1647">
                  <c:v>1747</c:v>
                </c:pt>
                <c:pt idx="1648">
                  <c:v>1748</c:v>
                </c:pt>
                <c:pt idx="1649">
                  <c:v>1749</c:v>
                </c:pt>
                <c:pt idx="1650">
                  <c:v>1750</c:v>
                </c:pt>
                <c:pt idx="1651">
                  <c:v>1751</c:v>
                </c:pt>
                <c:pt idx="1652">
                  <c:v>1752</c:v>
                </c:pt>
                <c:pt idx="1653">
                  <c:v>1753</c:v>
                </c:pt>
                <c:pt idx="1654">
                  <c:v>1754</c:v>
                </c:pt>
                <c:pt idx="1655">
                  <c:v>1755</c:v>
                </c:pt>
                <c:pt idx="1656">
                  <c:v>1756</c:v>
                </c:pt>
                <c:pt idx="1657">
                  <c:v>1757</c:v>
                </c:pt>
                <c:pt idx="1658">
                  <c:v>1758</c:v>
                </c:pt>
                <c:pt idx="1659">
                  <c:v>1759</c:v>
                </c:pt>
                <c:pt idx="1660">
                  <c:v>1760</c:v>
                </c:pt>
                <c:pt idx="1661">
                  <c:v>1761</c:v>
                </c:pt>
                <c:pt idx="1662">
                  <c:v>1762</c:v>
                </c:pt>
                <c:pt idx="1663">
                  <c:v>1763</c:v>
                </c:pt>
                <c:pt idx="1664">
                  <c:v>1764</c:v>
                </c:pt>
                <c:pt idx="1665">
                  <c:v>1765</c:v>
                </c:pt>
                <c:pt idx="1666">
                  <c:v>1766</c:v>
                </c:pt>
                <c:pt idx="1667">
                  <c:v>1767</c:v>
                </c:pt>
                <c:pt idx="1668">
                  <c:v>1768</c:v>
                </c:pt>
                <c:pt idx="1669">
                  <c:v>1769</c:v>
                </c:pt>
                <c:pt idx="1670">
                  <c:v>1770</c:v>
                </c:pt>
                <c:pt idx="1671">
                  <c:v>1771</c:v>
                </c:pt>
                <c:pt idx="1672">
                  <c:v>1772</c:v>
                </c:pt>
                <c:pt idx="1673">
                  <c:v>1773</c:v>
                </c:pt>
                <c:pt idx="1674">
                  <c:v>1774</c:v>
                </c:pt>
                <c:pt idx="1675">
                  <c:v>1775</c:v>
                </c:pt>
                <c:pt idx="1676">
                  <c:v>1776</c:v>
                </c:pt>
                <c:pt idx="1677">
                  <c:v>1777</c:v>
                </c:pt>
                <c:pt idx="1678">
                  <c:v>1778</c:v>
                </c:pt>
                <c:pt idx="1679">
                  <c:v>1779</c:v>
                </c:pt>
                <c:pt idx="1680">
                  <c:v>1780</c:v>
                </c:pt>
                <c:pt idx="1681">
                  <c:v>1781</c:v>
                </c:pt>
                <c:pt idx="1682">
                  <c:v>1782</c:v>
                </c:pt>
                <c:pt idx="1683">
                  <c:v>1783</c:v>
                </c:pt>
                <c:pt idx="1684">
                  <c:v>1784</c:v>
                </c:pt>
                <c:pt idx="1685">
                  <c:v>1785</c:v>
                </c:pt>
                <c:pt idx="1686">
                  <c:v>1786</c:v>
                </c:pt>
                <c:pt idx="1687">
                  <c:v>1787</c:v>
                </c:pt>
                <c:pt idx="1688">
                  <c:v>1788</c:v>
                </c:pt>
                <c:pt idx="1689">
                  <c:v>1789</c:v>
                </c:pt>
                <c:pt idx="1690">
                  <c:v>1790</c:v>
                </c:pt>
                <c:pt idx="1691">
                  <c:v>1791</c:v>
                </c:pt>
                <c:pt idx="1692">
                  <c:v>1792</c:v>
                </c:pt>
                <c:pt idx="1693">
                  <c:v>1793</c:v>
                </c:pt>
                <c:pt idx="1694">
                  <c:v>1794</c:v>
                </c:pt>
                <c:pt idx="1695">
                  <c:v>1795</c:v>
                </c:pt>
                <c:pt idx="1696">
                  <c:v>1796</c:v>
                </c:pt>
                <c:pt idx="1697">
                  <c:v>1797</c:v>
                </c:pt>
                <c:pt idx="1698">
                  <c:v>1798</c:v>
                </c:pt>
                <c:pt idx="1699">
                  <c:v>1799</c:v>
                </c:pt>
                <c:pt idx="1700">
                  <c:v>1800</c:v>
                </c:pt>
                <c:pt idx="1701">
                  <c:v>1801</c:v>
                </c:pt>
                <c:pt idx="1702">
                  <c:v>1802</c:v>
                </c:pt>
                <c:pt idx="1703">
                  <c:v>1803</c:v>
                </c:pt>
                <c:pt idx="1704">
                  <c:v>1804</c:v>
                </c:pt>
                <c:pt idx="1705">
                  <c:v>1805</c:v>
                </c:pt>
                <c:pt idx="1706">
                  <c:v>1806</c:v>
                </c:pt>
                <c:pt idx="1707">
                  <c:v>1807</c:v>
                </c:pt>
                <c:pt idx="1708">
                  <c:v>1808</c:v>
                </c:pt>
                <c:pt idx="1709">
                  <c:v>1809</c:v>
                </c:pt>
                <c:pt idx="1710">
                  <c:v>1810</c:v>
                </c:pt>
                <c:pt idx="1711">
                  <c:v>1811</c:v>
                </c:pt>
                <c:pt idx="1712">
                  <c:v>1812</c:v>
                </c:pt>
                <c:pt idx="1713">
                  <c:v>1813</c:v>
                </c:pt>
                <c:pt idx="1714">
                  <c:v>1814</c:v>
                </c:pt>
                <c:pt idx="1715">
                  <c:v>1815</c:v>
                </c:pt>
                <c:pt idx="1716">
                  <c:v>1816</c:v>
                </c:pt>
                <c:pt idx="1717">
                  <c:v>1817</c:v>
                </c:pt>
                <c:pt idx="1718">
                  <c:v>1818</c:v>
                </c:pt>
                <c:pt idx="1719">
                  <c:v>1819</c:v>
                </c:pt>
                <c:pt idx="1720">
                  <c:v>1820</c:v>
                </c:pt>
                <c:pt idx="1721">
                  <c:v>1821</c:v>
                </c:pt>
                <c:pt idx="1722">
                  <c:v>1822</c:v>
                </c:pt>
                <c:pt idx="1723">
                  <c:v>1823</c:v>
                </c:pt>
                <c:pt idx="1724">
                  <c:v>1824</c:v>
                </c:pt>
                <c:pt idx="1725">
                  <c:v>1825</c:v>
                </c:pt>
                <c:pt idx="1726">
                  <c:v>1826</c:v>
                </c:pt>
                <c:pt idx="1727">
                  <c:v>1827</c:v>
                </c:pt>
                <c:pt idx="1728">
                  <c:v>1828</c:v>
                </c:pt>
                <c:pt idx="1729">
                  <c:v>1829</c:v>
                </c:pt>
                <c:pt idx="1730">
                  <c:v>1830</c:v>
                </c:pt>
                <c:pt idx="1731">
                  <c:v>1831</c:v>
                </c:pt>
                <c:pt idx="1732">
                  <c:v>1832</c:v>
                </c:pt>
                <c:pt idx="1733">
                  <c:v>1833</c:v>
                </c:pt>
                <c:pt idx="1734">
                  <c:v>1834</c:v>
                </c:pt>
                <c:pt idx="1735">
                  <c:v>1835</c:v>
                </c:pt>
                <c:pt idx="1736">
                  <c:v>1836</c:v>
                </c:pt>
                <c:pt idx="1737">
                  <c:v>1837</c:v>
                </c:pt>
                <c:pt idx="1738">
                  <c:v>1838</c:v>
                </c:pt>
                <c:pt idx="1739">
                  <c:v>1839</c:v>
                </c:pt>
                <c:pt idx="1740">
                  <c:v>1840</c:v>
                </c:pt>
                <c:pt idx="1741">
                  <c:v>1841</c:v>
                </c:pt>
                <c:pt idx="1742">
                  <c:v>1842</c:v>
                </c:pt>
                <c:pt idx="1743">
                  <c:v>1843</c:v>
                </c:pt>
                <c:pt idx="1744">
                  <c:v>1844</c:v>
                </c:pt>
                <c:pt idx="1745">
                  <c:v>1845</c:v>
                </c:pt>
                <c:pt idx="1746">
                  <c:v>1846</c:v>
                </c:pt>
                <c:pt idx="1747">
                  <c:v>1847</c:v>
                </c:pt>
                <c:pt idx="1748">
                  <c:v>1848</c:v>
                </c:pt>
                <c:pt idx="1749">
                  <c:v>1849</c:v>
                </c:pt>
                <c:pt idx="1750">
                  <c:v>1850</c:v>
                </c:pt>
                <c:pt idx="1751">
                  <c:v>1851</c:v>
                </c:pt>
                <c:pt idx="1752">
                  <c:v>1852</c:v>
                </c:pt>
                <c:pt idx="1753">
                  <c:v>1853</c:v>
                </c:pt>
                <c:pt idx="1754">
                  <c:v>1854</c:v>
                </c:pt>
                <c:pt idx="1755">
                  <c:v>1855</c:v>
                </c:pt>
                <c:pt idx="1756">
                  <c:v>1856</c:v>
                </c:pt>
                <c:pt idx="1757">
                  <c:v>1857</c:v>
                </c:pt>
                <c:pt idx="1758">
                  <c:v>1858</c:v>
                </c:pt>
                <c:pt idx="1759">
                  <c:v>1859</c:v>
                </c:pt>
                <c:pt idx="1760">
                  <c:v>1860</c:v>
                </c:pt>
                <c:pt idx="1761">
                  <c:v>1861</c:v>
                </c:pt>
                <c:pt idx="1762">
                  <c:v>1862</c:v>
                </c:pt>
                <c:pt idx="1763">
                  <c:v>1863</c:v>
                </c:pt>
                <c:pt idx="1764">
                  <c:v>1864</c:v>
                </c:pt>
                <c:pt idx="1765">
                  <c:v>1865</c:v>
                </c:pt>
                <c:pt idx="1766">
                  <c:v>1866</c:v>
                </c:pt>
                <c:pt idx="1767">
                  <c:v>1867</c:v>
                </c:pt>
                <c:pt idx="1768">
                  <c:v>1868</c:v>
                </c:pt>
                <c:pt idx="1769">
                  <c:v>1869</c:v>
                </c:pt>
                <c:pt idx="1770">
                  <c:v>1870</c:v>
                </c:pt>
                <c:pt idx="1771">
                  <c:v>1871</c:v>
                </c:pt>
                <c:pt idx="1772">
                  <c:v>1872</c:v>
                </c:pt>
                <c:pt idx="1773">
                  <c:v>1873</c:v>
                </c:pt>
                <c:pt idx="1774">
                  <c:v>1874</c:v>
                </c:pt>
                <c:pt idx="1775">
                  <c:v>1875</c:v>
                </c:pt>
                <c:pt idx="1776">
                  <c:v>1876</c:v>
                </c:pt>
                <c:pt idx="1777">
                  <c:v>1877</c:v>
                </c:pt>
                <c:pt idx="1778">
                  <c:v>1878</c:v>
                </c:pt>
                <c:pt idx="1779">
                  <c:v>1879</c:v>
                </c:pt>
                <c:pt idx="1780">
                  <c:v>1880</c:v>
                </c:pt>
                <c:pt idx="1781">
                  <c:v>1881</c:v>
                </c:pt>
                <c:pt idx="1782">
                  <c:v>1882</c:v>
                </c:pt>
                <c:pt idx="1783">
                  <c:v>1883</c:v>
                </c:pt>
                <c:pt idx="1784">
                  <c:v>1884</c:v>
                </c:pt>
                <c:pt idx="1785">
                  <c:v>1885</c:v>
                </c:pt>
                <c:pt idx="1786">
                  <c:v>1886</c:v>
                </c:pt>
                <c:pt idx="1787">
                  <c:v>1887</c:v>
                </c:pt>
                <c:pt idx="1788">
                  <c:v>1888</c:v>
                </c:pt>
                <c:pt idx="1789">
                  <c:v>1889</c:v>
                </c:pt>
                <c:pt idx="1790">
                  <c:v>1890</c:v>
                </c:pt>
                <c:pt idx="1791">
                  <c:v>1891</c:v>
                </c:pt>
                <c:pt idx="1792">
                  <c:v>1892</c:v>
                </c:pt>
                <c:pt idx="1793">
                  <c:v>1893</c:v>
                </c:pt>
                <c:pt idx="1794">
                  <c:v>1894</c:v>
                </c:pt>
                <c:pt idx="1795">
                  <c:v>1895</c:v>
                </c:pt>
                <c:pt idx="1796">
                  <c:v>1896</c:v>
                </c:pt>
                <c:pt idx="1797">
                  <c:v>1897</c:v>
                </c:pt>
                <c:pt idx="1798">
                  <c:v>1898</c:v>
                </c:pt>
                <c:pt idx="1799">
                  <c:v>1899</c:v>
                </c:pt>
                <c:pt idx="1800">
                  <c:v>1900</c:v>
                </c:pt>
                <c:pt idx="1801">
                  <c:v>1901</c:v>
                </c:pt>
                <c:pt idx="1802">
                  <c:v>1902</c:v>
                </c:pt>
                <c:pt idx="1803">
                  <c:v>1903</c:v>
                </c:pt>
                <c:pt idx="1804">
                  <c:v>1904</c:v>
                </c:pt>
                <c:pt idx="1805">
                  <c:v>1905</c:v>
                </c:pt>
                <c:pt idx="1806">
                  <c:v>1906</c:v>
                </c:pt>
                <c:pt idx="1807">
                  <c:v>1907</c:v>
                </c:pt>
                <c:pt idx="1808">
                  <c:v>1908</c:v>
                </c:pt>
                <c:pt idx="1809">
                  <c:v>1909</c:v>
                </c:pt>
                <c:pt idx="1810">
                  <c:v>1910</c:v>
                </c:pt>
                <c:pt idx="1811">
                  <c:v>1911</c:v>
                </c:pt>
                <c:pt idx="1812">
                  <c:v>1912</c:v>
                </c:pt>
                <c:pt idx="1813">
                  <c:v>1913</c:v>
                </c:pt>
                <c:pt idx="1814">
                  <c:v>1914</c:v>
                </c:pt>
                <c:pt idx="1815">
                  <c:v>1915</c:v>
                </c:pt>
                <c:pt idx="1816">
                  <c:v>1916</c:v>
                </c:pt>
                <c:pt idx="1817">
                  <c:v>1917</c:v>
                </c:pt>
                <c:pt idx="1818">
                  <c:v>1918</c:v>
                </c:pt>
                <c:pt idx="1819">
                  <c:v>1919</c:v>
                </c:pt>
                <c:pt idx="1820">
                  <c:v>1920</c:v>
                </c:pt>
                <c:pt idx="1821">
                  <c:v>1921</c:v>
                </c:pt>
                <c:pt idx="1822">
                  <c:v>1922</c:v>
                </c:pt>
                <c:pt idx="1823">
                  <c:v>1923</c:v>
                </c:pt>
                <c:pt idx="1824">
                  <c:v>1924</c:v>
                </c:pt>
                <c:pt idx="1825">
                  <c:v>1925</c:v>
                </c:pt>
                <c:pt idx="1826">
                  <c:v>1926</c:v>
                </c:pt>
                <c:pt idx="1827">
                  <c:v>1927</c:v>
                </c:pt>
                <c:pt idx="1828">
                  <c:v>1928</c:v>
                </c:pt>
                <c:pt idx="1829">
                  <c:v>1929</c:v>
                </c:pt>
                <c:pt idx="1830">
                  <c:v>1930</c:v>
                </c:pt>
                <c:pt idx="1831">
                  <c:v>1931</c:v>
                </c:pt>
                <c:pt idx="1832">
                  <c:v>1932</c:v>
                </c:pt>
                <c:pt idx="1833">
                  <c:v>1933</c:v>
                </c:pt>
                <c:pt idx="1834">
                  <c:v>1934</c:v>
                </c:pt>
                <c:pt idx="1835">
                  <c:v>1935</c:v>
                </c:pt>
                <c:pt idx="1836">
                  <c:v>1936</c:v>
                </c:pt>
                <c:pt idx="1837">
                  <c:v>1937</c:v>
                </c:pt>
                <c:pt idx="1838">
                  <c:v>1938</c:v>
                </c:pt>
                <c:pt idx="1839">
                  <c:v>1939</c:v>
                </c:pt>
                <c:pt idx="1840">
                  <c:v>1940</c:v>
                </c:pt>
                <c:pt idx="1841">
                  <c:v>1941</c:v>
                </c:pt>
                <c:pt idx="1842">
                  <c:v>1942</c:v>
                </c:pt>
                <c:pt idx="1843">
                  <c:v>1943</c:v>
                </c:pt>
                <c:pt idx="1844">
                  <c:v>1944</c:v>
                </c:pt>
                <c:pt idx="1845">
                  <c:v>1945</c:v>
                </c:pt>
                <c:pt idx="1846">
                  <c:v>1946</c:v>
                </c:pt>
                <c:pt idx="1847">
                  <c:v>1947</c:v>
                </c:pt>
                <c:pt idx="1848">
                  <c:v>1948</c:v>
                </c:pt>
                <c:pt idx="1849">
                  <c:v>1949</c:v>
                </c:pt>
                <c:pt idx="1850">
                  <c:v>1950</c:v>
                </c:pt>
                <c:pt idx="1851">
                  <c:v>1951</c:v>
                </c:pt>
                <c:pt idx="1852">
                  <c:v>1952</c:v>
                </c:pt>
                <c:pt idx="1853">
                  <c:v>1953</c:v>
                </c:pt>
                <c:pt idx="1854">
                  <c:v>1954</c:v>
                </c:pt>
                <c:pt idx="1855">
                  <c:v>1955</c:v>
                </c:pt>
                <c:pt idx="1856">
                  <c:v>1956</c:v>
                </c:pt>
                <c:pt idx="1857">
                  <c:v>1957</c:v>
                </c:pt>
                <c:pt idx="1858">
                  <c:v>1958</c:v>
                </c:pt>
                <c:pt idx="1859">
                  <c:v>1959</c:v>
                </c:pt>
                <c:pt idx="1860">
                  <c:v>1960</c:v>
                </c:pt>
                <c:pt idx="1861">
                  <c:v>1961</c:v>
                </c:pt>
                <c:pt idx="1862">
                  <c:v>1962</c:v>
                </c:pt>
                <c:pt idx="1863">
                  <c:v>1963</c:v>
                </c:pt>
                <c:pt idx="1864">
                  <c:v>1964</c:v>
                </c:pt>
                <c:pt idx="1865">
                  <c:v>1965</c:v>
                </c:pt>
                <c:pt idx="1866">
                  <c:v>1966</c:v>
                </c:pt>
                <c:pt idx="1867">
                  <c:v>1967</c:v>
                </c:pt>
                <c:pt idx="1868">
                  <c:v>1968</c:v>
                </c:pt>
                <c:pt idx="1869">
                  <c:v>1969</c:v>
                </c:pt>
                <c:pt idx="1870">
                  <c:v>1970</c:v>
                </c:pt>
                <c:pt idx="1871">
                  <c:v>1971</c:v>
                </c:pt>
                <c:pt idx="1872">
                  <c:v>1972</c:v>
                </c:pt>
                <c:pt idx="1873">
                  <c:v>1973</c:v>
                </c:pt>
                <c:pt idx="1874">
                  <c:v>1974</c:v>
                </c:pt>
                <c:pt idx="1875">
                  <c:v>1975</c:v>
                </c:pt>
                <c:pt idx="1876">
                  <c:v>1976</c:v>
                </c:pt>
                <c:pt idx="1877">
                  <c:v>1977</c:v>
                </c:pt>
                <c:pt idx="1878">
                  <c:v>1978</c:v>
                </c:pt>
                <c:pt idx="1879">
                  <c:v>1979</c:v>
                </c:pt>
                <c:pt idx="1880">
                  <c:v>1980</c:v>
                </c:pt>
                <c:pt idx="1881">
                  <c:v>1981</c:v>
                </c:pt>
                <c:pt idx="1882">
                  <c:v>1982</c:v>
                </c:pt>
                <c:pt idx="1883">
                  <c:v>1983</c:v>
                </c:pt>
                <c:pt idx="1884">
                  <c:v>1984</c:v>
                </c:pt>
                <c:pt idx="1885">
                  <c:v>1985</c:v>
                </c:pt>
                <c:pt idx="1886">
                  <c:v>1986</c:v>
                </c:pt>
                <c:pt idx="1887">
                  <c:v>1987</c:v>
                </c:pt>
                <c:pt idx="1888">
                  <c:v>1988</c:v>
                </c:pt>
                <c:pt idx="1889">
                  <c:v>1989</c:v>
                </c:pt>
                <c:pt idx="1890">
                  <c:v>1990</c:v>
                </c:pt>
                <c:pt idx="1891">
                  <c:v>1991</c:v>
                </c:pt>
                <c:pt idx="1892">
                  <c:v>1992</c:v>
                </c:pt>
                <c:pt idx="1893">
                  <c:v>1993</c:v>
                </c:pt>
                <c:pt idx="1894">
                  <c:v>1994</c:v>
                </c:pt>
                <c:pt idx="1895">
                  <c:v>1995</c:v>
                </c:pt>
                <c:pt idx="1896">
                  <c:v>1996</c:v>
                </c:pt>
                <c:pt idx="1897">
                  <c:v>1997</c:v>
                </c:pt>
                <c:pt idx="1898">
                  <c:v>1998</c:v>
                </c:pt>
                <c:pt idx="1899">
                  <c:v>1999</c:v>
                </c:pt>
                <c:pt idx="1900">
                  <c:v>2000</c:v>
                </c:pt>
                <c:pt idx="1901">
                  <c:v>2001</c:v>
                </c:pt>
                <c:pt idx="1902">
                  <c:v>2002</c:v>
                </c:pt>
                <c:pt idx="1903">
                  <c:v>2003</c:v>
                </c:pt>
                <c:pt idx="1904">
                  <c:v>2004</c:v>
                </c:pt>
                <c:pt idx="1905">
                  <c:v>2005</c:v>
                </c:pt>
                <c:pt idx="1906">
                  <c:v>2006</c:v>
                </c:pt>
                <c:pt idx="1907">
                  <c:v>2007</c:v>
                </c:pt>
                <c:pt idx="1908">
                  <c:v>2008</c:v>
                </c:pt>
                <c:pt idx="1909">
                  <c:v>2009</c:v>
                </c:pt>
                <c:pt idx="1910">
                  <c:v>2010</c:v>
                </c:pt>
                <c:pt idx="1911">
                  <c:v>2011</c:v>
                </c:pt>
                <c:pt idx="1912">
                  <c:v>2012</c:v>
                </c:pt>
                <c:pt idx="1913">
                  <c:v>2013</c:v>
                </c:pt>
                <c:pt idx="1914">
                  <c:v>2014</c:v>
                </c:pt>
                <c:pt idx="1915">
                  <c:v>2015</c:v>
                </c:pt>
                <c:pt idx="1916">
                  <c:v>2016</c:v>
                </c:pt>
                <c:pt idx="1917">
                  <c:v>2017</c:v>
                </c:pt>
                <c:pt idx="1918">
                  <c:v>2018</c:v>
                </c:pt>
                <c:pt idx="1919">
                  <c:v>2019</c:v>
                </c:pt>
                <c:pt idx="1920">
                  <c:v>2020</c:v>
                </c:pt>
                <c:pt idx="1921">
                  <c:v>2021</c:v>
                </c:pt>
                <c:pt idx="1922">
                  <c:v>2022</c:v>
                </c:pt>
                <c:pt idx="1923">
                  <c:v>2023</c:v>
                </c:pt>
                <c:pt idx="1924">
                  <c:v>2024</c:v>
                </c:pt>
                <c:pt idx="1925">
                  <c:v>2025</c:v>
                </c:pt>
                <c:pt idx="1926">
                  <c:v>2026</c:v>
                </c:pt>
                <c:pt idx="1927">
                  <c:v>2027</c:v>
                </c:pt>
                <c:pt idx="1928">
                  <c:v>2028</c:v>
                </c:pt>
                <c:pt idx="1929">
                  <c:v>2029</c:v>
                </c:pt>
                <c:pt idx="1930">
                  <c:v>2030</c:v>
                </c:pt>
                <c:pt idx="1931">
                  <c:v>2031</c:v>
                </c:pt>
                <c:pt idx="1932">
                  <c:v>2032</c:v>
                </c:pt>
                <c:pt idx="1933">
                  <c:v>2033</c:v>
                </c:pt>
                <c:pt idx="1934">
                  <c:v>2034</c:v>
                </c:pt>
                <c:pt idx="1935">
                  <c:v>2035</c:v>
                </c:pt>
                <c:pt idx="1936">
                  <c:v>2036</c:v>
                </c:pt>
                <c:pt idx="1937">
                  <c:v>2037</c:v>
                </c:pt>
                <c:pt idx="1938">
                  <c:v>2038</c:v>
                </c:pt>
                <c:pt idx="1939">
                  <c:v>2039</c:v>
                </c:pt>
                <c:pt idx="1940">
                  <c:v>2040</c:v>
                </c:pt>
                <c:pt idx="1941">
                  <c:v>2041</c:v>
                </c:pt>
                <c:pt idx="1942">
                  <c:v>2042</c:v>
                </c:pt>
                <c:pt idx="1943">
                  <c:v>2043</c:v>
                </c:pt>
                <c:pt idx="1944">
                  <c:v>2044</c:v>
                </c:pt>
                <c:pt idx="1945">
                  <c:v>2045</c:v>
                </c:pt>
                <c:pt idx="1946">
                  <c:v>2046</c:v>
                </c:pt>
                <c:pt idx="1947">
                  <c:v>2047</c:v>
                </c:pt>
                <c:pt idx="1948">
                  <c:v>2048</c:v>
                </c:pt>
                <c:pt idx="1949">
                  <c:v>2049</c:v>
                </c:pt>
                <c:pt idx="1950">
                  <c:v>2050</c:v>
                </c:pt>
                <c:pt idx="1951">
                  <c:v>2051</c:v>
                </c:pt>
                <c:pt idx="1952">
                  <c:v>2052</c:v>
                </c:pt>
                <c:pt idx="1953">
                  <c:v>2053</c:v>
                </c:pt>
                <c:pt idx="1954">
                  <c:v>2054</c:v>
                </c:pt>
                <c:pt idx="1955">
                  <c:v>2055</c:v>
                </c:pt>
                <c:pt idx="1956">
                  <c:v>2056</c:v>
                </c:pt>
                <c:pt idx="1957">
                  <c:v>2057</c:v>
                </c:pt>
                <c:pt idx="1958">
                  <c:v>2058</c:v>
                </c:pt>
                <c:pt idx="1959">
                  <c:v>2059</c:v>
                </c:pt>
                <c:pt idx="1960">
                  <c:v>2060</c:v>
                </c:pt>
                <c:pt idx="1961">
                  <c:v>2061</c:v>
                </c:pt>
                <c:pt idx="1962">
                  <c:v>2062</c:v>
                </c:pt>
                <c:pt idx="1963">
                  <c:v>2063</c:v>
                </c:pt>
                <c:pt idx="1964">
                  <c:v>2064</c:v>
                </c:pt>
                <c:pt idx="1965">
                  <c:v>2065</c:v>
                </c:pt>
                <c:pt idx="1966">
                  <c:v>2066</c:v>
                </c:pt>
                <c:pt idx="1967">
                  <c:v>2067</c:v>
                </c:pt>
                <c:pt idx="1968">
                  <c:v>2068</c:v>
                </c:pt>
                <c:pt idx="1969">
                  <c:v>2069</c:v>
                </c:pt>
                <c:pt idx="1970">
                  <c:v>2070</c:v>
                </c:pt>
                <c:pt idx="1971">
                  <c:v>2071</c:v>
                </c:pt>
                <c:pt idx="1972">
                  <c:v>2072</c:v>
                </c:pt>
                <c:pt idx="1973">
                  <c:v>2073</c:v>
                </c:pt>
                <c:pt idx="1974">
                  <c:v>2074</c:v>
                </c:pt>
                <c:pt idx="1975">
                  <c:v>2075</c:v>
                </c:pt>
                <c:pt idx="1976">
                  <c:v>2076</c:v>
                </c:pt>
                <c:pt idx="1977">
                  <c:v>2077</c:v>
                </c:pt>
                <c:pt idx="1978">
                  <c:v>2078</c:v>
                </c:pt>
                <c:pt idx="1979">
                  <c:v>2079</c:v>
                </c:pt>
                <c:pt idx="1980">
                  <c:v>2080</c:v>
                </c:pt>
                <c:pt idx="1981">
                  <c:v>2081</c:v>
                </c:pt>
                <c:pt idx="1982">
                  <c:v>2082</c:v>
                </c:pt>
                <c:pt idx="1983">
                  <c:v>2083</c:v>
                </c:pt>
                <c:pt idx="1984">
                  <c:v>2084</c:v>
                </c:pt>
                <c:pt idx="1985">
                  <c:v>2085</c:v>
                </c:pt>
                <c:pt idx="1986">
                  <c:v>2086</c:v>
                </c:pt>
                <c:pt idx="1987">
                  <c:v>2087</c:v>
                </c:pt>
                <c:pt idx="1988">
                  <c:v>2088</c:v>
                </c:pt>
                <c:pt idx="1989">
                  <c:v>2089</c:v>
                </c:pt>
                <c:pt idx="1990">
                  <c:v>2090</c:v>
                </c:pt>
                <c:pt idx="1991">
                  <c:v>2091</c:v>
                </c:pt>
                <c:pt idx="1992">
                  <c:v>2092</c:v>
                </c:pt>
                <c:pt idx="1993">
                  <c:v>2093</c:v>
                </c:pt>
                <c:pt idx="1994">
                  <c:v>2094</c:v>
                </c:pt>
                <c:pt idx="1995">
                  <c:v>2095</c:v>
                </c:pt>
                <c:pt idx="1996">
                  <c:v>2096</c:v>
                </c:pt>
                <c:pt idx="1997">
                  <c:v>2097</c:v>
                </c:pt>
                <c:pt idx="1998">
                  <c:v>2098</c:v>
                </c:pt>
                <c:pt idx="1999">
                  <c:v>2099</c:v>
                </c:pt>
                <c:pt idx="2000">
                  <c:v>2100</c:v>
                </c:pt>
                <c:pt idx="2001">
                  <c:v>2101</c:v>
                </c:pt>
                <c:pt idx="2002">
                  <c:v>2102</c:v>
                </c:pt>
                <c:pt idx="2003">
                  <c:v>2103</c:v>
                </c:pt>
                <c:pt idx="2004">
                  <c:v>2104</c:v>
                </c:pt>
                <c:pt idx="2005">
                  <c:v>2105</c:v>
                </c:pt>
                <c:pt idx="2006">
                  <c:v>2106</c:v>
                </c:pt>
                <c:pt idx="2007">
                  <c:v>2107</c:v>
                </c:pt>
                <c:pt idx="2008">
                  <c:v>2108</c:v>
                </c:pt>
                <c:pt idx="2009">
                  <c:v>2109</c:v>
                </c:pt>
                <c:pt idx="2010">
                  <c:v>2110</c:v>
                </c:pt>
                <c:pt idx="2011">
                  <c:v>2111</c:v>
                </c:pt>
                <c:pt idx="2012">
                  <c:v>2112</c:v>
                </c:pt>
                <c:pt idx="2013">
                  <c:v>2113</c:v>
                </c:pt>
                <c:pt idx="2014">
                  <c:v>2114</c:v>
                </c:pt>
                <c:pt idx="2015">
                  <c:v>2115</c:v>
                </c:pt>
                <c:pt idx="2016">
                  <c:v>2116</c:v>
                </c:pt>
                <c:pt idx="2017">
                  <c:v>2117</c:v>
                </c:pt>
                <c:pt idx="2018">
                  <c:v>2118</c:v>
                </c:pt>
                <c:pt idx="2019">
                  <c:v>2119</c:v>
                </c:pt>
                <c:pt idx="2020">
                  <c:v>2120</c:v>
                </c:pt>
                <c:pt idx="2021">
                  <c:v>2121</c:v>
                </c:pt>
                <c:pt idx="2022">
                  <c:v>2122</c:v>
                </c:pt>
                <c:pt idx="2023">
                  <c:v>2123</c:v>
                </c:pt>
                <c:pt idx="2024">
                  <c:v>2124</c:v>
                </c:pt>
                <c:pt idx="2025">
                  <c:v>2125</c:v>
                </c:pt>
                <c:pt idx="2026">
                  <c:v>2126</c:v>
                </c:pt>
                <c:pt idx="2027">
                  <c:v>2127</c:v>
                </c:pt>
                <c:pt idx="2028">
                  <c:v>2128</c:v>
                </c:pt>
                <c:pt idx="2029">
                  <c:v>2129</c:v>
                </c:pt>
                <c:pt idx="2030">
                  <c:v>2130</c:v>
                </c:pt>
                <c:pt idx="2031">
                  <c:v>2131</c:v>
                </c:pt>
                <c:pt idx="2032">
                  <c:v>2132</c:v>
                </c:pt>
                <c:pt idx="2033">
                  <c:v>2133</c:v>
                </c:pt>
                <c:pt idx="2034">
                  <c:v>2134</c:v>
                </c:pt>
                <c:pt idx="2035">
                  <c:v>2135</c:v>
                </c:pt>
                <c:pt idx="2036">
                  <c:v>2136</c:v>
                </c:pt>
                <c:pt idx="2037">
                  <c:v>2137</c:v>
                </c:pt>
                <c:pt idx="2038">
                  <c:v>2138</c:v>
                </c:pt>
                <c:pt idx="2039">
                  <c:v>2139</c:v>
                </c:pt>
                <c:pt idx="2040">
                  <c:v>2140</c:v>
                </c:pt>
                <c:pt idx="2041">
                  <c:v>2141</c:v>
                </c:pt>
                <c:pt idx="2042">
                  <c:v>2142</c:v>
                </c:pt>
                <c:pt idx="2043">
                  <c:v>2143</c:v>
                </c:pt>
                <c:pt idx="2044">
                  <c:v>2144</c:v>
                </c:pt>
                <c:pt idx="2045">
                  <c:v>2145</c:v>
                </c:pt>
                <c:pt idx="2046">
                  <c:v>2146</c:v>
                </c:pt>
                <c:pt idx="2047">
                  <c:v>2147</c:v>
                </c:pt>
                <c:pt idx="2048">
                  <c:v>2148</c:v>
                </c:pt>
                <c:pt idx="2049">
                  <c:v>2149</c:v>
                </c:pt>
                <c:pt idx="2050">
                  <c:v>2150</c:v>
                </c:pt>
                <c:pt idx="2051">
                  <c:v>2151</c:v>
                </c:pt>
                <c:pt idx="2052">
                  <c:v>2152</c:v>
                </c:pt>
                <c:pt idx="2053">
                  <c:v>2153</c:v>
                </c:pt>
                <c:pt idx="2054">
                  <c:v>2154</c:v>
                </c:pt>
                <c:pt idx="2055">
                  <c:v>2155</c:v>
                </c:pt>
                <c:pt idx="2056">
                  <c:v>2156</c:v>
                </c:pt>
                <c:pt idx="2057">
                  <c:v>2157</c:v>
                </c:pt>
                <c:pt idx="2058">
                  <c:v>2158</c:v>
                </c:pt>
                <c:pt idx="2059">
                  <c:v>2159</c:v>
                </c:pt>
                <c:pt idx="2060">
                  <c:v>2160</c:v>
                </c:pt>
                <c:pt idx="2061">
                  <c:v>2161</c:v>
                </c:pt>
                <c:pt idx="2062">
                  <c:v>2162</c:v>
                </c:pt>
                <c:pt idx="2063">
                  <c:v>2163</c:v>
                </c:pt>
                <c:pt idx="2064">
                  <c:v>2164</c:v>
                </c:pt>
                <c:pt idx="2065">
                  <c:v>2165</c:v>
                </c:pt>
                <c:pt idx="2066">
                  <c:v>2166</c:v>
                </c:pt>
                <c:pt idx="2067">
                  <c:v>2167</c:v>
                </c:pt>
                <c:pt idx="2068">
                  <c:v>2168</c:v>
                </c:pt>
                <c:pt idx="2069">
                  <c:v>2169</c:v>
                </c:pt>
                <c:pt idx="2070">
                  <c:v>2170</c:v>
                </c:pt>
                <c:pt idx="2071">
                  <c:v>2171</c:v>
                </c:pt>
                <c:pt idx="2072">
                  <c:v>2172</c:v>
                </c:pt>
                <c:pt idx="2073">
                  <c:v>2173</c:v>
                </c:pt>
                <c:pt idx="2074">
                  <c:v>2174</c:v>
                </c:pt>
                <c:pt idx="2075">
                  <c:v>2175</c:v>
                </c:pt>
                <c:pt idx="2076">
                  <c:v>2176</c:v>
                </c:pt>
                <c:pt idx="2077">
                  <c:v>2177</c:v>
                </c:pt>
                <c:pt idx="2078">
                  <c:v>2178</c:v>
                </c:pt>
                <c:pt idx="2079">
                  <c:v>2179</c:v>
                </c:pt>
                <c:pt idx="2080">
                  <c:v>2180</c:v>
                </c:pt>
                <c:pt idx="2081">
                  <c:v>2181</c:v>
                </c:pt>
                <c:pt idx="2082">
                  <c:v>2182</c:v>
                </c:pt>
                <c:pt idx="2083">
                  <c:v>2183</c:v>
                </c:pt>
                <c:pt idx="2084">
                  <c:v>2184</c:v>
                </c:pt>
                <c:pt idx="2085">
                  <c:v>2185</c:v>
                </c:pt>
                <c:pt idx="2086">
                  <c:v>2186</c:v>
                </c:pt>
                <c:pt idx="2087">
                  <c:v>2187</c:v>
                </c:pt>
                <c:pt idx="2088">
                  <c:v>2188</c:v>
                </c:pt>
                <c:pt idx="2089">
                  <c:v>2189</c:v>
                </c:pt>
                <c:pt idx="2090">
                  <c:v>2190</c:v>
                </c:pt>
                <c:pt idx="2091">
                  <c:v>2191</c:v>
                </c:pt>
                <c:pt idx="2092">
                  <c:v>2192</c:v>
                </c:pt>
                <c:pt idx="2093">
                  <c:v>2193</c:v>
                </c:pt>
                <c:pt idx="2094">
                  <c:v>2194</c:v>
                </c:pt>
                <c:pt idx="2095">
                  <c:v>2195</c:v>
                </c:pt>
                <c:pt idx="2096">
                  <c:v>2196</c:v>
                </c:pt>
                <c:pt idx="2097">
                  <c:v>2197</c:v>
                </c:pt>
                <c:pt idx="2098">
                  <c:v>2198</c:v>
                </c:pt>
                <c:pt idx="2099">
                  <c:v>2199</c:v>
                </c:pt>
                <c:pt idx="2100">
                  <c:v>2200</c:v>
                </c:pt>
                <c:pt idx="2101">
                  <c:v>2201</c:v>
                </c:pt>
                <c:pt idx="2102">
                  <c:v>2202</c:v>
                </c:pt>
                <c:pt idx="2103">
                  <c:v>2203</c:v>
                </c:pt>
                <c:pt idx="2104">
                  <c:v>2204</c:v>
                </c:pt>
                <c:pt idx="2105">
                  <c:v>2205</c:v>
                </c:pt>
                <c:pt idx="2106">
                  <c:v>2206</c:v>
                </c:pt>
                <c:pt idx="2107">
                  <c:v>2207</c:v>
                </c:pt>
                <c:pt idx="2108">
                  <c:v>2208</c:v>
                </c:pt>
                <c:pt idx="2109">
                  <c:v>2209</c:v>
                </c:pt>
                <c:pt idx="2110">
                  <c:v>2210</c:v>
                </c:pt>
                <c:pt idx="2111">
                  <c:v>2211</c:v>
                </c:pt>
                <c:pt idx="2112">
                  <c:v>2212</c:v>
                </c:pt>
                <c:pt idx="2113">
                  <c:v>2213</c:v>
                </c:pt>
                <c:pt idx="2114">
                  <c:v>2214</c:v>
                </c:pt>
                <c:pt idx="2115">
                  <c:v>2215</c:v>
                </c:pt>
                <c:pt idx="2116">
                  <c:v>2216</c:v>
                </c:pt>
                <c:pt idx="2117">
                  <c:v>2217</c:v>
                </c:pt>
                <c:pt idx="2118">
                  <c:v>2218</c:v>
                </c:pt>
                <c:pt idx="2119">
                  <c:v>2219</c:v>
                </c:pt>
                <c:pt idx="2120">
                  <c:v>2220</c:v>
                </c:pt>
                <c:pt idx="2121">
                  <c:v>2221</c:v>
                </c:pt>
                <c:pt idx="2122">
                  <c:v>2222</c:v>
                </c:pt>
                <c:pt idx="2123">
                  <c:v>2223</c:v>
                </c:pt>
                <c:pt idx="2124">
                  <c:v>2224</c:v>
                </c:pt>
                <c:pt idx="2125">
                  <c:v>2225</c:v>
                </c:pt>
                <c:pt idx="2126">
                  <c:v>2226</c:v>
                </c:pt>
                <c:pt idx="2127">
                  <c:v>2227</c:v>
                </c:pt>
                <c:pt idx="2128">
                  <c:v>2228</c:v>
                </c:pt>
                <c:pt idx="2129">
                  <c:v>2229</c:v>
                </c:pt>
                <c:pt idx="2130">
                  <c:v>2230</c:v>
                </c:pt>
                <c:pt idx="2131">
                  <c:v>2231</c:v>
                </c:pt>
                <c:pt idx="2132">
                  <c:v>2232</c:v>
                </c:pt>
                <c:pt idx="2133">
                  <c:v>2233</c:v>
                </c:pt>
                <c:pt idx="2134">
                  <c:v>2234</c:v>
                </c:pt>
                <c:pt idx="2135">
                  <c:v>2235</c:v>
                </c:pt>
                <c:pt idx="2136">
                  <c:v>2236</c:v>
                </c:pt>
                <c:pt idx="2137">
                  <c:v>2237</c:v>
                </c:pt>
                <c:pt idx="2138">
                  <c:v>2238</c:v>
                </c:pt>
                <c:pt idx="2139">
                  <c:v>2239</c:v>
                </c:pt>
                <c:pt idx="2140">
                  <c:v>2240</c:v>
                </c:pt>
                <c:pt idx="2141">
                  <c:v>2241</c:v>
                </c:pt>
                <c:pt idx="2142">
                  <c:v>2242</c:v>
                </c:pt>
                <c:pt idx="2143">
                  <c:v>2243</c:v>
                </c:pt>
                <c:pt idx="2144">
                  <c:v>2244</c:v>
                </c:pt>
                <c:pt idx="2145">
                  <c:v>2245</c:v>
                </c:pt>
                <c:pt idx="2146">
                  <c:v>2246</c:v>
                </c:pt>
                <c:pt idx="2147">
                  <c:v>2247</c:v>
                </c:pt>
                <c:pt idx="2148">
                  <c:v>2248</c:v>
                </c:pt>
                <c:pt idx="2149">
                  <c:v>2249</c:v>
                </c:pt>
                <c:pt idx="2150">
                  <c:v>2250</c:v>
                </c:pt>
                <c:pt idx="2151">
                  <c:v>2251</c:v>
                </c:pt>
                <c:pt idx="2152">
                  <c:v>2252</c:v>
                </c:pt>
                <c:pt idx="2153">
                  <c:v>2253</c:v>
                </c:pt>
                <c:pt idx="2154">
                  <c:v>2254</c:v>
                </c:pt>
                <c:pt idx="2155">
                  <c:v>2255</c:v>
                </c:pt>
                <c:pt idx="2156">
                  <c:v>2256</c:v>
                </c:pt>
                <c:pt idx="2157">
                  <c:v>2257</c:v>
                </c:pt>
                <c:pt idx="2158">
                  <c:v>2258</c:v>
                </c:pt>
                <c:pt idx="2159">
                  <c:v>2259</c:v>
                </c:pt>
                <c:pt idx="2160">
                  <c:v>2260</c:v>
                </c:pt>
                <c:pt idx="2161">
                  <c:v>2261</c:v>
                </c:pt>
                <c:pt idx="2162">
                  <c:v>2262</c:v>
                </c:pt>
                <c:pt idx="2163">
                  <c:v>2263</c:v>
                </c:pt>
                <c:pt idx="2164">
                  <c:v>2264</c:v>
                </c:pt>
                <c:pt idx="2165">
                  <c:v>2265</c:v>
                </c:pt>
                <c:pt idx="2166">
                  <c:v>2266</c:v>
                </c:pt>
                <c:pt idx="2167">
                  <c:v>2267</c:v>
                </c:pt>
                <c:pt idx="2168">
                  <c:v>2268</c:v>
                </c:pt>
                <c:pt idx="2169">
                  <c:v>2269</c:v>
                </c:pt>
                <c:pt idx="2170">
                  <c:v>2270</c:v>
                </c:pt>
                <c:pt idx="2171">
                  <c:v>2271</c:v>
                </c:pt>
                <c:pt idx="2172">
                  <c:v>2272</c:v>
                </c:pt>
                <c:pt idx="2173">
                  <c:v>2273</c:v>
                </c:pt>
                <c:pt idx="2174">
                  <c:v>2274</c:v>
                </c:pt>
                <c:pt idx="2175">
                  <c:v>2275</c:v>
                </c:pt>
                <c:pt idx="2176">
                  <c:v>2276</c:v>
                </c:pt>
                <c:pt idx="2177">
                  <c:v>2277</c:v>
                </c:pt>
                <c:pt idx="2178">
                  <c:v>2278</c:v>
                </c:pt>
                <c:pt idx="2179">
                  <c:v>2279</c:v>
                </c:pt>
                <c:pt idx="2180">
                  <c:v>2280</c:v>
                </c:pt>
                <c:pt idx="2181">
                  <c:v>2281</c:v>
                </c:pt>
                <c:pt idx="2182">
                  <c:v>2282</c:v>
                </c:pt>
                <c:pt idx="2183">
                  <c:v>2283</c:v>
                </c:pt>
                <c:pt idx="2184">
                  <c:v>2284</c:v>
                </c:pt>
                <c:pt idx="2185">
                  <c:v>2285</c:v>
                </c:pt>
                <c:pt idx="2186">
                  <c:v>2286</c:v>
                </c:pt>
                <c:pt idx="2187">
                  <c:v>2287</c:v>
                </c:pt>
                <c:pt idx="2188">
                  <c:v>2288</c:v>
                </c:pt>
                <c:pt idx="2189">
                  <c:v>2289</c:v>
                </c:pt>
                <c:pt idx="2190">
                  <c:v>2290</c:v>
                </c:pt>
                <c:pt idx="2191">
                  <c:v>2291</c:v>
                </c:pt>
                <c:pt idx="2192">
                  <c:v>2292</c:v>
                </c:pt>
                <c:pt idx="2193">
                  <c:v>2293</c:v>
                </c:pt>
                <c:pt idx="2194">
                  <c:v>2294</c:v>
                </c:pt>
                <c:pt idx="2195">
                  <c:v>2295</c:v>
                </c:pt>
                <c:pt idx="2196">
                  <c:v>2296</c:v>
                </c:pt>
                <c:pt idx="2197">
                  <c:v>2297</c:v>
                </c:pt>
                <c:pt idx="2198">
                  <c:v>2298</c:v>
                </c:pt>
                <c:pt idx="2199">
                  <c:v>2299</c:v>
                </c:pt>
                <c:pt idx="2200">
                  <c:v>2300</c:v>
                </c:pt>
                <c:pt idx="2201">
                  <c:v>2301</c:v>
                </c:pt>
                <c:pt idx="2202">
                  <c:v>2302</c:v>
                </c:pt>
                <c:pt idx="2203">
                  <c:v>2303</c:v>
                </c:pt>
                <c:pt idx="2204">
                  <c:v>2304</c:v>
                </c:pt>
                <c:pt idx="2205">
                  <c:v>2305</c:v>
                </c:pt>
                <c:pt idx="2206">
                  <c:v>2306</c:v>
                </c:pt>
                <c:pt idx="2207">
                  <c:v>2307</c:v>
                </c:pt>
                <c:pt idx="2208">
                  <c:v>2308</c:v>
                </c:pt>
                <c:pt idx="2209">
                  <c:v>2309</c:v>
                </c:pt>
                <c:pt idx="2210">
                  <c:v>2310</c:v>
                </c:pt>
                <c:pt idx="2211">
                  <c:v>2311</c:v>
                </c:pt>
                <c:pt idx="2212">
                  <c:v>2312</c:v>
                </c:pt>
                <c:pt idx="2213">
                  <c:v>2313</c:v>
                </c:pt>
                <c:pt idx="2214">
                  <c:v>2314</c:v>
                </c:pt>
                <c:pt idx="2215">
                  <c:v>2315</c:v>
                </c:pt>
                <c:pt idx="2216">
                  <c:v>2316</c:v>
                </c:pt>
                <c:pt idx="2217">
                  <c:v>2317</c:v>
                </c:pt>
                <c:pt idx="2218">
                  <c:v>2318</c:v>
                </c:pt>
                <c:pt idx="2219">
                  <c:v>2319</c:v>
                </c:pt>
                <c:pt idx="2220">
                  <c:v>2320</c:v>
                </c:pt>
                <c:pt idx="2221">
                  <c:v>2321</c:v>
                </c:pt>
                <c:pt idx="2222">
                  <c:v>2322</c:v>
                </c:pt>
                <c:pt idx="2223">
                  <c:v>2323</c:v>
                </c:pt>
                <c:pt idx="2224">
                  <c:v>2324</c:v>
                </c:pt>
                <c:pt idx="2225">
                  <c:v>2325</c:v>
                </c:pt>
                <c:pt idx="2226">
                  <c:v>2326</c:v>
                </c:pt>
                <c:pt idx="2227">
                  <c:v>2327</c:v>
                </c:pt>
                <c:pt idx="2228">
                  <c:v>2328</c:v>
                </c:pt>
                <c:pt idx="2229">
                  <c:v>2329</c:v>
                </c:pt>
                <c:pt idx="2230">
                  <c:v>2330</c:v>
                </c:pt>
                <c:pt idx="2231">
                  <c:v>2331</c:v>
                </c:pt>
                <c:pt idx="2232">
                  <c:v>2332</c:v>
                </c:pt>
                <c:pt idx="2233">
                  <c:v>2333</c:v>
                </c:pt>
                <c:pt idx="2234">
                  <c:v>2334</c:v>
                </c:pt>
                <c:pt idx="2235">
                  <c:v>2335</c:v>
                </c:pt>
                <c:pt idx="2236">
                  <c:v>2336</c:v>
                </c:pt>
                <c:pt idx="2237">
                  <c:v>2337</c:v>
                </c:pt>
                <c:pt idx="2238">
                  <c:v>2338</c:v>
                </c:pt>
                <c:pt idx="2239">
                  <c:v>2339</c:v>
                </c:pt>
                <c:pt idx="2240">
                  <c:v>2340</c:v>
                </c:pt>
                <c:pt idx="2241">
                  <c:v>2341</c:v>
                </c:pt>
                <c:pt idx="2242">
                  <c:v>2342</c:v>
                </c:pt>
                <c:pt idx="2243">
                  <c:v>2343</c:v>
                </c:pt>
                <c:pt idx="2244">
                  <c:v>2344</c:v>
                </c:pt>
                <c:pt idx="2245">
                  <c:v>2345</c:v>
                </c:pt>
                <c:pt idx="2246">
                  <c:v>2346</c:v>
                </c:pt>
                <c:pt idx="2247">
                  <c:v>2347</c:v>
                </c:pt>
                <c:pt idx="2248">
                  <c:v>2348</c:v>
                </c:pt>
                <c:pt idx="2249">
                  <c:v>2349</c:v>
                </c:pt>
                <c:pt idx="2250">
                  <c:v>2350</c:v>
                </c:pt>
                <c:pt idx="2251">
                  <c:v>2351</c:v>
                </c:pt>
                <c:pt idx="2252">
                  <c:v>2352</c:v>
                </c:pt>
                <c:pt idx="2253">
                  <c:v>2353</c:v>
                </c:pt>
                <c:pt idx="2254">
                  <c:v>2354</c:v>
                </c:pt>
                <c:pt idx="2255">
                  <c:v>2355</c:v>
                </c:pt>
                <c:pt idx="2256">
                  <c:v>2356</c:v>
                </c:pt>
                <c:pt idx="2257">
                  <c:v>2357</c:v>
                </c:pt>
                <c:pt idx="2258">
                  <c:v>2358</c:v>
                </c:pt>
                <c:pt idx="2259">
                  <c:v>2359</c:v>
                </c:pt>
                <c:pt idx="2260">
                  <c:v>2360</c:v>
                </c:pt>
                <c:pt idx="2261">
                  <c:v>2361</c:v>
                </c:pt>
                <c:pt idx="2262">
                  <c:v>2362</c:v>
                </c:pt>
                <c:pt idx="2263">
                  <c:v>2363</c:v>
                </c:pt>
                <c:pt idx="2264">
                  <c:v>2364</c:v>
                </c:pt>
                <c:pt idx="2265">
                  <c:v>2365</c:v>
                </c:pt>
                <c:pt idx="2266">
                  <c:v>2366</c:v>
                </c:pt>
                <c:pt idx="2267">
                  <c:v>2367</c:v>
                </c:pt>
                <c:pt idx="2268">
                  <c:v>2368</c:v>
                </c:pt>
              </c:numCache>
            </c:numRef>
          </c:xVal>
          <c:yVal>
            <c:numRef>
              <c:f>'PFW Graphs'!$N$2:$N$2270</c:f>
              <c:numCache>
                <c:formatCode>General</c:formatCode>
                <c:ptCount val="2269"/>
                <c:pt idx="0">
                  <c:v>0</c:v>
                </c:pt>
                <c:pt idx="1">
                  <c:v>-1.5625E-2</c:v>
                </c:pt>
                <c:pt idx="2">
                  <c:v>1.5625E-2</c:v>
                </c:pt>
                <c:pt idx="3">
                  <c:v>0</c:v>
                </c:pt>
                <c:pt idx="4">
                  <c:v>-1.5625E-2</c:v>
                </c:pt>
                <c:pt idx="5">
                  <c:v>0</c:v>
                </c:pt>
                <c:pt idx="6">
                  <c:v>0</c:v>
                </c:pt>
                <c:pt idx="7">
                  <c:v>-1.5625E-2</c:v>
                </c:pt>
                <c:pt idx="8">
                  <c:v>1.5625E-2</c:v>
                </c:pt>
                <c:pt idx="9">
                  <c:v>-1.5625E-2</c:v>
                </c:pt>
                <c:pt idx="10">
                  <c:v>-1.5625E-2</c:v>
                </c:pt>
                <c:pt idx="11">
                  <c:v>-3.125E-2</c:v>
                </c:pt>
                <c:pt idx="12">
                  <c:v>-1.5625E-2</c:v>
                </c:pt>
                <c:pt idx="13">
                  <c:v>-3.125E-2</c:v>
                </c:pt>
                <c:pt idx="14">
                  <c:v>-4.6874999999999986E-2</c:v>
                </c:pt>
                <c:pt idx="15">
                  <c:v>-4.6874999999999986E-2</c:v>
                </c:pt>
                <c:pt idx="16">
                  <c:v>-4.6874999999999986E-2</c:v>
                </c:pt>
                <c:pt idx="17">
                  <c:v>-6.25E-2</c:v>
                </c:pt>
                <c:pt idx="18">
                  <c:v>-6.25E-2</c:v>
                </c:pt>
                <c:pt idx="19">
                  <c:v>-6.25E-2</c:v>
                </c:pt>
                <c:pt idx="20">
                  <c:v>-6.25E-2</c:v>
                </c:pt>
                <c:pt idx="21">
                  <c:v>-6.25E-2</c:v>
                </c:pt>
                <c:pt idx="22">
                  <c:v>-4.6874999999999986E-2</c:v>
                </c:pt>
                <c:pt idx="23">
                  <c:v>-3.125E-2</c:v>
                </c:pt>
                <c:pt idx="24">
                  <c:v>-3.125E-2</c:v>
                </c:pt>
                <c:pt idx="25">
                  <c:v>-1.5625E-2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1.5625E-2</c:v>
                </c:pt>
                <c:pt idx="30">
                  <c:v>1.5625E-2</c:v>
                </c:pt>
                <c:pt idx="31">
                  <c:v>0</c:v>
                </c:pt>
                <c:pt idx="32">
                  <c:v>1.5625E-2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-1.5625E-2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1.5625E-2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1.5625E-2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1.5625E-2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-1.5625E-2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1.5625E-2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-1.5625E-2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1.5625E-2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-1.5625E-2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1.5625E-2</c:v>
                </c:pt>
                <c:pt idx="90">
                  <c:v>1.5625E-2</c:v>
                </c:pt>
                <c:pt idx="91">
                  <c:v>-1.5625E-2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-1.5625E-2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1.5625E-2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-1.5625E-2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-1.5625E-2</c:v>
                </c:pt>
                <c:pt idx="120">
                  <c:v>1.5625E-2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1.5625E-2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-1.5625E-2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-1.5625E-2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-1.5625E-2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-1.5625E-2</c:v>
                </c:pt>
                <c:pt idx="157">
                  <c:v>0</c:v>
                </c:pt>
                <c:pt idx="158">
                  <c:v>-1.5625E-2</c:v>
                </c:pt>
                <c:pt idx="159">
                  <c:v>-1.5625E-2</c:v>
                </c:pt>
                <c:pt idx="160">
                  <c:v>0</c:v>
                </c:pt>
                <c:pt idx="161">
                  <c:v>-1.5625E-2</c:v>
                </c:pt>
                <c:pt idx="162">
                  <c:v>1.5625E-2</c:v>
                </c:pt>
                <c:pt idx="163">
                  <c:v>1.5625E-2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1.5625E-2</c:v>
                </c:pt>
                <c:pt idx="168">
                  <c:v>0</c:v>
                </c:pt>
                <c:pt idx="169">
                  <c:v>1.5625E-2</c:v>
                </c:pt>
                <c:pt idx="170">
                  <c:v>1.5625E-2</c:v>
                </c:pt>
                <c:pt idx="171">
                  <c:v>0</c:v>
                </c:pt>
                <c:pt idx="172">
                  <c:v>1.5625E-2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1.5625E-2</c:v>
                </c:pt>
                <c:pt idx="185">
                  <c:v>1.5625E-2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-1.5625E-2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1.5625E-2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0</c:v>
                </c:pt>
                <c:pt idx="203">
                  <c:v>0</c:v>
                </c:pt>
                <c:pt idx="204">
                  <c:v>0</c:v>
                </c:pt>
                <c:pt idx="205">
                  <c:v>1.5625E-2</c:v>
                </c:pt>
                <c:pt idx="206">
                  <c:v>0</c:v>
                </c:pt>
                <c:pt idx="207">
                  <c:v>0</c:v>
                </c:pt>
                <c:pt idx="208">
                  <c:v>0</c:v>
                </c:pt>
                <c:pt idx="209">
                  <c:v>1.5625E-2</c:v>
                </c:pt>
                <c:pt idx="210">
                  <c:v>0</c:v>
                </c:pt>
                <c:pt idx="211">
                  <c:v>0</c:v>
                </c:pt>
                <c:pt idx="212">
                  <c:v>0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1.5625E-2</c:v>
                </c:pt>
                <c:pt idx="220">
                  <c:v>0</c:v>
                </c:pt>
                <c:pt idx="221">
                  <c:v>0</c:v>
                </c:pt>
                <c:pt idx="222">
                  <c:v>1.5625E-2</c:v>
                </c:pt>
                <c:pt idx="223">
                  <c:v>0</c:v>
                </c:pt>
                <c:pt idx="224">
                  <c:v>1.5625E-2</c:v>
                </c:pt>
                <c:pt idx="225">
                  <c:v>0</c:v>
                </c:pt>
                <c:pt idx="226">
                  <c:v>1.5625E-2</c:v>
                </c:pt>
                <c:pt idx="227">
                  <c:v>1.5625E-2</c:v>
                </c:pt>
                <c:pt idx="228">
                  <c:v>0</c:v>
                </c:pt>
                <c:pt idx="229">
                  <c:v>0</c:v>
                </c:pt>
                <c:pt idx="230">
                  <c:v>1.5625E-2</c:v>
                </c:pt>
                <c:pt idx="231">
                  <c:v>0</c:v>
                </c:pt>
                <c:pt idx="232">
                  <c:v>1.5625E-2</c:v>
                </c:pt>
                <c:pt idx="233">
                  <c:v>1.5625E-2</c:v>
                </c:pt>
                <c:pt idx="234">
                  <c:v>1.5625E-2</c:v>
                </c:pt>
                <c:pt idx="235">
                  <c:v>1.5625E-2</c:v>
                </c:pt>
                <c:pt idx="236">
                  <c:v>1.5625E-2</c:v>
                </c:pt>
                <c:pt idx="237">
                  <c:v>1.5625E-2</c:v>
                </c:pt>
                <c:pt idx="238">
                  <c:v>1.5625E-2</c:v>
                </c:pt>
                <c:pt idx="239">
                  <c:v>1.5625E-2</c:v>
                </c:pt>
                <c:pt idx="240">
                  <c:v>1.5625E-2</c:v>
                </c:pt>
                <c:pt idx="241">
                  <c:v>1.5625E-2</c:v>
                </c:pt>
                <c:pt idx="242">
                  <c:v>0</c:v>
                </c:pt>
                <c:pt idx="243">
                  <c:v>1.5625E-2</c:v>
                </c:pt>
                <c:pt idx="244">
                  <c:v>0</c:v>
                </c:pt>
                <c:pt idx="245">
                  <c:v>1.5625E-2</c:v>
                </c:pt>
                <c:pt idx="246">
                  <c:v>1.5625E-2</c:v>
                </c:pt>
                <c:pt idx="247">
                  <c:v>1.5625E-2</c:v>
                </c:pt>
                <c:pt idx="248">
                  <c:v>1.5625E-2</c:v>
                </c:pt>
                <c:pt idx="249">
                  <c:v>1.5625E-2</c:v>
                </c:pt>
                <c:pt idx="250">
                  <c:v>0</c:v>
                </c:pt>
                <c:pt idx="251">
                  <c:v>1.5625E-2</c:v>
                </c:pt>
                <c:pt idx="252">
                  <c:v>1.5625E-2</c:v>
                </c:pt>
                <c:pt idx="253">
                  <c:v>1.5625E-2</c:v>
                </c:pt>
                <c:pt idx="254">
                  <c:v>1.5625E-2</c:v>
                </c:pt>
                <c:pt idx="255">
                  <c:v>1.5625E-2</c:v>
                </c:pt>
                <c:pt idx="256">
                  <c:v>1.5625E-2</c:v>
                </c:pt>
                <c:pt idx="257">
                  <c:v>1.5625E-2</c:v>
                </c:pt>
                <c:pt idx="258">
                  <c:v>1.5625E-2</c:v>
                </c:pt>
                <c:pt idx="259">
                  <c:v>1.5625E-2</c:v>
                </c:pt>
                <c:pt idx="260">
                  <c:v>1.5625E-2</c:v>
                </c:pt>
                <c:pt idx="261">
                  <c:v>1.5625E-2</c:v>
                </c:pt>
                <c:pt idx="262">
                  <c:v>1.5625E-2</c:v>
                </c:pt>
                <c:pt idx="263">
                  <c:v>1.5625E-2</c:v>
                </c:pt>
                <c:pt idx="264">
                  <c:v>0</c:v>
                </c:pt>
                <c:pt idx="265">
                  <c:v>1.5625E-2</c:v>
                </c:pt>
                <c:pt idx="266">
                  <c:v>1.5625E-2</c:v>
                </c:pt>
                <c:pt idx="267">
                  <c:v>1.5625E-2</c:v>
                </c:pt>
                <c:pt idx="268">
                  <c:v>1.5625E-2</c:v>
                </c:pt>
                <c:pt idx="269">
                  <c:v>1.5625E-2</c:v>
                </c:pt>
                <c:pt idx="270">
                  <c:v>1.5625E-2</c:v>
                </c:pt>
                <c:pt idx="271">
                  <c:v>1.5625E-2</c:v>
                </c:pt>
                <c:pt idx="272">
                  <c:v>1.5625E-2</c:v>
                </c:pt>
                <c:pt idx="273">
                  <c:v>0</c:v>
                </c:pt>
                <c:pt idx="274">
                  <c:v>1.5625E-2</c:v>
                </c:pt>
                <c:pt idx="275">
                  <c:v>1.5625E-2</c:v>
                </c:pt>
                <c:pt idx="276">
                  <c:v>0</c:v>
                </c:pt>
                <c:pt idx="277">
                  <c:v>1.5625E-2</c:v>
                </c:pt>
                <c:pt idx="278">
                  <c:v>1.5625E-2</c:v>
                </c:pt>
                <c:pt idx="279">
                  <c:v>0</c:v>
                </c:pt>
                <c:pt idx="280">
                  <c:v>0</c:v>
                </c:pt>
                <c:pt idx="281">
                  <c:v>0</c:v>
                </c:pt>
                <c:pt idx="282">
                  <c:v>1.5625E-2</c:v>
                </c:pt>
                <c:pt idx="283">
                  <c:v>0</c:v>
                </c:pt>
                <c:pt idx="284">
                  <c:v>1.5625E-2</c:v>
                </c:pt>
                <c:pt idx="285">
                  <c:v>1.5625E-2</c:v>
                </c:pt>
                <c:pt idx="286">
                  <c:v>0</c:v>
                </c:pt>
                <c:pt idx="287">
                  <c:v>0</c:v>
                </c:pt>
                <c:pt idx="288">
                  <c:v>0</c:v>
                </c:pt>
                <c:pt idx="289">
                  <c:v>1.5625E-2</c:v>
                </c:pt>
                <c:pt idx="290">
                  <c:v>0</c:v>
                </c:pt>
                <c:pt idx="291">
                  <c:v>0</c:v>
                </c:pt>
                <c:pt idx="292">
                  <c:v>0</c:v>
                </c:pt>
                <c:pt idx="293">
                  <c:v>0</c:v>
                </c:pt>
                <c:pt idx="294">
                  <c:v>0</c:v>
                </c:pt>
                <c:pt idx="295">
                  <c:v>0</c:v>
                </c:pt>
                <c:pt idx="296">
                  <c:v>0</c:v>
                </c:pt>
                <c:pt idx="297">
                  <c:v>0</c:v>
                </c:pt>
                <c:pt idx="298">
                  <c:v>1.5625E-2</c:v>
                </c:pt>
                <c:pt idx="299">
                  <c:v>0</c:v>
                </c:pt>
                <c:pt idx="300">
                  <c:v>0</c:v>
                </c:pt>
                <c:pt idx="301">
                  <c:v>-1.5625E-2</c:v>
                </c:pt>
                <c:pt idx="302">
                  <c:v>0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1.5625E-2</c:v>
                </c:pt>
                <c:pt idx="307">
                  <c:v>0</c:v>
                </c:pt>
                <c:pt idx="308">
                  <c:v>-1.5625E-2</c:v>
                </c:pt>
                <c:pt idx="309">
                  <c:v>0</c:v>
                </c:pt>
                <c:pt idx="310">
                  <c:v>0</c:v>
                </c:pt>
                <c:pt idx="311">
                  <c:v>1.5625E-2</c:v>
                </c:pt>
                <c:pt idx="312">
                  <c:v>0</c:v>
                </c:pt>
                <c:pt idx="313">
                  <c:v>1.5625E-2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1.5625E-2</c:v>
                </c:pt>
                <c:pt idx="323">
                  <c:v>1.5625E-2</c:v>
                </c:pt>
                <c:pt idx="324">
                  <c:v>0</c:v>
                </c:pt>
                <c:pt idx="325">
                  <c:v>0</c:v>
                </c:pt>
                <c:pt idx="326">
                  <c:v>0</c:v>
                </c:pt>
                <c:pt idx="327">
                  <c:v>1.5625E-2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1.5625E-2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-1.5625E-2</c:v>
                </c:pt>
                <c:pt idx="363">
                  <c:v>0</c:v>
                </c:pt>
                <c:pt idx="364">
                  <c:v>0</c:v>
                </c:pt>
                <c:pt idx="365">
                  <c:v>1.5625E-2</c:v>
                </c:pt>
                <c:pt idx="366">
                  <c:v>0</c:v>
                </c:pt>
                <c:pt idx="367">
                  <c:v>-1.5625E-2</c:v>
                </c:pt>
                <c:pt idx="368">
                  <c:v>1.5625E-2</c:v>
                </c:pt>
                <c:pt idx="369">
                  <c:v>0</c:v>
                </c:pt>
                <c:pt idx="370">
                  <c:v>0</c:v>
                </c:pt>
                <c:pt idx="371">
                  <c:v>1.5625E-2</c:v>
                </c:pt>
                <c:pt idx="372">
                  <c:v>0</c:v>
                </c:pt>
                <c:pt idx="373">
                  <c:v>0</c:v>
                </c:pt>
                <c:pt idx="374">
                  <c:v>-1.5625E-2</c:v>
                </c:pt>
                <c:pt idx="375">
                  <c:v>0</c:v>
                </c:pt>
                <c:pt idx="376">
                  <c:v>-1.5625E-2</c:v>
                </c:pt>
                <c:pt idx="377">
                  <c:v>0</c:v>
                </c:pt>
                <c:pt idx="378">
                  <c:v>-1.5625E-2</c:v>
                </c:pt>
                <c:pt idx="379">
                  <c:v>1.5625E-2</c:v>
                </c:pt>
                <c:pt idx="380">
                  <c:v>-1.5625E-2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-1.5625E-2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-1.5625E-2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0</c:v>
                </c:pt>
                <c:pt idx="394">
                  <c:v>0</c:v>
                </c:pt>
                <c:pt idx="395">
                  <c:v>1.5625E-2</c:v>
                </c:pt>
                <c:pt idx="396">
                  <c:v>0</c:v>
                </c:pt>
                <c:pt idx="397">
                  <c:v>-1.5625E-2</c:v>
                </c:pt>
                <c:pt idx="398">
                  <c:v>1.5625E-2</c:v>
                </c:pt>
                <c:pt idx="399">
                  <c:v>0</c:v>
                </c:pt>
                <c:pt idx="400">
                  <c:v>0</c:v>
                </c:pt>
                <c:pt idx="401">
                  <c:v>1.5625E-2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1.5625E-2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-1.5625E-2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-1.5625E-2</c:v>
                </c:pt>
                <c:pt idx="418">
                  <c:v>0</c:v>
                </c:pt>
                <c:pt idx="419">
                  <c:v>0</c:v>
                </c:pt>
                <c:pt idx="420">
                  <c:v>-1.5625E-2</c:v>
                </c:pt>
                <c:pt idx="421">
                  <c:v>0</c:v>
                </c:pt>
                <c:pt idx="422">
                  <c:v>0</c:v>
                </c:pt>
                <c:pt idx="423">
                  <c:v>-1.5625E-2</c:v>
                </c:pt>
                <c:pt idx="424">
                  <c:v>0</c:v>
                </c:pt>
                <c:pt idx="425">
                  <c:v>0</c:v>
                </c:pt>
                <c:pt idx="426">
                  <c:v>-1.5625E-2</c:v>
                </c:pt>
                <c:pt idx="427">
                  <c:v>1.5625E-2</c:v>
                </c:pt>
                <c:pt idx="428">
                  <c:v>1.5625E-2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-1.5625E-2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0</c:v>
                </c:pt>
                <c:pt idx="439">
                  <c:v>-1.5625E-2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1.5625E-2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1.5625E-2</c:v>
                </c:pt>
                <c:pt idx="454">
                  <c:v>0</c:v>
                </c:pt>
                <c:pt idx="455">
                  <c:v>-1.5625E-2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-1.5625E-2</c:v>
                </c:pt>
                <c:pt idx="464">
                  <c:v>1.5625E-2</c:v>
                </c:pt>
                <c:pt idx="465">
                  <c:v>0</c:v>
                </c:pt>
                <c:pt idx="466">
                  <c:v>0</c:v>
                </c:pt>
                <c:pt idx="467">
                  <c:v>-1.5625E-2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-1.5625E-2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0</c:v>
                </c:pt>
                <c:pt idx="487">
                  <c:v>0</c:v>
                </c:pt>
                <c:pt idx="488">
                  <c:v>0</c:v>
                </c:pt>
                <c:pt idx="489">
                  <c:v>1.5625E-2</c:v>
                </c:pt>
                <c:pt idx="490">
                  <c:v>0</c:v>
                </c:pt>
                <c:pt idx="491">
                  <c:v>0</c:v>
                </c:pt>
                <c:pt idx="492">
                  <c:v>-1.5625E-2</c:v>
                </c:pt>
                <c:pt idx="493">
                  <c:v>0</c:v>
                </c:pt>
                <c:pt idx="494">
                  <c:v>-1.5625E-2</c:v>
                </c:pt>
                <c:pt idx="495">
                  <c:v>0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0</c:v>
                </c:pt>
                <c:pt idx="501">
                  <c:v>0</c:v>
                </c:pt>
                <c:pt idx="502">
                  <c:v>0</c:v>
                </c:pt>
                <c:pt idx="503">
                  <c:v>0</c:v>
                </c:pt>
                <c:pt idx="504">
                  <c:v>0</c:v>
                </c:pt>
                <c:pt idx="505">
                  <c:v>-1.5625E-2</c:v>
                </c:pt>
                <c:pt idx="506">
                  <c:v>0</c:v>
                </c:pt>
                <c:pt idx="507">
                  <c:v>0</c:v>
                </c:pt>
                <c:pt idx="508">
                  <c:v>0</c:v>
                </c:pt>
                <c:pt idx="509">
                  <c:v>1.5625E-2</c:v>
                </c:pt>
                <c:pt idx="510">
                  <c:v>-1.5625E-2</c:v>
                </c:pt>
                <c:pt idx="511">
                  <c:v>0</c:v>
                </c:pt>
                <c:pt idx="512">
                  <c:v>-1.5625E-2</c:v>
                </c:pt>
                <c:pt idx="513">
                  <c:v>1.5625E-2</c:v>
                </c:pt>
                <c:pt idx="514">
                  <c:v>0</c:v>
                </c:pt>
                <c:pt idx="515">
                  <c:v>0</c:v>
                </c:pt>
                <c:pt idx="516">
                  <c:v>-1.5625E-2</c:v>
                </c:pt>
                <c:pt idx="517">
                  <c:v>0</c:v>
                </c:pt>
                <c:pt idx="518">
                  <c:v>0</c:v>
                </c:pt>
                <c:pt idx="519">
                  <c:v>0</c:v>
                </c:pt>
                <c:pt idx="520">
                  <c:v>0</c:v>
                </c:pt>
                <c:pt idx="521">
                  <c:v>0</c:v>
                </c:pt>
                <c:pt idx="522">
                  <c:v>-1.5625E-2</c:v>
                </c:pt>
                <c:pt idx="523">
                  <c:v>0</c:v>
                </c:pt>
                <c:pt idx="524">
                  <c:v>0</c:v>
                </c:pt>
                <c:pt idx="525">
                  <c:v>0</c:v>
                </c:pt>
                <c:pt idx="526">
                  <c:v>1.5625E-2</c:v>
                </c:pt>
                <c:pt idx="527">
                  <c:v>0</c:v>
                </c:pt>
                <c:pt idx="528">
                  <c:v>0</c:v>
                </c:pt>
                <c:pt idx="529">
                  <c:v>0</c:v>
                </c:pt>
                <c:pt idx="530">
                  <c:v>0</c:v>
                </c:pt>
                <c:pt idx="531">
                  <c:v>0</c:v>
                </c:pt>
                <c:pt idx="532">
                  <c:v>-1.5625E-2</c:v>
                </c:pt>
                <c:pt idx="533">
                  <c:v>1.5625E-2</c:v>
                </c:pt>
                <c:pt idx="534">
                  <c:v>0</c:v>
                </c:pt>
                <c:pt idx="535">
                  <c:v>0</c:v>
                </c:pt>
                <c:pt idx="536">
                  <c:v>0</c:v>
                </c:pt>
                <c:pt idx="537">
                  <c:v>0</c:v>
                </c:pt>
                <c:pt idx="538">
                  <c:v>0</c:v>
                </c:pt>
                <c:pt idx="539">
                  <c:v>0</c:v>
                </c:pt>
                <c:pt idx="540">
                  <c:v>1.5625E-2</c:v>
                </c:pt>
                <c:pt idx="541">
                  <c:v>0</c:v>
                </c:pt>
                <c:pt idx="542">
                  <c:v>0</c:v>
                </c:pt>
                <c:pt idx="543">
                  <c:v>-1.5625E-2</c:v>
                </c:pt>
                <c:pt idx="544">
                  <c:v>-1.5625E-2</c:v>
                </c:pt>
                <c:pt idx="545">
                  <c:v>0</c:v>
                </c:pt>
                <c:pt idx="546">
                  <c:v>0</c:v>
                </c:pt>
                <c:pt idx="547">
                  <c:v>0</c:v>
                </c:pt>
                <c:pt idx="548">
                  <c:v>0</c:v>
                </c:pt>
                <c:pt idx="549">
                  <c:v>0</c:v>
                </c:pt>
                <c:pt idx="550">
                  <c:v>0</c:v>
                </c:pt>
                <c:pt idx="551">
                  <c:v>0</c:v>
                </c:pt>
                <c:pt idx="552">
                  <c:v>0</c:v>
                </c:pt>
                <c:pt idx="553">
                  <c:v>0</c:v>
                </c:pt>
                <c:pt idx="554">
                  <c:v>0</c:v>
                </c:pt>
                <c:pt idx="555">
                  <c:v>0</c:v>
                </c:pt>
                <c:pt idx="556">
                  <c:v>0</c:v>
                </c:pt>
                <c:pt idx="557">
                  <c:v>1.5625E-2</c:v>
                </c:pt>
                <c:pt idx="558">
                  <c:v>0</c:v>
                </c:pt>
                <c:pt idx="559">
                  <c:v>0</c:v>
                </c:pt>
                <c:pt idx="560">
                  <c:v>1.5625E-2</c:v>
                </c:pt>
                <c:pt idx="561">
                  <c:v>0</c:v>
                </c:pt>
                <c:pt idx="562">
                  <c:v>-1.5625E-2</c:v>
                </c:pt>
                <c:pt idx="563">
                  <c:v>0</c:v>
                </c:pt>
                <c:pt idx="564">
                  <c:v>0</c:v>
                </c:pt>
                <c:pt idx="565">
                  <c:v>1.5625E-2</c:v>
                </c:pt>
                <c:pt idx="566">
                  <c:v>0</c:v>
                </c:pt>
                <c:pt idx="567">
                  <c:v>1.5625E-2</c:v>
                </c:pt>
                <c:pt idx="568">
                  <c:v>0</c:v>
                </c:pt>
                <c:pt idx="569">
                  <c:v>0</c:v>
                </c:pt>
                <c:pt idx="570">
                  <c:v>1.5625E-2</c:v>
                </c:pt>
                <c:pt idx="571">
                  <c:v>0</c:v>
                </c:pt>
                <c:pt idx="572">
                  <c:v>0</c:v>
                </c:pt>
                <c:pt idx="573">
                  <c:v>0</c:v>
                </c:pt>
                <c:pt idx="574">
                  <c:v>0</c:v>
                </c:pt>
                <c:pt idx="575">
                  <c:v>0</c:v>
                </c:pt>
                <c:pt idx="576">
                  <c:v>0</c:v>
                </c:pt>
                <c:pt idx="577">
                  <c:v>1.5625E-2</c:v>
                </c:pt>
                <c:pt idx="578">
                  <c:v>0</c:v>
                </c:pt>
                <c:pt idx="579">
                  <c:v>0</c:v>
                </c:pt>
                <c:pt idx="580">
                  <c:v>1.5625E-2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1.5625E-2</c:v>
                </c:pt>
                <c:pt idx="586">
                  <c:v>0</c:v>
                </c:pt>
                <c:pt idx="587">
                  <c:v>0</c:v>
                </c:pt>
                <c:pt idx="588">
                  <c:v>1.5625E-2</c:v>
                </c:pt>
                <c:pt idx="589">
                  <c:v>-1.5625E-2</c:v>
                </c:pt>
                <c:pt idx="590">
                  <c:v>0</c:v>
                </c:pt>
                <c:pt idx="591">
                  <c:v>1.5625E-2</c:v>
                </c:pt>
                <c:pt idx="592">
                  <c:v>0</c:v>
                </c:pt>
                <c:pt idx="593">
                  <c:v>0</c:v>
                </c:pt>
                <c:pt idx="594">
                  <c:v>1.5625E-2</c:v>
                </c:pt>
                <c:pt idx="595">
                  <c:v>1.5625E-2</c:v>
                </c:pt>
                <c:pt idx="596">
                  <c:v>1.5625E-2</c:v>
                </c:pt>
                <c:pt idx="597">
                  <c:v>0</c:v>
                </c:pt>
                <c:pt idx="598">
                  <c:v>1.5625E-2</c:v>
                </c:pt>
                <c:pt idx="599">
                  <c:v>0</c:v>
                </c:pt>
                <c:pt idx="600">
                  <c:v>0</c:v>
                </c:pt>
                <c:pt idx="601">
                  <c:v>1.5625E-2</c:v>
                </c:pt>
                <c:pt idx="602">
                  <c:v>0</c:v>
                </c:pt>
                <c:pt idx="603">
                  <c:v>0</c:v>
                </c:pt>
                <c:pt idx="604">
                  <c:v>1.5625E-2</c:v>
                </c:pt>
                <c:pt idx="605">
                  <c:v>1.5625E-2</c:v>
                </c:pt>
                <c:pt idx="606">
                  <c:v>0</c:v>
                </c:pt>
                <c:pt idx="607">
                  <c:v>0</c:v>
                </c:pt>
                <c:pt idx="608">
                  <c:v>0</c:v>
                </c:pt>
                <c:pt idx="609">
                  <c:v>1.5625E-2</c:v>
                </c:pt>
                <c:pt idx="610">
                  <c:v>1.5625E-2</c:v>
                </c:pt>
                <c:pt idx="611">
                  <c:v>1.5625E-2</c:v>
                </c:pt>
                <c:pt idx="612">
                  <c:v>0</c:v>
                </c:pt>
                <c:pt idx="613">
                  <c:v>1.5625E-2</c:v>
                </c:pt>
                <c:pt idx="614">
                  <c:v>0</c:v>
                </c:pt>
                <c:pt idx="615">
                  <c:v>1.5625E-2</c:v>
                </c:pt>
                <c:pt idx="616">
                  <c:v>0</c:v>
                </c:pt>
                <c:pt idx="617">
                  <c:v>1.5625E-2</c:v>
                </c:pt>
                <c:pt idx="618">
                  <c:v>1.5625E-2</c:v>
                </c:pt>
                <c:pt idx="619">
                  <c:v>0</c:v>
                </c:pt>
                <c:pt idx="620">
                  <c:v>0</c:v>
                </c:pt>
                <c:pt idx="621">
                  <c:v>1.5625E-2</c:v>
                </c:pt>
                <c:pt idx="622">
                  <c:v>1.5625E-2</c:v>
                </c:pt>
                <c:pt idx="623">
                  <c:v>1.5625E-2</c:v>
                </c:pt>
                <c:pt idx="624">
                  <c:v>0</c:v>
                </c:pt>
                <c:pt idx="625">
                  <c:v>0</c:v>
                </c:pt>
                <c:pt idx="626">
                  <c:v>0</c:v>
                </c:pt>
                <c:pt idx="627">
                  <c:v>0</c:v>
                </c:pt>
                <c:pt idx="628">
                  <c:v>0</c:v>
                </c:pt>
                <c:pt idx="629">
                  <c:v>1.5625E-2</c:v>
                </c:pt>
                <c:pt idx="630">
                  <c:v>0</c:v>
                </c:pt>
                <c:pt idx="631">
                  <c:v>1.5625E-2</c:v>
                </c:pt>
                <c:pt idx="632">
                  <c:v>1.5625E-2</c:v>
                </c:pt>
                <c:pt idx="633">
                  <c:v>1.5625E-2</c:v>
                </c:pt>
                <c:pt idx="634">
                  <c:v>1.5625E-2</c:v>
                </c:pt>
                <c:pt idx="635">
                  <c:v>1.5625E-2</c:v>
                </c:pt>
                <c:pt idx="636">
                  <c:v>1.5625E-2</c:v>
                </c:pt>
                <c:pt idx="637">
                  <c:v>0</c:v>
                </c:pt>
                <c:pt idx="638">
                  <c:v>1.5625E-2</c:v>
                </c:pt>
                <c:pt idx="639">
                  <c:v>1.5625E-2</c:v>
                </c:pt>
                <c:pt idx="640">
                  <c:v>1.5625E-2</c:v>
                </c:pt>
                <c:pt idx="641">
                  <c:v>0</c:v>
                </c:pt>
                <c:pt idx="642">
                  <c:v>0</c:v>
                </c:pt>
                <c:pt idx="643">
                  <c:v>1.5625E-2</c:v>
                </c:pt>
                <c:pt idx="644">
                  <c:v>1.5625E-2</c:v>
                </c:pt>
                <c:pt idx="645">
                  <c:v>0</c:v>
                </c:pt>
                <c:pt idx="646">
                  <c:v>0</c:v>
                </c:pt>
                <c:pt idx="647">
                  <c:v>3.125E-2</c:v>
                </c:pt>
                <c:pt idx="648">
                  <c:v>1.5625E-2</c:v>
                </c:pt>
                <c:pt idx="649">
                  <c:v>3.125E-2</c:v>
                </c:pt>
                <c:pt idx="650">
                  <c:v>0</c:v>
                </c:pt>
                <c:pt idx="651">
                  <c:v>1.5625E-2</c:v>
                </c:pt>
                <c:pt idx="652">
                  <c:v>1.5625E-2</c:v>
                </c:pt>
                <c:pt idx="653">
                  <c:v>1.5625E-2</c:v>
                </c:pt>
                <c:pt idx="654">
                  <c:v>1.5625E-2</c:v>
                </c:pt>
                <c:pt idx="655">
                  <c:v>1.5625E-2</c:v>
                </c:pt>
                <c:pt idx="656">
                  <c:v>1.5625E-2</c:v>
                </c:pt>
                <c:pt idx="657">
                  <c:v>1.5625E-2</c:v>
                </c:pt>
                <c:pt idx="658">
                  <c:v>1.5625E-2</c:v>
                </c:pt>
                <c:pt idx="659">
                  <c:v>1.5625E-2</c:v>
                </c:pt>
                <c:pt idx="660">
                  <c:v>1.5625E-2</c:v>
                </c:pt>
                <c:pt idx="661">
                  <c:v>3.125E-2</c:v>
                </c:pt>
                <c:pt idx="662">
                  <c:v>3.125E-2</c:v>
                </c:pt>
                <c:pt idx="663">
                  <c:v>0</c:v>
                </c:pt>
                <c:pt idx="664">
                  <c:v>1.5625E-2</c:v>
                </c:pt>
                <c:pt idx="665">
                  <c:v>1.5625E-2</c:v>
                </c:pt>
                <c:pt idx="666">
                  <c:v>1.5625E-2</c:v>
                </c:pt>
                <c:pt idx="667">
                  <c:v>1.5625E-2</c:v>
                </c:pt>
                <c:pt idx="668">
                  <c:v>0</c:v>
                </c:pt>
                <c:pt idx="669">
                  <c:v>1.5625E-2</c:v>
                </c:pt>
                <c:pt idx="670">
                  <c:v>1.5625E-2</c:v>
                </c:pt>
                <c:pt idx="671">
                  <c:v>3.125E-2</c:v>
                </c:pt>
                <c:pt idx="672">
                  <c:v>1.5625E-2</c:v>
                </c:pt>
                <c:pt idx="673">
                  <c:v>1.5625E-2</c:v>
                </c:pt>
                <c:pt idx="674">
                  <c:v>1.5625E-2</c:v>
                </c:pt>
                <c:pt idx="675">
                  <c:v>1.5625E-2</c:v>
                </c:pt>
                <c:pt idx="676">
                  <c:v>3.125E-2</c:v>
                </c:pt>
                <c:pt idx="677">
                  <c:v>1.5625E-2</c:v>
                </c:pt>
                <c:pt idx="678">
                  <c:v>3.125E-2</c:v>
                </c:pt>
                <c:pt idx="679">
                  <c:v>1.5625E-2</c:v>
                </c:pt>
                <c:pt idx="680">
                  <c:v>1.5625E-2</c:v>
                </c:pt>
                <c:pt idx="681">
                  <c:v>1.5625E-2</c:v>
                </c:pt>
                <c:pt idx="682">
                  <c:v>3.125E-2</c:v>
                </c:pt>
                <c:pt idx="683">
                  <c:v>1.5625E-2</c:v>
                </c:pt>
                <c:pt idx="684">
                  <c:v>1.5625E-2</c:v>
                </c:pt>
                <c:pt idx="685">
                  <c:v>1.5625E-2</c:v>
                </c:pt>
                <c:pt idx="686">
                  <c:v>1.5625E-2</c:v>
                </c:pt>
                <c:pt idx="687">
                  <c:v>3.125E-2</c:v>
                </c:pt>
                <c:pt idx="688">
                  <c:v>1.5625E-2</c:v>
                </c:pt>
                <c:pt idx="689">
                  <c:v>1.5625E-2</c:v>
                </c:pt>
                <c:pt idx="690">
                  <c:v>3.125E-2</c:v>
                </c:pt>
                <c:pt idx="691">
                  <c:v>1.5625E-2</c:v>
                </c:pt>
                <c:pt idx="692">
                  <c:v>1.5625E-2</c:v>
                </c:pt>
                <c:pt idx="693">
                  <c:v>1.5625E-2</c:v>
                </c:pt>
                <c:pt idx="694">
                  <c:v>3.125E-2</c:v>
                </c:pt>
                <c:pt idx="695">
                  <c:v>3.125E-2</c:v>
                </c:pt>
                <c:pt idx="696">
                  <c:v>1.5625E-2</c:v>
                </c:pt>
                <c:pt idx="697">
                  <c:v>1.5625E-2</c:v>
                </c:pt>
                <c:pt idx="698">
                  <c:v>0</c:v>
                </c:pt>
                <c:pt idx="699">
                  <c:v>1.5625E-2</c:v>
                </c:pt>
                <c:pt idx="700">
                  <c:v>1.5625E-2</c:v>
                </c:pt>
                <c:pt idx="701">
                  <c:v>1.5625E-2</c:v>
                </c:pt>
                <c:pt idx="702">
                  <c:v>3.125E-2</c:v>
                </c:pt>
                <c:pt idx="703">
                  <c:v>0</c:v>
                </c:pt>
                <c:pt idx="704">
                  <c:v>1.5625E-2</c:v>
                </c:pt>
                <c:pt idx="705">
                  <c:v>1.5625E-2</c:v>
                </c:pt>
                <c:pt idx="706">
                  <c:v>1.5625E-2</c:v>
                </c:pt>
                <c:pt idx="707">
                  <c:v>1.5625E-2</c:v>
                </c:pt>
                <c:pt idx="708">
                  <c:v>1.5625E-2</c:v>
                </c:pt>
                <c:pt idx="709">
                  <c:v>3.125E-2</c:v>
                </c:pt>
                <c:pt idx="710">
                  <c:v>1.5625E-2</c:v>
                </c:pt>
                <c:pt idx="711">
                  <c:v>3.125E-2</c:v>
                </c:pt>
                <c:pt idx="712">
                  <c:v>1.5625E-2</c:v>
                </c:pt>
                <c:pt idx="713">
                  <c:v>3.125E-2</c:v>
                </c:pt>
                <c:pt idx="714">
                  <c:v>1.5625E-2</c:v>
                </c:pt>
                <c:pt idx="715">
                  <c:v>1.5625E-2</c:v>
                </c:pt>
                <c:pt idx="716">
                  <c:v>1.5625E-2</c:v>
                </c:pt>
                <c:pt idx="717">
                  <c:v>1.5625E-2</c:v>
                </c:pt>
                <c:pt idx="718">
                  <c:v>1.5625E-2</c:v>
                </c:pt>
                <c:pt idx="719">
                  <c:v>1.5625E-2</c:v>
                </c:pt>
                <c:pt idx="720">
                  <c:v>3.125E-2</c:v>
                </c:pt>
                <c:pt idx="721">
                  <c:v>1.5625E-2</c:v>
                </c:pt>
                <c:pt idx="722">
                  <c:v>1.5625E-2</c:v>
                </c:pt>
                <c:pt idx="723">
                  <c:v>1.5625E-2</c:v>
                </c:pt>
                <c:pt idx="724">
                  <c:v>1.5625E-2</c:v>
                </c:pt>
                <c:pt idx="725">
                  <c:v>3.125E-2</c:v>
                </c:pt>
                <c:pt idx="726">
                  <c:v>3.125E-2</c:v>
                </c:pt>
                <c:pt idx="727">
                  <c:v>3.125E-2</c:v>
                </c:pt>
                <c:pt idx="728">
                  <c:v>3.125E-2</c:v>
                </c:pt>
                <c:pt idx="729">
                  <c:v>3.125E-2</c:v>
                </c:pt>
                <c:pt idx="730">
                  <c:v>3.125E-2</c:v>
                </c:pt>
                <c:pt idx="731">
                  <c:v>1.5625E-2</c:v>
                </c:pt>
                <c:pt idx="732">
                  <c:v>1.5625E-2</c:v>
                </c:pt>
                <c:pt idx="733">
                  <c:v>1.5625E-2</c:v>
                </c:pt>
                <c:pt idx="734">
                  <c:v>3.125E-2</c:v>
                </c:pt>
                <c:pt idx="735">
                  <c:v>1.5625E-2</c:v>
                </c:pt>
                <c:pt idx="736">
                  <c:v>1.5625E-2</c:v>
                </c:pt>
                <c:pt idx="737">
                  <c:v>1.5625E-2</c:v>
                </c:pt>
                <c:pt idx="738">
                  <c:v>1.5625E-2</c:v>
                </c:pt>
                <c:pt idx="739">
                  <c:v>1.5625E-2</c:v>
                </c:pt>
                <c:pt idx="740">
                  <c:v>1.5625E-2</c:v>
                </c:pt>
                <c:pt idx="741">
                  <c:v>3.125E-2</c:v>
                </c:pt>
                <c:pt idx="742">
                  <c:v>3.125E-2</c:v>
                </c:pt>
                <c:pt idx="743">
                  <c:v>3.125E-2</c:v>
                </c:pt>
                <c:pt idx="744">
                  <c:v>1.5625E-2</c:v>
                </c:pt>
                <c:pt idx="745">
                  <c:v>3.125E-2</c:v>
                </c:pt>
                <c:pt idx="746">
                  <c:v>3.125E-2</c:v>
                </c:pt>
                <c:pt idx="747">
                  <c:v>1.5625E-2</c:v>
                </c:pt>
                <c:pt idx="748">
                  <c:v>3.125E-2</c:v>
                </c:pt>
                <c:pt idx="749">
                  <c:v>1.5625E-2</c:v>
                </c:pt>
                <c:pt idx="750">
                  <c:v>1.5625E-2</c:v>
                </c:pt>
                <c:pt idx="751">
                  <c:v>3.125E-2</c:v>
                </c:pt>
                <c:pt idx="752">
                  <c:v>1.5625E-2</c:v>
                </c:pt>
                <c:pt idx="753">
                  <c:v>3.125E-2</c:v>
                </c:pt>
                <c:pt idx="754">
                  <c:v>1.5625E-2</c:v>
                </c:pt>
                <c:pt idx="755">
                  <c:v>1.5625E-2</c:v>
                </c:pt>
                <c:pt idx="756">
                  <c:v>-1.5625E-2</c:v>
                </c:pt>
                <c:pt idx="757">
                  <c:v>-3.125E-2</c:v>
                </c:pt>
                <c:pt idx="758">
                  <c:v>-3.125E-2</c:v>
                </c:pt>
                <c:pt idx="759">
                  <c:v>-4.6874999999999986E-2</c:v>
                </c:pt>
                <c:pt idx="760">
                  <c:v>-4.6874999999999986E-2</c:v>
                </c:pt>
                <c:pt idx="761">
                  <c:v>-4.6874999999999986E-2</c:v>
                </c:pt>
                <c:pt idx="762">
                  <c:v>-6.25E-2</c:v>
                </c:pt>
                <c:pt idx="763">
                  <c:v>-7.8125E-2</c:v>
                </c:pt>
                <c:pt idx="764">
                  <c:v>-9.3750000000000153E-2</c:v>
                </c:pt>
                <c:pt idx="765">
                  <c:v>-9.3750000000000153E-2</c:v>
                </c:pt>
                <c:pt idx="766">
                  <c:v>-9.3750000000000153E-2</c:v>
                </c:pt>
                <c:pt idx="767">
                  <c:v>-9.3750000000000153E-2</c:v>
                </c:pt>
                <c:pt idx="768">
                  <c:v>-0.125</c:v>
                </c:pt>
                <c:pt idx="769">
                  <c:v>-0.10937500000000008</c:v>
                </c:pt>
                <c:pt idx="770">
                  <c:v>-0.10937500000000008</c:v>
                </c:pt>
                <c:pt idx="771">
                  <c:v>-0.125</c:v>
                </c:pt>
                <c:pt idx="772">
                  <c:v>-0.140625</c:v>
                </c:pt>
                <c:pt idx="773">
                  <c:v>-0.125</c:v>
                </c:pt>
                <c:pt idx="774">
                  <c:v>-0.140625</c:v>
                </c:pt>
                <c:pt idx="775">
                  <c:v>-0.140625</c:v>
                </c:pt>
                <c:pt idx="776">
                  <c:v>-0.140625</c:v>
                </c:pt>
                <c:pt idx="777">
                  <c:v>-0.140625</c:v>
                </c:pt>
                <c:pt idx="778">
                  <c:v>-0.140625</c:v>
                </c:pt>
                <c:pt idx="779">
                  <c:v>-0.15625000000000017</c:v>
                </c:pt>
                <c:pt idx="780">
                  <c:v>-0.140625</c:v>
                </c:pt>
                <c:pt idx="781">
                  <c:v>0</c:v>
                </c:pt>
                <c:pt idx="782">
                  <c:v>0.18750000000000017</c:v>
                </c:pt>
                <c:pt idx="783">
                  <c:v>0.9375</c:v>
                </c:pt>
                <c:pt idx="784">
                  <c:v>1.515624999999998</c:v>
                </c:pt>
                <c:pt idx="785">
                  <c:v>2.0156249999999987</c:v>
                </c:pt>
                <c:pt idx="786">
                  <c:v>2.609375</c:v>
                </c:pt>
                <c:pt idx="787">
                  <c:v>3.21875</c:v>
                </c:pt>
                <c:pt idx="788">
                  <c:v>3.78125</c:v>
                </c:pt>
                <c:pt idx="789">
                  <c:v>4.359375</c:v>
                </c:pt>
                <c:pt idx="790">
                  <c:v>4.96875</c:v>
                </c:pt>
                <c:pt idx="791">
                  <c:v>5.578125</c:v>
                </c:pt>
                <c:pt idx="792">
                  <c:v>6.171875</c:v>
                </c:pt>
                <c:pt idx="793">
                  <c:v>6.734375</c:v>
                </c:pt>
                <c:pt idx="794">
                  <c:v>7.3124999999999956</c:v>
                </c:pt>
                <c:pt idx="795">
                  <c:v>7.875</c:v>
                </c:pt>
                <c:pt idx="796">
                  <c:v>8.421875</c:v>
                </c:pt>
                <c:pt idx="797">
                  <c:v>8.984375</c:v>
                </c:pt>
                <c:pt idx="798">
                  <c:v>9.515625</c:v>
                </c:pt>
                <c:pt idx="799">
                  <c:v>10.062500000000011</c:v>
                </c:pt>
                <c:pt idx="800">
                  <c:v>10.59375</c:v>
                </c:pt>
                <c:pt idx="801">
                  <c:v>11</c:v>
                </c:pt>
                <c:pt idx="802">
                  <c:v>11.375000000000011</c:v>
                </c:pt>
                <c:pt idx="803">
                  <c:v>11.203125</c:v>
                </c:pt>
                <c:pt idx="804">
                  <c:v>11.140625</c:v>
                </c:pt>
                <c:pt idx="805">
                  <c:v>11.203125</c:v>
                </c:pt>
                <c:pt idx="806">
                  <c:v>11.21875</c:v>
                </c:pt>
                <c:pt idx="807">
                  <c:v>11.171875</c:v>
                </c:pt>
                <c:pt idx="808">
                  <c:v>11.140625</c:v>
                </c:pt>
                <c:pt idx="809">
                  <c:v>11.140625</c:v>
                </c:pt>
                <c:pt idx="810">
                  <c:v>11.09375</c:v>
                </c:pt>
                <c:pt idx="811">
                  <c:v>11.062500000000011</c:v>
                </c:pt>
                <c:pt idx="812">
                  <c:v>11.015625</c:v>
                </c:pt>
                <c:pt idx="813">
                  <c:v>11</c:v>
                </c:pt>
                <c:pt idx="814">
                  <c:v>10.984375</c:v>
                </c:pt>
                <c:pt idx="815">
                  <c:v>10.984375</c:v>
                </c:pt>
                <c:pt idx="816">
                  <c:v>10.984375</c:v>
                </c:pt>
                <c:pt idx="817">
                  <c:v>11.015625</c:v>
                </c:pt>
                <c:pt idx="818">
                  <c:v>11.015625</c:v>
                </c:pt>
                <c:pt idx="819">
                  <c:v>11.046875</c:v>
                </c:pt>
                <c:pt idx="820">
                  <c:v>11.062500000000011</c:v>
                </c:pt>
                <c:pt idx="821">
                  <c:v>11.046875</c:v>
                </c:pt>
                <c:pt idx="822">
                  <c:v>11.062500000000011</c:v>
                </c:pt>
                <c:pt idx="823">
                  <c:v>11.078125</c:v>
                </c:pt>
                <c:pt idx="824">
                  <c:v>11.09375</c:v>
                </c:pt>
                <c:pt idx="825">
                  <c:v>11.078125</c:v>
                </c:pt>
                <c:pt idx="826">
                  <c:v>11.078125</c:v>
                </c:pt>
                <c:pt idx="827">
                  <c:v>11.078125</c:v>
                </c:pt>
                <c:pt idx="828">
                  <c:v>11.078125</c:v>
                </c:pt>
                <c:pt idx="829">
                  <c:v>11.078125</c:v>
                </c:pt>
                <c:pt idx="830">
                  <c:v>11.078125</c:v>
                </c:pt>
                <c:pt idx="831">
                  <c:v>11.09375</c:v>
                </c:pt>
                <c:pt idx="832">
                  <c:v>11.078125</c:v>
                </c:pt>
                <c:pt idx="833">
                  <c:v>11.078125</c:v>
                </c:pt>
                <c:pt idx="834">
                  <c:v>11.09375</c:v>
                </c:pt>
                <c:pt idx="835">
                  <c:v>11.078125</c:v>
                </c:pt>
                <c:pt idx="836">
                  <c:v>11.09375</c:v>
                </c:pt>
                <c:pt idx="837">
                  <c:v>11.078125</c:v>
                </c:pt>
                <c:pt idx="838">
                  <c:v>11.09375</c:v>
                </c:pt>
                <c:pt idx="839">
                  <c:v>11.078125</c:v>
                </c:pt>
                <c:pt idx="840">
                  <c:v>11.078125</c:v>
                </c:pt>
                <c:pt idx="841">
                  <c:v>11.078125</c:v>
                </c:pt>
                <c:pt idx="842">
                  <c:v>11.078125</c:v>
                </c:pt>
                <c:pt idx="843">
                  <c:v>11.078125</c:v>
                </c:pt>
                <c:pt idx="844">
                  <c:v>11.078125</c:v>
                </c:pt>
                <c:pt idx="845">
                  <c:v>11.062500000000011</c:v>
                </c:pt>
                <c:pt idx="846">
                  <c:v>11.078125</c:v>
                </c:pt>
                <c:pt idx="847">
                  <c:v>11.078125</c:v>
                </c:pt>
                <c:pt idx="848">
                  <c:v>11.078125</c:v>
                </c:pt>
                <c:pt idx="849">
                  <c:v>11.078125</c:v>
                </c:pt>
                <c:pt idx="850">
                  <c:v>11.078125</c:v>
                </c:pt>
                <c:pt idx="851">
                  <c:v>11.078125</c:v>
                </c:pt>
                <c:pt idx="852">
                  <c:v>11.09375</c:v>
                </c:pt>
                <c:pt idx="853">
                  <c:v>11.062500000000011</c:v>
                </c:pt>
                <c:pt idx="854">
                  <c:v>11.078125</c:v>
                </c:pt>
                <c:pt idx="855">
                  <c:v>11.09375</c:v>
                </c:pt>
                <c:pt idx="856">
                  <c:v>11.09375</c:v>
                </c:pt>
                <c:pt idx="857">
                  <c:v>11.078125</c:v>
                </c:pt>
                <c:pt idx="858">
                  <c:v>11.078125</c:v>
                </c:pt>
                <c:pt idx="859">
                  <c:v>11.09375</c:v>
                </c:pt>
                <c:pt idx="860">
                  <c:v>11.09375</c:v>
                </c:pt>
                <c:pt idx="861">
                  <c:v>11.09375</c:v>
                </c:pt>
                <c:pt idx="862">
                  <c:v>11.078125</c:v>
                </c:pt>
                <c:pt idx="863">
                  <c:v>11.078125</c:v>
                </c:pt>
                <c:pt idx="864">
                  <c:v>11.078125</c:v>
                </c:pt>
                <c:pt idx="865">
                  <c:v>11.078125</c:v>
                </c:pt>
                <c:pt idx="866">
                  <c:v>11.078125</c:v>
                </c:pt>
                <c:pt idx="867">
                  <c:v>11.078125</c:v>
                </c:pt>
                <c:pt idx="868">
                  <c:v>11.078125</c:v>
                </c:pt>
                <c:pt idx="869">
                  <c:v>11.062500000000011</c:v>
                </c:pt>
                <c:pt idx="870">
                  <c:v>11.078125</c:v>
                </c:pt>
                <c:pt idx="871">
                  <c:v>11.078125</c:v>
                </c:pt>
                <c:pt idx="872">
                  <c:v>11.062500000000011</c:v>
                </c:pt>
                <c:pt idx="873">
                  <c:v>11.078125</c:v>
                </c:pt>
                <c:pt idx="874">
                  <c:v>11.078125</c:v>
                </c:pt>
                <c:pt idx="875">
                  <c:v>11.078125</c:v>
                </c:pt>
                <c:pt idx="876">
                  <c:v>11.078125</c:v>
                </c:pt>
                <c:pt idx="877">
                  <c:v>11.078125</c:v>
                </c:pt>
                <c:pt idx="878">
                  <c:v>11.078125</c:v>
                </c:pt>
                <c:pt idx="879">
                  <c:v>11.078125</c:v>
                </c:pt>
                <c:pt idx="880">
                  <c:v>11.078125</c:v>
                </c:pt>
                <c:pt idx="881">
                  <c:v>11.078125</c:v>
                </c:pt>
                <c:pt idx="882">
                  <c:v>11.09375</c:v>
                </c:pt>
                <c:pt idx="883">
                  <c:v>11.078125</c:v>
                </c:pt>
                <c:pt idx="884">
                  <c:v>11.062500000000011</c:v>
                </c:pt>
                <c:pt idx="885">
                  <c:v>11.078125</c:v>
                </c:pt>
                <c:pt idx="886">
                  <c:v>11.078125</c:v>
                </c:pt>
                <c:pt idx="887">
                  <c:v>11.078125</c:v>
                </c:pt>
                <c:pt idx="888">
                  <c:v>11.078125</c:v>
                </c:pt>
                <c:pt idx="889">
                  <c:v>11.078125</c:v>
                </c:pt>
                <c:pt idx="890">
                  <c:v>11.078125</c:v>
                </c:pt>
                <c:pt idx="891">
                  <c:v>11.062500000000011</c:v>
                </c:pt>
                <c:pt idx="892">
                  <c:v>11.078125</c:v>
                </c:pt>
                <c:pt idx="893">
                  <c:v>11.078125</c:v>
                </c:pt>
                <c:pt idx="894">
                  <c:v>11.078125</c:v>
                </c:pt>
                <c:pt idx="895">
                  <c:v>11.078125</c:v>
                </c:pt>
                <c:pt idx="896">
                  <c:v>11.062500000000011</c:v>
                </c:pt>
                <c:pt idx="897">
                  <c:v>11.062500000000011</c:v>
                </c:pt>
                <c:pt idx="898">
                  <c:v>11.078125</c:v>
                </c:pt>
                <c:pt idx="899">
                  <c:v>11.078125</c:v>
                </c:pt>
                <c:pt idx="900">
                  <c:v>11.078125</c:v>
                </c:pt>
                <c:pt idx="901">
                  <c:v>11.078125</c:v>
                </c:pt>
                <c:pt idx="902">
                  <c:v>11.062500000000011</c:v>
                </c:pt>
                <c:pt idx="903">
                  <c:v>11.078125</c:v>
                </c:pt>
                <c:pt idx="904">
                  <c:v>11.062500000000011</c:v>
                </c:pt>
                <c:pt idx="905">
                  <c:v>11.078125</c:v>
                </c:pt>
                <c:pt idx="906">
                  <c:v>11.078125</c:v>
                </c:pt>
                <c:pt idx="907">
                  <c:v>11.078125</c:v>
                </c:pt>
                <c:pt idx="908">
                  <c:v>11.078125</c:v>
                </c:pt>
                <c:pt idx="909">
                  <c:v>11.062500000000011</c:v>
                </c:pt>
                <c:pt idx="910">
                  <c:v>11.078125</c:v>
                </c:pt>
                <c:pt idx="911">
                  <c:v>11.078125</c:v>
                </c:pt>
                <c:pt idx="912">
                  <c:v>11.078125</c:v>
                </c:pt>
                <c:pt idx="913">
                  <c:v>11.09375</c:v>
                </c:pt>
                <c:pt idx="914">
                  <c:v>11.078125</c:v>
                </c:pt>
                <c:pt idx="915">
                  <c:v>11.078125</c:v>
                </c:pt>
                <c:pt idx="916">
                  <c:v>11.078125</c:v>
                </c:pt>
                <c:pt idx="917">
                  <c:v>11.078125</c:v>
                </c:pt>
                <c:pt idx="918">
                  <c:v>11.078125</c:v>
                </c:pt>
                <c:pt idx="919">
                  <c:v>11.078125</c:v>
                </c:pt>
                <c:pt idx="920">
                  <c:v>11.078125</c:v>
                </c:pt>
                <c:pt idx="921">
                  <c:v>11.078125</c:v>
                </c:pt>
                <c:pt idx="922">
                  <c:v>11.078125</c:v>
                </c:pt>
                <c:pt idx="923">
                  <c:v>11.078125</c:v>
                </c:pt>
                <c:pt idx="924">
                  <c:v>11.078125</c:v>
                </c:pt>
                <c:pt idx="925">
                  <c:v>11.09375</c:v>
                </c:pt>
                <c:pt idx="926">
                  <c:v>11.078125</c:v>
                </c:pt>
                <c:pt idx="927">
                  <c:v>11.078125</c:v>
                </c:pt>
                <c:pt idx="928">
                  <c:v>11.078125</c:v>
                </c:pt>
                <c:pt idx="929">
                  <c:v>11.078125</c:v>
                </c:pt>
                <c:pt idx="930">
                  <c:v>11.078125</c:v>
                </c:pt>
                <c:pt idx="931">
                  <c:v>11.078125</c:v>
                </c:pt>
                <c:pt idx="932">
                  <c:v>11.078125</c:v>
                </c:pt>
                <c:pt idx="933">
                  <c:v>11.078125</c:v>
                </c:pt>
                <c:pt idx="934">
                  <c:v>11.078125</c:v>
                </c:pt>
                <c:pt idx="935">
                  <c:v>11.078125</c:v>
                </c:pt>
                <c:pt idx="936">
                  <c:v>11.078125</c:v>
                </c:pt>
                <c:pt idx="937">
                  <c:v>11.062500000000011</c:v>
                </c:pt>
                <c:pt idx="938">
                  <c:v>11.078125</c:v>
                </c:pt>
                <c:pt idx="939">
                  <c:v>11.062500000000011</c:v>
                </c:pt>
                <c:pt idx="940">
                  <c:v>11.09375</c:v>
                </c:pt>
                <c:pt idx="941">
                  <c:v>11.078125</c:v>
                </c:pt>
                <c:pt idx="942">
                  <c:v>11.078125</c:v>
                </c:pt>
                <c:pt idx="943">
                  <c:v>11.078125</c:v>
                </c:pt>
                <c:pt idx="944">
                  <c:v>11.078125</c:v>
                </c:pt>
                <c:pt idx="945">
                  <c:v>11.078125</c:v>
                </c:pt>
                <c:pt idx="946">
                  <c:v>11.078125</c:v>
                </c:pt>
                <c:pt idx="947">
                  <c:v>11.078125</c:v>
                </c:pt>
                <c:pt idx="948">
                  <c:v>11.062500000000011</c:v>
                </c:pt>
                <c:pt idx="949">
                  <c:v>11.078125</c:v>
                </c:pt>
                <c:pt idx="950">
                  <c:v>11.09375</c:v>
                </c:pt>
                <c:pt idx="951">
                  <c:v>11.09375</c:v>
                </c:pt>
                <c:pt idx="952">
                  <c:v>11.078125</c:v>
                </c:pt>
                <c:pt idx="953">
                  <c:v>11.078125</c:v>
                </c:pt>
                <c:pt idx="954">
                  <c:v>11.078125</c:v>
                </c:pt>
                <c:pt idx="955">
                  <c:v>11.09375</c:v>
                </c:pt>
                <c:pt idx="956">
                  <c:v>11.078125</c:v>
                </c:pt>
                <c:pt idx="957">
                  <c:v>11.078125</c:v>
                </c:pt>
                <c:pt idx="958">
                  <c:v>11.078125</c:v>
                </c:pt>
                <c:pt idx="959">
                  <c:v>11.078125</c:v>
                </c:pt>
                <c:pt idx="960">
                  <c:v>11.078125</c:v>
                </c:pt>
                <c:pt idx="961">
                  <c:v>11.078125</c:v>
                </c:pt>
                <c:pt idx="962">
                  <c:v>11.078125</c:v>
                </c:pt>
                <c:pt idx="963">
                  <c:v>11.078125</c:v>
                </c:pt>
                <c:pt idx="964">
                  <c:v>11.078125</c:v>
                </c:pt>
                <c:pt idx="965">
                  <c:v>11.078125</c:v>
                </c:pt>
                <c:pt idx="966">
                  <c:v>11.078125</c:v>
                </c:pt>
                <c:pt idx="967">
                  <c:v>11.078125</c:v>
                </c:pt>
                <c:pt idx="968">
                  <c:v>11.062500000000011</c:v>
                </c:pt>
                <c:pt idx="969">
                  <c:v>11.078125</c:v>
                </c:pt>
                <c:pt idx="970">
                  <c:v>11.078125</c:v>
                </c:pt>
                <c:pt idx="971">
                  <c:v>11.078125</c:v>
                </c:pt>
                <c:pt idx="972">
                  <c:v>11.078125</c:v>
                </c:pt>
                <c:pt idx="973">
                  <c:v>11.078125</c:v>
                </c:pt>
                <c:pt idx="974">
                  <c:v>11.078125</c:v>
                </c:pt>
                <c:pt idx="975">
                  <c:v>11.078125</c:v>
                </c:pt>
                <c:pt idx="976">
                  <c:v>11.09375</c:v>
                </c:pt>
                <c:pt idx="977">
                  <c:v>11.062500000000011</c:v>
                </c:pt>
                <c:pt idx="978">
                  <c:v>11.078125</c:v>
                </c:pt>
                <c:pt idx="979">
                  <c:v>11.078125</c:v>
                </c:pt>
                <c:pt idx="980">
                  <c:v>11.078125</c:v>
                </c:pt>
                <c:pt idx="981">
                  <c:v>11.078125</c:v>
                </c:pt>
                <c:pt idx="982">
                  <c:v>11.062500000000011</c:v>
                </c:pt>
                <c:pt idx="983">
                  <c:v>11.078125</c:v>
                </c:pt>
                <c:pt idx="984">
                  <c:v>11.078125</c:v>
                </c:pt>
                <c:pt idx="985">
                  <c:v>11.078125</c:v>
                </c:pt>
                <c:pt idx="986">
                  <c:v>11.078125</c:v>
                </c:pt>
                <c:pt idx="987">
                  <c:v>11.078125</c:v>
                </c:pt>
                <c:pt idx="988">
                  <c:v>11.078125</c:v>
                </c:pt>
                <c:pt idx="989">
                  <c:v>11.078125</c:v>
                </c:pt>
                <c:pt idx="990">
                  <c:v>11.078125</c:v>
                </c:pt>
                <c:pt idx="991">
                  <c:v>11.078125</c:v>
                </c:pt>
                <c:pt idx="992">
                  <c:v>11.078125</c:v>
                </c:pt>
                <c:pt idx="993">
                  <c:v>11.078125</c:v>
                </c:pt>
                <c:pt idx="994">
                  <c:v>11.078125</c:v>
                </c:pt>
                <c:pt idx="995">
                  <c:v>11.078125</c:v>
                </c:pt>
                <c:pt idx="996">
                  <c:v>11.078125</c:v>
                </c:pt>
                <c:pt idx="997">
                  <c:v>11.078125</c:v>
                </c:pt>
                <c:pt idx="998">
                  <c:v>11.078125</c:v>
                </c:pt>
                <c:pt idx="999">
                  <c:v>11.078125</c:v>
                </c:pt>
                <c:pt idx="1000">
                  <c:v>11.078125</c:v>
                </c:pt>
                <c:pt idx="1001">
                  <c:v>11.078125</c:v>
                </c:pt>
                <c:pt idx="1002">
                  <c:v>11.09375</c:v>
                </c:pt>
                <c:pt idx="1003">
                  <c:v>11.062500000000011</c:v>
                </c:pt>
                <c:pt idx="1004">
                  <c:v>11.062500000000011</c:v>
                </c:pt>
                <c:pt idx="1005">
                  <c:v>11.078125</c:v>
                </c:pt>
                <c:pt idx="1006">
                  <c:v>11.078125</c:v>
                </c:pt>
                <c:pt idx="1007">
                  <c:v>11.078125</c:v>
                </c:pt>
                <c:pt idx="1008">
                  <c:v>11.078125</c:v>
                </c:pt>
                <c:pt idx="1009">
                  <c:v>11.078125</c:v>
                </c:pt>
                <c:pt idx="1010">
                  <c:v>11.078125</c:v>
                </c:pt>
                <c:pt idx="1011">
                  <c:v>11.062500000000011</c:v>
                </c:pt>
                <c:pt idx="1012">
                  <c:v>11.078125</c:v>
                </c:pt>
                <c:pt idx="1013">
                  <c:v>11.062500000000011</c:v>
                </c:pt>
                <c:pt idx="1014">
                  <c:v>11.078125</c:v>
                </c:pt>
                <c:pt idx="1015">
                  <c:v>11.078125</c:v>
                </c:pt>
                <c:pt idx="1016">
                  <c:v>11.062500000000011</c:v>
                </c:pt>
                <c:pt idx="1017">
                  <c:v>11.062500000000011</c:v>
                </c:pt>
                <c:pt idx="1018">
                  <c:v>11.078125</c:v>
                </c:pt>
                <c:pt idx="1019">
                  <c:v>11.09375</c:v>
                </c:pt>
                <c:pt idx="1020">
                  <c:v>11.078125</c:v>
                </c:pt>
                <c:pt idx="1021">
                  <c:v>11.078125</c:v>
                </c:pt>
                <c:pt idx="1022">
                  <c:v>11.078125</c:v>
                </c:pt>
                <c:pt idx="1023">
                  <c:v>11.078125</c:v>
                </c:pt>
                <c:pt idx="1024">
                  <c:v>11.078125</c:v>
                </c:pt>
                <c:pt idx="1025">
                  <c:v>11.062500000000011</c:v>
                </c:pt>
                <c:pt idx="1026">
                  <c:v>11.078125</c:v>
                </c:pt>
                <c:pt idx="1027">
                  <c:v>11.078125</c:v>
                </c:pt>
                <c:pt idx="1028">
                  <c:v>11.09375</c:v>
                </c:pt>
                <c:pt idx="1029">
                  <c:v>11.078125</c:v>
                </c:pt>
                <c:pt idx="1030">
                  <c:v>11.062500000000011</c:v>
                </c:pt>
                <c:pt idx="1031">
                  <c:v>11.078125</c:v>
                </c:pt>
                <c:pt idx="1032">
                  <c:v>11.09375</c:v>
                </c:pt>
                <c:pt idx="1033">
                  <c:v>11.078125</c:v>
                </c:pt>
                <c:pt idx="1034">
                  <c:v>11.078125</c:v>
                </c:pt>
                <c:pt idx="1035">
                  <c:v>11.09375</c:v>
                </c:pt>
                <c:pt idx="1036">
                  <c:v>11.078125</c:v>
                </c:pt>
                <c:pt idx="1037">
                  <c:v>11.078125</c:v>
                </c:pt>
                <c:pt idx="1038">
                  <c:v>11.078125</c:v>
                </c:pt>
                <c:pt idx="1039">
                  <c:v>11.078125</c:v>
                </c:pt>
                <c:pt idx="1040">
                  <c:v>11.078125</c:v>
                </c:pt>
                <c:pt idx="1041">
                  <c:v>11.062500000000011</c:v>
                </c:pt>
                <c:pt idx="1042">
                  <c:v>11.078125</c:v>
                </c:pt>
                <c:pt idx="1043">
                  <c:v>11.078125</c:v>
                </c:pt>
                <c:pt idx="1044">
                  <c:v>11.062500000000011</c:v>
                </c:pt>
                <c:pt idx="1045">
                  <c:v>11.078125</c:v>
                </c:pt>
                <c:pt idx="1046">
                  <c:v>11.062500000000011</c:v>
                </c:pt>
                <c:pt idx="1047">
                  <c:v>11.09375</c:v>
                </c:pt>
                <c:pt idx="1048">
                  <c:v>11.078125</c:v>
                </c:pt>
                <c:pt idx="1049">
                  <c:v>11.078125</c:v>
                </c:pt>
                <c:pt idx="1050">
                  <c:v>11.078125</c:v>
                </c:pt>
                <c:pt idx="1051">
                  <c:v>11.078125</c:v>
                </c:pt>
                <c:pt idx="1052">
                  <c:v>11.078125</c:v>
                </c:pt>
                <c:pt idx="1053">
                  <c:v>11.062500000000011</c:v>
                </c:pt>
                <c:pt idx="1054">
                  <c:v>11.078125</c:v>
                </c:pt>
                <c:pt idx="1055">
                  <c:v>11.078125</c:v>
                </c:pt>
                <c:pt idx="1056">
                  <c:v>11.078125</c:v>
                </c:pt>
                <c:pt idx="1057">
                  <c:v>11.078125</c:v>
                </c:pt>
                <c:pt idx="1058">
                  <c:v>11.078125</c:v>
                </c:pt>
                <c:pt idx="1059">
                  <c:v>11.078125</c:v>
                </c:pt>
                <c:pt idx="1060">
                  <c:v>11.078125</c:v>
                </c:pt>
                <c:pt idx="1061">
                  <c:v>11.078125</c:v>
                </c:pt>
                <c:pt idx="1062">
                  <c:v>11.078125</c:v>
                </c:pt>
                <c:pt idx="1063">
                  <c:v>11.078125</c:v>
                </c:pt>
                <c:pt idx="1064">
                  <c:v>11.078125</c:v>
                </c:pt>
                <c:pt idx="1065">
                  <c:v>11.078125</c:v>
                </c:pt>
                <c:pt idx="1066">
                  <c:v>11.078125</c:v>
                </c:pt>
                <c:pt idx="1067">
                  <c:v>11.078125</c:v>
                </c:pt>
                <c:pt idx="1068">
                  <c:v>11.09375</c:v>
                </c:pt>
                <c:pt idx="1069">
                  <c:v>11.078125</c:v>
                </c:pt>
                <c:pt idx="1070">
                  <c:v>11.078125</c:v>
                </c:pt>
                <c:pt idx="1071">
                  <c:v>11.078125</c:v>
                </c:pt>
                <c:pt idx="1072">
                  <c:v>11.078125</c:v>
                </c:pt>
                <c:pt idx="1073">
                  <c:v>11.078125</c:v>
                </c:pt>
                <c:pt idx="1074">
                  <c:v>11.078125</c:v>
                </c:pt>
                <c:pt idx="1075">
                  <c:v>11.078125</c:v>
                </c:pt>
                <c:pt idx="1076">
                  <c:v>11.078125</c:v>
                </c:pt>
                <c:pt idx="1077">
                  <c:v>11.078125</c:v>
                </c:pt>
                <c:pt idx="1078">
                  <c:v>11.062500000000011</c:v>
                </c:pt>
                <c:pt idx="1079">
                  <c:v>11.078125</c:v>
                </c:pt>
                <c:pt idx="1080">
                  <c:v>11.078125</c:v>
                </c:pt>
                <c:pt idx="1081">
                  <c:v>11.078125</c:v>
                </c:pt>
                <c:pt idx="1082">
                  <c:v>11.078125</c:v>
                </c:pt>
                <c:pt idx="1083">
                  <c:v>11.078125</c:v>
                </c:pt>
                <c:pt idx="1084">
                  <c:v>11.062500000000011</c:v>
                </c:pt>
                <c:pt idx="1085">
                  <c:v>11.078125</c:v>
                </c:pt>
                <c:pt idx="1086">
                  <c:v>11.078125</c:v>
                </c:pt>
                <c:pt idx="1087">
                  <c:v>11.078125</c:v>
                </c:pt>
                <c:pt idx="1088">
                  <c:v>11.078125</c:v>
                </c:pt>
                <c:pt idx="1089">
                  <c:v>11.078125</c:v>
                </c:pt>
                <c:pt idx="1090">
                  <c:v>11.078125</c:v>
                </c:pt>
                <c:pt idx="1091">
                  <c:v>11.078125</c:v>
                </c:pt>
                <c:pt idx="1092">
                  <c:v>11.078125</c:v>
                </c:pt>
                <c:pt idx="1093">
                  <c:v>11.078125</c:v>
                </c:pt>
                <c:pt idx="1094">
                  <c:v>11.078125</c:v>
                </c:pt>
                <c:pt idx="1095">
                  <c:v>11.062500000000011</c:v>
                </c:pt>
                <c:pt idx="1096">
                  <c:v>11.078125</c:v>
                </c:pt>
                <c:pt idx="1097">
                  <c:v>11.09375</c:v>
                </c:pt>
                <c:pt idx="1098">
                  <c:v>11.078125</c:v>
                </c:pt>
                <c:pt idx="1099">
                  <c:v>11.062500000000011</c:v>
                </c:pt>
                <c:pt idx="1100">
                  <c:v>11.078125</c:v>
                </c:pt>
                <c:pt idx="1101">
                  <c:v>11.062500000000011</c:v>
                </c:pt>
                <c:pt idx="1102">
                  <c:v>11.078125</c:v>
                </c:pt>
                <c:pt idx="1103">
                  <c:v>11.078125</c:v>
                </c:pt>
                <c:pt idx="1104">
                  <c:v>11.078125</c:v>
                </c:pt>
                <c:pt idx="1105">
                  <c:v>11.062500000000011</c:v>
                </c:pt>
                <c:pt idx="1106">
                  <c:v>11.078125</c:v>
                </c:pt>
                <c:pt idx="1107">
                  <c:v>11.078125</c:v>
                </c:pt>
                <c:pt idx="1108">
                  <c:v>11.078125</c:v>
                </c:pt>
                <c:pt idx="1109">
                  <c:v>11.078125</c:v>
                </c:pt>
                <c:pt idx="1110">
                  <c:v>11.078125</c:v>
                </c:pt>
                <c:pt idx="1111">
                  <c:v>11.078125</c:v>
                </c:pt>
                <c:pt idx="1112">
                  <c:v>11.078125</c:v>
                </c:pt>
                <c:pt idx="1113">
                  <c:v>11.078125</c:v>
                </c:pt>
                <c:pt idx="1114">
                  <c:v>11.078125</c:v>
                </c:pt>
                <c:pt idx="1115">
                  <c:v>11.078125</c:v>
                </c:pt>
                <c:pt idx="1116">
                  <c:v>11.078125</c:v>
                </c:pt>
                <c:pt idx="1117">
                  <c:v>11.078125</c:v>
                </c:pt>
                <c:pt idx="1118">
                  <c:v>11.078125</c:v>
                </c:pt>
                <c:pt idx="1119">
                  <c:v>11.078125</c:v>
                </c:pt>
                <c:pt idx="1120">
                  <c:v>11.078125</c:v>
                </c:pt>
                <c:pt idx="1121">
                  <c:v>11.078125</c:v>
                </c:pt>
                <c:pt idx="1122">
                  <c:v>11.078125</c:v>
                </c:pt>
                <c:pt idx="1123">
                  <c:v>11.078125</c:v>
                </c:pt>
                <c:pt idx="1124">
                  <c:v>11.078125</c:v>
                </c:pt>
                <c:pt idx="1125">
                  <c:v>11.078125</c:v>
                </c:pt>
                <c:pt idx="1126">
                  <c:v>11.078125</c:v>
                </c:pt>
                <c:pt idx="1127">
                  <c:v>11.078125</c:v>
                </c:pt>
                <c:pt idx="1128">
                  <c:v>11.078125</c:v>
                </c:pt>
                <c:pt idx="1129">
                  <c:v>11.09375</c:v>
                </c:pt>
                <c:pt idx="1130">
                  <c:v>11.078125</c:v>
                </c:pt>
                <c:pt idx="1131">
                  <c:v>11.078125</c:v>
                </c:pt>
                <c:pt idx="1132">
                  <c:v>11.062500000000011</c:v>
                </c:pt>
                <c:pt idx="1133">
                  <c:v>11.078125</c:v>
                </c:pt>
                <c:pt idx="1134">
                  <c:v>11.078125</c:v>
                </c:pt>
                <c:pt idx="1135">
                  <c:v>11.062500000000011</c:v>
                </c:pt>
                <c:pt idx="1136">
                  <c:v>11.062500000000011</c:v>
                </c:pt>
                <c:pt idx="1137">
                  <c:v>11.078125</c:v>
                </c:pt>
                <c:pt idx="1138">
                  <c:v>11.078125</c:v>
                </c:pt>
                <c:pt idx="1139">
                  <c:v>11.062500000000011</c:v>
                </c:pt>
                <c:pt idx="1140">
                  <c:v>11.078125</c:v>
                </c:pt>
                <c:pt idx="1141">
                  <c:v>11.062500000000011</c:v>
                </c:pt>
                <c:pt idx="1142">
                  <c:v>11.078125</c:v>
                </c:pt>
                <c:pt idx="1143">
                  <c:v>11.078125</c:v>
                </c:pt>
                <c:pt idx="1144">
                  <c:v>11.078125</c:v>
                </c:pt>
                <c:pt idx="1145">
                  <c:v>11.078125</c:v>
                </c:pt>
                <c:pt idx="1146">
                  <c:v>11.09375</c:v>
                </c:pt>
                <c:pt idx="1147">
                  <c:v>11.078125</c:v>
                </c:pt>
                <c:pt idx="1148">
                  <c:v>11.078125</c:v>
                </c:pt>
                <c:pt idx="1149">
                  <c:v>11.078125</c:v>
                </c:pt>
                <c:pt idx="1150">
                  <c:v>11.078125</c:v>
                </c:pt>
                <c:pt idx="1151">
                  <c:v>11.09375</c:v>
                </c:pt>
                <c:pt idx="1152">
                  <c:v>11.078125</c:v>
                </c:pt>
                <c:pt idx="1153">
                  <c:v>11.078125</c:v>
                </c:pt>
                <c:pt idx="1154">
                  <c:v>11.078125</c:v>
                </c:pt>
                <c:pt idx="1155">
                  <c:v>11.078125</c:v>
                </c:pt>
                <c:pt idx="1156">
                  <c:v>11.09375</c:v>
                </c:pt>
                <c:pt idx="1157">
                  <c:v>11.078125</c:v>
                </c:pt>
                <c:pt idx="1158">
                  <c:v>11.078125</c:v>
                </c:pt>
                <c:pt idx="1159">
                  <c:v>11.078125</c:v>
                </c:pt>
                <c:pt idx="1160">
                  <c:v>11.078125</c:v>
                </c:pt>
                <c:pt idx="1161">
                  <c:v>11.078125</c:v>
                </c:pt>
                <c:pt idx="1162">
                  <c:v>11.078125</c:v>
                </c:pt>
                <c:pt idx="1163">
                  <c:v>11.062500000000011</c:v>
                </c:pt>
                <c:pt idx="1164">
                  <c:v>11.078125</c:v>
                </c:pt>
                <c:pt idx="1165">
                  <c:v>11.078125</c:v>
                </c:pt>
                <c:pt idx="1166">
                  <c:v>11.078125</c:v>
                </c:pt>
                <c:pt idx="1167">
                  <c:v>11.078125</c:v>
                </c:pt>
                <c:pt idx="1168">
                  <c:v>11.078125</c:v>
                </c:pt>
                <c:pt idx="1169">
                  <c:v>11.078125</c:v>
                </c:pt>
                <c:pt idx="1170">
                  <c:v>11.078125</c:v>
                </c:pt>
                <c:pt idx="1171">
                  <c:v>11.062500000000011</c:v>
                </c:pt>
                <c:pt idx="1172">
                  <c:v>11.078125</c:v>
                </c:pt>
                <c:pt idx="1173">
                  <c:v>11.078125</c:v>
                </c:pt>
                <c:pt idx="1174">
                  <c:v>11.078125</c:v>
                </c:pt>
                <c:pt idx="1175">
                  <c:v>11.078125</c:v>
                </c:pt>
                <c:pt idx="1176">
                  <c:v>11.078125</c:v>
                </c:pt>
                <c:pt idx="1177">
                  <c:v>11.078125</c:v>
                </c:pt>
                <c:pt idx="1178">
                  <c:v>11.062500000000011</c:v>
                </c:pt>
                <c:pt idx="1179">
                  <c:v>11.078125</c:v>
                </c:pt>
                <c:pt idx="1180">
                  <c:v>11.078125</c:v>
                </c:pt>
                <c:pt idx="1181">
                  <c:v>11.078125</c:v>
                </c:pt>
                <c:pt idx="1182">
                  <c:v>11.078125</c:v>
                </c:pt>
                <c:pt idx="1183">
                  <c:v>11.078125</c:v>
                </c:pt>
                <c:pt idx="1184">
                  <c:v>11.078125</c:v>
                </c:pt>
                <c:pt idx="1185">
                  <c:v>11.062500000000011</c:v>
                </c:pt>
                <c:pt idx="1186">
                  <c:v>11.062500000000011</c:v>
                </c:pt>
                <c:pt idx="1187">
                  <c:v>11.078125</c:v>
                </c:pt>
                <c:pt idx="1188">
                  <c:v>11.078125</c:v>
                </c:pt>
                <c:pt idx="1189">
                  <c:v>11.078125</c:v>
                </c:pt>
                <c:pt idx="1190">
                  <c:v>11.078125</c:v>
                </c:pt>
                <c:pt idx="1191">
                  <c:v>11.078125</c:v>
                </c:pt>
                <c:pt idx="1192">
                  <c:v>11.078125</c:v>
                </c:pt>
                <c:pt idx="1193">
                  <c:v>11.078125</c:v>
                </c:pt>
                <c:pt idx="1194">
                  <c:v>11.078125</c:v>
                </c:pt>
                <c:pt idx="1195">
                  <c:v>11.062500000000011</c:v>
                </c:pt>
                <c:pt idx="1196">
                  <c:v>11.09375</c:v>
                </c:pt>
                <c:pt idx="1197">
                  <c:v>11.09375</c:v>
                </c:pt>
                <c:pt idx="1198">
                  <c:v>11.062500000000011</c:v>
                </c:pt>
                <c:pt idx="1199">
                  <c:v>11.09375</c:v>
                </c:pt>
                <c:pt idx="1200">
                  <c:v>11.078125</c:v>
                </c:pt>
                <c:pt idx="1201">
                  <c:v>11.078125</c:v>
                </c:pt>
                <c:pt idx="1202">
                  <c:v>11.078125</c:v>
                </c:pt>
                <c:pt idx="1203">
                  <c:v>11.078125</c:v>
                </c:pt>
                <c:pt idx="1204">
                  <c:v>11.078125</c:v>
                </c:pt>
                <c:pt idx="1205">
                  <c:v>11.078125</c:v>
                </c:pt>
                <c:pt idx="1206">
                  <c:v>11.078125</c:v>
                </c:pt>
                <c:pt idx="1207">
                  <c:v>11.078125</c:v>
                </c:pt>
                <c:pt idx="1208">
                  <c:v>11.078125</c:v>
                </c:pt>
                <c:pt idx="1209">
                  <c:v>11.062500000000011</c:v>
                </c:pt>
                <c:pt idx="1210">
                  <c:v>11.078125</c:v>
                </c:pt>
                <c:pt idx="1211">
                  <c:v>11.078125</c:v>
                </c:pt>
                <c:pt idx="1212">
                  <c:v>11.078125</c:v>
                </c:pt>
                <c:pt idx="1213">
                  <c:v>11.09375</c:v>
                </c:pt>
                <c:pt idx="1214">
                  <c:v>11.078125</c:v>
                </c:pt>
                <c:pt idx="1215">
                  <c:v>11.078125</c:v>
                </c:pt>
                <c:pt idx="1216">
                  <c:v>11.046875</c:v>
                </c:pt>
                <c:pt idx="1217">
                  <c:v>11.078125</c:v>
                </c:pt>
                <c:pt idx="1218">
                  <c:v>11.09375</c:v>
                </c:pt>
                <c:pt idx="1219">
                  <c:v>11.078125</c:v>
                </c:pt>
                <c:pt idx="1220">
                  <c:v>11.078125</c:v>
                </c:pt>
                <c:pt idx="1221">
                  <c:v>11.078125</c:v>
                </c:pt>
                <c:pt idx="1222">
                  <c:v>11.078125</c:v>
                </c:pt>
                <c:pt idx="1223">
                  <c:v>11.078125</c:v>
                </c:pt>
                <c:pt idx="1224">
                  <c:v>11.078125</c:v>
                </c:pt>
                <c:pt idx="1225">
                  <c:v>11.078125</c:v>
                </c:pt>
                <c:pt idx="1226">
                  <c:v>11.078125</c:v>
                </c:pt>
                <c:pt idx="1227">
                  <c:v>11.078125</c:v>
                </c:pt>
                <c:pt idx="1228">
                  <c:v>11.062500000000011</c:v>
                </c:pt>
                <c:pt idx="1229">
                  <c:v>11.078125</c:v>
                </c:pt>
                <c:pt idx="1230">
                  <c:v>11.078125</c:v>
                </c:pt>
                <c:pt idx="1231">
                  <c:v>11.078125</c:v>
                </c:pt>
                <c:pt idx="1232">
                  <c:v>11.078125</c:v>
                </c:pt>
                <c:pt idx="1233">
                  <c:v>11.062500000000011</c:v>
                </c:pt>
                <c:pt idx="1234">
                  <c:v>11.062500000000011</c:v>
                </c:pt>
                <c:pt idx="1235">
                  <c:v>11.062500000000011</c:v>
                </c:pt>
                <c:pt idx="1236">
                  <c:v>11.078125</c:v>
                </c:pt>
                <c:pt idx="1237">
                  <c:v>11.078125</c:v>
                </c:pt>
                <c:pt idx="1238">
                  <c:v>11.078125</c:v>
                </c:pt>
                <c:pt idx="1239">
                  <c:v>11.078125</c:v>
                </c:pt>
                <c:pt idx="1240">
                  <c:v>11.078125</c:v>
                </c:pt>
                <c:pt idx="1241">
                  <c:v>11.078125</c:v>
                </c:pt>
                <c:pt idx="1242">
                  <c:v>11.078125</c:v>
                </c:pt>
                <c:pt idx="1243">
                  <c:v>11.078125</c:v>
                </c:pt>
                <c:pt idx="1244">
                  <c:v>11.078125</c:v>
                </c:pt>
                <c:pt idx="1245">
                  <c:v>11.078125</c:v>
                </c:pt>
                <c:pt idx="1246">
                  <c:v>11.078125</c:v>
                </c:pt>
                <c:pt idx="1247">
                  <c:v>11.078125</c:v>
                </c:pt>
                <c:pt idx="1248">
                  <c:v>11.062500000000011</c:v>
                </c:pt>
                <c:pt idx="1249">
                  <c:v>11.062500000000011</c:v>
                </c:pt>
                <c:pt idx="1250">
                  <c:v>11.078125</c:v>
                </c:pt>
                <c:pt idx="1251">
                  <c:v>11.078125</c:v>
                </c:pt>
                <c:pt idx="1252">
                  <c:v>11.078125</c:v>
                </c:pt>
                <c:pt idx="1253">
                  <c:v>11.078125</c:v>
                </c:pt>
                <c:pt idx="1254">
                  <c:v>11.062500000000011</c:v>
                </c:pt>
                <c:pt idx="1255">
                  <c:v>11.062500000000011</c:v>
                </c:pt>
                <c:pt idx="1256">
                  <c:v>11.078125</c:v>
                </c:pt>
                <c:pt idx="1257">
                  <c:v>11.078125</c:v>
                </c:pt>
                <c:pt idx="1258">
                  <c:v>11.078125</c:v>
                </c:pt>
                <c:pt idx="1259">
                  <c:v>11.078125</c:v>
                </c:pt>
                <c:pt idx="1260">
                  <c:v>11.078125</c:v>
                </c:pt>
                <c:pt idx="1261">
                  <c:v>11.078125</c:v>
                </c:pt>
                <c:pt idx="1262">
                  <c:v>11.078125</c:v>
                </c:pt>
                <c:pt idx="1263">
                  <c:v>11.078125</c:v>
                </c:pt>
                <c:pt idx="1264">
                  <c:v>11.062500000000011</c:v>
                </c:pt>
                <c:pt idx="1265">
                  <c:v>11.078125</c:v>
                </c:pt>
                <c:pt idx="1266">
                  <c:v>11.078125</c:v>
                </c:pt>
                <c:pt idx="1267">
                  <c:v>11.09375</c:v>
                </c:pt>
                <c:pt idx="1268">
                  <c:v>11.078125</c:v>
                </c:pt>
                <c:pt idx="1269">
                  <c:v>11.078125</c:v>
                </c:pt>
                <c:pt idx="1270">
                  <c:v>11.078125</c:v>
                </c:pt>
                <c:pt idx="1271">
                  <c:v>11.062500000000011</c:v>
                </c:pt>
                <c:pt idx="1272">
                  <c:v>11.078125</c:v>
                </c:pt>
                <c:pt idx="1273">
                  <c:v>11.078125</c:v>
                </c:pt>
                <c:pt idx="1274">
                  <c:v>11.078125</c:v>
                </c:pt>
                <c:pt idx="1275">
                  <c:v>11.078125</c:v>
                </c:pt>
                <c:pt idx="1276">
                  <c:v>11.078125</c:v>
                </c:pt>
                <c:pt idx="1277">
                  <c:v>11.078125</c:v>
                </c:pt>
                <c:pt idx="1278">
                  <c:v>11.078125</c:v>
                </c:pt>
                <c:pt idx="1279">
                  <c:v>11.078125</c:v>
                </c:pt>
                <c:pt idx="1280">
                  <c:v>11.078125</c:v>
                </c:pt>
                <c:pt idx="1281">
                  <c:v>11.078125</c:v>
                </c:pt>
                <c:pt idx="1282">
                  <c:v>11.078125</c:v>
                </c:pt>
                <c:pt idx="1283">
                  <c:v>11.078125</c:v>
                </c:pt>
                <c:pt idx="1284">
                  <c:v>11.078125</c:v>
                </c:pt>
                <c:pt idx="1285">
                  <c:v>11.078125</c:v>
                </c:pt>
                <c:pt idx="1286">
                  <c:v>11.078125</c:v>
                </c:pt>
                <c:pt idx="1287">
                  <c:v>11.078125</c:v>
                </c:pt>
                <c:pt idx="1288">
                  <c:v>11.062500000000011</c:v>
                </c:pt>
                <c:pt idx="1289">
                  <c:v>11.078125</c:v>
                </c:pt>
                <c:pt idx="1290">
                  <c:v>11.078125</c:v>
                </c:pt>
                <c:pt idx="1291">
                  <c:v>11.078125</c:v>
                </c:pt>
                <c:pt idx="1292">
                  <c:v>11.078125</c:v>
                </c:pt>
                <c:pt idx="1293">
                  <c:v>11.078125</c:v>
                </c:pt>
                <c:pt idx="1294">
                  <c:v>11.09375</c:v>
                </c:pt>
                <c:pt idx="1295">
                  <c:v>11.078125</c:v>
                </c:pt>
                <c:pt idx="1296">
                  <c:v>11.078125</c:v>
                </c:pt>
                <c:pt idx="1297">
                  <c:v>11.078125</c:v>
                </c:pt>
                <c:pt idx="1298">
                  <c:v>11.078125</c:v>
                </c:pt>
                <c:pt idx="1299">
                  <c:v>11.078125</c:v>
                </c:pt>
                <c:pt idx="1300">
                  <c:v>11.078125</c:v>
                </c:pt>
                <c:pt idx="1301">
                  <c:v>11.09375</c:v>
                </c:pt>
                <c:pt idx="1302">
                  <c:v>11.078125</c:v>
                </c:pt>
                <c:pt idx="1303">
                  <c:v>11.078125</c:v>
                </c:pt>
                <c:pt idx="1304">
                  <c:v>11.078125</c:v>
                </c:pt>
                <c:pt idx="1305">
                  <c:v>11.078125</c:v>
                </c:pt>
                <c:pt idx="1306">
                  <c:v>11.078125</c:v>
                </c:pt>
                <c:pt idx="1307">
                  <c:v>11.062500000000011</c:v>
                </c:pt>
                <c:pt idx="1308">
                  <c:v>11.078125</c:v>
                </c:pt>
                <c:pt idx="1309">
                  <c:v>11.078125</c:v>
                </c:pt>
                <c:pt idx="1310">
                  <c:v>11.078125</c:v>
                </c:pt>
                <c:pt idx="1311">
                  <c:v>11.078125</c:v>
                </c:pt>
                <c:pt idx="1312">
                  <c:v>11.078125</c:v>
                </c:pt>
                <c:pt idx="1313">
                  <c:v>11.078125</c:v>
                </c:pt>
                <c:pt idx="1314">
                  <c:v>11.09375</c:v>
                </c:pt>
                <c:pt idx="1315">
                  <c:v>11.062500000000011</c:v>
                </c:pt>
                <c:pt idx="1316">
                  <c:v>11.078125</c:v>
                </c:pt>
                <c:pt idx="1317">
                  <c:v>11.078125</c:v>
                </c:pt>
                <c:pt idx="1318">
                  <c:v>11.078125</c:v>
                </c:pt>
                <c:pt idx="1319">
                  <c:v>11.078125</c:v>
                </c:pt>
                <c:pt idx="1320">
                  <c:v>11.078125</c:v>
                </c:pt>
                <c:pt idx="1321">
                  <c:v>11.078125</c:v>
                </c:pt>
                <c:pt idx="1322">
                  <c:v>11.078125</c:v>
                </c:pt>
                <c:pt idx="1323">
                  <c:v>11.078125</c:v>
                </c:pt>
                <c:pt idx="1324">
                  <c:v>11.078125</c:v>
                </c:pt>
                <c:pt idx="1325">
                  <c:v>11.078125</c:v>
                </c:pt>
                <c:pt idx="1326">
                  <c:v>11.078125</c:v>
                </c:pt>
                <c:pt idx="1327">
                  <c:v>11.078125</c:v>
                </c:pt>
                <c:pt idx="1328">
                  <c:v>11.078125</c:v>
                </c:pt>
                <c:pt idx="1329">
                  <c:v>11.078125</c:v>
                </c:pt>
                <c:pt idx="1330">
                  <c:v>11.078125</c:v>
                </c:pt>
                <c:pt idx="1331">
                  <c:v>11.078125</c:v>
                </c:pt>
                <c:pt idx="1332">
                  <c:v>11.09375</c:v>
                </c:pt>
                <c:pt idx="1333">
                  <c:v>11.078125</c:v>
                </c:pt>
                <c:pt idx="1334">
                  <c:v>11.062500000000011</c:v>
                </c:pt>
                <c:pt idx="1335">
                  <c:v>11.078125</c:v>
                </c:pt>
                <c:pt idx="1336">
                  <c:v>11.09375</c:v>
                </c:pt>
                <c:pt idx="1337">
                  <c:v>11.078125</c:v>
                </c:pt>
                <c:pt idx="1338">
                  <c:v>11.09375</c:v>
                </c:pt>
                <c:pt idx="1339">
                  <c:v>11.078125</c:v>
                </c:pt>
                <c:pt idx="1340">
                  <c:v>11.078125</c:v>
                </c:pt>
                <c:pt idx="1341">
                  <c:v>11.078125</c:v>
                </c:pt>
                <c:pt idx="1342">
                  <c:v>11.078125</c:v>
                </c:pt>
                <c:pt idx="1343">
                  <c:v>11.078125</c:v>
                </c:pt>
                <c:pt idx="1344">
                  <c:v>11.09375</c:v>
                </c:pt>
                <c:pt idx="1345">
                  <c:v>11.078125</c:v>
                </c:pt>
                <c:pt idx="1346">
                  <c:v>11.078125</c:v>
                </c:pt>
                <c:pt idx="1347">
                  <c:v>11.078125</c:v>
                </c:pt>
                <c:pt idx="1348">
                  <c:v>11.062500000000011</c:v>
                </c:pt>
                <c:pt idx="1349">
                  <c:v>11.09375</c:v>
                </c:pt>
                <c:pt idx="1350">
                  <c:v>11.062500000000011</c:v>
                </c:pt>
                <c:pt idx="1351">
                  <c:v>11.078125</c:v>
                </c:pt>
                <c:pt idx="1352">
                  <c:v>11.078125</c:v>
                </c:pt>
                <c:pt idx="1353">
                  <c:v>11.078125</c:v>
                </c:pt>
                <c:pt idx="1354">
                  <c:v>11.078125</c:v>
                </c:pt>
                <c:pt idx="1355">
                  <c:v>11.078125</c:v>
                </c:pt>
                <c:pt idx="1356">
                  <c:v>11.078125</c:v>
                </c:pt>
                <c:pt idx="1357">
                  <c:v>11.09375</c:v>
                </c:pt>
                <c:pt idx="1358">
                  <c:v>11.078125</c:v>
                </c:pt>
                <c:pt idx="1359">
                  <c:v>11.062500000000011</c:v>
                </c:pt>
                <c:pt idx="1360">
                  <c:v>11.062500000000011</c:v>
                </c:pt>
                <c:pt idx="1361">
                  <c:v>11.078125</c:v>
                </c:pt>
                <c:pt idx="1362">
                  <c:v>11.078125</c:v>
                </c:pt>
                <c:pt idx="1363">
                  <c:v>11.078125</c:v>
                </c:pt>
                <c:pt idx="1364">
                  <c:v>11.062500000000011</c:v>
                </c:pt>
                <c:pt idx="1365">
                  <c:v>11.078125</c:v>
                </c:pt>
                <c:pt idx="1366">
                  <c:v>11.078125</c:v>
                </c:pt>
                <c:pt idx="1367">
                  <c:v>11.078125</c:v>
                </c:pt>
                <c:pt idx="1368">
                  <c:v>11.078125</c:v>
                </c:pt>
                <c:pt idx="1369">
                  <c:v>11.078125</c:v>
                </c:pt>
                <c:pt idx="1370">
                  <c:v>11.078125</c:v>
                </c:pt>
                <c:pt idx="1371">
                  <c:v>11.062500000000011</c:v>
                </c:pt>
                <c:pt idx="1372">
                  <c:v>11.078125</c:v>
                </c:pt>
                <c:pt idx="1373">
                  <c:v>11.062500000000011</c:v>
                </c:pt>
                <c:pt idx="1374">
                  <c:v>11.078125</c:v>
                </c:pt>
                <c:pt idx="1375">
                  <c:v>11.062500000000011</c:v>
                </c:pt>
                <c:pt idx="1376">
                  <c:v>11.078125</c:v>
                </c:pt>
                <c:pt idx="1377">
                  <c:v>11.078125</c:v>
                </c:pt>
                <c:pt idx="1378">
                  <c:v>11.078125</c:v>
                </c:pt>
                <c:pt idx="1379">
                  <c:v>11.078125</c:v>
                </c:pt>
                <c:pt idx="1380">
                  <c:v>11.078125</c:v>
                </c:pt>
                <c:pt idx="1381">
                  <c:v>11.09375</c:v>
                </c:pt>
                <c:pt idx="1382">
                  <c:v>11.078125</c:v>
                </c:pt>
                <c:pt idx="1383">
                  <c:v>11.078125</c:v>
                </c:pt>
                <c:pt idx="1384">
                  <c:v>11.078125</c:v>
                </c:pt>
                <c:pt idx="1385">
                  <c:v>11.078125</c:v>
                </c:pt>
                <c:pt idx="1386">
                  <c:v>11.078125</c:v>
                </c:pt>
                <c:pt idx="1387">
                  <c:v>11.078125</c:v>
                </c:pt>
                <c:pt idx="1388">
                  <c:v>11.062500000000011</c:v>
                </c:pt>
                <c:pt idx="1389">
                  <c:v>11.078125</c:v>
                </c:pt>
                <c:pt idx="1390">
                  <c:v>11.062500000000011</c:v>
                </c:pt>
                <c:pt idx="1391">
                  <c:v>11.09375</c:v>
                </c:pt>
                <c:pt idx="1392">
                  <c:v>11.078125</c:v>
                </c:pt>
                <c:pt idx="1393">
                  <c:v>11.078125</c:v>
                </c:pt>
                <c:pt idx="1394">
                  <c:v>11.078125</c:v>
                </c:pt>
                <c:pt idx="1395">
                  <c:v>11.078125</c:v>
                </c:pt>
                <c:pt idx="1396">
                  <c:v>11.078125</c:v>
                </c:pt>
                <c:pt idx="1397">
                  <c:v>11.062500000000011</c:v>
                </c:pt>
                <c:pt idx="1398">
                  <c:v>11.078125</c:v>
                </c:pt>
                <c:pt idx="1399">
                  <c:v>11.078125</c:v>
                </c:pt>
                <c:pt idx="1400">
                  <c:v>11.078125</c:v>
                </c:pt>
                <c:pt idx="1401">
                  <c:v>11.062500000000011</c:v>
                </c:pt>
                <c:pt idx="1402">
                  <c:v>11.078125</c:v>
                </c:pt>
                <c:pt idx="1403">
                  <c:v>11.078125</c:v>
                </c:pt>
                <c:pt idx="1404">
                  <c:v>11.078125</c:v>
                </c:pt>
                <c:pt idx="1405">
                  <c:v>11.078125</c:v>
                </c:pt>
                <c:pt idx="1406">
                  <c:v>11.09375</c:v>
                </c:pt>
                <c:pt idx="1407">
                  <c:v>11.078125</c:v>
                </c:pt>
                <c:pt idx="1408">
                  <c:v>11.078125</c:v>
                </c:pt>
                <c:pt idx="1409">
                  <c:v>11.062500000000011</c:v>
                </c:pt>
                <c:pt idx="1410">
                  <c:v>11.078125</c:v>
                </c:pt>
                <c:pt idx="1411">
                  <c:v>11.078125</c:v>
                </c:pt>
                <c:pt idx="1412">
                  <c:v>11.078125</c:v>
                </c:pt>
                <c:pt idx="1413">
                  <c:v>11.062500000000011</c:v>
                </c:pt>
                <c:pt idx="1414">
                  <c:v>11.078125</c:v>
                </c:pt>
                <c:pt idx="1415">
                  <c:v>11.078125</c:v>
                </c:pt>
                <c:pt idx="1416">
                  <c:v>11.078125</c:v>
                </c:pt>
                <c:pt idx="1417">
                  <c:v>11.078125</c:v>
                </c:pt>
                <c:pt idx="1418">
                  <c:v>11.078125</c:v>
                </c:pt>
                <c:pt idx="1419">
                  <c:v>11.078125</c:v>
                </c:pt>
                <c:pt idx="1420">
                  <c:v>11.078125</c:v>
                </c:pt>
                <c:pt idx="1421">
                  <c:v>11.078125</c:v>
                </c:pt>
                <c:pt idx="1422">
                  <c:v>11.078125</c:v>
                </c:pt>
                <c:pt idx="1423">
                  <c:v>11.09375</c:v>
                </c:pt>
                <c:pt idx="1424">
                  <c:v>11.078125</c:v>
                </c:pt>
                <c:pt idx="1425">
                  <c:v>11.078125</c:v>
                </c:pt>
                <c:pt idx="1426">
                  <c:v>11.078125</c:v>
                </c:pt>
                <c:pt idx="1427">
                  <c:v>11.078125</c:v>
                </c:pt>
                <c:pt idx="1428">
                  <c:v>11.078125</c:v>
                </c:pt>
                <c:pt idx="1429">
                  <c:v>11.078125</c:v>
                </c:pt>
                <c:pt idx="1430">
                  <c:v>11.078125</c:v>
                </c:pt>
                <c:pt idx="1431">
                  <c:v>11.078125</c:v>
                </c:pt>
                <c:pt idx="1432">
                  <c:v>11.078125</c:v>
                </c:pt>
                <c:pt idx="1433">
                  <c:v>11.078125</c:v>
                </c:pt>
                <c:pt idx="1434">
                  <c:v>11.078125</c:v>
                </c:pt>
                <c:pt idx="1435">
                  <c:v>11.062500000000011</c:v>
                </c:pt>
                <c:pt idx="1436">
                  <c:v>11.078125</c:v>
                </c:pt>
                <c:pt idx="1437">
                  <c:v>11.078125</c:v>
                </c:pt>
                <c:pt idx="1438">
                  <c:v>11.078125</c:v>
                </c:pt>
                <c:pt idx="1439">
                  <c:v>11.078125</c:v>
                </c:pt>
                <c:pt idx="1440">
                  <c:v>11.078125</c:v>
                </c:pt>
                <c:pt idx="1441">
                  <c:v>11.078125</c:v>
                </c:pt>
                <c:pt idx="1442">
                  <c:v>11.078125</c:v>
                </c:pt>
                <c:pt idx="1443">
                  <c:v>11.078125</c:v>
                </c:pt>
                <c:pt idx="1444">
                  <c:v>11.078125</c:v>
                </c:pt>
                <c:pt idx="1445">
                  <c:v>11.078125</c:v>
                </c:pt>
                <c:pt idx="1446">
                  <c:v>11.062500000000011</c:v>
                </c:pt>
                <c:pt idx="1447">
                  <c:v>11.078125</c:v>
                </c:pt>
                <c:pt idx="1448">
                  <c:v>11.078125</c:v>
                </c:pt>
                <c:pt idx="1449">
                  <c:v>11.078125</c:v>
                </c:pt>
                <c:pt idx="1450">
                  <c:v>11.078125</c:v>
                </c:pt>
                <c:pt idx="1451">
                  <c:v>11.078125</c:v>
                </c:pt>
                <c:pt idx="1452">
                  <c:v>11.078125</c:v>
                </c:pt>
                <c:pt idx="1453">
                  <c:v>11.078125</c:v>
                </c:pt>
                <c:pt idx="1454">
                  <c:v>11.078125</c:v>
                </c:pt>
                <c:pt idx="1455">
                  <c:v>11.078125</c:v>
                </c:pt>
                <c:pt idx="1456">
                  <c:v>11.078125</c:v>
                </c:pt>
                <c:pt idx="1457">
                  <c:v>11.078125</c:v>
                </c:pt>
                <c:pt idx="1458">
                  <c:v>11.078125</c:v>
                </c:pt>
                <c:pt idx="1459">
                  <c:v>11.078125</c:v>
                </c:pt>
                <c:pt idx="1460">
                  <c:v>11.062500000000011</c:v>
                </c:pt>
                <c:pt idx="1461">
                  <c:v>11.078125</c:v>
                </c:pt>
                <c:pt idx="1462">
                  <c:v>11.09375</c:v>
                </c:pt>
                <c:pt idx="1463">
                  <c:v>11.078125</c:v>
                </c:pt>
                <c:pt idx="1464">
                  <c:v>11.078125</c:v>
                </c:pt>
                <c:pt idx="1465">
                  <c:v>11.078125</c:v>
                </c:pt>
                <c:pt idx="1466">
                  <c:v>11.078125</c:v>
                </c:pt>
                <c:pt idx="1467">
                  <c:v>11.078125</c:v>
                </c:pt>
                <c:pt idx="1468">
                  <c:v>11.078125</c:v>
                </c:pt>
                <c:pt idx="1469">
                  <c:v>11.062500000000011</c:v>
                </c:pt>
                <c:pt idx="1470">
                  <c:v>11.078125</c:v>
                </c:pt>
                <c:pt idx="1471">
                  <c:v>11.078125</c:v>
                </c:pt>
                <c:pt idx="1472">
                  <c:v>11.078125</c:v>
                </c:pt>
                <c:pt idx="1473">
                  <c:v>11.078125</c:v>
                </c:pt>
                <c:pt idx="1474">
                  <c:v>11.078125</c:v>
                </c:pt>
                <c:pt idx="1475">
                  <c:v>11.078125</c:v>
                </c:pt>
                <c:pt idx="1476">
                  <c:v>11.078125</c:v>
                </c:pt>
                <c:pt idx="1477">
                  <c:v>11.062500000000011</c:v>
                </c:pt>
                <c:pt idx="1478">
                  <c:v>11.078125</c:v>
                </c:pt>
                <c:pt idx="1479">
                  <c:v>11.078125</c:v>
                </c:pt>
                <c:pt idx="1480">
                  <c:v>11.078125</c:v>
                </c:pt>
                <c:pt idx="1481">
                  <c:v>11.062500000000011</c:v>
                </c:pt>
                <c:pt idx="1482">
                  <c:v>11.078125</c:v>
                </c:pt>
                <c:pt idx="1483">
                  <c:v>11.078125</c:v>
                </c:pt>
                <c:pt idx="1484">
                  <c:v>11.078125</c:v>
                </c:pt>
                <c:pt idx="1485">
                  <c:v>11.062500000000011</c:v>
                </c:pt>
                <c:pt idx="1486">
                  <c:v>11.046875</c:v>
                </c:pt>
                <c:pt idx="1487">
                  <c:v>11.078125</c:v>
                </c:pt>
                <c:pt idx="1488">
                  <c:v>11.078125</c:v>
                </c:pt>
                <c:pt idx="1489">
                  <c:v>11.078125</c:v>
                </c:pt>
                <c:pt idx="1490">
                  <c:v>11.078125</c:v>
                </c:pt>
                <c:pt idx="1491">
                  <c:v>11.078125</c:v>
                </c:pt>
                <c:pt idx="1492">
                  <c:v>11.078125</c:v>
                </c:pt>
                <c:pt idx="1493">
                  <c:v>11.078125</c:v>
                </c:pt>
                <c:pt idx="1494">
                  <c:v>11.078125</c:v>
                </c:pt>
                <c:pt idx="1495">
                  <c:v>11.078125</c:v>
                </c:pt>
                <c:pt idx="1496">
                  <c:v>11.078125</c:v>
                </c:pt>
                <c:pt idx="1497">
                  <c:v>11.078125</c:v>
                </c:pt>
                <c:pt idx="1498">
                  <c:v>11.078125</c:v>
                </c:pt>
                <c:pt idx="1499">
                  <c:v>11.078125</c:v>
                </c:pt>
                <c:pt idx="1500">
                  <c:v>11.078125</c:v>
                </c:pt>
                <c:pt idx="1501">
                  <c:v>11.062500000000011</c:v>
                </c:pt>
                <c:pt idx="1502">
                  <c:v>11.09375</c:v>
                </c:pt>
                <c:pt idx="1503">
                  <c:v>11.078125</c:v>
                </c:pt>
                <c:pt idx="1504">
                  <c:v>11.078125</c:v>
                </c:pt>
                <c:pt idx="1505">
                  <c:v>11.078125</c:v>
                </c:pt>
                <c:pt idx="1506">
                  <c:v>11.078125</c:v>
                </c:pt>
                <c:pt idx="1507">
                  <c:v>11.078125</c:v>
                </c:pt>
                <c:pt idx="1508">
                  <c:v>11.078125</c:v>
                </c:pt>
                <c:pt idx="1509">
                  <c:v>11.078125</c:v>
                </c:pt>
                <c:pt idx="1510">
                  <c:v>11.078125</c:v>
                </c:pt>
                <c:pt idx="1511">
                  <c:v>11.078125</c:v>
                </c:pt>
                <c:pt idx="1512">
                  <c:v>11.09375</c:v>
                </c:pt>
                <c:pt idx="1513">
                  <c:v>11.078125</c:v>
                </c:pt>
                <c:pt idx="1514">
                  <c:v>11.078125</c:v>
                </c:pt>
                <c:pt idx="1515">
                  <c:v>11.078125</c:v>
                </c:pt>
                <c:pt idx="1516">
                  <c:v>11.078125</c:v>
                </c:pt>
                <c:pt idx="1517">
                  <c:v>11.062500000000011</c:v>
                </c:pt>
                <c:pt idx="1518">
                  <c:v>11.062500000000011</c:v>
                </c:pt>
                <c:pt idx="1519">
                  <c:v>11.078125</c:v>
                </c:pt>
                <c:pt idx="1520">
                  <c:v>11.078125</c:v>
                </c:pt>
                <c:pt idx="1521">
                  <c:v>11.078125</c:v>
                </c:pt>
                <c:pt idx="1522">
                  <c:v>11.078125</c:v>
                </c:pt>
                <c:pt idx="1523">
                  <c:v>11.078125</c:v>
                </c:pt>
                <c:pt idx="1524">
                  <c:v>11.078125</c:v>
                </c:pt>
                <c:pt idx="1525">
                  <c:v>11.062500000000011</c:v>
                </c:pt>
                <c:pt idx="1526">
                  <c:v>11.078125</c:v>
                </c:pt>
                <c:pt idx="1527">
                  <c:v>11.078125</c:v>
                </c:pt>
                <c:pt idx="1528">
                  <c:v>11.078125</c:v>
                </c:pt>
                <c:pt idx="1529">
                  <c:v>11.09375</c:v>
                </c:pt>
                <c:pt idx="1530">
                  <c:v>11.078125</c:v>
                </c:pt>
                <c:pt idx="1531">
                  <c:v>11.078125</c:v>
                </c:pt>
                <c:pt idx="1532">
                  <c:v>11.078125</c:v>
                </c:pt>
                <c:pt idx="1533">
                  <c:v>11.078125</c:v>
                </c:pt>
                <c:pt idx="1534">
                  <c:v>11.078125</c:v>
                </c:pt>
                <c:pt idx="1535">
                  <c:v>11.09375</c:v>
                </c:pt>
                <c:pt idx="1536">
                  <c:v>11.078125</c:v>
                </c:pt>
                <c:pt idx="1537">
                  <c:v>11.078125</c:v>
                </c:pt>
                <c:pt idx="1538">
                  <c:v>11.078125</c:v>
                </c:pt>
                <c:pt idx="1539">
                  <c:v>11.078125</c:v>
                </c:pt>
                <c:pt idx="1540">
                  <c:v>11.062500000000011</c:v>
                </c:pt>
                <c:pt idx="1541">
                  <c:v>11.062500000000011</c:v>
                </c:pt>
                <c:pt idx="1542">
                  <c:v>11.078125</c:v>
                </c:pt>
                <c:pt idx="1543">
                  <c:v>11.078125</c:v>
                </c:pt>
                <c:pt idx="1544">
                  <c:v>11.078125</c:v>
                </c:pt>
                <c:pt idx="1545">
                  <c:v>11.078125</c:v>
                </c:pt>
                <c:pt idx="1546">
                  <c:v>11.09375</c:v>
                </c:pt>
                <c:pt idx="1547">
                  <c:v>11.09375</c:v>
                </c:pt>
                <c:pt idx="1548">
                  <c:v>11.078125</c:v>
                </c:pt>
                <c:pt idx="1549">
                  <c:v>11.078125</c:v>
                </c:pt>
                <c:pt idx="1550">
                  <c:v>11.09375</c:v>
                </c:pt>
                <c:pt idx="1551">
                  <c:v>11.078125</c:v>
                </c:pt>
                <c:pt idx="1552">
                  <c:v>11.078125</c:v>
                </c:pt>
                <c:pt idx="1553">
                  <c:v>11.078125</c:v>
                </c:pt>
                <c:pt idx="1554">
                  <c:v>11.062500000000011</c:v>
                </c:pt>
                <c:pt idx="1555">
                  <c:v>11.078125</c:v>
                </c:pt>
                <c:pt idx="1556">
                  <c:v>11.078125</c:v>
                </c:pt>
                <c:pt idx="1557">
                  <c:v>11.062500000000011</c:v>
                </c:pt>
                <c:pt idx="1558">
                  <c:v>11.078125</c:v>
                </c:pt>
                <c:pt idx="1559">
                  <c:v>11.078125</c:v>
                </c:pt>
                <c:pt idx="1560">
                  <c:v>11.078125</c:v>
                </c:pt>
                <c:pt idx="1561">
                  <c:v>11.078125</c:v>
                </c:pt>
                <c:pt idx="1562">
                  <c:v>11.078125</c:v>
                </c:pt>
                <c:pt idx="1563">
                  <c:v>11.078125</c:v>
                </c:pt>
                <c:pt idx="1564">
                  <c:v>11.062500000000011</c:v>
                </c:pt>
                <c:pt idx="1565">
                  <c:v>11.09375</c:v>
                </c:pt>
                <c:pt idx="1566">
                  <c:v>11.062500000000011</c:v>
                </c:pt>
                <c:pt idx="1567">
                  <c:v>11.078125</c:v>
                </c:pt>
                <c:pt idx="1568">
                  <c:v>11.078125</c:v>
                </c:pt>
                <c:pt idx="1569">
                  <c:v>11.078125</c:v>
                </c:pt>
                <c:pt idx="1570">
                  <c:v>11.078125</c:v>
                </c:pt>
                <c:pt idx="1571">
                  <c:v>11.078125</c:v>
                </c:pt>
                <c:pt idx="1572">
                  <c:v>11.078125</c:v>
                </c:pt>
                <c:pt idx="1573">
                  <c:v>11.078125</c:v>
                </c:pt>
                <c:pt idx="1574">
                  <c:v>11.078125</c:v>
                </c:pt>
                <c:pt idx="1575">
                  <c:v>11.09375</c:v>
                </c:pt>
                <c:pt idx="1576">
                  <c:v>11.078125</c:v>
                </c:pt>
                <c:pt idx="1577">
                  <c:v>11.062500000000011</c:v>
                </c:pt>
                <c:pt idx="1578">
                  <c:v>11.09375</c:v>
                </c:pt>
                <c:pt idx="1579">
                  <c:v>11.078125</c:v>
                </c:pt>
                <c:pt idx="1580">
                  <c:v>11.078125</c:v>
                </c:pt>
                <c:pt idx="1581">
                  <c:v>11.09375</c:v>
                </c:pt>
                <c:pt idx="1582">
                  <c:v>11.078125</c:v>
                </c:pt>
                <c:pt idx="1583">
                  <c:v>11.078125</c:v>
                </c:pt>
                <c:pt idx="1584">
                  <c:v>11.078125</c:v>
                </c:pt>
                <c:pt idx="1585">
                  <c:v>11.078125</c:v>
                </c:pt>
                <c:pt idx="1586">
                  <c:v>11.078125</c:v>
                </c:pt>
                <c:pt idx="1587">
                  <c:v>11.062500000000011</c:v>
                </c:pt>
                <c:pt idx="1588">
                  <c:v>11.078125</c:v>
                </c:pt>
                <c:pt idx="1589">
                  <c:v>11.09375</c:v>
                </c:pt>
                <c:pt idx="1590">
                  <c:v>11.062500000000011</c:v>
                </c:pt>
                <c:pt idx="1591">
                  <c:v>11.078125</c:v>
                </c:pt>
                <c:pt idx="1592">
                  <c:v>11.062500000000011</c:v>
                </c:pt>
                <c:pt idx="1593">
                  <c:v>11.078125</c:v>
                </c:pt>
                <c:pt idx="1594">
                  <c:v>11.078125</c:v>
                </c:pt>
                <c:pt idx="1595">
                  <c:v>11.078125</c:v>
                </c:pt>
                <c:pt idx="1596">
                  <c:v>11.062500000000011</c:v>
                </c:pt>
                <c:pt idx="1597">
                  <c:v>11.078125</c:v>
                </c:pt>
                <c:pt idx="1598">
                  <c:v>11.078125</c:v>
                </c:pt>
                <c:pt idx="1599">
                  <c:v>11.078125</c:v>
                </c:pt>
                <c:pt idx="1600">
                  <c:v>11.078125</c:v>
                </c:pt>
                <c:pt idx="1601">
                  <c:v>11.078125</c:v>
                </c:pt>
                <c:pt idx="1602">
                  <c:v>11.078125</c:v>
                </c:pt>
                <c:pt idx="1603">
                  <c:v>11.078125</c:v>
                </c:pt>
                <c:pt idx="1604">
                  <c:v>11.062500000000011</c:v>
                </c:pt>
                <c:pt idx="1605">
                  <c:v>11.078125</c:v>
                </c:pt>
                <c:pt idx="1606">
                  <c:v>11.078125</c:v>
                </c:pt>
                <c:pt idx="1607">
                  <c:v>11.078125</c:v>
                </c:pt>
                <c:pt idx="1608">
                  <c:v>11.078125</c:v>
                </c:pt>
                <c:pt idx="1609">
                  <c:v>11.078125</c:v>
                </c:pt>
                <c:pt idx="1610">
                  <c:v>11.078125</c:v>
                </c:pt>
                <c:pt idx="1611">
                  <c:v>11.078125</c:v>
                </c:pt>
                <c:pt idx="1612">
                  <c:v>11.078125</c:v>
                </c:pt>
                <c:pt idx="1613">
                  <c:v>11.062500000000011</c:v>
                </c:pt>
                <c:pt idx="1614">
                  <c:v>11.078125</c:v>
                </c:pt>
                <c:pt idx="1615">
                  <c:v>11.078125</c:v>
                </c:pt>
                <c:pt idx="1616">
                  <c:v>11.09375</c:v>
                </c:pt>
                <c:pt idx="1617">
                  <c:v>11.078125</c:v>
                </c:pt>
                <c:pt idx="1618">
                  <c:v>11.062500000000011</c:v>
                </c:pt>
                <c:pt idx="1619">
                  <c:v>11.078125</c:v>
                </c:pt>
                <c:pt idx="1620">
                  <c:v>11.062500000000011</c:v>
                </c:pt>
                <c:pt idx="1621">
                  <c:v>11.078125</c:v>
                </c:pt>
                <c:pt idx="1622">
                  <c:v>11.062500000000011</c:v>
                </c:pt>
                <c:pt idx="1623">
                  <c:v>11.078125</c:v>
                </c:pt>
                <c:pt idx="1624">
                  <c:v>11.078125</c:v>
                </c:pt>
                <c:pt idx="1625">
                  <c:v>11.078125</c:v>
                </c:pt>
                <c:pt idx="1626">
                  <c:v>11.078125</c:v>
                </c:pt>
                <c:pt idx="1627">
                  <c:v>11.078125</c:v>
                </c:pt>
                <c:pt idx="1628">
                  <c:v>11.062500000000011</c:v>
                </c:pt>
                <c:pt idx="1629">
                  <c:v>11.078125</c:v>
                </c:pt>
                <c:pt idx="1630">
                  <c:v>11.062500000000011</c:v>
                </c:pt>
                <c:pt idx="1631">
                  <c:v>11.078125</c:v>
                </c:pt>
                <c:pt idx="1632">
                  <c:v>11.078125</c:v>
                </c:pt>
                <c:pt idx="1633">
                  <c:v>11.062500000000011</c:v>
                </c:pt>
                <c:pt idx="1634">
                  <c:v>11.078125</c:v>
                </c:pt>
                <c:pt idx="1635">
                  <c:v>11.078125</c:v>
                </c:pt>
                <c:pt idx="1636">
                  <c:v>11.062500000000011</c:v>
                </c:pt>
                <c:pt idx="1637">
                  <c:v>11.078125</c:v>
                </c:pt>
                <c:pt idx="1638">
                  <c:v>11.078125</c:v>
                </c:pt>
                <c:pt idx="1639">
                  <c:v>11.078125</c:v>
                </c:pt>
                <c:pt idx="1640">
                  <c:v>11.078125</c:v>
                </c:pt>
                <c:pt idx="1641">
                  <c:v>11.078125</c:v>
                </c:pt>
                <c:pt idx="1642">
                  <c:v>11.078125</c:v>
                </c:pt>
                <c:pt idx="1643">
                  <c:v>11.062500000000011</c:v>
                </c:pt>
                <c:pt idx="1644">
                  <c:v>11.078125</c:v>
                </c:pt>
                <c:pt idx="1645">
                  <c:v>11.078125</c:v>
                </c:pt>
                <c:pt idx="1646">
                  <c:v>11.062500000000011</c:v>
                </c:pt>
                <c:pt idx="1647">
                  <c:v>11.078125</c:v>
                </c:pt>
                <c:pt idx="1648">
                  <c:v>11.078125</c:v>
                </c:pt>
                <c:pt idx="1649">
                  <c:v>11.078125</c:v>
                </c:pt>
                <c:pt idx="1650">
                  <c:v>11.078125</c:v>
                </c:pt>
                <c:pt idx="1651">
                  <c:v>11.078125</c:v>
                </c:pt>
                <c:pt idx="1652">
                  <c:v>11.078125</c:v>
                </c:pt>
                <c:pt idx="1653">
                  <c:v>11.078125</c:v>
                </c:pt>
                <c:pt idx="1654">
                  <c:v>11.078125</c:v>
                </c:pt>
                <c:pt idx="1655">
                  <c:v>11.078125</c:v>
                </c:pt>
                <c:pt idx="1656">
                  <c:v>11.078125</c:v>
                </c:pt>
                <c:pt idx="1657">
                  <c:v>11.078125</c:v>
                </c:pt>
                <c:pt idx="1658">
                  <c:v>11.078125</c:v>
                </c:pt>
                <c:pt idx="1659">
                  <c:v>11.078125</c:v>
                </c:pt>
                <c:pt idx="1660">
                  <c:v>11.078125</c:v>
                </c:pt>
                <c:pt idx="1661">
                  <c:v>11.078125</c:v>
                </c:pt>
                <c:pt idx="1662">
                  <c:v>11.078125</c:v>
                </c:pt>
                <c:pt idx="1663">
                  <c:v>11.09375</c:v>
                </c:pt>
                <c:pt idx="1664">
                  <c:v>11.078125</c:v>
                </c:pt>
                <c:pt idx="1665">
                  <c:v>11.078125</c:v>
                </c:pt>
                <c:pt idx="1666">
                  <c:v>11.078125</c:v>
                </c:pt>
                <c:pt idx="1667">
                  <c:v>11.078125</c:v>
                </c:pt>
                <c:pt idx="1668">
                  <c:v>11.062500000000011</c:v>
                </c:pt>
                <c:pt idx="1669">
                  <c:v>11.078125</c:v>
                </c:pt>
                <c:pt idx="1670">
                  <c:v>11.078125</c:v>
                </c:pt>
                <c:pt idx="1671">
                  <c:v>11.062500000000011</c:v>
                </c:pt>
                <c:pt idx="1672">
                  <c:v>11.078125</c:v>
                </c:pt>
                <c:pt idx="1673">
                  <c:v>11.078125</c:v>
                </c:pt>
                <c:pt idx="1674">
                  <c:v>11.078125</c:v>
                </c:pt>
                <c:pt idx="1675">
                  <c:v>11.078125</c:v>
                </c:pt>
                <c:pt idx="1676">
                  <c:v>11.078125</c:v>
                </c:pt>
                <c:pt idx="1677">
                  <c:v>11.062500000000011</c:v>
                </c:pt>
                <c:pt idx="1678">
                  <c:v>11.046875</c:v>
                </c:pt>
                <c:pt idx="1679">
                  <c:v>11.015625</c:v>
                </c:pt>
                <c:pt idx="1680">
                  <c:v>10.984375</c:v>
                </c:pt>
                <c:pt idx="1681">
                  <c:v>10.9375</c:v>
                </c:pt>
                <c:pt idx="1682">
                  <c:v>10.875000000000011</c:v>
                </c:pt>
                <c:pt idx="1683">
                  <c:v>10.796875</c:v>
                </c:pt>
                <c:pt idx="1684">
                  <c:v>10.6875</c:v>
                </c:pt>
                <c:pt idx="1685">
                  <c:v>10.625</c:v>
                </c:pt>
                <c:pt idx="1686">
                  <c:v>10.53125</c:v>
                </c:pt>
                <c:pt idx="1687">
                  <c:v>10.484375</c:v>
                </c:pt>
                <c:pt idx="1688">
                  <c:v>10.312500000000011</c:v>
                </c:pt>
                <c:pt idx="1689">
                  <c:v>10.171875</c:v>
                </c:pt>
                <c:pt idx="1690">
                  <c:v>10.062500000000011</c:v>
                </c:pt>
                <c:pt idx="1691">
                  <c:v>9.9375</c:v>
                </c:pt>
                <c:pt idx="1692">
                  <c:v>9.828125</c:v>
                </c:pt>
                <c:pt idx="1693">
                  <c:v>9.703125</c:v>
                </c:pt>
                <c:pt idx="1694">
                  <c:v>9.5625000000000124</c:v>
                </c:pt>
                <c:pt idx="1695">
                  <c:v>9.4375</c:v>
                </c:pt>
                <c:pt idx="1696">
                  <c:v>9.3125000000000124</c:v>
                </c:pt>
                <c:pt idx="1697">
                  <c:v>9.203125</c:v>
                </c:pt>
                <c:pt idx="1698">
                  <c:v>9.046875</c:v>
                </c:pt>
                <c:pt idx="1699">
                  <c:v>8.921875</c:v>
                </c:pt>
                <c:pt idx="1700">
                  <c:v>8.828125</c:v>
                </c:pt>
                <c:pt idx="1701">
                  <c:v>8.71875</c:v>
                </c:pt>
                <c:pt idx="1702">
                  <c:v>8.59375</c:v>
                </c:pt>
                <c:pt idx="1703">
                  <c:v>8.46875</c:v>
                </c:pt>
                <c:pt idx="1704">
                  <c:v>8.34375</c:v>
                </c:pt>
                <c:pt idx="1705">
                  <c:v>8.2343749999999929</c:v>
                </c:pt>
                <c:pt idx="1706">
                  <c:v>8.125</c:v>
                </c:pt>
                <c:pt idx="1707">
                  <c:v>8.015625</c:v>
                </c:pt>
                <c:pt idx="1708">
                  <c:v>7.890625</c:v>
                </c:pt>
                <c:pt idx="1709">
                  <c:v>7.765625</c:v>
                </c:pt>
                <c:pt idx="1710">
                  <c:v>7.65625</c:v>
                </c:pt>
                <c:pt idx="1711">
                  <c:v>7.5624999999999956</c:v>
                </c:pt>
                <c:pt idx="1712">
                  <c:v>7.4375</c:v>
                </c:pt>
                <c:pt idx="1713">
                  <c:v>7.3124999999999956</c:v>
                </c:pt>
                <c:pt idx="1714">
                  <c:v>7.203125</c:v>
                </c:pt>
                <c:pt idx="1715">
                  <c:v>7.09375</c:v>
                </c:pt>
                <c:pt idx="1716">
                  <c:v>6.96875</c:v>
                </c:pt>
                <c:pt idx="1717">
                  <c:v>6.84375</c:v>
                </c:pt>
                <c:pt idx="1718">
                  <c:v>6.734375</c:v>
                </c:pt>
                <c:pt idx="1719">
                  <c:v>6.609375</c:v>
                </c:pt>
                <c:pt idx="1720">
                  <c:v>6.5</c:v>
                </c:pt>
                <c:pt idx="1721">
                  <c:v>6.375</c:v>
                </c:pt>
                <c:pt idx="1722">
                  <c:v>6.25</c:v>
                </c:pt>
                <c:pt idx="1723">
                  <c:v>6.140625</c:v>
                </c:pt>
                <c:pt idx="1724">
                  <c:v>6.0312500000000053</c:v>
                </c:pt>
                <c:pt idx="1725">
                  <c:v>5.9062500000000053</c:v>
                </c:pt>
                <c:pt idx="1726">
                  <c:v>5.796875</c:v>
                </c:pt>
                <c:pt idx="1727">
                  <c:v>5.671875</c:v>
                </c:pt>
                <c:pt idx="1728">
                  <c:v>5.5624999999999956</c:v>
                </c:pt>
                <c:pt idx="1729">
                  <c:v>5.453125</c:v>
                </c:pt>
                <c:pt idx="1730">
                  <c:v>5.328124999999992</c:v>
                </c:pt>
                <c:pt idx="1731">
                  <c:v>5.21875</c:v>
                </c:pt>
                <c:pt idx="1732">
                  <c:v>5.078125</c:v>
                </c:pt>
                <c:pt idx="1733">
                  <c:v>4.984375</c:v>
                </c:pt>
                <c:pt idx="1734">
                  <c:v>4.875</c:v>
                </c:pt>
                <c:pt idx="1735">
                  <c:v>4.75</c:v>
                </c:pt>
                <c:pt idx="1736">
                  <c:v>4.624999999999992</c:v>
                </c:pt>
                <c:pt idx="1737">
                  <c:v>4.515625</c:v>
                </c:pt>
                <c:pt idx="1738">
                  <c:v>4.390625</c:v>
                </c:pt>
                <c:pt idx="1739">
                  <c:v>4.296875</c:v>
                </c:pt>
                <c:pt idx="1740">
                  <c:v>4.171875</c:v>
                </c:pt>
                <c:pt idx="1741">
                  <c:v>4.046875</c:v>
                </c:pt>
                <c:pt idx="1742">
                  <c:v>3.953125</c:v>
                </c:pt>
                <c:pt idx="1743">
                  <c:v>3.8124999999999964</c:v>
                </c:pt>
                <c:pt idx="1744">
                  <c:v>3.7031250000000027</c:v>
                </c:pt>
                <c:pt idx="1745">
                  <c:v>3.59375</c:v>
                </c:pt>
                <c:pt idx="1746">
                  <c:v>3.484375</c:v>
                </c:pt>
                <c:pt idx="1747">
                  <c:v>3.3749999999999987</c:v>
                </c:pt>
                <c:pt idx="1748">
                  <c:v>3.25</c:v>
                </c:pt>
                <c:pt idx="1749">
                  <c:v>3.140625</c:v>
                </c:pt>
                <c:pt idx="1750">
                  <c:v>3.0156249999999987</c:v>
                </c:pt>
                <c:pt idx="1751">
                  <c:v>2.9062499999999964</c:v>
                </c:pt>
                <c:pt idx="1752">
                  <c:v>2.78125</c:v>
                </c:pt>
                <c:pt idx="1753">
                  <c:v>2.6718749999999987</c:v>
                </c:pt>
                <c:pt idx="1754">
                  <c:v>2.578125</c:v>
                </c:pt>
                <c:pt idx="1755">
                  <c:v>2.453125</c:v>
                </c:pt>
                <c:pt idx="1756">
                  <c:v>2.34375</c:v>
                </c:pt>
                <c:pt idx="1757">
                  <c:v>2.234375</c:v>
                </c:pt>
                <c:pt idx="1758">
                  <c:v>2.125</c:v>
                </c:pt>
                <c:pt idx="1759">
                  <c:v>2</c:v>
                </c:pt>
                <c:pt idx="1760">
                  <c:v>1.875</c:v>
                </c:pt>
                <c:pt idx="1761">
                  <c:v>1.78125</c:v>
                </c:pt>
                <c:pt idx="1762">
                  <c:v>1.6562500000000013</c:v>
                </c:pt>
                <c:pt idx="1763">
                  <c:v>1.546875</c:v>
                </c:pt>
                <c:pt idx="1764">
                  <c:v>1.437499999999998</c:v>
                </c:pt>
                <c:pt idx="1765">
                  <c:v>1.3125</c:v>
                </c:pt>
                <c:pt idx="1766">
                  <c:v>1.1875</c:v>
                </c:pt>
                <c:pt idx="1767">
                  <c:v>1.09375</c:v>
                </c:pt>
                <c:pt idx="1768">
                  <c:v>0.95312500000000078</c:v>
                </c:pt>
                <c:pt idx="1769">
                  <c:v>0.84375000000000078</c:v>
                </c:pt>
                <c:pt idx="1770">
                  <c:v>0.73437500000000078</c:v>
                </c:pt>
                <c:pt idx="1771">
                  <c:v>0.60937500000000078</c:v>
                </c:pt>
                <c:pt idx="1772">
                  <c:v>0.5</c:v>
                </c:pt>
                <c:pt idx="1773">
                  <c:v>0.37500000000000033</c:v>
                </c:pt>
                <c:pt idx="1774">
                  <c:v>0.265625</c:v>
                </c:pt>
                <c:pt idx="1775">
                  <c:v>0.15625000000000017</c:v>
                </c:pt>
                <c:pt idx="1776">
                  <c:v>6.25E-2</c:v>
                </c:pt>
                <c:pt idx="1777">
                  <c:v>-3.125E-2</c:v>
                </c:pt>
                <c:pt idx="1778">
                  <c:v>-4.6874999999999986E-2</c:v>
                </c:pt>
                <c:pt idx="1779">
                  <c:v>-3.125E-2</c:v>
                </c:pt>
                <c:pt idx="1780">
                  <c:v>-3.125E-2</c:v>
                </c:pt>
                <c:pt idx="1781">
                  <c:v>-1.5625E-2</c:v>
                </c:pt>
                <c:pt idx="1782">
                  <c:v>0</c:v>
                </c:pt>
                <c:pt idx="1783">
                  <c:v>0</c:v>
                </c:pt>
                <c:pt idx="1784">
                  <c:v>-1.5625E-2</c:v>
                </c:pt>
                <c:pt idx="1785">
                  <c:v>0</c:v>
                </c:pt>
                <c:pt idx="1786">
                  <c:v>1.5625E-2</c:v>
                </c:pt>
                <c:pt idx="1787">
                  <c:v>1.5625E-2</c:v>
                </c:pt>
                <c:pt idx="1788">
                  <c:v>1.5625E-2</c:v>
                </c:pt>
                <c:pt idx="1789">
                  <c:v>3.125E-2</c:v>
                </c:pt>
                <c:pt idx="1790">
                  <c:v>3.125E-2</c:v>
                </c:pt>
                <c:pt idx="1791">
                  <c:v>1.5625E-2</c:v>
                </c:pt>
                <c:pt idx="1792">
                  <c:v>3.125E-2</c:v>
                </c:pt>
                <c:pt idx="1793">
                  <c:v>3.125E-2</c:v>
                </c:pt>
                <c:pt idx="1794">
                  <c:v>3.125E-2</c:v>
                </c:pt>
                <c:pt idx="1795">
                  <c:v>1.5625E-2</c:v>
                </c:pt>
                <c:pt idx="1796">
                  <c:v>4.6874999999999986E-2</c:v>
                </c:pt>
                <c:pt idx="1797">
                  <c:v>1.5625E-2</c:v>
                </c:pt>
                <c:pt idx="1798">
                  <c:v>3.125E-2</c:v>
                </c:pt>
                <c:pt idx="1799">
                  <c:v>1.5625E-2</c:v>
                </c:pt>
                <c:pt idx="1800">
                  <c:v>1.5625E-2</c:v>
                </c:pt>
                <c:pt idx="1801">
                  <c:v>3.125E-2</c:v>
                </c:pt>
                <c:pt idx="1802">
                  <c:v>3.125E-2</c:v>
                </c:pt>
                <c:pt idx="1803">
                  <c:v>3.125E-2</c:v>
                </c:pt>
                <c:pt idx="1804">
                  <c:v>3.125E-2</c:v>
                </c:pt>
                <c:pt idx="1805">
                  <c:v>1.5625E-2</c:v>
                </c:pt>
                <c:pt idx="1806">
                  <c:v>3.125E-2</c:v>
                </c:pt>
                <c:pt idx="1807">
                  <c:v>1.5625E-2</c:v>
                </c:pt>
                <c:pt idx="1808">
                  <c:v>3.125E-2</c:v>
                </c:pt>
                <c:pt idx="1809">
                  <c:v>3.125E-2</c:v>
                </c:pt>
                <c:pt idx="1810">
                  <c:v>1.5625E-2</c:v>
                </c:pt>
                <c:pt idx="1811">
                  <c:v>1.5625E-2</c:v>
                </c:pt>
                <c:pt idx="1812">
                  <c:v>1.5625E-2</c:v>
                </c:pt>
                <c:pt idx="1813">
                  <c:v>1.5625E-2</c:v>
                </c:pt>
                <c:pt idx="1814">
                  <c:v>3.125E-2</c:v>
                </c:pt>
                <c:pt idx="1815">
                  <c:v>1.5625E-2</c:v>
                </c:pt>
                <c:pt idx="1816">
                  <c:v>3.125E-2</c:v>
                </c:pt>
                <c:pt idx="1817">
                  <c:v>3.125E-2</c:v>
                </c:pt>
                <c:pt idx="1818">
                  <c:v>1.5625E-2</c:v>
                </c:pt>
                <c:pt idx="1819">
                  <c:v>1.5625E-2</c:v>
                </c:pt>
                <c:pt idx="1820">
                  <c:v>1.5625E-2</c:v>
                </c:pt>
                <c:pt idx="1821">
                  <c:v>1.5625E-2</c:v>
                </c:pt>
                <c:pt idx="1822">
                  <c:v>3.125E-2</c:v>
                </c:pt>
                <c:pt idx="1823">
                  <c:v>1.5625E-2</c:v>
                </c:pt>
                <c:pt idx="1824">
                  <c:v>1.5625E-2</c:v>
                </c:pt>
                <c:pt idx="1825">
                  <c:v>3.125E-2</c:v>
                </c:pt>
                <c:pt idx="1826">
                  <c:v>3.125E-2</c:v>
                </c:pt>
                <c:pt idx="1827">
                  <c:v>1.5625E-2</c:v>
                </c:pt>
                <c:pt idx="1828">
                  <c:v>3.125E-2</c:v>
                </c:pt>
                <c:pt idx="1829">
                  <c:v>1.5625E-2</c:v>
                </c:pt>
                <c:pt idx="1830">
                  <c:v>1.5625E-2</c:v>
                </c:pt>
                <c:pt idx="1831">
                  <c:v>1.5625E-2</c:v>
                </c:pt>
                <c:pt idx="1832">
                  <c:v>1.5625E-2</c:v>
                </c:pt>
                <c:pt idx="1833">
                  <c:v>1.5625E-2</c:v>
                </c:pt>
                <c:pt idx="1834">
                  <c:v>1.5625E-2</c:v>
                </c:pt>
                <c:pt idx="1835">
                  <c:v>1.5625E-2</c:v>
                </c:pt>
                <c:pt idx="1836">
                  <c:v>1.5625E-2</c:v>
                </c:pt>
                <c:pt idx="1837">
                  <c:v>0</c:v>
                </c:pt>
                <c:pt idx="1838">
                  <c:v>3.125E-2</c:v>
                </c:pt>
                <c:pt idx="1839">
                  <c:v>3.125E-2</c:v>
                </c:pt>
                <c:pt idx="1840">
                  <c:v>1.5625E-2</c:v>
                </c:pt>
                <c:pt idx="1841">
                  <c:v>1.5625E-2</c:v>
                </c:pt>
                <c:pt idx="1842">
                  <c:v>1.5625E-2</c:v>
                </c:pt>
                <c:pt idx="1843">
                  <c:v>1.5625E-2</c:v>
                </c:pt>
                <c:pt idx="1844">
                  <c:v>1.5625E-2</c:v>
                </c:pt>
                <c:pt idx="1845">
                  <c:v>1.5625E-2</c:v>
                </c:pt>
                <c:pt idx="1846">
                  <c:v>1.5625E-2</c:v>
                </c:pt>
                <c:pt idx="1847">
                  <c:v>0</c:v>
                </c:pt>
                <c:pt idx="1848">
                  <c:v>1.5625E-2</c:v>
                </c:pt>
                <c:pt idx="1849">
                  <c:v>1.5625E-2</c:v>
                </c:pt>
                <c:pt idx="1850">
                  <c:v>1.5625E-2</c:v>
                </c:pt>
                <c:pt idx="1851">
                  <c:v>0</c:v>
                </c:pt>
                <c:pt idx="1852">
                  <c:v>1.5625E-2</c:v>
                </c:pt>
                <c:pt idx="1853">
                  <c:v>1.5625E-2</c:v>
                </c:pt>
                <c:pt idx="1854">
                  <c:v>1.5625E-2</c:v>
                </c:pt>
                <c:pt idx="1855">
                  <c:v>0</c:v>
                </c:pt>
                <c:pt idx="1856">
                  <c:v>1.5625E-2</c:v>
                </c:pt>
                <c:pt idx="1857">
                  <c:v>1.5625E-2</c:v>
                </c:pt>
                <c:pt idx="1858">
                  <c:v>1.5625E-2</c:v>
                </c:pt>
                <c:pt idx="1859">
                  <c:v>1.5625E-2</c:v>
                </c:pt>
                <c:pt idx="1860">
                  <c:v>0</c:v>
                </c:pt>
                <c:pt idx="1861">
                  <c:v>1.5625E-2</c:v>
                </c:pt>
                <c:pt idx="1862">
                  <c:v>1.5625E-2</c:v>
                </c:pt>
                <c:pt idx="1863">
                  <c:v>1.5625E-2</c:v>
                </c:pt>
                <c:pt idx="1864">
                  <c:v>1.5625E-2</c:v>
                </c:pt>
                <c:pt idx="1865">
                  <c:v>1.5625E-2</c:v>
                </c:pt>
                <c:pt idx="1866">
                  <c:v>1.5625E-2</c:v>
                </c:pt>
                <c:pt idx="1867">
                  <c:v>1.5625E-2</c:v>
                </c:pt>
                <c:pt idx="1868">
                  <c:v>0</c:v>
                </c:pt>
                <c:pt idx="1869">
                  <c:v>1.5625E-2</c:v>
                </c:pt>
                <c:pt idx="1870">
                  <c:v>1.5625E-2</c:v>
                </c:pt>
                <c:pt idx="1871">
                  <c:v>0</c:v>
                </c:pt>
                <c:pt idx="1872">
                  <c:v>1.5625E-2</c:v>
                </c:pt>
                <c:pt idx="1873">
                  <c:v>1.5625E-2</c:v>
                </c:pt>
                <c:pt idx="1874">
                  <c:v>0</c:v>
                </c:pt>
                <c:pt idx="1875">
                  <c:v>0</c:v>
                </c:pt>
                <c:pt idx="1876">
                  <c:v>1.5625E-2</c:v>
                </c:pt>
                <c:pt idx="1877">
                  <c:v>1.5625E-2</c:v>
                </c:pt>
                <c:pt idx="1878">
                  <c:v>0</c:v>
                </c:pt>
                <c:pt idx="1879">
                  <c:v>0</c:v>
                </c:pt>
                <c:pt idx="1880">
                  <c:v>0</c:v>
                </c:pt>
                <c:pt idx="1881">
                  <c:v>0</c:v>
                </c:pt>
                <c:pt idx="1882">
                  <c:v>0</c:v>
                </c:pt>
                <c:pt idx="1883">
                  <c:v>-1.5625E-2</c:v>
                </c:pt>
                <c:pt idx="1884">
                  <c:v>0</c:v>
                </c:pt>
                <c:pt idx="1885">
                  <c:v>1.5625E-2</c:v>
                </c:pt>
                <c:pt idx="1886">
                  <c:v>1.5625E-2</c:v>
                </c:pt>
                <c:pt idx="1887">
                  <c:v>1.5625E-2</c:v>
                </c:pt>
                <c:pt idx="1888">
                  <c:v>0</c:v>
                </c:pt>
                <c:pt idx="1889">
                  <c:v>0</c:v>
                </c:pt>
                <c:pt idx="1890">
                  <c:v>1.5625E-2</c:v>
                </c:pt>
                <c:pt idx="1891">
                  <c:v>0</c:v>
                </c:pt>
                <c:pt idx="1892">
                  <c:v>0</c:v>
                </c:pt>
                <c:pt idx="1893">
                  <c:v>0</c:v>
                </c:pt>
                <c:pt idx="1894">
                  <c:v>1.5625E-2</c:v>
                </c:pt>
                <c:pt idx="1895">
                  <c:v>0</c:v>
                </c:pt>
                <c:pt idx="1896">
                  <c:v>0</c:v>
                </c:pt>
                <c:pt idx="1897">
                  <c:v>0</c:v>
                </c:pt>
                <c:pt idx="1898">
                  <c:v>0</c:v>
                </c:pt>
                <c:pt idx="1899">
                  <c:v>0</c:v>
                </c:pt>
                <c:pt idx="1900">
                  <c:v>0</c:v>
                </c:pt>
                <c:pt idx="1901">
                  <c:v>-1.5625E-2</c:v>
                </c:pt>
                <c:pt idx="1902">
                  <c:v>1.5625E-2</c:v>
                </c:pt>
                <c:pt idx="1903">
                  <c:v>0</c:v>
                </c:pt>
                <c:pt idx="1904">
                  <c:v>0</c:v>
                </c:pt>
                <c:pt idx="1905">
                  <c:v>1.5625E-2</c:v>
                </c:pt>
                <c:pt idx="1906">
                  <c:v>0</c:v>
                </c:pt>
                <c:pt idx="1907">
                  <c:v>-1.5625E-2</c:v>
                </c:pt>
                <c:pt idx="1908">
                  <c:v>0</c:v>
                </c:pt>
                <c:pt idx="1909">
                  <c:v>0</c:v>
                </c:pt>
                <c:pt idx="1910">
                  <c:v>1.5625E-2</c:v>
                </c:pt>
                <c:pt idx="1911">
                  <c:v>0</c:v>
                </c:pt>
                <c:pt idx="1912">
                  <c:v>0</c:v>
                </c:pt>
                <c:pt idx="1913">
                  <c:v>0</c:v>
                </c:pt>
                <c:pt idx="1914">
                  <c:v>0</c:v>
                </c:pt>
                <c:pt idx="1915">
                  <c:v>-1.5625E-2</c:v>
                </c:pt>
                <c:pt idx="1916">
                  <c:v>1.5625E-2</c:v>
                </c:pt>
                <c:pt idx="1917">
                  <c:v>0</c:v>
                </c:pt>
                <c:pt idx="1918">
                  <c:v>0</c:v>
                </c:pt>
                <c:pt idx="1919">
                  <c:v>0</c:v>
                </c:pt>
                <c:pt idx="1920">
                  <c:v>0</c:v>
                </c:pt>
                <c:pt idx="1921">
                  <c:v>1.5625E-2</c:v>
                </c:pt>
                <c:pt idx="1922">
                  <c:v>0</c:v>
                </c:pt>
                <c:pt idx="1923">
                  <c:v>0</c:v>
                </c:pt>
                <c:pt idx="1924">
                  <c:v>0</c:v>
                </c:pt>
                <c:pt idx="1925">
                  <c:v>-1.5625E-2</c:v>
                </c:pt>
                <c:pt idx="1926">
                  <c:v>1.5625E-2</c:v>
                </c:pt>
                <c:pt idx="1927">
                  <c:v>0</c:v>
                </c:pt>
                <c:pt idx="1928">
                  <c:v>-1.5625E-2</c:v>
                </c:pt>
                <c:pt idx="1929">
                  <c:v>0</c:v>
                </c:pt>
                <c:pt idx="1930">
                  <c:v>-1.5625E-2</c:v>
                </c:pt>
                <c:pt idx="1931">
                  <c:v>0</c:v>
                </c:pt>
                <c:pt idx="1932">
                  <c:v>0</c:v>
                </c:pt>
                <c:pt idx="1933">
                  <c:v>-1.5625E-2</c:v>
                </c:pt>
                <c:pt idx="1934">
                  <c:v>0</c:v>
                </c:pt>
                <c:pt idx="1935">
                  <c:v>0</c:v>
                </c:pt>
                <c:pt idx="1936">
                  <c:v>0</c:v>
                </c:pt>
                <c:pt idx="1937">
                  <c:v>0</c:v>
                </c:pt>
                <c:pt idx="1938">
                  <c:v>-1.5625E-2</c:v>
                </c:pt>
                <c:pt idx="1939">
                  <c:v>1.5625E-2</c:v>
                </c:pt>
                <c:pt idx="1940">
                  <c:v>0</c:v>
                </c:pt>
                <c:pt idx="1941">
                  <c:v>-1.5625E-2</c:v>
                </c:pt>
                <c:pt idx="1942">
                  <c:v>0</c:v>
                </c:pt>
                <c:pt idx="1943">
                  <c:v>0</c:v>
                </c:pt>
                <c:pt idx="1944">
                  <c:v>0</c:v>
                </c:pt>
                <c:pt idx="1945">
                  <c:v>1.5625E-2</c:v>
                </c:pt>
                <c:pt idx="1946">
                  <c:v>0</c:v>
                </c:pt>
                <c:pt idx="1947">
                  <c:v>0</c:v>
                </c:pt>
                <c:pt idx="1948">
                  <c:v>0</c:v>
                </c:pt>
                <c:pt idx="1949">
                  <c:v>0</c:v>
                </c:pt>
                <c:pt idx="1950">
                  <c:v>0</c:v>
                </c:pt>
                <c:pt idx="1951">
                  <c:v>0</c:v>
                </c:pt>
                <c:pt idx="1952">
                  <c:v>1.5625E-2</c:v>
                </c:pt>
                <c:pt idx="1953">
                  <c:v>-1.5625E-2</c:v>
                </c:pt>
                <c:pt idx="1954">
                  <c:v>0</c:v>
                </c:pt>
                <c:pt idx="1955">
                  <c:v>0</c:v>
                </c:pt>
                <c:pt idx="1956">
                  <c:v>-1.5625E-2</c:v>
                </c:pt>
                <c:pt idx="1957">
                  <c:v>0</c:v>
                </c:pt>
                <c:pt idx="1958">
                  <c:v>0</c:v>
                </c:pt>
                <c:pt idx="1959">
                  <c:v>0</c:v>
                </c:pt>
                <c:pt idx="1960">
                  <c:v>0</c:v>
                </c:pt>
                <c:pt idx="1961">
                  <c:v>-1.5625E-2</c:v>
                </c:pt>
                <c:pt idx="1962">
                  <c:v>1.5625E-2</c:v>
                </c:pt>
                <c:pt idx="1963">
                  <c:v>0</c:v>
                </c:pt>
                <c:pt idx="1964">
                  <c:v>0</c:v>
                </c:pt>
                <c:pt idx="1965">
                  <c:v>0</c:v>
                </c:pt>
                <c:pt idx="1966">
                  <c:v>0</c:v>
                </c:pt>
                <c:pt idx="1967">
                  <c:v>0</c:v>
                </c:pt>
                <c:pt idx="1968">
                  <c:v>0</c:v>
                </c:pt>
                <c:pt idx="1969">
                  <c:v>0</c:v>
                </c:pt>
                <c:pt idx="1970">
                  <c:v>0</c:v>
                </c:pt>
                <c:pt idx="1971">
                  <c:v>-1.5625E-2</c:v>
                </c:pt>
                <c:pt idx="1972">
                  <c:v>0</c:v>
                </c:pt>
                <c:pt idx="1973">
                  <c:v>1.5625E-2</c:v>
                </c:pt>
                <c:pt idx="1974">
                  <c:v>0</c:v>
                </c:pt>
                <c:pt idx="1975">
                  <c:v>0</c:v>
                </c:pt>
                <c:pt idx="1976">
                  <c:v>0</c:v>
                </c:pt>
                <c:pt idx="1977">
                  <c:v>0</c:v>
                </c:pt>
                <c:pt idx="1978">
                  <c:v>0</c:v>
                </c:pt>
                <c:pt idx="1979">
                  <c:v>-1.5625E-2</c:v>
                </c:pt>
                <c:pt idx="1980">
                  <c:v>0</c:v>
                </c:pt>
                <c:pt idx="1981">
                  <c:v>0</c:v>
                </c:pt>
                <c:pt idx="1982">
                  <c:v>0</c:v>
                </c:pt>
                <c:pt idx="1983">
                  <c:v>0</c:v>
                </c:pt>
                <c:pt idx="1984">
                  <c:v>0</c:v>
                </c:pt>
                <c:pt idx="1985">
                  <c:v>0</c:v>
                </c:pt>
                <c:pt idx="1986">
                  <c:v>0</c:v>
                </c:pt>
                <c:pt idx="1987">
                  <c:v>0</c:v>
                </c:pt>
                <c:pt idx="1988">
                  <c:v>0</c:v>
                </c:pt>
                <c:pt idx="1989">
                  <c:v>0</c:v>
                </c:pt>
                <c:pt idx="1990">
                  <c:v>0</c:v>
                </c:pt>
                <c:pt idx="1991">
                  <c:v>0</c:v>
                </c:pt>
                <c:pt idx="1992">
                  <c:v>0</c:v>
                </c:pt>
                <c:pt idx="1993">
                  <c:v>0</c:v>
                </c:pt>
                <c:pt idx="1994">
                  <c:v>0</c:v>
                </c:pt>
                <c:pt idx="1995">
                  <c:v>0</c:v>
                </c:pt>
                <c:pt idx="1996">
                  <c:v>0</c:v>
                </c:pt>
                <c:pt idx="1997">
                  <c:v>0</c:v>
                </c:pt>
                <c:pt idx="1998">
                  <c:v>0</c:v>
                </c:pt>
                <c:pt idx="1999">
                  <c:v>0</c:v>
                </c:pt>
                <c:pt idx="2000">
                  <c:v>0</c:v>
                </c:pt>
                <c:pt idx="2001">
                  <c:v>-1.5625E-2</c:v>
                </c:pt>
                <c:pt idx="2002">
                  <c:v>0</c:v>
                </c:pt>
                <c:pt idx="2003">
                  <c:v>0</c:v>
                </c:pt>
                <c:pt idx="2004">
                  <c:v>0</c:v>
                </c:pt>
                <c:pt idx="2005">
                  <c:v>0</c:v>
                </c:pt>
                <c:pt idx="2006">
                  <c:v>0</c:v>
                </c:pt>
                <c:pt idx="2007">
                  <c:v>0</c:v>
                </c:pt>
                <c:pt idx="2008">
                  <c:v>0</c:v>
                </c:pt>
                <c:pt idx="2009">
                  <c:v>-1.5625E-2</c:v>
                </c:pt>
                <c:pt idx="2010">
                  <c:v>0</c:v>
                </c:pt>
                <c:pt idx="2011">
                  <c:v>0</c:v>
                </c:pt>
                <c:pt idx="2012">
                  <c:v>0</c:v>
                </c:pt>
                <c:pt idx="2013">
                  <c:v>0</c:v>
                </c:pt>
                <c:pt idx="2014">
                  <c:v>-1.5625E-2</c:v>
                </c:pt>
                <c:pt idx="2015">
                  <c:v>0</c:v>
                </c:pt>
                <c:pt idx="2016">
                  <c:v>0</c:v>
                </c:pt>
                <c:pt idx="2017">
                  <c:v>0</c:v>
                </c:pt>
                <c:pt idx="2018">
                  <c:v>0</c:v>
                </c:pt>
                <c:pt idx="2019">
                  <c:v>0</c:v>
                </c:pt>
                <c:pt idx="2020">
                  <c:v>0</c:v>
                </c:pt>
                <c:pt idx="2021">
                  <c:v>0</c:v>
                </c:pt>
                <c:pt idx="2022">
                  <c:v>0</c:v>
                </c:pt>
                <c:pt idx="2023">
                  <c:v>0</c:v>
                </c:pt>
                <c:pt idx="2024">
                  <c:v>-1.5625E-2</c:v>
                </c:pt>
                <c:pt idx="2025">
                  <c:v>0</c:v>
                </c:pt>
                <c:pt idx="2026">
                  <c:v>-1.5625E-2</c:v>
                </c:pt>
                <c:pt idx="2027">
                  <c:v>0</c:v>
                </c:pt>
                <c:pt idx="2028">
                  <c:v>1.5625E-2</c:v>
                </c:pt>
                <c:pt idx="2029">
                  <c:v>0</c:v>
                </c:pt>
                <c:pt idx="2030">
                  <c:v>0</c:v>
                </c:pt>
                <c:pt idx="2031">
                  <c:v>0</c:v>
                </c:pt>
                <c:pt idx="2032">
                  <c:v>0</c:v>
                </c:pt>
                <c:pt idx="2033">
                  <c:v>0</c:v>
                </c:pt>
                <c:pt idx="2034">
                  <c:v>0</c:v>
                </c:pt>
                <c:pt idx="2035">
                  <c:v>0</c:v>
                </c:pt>
                <c:pt idx="2036">
                  <c:v>0</c:v>
                </c:pt>
                <c:pt idx="2037">
                  <c:v>0</c:v>
                </c:pt>
                <c:pt idx="2038">
                  <c:v>0</c:v>
                </c:pt>
                <c:pt idx="2039">
                  <c:v>0</c:v>
                </c:pt>
                <c:pt idx="2040">
                  <c:v>1.5625E-2</c:v>
                </c:pt>
                <c:pt idx="2041">
                  <c:v>0</c:v>
                </c:pt>
                <c:pt idx="2042">
                  <c:v>0</c:v>
                </c:pt>
                <c:pt idx="2043">
                  <c:v>0</c:v>
                </c:pt>
                <c:pt idx="2044">
                  <c:v>-1.5625E-2</c:v>
                </c:pt>
                <c:pt idx="2045">
                  <c:v>0</c:v>
                </c:pt>
                <c:pt idx="2046">
                  <c:v>0</c:v>
                </c:pt>
                <c:pt idx="2047">
                  <c:v>0</c:v>
                </c:pt>
                <c:pt idx="2048">
                  <c:v>-1.5625E-2</c:v>
                </c:pt>
                <c:pt idx="2049">
                  <c:v>0</c:v>
                </c:pt>
                <c:pt idx="2050">
                  <c:v>0</c:v>
                </c:pt>
                <c:pt idx="2051">
                  <c:v>0</c:v>
                </c:pt>
                <c:pt idx="2052">
                  <c:v>-1.5625E-2</c:v>
                </c:pt>
                <c:pt idx="2053">
                  <c:v>0</c:v>
                </c:pt>
                <c:pt idx="2054">
                  <c:v>0</c:v>
                </c:pt>
                <c:pt idx="2055">
                  <c:v>0</c:v>
                </c:pt>
                <c:pt idx="2056">
                  <c:v>0</c:v>
                </c:pt>
                <c:pt idx="2057">
                  <c:v>0</c:v>
                </c:pt>
                <c:pt idx="2058">
                  <c:v>0</c:v>
                </c:pt>
                <c:pt idx="2059">
                  <c:v>0</c:v>
                </c:pt>
                <c:pt idx="2060">
                  <c:v>0</c:v>
                </c:pt>
                <c:pt idx="2061">
                  <c:v>0</c:v>
                </c:pt>
                <c:pt idx="2062">
                  <c:v>0</c:v>
                </c:pt>
                <c:pt idx="2063">
                  <c:v>1.5625E-2</c:v>
                </c:pt>
                <c:pt idx="2064">
                  <c:v>0</c:v>
                </c:pt>
                <c:pt idx="2065">
                  <c:v>-1.5625E-2</c:v>
                </c:pt>
                <c:pt idx="2066">
                  <c:v>0</c:v>
                </c:pt>
                <c:pt idx="2067">
                  <c:v>0</c:v>
                </c:pt>
                <c:pt idx="2068">
                  <c:v>0</c:v>
                </c:pt>
                <c:pt idx="2069">
                  <c:v>0</c:v>
                </c:pt>
                <c:pt idx="2070">
                  <c:v>0</c:v>
                </c:pt>
                <c:pt idx="2071">
                  <c:v>0</c:v>
                </c:pt>
                <c:pt idx="2072">
                  <c:v>0</c:v>
                </c:pt>
                <c:pt idx="2073">
                  <c:v>0</c:v>
                </c:pt>
                <c:pt idx="2074">
                  <c:v>0</c:v>
                </c:pt>
                <c:pt idx="2075">
                  <c:v>0</c:v>
                </c:pt>
                <c:pt idx="2076">
                  <c:v>0</c:v>
                </c:pt>
                <c:pt idx="2077">
                  <c:v>-1.5625E-2</c:v>
                </c:pt>
                <c:pt idx="2078">
                  <c:v>0</c:v>
                </c:pt>
                <c:pt idx="2079">
                  <c:v>0</c:v>
                </c:pt>
                <c:pt idx="2080">
                  <c:v>-1.5625E-2</c:v>
                </c:pt>
                <c:pt idx="2081">
                  <c:v>0</c:v>
                </c:pt>
                <c:pt idx="2082">
                  <c:v>0</c:v>
                </c:pt>
                <c:pt idx="2083">
                  <c:v>-1.5625E-2</c:v>
                </c:pt>
                <c:pt idx="2084">
                  <c:v>0</c:v>
                </c:pt>
                <c:pt idx="2085">
                  <c:v>0</c:v>
                </c:pt>
                <c:pt idx="2086">
                  <c:v>0</c:v>
                </c:pt>
                <c:pt idx="2087">
                  <c:v>0</c:v>
                </c:pt>
                <c:pt idx="2088">
                  <c:v>0</c:v>
                </c:pt>
                <c:pt idx="2089">
                  <c:v>0</c:v>
                </c:pt>
                <c:pt idx="2090">
                  <c:v>-1.5625E-2</c:v>
                </c:pt>
                <c:pt idx="2091">
                  <c:v>0</c:v>
                </c:pt>
                <c:pt idx="2092">
                  <c:v>0</c:v>
                </c:pt>
                <c:pt idx="2093">
                  <c:v>0</c:v>
                </c:pt>
                <c:pt idx="2094">
                  <c:v>0</c:v>
                </c:pt>
                <c:pt idx="2095">
                  <c:v>-1.5625E-2</c:v>
                </c:pt>
                <c:pt idx="2096">
                  <c:v>0</c:v>
                </c:pt>
                <c:pt idx="2097">
                  <c:v>-1.5625E-2</c:v>
                </c:pt>
                <c:pt idx="2098">
                  <c:v>0</c:v>
                </c:pt>
                <c:pt idx="2099">
                  <c:v>0</c:v>
                </c:pt>
                <c:pt idx="2100">
                  <c:v>0</c:v>
                </c:pt>
                <c:pt idx="2101">
                  <c:v>0</c:v>
                </c:pt>
                <c:pt idx="2102">
                  <c:v>0</c:v>
                </c:pt>
                <c:pt idx="2103">
                  <c:v>0</c:v>
                </c:pt>
                <c:pt idx="2104">
                  <c:v>0</c:v>
                </c:pt>
                <c:pt idx="2105">
                  <c:v>-1.5625E-2</c:v>
                </c:pt>
                <c:pt idx="2106">
                  <c:v>1.5625E-2</c:v>
                </c:pt>
                <c:pt idx="2107">
                  <c:v>0</c:v>
                </c:pt>
                <c:pt idx="2108">
                  <c:v>0</c:v>
                </c:pt>
                <c:pt idx="2109">
                  <c:v>0</c:v>
                </c:pt>
                <c:pt idx="2110">
                  <c:v>0</c:v>
                </c:pt>
                <c:pt idx="2111">
                  <c:v>0</c:v>
                </c:pt>
                <c:pt idx="2112">
                  <c:v>-1.5625E-2</c:v>
                </c:pt>
                <c:pt idx="2113">
                  <c:v>-1.5625E-2</c:v>
                </c:pt>
                <c:pt idx="2114">
                  <c:v>0</c:v>
                </c:pt>
                <c:pt idx="2115">
                  <c:v>0</c:v>
                </c:pt>
                <c:pt idx="2116">
                  <c:v>0</c:v>
                </c:pt>
                <c:pt idx="2117">
                  <c:v>0</c:v>
                </c:pt>
                <c:pt idx="2118">
                  <c:v>1.5625E-2</c:v>
                </c:pt>
                <c:pt idx="2119">
                  <c:v>0</c:v>
                </c:pt>
                <c:pt idx="2120">
                  <c:v>0</c:v>
                </c:pt>
                <c:pt idx="2121">
                  <c:v>0</c:v>
                </c:pt>
                <c:pt idx="2122">
                  <c:v>0</c:v>
                </c:pt>
                <c:pt idx="2123">
                  <c:v>0</c:v>
                </c:pt>
                <c:pt idx="2124">
                  <c:v>0</c:v>
                </c:pt>
                <c:pt idx="2125">
                  <c:v>0</c:v>
                </c:pt>
                <c:pt idx="2126">
                  <c:v>0</c:v>
                </c:pt>
                <c:pt idx="2127">
                  <c:v>1.5625E-2</c:v>
                </c:pt>
                <c:pt idx="2128">
                  <c:v>0</c:v>
                </c:pt>
                <c:pt idx="2129">
                  <c:v>0</c:v>
                </c:pt>
                <c:pt idx="2130">
                  <c:v>0</c:v>
                </c:pt>
                <c:pt idx="2131">
                  <c:v>0</c:v>
                </c:pt>
                <c:pt idx="2132">
                  <c:v>0</c:v>
                </c:pt>
                <c:pt idx="2133">
                  <c:v>0</c:v>
                </c:pt>
                <c:pt idx="2134">
                  <c:v>0</c:v>
                </c:pt>
                <c:pt idx="2135">
                  <c:v>1.5625E-2</c:v>
                </c:pt>
                <c:pt idx="2136">
                  <c:v>1.5625E-2</c:v>
                </c:pt>
                <c:pt idx="2137">
                  <c:v>0</c:v>
                </c:pt>
                <c:pt idx="2138">
                  <c:v>0</c:v>
                </c:pt>
                <c:pt idx="2139">
                  <c:v>0</c:v>
                </c:pt>
                <c:pt idx="2140">
                  <c:v>0</c:v>
                </c:pt>
                <c:pt idx="2141">
                  <c:v>1.5625E-2</c:v>
                </c:pt>
                <c:pt idx="2142">
                  <c:v>1.5625E-2</c:v>
                </c:pt>
                <c:pt idx="2143">
                  <c:v>0</c:v>
                </c:pt>
                <c:pt idx="2144">
                  <c:v>0</c:v>
                </c:pt>
                <c:pt idx="2145">
                  <c:v>0</c:v>
                </c:pt>
                <c:pt idx="2146">
                  <c:v>0</c:v>
                </c:pt>
                <c:pt idx="2147">
                  <c:v>1.5625E-2</c:v>
                </c:pt>
                <c:pt idx="2148">
                  <c:v>0</c:v>
                </c:pt>
                <c:pt idx="2149">
                  <c:v>0</c:v>
                </c:pt>
                <c:pt idx="2150">
                  <c:v>-1.5625E-2</c:v>
                </c:pt>
                <c:pt idx="2151">
                  <c:v>0</c:v>
                </c:pt>
                <c:pt idx="2152">
                  <c:v>1.5625E-2</c:v>
                </c:pt>
                <c:pt idx="2153">
                  <c:v>0</c:v>
                </c:pt>
                <c:pt idx="2154">
                  <c:v>0</c:v>
                </c:pt>
                <c:pt idx="2155">
                  <c:v>1.5625E-2</c:v>
                </c:pt>
                <c:pt idx="2156">
                  <c:v>1.5625E-2</c:v>
                </c:pt>
                <c:pt idx="2157">
                  <c:v>0</c:v>
                </c:pt>
                <c:pt idx="2158">
                  <c:v>1.5625E-2</c:v>
                </c:pt>
                <c:pt idx="2159">
                  <c:v>1.5625E-2</c:v>
                </c:pt>
                <c:pt idx="2160">
                  <c:v>1.5625E-2</c:v>
                </c:pt>
                <c:pt idx="2161">
                  <c:v>0</c:v>
                </c:pt>
                <c:pt idx="2162">
                  <c:v>1.5625E-2</c:v>
                </c:pt>
                <c:pt idx="2163">
                  <c:v>0</c:v>
                </c:pt>
                <c:pt idx="2164">
                  <c:v>1.5625E-2</c:v>
                </c:pt>
                <c:pt idx="2165">
                  <c:v>1.5625E-2</c:v>
                </c:pt>
                <c:pt idx="2166">
                  <c:v>0</c:v>
                </c:pt>
                <c:pt idx="2167">
                  <c:v>0</c:v>
                </c:pt>
                <c:pt idx="2168">
                  <c:v>1.5625E-2</c:v>
                </c:pt>
                <c:pt idx="2169">
                  <c:v>1.5625E-2</c:v>
                </c:pt>
                <c:pt idx="2170">
                  <c:v>1.5625E-2</c:v>
                </c:pt>
                <c:pt idx="2171">
                  <c:v>0</c:v>
                </c:pt>
                <c:pt idx="2172">
                  <c:v>1.5625E-2</c:v>
                </c:pt>
                <c:pt idx="2173">
                  <c:v>1.5625E-2</c:v>
                </c:pt>
                <c:pt idx="2174">
                  <c:v>1.5625E-2</c:v>
                </c:pt>
                <c:pt idx="2175">
                  <c:v>1.5625E-2</c:v>
                </c:pt>
                <c:pt idx="2176">
                  <c:v>3.125E-2</c:v>
                </c:pt>
                <c:pt idx="2177">
                  <c:v>1.5625E-2</c:v>
                </c:pt>
                <c:pt idx="2178">
                  <c:v>1.5625E-2</c:v>
                </c:pt>
                <c:pt idx="2179">
                  <c:v>1.5625E-2</c:v>
                </c:pt>
                <c:pt idx="2180">
                  <c:v>1.5625E-2</c:v>
                </c:pt>
                <c:pt idx="2181">
                  <c:v>0</c:v>
                </c:pt>
                <c:pt idx="2182">
                  <c:v>1.5625E-2</c:v>
                </c:pt>
                <c:pt idx="2183">
                  <c:v>1.5625E-2</c:v>
                </c:pt>
                <c:pt idx="2184">
                  <c:v>1.5625E-2</c:v>
                </c:pt>
                <c:pt idx="2185">
                  <c:v>0</c:v>
                </c:pt>
                <c:pt idx="2186">
                  <c:v>1.5625E-2</c:v>
                </c:pt>
                <c:pt idx="2187">
                  <c:v>1.5625E-2</c:v>
                </c:pt>
                <c:pt idx="2188">
                  <c:v>3.125E-2</c:v>
                </c:pt>
                <c:pt idx="2189">
                  <c:v>1.5625E-2</c:v>
                </c:pt>
                <c:pt idx="2190">
                  <c:v>0</c:v>
                </c:pt>
                <c:pt idx="2191">
                  <c:v>1.5625E-2</c:v>
                </c:pt>
                <c:pt idx="2192">
                  <c:v>0</c:v>
                </c:pt>
                <c:pt idx="2193">
                  <c:v>1.5625E-2</c:v>
                </c:pt>
                <c:pt idx="2194">
                  <c:v>1.5625E-2</c:v>
                </c:pt>
                <c:pt idx="2195">
                  <c:v>1.5625E-2</c:v>
                </c:pt>
                <c:pt idx="2196">
                  <c:v>0</c:v>
                </c:pt>
                <c:pt idx="2197">
                  <c:v>0</c:v>
                </c:pt>
                <c:pt idx="2198">
                  <c:v>0</c:v>
                </c:pt>
                <c:pt idx="2199">
                  <c:v>1.5625E-2</c:v>
                </c:pt>
                <c:pt idx="2200">
                  <c:v>1.5625E-2</c:v>
                </c:pt>
                <c:pt idx="2201">
                  <c:v>1.5625E-2</c:v>
                </c:pt>
                <c:pt idx="2202">
                  <c:v>1.5625E-2</c:v>
                </c:pt>
                <c:pt idx="2203">
                  <c:v>1.5625E-2</c:v>
                </c:pt>
                <c:pt idx="2204">
                  <c:v>0</c:v>
                </c:pt>
                <c:pt idx="2205">
                  <c:v>1.5625E-2</c:v>
                </c:pt>
                <c:pt idx="2206">
                  <c:v>1.5625E-2</c:v>
                </c:pt>
                <c:pt idx="2207">
                  <c:v>0</c:v>
                </c:pt>
                <c:pt idx="2208">
                  <c:v>1.5625E-2</c:v>
                </c:pt>
                <c:pt idx="2209">
                  <c:v>1.5625E-2</c:v>
                </c:pt>
                <c:pt idx="2210">
                  <c:v>1.5625E-2</c:v>
                </c:pt>
                <c:pt idx="2211">
                  <c:v>1.5625E-2</c:v>
                </c:pt>
                <c:pt idx="2212">
                  <c:v>0</c:v>
                </c:pt>
                <c:pt idx="2213">
                  <c:v>1.5625E-2</c:v>
                </c:pt>
                <c:pt idx="2214">
                  <c:v>0</c:v>
                </c:pt>
                <c:pt idx="2215">
                  <c:v>1.5625E-2</c:v>
                </c:pt>
                <c:pt idx="2216">
                  <c:v>0</c:v>
                </c:pt>
                <c:pt idx="2217">
                  <c:v>0</c:v>
                </c:pt>
                <c:pt idx="2218">
                  <c:v>1.5625E-2</c:v>
                </c:pt>
                <c:pt idx="2219">
                  <c:v>1.5625E-2</c:v>
                </c:pt>
                <c:pt idx="2220">
                  <c:v>1.5625E-2</c:v>
                </c:pt>
                <c:pt idx="2221">
                  <c:v>0</c:v>
                </c:pt>
                <c:pt idx="2222">
                  <c:v>1.5625E-2</c:v>
                </c:pt>
                <c:pt idx="2223">
                  <c:v>1.5625E-2</c:v>
                </c:pt>
                <c:pt idx="2224">
                  <c:v>0</c:v>
                </c:pt>
                <c:pt idx="2225">
                  <c:v>0</c:v>
                </c:pt>
                <c:pt idx="2226">
                  <c:v>0</c:v>
                </c:pt>
                <c:pt idx="2227">
                  <c:v>0</c:v>
                </c:pt>
                <c:pt idx="2228">
                  <c:v>-1.5625E-2</c:v>
                </c:pt>
                <c:pt idx="2229">
                  <c:v>0</c:v>
                </c:pt>
                <c:pt idx="2230">
                  <c:v>0</c:v>
                </c:pt>
                <c:pt idx="2231">
                  <c:v>0</c:v>
                </c:pt>
                <c:pt idx="2232">
                  <c:v>0</c:v>
                </c:pt>
                <c:pt idx="2233">
                  <c:v>0</c:v>
                </c:pt>
                <c:pt idx="2234">
                  <c:v>0</c:v>
                </c:pt>
                <c:pt idx="2235">
                  <c:v>0</c:v>
                </c:pt>
                <c:pt idx="2236">
                  <c:v>-1.5625E-2</c:v>
                </c:pt>
                <c:pt idx="2237">
                  <c:v>0</c:v>
                </c:pt>
                <c:pt idx="2238">
                  <c:v>0</c:v>
                </c:pt>
                <c:pt idx="2239">
                  <c:v>0</c:v>
                </c:pt>
                <c:pt idx="2240">
                  <c:v>0</c:v>
                </c:pt>
                <c:pt idx="2241">
                  <c:v>-1.5625E-2</c:v>
                </c:pt>
                <c:pt idx="2242">
                  <c:v>0</c:v>
                </c:pt>
                <c:pt idx="2243">
                  <c:v>-1.5625E-2</c:v>
                </c:pt>
                <c:pt idx="2244">
                  <c:v>0</c:v>
                </c:pt>
                <c:pt idx="2245">
                  <c:v>0</c:v>
                </c:pt>
                <c:pt idx="2246">
                  <c:v>-1.5625E-2</c:v>
                </c:pt>
                <c:pt idx="2247">
                  <c:v>-1.5625E-2</c:v>
                </c:pt>
                <c:pt idx="2248">
                  <c:v>1.5625E-2</c:v>
                </c:pt>
                <c:pt idx="2249">
                  <c:v>-1.5625E-2</c:v>
                </c:pt>
                <c:pt idx="2250">
                  <c:v>-1.5625E-2</c:v>
                </c:pt>
                <c:pt idx="2251">
                  <c:v>0</c:v>
                </c:pt>
                <c:pt idx="2252">
                  <c:v>-1.5625E-2</c:v>
                </c:pt>
                <c:pt idx="2253">
                  <c:v>-4.6874999999999986E-2</c:v>
                </c:pt>
                <c:pt idx="2254">
                  <c:v>-4.6874999999999986E-2</c:v>
                </c:pt>
                <c:pt idx="2255">
                  <c:v>-4.6874999999999986E-2</c:v>
                </c:pt>
                <c:pt idx="2256">
                  <c:v>-3.125E-2</c:v>
                </c:pt>
                <c:pt idx="2257">
                  <c:v>-4.6874999999999986E-2</c:v>
                </c:pt>
                <c:pt idx="2258">
                  <c:v>-7.8125E-2</c:v>
                </c:pt>
                <c:pt idx="2259">
                  <c:v>-7.8125E-2</c:v>
                </c:pt>
                <c:pt idx="2260">
                  <c:v>-7.8125E-2</c:v>
                </c:pt>
                <c:pt idx="2261">
                  <c:v>-7.8125E-2</c:v>
                </c:pt>
                <c:pt idx="2262">
                  <c:v>-6.25E-2</c:v>
                </c:pt>
                <c:pt idx="2263">
                  <c:v>-1.5625E-2</c:v>
                </c:pt>
                <c:pt idx="2264">
                  <c:v>1.5625E-2</c:v>
                </c:pt>
                <c:pt idx="2265">
                  <c:v>6.25E-2</c:v>
                </c:pt>
                <c:pt idx="2266">
                  <c:v>7.8125E-2</c:v>
                </c:pt>
                <c:pt idx="2267">
                  <c:v>9.3750000000000153E-2</c:v>
                </c:pt>
                <c:pt idx="2268">
                  <c:v>6.25E-2</c:v>
                </c:pt>
              </c:numCache>
            </c:numRef>
          </c:yVal>
        </c:ser>
        <c:ser>
          <c:idx val="1"/>
          <c:order val="1"/>
          <c:tx>
            <c:strRef>
              <c:f>'PFW Graphs'!$O$1</c:f>
              <c:strCache>
                <c:ptCount val="1"/>
                <c:pt idx="0">
                  <c:v>WDNP_Fast</c:v>
                </c:pt>
              </c:strCache>
            </c:strRef>
          </c:tx>
          <c:marker>
            <c:symbol val="none"/>
          </c:marker>
          <c:xVal>
            <c:numRef>
              <c:f>'PFW Graphs'!$B$2:$B$2270</c:f>
              <c:numCache>
                <c:formatCode>General</c:formatCode>
                <c:ptCount val="2269"/>
                <c:pt idx="0">
                  <c:v>100</c:v>
                </c:pt>
                <c:pt idx="1">
                  <c:v>101</c:v>
                </c:pt>
                <c:pt idx="2">
                  <c:v>102</c:v>
                </c:pt>
                <c:pt idx="3">
                  <c:v>103</c:v>
                </c:pt>
                <c:pt idx="4">
                  <c:v>104</c:v>
                </c:pt>
                <c:pt idx="5">
                  <c:v>105</c:v>
                </c:pt>
                <c:pt idx="6">
                  <c:v>106</c:v>
                </c:pt>
                <c:pt idx="7">
                  <c:v>107</c:v>
                </c:pt>
                <c:pt idx="8">
                  <c:v>108</c:v>
                </c:pt>
                <c:pt idx="9">
                  <c:v>109</c:v>
                </c:pt>
                <c:pt idx="10">
                  <c:v>110</c:v>
                </c:pt>
                <c:pt idx="11">
                  <c:v>111</c:v>
                </c:pt>
                <c:pt idx="12">
                  <c:v>112</c:v>
                </c:pt>
                <c:pt idx="13">
                  <c:v>113</c:v>
                </c:pt>
                <c:pt idx="14">
                  <c:v>114</c:v>
                </c:pt>
                <c:pt idx="15">
                  <c:v>115</c:v>
                </c:pt>
                <c:pt idx="16">
                  <c:v>116</c:v>
                </c:pt>
                <c:pt idx="17">
                  <c:v>117</c:v>
                </c:pt>
                <c:pt idx="18">
                  <c:v>118</c:v>
                </c:pt>
                <c:pt idx="19">
                  <c:v>119</c:v>
                </c:pt>
                <c:pt idx="20">
                  <c:v>120</c:v>
                </c:pt>
                <c:pt idx="21">
                  <c:v>121</c:v>
                </c:pt>
                <c:pt idx="22">
                  <c:v>122</c:v>
                </c:pt>
                <c:pt idx="23">
                  <c:v>123</c:v>
                </c:pt>
                <c:pt idx="24">
                  <c:v>124</c:v>
                </c:pt>
                <c:pt idx="25">
                  <c:v>125</c:v>
                </c:pt>
                <c:pt idx="26">
                  <c:v>126</c:v>
                </c:pt>
                <c:pt idx="27">
                  <c:v>127</c:v>
                </c:pt>
                <c:pt idx="28">
                  <c:v>128</c:v>
                </c:pt>
                <c:pt idx="29">
                  <c:v>129</c:v>
                </c:pt>
                <c:pt idx="30">
                  <c:v>130</c:v>
                </c:pt>
                <c:pt idx="31">
                  <c:v>131</c:v>
                </c:pt>
                <c:pt idx="32">
                  <c:v>132</c:v>
                </c:pt>
                <c:pt idx="33">
                  <c:v>133</c:v>
                </c:pt>
                <c:pt idx="34">
                  <c:v>134</c:v>
                </c:pt>
                <c:pt idx="35">
                  <c:v>135</c:v>
                </c:pt>
                <c:pt idx="36">
                  <c:v>136</c:v>
                </c:pt>
                <c:pt idx="37">
                  <c:v>137</c:v>
                </c:pt>
                <c:pt idx="38">
                  <c:v>138</c:v>
                </c:pt>
                <c:pt idx="39">
                  <c:v>139</c:v>
                </c:pt>
                <c:pt idx="40">
                  <c:v>140</c:v>
                </c:pt>
                <c:pt idx="41">
                  <c:v>141</c:v>
                </c:pt>
                <c:pt idx="42">
                  <c:v>142</c:v>
                </c:pt>
                <c:pt idx="43">
                  <c:v>143</c:v>
                </c:pt>
                <c:pt idx="44">
                  <c:v>144</c:v>
                </c:pt>
                <c:pt idx="45">
                  <c:v>145</c:v>
                </c:pt>
                <c:pt idx="46">
                  <c:v>146</c:v>
                </c:pt>
                <c:pt idx="47">
                  <c:v>147</c:v>
                </c:pt>
                <c:pt idx="48">
                  <c:v>148</c:v>
                </c:pt>
                <c:pt idx="49">
                  <c:v>149</c:v>
                </c:pt>
                <c:pt idx="50">
                  <c:v>150</c:v>
                </c:pt>
                <c:pt idx="51">
                  <c:v>151</c:v>
                </c:pt>
                <c:pt idx="52">
                  <c:v>152</c:v>
                </c:pt>
                <c:pt idx="53">
                  <c:v>153</c:v>
                </c:pt>
                <c:pt idx="54">
                  <c:v>154</c:v>
                </c:pt>
                <c:pt idx="55">
                  <c:v>155</c:v>
                </c:pt>
                <c:pt idx="56">
                  <c:v>156</c:v>
                </c:pt>
                <c:pt idx="57">
                  <c:v>157</c:v>
                </c:pt>
                <c:pt idx="58">
                  <c:v>158</c:v>
                </c:pt>
                <c:pt idx="59">
                  <c:v>159</c:v>
                </c:pt>
                <c:pt idx="60">
                  <c:v>160</c:v>
                </c:pt>
                <c:pt idx="61">
                  <c:v>161</c:v>
                </c:pt>
                <c:pt idx="62">
                  <c:v>162</c:v>
                </c:pt>
                <c:pt idx="63">
                  <c:v>163</c:v>
                </c:pt>
                <c:pt idx="64">
                  <c:v>164</c:v>
                </c:pt>
                <c:pt idx="65">
                  <c:v>165</c:v>
                </c:pt>
                <c:pt idx="66">
                  <c:v>166</c:v>
                </c:pt>
                <c:pt idx="67">
                  <c:v>167</c:v>
                </c:pt>
                <c:pt idx="68">
                  <c:v>168</c:v>
                </c:pt>
                <c:pt idx="69">
                  <c:v>169</c:v>
                </c:pt>
                <c:pt idx="70">
                  <c:v>170</c:v>
                </c:pt>
                <c:pt idx="71">
                  <c:v>171</c:v>
                </c:pt>
                <c:pt idx="72">
                  <c:v>172</c:v>
                </c:pt>
                <c:pt idx="73">
                  <c:v>173</c:v>
                </c:pt>
                <c:pt idx="74">
                  <c:v>174</c:v>
                </c:pt>
                <c:pt idx="75">
                  <c:v>175</c:v>
                </c:pt>
                <c:pt idx="76">
                  <c:v>176</c:v>
                </c:pt>
                <c:pt idx="77">
                  <c:v>177</c:v>
                </c:pt>
                <c:pt idx="78">
                  <c:v>178</c:v>
                </c:pt>
                <c:pt idx="79">
                  <c:v>179</c:v>
                </c:pt>
                <c:pt idx="80">
                  <c:v>180</c:v>
                </c:pt>
                <c:pt idx="81">
                  <c:v>181</c:v>
                </c:pt>
                <c:pt idx="82">
                  <c:v>182</c:v>
                </c:pt>
                <c:pt idx="83">
                  <c:v>183</c:v>
                </c:pt>
                <c:pt idx="84">
                  <c:v>184</c:v>
                </c:pt>
                <c:pt idx="85">
                  <c:v>185</c:v>
                </c:pt>
                <c:pt idx="86">
                  <c:v>186</c:v>
                </c:pt>
                <c:pt idx="87">
                  <c:v>187</c:v>
                </c:pt>
                <c:pt idx="88">
                  <c:v>188</c:v>
                </c:pt>
                <c:pt idx="89">
                  <c:v>189</c:v>
                </c:pt>
                <c:pt idx="90">
                  <c:v>190</c:v>
                </c:pt>
                <c:pt idx="91">
                  <c:v>191</c:v>
                </c:pt>
                <c:pt idx="92">
                  <c:v>192</c:v>
                </c:pt>
                <c:pt idx="93">
                  <c:v>193</c:v>
                </c:pt>
                <c:pt idx="94">
                  <c:v>194</c:v>
                </c:pt>
                <c:pt idx="95">
                  <c:v>195</c:v>
                </c:pt>
                <c:pt idx="96">
                  <c:v>196</c:v>
                </c:pt>
                <c:pt idx="97">
                  <c:v>197</c:v>
                </c:pt>
                <c:pt idx="98">
                  <c:v>198</c:v>
                </c:pt>
                <c:pt idx="99">
                  <c:v>199</c:v>
                </c:pt>
                <c:pt idx="100">
                  <c:v>200</c:v>
                </c:pt>
                <c:pt idx="101">
                  <c:v>201</c:v>
                </c:pt>
                <c:pt idx="102">
                  <c:v>202</c:v>
                </c:pt>
                <c:pt idx="103">
                  <c:v>203</c:v>
                </c:pt>
                <c:pt idx="104">
                  <c:v>204</c:v>
                </c:pt>
                <c:pt idx="105">
                  <c:v>205</c:v>
                </c:pt>
                <c:pt idx="106">
                  <c:v>206</c:v>
                </c:pt>
                <c:pt idx="107">
                  <c:v>207</c:v>
                </c:pt>
                <c:pt idx="108">
                  <c:v>208</c:v>
                </c:pt>
                <c:pt idx="109">
                  <c:v>209</c:v>
                </c:pt>
                <c:pt idx="110">
                  <c:v>210</c:v>
                </c:pt>
                <c:pt idx="111">
                  <c:v>211</c:v>
                </c:pt>
                <c:pt idx="112">
                  <c:v>212</c:v>
                </c:pt>
                <c:pt idx="113">
                  <c:v>213</c:v>
                </c:pt>
                <c:pt idx="114">
                  <c:v>214</c:v>
                </c:pt>
                <c:pt idx="115">
                  <c:v>215</c:v>
                </c:pt>
                <c:pt idx="116">
                  <c:v>216</c:v>
                </c:pt>
                <c:pt idx="117">
                  <c:v>217</c:v>
                </c:pt>
                <c:pt idx="118">
                  <c:v>218</c:v>
                </c:pt>
                <c:pt idx="119">
                  <c:v>219</c:v>
                </c:pt>
                <c:pt idx="120">
                  <c:v>220</c:v>
                </c:pt>
                <c:pt idx="121">
                  <c:v>221</c:v>
                </c:pt>
                <c:pt idx="122">
                  <c:v>222</c:v>
                </c:pt>
                <c:pt idx="123">
                  <c:v>223</c:v>
                </c:pt>
                <c:pt idx="124">
                  <c:v>224</c:v>
                </c:pt>
                <c:pt idx="125">
                  <c:v>225</c:v>
                </c:pt>
                <c:pt idx="126">
                  <c:v>226</c:v>
                </c:pt>
                <c:pt idx="127">
                  <c:v>227</c:v>
                </c:pt>
                <c:pt idx="128">
                  <c:v>228</c:v>
                </c:pt>
                <c:pt idx="129">
                  <c:v>229</c:v>
                </c:pt>
                <c:pt idx="130">
                  <c:v>230</c:v>
                </c:pt>
                <c:pt idx="131">
                  <c:v>231</c:v>
                </c:pt>
                <c:pt idx="132">
                  <c:v>232</c:v>
                </c:pt>
                <c:pt idx="133">
                  <c:v>233</c:v>
                </c:pt>
                <c:pt idx="134">
                  <c:v>234</c:v>
                </c:pt>
                <c:pt idx="135">
                  <c:v>235</c:v>
                </c:pt>
                <c:pt idx="136">
                  <c:v>236</c:v>
                </c:pt>
                <c:pt idx="137">
                  <c:v>237</c:v>
                </c:pt>
                <c:pt idx="138">
                  <c:v>238</c:v>
                </c:pt>
                <c:pt idx="139">
                  <c:v>239</c:v>
                </c:pt>
                <c:pt idx="140">
                  <c:v>240</c:v>
                </c:pt>
                <c:pt idx="141">
                  <c:v>241</c:v>
                </c:pt>
                <c:pt idx="142">
                  <c:v>242</c:v>
                </c:pt>
                <c:pt idx="143">
                  <c:v>243</c:v>
                </c:pt>
                <c:pt idx="144">
                  <c:v>244</c:v>
                </c:pt>
                <c:pt idx="145">
                  <c:v>245</c:v>
                </c:pt>
                <c:pt idx="146">
                  <c:v>246</c:v>
                </c:pt>
                <c:pt idx="147">
                  <c:v>247</c:v>
                </c:pt>
                <c:pt idx="148">
                  <c:v>248</c:v>
                </c:pt>
                <c:pt idx="149">
                  <c:v>249</c:v>
                </c:pt>
                <c:pt idx="150">
                  <c:v>250</c:v>
                </c:pt>
                <c:pt idx="151">
                  <c:v>251</c:v>
                </c:pt>
                <c:pt idx="152">
                  <c:v>252</c:v>
                </c:pt>
                <c:pt idx="153">
                  <c:v>253</c:v>
                </c:pt>
                <c:pt idx="154">
                  <c:v>254</c:v>
                </c:pt>
                <c:pt idx="155">
                  <c:v>255</c:v>
                </c:pt>
                <c:pt idx="156">
                  <c:v>256</c:v>
                </c:pt>
                <c:pt idx="157">
                  <c:v>257</c:v>
                </c:pt>
                <c:pt idx="158">
                  <c:v>258</c:v>
                </c:pt>
                <c:pt idx="159">
                  <c:v>259</c:v>
                </c:pt>
                <c:pt idx="160">
                  <c:v>260</c:v>
                </c:pt>
                <c:pt idx="161">
                  <c:v>261</c:v>
                </c:pt>
                <c:pt idx="162">
                  <c:v>262</c:v>
                </c:pt>
                <c:pt idx="163">
                  <c:v>263</c:v>
                </c:pt>
                <c:pt idx="164">
                  <c:v>264</c:v>
                </c:pt>
                <c:pt idx="165">
                  <c:v>265</c:v>
                </c:pt>
                <c:pt idx="166">
                  <c:v>266</c:v>
                </c:pt>
                <c:pt idx="167">
                  <c:v>267</c:v>
                </c:pt>
                <c:pt idx="168">
                  <c:v>268</c:v>
                </c:pt>
                <c:pt idx="169">
                  <c:v>269</c:v>
                </c:pt>
                <c:pt idx="170">
                  <c:v>270</c:v>
                </c:pt>
                <c:pt idx="171">
                  <c:v>271</c:v>
                </c:pt>
                <c:pt idx="172">
                  <c:v>272</c:v>
                </c:pt>
                <c:pt idx="173">
                  <c:v>273</c:v>
                </c:pt>
                <c:pt idx="174">
                  <c:v>274</c:v>
                </c:pt>
                <c:pt idx="175">
                  <c:v>275</c:v>
                </c:pt>
                <c:pt idx="176">
                  <c:v>276</c:v>
                </c:pt>
                <c:pt idx="177">
                  <c:v>277</c:v>
                </c:pt>
                <c:pt idx="178">
                  <c:v>278</c:v>
                </c:pt>
                <c:pt idx="179">
                  <c:v>279</c:v>
                </c:pt>
                <c:pt idx="180">
                  <c:v>280</c:v>
                </c:pt>
                <c:pt idx="181">
                  <c:v>281</c:v>
                </c:pt>
                <c:pt idx="182">
                  <c:v>282</c:v>
                </c:pt>
                <c:pt idx="183">
                  <c:v>283</c:v>
                </c:pt>
                <c:pt idx="184">
                  <c:v>284</c:v>
                </c:pt>
                <c:pt idx="185">
                  <c:v>285</c:v>
                </c:pt>
                <c:pt idx="186">
                  <c:v>286</c:v>
                </c:pt>
                <c:pt idx="187">
                  <c:v>287</c:v>
                </c:pt>
                <c:pt idx="188">
                  <c:v>288</c:v>
                </c:pt>
                <c:pt idx="189">
                  <c:v>289</c:v>
                </c:pt>
                <c:pt idx="190">
                  <c:v>290</c:v>
                </c:pt>
                <c:pt idx="191">
                  <c:v>291</c:v>
                </c:pt>
                <c:pt idx="192">
                  <c:v>292</c:v>
                </c:pt>
                <c:pt idx="193">
                  <c:v>293</c:v>
                </c:pt>
                <c:pt idx="194">
                  <c:v>294</c:v>
                </c:pt>
                <c:pt idx="195">
                  <c:v>295</c:v>
                </c:pt>
                <c:pt idx="196">
                  <c:v>296</c:v>
                </c:pt>
                <c:pt idx="197">
                  <c:v>297</c:v>
                </c:pt>
                <c:pt idx="198">
                  <c:v>298</c:v>
                </c:pt>
                <c:pt idx="199">
                  <c:v>299</c:v>
                </c:pt>
                <c:pt idx="200">
                  <c:v>300</c:v>
                </c:pt>
                <c:pt idx="201">
                  <c:v>301</c:v>
                </c:pt>
                <c:pt idx="202">
                  <c:v>302</c:v>
                </c:pt>
                <c:pt idx="203">
                  <c:v>303</c:v>
                </c:pt>
                <c:pt idx="204">
                  <c:v>304</c:v>
                </c:pt>
                <c:pt idx="205">
                  <c:v>305</c:v>
                </c:pt>
                <c:pt idx="206">
                  <c:v>306</c:v>
                </c:pt>
                <c:pt idx="207">
                  <c:v>307</c:v>
                </c:pt>
                <c:pt idx="208">
                  <c:v>308</c:v>
                </c:pt>
                <c:pt idx="209">
                  <c:v>309</c:v>
                </c:pt>
                <c:pt idx="210">
                  <c:v>310</c:v>
                </c:pt>
                <c:pt idx="211">
                  <c:v>311</c:v>
                </c:pt>
                <c:pt idx="212">
                  <c:v>312</c:v>
                </c:pt>
                <c:pt idx="213">
                  <c:v>313</c:v>
                </c:pt>
                <c:pt idx="214">
                  <c:v>314</c:v>
                </c:pt>
                <c:pt idx="215">
                  <c:v>315</c:v>
                </c:pt>
                <c:pt idx="216">
                  <c:v>316</c:v>
                </c:pt>
                <c:pt idx="217">
                  <c:v>317</c:v>
                </c:pt>
                <c:pt idx="218">
                  <c:v>318</c:v>
                </c:pt>
                <c:pt idx="219">
                  <c:v>319</c:v>
                </c:pt>
                <c:pt idx="220">
                  <c:v>320</c:v>
                </c:pt>
                <c:pt idx="221">
                  <c:v>321</c:v>
                </c:pt>
                <c:pt idx="222">
                  <c:v>322</c:v>
                </c:pt>
                <c:pt idx="223">
                  <c:v>323</c:v>
                </c:pt>
                <c:pt idx="224">
                  <c:v>324</c:v>
                </c:pt>
                <c:pt idx="225">
                  <c:v>325</c:v>
                </c:pt>
                <c:pt idx="226">
                  <c:v>326</c:v>
                </c:pt>
                <c:pt idx="227">
                  <c:v>327</c:v>
                </c:pt>
                <c:pt idx="228">
                  <c:v>328</c:v>
                </c:pt>
                <c:pt idx="229">
                  <c:v>329</c:v>
                </c:pt>
                <c:pt idx="230">
                  <c:v>330</c:v>
                </c:pt>
                <c:pt idx="231">
                  <c:v>331</c:v>
                </c:pt>
                <c:pt idx="232">
                  <c:v>332</c:v>
                </c:pt>
                <c:pt idx="233">
                  <c:v>333</c:v>
                </c:pt>
                <c:pt idx="234">
                  <c:v>334</c:v>
                </c:pt>
                <c:pt idx="235">
                  <c:v>335</c:v>
                </c:pt>
                <c:pt idx="236">
                  <c:v>336</c:v>
                </c:pt>
                <c:pt idx="237">
                  <c:v>337</c:v>
                </c:pt>
                <c:pt idx="238">
                  <c:v>338</c:v>
                </c:pt>
                <c:pt idx="239">
                  <c:v>339</c:v>
                </c:pt>
                <c:pt idx="240">
                  <c:v>340</c:v>
                </c:pt>
                <c:pt idx="241">
                  <c:v>341</c:v>
                </c:pt>
                <c:pt idx="242">
                  <c:v>342</c:v>
                </c:pt>
                <c:pt idx="243">
                  <c:v>343</c:v>
                </c:pt>
                <c:pt idx="244">
                  <c:v>344</c:v>
                </c:pt>
                <c:pt idx="245">
                  <c:v>345</c:v>
                </c:pt>
                <c:pt idx="246">
                  <c:v>346</c:v>
                </c:pt>
                <c:pt idx="247">
                  <c:v>347</c:v>
                </c:pt>
                <c:pt idx="248">
                  <c:v>348</c:v>
                </c:pt>
                <c:pt idx="249">
                  <c:v>349</c:v>
                </c:pt>
                <c:pt idx="250">
                  <c:v>350</c:v>
                </c:pt>
                <c:pt idx="251">
                  <c:v>351</c:v>
                </c:pt>
                <c:pt idx="252">
                  <c:v>352</c:v>
                </c:pt>
                <c:pt idx="253">
                  <c:v>353</c:v>
                </c:pt>
                <c:pt idx="254">
                  <c:v>354</c:v>
                </c:pt>
                <c:pt idx="255">
                  <c:v>355</c:v>
                </c:pt>
                <c:pt idx="256">
                  <c:v>356</c:v>
                </c:pt>
                <c:pt idx="257">
                  <c:v>357</c:v>
                </c:pt>
                <c:pt idx="258">
                  <c:v>358</c:v>
                </c:pt>
                <c:pt idx="259">
                  <c:v>359</c:v>
                </c:pt>
                <c:pt idx="260">
                  <c:v>360</c:v>
                </c:pt>
                <c:pt idx="261">
                  <c:v>361</c:v>
                </c:pt>
                <c:pt idx="262">
                  <c:v>362</c:v>
                </c:pt>
                <c:pt idx="263">
                  <c:v>363</c:v>
                </c:pt>
                <c:pt idx="264">
                  <c:v>364</c:v>
                </c:pt>
                <c:pt idx="265">
                  <c:v>365</c:v>
                </c:pt>
                <c:pt idx="266">
                  <c:v>366</c:v>
                </c:pt>
                <c:pt idx="267">
                  <c:v>367</c:v>
                </c:pt>
                <c:pt idx="268">
                  <c:v>368</c:v>
                </c:pt>
                <c:pt idx="269">
                  <c:v>369</c:v>
                </c:pt>
                <c:pt idx="270">
                  <c:v>370</c:v>
                </c:pt>
                <c:pt idx="271">
                  <c:v>371</c:v>
                </c:pt>
                <c:pt idx="272">
                  <c:v>372</c:v>
                </c:pt>
                <c:pt idx="273">
                  <c:v>373</c:v>
                </c:pt>
                <c:pt idx="274">
                  <c:v>374</c:v>
                </c:pt>
                <c:pt idx="275">
                  <c:v>375</c:v>
                </c:pt>
                <c:pt idx="276">
                  <c:v>376</c:v>
                </c:pt>
                <c:pt idx="277">
                  <c:v>377</c:v>
                </c:pt>
                <c:pt idx="278">
                  <c:v>378</c:v>
                </c:pt>
                <c:pt idx="279">
                  <c:v>379</c:v>
                </c:pt>
                <c:pt idx="280">
                  <c:v>380</c:v>
                </c:pt>
                <c:pt idx="281">
                  <c:v>381</c:v>
                </c:pt>
                <c:pt idx="282">
                  <c:v>382</c:v>
                </c:pt>
                <c:pt idx="283">
                  <c:v>383</c:v>
                </c:pt>
                <c:pt idx="284">
                  <c:v>384</c:v>
                </c:pt>
                <c:pt idx="285">
                  <c:v>385</c:v>
                </c:pt>
                <c:pt idx="286">
                  <c:v>386</c:v>
                </c:pt>
                <c:pt idx="287">
                  <c:v>387</c:v>
                </c:pt>
                <c:pt idx="288">
                  <c:v>388</c:v>
                </c:pt>
                <c:pt idx="289">
                  <c:v>389</c:v>
                </c:pt>
                <c:pt idx="290">
                  <c:v>390</c:v>
                </c:pt>
                <c:pt idx="291">
                  <c:v>391</c:v>
                </c:pt>
                <c:pt idx="292">
                  <c:v>392</c:v>
                </c:pt>
                <c:pt idx="293">
                  <c:v>393</c:v>
                </c:pt>
                <c:pt idx="294">
                  <c:v>394</c:v>
                </c:pt>
                <c:pt idx="295">
                  <c:v>395</c:v>
                </c:pt>
                <c:pt idx="296">
                  <c:v>396</c:v>
                </c:pt>
                <c:pt idx="297">
                  <c:v>397</c:v>
                </c:pt>
                <c:pt idx="298">
                  <c:v>398</c:v>
                </c:pt>
                <c:pt idx="299">
                  <c:v>399</c:v>
                </c:pt>
                <c:pt idx="300">
                  <c:v>400</c:v>
                </c:pt>
                <c:pt idx="301">
                  <c:v>401</c:v>
                </c:pt>
                <c:pt idx="302">
                  <c:v>402</c:v>
                </c:pt>
                <c:pt idx="303">
                  <c:v>403</c:v>
                </c:pt>
                <c:pt idx="304">
                  <c:v>404</c:v>
                </c:pt>
                <c:pt idx="305">
                  <c:v>405</c:v>
                </c:pt>
                <c:pt idx="306">
                  <c:v>406</c:v>
                </c:pt>
                <c:pt idx="307">
                  <c:v>407</c:v>
                </c:pt>
                <c:pt idx="308">
                  <c:v>408</c:v>
                </c:pt>
                <c:pt idx="309">
                  <c:v>409</c:v>
                </c:pt>
                <c:pt idx="310">
                  <c:v>410</c:v>
                </c:pt>
                <c:pt idx="311">
                  <c:v>411</c:v>
                </c:pt>
                <c:pt idx="312">
                  <c:v>412</c:v>
                </c:pt>
                <c:pt idx="313">
                  <c:v>413</c:v>
                </c:pt>
                <c:pt idx="314">
                  <c:v>414</c:v>
                </c:pt>
                <c:pt idx="315">
                  <c:v>415</c:v>
                </c:pt>
                <c:pt idx="316">
                  <c:v>416</c:v>
                </c:pt>
                <c:pt idx="317">
                  <c:v>417</c:v>
                </c:pt>
                <c:pt idx="318">
                  <c:v>418</c:v>
                </c:pt>
                <c:pt idx="319">
                  <c:v>419</c:v>
                </c:pt>
                <c:pt idx="320">
                  <c:v>420</c:v>
                </c:pt>
                <c:pt idx="321">
                  <c:v>421</c:v>
                </c:pt>
                <c:pt idx="322">
                  <c:v>422</c:v>
                </c:pt>
                <c:pt idx="323">
                  <c:v>423</c:v>
                </c:pt>
                <c:pt idx="324">
                  <c:v>424</c:v>
                </c:pt>
                <c:pt idx="325">
                  <c:v>425</c:v>
                </c:pt>
                <c:pt idx="326">
                  <c:v>426</c:v>
                </c:pt>
                <c:pt idx="327">
                  <c:v>427</c:v>
                </c:pt>
                <c:pt idx="328">
                  <c:v>428</c:v>
                </c:pt>
                <c:pt idx="329">
                  <c:v>429</c:v>
                </c:pt>
                <c:pt idx="330">
                  <c:v>430</c:v>
                </c:pt>
                <c:pt idx="331">
                  <c:v>431</c:v>
                </c:pt>
                <c:pt idx="332">
                  <c:v>432</c:v>
                </c:pt>
                <c:pt idx="333">
                  <c:v>433</c:v>
                </c:pt>
                <c:pt idx="334">
                  <c:v>434</c:v>
                </c:pt>
                <c:pt idx="335">
                  <c:v>435</c:v>
                </c:pt>
                <c:pt idx="336">
                  <c:v>436</c:v>
                </c:pt>
                <c:pt idx="337">
                  <c:v>437</c:v>
                </c:pt>
                <c:pt idx="338">
                  <c:v>438</c:v>
                </c:pt>
                <c:pt idx="339">
                  <c:v>439</c:v>
                </c:pt>
                <c:pt idx="340">
                  <c:v>440</c:v>
                </c:pt>
                <c:pt idx="341">
                  <c:v>441</c:v>
                </c:pt>
                <c:pt idx="342">
                  <c:v>442</c:v>
                </c:pt>
                <c:pt idx="343">
                  <c:v>443</c:v>
                </c:pt>
                <c:pt idx="344">
                  <c:v>444</c:v>
                </c:pt>
                <c:pt idx="345">
                  <c:v>445</c:v>
                </c:pt>
                <c:pt idx="346">
                  <c:v>446</c:v>
                </c:pt>
                <c:pt idx="347">
                  <c:v>447</c:v>
                </c:pt>
                <c:pt idx="348">
                  <c:v>448</c:v>
                </c:pt>
                <c:pt idx="349">
                  <c:v>449</c:v>
                </c:pt>
                <c:pt idx="350">
                  <c:v>450</c:v>
                </c:pt>
                <c:pt idx="351">
                  <c:v>451</c:v>
                </c:pt>
                <c:pt idx="352">
                  <c:v>452</c:v>
                </c:pt>
                <c:pt idx="353">
                  <c:v>453</c:v>
                </c:pt>
                <c:pt idx="354">
                  <c:v>454</c:v>
                </c:pt>
                <c:pt idx="355">
                  <c:v>455</c:v>
                </c:pt>
                <c:pt idx="356">
                  <c:v>456</c:v>
                </c:pt>
                <c:pt idx="357">
                  <c:v>457</c:v>
                </c:pt>
                <c:pt idx="358">
                  <c:v>458</c:v>
                </c:pt>
                <c:pt idx="359">
                  <c:v>459</c:v>
                </c:pt>
                <c:pt idx="360">
                  <c:v>460</c:v>
                </c:pt>
                <c:pt idx="361">
                  <c:v>461</c:v>
                </c:pt>
                <c:pt idx="362">
                  <c:v>462</c:v>
                </c:pt>
                <c:pt idx="363">
                  <c:v>463</c:v>
                </c:pt>
                <c:pt idx="364">
                  <c:v>464</c:v>
                </c:pt>
                <c:pt idx="365">
                  <c:v>465</c:v>
                </c:pt>
                <c:pt idx="366">
                  <c:v>466</c:v>
                </c:pt>
                <c:pt idx="367">
                  <c:v>467</c:v>
                </c:pt>
                <c:pt idx="368">
                  <c:v>468</c:v>
                </c:pt>
                <c:pt idx="369">
                  <c:v>469</c:v>
                </c:pt>
                <c:pt idx="370">
                  <c:v>470</c:v>
                </c:pt>
                <c:pt idx="371">
                  <c:v>471</c:v>
                </c:pt>
                <c:pt idx="372">
                  <c:v>472</c:v>
                </c:pt>
                <c:pt idx="373">
                  <c:v>473</c:v>
                </c:pt>
                <c:pt idx="374">
                  <c:v>474</c:v>
                </c:pt>
                <c:pt idx="375">
                  <c:v>475</c:v>
                </c:pt>
                <c:pt idx="376">
                  <c:v>476</c:v>
                </c:pt>
                <c:pt idx="377">
                  <c:v>477</c:v>
                </c:pt>
                <c:pt idx="378">
                  <c:v>478</c:v>
                </c:pt>
                <c:pt idx="379">
                  <c:v>479</c:v>
                </c:pt>
                <c:pt idx="380">
                  <c:v>480</c:v>
                </c:pt>
                <c:pt idx="381">
                  <c:v>481</c:v>
                </c:pt>
                <c:pt idx="382">
                  <c:v>482</c:v>
                </c:pt>
                <c:pt idx="383">
                  <c:v>483</c:v>
                </c:pt>
                <c:pt idx="384">
                  <c:v>484</c:v>
                </c:pt>
                <c:pt idx="385">
                  <c:v>485</c:v>
                </c:pt>
                <c:pt idx="386">
                  <c:v>486</c:v>
                </c:pt>
                <c:pt idx="387">
                  <c:v>487</c:v>
                </c:pt>
                <c:pt idx="388">
                  <c:v>488</c:v>
                </c:pt>
                <c:pt idx="389">
                  <c:v>489</c:v>
                </c:pt>
                <c:pt idx="390">
                  <c:v>490</c:v>
                </c:pt>
                <c:pt idx="391">
                  <c:v>491</c:v>
                </c:pt>
                <c:pt idx="392">
                  <c:v>492</c:v>
                </c:pt>
                <c:pt idx="393">
                  <c:v>493</c:v>
                </c:pt>
                <c:pt idx="394">
                  <c:v>494</c:v>
                </c:pt>
                <c:pt idx="395">
                  <c:v>495</c:v>
                </c:pt>
                <c:pt idx="396">
                  <c:v>496</c:v>
                </c:pt>
                <c:pt idx="397">
                  <c:v>497</c:v>
                </c:pt>
                <c:pt idx="398">
                  <c:v>498</c:v>
                </c:pt>
                <c:pt idx="399">
                  <c:v>499</c:v>
                </c:pt>
                <c:pt idx="400">
                  <c:v>500</c:v>
                </c:pt>
                <c:pt idx="401">
                  <c:v>501</c:v>
                </c:pt>
                <c:pt idx="402">
                  <c:v>502</c:v>
                </c:pt>
                <c:pt idx="403">
                  <c:v>503</c:v>
                </c:pt>
                <c:pt idx="404">
                  <c:v>504</c:v>
                </c:pt>
                <c:pt idx="405">
                  <c:v>505</c:v>
                </c:pt>
                <c:pt idx="406">
                  <c:v>506</c:v>
                </c:pt>
                <c:pt idx="407">
                  <c:v>507</c:v>
                </c:pt>
                <c:pt idx="408">
                  <c:v>508</c:v>
                </c:pt>
                <c:pt idx="409">
                  <c:v>509</c:v>
                </c:pt>
                <c:pt idx="410">
                  <c:v>510</c:v>
                </c:pt>
                <c:pt idx="411">
                  <c:v>511</c:v>
                </c:pt>
                <c:pt idx="412">
                  <c:v>512</c:v>
                </c:pt>
                <c:pt idx="413">
                  <c:v>513</c:v>
                </c:pt>
                <c:pt idx="414">
                  <c:v>514</c:v>
                </c:pt>
                <c:pt idx="415">
                  <c:v>515</c:v>
                </c:pt>
                <c:pt idx="416">
                  <c:v>516</c:v>
                </c:pt>
                <c:pt idx="417">
                  <c:v>517</c:v>
                </c:pt>
                <c:pt idx="418">
                  <c:v>518</c:v>
                </c:pt>
                <c:pt idx="419">
                  <c:v>519</c:v>
                </c:pt>
                <c:pt idx="420">
                  <c:v>520</c:v>
                </c:pt>
                <c:pt idx="421">
                  <c:v>521</c:v>
                </c:pt>
                <c:pt idx="422">
                  <c:v>522</c:v>
                </c:pt>
                <c:pt idx="423">
                  <c:v>523</c:v>
                </c:pt>
                <c:pt idx="424">
                  <c:v>524</c:v>
                </c:pt>
                <c:pt idx="425">
                  <c:v>525</c:v>
                </c:pt>
                <c:pt idx="426">
                  <c:v>526</c:v>
                </c:pt>
                <c:pt idx="427">
                  <c:v>527</c:v>
                </c:pt>
                <c:pt idx="428">
                  <c:v>528</c:v>
                </c:pt>
                <c:pt idx="429">
                  <c:v>529</c:v>
                </c:pt>
                <c:pt idx="430">
                  <c:v>530</c:v>
                </c:pt>
                <c:pt idx="431">
                  <c:v>531</c:v>
                </c:pt>
                <c:pt idx="432">
                  <c:v>532</c:v>
                </c:pt>
                <c:pt idx="433">
                  <c:v>533</c:v>
                </c:pt>
                <c:pt idx="434">
                  <c:v>534</c:v>
                </c:pt>
                <c:pt idx="435">
                  <c:v>535</c:v>
                </c:pt>
                <c:pt idx="436">
                  <c:v>536</c:v>
                </c:pt>
                <c:pt idx="437">
                  <c:v>537</c:v>
                </c:pt>
                <c:pt idx="438">
                  <c:v>538</c:v>
                </c:pt>
                <c:pt idx="439">
                  <c:v>539</c:v>
                </c:pt>
                <c:pt idx="440">
                  <c:v>540</c:v>
                </c:pt>
                <c:pt idx="441">
                  <c:v>541</c:v>
                </c:pt>
                <c:pt idx="442">
                  <c:v>542</c:v>
                </c:pt>
                <c:pt idx="443">
                  <c:v>543</c:v>
                </c:pt>
                <c:pt idx="444">
                  <c:v>544</c:v>
                </c:pt>
                <c:pt idx="445">
                  <c:v>545</c:v>
                </c:pt>
                <c:pt idx="446">
                  <c:v>546</c:v>
                </c:pt>
                <c:pt idx="447">
                  <c:v>547</c:v>
                </c:pt>
                <c:pt idx="448">
                  <c:v>548</c:v>
                </c:pt>
                <c:pt idx="449">
                  <c:v>549</c:v>
                </c:pt>
                <c:pt idx="450">
                  <c:v>550</c:v>
                </c:pt>
                <c:pt idx="451">
                  <c:v>551</c:v>
                </c:pt>
                <c:pt idx="452">
                  <c:v>552</c:v>
                </c:pt>
                <c:pt idx="453">
                  <c:v>553</c:v>
                </c:pt>
                <c:pt idx="454">
                  <c:v>554</c:v>
                </c:pt>
                <c:pt idx="455">
                  <c:v>555</c:v>
                </c:pt>
                <c:pt idx="456">
                  <c:v>556</c:v>
                </c:pt>
                <c:pt idx="457">
                  <c:v>557</c:v>
                </c:pt>
                <c:pt idx="458">
                  <c:v>558</c:v>
                </c:pt>
                <c:pt idx="459">
                  <c:v>559</c:v>
                </c:pt>
                <c:pt idx="460">
                  <c:v>560</c:v>
                </c:pt>
                <c:pt idx="461">
                  <c:v>561</c:v>
                </c:pt>
                <c:pt idx="462">
                  <c:v>562</c:v>
                </c:pt>
                <c:pt idx="463">
                  <c:v>563</c:v>
                </c:pt>
                <c:pt idx="464">
                  <c:v>564</c:v>
                </c:pt>
                <c:pt idx="465">
                  <c:v>565</c:v>
                </c:pt>
                <c:pt idx="466">
                  <c:v>566</c:v>
                </c:pt>
                <c:pt idx="467">
                  <c:v>567</c:v>
                </c:pt>
                <c:pt idx="468">
                  <c:v>568</c:v>
                </c:pt>
                <c:pt idx="469">
                  <c:v>569</c:v>
                </c:pt>
                <c:pt idx="470">
                  <c:v>570</c:v>
                </c:pt>
                <c:pt idx="471">
                  <c:v>571</c:v>
                </c:pt>
                <c:pt idx="472">
                  <c:v>572</c:v>
                </c:pt>
                <c:pt idx="473">
                  <c:v>573</c:v>
                </c:pt>
                <c:pt idx="474">
                  <c:v>574</c:v>
                </c:pt>
                <c:pt idx="475">
                  <c:v>575</c:v>
                </c:pt>
                <c:pt idx="476">
                  <c:v>576</c:v>
                </c:pt>
                <c:pt idx="477">
                  <c:v>577</c:v>
                </c:pt>
                <c:pt idx="478">
                  <c:v>578</c:v>
                </c:pt>
                <c:pt idx="479">
                  <c:v>579</c:v>
                </c:pt>
                <c:pt idx="480">
                  <c:v>580</c:v>
                </c:pt>
                <c:pt idx="481">
                  <c:v>581</c:v>
                </c:pt>
                <c:pt idx="482">
                  <c:v>582</c:v>
                </c:pt>
                <c:pt idx="483">
                  <c:v>583</c:v>
                </c:pt>
                <c:pt idx="484">
                  <c:v>584</c:v>
                </c:pt>
                <c:pt idx="485">
                  <c:v>585</c:v>
                </c:pt>
                <c:pt idx="486">
                  <c:v>586</c:v>
                </c:pt>
                <c:pt idx="487">
                  <c:v>587</c:v>
                </c:pt>
                <c:pt idx="488">
                  <c:v>588</c:v>
                </c:pt>
                <c:pt idx="489">
                  <c:v>589</c:v>
                </c:pt>
                <c:pt idx="490">
                  <c:v>590</c:v>
                </c:pt>
                <c:pt idx="491">
                  <c:v>591</c:v>
                </c:pt>
                <c:pt idx="492">
                  <c:v>592</c:v>
                </c:pt>
                <c:pt idx="493">
                  <c:v>593</c:v>
                </c:pt>
                <c:pt idx="494">
                  <c:v>594</c:v>
                </c:pt>
                <c:pt idx="495">
                  <c:v>595</c:v>
                </c:pt>
                <c:pt idx="496">
                  <c:v>596</c:v>
                </c:pt>
                <c:pt idx="497">
                  <c:v>597</c:v>
                </c:pt>
                <c:pt idx="498">
                  <c:v>598</c:v>
                </c:pt>
                <c:pt idx="499">
                  <c:v>599</c:v>
                </c:pt>
                <c:pt idx="500">
                  <c:v>600</c:v>
                </c:pt>
                <c:pt idx="501">
                  <c:v>601</c:v>
                </c:pt>
                <c:pt idx="502">
                  <c:v>602</c:v>
                </c:pt>
                <c:pt idx="503">
                  <c:v>603</c:v>
                </c:pt>
                <c:pt idx="504">
                  <c:v>604</c:v>
                </c:pt>
                <c:pt idx="505">
                  <c:v>605</c:v>
                </c:pt>
                <c:pt idx="506">
                  <c:v>606</c:v>
                </c:pt>
                <c:pt idx="507">
                  <c:v>607</c:v>
                </c:pt>
                <c:pt idx="508">
                  <c:v>608</c:v>
                </c:pt>
                <c:pt idx="509">
                  <c:v>609</c:v>
                </c:pt>
                <c:pt idx="510">
                  <c:v>610</c:v>
                </c:pt>
                <c:pt idx="511">
                  <c:v>611</c:v>
                </c:pt>
                <c:pt idx="512">
                  <c:v>612</c:v>
                </c:pt>
                <c:pt idx="513">
                  <c:v>613</c:v>
                </c:pt>
                <c:pt idx="514">
                  <c:v>614</c:v>
                </c:pt>
                <c:pt idx="515">
                  <c:v>615</c:v>
                </c:pt>
                <c:pt idx="516">
                  <c:v>616</c:v>
                </c:pt>
                <c:pt idx="517">
                  <c:v>617</c:v>
                </c:pt>
                <c:pt idx="518">
                  <c:v>618</c:v>
                </c:pt>
                <c:pt idx="519">
                  <c:v>619</c:v>
                </c:pt>
                <c:pt idx="520">
                  <c:v>620</c:v>
                </c:pt>
                <c:pt idx="521">
                  <c:v>621</c:v>
                </c:pt>
                <c:pt idx="522">
                  <c:v>622</c:v>
                </c:pt>
                <c:pt idx="523">
                  <c:v>623</c:v>
                </c:pt>
                <c:pt idx="524">
                  <c:v>624</c:v>
                </c:pt>
                <c:pt idx="525">
                  <c:v>625</c:v>
                </c:pt>
                <c:pt idx="526">
                  <c:v>626</c:v>
                </c:pt>
                <c:pt idx="527">
                  <c:v>627</c:v>
                </c:pt>
                <c:pt idx="528">
                  <c:v>628</c:v>
                </c:pt>
                <c:pt idx="529">
                  <c:v>629</c:v>
                </c:pt>
                <c:pt idx="530">
                  <c:v>630</c:v>
                </c:pt>
                <c:pt idx="531">
                  <c:v>631</c:v>
                </c:pt>
                <c:pt idx="532">
                  <c:v>632</c:v>
                </c:pt>
                <c:pt idx="533">
                  <c:v>633</c:v>
                </c:pt>
                <c:pt idx="534">
                  <c:v>634</c:v>
                </c:pt>
                <c:pt idx="535">
                  <c:v>635</c:v>
                </c:pt>
                <c:pt idx="536">
                  <c:v>636</c:v>
                </c:pt>
                <c:pt idx="537">
                  <c:v>637</c:v>
                </c:pt>
                <c:pt idx="538">
                  <c:v>638</c:v>
                </c:pt>
                <c:pt idx="539">
                  <c:v>639</c:v>
                </c:pt>
                <c:pt idx="540">
                  <c:v>640</c:v>
                </c:pt>
                <c:pt idx="541">
                  <c:v>641</c:v>
                </c:pt>
                <c:pt idx="542">
                  <c:v>642</c:v>
                </c:pt>
                <c:pt idx="543">
                  <c:v>643</c:v>
                </c:pt>
                <c:pt idx="544">
                  <c:v>644</c:v>
                </c:pt>
                <c:pt idx="545">
                  <c:v>645</c:v>
                </c:pt>
                <c:pt idx="546">
                  <c:v>646</c:v>
                </c:pt>
                <c:pt idx="547">
                  <c:v>647</c:v>
                </c:pt>
                <c:pt idx="548">
                  <c:v>648</c:v>
                </c:pt>
                <c:pt idx="549">
                  <c:v>649</c:v>
                </c:pt>
                <c:pt idx="550">
                  <c:v>650</c:v>
                </c:pt>
                <c:pt idx="551">
                  <c:v>651</c:v>
                </c:pt>
                <c:pt idx="552">
                  <c:v>652</c:v>
                </c:pt>
                <c:pt idx="553">
                  <c:v>653</c:v>
                </c:pt>
                <c:pt idx="554">
                  <c:v>654</c:v>
                </c:pt>
                <c:pt idx="555">
                  <c:v>655</c:v>
                </c:pt>
                <c:pt idx="556">
                  <c:v>656</c:v>
                </c:pt>
                <c:pt idx="557">
                  <c:v>657</c:v>
                </c:pt>
                <c:pt idx="558">
                  <c:v>658</c:v>
                </c:pt>
                <c:pt idx="559">
                  <c:v>659</c:v>
                </c:pt>
                <c:pt idx="560">
                  <c:v>660</c:v>
                </c:pt>
                <c:pt idx="561">
                  <c:v>661</c:v>
                </c:pt>
                <c:pt idx="562">
                  <c:v>662</c:v>
                </c:pt>
                <c:pt idx="563">
                  <c:v>663</c:v>
                </c:pt>
                <c:pt idx="564">
                  <c:v>664</c:v>
                </c:pt>
                <c:pt idx="565">
                  <c:v>665</c:v>
                </c:pt>
                <c:pt idx="566">
                  <c:v>666</c:v>
                </c:pt>
                <c:pt idx="567">
                  <c:v>667</c:v>
                </c:pt>
                <c:pt idx="568">
                  <c:v>668</c:v>
                </c:pt>
                <c:pt idx="569">
                  <c:v>669</c:v>
                </c:pt>
                <c:pt idx="570">
                  <c:v>670</c:v>
                </c:pt>
                <c:pt idx="571">
                  <c:v>671</c:v>
                </c:pt>
                <c:pt idx="572">
                  <c:v>672</c:v>
                </c:pt>
                <c:pt idx="573">
                  <c:v>673</c:v>
                </c:pt>
                <c:pt idx="574">
                  <c:v>674</c:v>
                </c:pt>
                <c:pt idx="575">
                  <c:v>675</c:v>
                </c:pt>
                <c:pt idx="576">
                  <c:v>676</c:v>
                </c:pt>
                <c:pt idx="577">
                  <c:v>677</c:v>
                </c:pt>
                <c:pt idx="578">
                  <c:v>678</c:v>
                </c:pt>
                <c:pt idx="579">
                  <c:v>679</c:v>
                </c:pt>
                <c:pt idx="580">
                  <c:v>680</c:v>
                </c:pt>
                <c:pt idx="581">
                  <c:v>681</c:v>
                </c:pt>
                <c:pt idx="582">
                  <c:v>682</c:v>
                </c:pt>
                <c:pt idx="583">
                  <c:v>683</c:v>
                </c:pt>
                <c:pt idx="584">
                  <c:v>684</c:v>
                </c:pt>
                <c:pt idx="585">
                  <c:v>685</c:v>
                </c:pt>
                <c:pt idx="586">
                  <c:v>686</c:v>
                </c:pt>
                <c:pt idx="587">
                  <c:v>687</c:v>
                </c:pt>
                <c:pt idx="588">
                  <c:v>688</c:v>
                </c:pt>
                <c:pt idx="589">
                  <c:v>689</c:v>
                </c:pt>
                <c:pt idx="590">
                  <c:v>690</c:v>
                </c:pt>
                <c:pt idx="591">
                  <c:v>691</c:v>
                </c:pt>
                <c:pt idx="592">
                  <c:v>692</c:v>
                </c:pt>
                <c:pt idx="593">
                  <c:v>693</c:v>
                </c:pt>
                <c:pt idx="594">
                  <c:v>694</c:v>
                </c:pt>
                <c:pt idx="595">
                  <c:v>695</c:v>
                </c:pt>
                <c:pt idx="596">
                  <c:v>696</c:v>
                </c:pt>
                <c:pt idx="597">
                  <c:v>697</c:v>
                </c:pt>
                <c:pt idx="598">
                  <c:v>698</c:v>
                </c:pt>
                <c:pt idx="599">
                  <c:v>699</c:v>
                </c:pt>
                <c:pt idx="600">
                  <c:v>700</c:v>
                </c:pt>
                <c:pt idx="601">
                  <c:v>701</c:v>
                </c:pt>
                <c:pt idx="602">
                  <c:v>702</c:v>
                </c:pt>
                <c:pt idx="603">
                  <c:v>703</c:v>
                </c:pt>
                <c:pt idx="604">
                  <c:v>704</c:v>
                </c:pt>
                <c:pt idx="605">
                  <c:v>705</c:v>
                </c:pt>
                <c:pt idx="606">
                  <c:v>706</c:v>
                </c:pt>
                <c:pt idx="607">
                  <c:v>707</c:v>
                </c:pt>
                <c:pt idx="608">
                  <c:v>708</c:v>
                </c:pt>
                <c:pt idx="609">
                  <c:v>709</c:v>
                </c:pt>
                <c:pt idx="610">
                  <c:v>710</c:v>
                </c:pt>
                <c:pt idx="611">
                  <c:v>711</c:v>
                </c:pt>
                <c:pt idx="612">
                  <c:v>712</c:v>
                </c:pt>
                <c:pt idx="613">
                  <c:v>713</c:v>
                </c:pt>
                <c:pt idx="614">
                  <c:v>714</c:v>
                </c:pt>
                <c:pt idx="615">
                  <c:v>715</c:v>
                </c:pt>
                <c:pt idx="616">
                  <c:v>716</c:v>
                </c:pt>
                <c:pt idx="617">
                  <c:v>717</c:v>
                </c:pt>
                <c:pt idx="618">
                  <c:v>718</c:v>
                </c:pt>
                <c:pt idx="619">
                  <c:v>719</c:v>
                </c:pt>
                <c:pt idx="620">
                  <c:v>720</c:v>
                </c:pt>
                <c:pt idx="621">
                  <c:v>721</c:v>
                </c:pt>
                <c:pt idx="622">
                  <c:v>722</c:v>
                </c:pt>
                <c:pt idx="623">
                  <c:v>723</c:v>
                </c:pt>
                <c:pt idx="624">
                  <c:v>724</c:v>
                </c:pt>
                <c:pt idx="625">
                  <c:v>725</c:v>
                </c:pt>
                <c:pt idx="626">
                  <c:v>726</c:v>
                </c:pt>
                <c:pt idx="627">
                  <c:v>727</c:v>
                </c:pt>
                <c:pt idx="628">
                  <c:v>728</c:v>
                </c:pt>
                <c:pt idx="629">
                  <c:v>729</c:v>
                </c:pt>
                <c:pt idx="630">
                  <c:v>730</c:v>
                </c:pt>
                <c:pt idx="631">
                  <c:v>731</c:v>
                </c:pt>
                <c:pt idx="632">
                  <c:v>732</c:v>
                </c:pt>
                <c:pt idx="633">
                  <c:v>733</c:v>
                </c:pt>
                <c:pt idx="634">
                  <c:v>734</c:v>
                </c:pt>
                <c:pt idx="635">
                  <c:v>735</c:v>
                </c:pt>
                <c:pt idx="636">
                  <c:v>736</c:v>
                </c:pt>
                <c:pt idx="637">
                  <c:v>737</c:v>
                </c:pt>
                <c:pt idx="638">
                  <c:v>738</c:v>
                </c:pt>
                <c:pt idx="639">
                  <c:v>739</c:v>
                </c:pt>
                <c:pt idx="640">
                  <c:v>740</c:v>
                </c:pt>
                <c:pt idx="641">
                  <c:v>741</c:v>
                </c:pt>
                <c:pt idx="642">
                  <c:v>742</c:v>
                </c:pt>
                <c:pt idx="643">
                  <c:v>743</c:v>
                </c:pt>
                <c:pt idx="644">
                  <c:v>744</c:v>
                </c:pt>
                <c:pt idx="645">
                  <c:v>745</c:v>
                </c:pt>
                <c:pt idx="646">
                  <c:v>746</c:v>
                </c:pt>
                <c:pt idx="647">
                  <c:v>747</c:v>
                </c:pt>
                <c:pt idx="648">
                  <c:v>748</c:v>
                </c:pt>
                <c:pt idx="649">
                  <c:v>749</c:v>
                </c:pt>
                <c:pt idx="650">
                  <c:v>750</c:v>
                </c:pt>
                <c:pt idx="651">
                  <c:v>751</c:v>
                </c:pt>
                <c:pt idx="652">
                  <c:v>752</c:v>
                </c:pt>
                <c:pt idx="653">
                  <c:v>753</c:v>
                </c:pt>
                <c:pt idx="654">
                  <c:v>754</c:v>
                </c:pt>
                <c:pt idx="655">
                  <c:v>755</c:v>
                </c:pt>
                <c:pt idx="656">
                  <c:v>756</c:v>
                </c:pt>
                <c:pt idx="657">
                  <c:v>757</c:v>
                </c:pt>
                <c:pt idx="658">
                  <c:v>758</c:v>
                </c:pt>
                <c:pt idx="659">
                  <c:v>759</c:v>
                </c:pt>
                <c:pt idx="660">
                  <c:v>760</c:v>
                </c:pt>
                <c:pt idx="661">
                  <c:v>761</c:v>
                </c:pt>
                <c:pt idx="662">
                  <c:v>762</c:v>
                </c:pt>
                <c:pt idx="663">
                  <c:v>763</c:v>
                </c:pt>
                <c:pt idx="664">
                  <c:v>764</c:v>
                </c:pt>
                <c:pt idx="665">
                  <c:v>765</c:v>
                </c:pt>
                <c:pt idx="666">
                  <c:v>766</c:v>
                </c:pt>
                <c:pt idx="667">
                  <c:v>767</c:v>
                </c:pt>
                <c:pt idx="668">
                  <c:v>768</c:v>
                </c:pt>
                <c:pt idx="669">
                  <c:v>769</c:v>
                </c:pt>
                <c:pt idx="670">
                  <c:v>770</c:v>
                </c:pt>
                <c:pt idx="671">
                  <c:v>771</c:v>
                </c:pt>
                <c:pt idx="672">
                  <c:v>772</c:v>
                </c:pt>
                <c:pt idx="673">
                  <c:v>773</c:v>
                </c:pt>
                <c:pt idx="674">
                  <c:v>774</c:v>
                </c:pt>
                <c:pt idx="675">
                  <c:v>775</c:v>
                </c:pt>
                <c:pt idx="676">
                  <c:v>776</c:v>
                </c:pt>
                <c:pt idx="677">
                  <c:v>777</c:v>
                </c:pt>
                <c:pt idx="678">
                  <c:v>778</c:v>
                </c:pt>
                <c:pt idx="679">
                  <c:v>779</c:v>
                </c:pt>
                <c:pt idx="680">
                  <c:v>780</c:v>
                </c:pt>
                <c:pt idx="681">
                  <c:v>781</c:v>
                </c:pt>
                <c:pt idx="682">
                  <c:v>782</c:v>
                </c:pt>
                <c:pt idx="683">
                  <c:v>783</c:v>
                </c:pt>
                <c:pt idx="684">
                  <c:v>784</c:v>
                </c:pt>
                <c:pt idx="685">
                  <c:v>785</c:v>
                </c:pt>
                <c:pt idx="686">
                  <c:v>786</c:v>
                </c:pt>
                <c:pt idx="687">
                  <c:v>787</c:v>
                </c:pt>
                <c:pt idx="688">
                  <c:v>788</c:v>
                </c:pt>
                <c:pt idx="689">
                  <c:v>789</c:v>
                </c:pt>
                <c:pt idx="690">
                  <c:v>790</c:v>
                </c:pt>
                <c:pt idx="691">
                  <c:v>791</c:v>
                </c:pt>
                <c:pt idx="692">
                  <c:v>792</c:v>
                </c:pt>
                <c:pt idx="693">
                  <c:v>793</c:v>
                </c:pt>
                <c:pt idx="694">
                  <c:v>794</c:v>
                </c:pt>
                <c:pt idx="695">
                  <c:v>795</c:v>
                </c:pt>
                <c:pt idx="696">
                  <c:v>796</c:v>
                </c:pt>
                <c:pt idx="697">
                  <c:v>797</c:v>
                </c:pt>
                <c:pt idx="698">
                  <c:v>798</c:v>
                </c:pt>
                <c:pt idx="699">
                  <c:v>799</c:v>
                </c:pt>
                <c:pt idx="700">
                  <c:v>800</c:v>
                </c:pt>
                <c:pt idx="701">
                  <c:v>801</c:v>
                </c:pt>
                <c:pt idx="702">
                  <c:v>802</c:v>
                </c:pt>
                <c:pt idx="703">
                  <c:v>803</c:v>
                </c:pt>
                <c:pt idx="704">
                  <c:v>804</c:v>
                </c:pt>
                <c:pt idx="705">
                  <c:v>805</c:v>
                </c:pt>
                <c:pt idx="706">
                  <c:v>806</c:v>
                </c:pt>
                <c:pt idx="707">
                  <c:v>807</c:v>
                </c:pt>
                <c:pt idx="708">
                  <c:v>808</c:v>
                </c:pt>
                <c:pt idx="709">
                  <c:v>809</c:v>
                </c:pt>
                <c:pt idx="710">
                  <c:v>810</c:v>
                </c:pt>
                <c:pt idx="711">
                  <c:v>811</c:v>
                </c:pt>
                <c:pt idx="712">
                  <c:v>812</c:v>
                </c:pt>
                <c:pt idx="713">
                  <c:v>813</c:v>
                </c:pt>
                <c:pt idx="714">
                  <c:v>814</c:v>
                </c:pt>
                <c:pt idx="715">
                  <c:v>815</c:v>
                </c:pt>
                <c:pt idx="716">
                  <c:v>816</c:v>
                </c:pt>
                <c:pt idx="717">
                  <c:v>817</c:v>
                </c:pt>
                <c:pt idx="718">
                  <c:v>818</c:v>
                </c:pt>
                <c:pt idx="719">
                  <c:v>819</c:v>
                </c:pt>
                <c:pt idx="720">
                  <c:v>820</c:v>
                </c:pt>
                <c:pt idx="721">
                  <c:v>821</c:v>
                </c:pt>
                <c:pt idx="722">
                  <c:v>822</c:v>
                </c:pt>
                <c:pt idx="723">
                  <c:v>823</c:v>
                </c:pt>
                <c:pt idx="724">
                  <c:v>824</c:v>
                </c:pt>
                <c:pt idx="725">
                  <c:v>825</c:v>
                </c:pt>
                <c:pt idx="726">
                  <c:v>826</c:v>
                </c:pt>
                <c:pt idx="727">
                  <c:v>827</c:v>
                </c:pt>
                <c:pt idx="728">
                  <c:v>828</c:v>
                </c:pt>
                <c:pt idx="729">
                  <c:v>829</c:v>
                </c:pt>
                <c:pt idx="730">
                  <c:v>830</c:v>
                </c:pt>
                <c:pt idx="731">
                  <c:v>831</c:v>
                </c:pt>
                <c:pt idx="732">
                  <c:v>832</c:v>
                </c:pt>
                <c:pt idx="733">
                  <c:v>833</c:v>
                </c:pt>
                <c:pt idx="734">
                  <c:v>834</c:v>
                </c:pt>
                <c:pt idx="735">
                  <c:v>835</c:v>
                </c:pt>
                <c:pt idx="736">
                  <c:v>836</c:v>
                </c:pt>
                <c:pt idx="737">
                  <c:v>837</c:v>
                </c:pt>
                <c:pt idx="738">
                  <c:v>838</c:v>
                </c:pt>
                <c:pt idx="739">
                  <c:v>839</c:v>
                </c:pt>
                <c:pt idx="740">
                  <c:v>840</c:v>
                </c:pt>
                <c:pt idx="741">
                  <c:v>841</c:v>
                </c:pt>
                <c:pt idx="742">
                  <c:v>842</c:v>
                </c:pt>
                <c:pt idx="743">
                  <c:v>843</c:v>
                </c:pt>
                <c:pt idx="744">
                  <c:v>844</c:v>
                </c:pt>
                <c:pt idx="745">
                  <c:v>845</c:v>
                </c:pt>
                <c:pt idx="746">
                  <c:v>846</c:v>
                </c:pt>
                <c:pt idx="747">
                  <c:v>847</c:v>
                </c:pt>
                <c:pt idx="748">
                  <c:v>848</c:v>
                </c:pt>
                <c:pt idx="749">
                  <c:v>849</c:v>
                </c:pt>
                <c:pt idx="750">
                  <c:v>850</c:v>
                </c:pt>
                <c:pt idx="751">
                  <c:v>851</c:v>
                </c:pt>
                <c:pt idx="752">
                  <c:v>852</c:v>
                </c:pt>
                <c:pt idx="753">
                  <c:v>853</c:v>
                </c:pt>
                <c:pt idx="754">
                  <c:v>854</c:v>
                </c:pt>
                <c:pt idx="755">
                  <c:v>855</c:v>
                </c:pt>
                <c:pt idx="756">
                  <c:v>856</c:v>
                </c:pt>
                <c:pt idx="757">
                  <c:v>857</c:v>
                </c:pt>
                <c:pt idx="758">
                  <c:v>858</c:v>
                </c:pt>
                <c:pt idx="759">
                  <c:v>859</c:v>
                </c:pt>
                <c:pt idx="760">
                  <c:v>860</c:v>
                </c:pt>
                <c:pt idx="761">
                  <c:v>861</c:v>
                </c:pt>
                <c:pt idx="762">
                  <c:v>862</c:v>
                </c:pt>
                <c:pt idx="763">
                  <c:v>863</c:v>
                </c:pt>
                <c:pt idx="764">
                  <c:v>864</c:v>
                </c:pt>
                <c:pt idx="765">
                  <c:v>865</c:v>
                </c:pt>
                <c:pt idx="766">
                  <c:v>866</c:v>
                </c:pt>
                <c:pt idx="767">
                  <c:v>867</c:v>
                </c:pt>
                <c:pt idx="768">
                  <c:v>868</c:v>
                </c:pt>
                <c:pt idx="769">
                  <c:v>869</c:v>
                </c:pt>
                <c:pt idx="770">
                  <c:v>870</c:v>
                </c:pt>
                <c:pt idx="771">
                  <c:v>871</c:v>
                </c:pt>
                <c:pt idx="772">
                  <c:v>872</c:v>
                </c:pt>
                <c:pt idx="773">
                  <c:v>873</c:v>
                </c:pt>
                <c:pt idx="774">
                  <c:v>874</c:v>
                </c:pt>
                <c:pt idx="775">
                  <c:v>875</c:v>
                </c:pt>
                <c:pt idx="776">
                  <c:v>876</c:v>
                </c:pt>
                <c:pt idx="777">
                  <c:v>877</c:v>
                </c:pt>
                <c:pt idx="778">
                  <c:v>878</c:v>
                </c:pt>
                <c:pt idx="779">
                  <c:v>879</c:v>
                </c:pt>
                <c:pt idx="780">
                  <c:v>880</c:v>
                </c:pt>
                <c:pt idx="781">
                  <c:v>881</c:v>
                </c:pt>
                <c:pt idx="782">
                  <c:v>882</c:v>
                </c:pt>
                <c:pt idx="783">
                  <c:v>883</c:v>
                </c:pt>
                <c:pt idx="784">
                  <c:v>884</c:v>
                </c:pt>
                <c:pt idx="785">
                  <c:v>885</c:v>
                </c:pt>
                <c:pt idx="786">
                  <c:v>886</c:v>
                </c:pt>
                <c:pt idx="787">
                  <c:v>887</c:v>
                </c:pt>
                <c:pt idx="788">
                  <c:v>888</c:v>
                </c:pt>
                <c:pt idx="789">
                  <c:v>889</c:v>
                </c:pt>
                <c:pt idx="790">
                  <c:v>890</c:v>
                </c:pt>
                <c:pt idx="791">
                  <c:v>891</c:v>
                </c:pt>
                <c:pt idx="792">
                  <c:v>892</c:v>
                </c:pt>
                <c:pt idx="793">
                  <c:v>893</c:v>
                </c:pt>
                <c:pt idx="794">
                  <c:v>894</c:v>
                </c:pt>
                <c:pt idx="795">
                  <c:v>895</c:v>
                </c:pt>
                <c:pt idx="796">
                  <c:v>896</c:v>
                </c:pt>
                <c:pt idx="797">
                  <c:v>897</c:v>
                </c:pt>
                <c:pt idx="798">
                  <c:v>898</c:v>
                </c:pt>
                <c:pt idx="799">
                  <c:v>899</c:v>
                </c:pt>
                <c:pt idx="800">
                  <c:v>900</c:v>
                </c:pt>
                <c:pt idx="801">
                  <c:v>901</c:v>
                </c:pt>
                <c:pt idx="802">
                  <c:v>902</c:v>
                </c:pt>
                <c:pt idx="803">
                  <c:v>903</c:v>
                </c:pt>
                <c:pt idx="804">
                  <c:v>904</c:v>
                </c:pt>
                <c:pt idx="805">
                  <c:v>905</c:v>
                </c:pt>
                <c:pt idx="806">
                  <c:v>906</c:v>
                </c:pt>
                <c:pt idx="807">
                  <c:v>907</c:v>
                </c:pt>
                <c:pt idx="808">
                  <c:v>908</c:v>
                </c:pt>
                <c:pt idx="809">
                  <c:v>909</c:v>
                </c:pt>
                <c:pt idx="810">
                  <c:v>910</c:v>
                </c:pt>
                <c:pt idx="811">
                  <c:v>911</c:v>
                </c:pt>
                <c:pt idx="812">
                  <c:v>912</c:v>
                </c:pt>
                <c:pt idx="813">
                  <c:v>913</c:v>
                </c:pt>
                <c:pt idx="814">
                  <c:v>914</c:v>
                </c:pt>
                <c:pt idx="815">
                  <c:v>915</c:v>
                </c:pt>
                <c:pt idx="816">
                  <c:v>916</c:v>
                </c:pt>
                <c:pt idx="817">
                  <c:v>917</c:v>
                </c:pt>
                <c:pt idx="818">
                  <c:v>918</c:v>
                </c:pt>
                <c:pt idx="819">
                  <c:v>919</c:v>
                </c:pt>
                <c:pt idx="820">
                  <c:v>920</c:v>
                </c:pt>
                <c:pt idx="821">
                  <c:v>921</c:v>
                </c:pt>
                <c:pt idx="822">
                  <c:v>922</c:v>
                </c:pt>
                <c:pt idx="823">
                  <c:v>923</c:v>
                </c:pt>
                <c:pt idx="824">
                  <c:v>924</c:v>
                </c:pt>
                <c:pt idx="825">
                  <c:v>925</c:v>
                </c:pt>
                <c:pt idx="826">
                  <c:v>926</c:v>
                </c:pt>
                <c:pt idx="827">
                  <c:v>927</c:v>
                </c:pt>
                <c:pt idx="828">
                  <c:v>928</c:v>
                </c:pt>
                <c:pt idx="829">
                  <c:v>929</c:v>
                </c:pt>
                <c:pt idx="830">
                  <c:v>930</c:v>
                </c:pt>
                <c:pt idx="831">
                  <c:v>931</c:v>
                </c:pt>
                <c:pt idx="832">
                  <c:v>932</c:v>
                </c:pt>
                <c:pt idx="833">
                  <c:v>933</c:v>
                </c:pt>
                <c:pt idx="834">
                  <c:v>934</c:v>
                </c:pt>
                <c:pt idx="835">
                  <c:v>935</c:v>
                </c:pt>
                <c:pt idx="836">
                  <c:v>936</c:v>
                </c:pt>
                <c:pt idx="837">
                  <c:v>937</c:v>
                </c:pt>
                <c:pt idx="838">
                  <c:v>938</c:v>
                </c:pt>
                <c:pt idx="839">
                  <c:v>939</c:v>
                </c:pt>
                <c:pt idx="840">
                  <c:v>940</c:v>
                </c:pt>
                <c:pt idx="841">
                  <c:v>941</c:v>
                </c:pt>
                <c:pt idx="842">
                  <c:v>942</c:v>
                </c:pt>
                <c:pt idx="843">
                  <c:v>943</c:v>
                </c:pt>
                <c:pt idx="844">
                  <c:v>944</c:v>
                </c:pt>
                <c:pt idx="845">
                  <c:v>945</c:v>
                </c:pt>
                <c:pt idx="846">
                  <c:v>946</c:v>
                </c:pt>
                <c:pt idx="847">
                  <c:v>947</c:v>
                </c:pt>
                <c:pt idx="848">
                  <c:v>948</c:v>
                </c:pt>
                <c:pt idx="849">
                  <c:v>949</c:v>
                </c:pt>
                <c:pt idx="850">
                  <c:v>950</c:v>
                </c:pt>
                <c:pt idx="851">
                  <c:v>951</c:v>
                </c:pt>
                <c:pt idx="852">
                  <c:v>952</c:v>
                </c:pt>
                <c:pt idx="853">
                  <c:v>953</c:v>
                </c:pt>
                <c:pt idx="854">
                  <c:v>954</c:v>
                </c:pt>
                <c:pt idx="855">
                  <c:v>955</c:v>
                </c:pt>
                <c:pt idx="856">
                  <c:v>956</c:v>
                </c:pt>
                <c:pt idx="857">
                  <c:v>957</c:v>
                </c:pt>
                <c:pt idx="858">
                  <c:v>958</c:v>
                </c:pt>
                <c:pt idx="859">
                  <c:v>959</c:v>
                </c:pt>
                <c:pt idx="860">
                  <c:v>960</c:v>
                </c:pt>
                <c:pt idx="861">
                  <c:v>961</c:v>
                </c:pt>
                <c:pt idx="862">
                  <c:v>962</c:v>
                </c:pt>
                <c:pt idx="863">
                  <c:v>963</c:v>
                </c:pt>
                <c:pt idx="864">
                  <c:v>964</c:v>
                </c:pt>
                <c:pt idx="865">
                  <c:v>965</c:v>
                </c:pt>
                <c:pt idx="866">
                  <c:v>966</c:v>
                </c:pt>
                <c:pt idx="867">
                  <c:v>967</c:v>
                </c:pt>
                <c:pt idx="868">
                  <c:v>968</c:v>
                </c:pt>
                <c:pt idx="869">
                  <c:v>969</c:v>
                </c:pt>
                <c:pt idx="870">
                  <c:v>970</c:v>
                </c:pt>
                <c:pt idx="871">
                  <c:v>971</c:v>
                </c:pt>
                <c:pt idx="872">
                  <c:v>972</c:v>
                </c:pt>
                <c:pt idx="873">
                  <c:v>973</c:v>
                </c:pt>
                <c:pt idx="874">
                  <c:v>974</c:v>
                </c:pt>
                <c:pt idx="875">
                  <c:v>975</c:v>
                </c:pt>
                <c:pt idx="876">
                  <c:v>976</c:v>
                </c:pt>
                <c:pt idx="877">
                  <c:v>977</c:v>
                </c:pt>
                <c:pt idx="878">
                  <c:v>978</c:v>
                </c:pt>
                <c:pt idx="879">
                  <c:v>979</c:v>
                </c:pt>
                <c:pt idx="880">
                  <c:v>980</c:v>
                </c:pt>
                <c:pt idx="881">
                  <c:v>981</c:v>
                </c:pt>
                <c:pt idx="882">
                  <c:v>982</c:v>
                </c:pt>
                <c:pt idx="883">
                  <c:v>983</c:v>
                </c:pt>
                <c:pt idx="884">
                  <c:v>984</c:v>
                </c:pt>
                <c:pt idx="885">
                  <c:v>985</c:v>
                </c:pt>
                <c:pt idx="886">
                  <c:v>986</c:v>
                </c:pt>
                <c:pt idx="887">
                  <c:v>987</c:v>
                </c:pt>
                <c:pt idx="888">
                  <c:v>988</c:v>
                </c:pt>
                <c:pt idx="889">
                  <c:v>989</c:v>
                </c:pt>
                <c:pt idx="890">
                  <c:v>990</c:v>
                </c:pt>
                <c:pt idx="891">
                  <c:v>991</c:v>
                </c:pt>
                <c:pt idx="892">
                  <c:v>992</c:v>
                </c:pt>
                <c:pt idx="893">
                  <c:v>993</c:v>
                </c:pt>
                <c:pt idx="894">
                  <c:v>994</c:v>
                </c:pt>
                <c:pt idx="895">
                  <c:v>995</c:v>
                </c:pt>
                <c:pt idx="896">
                  <c:v>996</c:v>
                </c:pt>
                <c:pt idx="897">
                  <c:v>997</c:v>
                </c:pt>
                <c:pt idx="898">
                  <c:v>998</c:v>
                </c:pt>
                <c:pt idx="899">
                  <c:v>999</c:v>
                </c:pt>
                <c:pt idx="900">
                  <c:v>1000</c:v>
                </c:pt>
                <c:pt idx="901">
                  <c:v>1001</c:v>
                </c:pt>
                <c:pt idx="902">
                  <c:v>1002</c:v>
                </c:pt>
                <c:pt idx="903">
                  <c:v>1003</c:v>
                </c:pt>
                <c:pt idx="904">
                  <c:v>1004</c:v>
                </c:pt>
                <c:pt idx="905">
                  <c:v>1005</c:v>
                </c:pt>
                <c:pt idx="906">
                  <c:v>1006</c:v>
                </c:pt>
                <c:pt idx="907">
                  <c:v>1007</c:v>
                </c:pt>
                <c:pt idx="908">
                  <c:v>1008</c:v>
                </c:pt>
                <c:pt idx="909">
                  <c:v>1009</c:v>
                </c:pt>
                <c:pt idx="910">
                  <c:v>1010</c:v>
                </c:pt>
                <c:pt idx="911">
                  <c:v>1011</c:v>
                </c:pt>
                <c:pt idx="912">
                  <c:v>1012</c:v>
                </c:pt>
                <c:pt idx="913">
                  <c:v>1013</c:v>
                </c:pt>
                <c:pt idx="914">
                  <c:v>1014</c:v>
                </c:pt>
                <c:pt idx="915">
                  <c:v>1015</c:v>
                </c:pt>
                <c:pt idx="916">
                  <c:v>1016</c:v>
                </c:pt>
                <c:pt idx="917">
                  <c:v>1017</c:v>
                </c:pt>
                <c:pt idx="918">
                  <c:v>1018</c:v>
                </c:pt>
                <c:pt idx="919">
                  <c:v>1019</c:v>
                </c:pt>
                <c:pt idx="920">
                  <c:v>1020</c:v>
                </c:pt>
                <c:pt idx="921">
                  <c:v>1021</c:v>
                </c:pt>
                <c:pt idx="922">
                  <c:v>1022</c:v>
                </c:pt>
                <c:pt idx="923">
                  <c:v>1023</c:v>
                </c:pt>
                <c:pt idx="924">
                  <c:v>1024</c:v>
                </c:pt>
                <c:pt idx="925">
                  <c:v>1025</c:v>
                </c:pt>
                <c:pt idx="926">
                  <c:v>1026</c:v>
                </c:pt>
                <c:pt idx="927">
                  <c:v>1027</c:v>
                </c:pt>
                <c:pt idx="928">
                  <c:v>1028</c:v>
                </c:pt>
                <c:pt idx="929">
                  <c:v>1029</c:v>
                </c:pt>
                <c:pt idx="930">
                  <c:v>1030</c:v>
                </c:pt>
                <c:pt idx="931">
                  <c:v>1031</c:v>
                </c:pt>
                <c:pt idx="932">
                  <c:v>1032</c:v>
                </c:pt>
                <c:pt idx="933">
                  <c:v>1033</c:v>
                </c:pt>
                <c:pt idx="934">
                  <c:v>1034</c:v>
                </c:pt>
                <c:pt idx="935">
                  <c:v>1035</c:v>
                </c:pt>
                <c:pt idx="936">
                  <c:v>1036</c:v>
                </c:pt>
                <c:pt idx="937">
                  <c:v>1037</c:v>
                </c:pt>
                <c:pt idx="938">
                  <c:v>1038</c:v>
                </c:pt>
                <c:pt idx="939">
                  <c:v>1039</c:v>
                </c:pt>
                <c:pt idx="940">
                  <c:v>1040</c:v>
                </c:pt>
                <c:pt idx="941">
                  <c:v>1041</c:v>
                </c:pt>
                <c:pt idx="942">
                  <c:v>1042</c:v>
                </c:pt>
                <c:pt idx="943">
                  <c:v>1043</c:v>
                </c:pt>
                <c:pt idx="944">
                  <c:v>1044</c:v>
                </c:pt>
                <c:pt idx="945">
                  <c:v>1045</c:v>
                </c:pt>
                <c:pt idx="946">
                  <c:v>1046</c:v>
                </c:pt>
                <c:pt idx="947">
                  <c:v>1047</c:v>
                </c:pt>
                <c:pt idx="948">
                  <c:v>1048</c:v>
                </c:pt>
                <c:pt idx="949">
                  <c:v>1049</c:v>
                </c:pt>
                <c:pt idx="950">
                  <c:v>1050</c:v>
                </c:pt>
                <c:pt idx="951">
                  <c:v>1051</c:v>
                </c:pt>
                <c:pt idx="952">
                  <c:v>1052</c:v>
                </c:pt>
                <c:pt idx="953">
                  <c:v>1053</c:v>
                </c:pt>
                <c:pt idx="954">
                  <c:v>1054</c:v>
                </c:pt>
                <c:pt idx="955">
                  <c:v>1055</c:v>
                </c:pt>
                <c:pt idx="956">
                  <c:v>1056</c:v>
                </c:pt>
                <c:pt idx="957">
                  <c:v>1057</c:v>
                </c:pt>
                <c:pt idx="958">
                  <c:v>1058</c:v>
                </c:pt>
                <c:pt idx="959">
                  <c:v>1059</c:v>
                </c:pt>
                <c:pt idx="960">
                  <c:v>1060</c:v>
                </c:pt>
                <c:pt idx="961">
                  <c:v>1061</c:v>
                </c:pt>
                <c:pt idx="962">
                  <c:v>1062</c:v>
                </c:pt>
                <c:pt idx="963">
                  <c:v>1063</c:v>
                </c:pt>
                <c:pt idx="964">
                  <c:v>1064</c:v>
                </c:pt>
                <c:pt idx="965">
                  <c:v>1065</c:v>
                </c:pt>
                <c:pt idx="966">
                  <c:v>1066</c:v>
                </c:pt>
                <c:pt idx="967">
                  <c:v>1067</c:v>
                </c:pt>
                <c:pt idx="968">
                  <c:v>1068</c:v>
                </c:pt>
                <c:pt idx="969">
                  <c:v>1069</c:v>
                </c:pt>
                <c:pt idx="970">
                  <c:v>1070</c:v>
                </c:pt>
                <c:pt idx="971">
                  <c:v>1071</c:v>
                </c:pt>
                <c:pt idx="972">
                  <c:v>1072</c:v>
                </c:pt>
                <c:pt idx="973">
                  <c:v>1073</c:v>
                </c:pt>
                <c:pt idx="974">
                  <c:v>1074</c:v>
                </c:pt>
                <c:pt idx="975">
                  <c:v>1075</c:v>
                </c:pt>
                <c:pt idx="976">
                  <c:v>1076</c:v>
                </c:pt>
                <c:pt idx="977">
                  <c:v>1077</c:v>
                </c:pt>
                <c:pt idx="978">
                  <c:v>1078</c:v>
                </c:pt>
                <c:pt idx="979">
                  <c:v>1079</c:v>
                </c:pt>
                <c:pt idx="980">
                  <c:v>1080</c:v>
                </c:pt>
                <c:pt idx="981">
                  <c:v>1081</c:v>
                </c:pt>
                <c:pt idx="982">
                  <c:v>1082</c:v>
                </c:pt>
                <c:pt idx="983">
                  <c:v>1083</c:v>
                </c:pt>
                <c:pt idx="984">
                  <c:v>1084</c:v>
                </c:pt>
                <c:pt idx="985">
                  <c:v>1085</c:v>
                </c:pt>
                <c:pt idx="986">
                  <c:v>1086</c:v>
                </c:pt>
                <c:pt idx="987">
                  <c:v>1087</c:v>
                </c:pt>
                <c:pt idx="988">
                  <c:v>1088</c:v>
                </c:pt>
                <c:pt idx="989">
                  <c:v>1089</c:v>
                </c:pt>
                <c:pt idx="990">
                  <c:v>1090</c:v>
                </c:pt>
                <c:pt idx="991">
                  <c:v>1091</c:v>
                </c:pt>
                <c:pt idx="992">
                  <c:v>1092</c:v>
                </c:pt>
                <c:pt idx="993">
                  <c:v>1093</c:v>
                </c:pt>
                <c:pt idx="994">
                  <c:v>1094</c:v>
                </c:pt>
                <c:pt idx="995">
                  <c:v>1095</c:v>
                </c:pt>
                <c:pt idx="996">
                  <c:v>1096</c:v>
                </c:pt>
                <c:pt idx="997">
                  <c:v>1097</c:v>
                </c:pt>
                <c:pt idx="998">
                  <c:v>1098</c:v>
                </c:pt>
                <c:pt idx="999">
                  <c:v>1099</c:v>
                </c:pt>
                <c:pt idx="1000">
                  <c:v>1100</c:v>
                </c:pt>
                <c:pt idx="1001">
                  <c:v>1101</c:v>
                </c:pt>
                <c:pt idx="1002">
                  <c:v>1102</c:v>
                </c:pt>
                <c:pt idx="1003">
                  <c:v>1103</c:v>
                </c:pt>
                <c:pt idx="1004">
                  <c:v>1104</c:v>
                </c:pt>
                <c:pt idx="1005">
                  <c:v>1105</c:v>
                </c:pt>
                <c:pt idx="1006">
                  <c:v>1106</c:v>
                </c:pt>
                <c:pt idx="1007">
                  <c:v>1107</c:v>
                </c:pt>
                <c:pt idx="1008">
                  <c:v>1108</c:v>
                </c:pt>
                <c:pt idx="1009">
                  <c:v>1109</c:v>
                </c:pt>
                <c:pt idx="1010">
                  <c:v>1110</c:v>
                </c:pt>
                <c:pt idx="1011">
                  <c:v>1111</c:v>
                </c:pt>
                <c:pt idx="1012">
                  <c:v>1112</c:v>
                </c:pt>
                <c:pt idx="1013">
                  <c:v>1113</c:v>
                </c:pt>
                <c:pt idx="1014">
                  <c:v>1114</c:v>
                </c:pt>
                <c:pt idx="1015">
                  <c:v>1115</c:v>
                </c:pt>
                <c:pt idx="1016">
                  <c:v>1116</c:v>
                </c:pt>
                <c:pt idx="1017">
                  <c:v>1117</c:v>
                </c:pt>
                <c:pt idx="1018">
                  <c:v>1118</c:v>
                </c:pt>
                <c:pt idx="1019">
                  <c:v>1119</c:v>
                </c:pt>
                <c:pt idx="1020">
                  <c:v>1120</c:v>
                </c:pt>
                <c:pt idx="1021">
                  <c:v>1121</c:v>
                </c:pt>
                <c:pt idx="1022">
                  <c:v>1122</c:v>
                </c:pt>
                <c:pt idx="1023">
                  <c:v>1123</c:v>
                </c:pt>
                <c:pt idx="1024">
                  <c:v>1124</c:v>
                </c:pt>
                <c:pt idx="1025">
                  <c:v>1125</c:v>
                </c:pt>
                <c:pt idx="1026">
                  <c:v>1126</c:v>
                </c:pt>
                <c:pt idx="1027">
                  <c:v>1127</c:v>
                </c:pt>
                <c:pt idx="1028">
                  <c:v>1128</c:v>
                </c:pt>
                <c:pt idx="1029">
                  <c:v>1129</c:v>
                </c:pt>
                <c:pt idx="1030">
                  <c:v>1130</c:v>
                </c:pt>
                <c:pt idx="1031">
                  <c:v>1131</c:v>
                </c:pt>
                <c:pt idx="1032">
                  <c:v>1132</c:v>
                </c:pt>
                <c:pt idx="1033">
                  <c:v>1133</c:v>
                </c:pt>
                <c:pt idx="1034">
                  <c:v>1134</c:v>
                </c:pt>
                <c:pt idx="1035">
                  <c:v>1135</c:v>
                </c:pt>
                <c:pt idx="1036">
                  <c:v>1136</c:v>
                </c:pt>
                <c:pt idx="1037">
                  <c:v>1137</c:v>
                </c:pt>
                <c:pt idx="1038">
                  <c:v>1138</c:v>
                </c:pt>
                <c:pt idx="1039">
                  <c:v>1139</c:v>
                </c:pt>
                <c:pt idx="1040">
                  <c:v>1140</c:v>
                </c:pt>
                <c:pt idx="1041">
                  <c:v>1141</c:v>
                </c:pt>
                <c:pt idx="1042">
                  <c:v>1142</c:v>
                </c:pt>
                <c:pt idx="1043">
                  <c:v>1143</c:v>
                </c:pt>
                <c:pt idx="1044">
                  <c:v>1144</c:v>
                </c:pt>
                <c:pt idx="1045">
                  <c:v>1145</c:v>
                </c:pt>
                <c:pt idx="1046">
                  <c:v>1146</c:v>
                </c:pt>
                <c:pt idx="1047">
                  <c:v>1147</c:v>
                </c:pt>
                <c:pt idx="1048">
                  <c:v>1148</c:v>
                </c:pt>
                <c:pt idx="1049">
                  <c:v>1149</c:v>
                </c:pt>
                <c:pt idx="1050">
                  <c:v>1150</c:v>
                </c:pt>
                <c:pt idx="1051">
                  <c:v>1151</c:v>
                </c:pt>
                <c:pt idx="1052">
                  <c:v>1152</c:v>
                </c:pt>
                <c:pt idx="1053">
                  <c:v>1153</c:v>
                </c:pt>
                <c:pt idx="1054">
                  <c:v>1154</c:v>
                </c:pt>
                <c:pt idx="1055">
                  <c:v>1155</c:v>
                </c:pt>
                <c:pt idx="1056">
                  <c:v>1156</c:v>
                </c:pt>
                <c:pt idx="1057">
                  <c:v>1157</c:v>
                </c:pt>
                <c:pt idx="1058">
                  <c:v>1158</c:v>
                </c:pt>
                <c:pt idx="1059">
                  <c:v>1159</c:v>
                </c:pt>
                <c:pt idx="1060">
                  <c:v>1160</c:v>
                </c:pt>
                <c:pt idx="1061">
                  <c:v>1161</c:v>
                </c:pt>
                <c:pt idx="1062">
                  <c:v>1162</c:v>
                </c:pt>
                <c:pt idx="1063">
                  <c:v>1163</c:v>
                </c:pt>
                <c:pt idx="1064">
                  <c:v>1164</c:v>
                </c:pt>
                <c:pt idx="1065">
                  <c:v>1165</c:v>
                </c:pt>
                <c:pt idx="1066">
                  <c:v>1166</c:v>
                </c:pt>
                <c:pt idx="1067">
                  <c:v>1167</c:v>
                </c:pt>
                <c:pt idx="1068">
                  <c:v>1168</c:v>
                </c:pt>
                <c:pt idx="1069">
                  <c:v>1169</c:v>
                </c:pt>
                <c:pt idx="1070">
                  <c:v>1170</c:v>
                </c:pt>
                <c:pt idx="1071">
                  <c:v>1171</c:v>
                </c:pt>
                <c:pt idx="1072">
                  <c:v>1172</c:v>
                </c:pt>
                <c:pt idx="1073">
                  <c:v>1173</c:v>
                </c:pt>
                <c:pt idx="1074">
                  <c:v>1174</c:v>
                </c:pt>
                <c:pt idx="1075">
                  <c:v>1175</c:v>
                </c:pt>
                <c:pt idx="1076">
                  <c:v>1176</c:v>
                </c:pt>
                <c:pt idx="1077">
                  <c:v>1177</c:v>
                </c:pt>
                <c:pt idx="1078">
                  <c:v>1178</c:v>
                </c:pt>
                <c:pt idx="1079">
                  <c:v>1179</c:v>
                </c:pt>
                <c:pt idx="1080">
                  <c:v>1180</c:v>
                </c:pt>
                <c:pt idx="1081">
                  <c:v>1181</c:v>
                </c:pt>
                <c:pt idx="1082">
                  <c:v>1182</c:v>
                </c:pt>
                <c:pt idx="1083">
                  <c:v>1183</c:v>
                </c:pt>
                <c:pt idx="1084">
                  <c:v>1184</c:v>
                </c:pt>
                <c:pt idx="1085">
                  <c:v>1185</c:v>
                </c:pt>
                <c:pt idx="1086">
                  <c:v>1186</c:v>
                </c:pt>
                <c:pt idx="1087">
                  <c:v>1187</c:v>
                </c:pt>
                <c:pt idx="1088">
                  <c:v>1188</c:v>
                </c:pt>
                <c:pt idx="1089">
                  <c:v>1189</c:v>
                </c:pt>
                <c:pt idx="1090">
                  <c:v>1190</c:v>
                </c:pt>
                <c:pt idx="1091">
                  <c:v>1191</c:v>
                </c:pt>
                <c:pt idx="1092">
                  <c:v>1192</c:v>
                </c:pt>
                <c:pt idx="1093">
                  <c:v>1193</c:v>
                </c:pt>
                <c:pt idx="1094">
                  <c:v>1194</c:v>
                </c:pt>
                <c:pt idx="1095">
                  <c:v>1195</c:v>
                </c:pt>
                <c:pt idx="1096">
                  <c:v>1196</c:v>
                </c:pt>
                <c:pt idx="1097">
                  <c:v>1197</c:v>
                </c:pt>
                <c:pt idx="1098">
                  <c:v>1198</c:v>
                </c:pt>
                <c:pt idx="1099">
                  <c:v>1199</c:v>
                </c:pt>
                <c:pt idx="1100">
                  <c:v>1200</c:v>
                </c:pt>
                <c:pt idx="1101">
                  <c:v>1201</c:v>
                </c:pt>
                <c:pt idx="1102">
                  <c:v>1202</c:v>
                </c:pt>
                <c:pt idx="1103">
                  <c:v>1203</c:v>
                </c:pt>
                <c:pt idx="1104">
                  <c:v>1204</c:v>
                </c:pt>
                <c:pt idx="1105">
                  <c:v>1205</c:v>
                </c:pt>
                <c:pt idx="1106">
                  <c:v>1206</c:v>
                </c:pt>
                <c:pt idx="1107">
                  <c:v>1207</c:v>
                </c:pt>
                <c:pt idx="1108">
                  <c:v>1208</c:v>
                </c:pt>
                <c:pt idx="1109">
                  <c:v>1209</c:v>
                </c:pt>
                <c:pt idx="1110">
                  <c:v>1210</c:v>
                </c:pt>
                <c:pt idx="1111">
                  <c:v>1211</c:v>
                </c:pt>
                <c:pt idx="1112">
                  <c:v>1212</c:v>
                </c:pt>
                <c:pt idx="1113">
                  <c:v>1213</c:v>
                </c:pt>
                <c:pt idx="1114">
                  <c:v>1214</c:v>
                </c:pt>
                <c:pt idx="1115">
                  <c:v>1215</c:v>
                </c:pt>
                <c:pt idx="1116">
                  <c:v>1216</c:v>
                </c:pt>
                <c:pt idx="1117">
                  <c:v>1217</c:v>
                </c:pt>
                <c:pt idx="1118">
                  <c:v>1218</c:v>
                </c:pt>
                <c:pt idx="1119">
                  <c:v>1219</c:v>
                </c:pt>
                <c:pt idx="1120">
                  <c:v>1220</c:v>
                </c:pt>
                <c:pt idx="1121">
                  <c:v>1221</c:v>
                </c:pt>
                <c:pt idx="1122">
                  <c:v>1222</c:v>
                </c:pt>
                <c:pt idx="1123">
                  <c:v>1223</c:v>
                </c:pt>
                <c:pt idx="1124">
                  <c:v>1224</c:v>
                </c:pt>
                <c:pt idx="1125">
                  <c:v>1225</c:v>
                </c:pt>
                <c:pt idx="1126">
                  <c:v>1226</c:v>
                </c:pt>
                <c:pt idx="1127">
                  <c:v>1227</c:v>
                </c:pt>
                <c:pt idx="1128">
                  <c:v>1228</c:v>
                </c:pt>
                <c:pt idx="1129">
                  <c:v>1229</c:v>
                </c:pt>
                <c:pt idx="1130">
                  <c:v>1230</c:v>
                </c:pt>
                <c:pt idx="1131">
                  <c:v>1231</c:v>
                </c:pt>
                <c:pt idx="1132">
                  <c:v>1232</c:v>
                </c:pt>
                <c:pt idx="1133">
                  <c:v>1233</c:v>
                </c:pt>
                <c:pt idx="1134">
                  <c:v>1234</c:v>
                </c:pt>
                <c:pt idx="1135">
                  <c:v>1235</c:v>
                </c:pt>
                <c:pt idx="1136">
                  <c:v>1236</c:v>
                </c:pt>
                <c:pt idx="1137">
                  <c:v>1237</c:v>
                </c:pt>
                <c:pt idx="1138">
                  <c:v>1238</c:v>
                </c:pt>
                <c:pt idx="1139">
                  <c:v>1239</c:v>
                </c:pt>
                <c:pt idx="1140">
                  <c:v>1240</c:v>
                </c:pt>
                <c:pt idx="1141">
                  <c:v>1241</c:v>
                </c:pt>
                <c:pt idx="1142">
                  <c:v>1242</c:v>
                </c:pt>
                <c:pt idx="1143">
                  <c:v>1243</c:v>
                </c:pt>
                <c:pt idx="1144">
                  <c:v>1244</c:v>
                </c:pt>
                <c:pt idx="1145">
                  <c:v>1245</c:v>
                </c:pt>
                <c:pt idx="1146">
                  <c:v>1246</c:v>
                </c:pt>
                <c:pt idx="1147">
                  <c:v>1247</c:v>
                </c:pt>
                <c:pt idx="1148">
                  <c:v>1248</c:v>
                </c:pt>
                <c:pt idx="1149">
                  <c:v>1249</c:v>
                </c:pt>
                <c:pt idx="1150">
                  <c:v>1250</c:v>
                </c:pt>
                <c:pt idx="1151">
                  <c:v>1251</c:v>
                </c:pt>
                <c:pt idx="1152">
                  <c:v>1252</c:v>
                </c:pt>
                <c:pt idx="1153">
                  <c:v>1253</c:v>
                </c:pt>
                <c:pt idx="1154">
                  <c:v>1254</c:v>
                </c:pt>
                <c:pt idx="1155">
                  <c:v>1255</c:v>
                </c:pt>
                <c:pt idx="1156">
                  <c:v>1256</c:v>
                </c:pt>
                <c:pt idx="1157">
                  <c:v>1257</c:v>
                </c:pt>
                <c:pt idx="1158">
                  <c:v>1258</c:v>
                </c:pt>
                <c:pt idx="1159">
                  <c:v>1259</c:v>
                </c:pt>
                <c:pt idx="1160">
                  <c:v>1260</c:v>
                </c:pt>
                <c:pt idx="1161">
                  <c:v>1261</c:v>
                </c:pt>
                <c:pt idx="1162">
                  <c:v>1262</c:v>
                </c:pt>
                <c:pt idx="1163">
                  <c:v>1263</c:v>
                </c:pt>
                <c:pt idx="1164">
                  <c:v>1264</c:v>
                </c:pt>
                <c:pt idx="1165">
                  <c:v>1265</c:v>
                </c:pt>
                <c:pt idx="1166">
                  <c:v>1266</c:v>
                </c:pt>
                <c:pt idx="1167">
                  <c:v>1267</c:v>
                </c:pt>
                <c:pt idx="1168">
                  <c:v>1268</c:v>
                </c:pt>
                <c:pt idx="1169">
                  <c:v>1269</c:v>
                </c:pt>
                <c:pt idx="1170">
                  <c:v>1270</c:v>
                </c:pt>
                <c:pt idx="1171">
                  <c:v>1271</c:v>
                </c:pt>
                <c:pt idx="1172">
                  <c:v>1272</c:v>
                </c:pt>
                <c:pt idx="1173">
                  <c:v>1273</c:v>
                </c:pt>
                <c:pt idx="1174">
                  <c:v>1274</c:v>
                </c:pt>
                <c:pt idx="1175">
                  <c:v>1275</c:v>
                </c:pt>
                <c:pt idx="1176">
                  <c:v>1276</c:v>
                </c:pt>
                <c:pt idx="1177">
                  <c:v>1277</c:v>
                </c:pt>
                <c:pt idx="1178">
                  <c:v>1278</c:v>
                </c:pt>
                <c:pt idx="1179">
                  <c:v>1279</c:v>
                </c:pt>
                <c:pt idx="1180">
                  <c:v>1280</c:v>
                </c:pt>
                <c:pt idx="1181">
                  <c:v>1281</c:v>
                </c:pt>
                <c:pt idx="1182">
                  <c:v>1282</c:v>
                </c:pt>
                <c:pt idx="1183">
                  <c:v>1283</c:v>
                </c:pt>
                <c:pt idx="1184">
                  <c:v>1284</c:v>
                </c:pt>
                <c:pt idx="1185">
                  <c:v>1285</c:v>
                </c:pt>
                <c:pt idx="1186">
                  <c:v>1286</c:v>
                </c:pt>
                <c:pt idx="1187">
                  <c:v>1287</c:v>
                </c:pt>
                <c:pt idx="1188">
                  <c:v>1288</c:v>
                </c:pt>
                <c:pt idx="1189">
                  <c:v>1289</c:v>
                </c:pt>
                <c:pt idx="1190">
                  <c:v>1290</c:v>
                </c:pt>
                <c:pt idx="1191">
                  <c:v>1291</c:v>
                </c:pt>
                <c:pt idx="1192">
                  <c:v>1292</c:v>
                </c:pt>
                <c:pt idx="1193">
                  <c:v>1293</c:v>
                </c:pt>
                <c:pt idx="1194">
                  <c:v>1294</c:v>
                </c:pt>
                <c:pt idx="1195">
                  <c:v>1295</c:v>
                </c:pt>
                <c:pt idx="1196">
                  <c:v>1296</c:v>
                </c:pt>
                <c:pt idx="1197">
                  <c:v>1297</c:v>
                </c:pt>
                <c:pt idx="1198">
                  <c:v>1298</c:v>
                </c:pt>
                <c:pt idx="1199">
                  <c:v>1299</c:v>
                </c:pt>
                <c:pt idx="1200">
                  <c:v>1300</c:v>
                </c:pt>
                <c:pt idx="1201">
                  <c:v>1301</c:v>
                </c:pt>
                <c:pt idx="1202">
                  <c:v>1302</c:v>
                </c:pt>
                <c:pt idx="1203">
                  <c:v>1303</c:v>
                </c:pt>
                <c:pt idx="1204">
                  <c:v>1304</c:v>
                </c:pt>
                <c:pt idx="1205">
                  <c:v>1305</c:v>
                </c:pt>
                <c:pt idx="1206">
                  <c:v>1306</c:v>
                </c:pt>
                <c:pt idx="1207">
                  <c:v>1307</c:v>
                </c:pt>
                <c:pt idx="1208">
                  <c:v>1308</c:v>
                </c:pt>
                <c:pt idx="1209">
                  <c:v>1309</c:v>
                </c:pt>
                <c:pt idx="1210">
                  <c:v>1310</c:v>
                </c:pt>
                <c:pt idx="1211">
                  <c:v>1311</c:v>
                </c:pt>
                <c:pt idx="1212">
                  <c:v>1312</c:v>
                </c:pt>
                <c:pt idx="1213">
                  <c:v>1313</c:v>
                </c:pt>
                <c:pt idx="1214">
                  <c:v>1314</c:v>
                </c:pt>
                <c:pt idx="1215">
                  <c:v>1315</c:v>
                </c:pt>
                <c:pt idx="1216">
                  <c:v>1316</c:v>
                </c:pt>
                <c:pt idx="1217">
                  <c:v>1317</c:v>
                </c:pt>
                <c:pt idx="1218">
                  <c:v>1318</c:v>
                </c:pt>
                <c:pt idx="1219">
                  <c:v>1319</c:v>
                </c:pt>
                <c:pt idx="1220">
                  <c:v>1320</c:v>
                </c:pt>
                <c:pt idx="1221">
                  <c:v>1321</c:v>
                </c:pt>
                <c:pt idx="1222">
                  <c:v>1322</c:v>
                </c:pt>
                <c:pt idx="1223">
                  <c:v>1323</c:v>
                </c:pt>
                <c:pt idx="1224">
                  <c:v>1324</c:v>
                </c:pt>
                <c:pt idx="1225">
                  <c:v>1325</c:v>
                </c:pt>
                <c:pt idx="1226">
                  <c:v>1326</c:v>
                </c:pt>
                <c:pt idx="1227">
                  <c:v>1327</c:v>
                </c:pt>
                <c:pt idx="1228">
                  <c:v>1328</c:v>
                </c:pt>
                <c:pt idx="1229">
                  <c:v>1329</c:v>
                </c:pt>
                <c:pt idx="1230">
                  <c:v>1330</c:v>
                </c:pt>
                <c:pt idx="1231">
                  <c:v>1331</c:v>
                </c:pt>
                <c:pt idx="1232">
                  <c:v>1332</c:v>
                </c:pt>
                <c:pt idx="1233">
                  <c:v>1333</c:v>
                </c:pt>
                <c:pt idx="1234">
                  <c:v>1334</c:v>
                </c:pt>
                <c:pt idx="1235">
                  <c:v>1335</c:v>
                </c:pt>
                <c:pt idx="1236">
                  <c:v>1336</c:v>
                </c:pt>
                <c:pt idx="1237">
                  <c:v>1337</c:v>
                </c:pt>
                <c:pt idx="1238">
                  <c:v>1338</c:v>
                </c:pt>
                <c:pt idx="1239">
                  <c:v>1339</c:v>
                </c:pt>
                <c:pt idx="1240">
                  <c:v>1340</c:v>
                </c:pt>
                <c:pt idx="1241">
                  <c:v>1341</c:v>
                </c:pt>
                <c:pt idx="1242">
                  <c:v>1342</c:v>
                </c:pt>
                <c:pt idx="1243">
                  <c:v>1343</c:v>
                </c:pt>
                <c:pt idx="1244">
                  <c:v>1344</c:v>
                </c:pt>
                <c:pt idx="1245">
                  <c:v>1345</c:v>
                </c:pt>
                <c:pt idx="1246">
                  <c:v>1346</c:v>
                </c:pt>
                <c:pt idx="1247">
                  <c:v>1347</c:v>
                </c:pt>
                <c:pt idx="1248">
                  <c:v>1348</c:v>
                </c:pt>
                <c:pt idx="1249">
                  <c:v>1349</c:v>
                </c:pt>
                <c:pt idx="1250">
                  <c:v>1350</c:v>
                </c:pt>
                <c:pt idx="1251">
                  <c:v>1351</c:v>
                </c:pt>
                <c:pt idx="1252">
                  <c:v>1352</c:v>
                </c:pt>
                <c:pt idx="1253">
                  <c:v>1353</c:v>
                </c:pt>
                <c:pt idx="1254">
                  <c:v>1354</c:v>
                </c:pt>
                <c:pt idx="1255">
                  <c:v>1355</c:v>
                </c:pt>
                <c:pt idx="1256">
                  <c:v>1356</c:v>
                </c:pt>
                <c:pt idx="1257">
                  <c:v>1357</c:v>
                </c:pt>
                <c:pt idx="1258">
                  <c:v>1358</c:v>
                </c:pt>
                <c:pt idx="1259">
                  <c:v>1359</c:v>
                </c:pt>
                <c:pt idx="1260">
                  <c:v>1360</c:v>
                </c:pt>
                <c:pt idx="1261">
                  <c:v>1361</c:v>
                </c:pt>
                <c:pt idx="1262">
                  <c:v>1362</c:v>
                </c:pt>
                <c:pt idx="1263">
                  <c:v>1363</c:v>
                </c:pt>
                <c:pt idx="1264">
                  <c:v>1364</c:v>
                </c:pt>
                <c:pt idx="1265">
                  <c:v>1365</c:v>
                </c:pt>
                <c:pt idx="1266">
                  <c:v>1366</c:v>
                </c:pt>
                <c:pt idx="1267">
                  <c:v>1367</c:v>
                </c:pt>
                <c:pt idx="1268">
                  <c:v>1368</c:v>
                </c:pt>
                <c:pt idx="1269">
                  <c:v>1369</c:v>
                </c:pt>
                <c:pt idx="1270">
                  <c:v>1370</c:v>
                </c:pt>
                <c:pt idx="1271">
                  <c:v>1371</c:v>
                </c:pt>
                <c:pt idx="1272">
                  <c:v>1372</c:v>
                </c:pt>
                <c:pt idx="1273">
                  <c:v>1373</c:v>
                </c:pt>
                <c:pt idx="1274">
                  <c:v>1374</c:v>
                </c:pt>
                <c:pt idx="1275">
                  <c:v>1375</c:v>
                </c:pt>
                <c:pt idx="1276">
                  <c:v>1376</c:v>
                </c:pt>
                <c:pt idx="1277">
                  <c:v>1377</c:v>
                </c:pt>
                <c:pt idx="1278">
                  <c:v>1378</c:v>
                </c:pt>
                <c:pt idx="1279">
                  <c:v>1379</c:v>
                </c:pt>
                <c:pt idx="1280">
                  <c:v>1380</c:v>
                </c:pt>
                <c:pt idx="1281">
                  <c:v>1381</c:v>
                </c:pt>
                <c:pt idx="1282">
                  <c:v>1382</c:v>
                </c:pt>
                <c:pt idx="1283">
                  <c:v>1383</c:v>
                </c:pt>
                <c:pt idx="1284">
                  <c:v>1384</c:v>
                </c:pt>
                <c:pt idx="1285">
                  <c:v>1385</c:v>
                </c:pt>
                <c:pt idx="1286">
                  <c:v>1386</c:v>
                </c:pt>
                <c:pt idx="1287">
                  <c:v>1387</c:v>
                </c:pt>
                <c:pt idx="1288">
                  <c:v>1388</c:v>
                </c:pt>
                <c:pt idx="1289">
                  <c:v>1389</c:v>
                </c:pt>
                <c:pt idx="1290">
                  <c:v>1390</c:v>
                </c:pt>
                <c:pt idx="1291">
                  <c:v>1391</c:v>
                </c:pt>
                <c:pt idx="1292">
                  <c:v>1392</c:v>
                </c:pt>
                <c:pt idx="1293">
                  <c:v>1393</c:v>
                </c:pt>
                <c:pt idx="1294">
                  <c:v>1394</c:v>
                </c:pt>
                <c:pt idx="1295">
                  <c:v>1395</c:v>
                </c:pt>
                <c:pt idx="1296">
                  <c:v>1396</c:v>
                </c:pt>
                <c:pt idx="1297">
                  <c:v>1397</c:v>
                </c:pt>
                <c:pt idx="1298">
                  <c:v>1398</c:v>
                </c:pt>
                <c:pt idx="1299">
                  <c:v>1399</c:v>
                </c:pt>
                <c:pt idx="1300">
                  <c:v>1400</c:v>
                </c:pt>
                <c:pt idx="1301">
                  <c:v>1401</c:v>
                </c:pt>
                <c:pt idx="1302">
                  <c:v>1402</c:v>
                </c:pt>
                <c:pt idx="1303">
                  <c:v>1403</c:v>
                </c:pt>
                <c:pt idx="1304">
                  <c:v>1404</c:v>
                </c:pt>
                <c:pt idx="1305">
                  <c:v>1405</c:v>
                </c:pt>
                <c:pt idx="1306">
                  <c:v>1406</c:v>
                </c:pt>
                <c:pt idx="1307">
                  <c:v>1407</c:v>
                </c:pt>
                <c:pt idx="1308">
                  <c:v>1408</c:v>
                </c:pt>
                <c:pt idx="1309">
                  <c:v>1409</c:v>
                </c:pt>
                <c:pt idx="1310">
                  <c:v>1410</c:v>
                </c:pt>
                <c:pt idx="1311">
                  <c:v>1411</c:v>
                </c:pt>
                <c:pt idx="1312">
                  <c:v>1412</c:v>
                </c:pt>
                <c:pt idx="1313">
                  <c:v>1413</c:v>
                </c:pt>
                <c:pt idx="1314">
                  <c:v>1414</c:v>
                </c:pt>
                <c:pt idx="1315">
                  <c:v>1415</c:v>
                </c:pt>
                <c:pt idx="1316">
                  <c:v>1416</c:v>
                </c:pt>
                <c:pt idx="1317">
                  <c:v>1417</c:v>
                </c:pt>
                <c:pt idx="1318">
                  <c:v>1418</c:v>
                </c:pt>
                <c:pt idx="1319">
                  <c:v>1419</c:v>
                </c:pt>
                <c:pt idx="1320">
                  <c:v>1420</c:v>
                </c:pt>
                <c:pt idx="1321">
                  <c:v>1421</c:v>
                </c:pt>
                <c:pt idx="1322">
                  <c:v>1422</c:v>
                </c:pt>
                <c:pt idx="1323">
                  <c:v>1423</c:v>
                </c:pt>
                <c:pt idx="1324">
                  <c:v>1424</c:v>
                </c:pt>
                <c:pt idx="1325">
                  <c:v>1425</c:v>
                </c:pt>
                <c:pt idx="1326">
                  <c:v>1426</c:v>
                </c:pt>
                <c:pt idx="1327">
                  <c:v>1427</c:v>
                </c:pt>
                <c:pt idx="1328">
                  <c:v>1428</c:v>
                </c:pt>
                <c:pt idx="1329">
                  <c:v>1429</c:v>
                </c:pt>
                <c:pt idx="1330">
                  <c:v>1430</c:v>
                </c:pt>
                <c:pt idx="1331">
                  <c:v>1431</c:v>
                </c:pt>
                <c:pt idx="1332">
                  <c:v>1432</c:v>
                </c:pt>
                <c:pt idx="1333">
                  <c:v>1433</c:v>
                </c:pt>
                <c:pt idx="1334">
                  <c:v>1434</c:v>
                </c:pt>
                <c:pt idx="1335">
                  <c:v>1435</c:v>
                </c:pt>
                <c:pt idx="1336">
                  <c:v>1436</c:v>
                </c:pt>
                <c:pt idx="1337">
                  <c:v>1437</c:v>
                </c:pt>
                <c:pt idx="1338">
                  <c:v>1438</c:v>
                </c:pt>
                <c:pt idx="1339">
                  <c:v>1439</c:v>
                </c:pt>
                <c:pt idx="1340">
                  <c:v>1440</c:v>
                </c:pt>
                <c:pt idx="1341">
                  <c:v>1441</c:v>
                </c:pt>
                <c:pt idx="1342">
                  <c:v>1442</c:v>
                </c:pt>
                <c:pt idx="1343">
                  <c:v>1443</c:v>
                </c:pt>
                <c:pt idx="1344">
                  <c:v>1444</c:v>
                </c:pt>
                <c:pt idx="1345">
                  <c:v>1445</c:v>
                </c:pt>
                <c:pt idx="1346">
                  <c:v>1446</c:v>
                </c:pt>
                <c:pt idx="1347">
                  <c:v>1447</c:v>
                </c:pt>
                <c:pt idx="1348">
                  <c:v>1448</c:v>
                </c:pt>
                <c:pt idx="1349">
                  <c:v>1449</c:v>
                </c:pt>
                <c:pt idx="1350">
                  <c:v>1450</c:v>
                </c:pt>
                <c:pt idx="1351">
                  <c:v>1451</c:v>
                </c:pt>
                <c:pt idx="1352">
                  <c:v>1452</c:v>
                </c:pt>
                <c:pt idx="1353">
                  <c:v>1453</c:v>
                </c:pt>
                <c:pt idx="1354">
                  <c:v>1454</c:v>
                </c:pt>
                <c:pt idx="1355">
                  <c:v>1455</c:v>
                </c:pt>
                <c:pt idx="1356">
                  <c:v>1456</c:v>
                </c:pt>
                <c:pt idx="1357">
                  <c:v>1457</c:v>
                </c:pt>
                <c:pt idx="1358">
                  <c:v>1458</c:v>
                </c:pt>
                <c:pt idx="1359">
                  <c:v>1459</c:v>
                </c:pt>
                <c:pt idx="1360">
                  <c:v>1460</c:v>
                </c:pt>
                <c:pt idx="1361">
                  <c:v>1461</c:v>
                </c:pt>
                <c:pt idx="1362">
                  <c:v>1462</c:v>
                </c:pt>
                <c:pt idx="1363">
                  <c:v>1463</c:v>
                </c:pt>
                <c:pt idx="1364">
                  <c:v>1464</c:v>
                </c:pt>
                <c:pt idx="1365">
                  <c:v>1465</c:v>
                </c:pt>
                <c:pt idx="1366">
                  <c:v>1466</c:v>
                </c:pt>
                <c:pt idx="1367">
                  <c:v>1467</c:v>
                </c:pt>
                <c:pt idx="1368">
                  <c:v>1468</c:v>
                </c:pt>
                <c:pt idx="1369">
                  <c:v>1469</c:v>
                </c:pt>
                <c:pt idx="1370">
                  <c:v>1470</c:v>
                </c:pt>
                <c:pt idx="1371">
                  <c:v>1471</c:v>
                </c:pt>
                <c:pt idx="1372">
                  <c:v>1472</c:v>
                </c:pt>
                <c:pt idx="1373">
                  <c:v>1473</c:v>
                </c:pt>
                <c:pt idx="1374">
                  <c:v>1474</c:v>
                </c:pt>
                <c:pt idx="1375">
                  <c:v>1475</c:v>
                </c:pt>
                <c:pt idx="1376">
                  <c:v>1476</c:v>
                </c:pt>
                <c:pt idx="1377">
                  <c:v>1477</c:v>
                </c:pt>
                <c:pt idx="1378">
                  <c:v>1478</c:v>
                </c:pt>
                <c:pt idx="1379">
                  <c:v>1479</c:v>
                </c:pt>
                <c:pt idx="1380">
                  <c:v>1480</c:v>
                </c:pt>
                <c:pt idx="1381">
                  <c:v>1481</c:v>
                </c:pt>
                <c:pt idx="1382">
                  <c:v>1482</c:v>
                </c:pt>
                <c:pt idx="1383">
                  <c:v>1483</c:v>
                </c:pt>
                <c:pt idx="1384">
                  <c:v>1484</c:v>
                </c:pt>
                <c:pt idx="1385">
                  <c:v>1485</c:v>
                </c:pt>
                <c:pt idx="1386">
                  <c:v>1486</c:v>
                </c:pt>
                <c:pt idx="1387">
                  <c:v>1487</c:v>
                </c:pt>
                <c:pt idx="1388">
                  <c:v>1488</c:v>
                </c:pt>
                <c:pt idx="1389">
                  <c:v>1489</c:v>
                </c:pt>
                <c:pt idx="1390">
                  <c:v>1490</c:v>
                </c:pt>
                <c:pt idx="1391">
                  <c:v>1491</c:v>
                </c:pt>
                <c:pt idx="1392">
                  <c:v>1492</c:v>
                </c:pt>
                <c:pt idx="1393">
                  <c:v>1493</c:v>
                </c:pt>
                <c:pt idx="1394">
                  <c:v>1494</c:v>
                </c:pt>
                <c:pt idx="1395">
                  <c:v>1495</c:v>
                </c:pt>
                <c:pt idx="1396">
                  <c:v>1496</c:v>
                </c:pt>
                <c:pt idx="1397">
                  <c:v>1497</c:v>
                </c:pt>
                <c:pt idx="1398">
                  <c:v>1498</c:v>
                </c:pt>
                <c:pt idx="1399">
                  <c:v>1499</c:v>
                </c:pt>
                <c:pt idx="1400">
                  <c:v>1500</c:v>
                </c:pt>
                <c:pt idx="1401">
                  <c:v>1501</c:v>
                </c:pt>
                <c:pt idx="1402">
                  <c:v>1502</c:v>
                </c:pt>
                <c:pt idx="1403">
                  <c:v>1503</c:v>
                </c:pt>
                <c:pt idx="1404">
                  <c:v>1504</c:v>
                </c:pt>
                <c:pt idx="1405">
                  <c:v>1505</c:v>
                </c:pt>
                <c:pt idx="1406">
                  <c:v>1506</c:v>
                </c:pt>
                <c:pt idx="1407">
                  <c:v>1507</c:v>
                </c:pt>
                <c:pt idx="1408">
                  <c:v>1508</c:v>
                </c:pt>
                <c:pt idx="1409">
                  <c:v>1509</c:v>
                </c:pt>
                <c:pt idx="1410">
                  <c:v>1510</c:v>
                </c:pt>
                <c:pt idx="1411">
                  <c:v>1511</c:v>
                </c:pt>
                <c:pt idx="1412">
                  <c:v>1512</c:v>
                </c:pt>
                <c:pt idx="1413">
                  <c:v>1513</c:v>
                </c:pt>
                <c:pt idx="1414">
                  <c:v>1514</c:v>
                </c:pt>
                <c:pt idx="1415">
                  <c:v>1515</c:v>
                </c:pt>
                <c:pt idx="1416">
                  <c:v>1516</c:v>
                </c:pt>
                <c:pt idx="1417">
                  <c:v>1517</c:v>
                </c:pt>
                <c:pt idx="1418">
                  <c:v>1518</c:v>
                </c:pt>
                <c:pt idx="1419">
                  <c:v>1519</c:v>
                </c:pt>
                <c:pt idx="1420">
                  <c:v>1520</c:v>
                </c:pt>
                <c:pt idx="1421">
                  <c:v>1521</c:v>
                </c:pt>
                <c:pt idx="1422">
                  <c:v>1522</c:v>
                </c:pt>
                <c:pt idx="1423">
                  <c:v>1523</c:v>
                </c:pt>
                <c:pt idx="1424">
                  <c:v>1524</c:v>
                </c:pt>
                <c:pt idx="1425">
                  <c:v>1525</c:v>
                </c:pt>
                <c:pt idx="1426">
                  <c:v>1526</c:v>
                </c:pt>
                <c:pt idx="1427">
                  <c:v>1527</c:v>
                </c:pt>
                <c:pt idx="1428">
                  <c:v>1528</c:v>
                </c:pt>
                <c:pt idx="1429">
                  <c:v>1529</c:v>
                </c:pt>
                <c:pt idx="1430">
                  <c:v>1530</c:v>
                </c:pt>
                <c:pt idx="1431">
                  <c:v>1531</c:v>
                </c:pt>
                <c:pt idx="1432">
                  <c:v>1532</c:v>
                </c:pt>
                <c:pt idx="1433">
                  <c:v>1533</c:v>
                </c:pt>
                <c:pt idx="1434">
                  <c:v>1534</c:v>
                </c:pt>
                <c:pt idx="1435">
                  <c:v>1535</c:v>
                </c:pt>
                <c:pt idx="1436">
                  <c:v>1536</c:v>
                </c:pt>
                <c:pt idx="1437">
                  <c:v>1537</c:v>
                </c:pt>
                <c:pt idx="1438">
                  <c:v>1538</c:v>
                </c:pt>
                <c:pt idx="1439">
                  <c:v>1539</c:v>
                </c:pt>
                <c:pt idx="1440">
                  <c:v>1540</c:v>
                </c:pt>
                <c:pt idx="1441">
                  <c:v>1541</c:v>
                </c:pt>
                <c:pt idx="1442">
                  <c:v>1542</c:v>
                </c:pt>
                <c:pt idx="1443">
                  <c:v>1543</c:v>
                </c:pt>
                <c:pt idx="1444">
                  <c:v>1544</c:v>
                </c:pt>
                <c:pt idx="1445">
                  <c:v>1545</c:v>
                </c:pt>
                <c:pt idx="1446">
                  <c:v>1546</c:v>
                </c:pt>
                <c:pt idx="1447">
                  <c:v>1547</c:v>
                </c:pt>
                <c:pt idx="1448">
                  <c:v>1548</c:v>
                </c:pt>
                <c:pt idx="1449">
                  <c:v>1549</c:v>
                </c:pt>
                <c:pt idx="1450">
                  <c:v>1550</c:v>
                </c:pt>
                <c:pt idx="1451">
                  <c:v>1551</c:v>
                </c:pt>
                <c:pt idx="1452">
                  <c:v>1552</c:v>
                </c:pt>
                <c:pt idx="1453">
                  <c:v>1553</c:v>
                </c:pt>
                <c:pt idx="1454">
                  <c:v>1554</c:v>
                </c:pt>
                <c:pt idx="1455">
                  <c:v>1555</c:v>
                </c:pt>
                <c:pt idx="1456">
                  <c:v>1556</c:v>
                </c:pt>
                <c:pt idx="1457">
                  <c:v>1557</c:v>
                </c:pt>
                <c:pt idx="1458">
                  <c:v>1558</c:v>
                </c:pt>
                <c:pt idx="1459">
                  <c:v>1559</c:v>
                </c:pt>
                <c:pt idx="1460">
                  <c:v>1560</c:v>
                </c:pt>
                <c:pt idx="1461">
                  <c:v>1561</c:v>
                </c:pt>
                <c:pt idx="1462">
                  <c:v>1562</c:v>
                </c:pt>
                <c:pt idx="1463">
                  <c:v>1563</c:v>
                </c:pt>
                <c:pt idx="1464">
                  <c:v>1564</c:v>
                </c:pt>
                <c:pt idx="1465">
                  <c:v>1565</c:v>
                </c:pt>
                <c:pt idx="1466">
                  <c:v>1566</c:v>
                </c:pt>
                <c:pt idx="1467">
                  <c:v>1567</c:v>
                </c:pt>
                <c:pt idx="1468">
                  <c:v>1568</c:v>
                </c:pt>
                <c:pt idx="1469">
                  <c:v>1569</c:v>
                </c:pt>
                <c:pt idx="1470">
                  <c:v>1570</c:v>
                </c:pt>
                <c:pt idx="1471">
                  <c:v>1571</c:v>
                </c:pt>
                <c:pt idx="1472">
                  <c:v>1572</c:v>
                </c:pt>
                <c:pt idx="1473">
                  <c:v>1573</c:v>
                </c:pt>
                <c:pt idx="1474">
                  <c:v>1574</c:v>
                </c:pt>
                <c:pt idx="1475">
                  <c:v>1575</c:v>
                </c:pt>
                <c:pt idx="1476">
                  <c:v>1576</c:v>
                </c:pt>
                <c:pt idx="1477">
                  <c:v>1577</c:v>
                </c:pt>
                <c:pt idx="1478">
                  <c:v>1578</c:v>
                </c:pt>
                <c:pt idx="1479">
                  <c:v>1579</c:v>
                </c:pt>
                <c:pt idx="1480">
                  <c:v>1580</c:v>
                </c:pt>
                <c:pt idx="1481">
                  <c:v>1581</c:v>
                </c:pt>
                <c:pt idx="1482">
                  <c:v>1582</c:v>
                </c:pt>
                <c:pt idx="1483">
                  <c:v>1583</c:v>
                </c:pt>
                <c:pt idx="1484">
                  <c:v>1584</c:v>
                </c:pt>
                <c:pt idx="1485">
                  <c:v>1585</c:v>
                </c:pt>
                <c:pt idx="1486">
                  <c:v>1586</c:v>
                </c:pt>
                <c:pt idx="1487">
                  <c:v>1587</c:v>
                </c:pt>
                <c:pt idx="1488">
                  <c:v>1588</c:v>
                </c:pt>
                <c:pt idx="1489">
                  <c:v>1589</c:v>
                </c:pt>
                <c:pt idx="1490">
                  <c:v>1590</c:v>
                </c:pt>
                <c:pt idx="1491">
                  <c:v>1591</c:v>
                </c:pt>
                <c:pt idx="1492">
                  <c:v>1592</c:v>
                </c:pt>
                <c:pt idx="1493">
                  <c:v>1593</c:v>
                </c:pt>
                <c:pt idx="1494">
                  <c:v>1594</c:v>
                </c:pt>
                <c:pt idx="1495">
                  <c:v>1595</c:v>
                </c:pt>
                <c:pt idx="1496">
                  <c:v>1596</c:v>
                </c:pt>
                <c:pt idx="1497">
                  <c:v>1597</c:v>
                </c:pt>
                <c:pt idx="1498">
                  <c:v>1598</c:v>
                </c:pt>
                <c:pt idx="1499">
                  <c:v>1599</c:v>
                </c:pt>
                <c:pt idx="1500">
                  <c:v>1600</c:v>
                </c:pt>
                <c:pt idx="1501">
                  <c:v>1601</c:v>
                </c:pt>
                <c:pt idx="1502">
                  <c:v>1602</c:v>
                </c:pt>
                <c:pt idx="1503">
                  <c:v>1603</c:v>
                </c:pt>
                <c:pt idx="1504">
                  <c:v>1604</c:v>
                </c:pt>
                <c:pt idx="1505">
                  <c:v>1605</c:v>
                </c:pt>
                <c:pt idx="1506">
                  <c:v>1606</c:v>
                </c:pt>
                <c:pt idx="1507">
                  <c:v>1607</c:v>
                </c:pt>
                <c:pt idx="1508">
                  <c:v>1608</c:v>
                </c:pt>
                <c:pt idx="1509">
                  <c:v>1609</c:v>
                </c:pt>
                <c:pt idx="1510">
                  <c:v>1610</c:v>
                </c:pt>
                <c:pt idx="1511">
                  <c:v>1611</c:v>
                </c:pt>
                <c:pt idx="1512">
                  <c:v>1612</c:v>
                </c:pt>
                <c:pt idx="1513">
                  <c:v>1613</c:v>
                </c:pt>
                <c:pt idx="1514">
                  <c:v>1614</c:v>
                </c:pt>
                <c:pt idx="1515">
                  <c:v>1615</c:v>
                </c:pt>
                <c:pt idx="1516">
                  <c:v>1616</c:v>
                </c:pt>
                <c:pt idx="1517">
                  <c:v>1617</c:v>
                </c:pt>
                <c:pt idx="1518">
                  <c:v>1618</c:v>
                </c:pt>
                <c:pt idx="1519">
                  <c:v>1619</c:v>
                </c:pt>
                <c:pt idx="1520">
                  <c:v>1620</c:v>
                </c:pt>
                <c:pt idx="1521">
                  <c:v>1621</c:v>
                </c:pt>
                <c:pt idx="1522">
                  <c:v>1622</c:v>
                </c:pt>
                <c:pt idx="1523">
                  <c:v>1623</c:v>
                </c:pt>
                <c:pt idx="1524">
                  <c:v>1624</c:v>
                </c:pt>
                <c:pt idx="1525">
                  <c:v>1625</c:v>
                </c:pt>
                <c:pt idx="1526">
                  <c:v>1626</c:v>
                </c:pt>
                <c:pt idx="1527">
                  <c:v>1627</c:v>
                </c:pt>
                <c:pt idx="1528">
                  <c:v>1628</c:v>
                </c:pt>
                <c:pt idx="1529">
                  <c:v>1629</c:v>
                </c:pt>
                <c:pt idx="1530">
                  <c:v>1630</c:v>
                </c:pt>
                <c:pt idx="1531">
                  <c:v>1631</c:v>
                </c:pt>
                <c:pt idx="1532">
                  <c:v>1632</c:v>
                </c:pt>
                <c:pt idx="1533">
                  <c:v>1633</c:v>
                </c:pt>
                <c:pt idx="1534">
                  <c:v>1634</c:v>
                </c:pt>
                <c:pt idx="1535">
                  <c:v>1635</c:v>
                </c:pt>
                <c:pt idx="1536">
                  <c:v>1636</c:v>
                </c:pt>
                <c:pt idx="1537">
                  <c:v>1637</c:v>
                </c:pt>
                <c:pt idx="1538">
                  <c:v>1638</c:v>
                </c:pt>
                <c:pt idx="1539">
                  <c:v>1639</c:v>
                </c:pt>
                <c:pt idx="1540">
                  <c:v>1640</c:v>
                </c:pt>
                <c:pt idx="1541">
                  <c:v>1641</c:v>
                </c:pt>
                <c:pt idx="1542">
                  <c:v>1642</c:v>
                </c:pt>
                <c:pt idx="1543">
                  <c:v>1643</c:v>
                </c:pt>
                <c:pt idx="1544">
                  <c:v>1644</c:v>
                </c:pt>
                <c:pt idx="1545">
                  <c:v>1645</c:v>
                </c:pt>
                <c:pt idx="1546">
                  <c:v>1646</c:v>
                </c:pt>
                <c:pt idx="1547">
                  <c:v>1647</c:v>
                </c:pt>
                <c:pt idx="1548">
                  <c:v>1648</c:v>
                </c:pt>
                <c:pt idx="1549">
                  <c:v>1649</c:v>
                </c:pt>
                <c:pt idx="1550">
                  <c:v>1650</c:v>
                </c:pt>
                <c:pt idx="1551">
                  <c:v>1651</c:v>
                </c:pt>
                <c:pt idx="1552">
                  <c:v>1652</c:v>
                </c:pt>
                <c:pt idx="1553">
                  <c:v>1653</c:v>
                </c:pt>
                <c:pt idx="1554">
                  <c:v>1654</c:v>
                </c:pt>
                <c:pt idx="1555">
                  <c:v>1655</c:v>
                </c:pt>
                <c:pt idx="1556">
                  <c:v>1656</c:v>
                </c:pt>
                <c:pt idx="1557">
                  <c:v>1657</c:v>
                </c:pt>
                <c:pt idx="1558">
                  <c:v>1658</c:v>
                </c:pt>
                <c:pt idx="1559">
                  <c:v>1659</c:v>
                </c:pt>
                <c:pt idx="1560">
                  <c:v>1660</c:v>
                </c:pt>
                <c:pt idx="1561">
                  <c:v>1661</c:v>
                </c:pt>
                <c:pt idx="1562">
                  <c:v>1662</c:v>
                </c:pt>
                <c:pt idx="1563">
                  <c:v>1663</c:v>
                </c:pt>
                <c:pt idx="1564">
                  <c:v>1664</c:v>
                </c:pt>
                <c:pt idx="1565">
                  <c:v>1665</c:v>
                </c:pt>
                <c:pt idx="1566">
                  <c:v>1666</c:v>
                </c:pt>
                <c:pt idx="1567">
                  <c:v>1667</c:v>
                </c:pt>
                <c:pt idx="1568">
                  <c:v>1668</c:v>
                </c:pt>
                <c:pt idx="1569">
                  <c:v>1669</c:v>
                </c:pt>
                <c:pt idx="1570">
                  <c:v>1670</c:v>
                </c:pt>
                <c:pt idx="1571">
                  <c:v>1671</c:v>
                </c:pt>
                <c:pt idx="1572">
                  <c:v>1672</c:v>
                </c:pt>
                <c:pt idx="1573">
                  <c:v>1673</c:v>
                </c:pt>
                <c:pt idx="1574">
                  <c:v>1674</c:v>
                </c:pt>
                <c:pt idx="1575">
                  <c:v>1675</c:v>
                </c:pt>
                <c:pt idx="1576">
                  <c:v>1676</c:v>
                </c:pt>
                <c:pt idx="1577">
                  <c:v>1677</c:v>
                </c:pt>
                <c:pt idx="1578">
                  <c:v>1678</c:v>
                </c:pt>
                <c:pt idx="1579">
                  <c:v>1679</c:v>
                </c:pt>
                <c:pt idx="1580">
                  <c:v>1680</c:v>
                </c:pt>
                <c:pt idx="1581">
                  <c:v>1681</c:v>
                </c:pt>
                <c:pt idx="1582">
                  <c:v>1682</c:v>
                </c:pt>
                <c:pt idx="1583">
                  <c:v>1683</c:v>
                </c:pt>
                <c:pt idx="1584">
                  <c:v>1684</c:v>
                </c:pt>
                <c:pt idx="1585">
                  <c:v>1685</c:v>
                </c:pt>
                <c:pt idx="1586">
                  <c:v>1686</c:v>
                </c:pt>
                <c:pt idx="1587">
                  <c:v>1687</c:v>
                </c:pt>
                <c:pt idx="1588">
                  <c:v>1688</c:v>
                </c:pt>
                <c:pt idx="1589">
                  <c:v>1689</c:v>
                </c:pt>
                <c:pt idx="1590">
                  <c:v>1690</c:v>
                </c:pt>
                <c:pt idx="1591">
                  <c:v>1691</c:v>
                </c:pt>
                <c:pt idx="1592">
                  <c:v>1692</c:v>
                </c:pt>
                <c:pt idx="1593">
                  <c:v>1693</c:v>
                </c:pt>
                <c:pt idx="1594">
                  <c:v>1694</c:v>
                </c:pt>
                <c:pt idx="1595">
                  <c:v>1695</c:v>
                </c:pt>
                <c:pt idx="1596">
                  <c:v>1696</c:v>
                </c:pt>
                <c:pt idx="1597">
                  <c:v>1697</c:v>
                </c:pt>
                <c:pt idx="1598">
                  <c:v>1698</c:v>
                </c:pt>
                <c:pt idx="1599">
                  <c:v>1699</c:v>
                </c:pt>
                <c:pt idx="1600">
                  <c:v>1700</c:v>
                </c:pt>
                <c:pt idx="1601">
                  <c:v>1701</c:v>
                </c:pt>
                <c:pt idx="1602">
                  <c:v>1702</c:v>
                </c:pt>
                <c:pt idx="1603">
                  <c:v>1703</c:v>
                </c:pt>
                <c:pt idx="1604">
                  <c:v>1704</c:v>
                </c:pt>
                <c:pt idx="1605">
                  <c:v>1705</c:v>
                </c:pt>
                <c:pt idx="1606">
                  <c:v>1706</c:v>
                </c:pt>
                <c:pt idx="1607">
                  <c:v>1707</c:v>
                </c:pt>
                <c:pt idx="1608">
                  <c:v>1708</c:v>
                </c:pt>
                <c:pt idx="1609">
                  <c:v>1709</c:v>
                </c:pt>
                <c:pt idx="1610">
                  <c:v>1710</c:v>
                </c:pt>
                <c:pt idx="1611">
                  <c:v>1711</c:v>
                </c:pt>
                <c:pt idx="1612">
                  <c:v>1712</c:v>
                </c:pt>
                <c:pt idx="1613">
                  <c:v>1713</c:v>
                </c:pt>
                <c:pt idx="1614">
                  <c:v>1714</c:v>
                </c:pt>
                <c:pt idx="1615">
                  <c:v>1715</c:v>
                </c:pt>
                <c:pt idx="1616">
                  <c:v>1716</c:v>
                </c:pt>
                <c:pt idx="1617">
                  <c:v>1717</c:v>
                </c:pt>
                <c:pt idx="1618">
                  <c:v>1718</c:v>
                </c:pt>
                <c:pt idx="1619">
                  <c:v>1719</c:v>
                </c:pt>
                <c:pt idx="1620">
                  <c:v>1720</c:v>
                </c:pt>
                <c:pt idx="1621">
                  <c:v>1721</c:v>
                </c:pt>
                <c:pt idx="1622">
                  <c:v>1722</c:v>
                </c:pt>
                <c:pt idx="1623">
                  <c:v>1723</c:v>
                </c:pt>
                <c:pt idx="1624">
                  <c:v>1724</c:v>
                </c:pt>
                <c:pt idx="1625">
                  <c:v>1725</c:v>
                </c:pt>
                <c:pt idx="1626">
                  <c:v>1726</c:v>
                </c:pt>
                <c:pt idx="1627">
                  <c:v>1727</c:v>
                </c:pt>
                <c:pt idx="1628">
                  <c:v>1728</c:v>
                </c:pt>
                <c:pt idx="1629">
                  <c:v>1729</c:v>
                </c:pt>
                <c:pt idx="1630">
                  <c:v>1730</c:v>
                </c:pt>
                <c:pt idx="1631">
                  <c:v>1731</c:v>
                </c:pt>
                <c:pt idx="1632">
                  <c:v>1732</c:v>
                </c:pt>
                <c:pt idx="1633">
                  <c:v>1733</c:v>
                </c:pt>
                <c:pt idx="1634">
                  <c:v>1734</c:v>
                </c:pt>
                <c:pt idx="1635">
                  <c:v>1735</c:v>
                </c:pt>
                <c:pt idx="1636">
                  <c:v>1736</c:v>
                </c:pt>
                <c:pt idx="1637">
                  <c:v>1737</c:v>
                </c:pt>
                <c:pt idx="1638">
                  <c:v>1738</c:v>
                </c:pt>
                <c:pt idx="1639">
                  <c:v>1739</c:v>
                </c:pt>
                <c:pt idx="1640">
                  <c:v>1740</c:v>
                </c:pt>
                <c:pt idx="1641">
                  <c:v>1741</c:v>
                </c:pt>
                <c:pt idx="1642">
                  <c:v>1742</c:v>
                </c:pt>
                <c:pt idx="1643">
                  <c:v>1743</c:v>
                </c:pt>
                <c:pt idx="1644">
                  <c:v>1744</c:v>
                </c:pt>
                <c:pt idx="1645">
                  <c:v>1745</c:v>
                </c:pt>
                <c:pt idx="1646">
                  <c:v>1746</c:v>
                </c:pt>
                <c:pt idx="1647">
                  <c:v>1747</c:v>
                </c:pt>
                <c:pt idx="1648">
                  <c:v>1748</c:v>
                </c:pt>
                <c:pt idx="1649">
                  <c:v>1749</c:v>
                </c:pt>
                <c:pt idx="1650">
                  <c:v>1750</c:v>
                </c:pt>
                <c:pt idx="1651">
                  <c:v>1751</c:v>
                </c:pt>
                <c:pt idx="1652">
                  <c:v>1752</c:v>
                </c:pt>
                <c:pt idx="1653">
                  <c:v>1753</c:v>
                </c:pt>
                <c:pt idx="1654">
                  <c:v>1754</c:v>
                </c:pt>
                <c:pt idx="1655">
                  <c:v>1755</c:v>
                </c:pt>
                <c:pt idx="1656">
                  <c:v>1756</c:v>
                </c:pt>
                <c:pt idx="1657">
                  <c:v>1757</c:v>
                </c:pt>
                <c:pt idx="1658">
                  <c:v>1758</c:v>
                </c:pt>
                <c:pt idx="1659">
                  <c:v>1759</c:v>
                </c:pt>
                <c:pt idx="1660">
                  <c:v>1760</c:v>
                </c:pt>
                <c:pt idx="1661">
                  <c:v>1761</c:v>
                </c:pt>
                <c:pt idx="1662">
                  <c:v>1762</c:v>
                </c:pt>
                <c:pt idx="1663">
                  <c:v>1763</c:v>
                </c:pt>
                <c:pt idx="1664">
                  <c:v>1764</c:v>
                </c:pt>
                <c:pt idx="1665">
                  <c:v>1765</c:v>
                </c:pt>
                <c:pt idx="1666">
                  <c:v>1766</c:v>
                </c:pt>
                <c:pt idx="1667">
                  <c:v>1767</c:v>
                </c:pt>
                <c:pt idx="1668">
                  <c:v>1768</c:v>
                </c:pt>
                <c:pt idx="1669">
                  <c:v>1769</c:v>
                </c:pt>
                <c:pt idx="1670">
                  <c:v>1770</c:v>
                </c:pt>
                <c:pt idx="1671">
                  <c:v>1771</c:v>
                </c:pt>
                <c:pt idx="1672">
                  <c:v>1772</c:v>
                </c:pt>
                <c:pt idx="1673">
                  <c:v>1773</c:v>
                </c:pt>
                <c:pt idx="1674">
                  <c:v>1774</c:v>
                </c:pt>
                <c:pt idx="1675">
                  <c:v>1775</c:v>
                </c:pt>
                <c:pt idx="1676">
                  <c:v>1776</c:v>
                </c:pt>
                <c:pt idx="1677">
                  <c:v>1777</c:v>
                </c:pt>
                <c:pt idx="1678">
                  <c:v>1778</c:v>
                </c:pt>
                <c:pt idx="1679">
                  <c:v>1779</c:v>
                </c:pt>
                <c:pt idx="1680">
                  <c:v>1780</c:v>
                </c:pt>
                <c:pt idx="1681">
                  <c:v>1781</c:v>
                </c:pt>
                <c:pt idx="1682">
                  <c:v>1782</c:v>
                </c:pt>
                <c:pt idx="1683">
                  <c:v>1783</c:v>
                </c:pt>
                <c:pt idx="1684">
                  <c:v>1784</c:v>
                </c:pt>
                <c:pt idx="1685">
                  <c:v>1785</c:v>
                </c:pt>
                <c:pt idx="1686">
                  <c:v>1786</c:v>
                </c:pt>
                <c:pt idx="1687">
                  <c:v>1787</c:v>
                </c:pt>
                <c:pt idx="1688">
                  <c:v>1788</c:v>
                </c:pt>
                <c:pt idx="1689">
                  <c:v>1789</c:v>
                </c:pt>
                <c:pt idx="1690">
                  <c:v>1790</c:v>
                </c:pt>
                <c:pt idx="1691">
                  <c:v>1791</c:v>
                </c:pt>
                <c:pt idx="1692">
                  <c:v>1792</c:v>
                </c:pt>
                <c:pt idx="1693">
                  <c:v>1793</c:v>
                </c:pt>
                <c:pt idx="1694">
                  <c:v>1794</c:v>
                </c:pt>
                <c:pt idx="1695">
                  <c:v>1795</c:v>
                </c:pt>
                <c:pt idx="1696">
                  <c:v>1796</c:v>
                </c:pt>
                <c:pt idx="1697">
                  <c:v>1797</c:v>
                </c:pt>
                <c:pt idx="1698">
                  <c:v>1798</c:v>
                </c:pt>
                <c:pt idx="1699">
                  <c:v>1799</c:v>
                </c:pt>
                <c:pt idx="1700">
                  <c:v>1800</c:v>
                </c:pt>
                <c:pt idx="1701">
                  <c:v>1801</c:v>
                </c:pt>
                <c:pt idx="1702">
                  <c:v>1802</c:v>
                </c:pt>
                <c:pt idx="1703">
                  <c:v>1803</c:v>
                </c:pt>
                <c:pt idx="1704">
                  <c:v>1804</c:v>
                </c:pt>
                <c:pt idx="1705">
                  <c:v>1805</c:v>
                </c:pt>
                <c:pt idx="1706">
                  <c:v>1806</c:v>
                </c:pt>
                <c:pt idx="1707">
                  <c:v>1807</c:v>
                </c:pt>
                <c:pt idx="1708">
                  <c:v>1808</c:v>
                </c:pt>
                <c:pt idx="1709">
                  <c:v>1809</c:v>
                </c:pt>
                <c:pt idx="1710">
                  <c:v>1810</c:v>
                </c:pt>
                <c:pt idx="1711">
                  <c:v>1811</c:v>
                </c:pt>
                <c:pt idx="1712">
                  <c:v>1812</c:v>
                </c:pt>
                <c:pt idx="1713">
                  <c:v>1813</c:v>
                </c:pt>
                <c:pt idx="1714">
                  <c:v>1814</c:v>
                </c:pt>
                <c:pt idx="1715">
                  <c:v>1815</c:v>
                </c:pt>
                <c:pt idx="1716">
                  <c:v>1816</c:v>
                </c:pt>
                <c:pt idx="1717">
                  <c:v>1817</c:v>
                </c:pt>
                <c:pt idx="1718">
                  <c:v>1818</c:v>
                </c:pt>
                <c:pt idx="1719">
                  <c:v>1819</c:v>
                </c:pt>
                <c:pt idx="1720">
                  <c:v>1820</c:v>
                </c:pt>
                <c:pt idx="1721">
                  <c:v>1821</c:v>
                </c:pt>
                <c:pt idx="1722">
                  <c:v>1822</c:v>
                </c:pt>
                <c:pt idx="1723">
                  <c:v>1823</c:v>
                </c:pt>
                <c:pt idx="1724">
                  <c:v>1824</c:v>
                </c:pt>
                <c:pt idx="1725">
                  <c:v>1825</c:v>
                </c:pt>
                <c:pt idx="1726">
                  <c:v>1826</c:v>
                </c:pt>
                <c:pt idx="1727">
                  <c:v>1827</c:v>
                </c:pt>
                <c:pt idx="1728">
                  <c:v>1828</c:v>
                </c:pt>
                <c:pt idx="1729">
                  <c:v>1829</c:v>
                </c:pt>
                <c:pt idx="1730">
                  <c:v>1830</c:v>
                </c:pt>
                <c:pt idx="1731">
                  <c:v>1831</c:v>
                </c:pt>
                <c:pt idx="1732">
                  <c:v>1832</c:v>
                </c:pt>
                <c:pt idx="1733">
                  <c:v>1833</c:v>
                </c:pt>
                <c:pt idx="1734">
                  <c:v>1834</c:v>
                </c:pt>
                <c:pt idx="1735">
                  <c:v>1835</c:v>
                </c:pt>
                <c:pt idx="1736">
                  <c:v>1836</c:v>
                </c:pt>
                <c:pt idx="1737">
                  <c:v>1837</c:v>
                </c:pt>
                <c:pt idx="1738">
                  <c:v>1838</c:v>
                </c:pt>
                <c:pt idx="1739">
                  <c:v>1839</c:v>
                </c:pt>
                <c:pt idx="1740">
                  <c:v>1840</c:v>
                </c:pt>
                <c:pt idx="1741">
                  <c:v>1841</c:v>
                </c:pt>
                <c:pt idx="1742">
                  <c:v>1842</c:v>
                </c:pt>
                <c:pt idx="1743">
                  <c:v>1843</c:v>
                </c:pt>
                <c:pt idx="1744">
                  <c:v>1844</c:v>
                </c:pt>
                <c:pt idx="1745">
                  <c:v>1845</c:v>
                </c:pt>
                <c:pt idx="1746">
                  <c:v>1846</c:v>
                </c:pt>
                <c:pt idx="1747">
                  <c:v>1847</c:v>
                </c:pt>
                <c:pt idx="1748">
                  <c:v>1848</c:v>
                </c:pt>
                <c:pt idx="1749">
                  <c:v>1849</c:v>
                </c:pt>
                <c:pt idx="1750">
                  <c:v>1850</c:v>
                </c:pt>
                <c:pt idx="1751">
                  <c:v>1851</c:v>
                </c:pt>
                <c:pt idx="1752">
                  <c:v>1852</c:v>
                </c:pt>
                <c:pt idx="1753">
                  <c:v>1853</c:v>
                </c:pt>
                <c:pt idx="1754">
                  <c:v>1854</c:v>
                </c:pt>
                <c:pt idx="1755">
                  <c:v>1855</c:v>
                </c:pt>
                <c:pt idx="1756">
                  <c:v>1856</c:v>
                </c:pt>
                <c:pt idx="1757">
                  <c:v>1857</c:v>
                </c:pt>
                <c:pt idx="1758">
                  <c:v>1858</c:v>
                </c:pt>
                <c:pt idx="1759">
                  <c:v>1859</c:v>
                </c:pt>
                <c:pt idx="1760">
                  <c:v>1860</c:v>
                </c:pt>
                <c:pt idx="1761">
                  <c:v>1861</c:v>
                </c:pt>
                <c:pt idx="1762">
                  <c:v>1862</c:v>
                </c:pt>
                <c:pt idx="1763">
                  <c:v>1863</c:v>
                </c:pt>
                <c:pt idx="1764">
                  <c:v>1864</c:v>
                </c:pt>
                <c:pt idx="1765">
                  <c:v>1865</c:v>
                </c:pt>
                <c:pt idx="1766">
                  <c:v>1866</c:v>
                </c:pt>
                <c:pt idx="1767">
                  <c:v>1867</c:v>
                </c:pt>
                <c:pt idx="1768">
                  <c:v>1868</c:v>
                </c:pt>
                <c:pt idx="1769">
                  <c:v>1869</c:v>
                </c:pt>
                <c:pt idx="1770">
                  <c:v>1870</c:v>
                </c:pt>
                <c:pt idx="1771">
                  <c:v>1871</c:v>
                </c:pt>
                <c:pt idx="1772">
                  <c:v>1872</c:v>
                </c:pt>
                <c:pt idx="1773">
                  <c:v>1873</c:v>
                </c:pt>
                <c:pt idx="1774">
                  <c:v>1874</c:v>
                </c:pt>
                <c:pt idx="1775">
                  <c:v>1875</c:v>
                </c:pt>
                <c:pt idx="1776">
                  <c:v>1876</c:v>
                </c:pt>
                <c:pt idx="1777">
                  <c:v>1877</c:v>
                </c:pt>
                <c:pt idx="1778">
                  <c:v>1878</c:v>
                </c:pt>
                <c:pt idx="1779">
                  <c:v>1879</c:v>
                </c:pt>
                <c:pt idx="1780">
                  <c:v>1880</c:v>
                </c:pt>
                <c:pt idx="1781">
                  <c:v>1881</c:v>
                </c:pt>
                <c:pt idx="1782">
                  <c:v>1882</c:v>
                </c:pt>
                <c:pt idx="1783">
                  <c:v>1883</c:v>
                </c:pt>
                <c:pt idx="1784">
                  <c:v>1884</c:v>
                </c:pt>
                <c:pt idx="1785">
                  <c:v>1885</c:v>
                </c:pt>
                <c:pt idx="1786">
                  <c:v>1886</c:v>
                </c:pt>
                <c:pt idx="1787">
                  <c:v>1887</c:v>
                </c:pt>
                <c:pt idx="1788">
                  <c:v>1888</c:v>
                </c:pt>
                <c:pt idx="1789">
                  <c:v>1889</c:v>
                </c:pt>
                <c:pt idx="1790">
                  <c:v>1890</c:v>
                </c:pt>
                <c:pt idx="1791">
                  <c:v>1891</c:v>
                </c:pt>
                <c:pt idx="1792">
                  <c:v>1892</c:v>
                </c:pt>
                <c:pt idx="1793">
                  <c:v>1893</c:v>
                </c:pt>
                <c:pt idx="1794">
                  <c:v>1894</c:v>
                </c:pt>
                <c:pt idx="1795">
                  <c:v>1895</c:v>
                </c:pt>
                <c:pt idx="1796">
                  <c:v>1896</c:v>
                </c:pt>
                <c:pt idx="1797">
                  <c:v>1897</c:v>
                </c:pt>
                <c:pt idx="1798">
                  <c:v>1898</c:v>
                </c:pt>
                <c:pt idx="1799">
                  <c:v>1899</c:v>
                </c:pt>
                <c:pt idx="1800">
                  <c:v>1900</c:v>
                </c:pt>
                <c:pt idx="1801">
                  <c:v>1901</c:v>
                </c:pt>
                <c:pt idx="1802">
                  <c:v>1902</c:v>
                </c:pt>
                <c:pt idx="1803">
                  <c:v>1903</c:v>
                </c:pt>
                <c:pt idx="1804">
                  <c:v>1904</c:v>
                </c:pt>
                <c:pt idx="1805">
                  <c:v>1905</c:v>
                </c:pt>
                <c:pt idx="1806">
                  <c:v>1906</c:v>
                </c:pt>
                <c:pt idx="1807">
                  <c:v>1907</c:v>
                </c:pt>
                <c:pt idx="1808">
                  <c:v>1908</c:v>
                </c:pt>
                <c:pt idx="1809">
                  <c:v>1909</c:v>
                </c:pt>
                <c:pt idx="1810">
                  <c:v>1910</c:v>
                </c:pt>
                <c:pt idx="1811">
                  <c:v>1911</c:v>
                </c:pt>
                <c:pt idx="1812">
                  <c:v>1912</c:v>
                </c:pt>
                <c:pt idx="1813">
                  <c:v>1913</c:v>
                </c:pt>
                <c:pt idx="1814">
                  <c:v>1914</c:v>
                </c:pt>
                <c:pt idx="1815">
                  <c:v>1915</c:v>
                </c:pt>
                <c:pt idx="1816">
                  <c:v>1916</c:v>
                </c:pt>
                <c:pt idx="1817">
                  <c:v>1917</c:v>
                </c:pt>
                <c:pt idx="1818">
                  <c:v>1918</c:v>
                </c:pt>
                <c:pt idx="1819">
                  <c:v>1919</c:v>
                </c:pt>
                <c:pt idx="1820">
                  <c:v>1920</c:v>
                </c:pt>
                <c:pt idx="1821">
                  <c:v>1921</c:v>
                </c:pt>
                <c:pt idx="1822">
                  <c:v>1922</c:v>
                </c:pt>
                <c:pt idx="1823">
                  <c:v>1923</c:v>
                </c:pt>
                <c:pt idx="1824">
                  <c:v>1924</c:v>
                </c:pt>
                <c:pt idx="1825">
                  <c:v>1925</c:v>
                </c:pt>
                <c:pt idx="1826">
                  <c:v>1926</c:v>
                </c:pt>
                <c:pt idx="1827">
                  <c:v>1927</c:v>
                </c:pt>
                <c:pt idx="1828">
                  <c:v>1928</c:v>
                </c:pt>
                <c:pt idx="1829">
                  <c:v>1929</c:v>
                </c:pt>
                <c:pt idx="1830">
                  <c:v>1930</c:v>
                </c:pt>
                <c:pt idx="1831">
                  <c:v>1931</c:v>
                </c:pt>
                <c:pt idx="1832">
                  <c:v>1932</c:v>
                </c:pt>
                <c:pt idx="1833">
                  <c:v>1933</c:v>
                </c:pt>
                <c:pt idx="1834">
                  <c:v>1934</c:v>
                </c:pt>
                <c:pt idx="1835">
                  <c:v>1935</c:v>
                </c:pt>
                <c:pt idx="1836">
                  <c:v>1936</c:v>
                </c:pt>
                <c:pt idx="1837">
                  <c:v>1937</c:v>
                </c:pt>
                <c:pt idx="1838">
                  <c:v>1938</c:v>
                </c:pt>
                <c:pt idx="1839">
                  <c:v>1939</c:v>
                </c:pt>
                <c:pt idx="1840">
                  <c:v>1940</c:v>
                </c:pt>
                <c:pt idx="1841">
                  <c:v>1941</c:v>
                </c:pt>
                <c:pt idx="1842">
                  <c:v>1942</c:v>
                </c:pt>
                <c:pt idx="1843">
                  <c:v>1943</c:v>
                </c:pt>
                <c:pt idx="1844">
                  <c:v>1944</c:v>
                </c:pt>
                <c:pt idx="1845">
                  <c:v>1945</c:v>
                </c:pt>
                <c:pt idx="1846">
                  <c:v>1946</c:v>
                </c:pt>
                <c:pt idx="1847">
                  <c:v>1947</c:v>
                </c:pt>
                <c:pt idx="1848">
                  <c:v>1948</c:v>
                </c:pt>
                <c:pt idx="1849">
                  <c:v>1949</c:v>
                </c:pt>
                <c:pt idx="1850">
                  <c:v>1950</c:v>
                </c:pt>
                <c:pt idx="1851">
                  <c:v>1951</c:v>
                </c:pt>
                <c:pt idx="1852">
                  <c:v>1952</c:v>
                </c:pt>
                <c:pt idx="1853">
                  <c:v>1953</c:v>
                </c:pt>
                <c:pt idx="1854">
                  <c:v>1954</c:v>
                </c:pt>
                <c:pt idx="1855">
                  <c:v>1955</c:v>
                </c:pt>
                <c:pt idx="1856">
                  <c:v>1956</c:v>
                </c:pt>
                <c:pt idx="1857">
                  <c:v>1957</c:v>
                </c:pt>
                <c:pt idx="1858">
                  <c:v>1958</c:v>
                </c:pt>
                <c:pt idx="1859">
                  <c:v>1959</c:v>
                </c:pt>
                <c:pt idx="1860">
                  <c:v>1960</c:v>
                </c:pt>
                <c:pt idx="1861">
                  <c:v>1961</c:v>
                </c:pt>
                <c:pt idx="1862">
                  <c:v>1962</c:v>
                </c:pt>
                <c:pt idx="1863">
                  <c:v>1963</c:v>
                </c:pt>
                <c:pt idx="1864">
                  <c:v>1964</c:v>
                </c:pt>
                <c:pt idx="1865">
                  <c:v>1965</c:v>
                </c:pt>
                <c:pt idx="1866">
                  <c:v>1966</c:v>
                </c:pt>
                <c:pt idx="1867">
                  <c:v>1967</c:v>
                </c:pt>
                <c:pt idx="1868">
                  <c:v>1968</c:v>
                </c:pt>
                <c:pt idx="1869">
                  <c:v>1969</c:v>
                </c:pt>
                <c:pt idx="1870">
                  <c:v>1970</c:v>
                </c:pt>
                <c:pt idx="1871">
                  <c:v>1971</c:v>
                </c:pt>
                <c:pt idx="1872">
                  <c:v>1972</c:v>
                </c:pt>
                <c:pt idx="1873">
                  <c:v>1973</c:v>
                </c:pt>
                <c:pt idx="1874">
                  <c:v>1974</c:v>
                </c:pt>
                <c:pt idx="1875">
                  <c:v>1975</c:v>
                </c:pt>
                <c:pt idx="1876">
                  <c:v>1976</c:v>
                </c:pt>
                <c:pt idx="1877">
                  <c:v>1977</c:v>
                </c:pt>
                <c:pt idx="1878">
                  <c:v>1978</c:v>
                </c:pt>
                <c:pt idx="1879">
                  <c:v>1979</c:v>
                </c:pt>
                <c:pt idx="1880">
                  <c:v>1980</c:v>
                </c:pt>
                <c:pt idx="1881">
                  <c:v>1981</c:v>
                </c:pt>
                <c:pt idx="1882">
                  <c:v>1982</c:v>
                </c:pt>
                <c:pt idx="1883">
                  <c:v>1983</c:v>
                </c:pt>
                <c:pt idx="1884">
                  <c:v>1984</c:v>
                </c:pt>
                <c:pt idx="1885">
                  <c:v>1985</c:v>
                </c:pt>
                <c:pt idx="1886">
                  <c:v>1986</c:v>
                </c:pt>
                <c:pt idx="1887">
                  <c:v>1987</c:v>
                </c:pt>
                <c:pt idx="1888">
                  <c:v>1988</c:v>
                </c:pt>
                <c:pt idx="1889">
                  <c:v>1989</c:v>
                </c:pt>
                <c:pt idx="1890">
                  <c:v>1990</c:v>
                </c:pt>
                <c:pt idx="1891">
                  <c:v>1991</c:v>
                </c:pt>
                <c:pt idx="1892">
                  <c:v>1992</c:v>
                </c:pt>
                <c:pt idx="1893">
                  <c:v>1993</c:v>
                </c:pt>
                <c:pt idx="1894">
                  <c:v>1994</c:v>
                </c:pt>
                <c:pt idx="1895">
                  <c:v>1995</c:v>
                </c:pt>
                <c:pt idx="1896">
                  <c:v>1996</c:v>
                </c:pt>
                <c:pt idx="1897">
                  <c:v>1997</c:v>
                </c:pt>
                <c:pt idx="1898">
                  <c:v>1998</c:v>
                </c:pt>
                <c:pt idx="1899">
                  <c:v>1999</c:v>
                </c:pt>
                <c:pt idx="1900">
                  <c:v>2000</c:v>
                </c:pt>
                <c:pt idx="1901">
                  <c:v>2001</c:v>
                </c:pt>
                <c:pt idx="1902">
                  <c:v>2002</c:v>
                </c:pt>
                <c:pt idx="1903">
                  <c:v>2003</c:v>
                </c:pt>
                <c:pt idx="1904">
                  <c:v>2004</c:v>
                </c:pt>
                <c:pt idx="1905">
                  <c:v>2005</c:v>
                </c:pt>
                <c:pt idx="1906">
                  <c:v>2006</c:v>
                </c:pt>
                <c:pt idx="1907">
                  <c:v>2007</c:v>
                </c:pt>
                <c:pt idx="1908">
                  <c:v>2008</c:v>
                </c:pt>
                <c:pt idx="1909">
                  <c:v>2009</c:v>
                </c:pt>
                <c:pt idx="1910">
                  <c:v>2010</c:v>
                </c:pt>
                <c:pt idx="1911">
                  <c:v>2011</c:v>
                </c:pt>
                <c:pt idx="1912">
                  <c:v>2012</c:v>
                </c:pt>
                <c:pt idx="1913">
                  <c:v>2013</c:v>
                </c:pt>
                <c:pt idx="1914">
                  <c:v>2014</c:v>
                </c:pt>
                <c:pt idx="1915">
                  <c:v>2015</c:v>
                </c:pt>
                <c:pt idx="1916">
                  <c:v>2016</c:v>
                </c:pt>
                <c:pt idx="1917">
                  <c:v>2017</c:v>
                </c:pt>
                <c:pt idx="1918">
                  <c:v>2018</c:v>
                </c:pt>
                <c:pt idx="1919">
                  <c:v>2019</c:v>
                </c:pt>
                <c:pt idx="1920">
                  <c:v>2020</c:v>
                </c:pt>
                <c:pt idx="1921">
                  <c:v>2021</c:v>
                </c:pt>
                <c:pt idx="1922">
                  <c:v>2022</c:v>
                </c:pt>
                <c:pt idx="1923">
                  <c:v>2023</c:v>
                </c:pt>
                <c:pt idx="1924">
                  <c:v>2024</c:v>
                </c:pt>
                <c:pt idx="1925">
                  <c:v>2025</c:v>
                </c:pt>
                <c:pt idx="1926">
                  <c:v>2026</c:v>
                </c:pt>
                <c:pt idx="1927">
                  <c:v>2027</c:v>
                </c:pt>
                <c:pt idx="1928">
                  <c:v>2028</c:v>
                </c:pt>
                <c:pt idx="1929">
                  <c:v>2029</c:v>
                </c:pt>
                <c:pt idx="1930">
                  <c:v>2030</c:v>
                </c:pt>
                <c:pt idx="1931">
                  <c:v>2031</c:v>
                </c:pt>
                <c:pt idx="1932">
                  <c:v>2032</c:v>
                </c:pt>
                <c:pt idx="1933">
                  <c:v>2033</c:v>
                </c:pt>
                <c:pt idx="1934">
                  <c:v>2034</c:v>
                </c:pt>
                <c:pt idx="1935">
                  <c:v>2035</c:v>
                </c:pt>
                <c:pt idx="1936">
                  <c:v>2036</c:v>
                </c:pt>
                <c:pt idx="1937">
                  <c:v>2037</c:v>
                </c:pt>
                <c:pt idx="1938">
                  <c:v>2038</c:v>
                </c:pt>
                <c:pt idx="1939">
                  <c:v>2039</c:v>
                </c:pt>
                <c:pt idx="1940">
                  <c:v>2040</c:v>
                </c:pt>
                <c:pt idx="1941">
                  <c:v>2041</c:v>
                </c:pt>
                <c:pt idx="1942">
                  <c:v>2042</c:v>
                </c:pt>
                <c:pt idx="1943">
                  <c:v>2043</c:v>
                </c:pt>
                <c:pt idx="1944">
                  <c:v>2044</c:v>
                </c:pt>
                <c:pt idx="1945">
                  <c:v>2045</c:v>
                </c:pt>
                <c:pt idx="1946">
                  <c:v>2046</c:v>
                </c:pt>
                <c:pt idx="1947">
                  <c:v>2047</c:v>
                </c:pt>
                <c:pt idx="1948">
                  <c:v>2048</c:v>
                </c:pt>
                <c:pt idx="1949">
                  <c:v>2049</c:v>
                </c:pt>
                <c:pt idx="1950">
                  <c:v>2050</c:v>
                </c:pt>
                <c:pt idx="1951">
                  <c:v>2051</c:v>
                </c:pt>
                <c:pt idx="1952">
                  <c:v>2052</c:v>
                </c:pt>
                <c:pt idx="1953">
                  <c:v>2053</c:v>
                </c:pt>
                <c:pt idx="1954">
                  <c:v>2054</c:v>
                </c:pt>
                <c:pt idx="1955">
                  <c:v>2055</c:v>
                </c:pt>
                <c:pt idx="1956">
                  <c:v>2056</c:v>
                </c:pt>
                <c:pt idx="1957">
                  <c:v>2057</c:v>
                </c:pt>
                <c:pt idx="1958">
                  <c:v>2058</c:v>
                </c:pt>
                <c:pt idx="1959">
                  <c:v>2059</c:v>
                </c:pt>
                <c:pt idx="1960">
                  <c:v>2060</c:v>
                </c:pt>
                <c:pt idx="1961">
                  <c:v>2061</c:v>
                </c:pt>
                <c:pt idx="1962">
                  <c:v>2062</c:v>
                </c:pt>
                <c:pt idx="1963">
                  <c:v>2063</c:v>
                </c:pt>
                <c:pt idx="1964">
                  <c:v>2064</c:v>
                </c:pt>
                <c:pt idx="1965">
                  <c:v>2065</c:v>
                </c:pt>
                <c:pt idx="1966">
                  <c:v>2066</c:v>
                </c:pt>
                <c:pt idx="1967">
                  <c:v>2067</c:v>
                </c:pt>
                <c:pt idx="1968">
                  <c:v>2068</c:v>
                </c:pt>
                <c:pt idx="1969">
                  <c:v>2069</c:v>
                </c:pt>
                <c:pt idx="1970">
                  <c:v>2070</c:v>
                </c:pt>
                <c:pt idx="1971">
                  <c:v>2071</c:v>
                </c:pt>
                <c:pt idx="1972">
                  <c:v>2072</c:v>
                </c:pt>
                <c:pt idx="1973">
                  <c:v>2073</c:v>
                </c:pt>
                <c:pt idx="1974">
                  <c:v>2074</c:v>
                </c:pt>
                <c:pt idx="1975">
                  <c:v>2075</c:v>
                </c:pt>
                <c:pt idx="1976">
                  <c:v>2076</c:v>
                </c:pt>
                <c:pt idx="1977">
                  <c:v>2077</c:v>
                </c:pt>
                <c:pt idx="1978">
                  <c:v>2078</c:v>
                </c:pt>
                <c:pt idx="1979">
                  <c:v>2079</c:v>
                </c:pt>
                <c:pt idx="1980">
                  <c:v>2080</c:v>
                </c:pt>
                <c:pt idx="1981">
                  <c:v>2081</c:v>
                </c:pt>
                <c:pt idx="1982">
                  <c:v>2082</c:v>
                </c:pt>
                <c:pt idx="1983">
                  <c:v>2083</c:v>
                </c:pt>
                <c:pt idx="1984">
                  <c:v>2084</c:v>
                </c:pt>
                <c:pt idx="1985">
                  <c:v>2085</c:v>
                </c:pt>
                <c:pt idx="1986">
                  <c:v>2086</c:v>
                </c:pt>
                <c:pt idx="1987">
                  <c:v>2087</c:v>
                </c:pt>
                <c:pt idx="1988">
                  <c:v>2088</c:v>
                </c:pt>
                <c:pt idx="1989">
                  <c:v>2089</c:v>
                </c:pt>
                <c:pt idx="1990">
                  <c:v>2090</c:v>
                </c:pt>
                <c:pt idx="1991">
                  <c:v>2091</c:v>
                </c:pt>
                <c:pt idx="1992">
                  <c:v>2092</c:v>
                </c:pt>
                <c:pt idx="1993">
                  <c:v>2093</c:v>
                </c:pt>
                <c:pt idx="1994">
                  <c:v>2094</c:v>
                </c:pt>
                <c:pt idx="1995">
                  <c:v>2095</c:v>
                </c:pt>
                <c:pt idx="1996">
                  <c:v>2096</c:v>
                </c:pt>
                <c:pt idx="1997">
                  <c:v>2097</c:v>
                </c:pt>
                <c:pt idx="1998">
                  <c:v>2098</c:v>
                </c:pt>
                <c:pt idx="1999">
                  <c:v>2099</c:v>
                </c:pt>
                <c:pt idx="2000">
                  <c:v>2100</c:v>
                </c:pt>
                <c:pt idx="2001">
                  <c:v>2101</c:v>
                </c:pt>
                <c:pt idx="2002">
                  <c:v>2102</c:v>
                </c:pt>
                <c:pt idx="2003">
                  <c:v>2103</c:v>
                </c:pt>
                <c:pt idx="2004">
                  <c:v>2104</c:v>
                </c:pt>
                <c:pt idx="2005">
                  <c:v>2105</c:v>
                </c:pt>
                <c:pt idx="2006">
                  <c:v>2106</c:v>
                </c:pt>
                <c:pt idx="2007">
                  <c:v>2107</c:v>
                </c:pt>
                <c:pt idx="2008">
                  <c:v>2108</c:v>
                </c:pt>
                <c:pt idx="2009">
                  <c:v>2109</c:v>
                </c:pt>
                <c:pt idx="2010">
                  <c:v>2110</c:v>
                </c:pt>
                <c:pt idx="2011">
                  <c:v>2111</c:v>
                </c:pt>
                <c:pt idx="2012">
                  <c:v>2112</c:v>
                </c:pt>
                <c:pt idx="2013">
                  <c:v>2113</c:v>
                </c:pt>
                <c:pt idx="2014">
                  <c:v>2114</c:v>
                </c:pt>
                <c:pt idx="2015">
                  <c:v>2115</c:v>
                </c:pt>
                <c:pt idx="2016">
                  <c:v>2116</c:v>
                </c:pt>
                <c:pt idx="2017">
                  <c:v>2117</c:v>
                </c:pt>
                <c:pt idx="2018">
                  <c:v>2118</c:v>
                </c:pt>
                <c:pt idx="2019">
                  <c:v>2119</c:v>
                </c:pt>
                <c:pt idx="2020">
                  <c:v>2120</c:v>
                </c:pt>
                <c:pt idx="2021">
                  <c:v>2121</c:v>
                </c:pt>
                <c:pt idx="2022">
                  <c:v>2122</c:v>
                </c:pt>
                <c:pt idx="2023">
                  <c:v>2123</c:v>
                </c:pt>
                <c:pt idx="2024">
                  <c:v>2124</c:v>
                </c:pt>
                <c:pt idx="2025">
                  <c:v>2125</c:v>
                </c:pt>
                <c:pt idx="2026">
                  <c:v>2126</c:v>
                </c:pt>
                <c:pt idx="2027">
                  <c:v>2127</c:v>
                </c:pt>
                <c:pt idx="2028">
                  <c:v>2128</c:v>
                </c:pt>
                <c:pt idx="2029">
                  <c:v>2129</c:v>
                </c:pt>
                <c:pt idx="2030">
                  <c:v>2130</c:v>
                </c:pt>
                <c:pt idx="2031">
                  <c:v>2131</c:v>
                </c:pt>
                <c:pt idx="2032">
                  <c:v>2132</c:v>
                </c:pt>
                <c:pt idx="2033">
                  <c:v>2133</c:v>
                </c:pt>
                <c:pt idx="2034">
                  <c:v>2134</c:v>
                </c:pt>
                <c:pt idx="2035">
                  <c:v>2135</c:v>
                </c:pt>
                <c:pt idx="2036">
                  <c:v>2136</c:v>
                </c:pt>
                <c:pt idx="2037">
                  <c:v>2137</c:v>
                </c:pt>
                <c:pt idx="2038">
                  <c:v>2138</c:v>
                </c:pt>
                <c:pt idx="2039">
                  <c:v>2139</c:v>
                </c:pt>
                <c:pt idx="2040">
                  <c:v>2140</c:v>
                </c:pt>
                <c:pt idx="2041">
                  <c:v>2141</c:v>
                </c:pt>
                <c:pt idx="2042">
                  <c:v>2142</c:v>
                </c:pt>
                <c:pt idx="2043">
                  <c:v>2143</c:v>
                </c:pt>
                <c:pt idx="2044">
                  <c:v>2144</c:v>
                </c:pt>
                <c:pt idx="2045">
                  <c:v>2145</c:v>
                </c:pt>
                <c:pt idx="2046">
                  <c:v>2146</c:v>
                </c:pt>
                <c:pt idx="2047">
                  <c:v>2147</c:v>
                </c:pt>
                <c:pt idx="2048">
                  <c:v>2148</c:v>
                </c:pt>
                <c:pt idx="2049">
                  <c:v>2149</c:v>
                </c:pt>
                <c:pt idx="2050">
                  <c:v>2150</c:v>
                </c:pt>
                <c:pt idx="2051">
                  <c:v>2151</c:v>
                </c:pt>
                <c:pt idx="2052">
                  <c:v>2152</c:v>
                </c:pt>
                <c:pt idx="2053">
                  <c:v>2153</c:v>
                </c:pt>
                <c:pt idx="2054">
                  <c:v>2154</c:v>
                </c:pt>
                <c:pt idx="2055">
                  <c:v>2155</c:v>
                </c:pt>
                <c:pt idx="2056">
                  <c:v>2156</c:v>
                </c:pt>
                <c:pt idx="2057">
                  <c:v>2157</c:v>
                </c:pt>
                <c:pt idx="2058">
                  <c:v>2158</c:v>
                </c:pt>
                <c:pt idx="2059">
                  <c:v>2159</c:v>
                </c:pt>
                <c:pt idx="2060">
                  <c:v>2160</c:v>
                </c:pt>
                <c:pt idx="2061">
                  <c:v>2161</c:v>
                </c:pt>
                <c:pt idx="2062">
                  <c:v>2162</c:v>
                </c:pt>
                <c:pt idx="2063">
                  <c:v>2163</c:v>
                </c:pt>
                <c:pt idx="2064">
                  <c:v>2164</c:v>
                </c:pt>
                <c:pt idx="2065">
                  <c:v>2165</c:v>
                </c:pt>
                <c:pt idx="2066">
                  <c:v>2166</c:v>
                </c:pt>
                <c:pt idx="2067">
                  <c:v>2167</c:v>
                </c:pt>
                <c:pt idx="2068">
                  <c:v>2168</c:v>
                </c:pt>
                <c:pt idx="2069">
                  <c:v>2169</c:v>
                </c:pt>
                <c:pt idx="2070">
                  <c:v>2170</c:v>
                </c:pt>
                <c:pt idx="2071">
                  <c:v>2171</c:v>
                </c:pt>
                <c:pt idx="2072">
                  <c:v>2172</c:v>
                </c:pt>
                <c:pt idx="2073">
                  <c:v>2173</c:v>
                </c:pt>
                <c:pt idx="2074">
                  <c:v>2174</c:v>
                </c:pt>
                <c:pt idx="2075">
                  <c:v>2175</c:v>
                </c:pt>
                <c:pt idx="2076">
                  <c:v>2176</c:v>
                </c:pt>
                <c:pt idx="2077">
                  <c:v>2177</c:v>
                </c:pt>
                <c:pt idx="2078">
                  <c:v>2178</c:v>
                </c:pt>
                <c:pt idx="2079">
                  <c:v>2179</c:v>
                </c:pt>
                <c:pt idx="2080">
                  <c:v>2180</c:v>
                </c:pt>
                <c:pt idx="2081">
                  <c:v>2181</c:v>
                </c:pt>
                <c:pt idx="2082">
                  <c:v>2182</c:v>
                </c:pt>
                <c:pt idx="2083">
                  <c:v>2183</c:v>
                </c:pt>
                <c:pt idx="2084">
                  <c:v>2184</c:v>
                </c:pt>
                <c:pt idx="2085">
                  <c:v>2185</c:v>
                </c:pt>
                <c:pt idx="2086">
                  <c:v>2186</c:v>
                </c:pt>
                <c:pt idx="2087">
                  <c:v>2187</c:v>
                </c:pt>
                <c:pt idx="2088">
                  <c:v>2188</c:v>
                </c:pt>
                <c:pt idx="2089">
                  <c:v>2189</c:v>
                </c:pt>
                <c:pt idx="2090">
                  <c:v>2190</c:v>
                </c:pt>
                <c:pt idx="2091">
                  <c:v>2191</c:v>
                </c:pt>
                <c:pt idx="2092">
                  <c:v>2192</c:v>
                </c:pt>
                <c:pt idx="2093">
                  <c:v>2193</c:v>
                </c:pt>
                <c:pt idx="2094">
                  <c:v>2194</c:v>
                </c:pt>
                <c:pt idx="2095">
                  <c:v>2195</c:v>
                </c:pt>
                <c:pt idx="2096">
                  <c:v>2196</c:v>
                </c:pt>
                <c:pt idx="2097">
                  <c:v>2197</c:v>
                </c:pt>
                <c:pt idx="2098">
                  <c:v>2198</c:v>
                </c:pt>
                <c:pt idx="2099">
                  <c:v>2199</c:v>
                </c:pt>
                <c:pt idx="2100">
                  <c:v>2200</c:v>
                </c:pt>
                <c:pt idx="2101">
                  <c:v>2201</c:v>
                </c:pt>
                <c:pt idx="2102">
                  <c:v>2202</c:v>
                </c:pt>
                <c:pt idx="2103">
                  <c:v>2203</c:v>
                </c:pt>
                <c:pt idx="2104">
                  <c:v>2204</c:v>
                </c:pt>
                <c:pt idx="2105">
                  <c:v>2205</c:v>
                </c:pt>
                <c:pt idx="2106">
                  <c:v>2206</c:v>
                </c:pt>
                <c:pt idx="2107">
                  <c:v>2207</c:v>
                </c:pt>
                <c:pt idx="2108">
                  <c:v>2208</c:v>
                </c:pt>
                <c:pt idx="2109">
                  <c:v>2209</c:v>
                </c:pt>
                <c:pt idx="2110">
                  <c:v>2210</c:v>
                </c:pt>
                <c:pt idx="2111">
                  <c:v>2211</c:v>
                </c:pt>
                <c:pt idx="2112">
                  <c:v>2212</c:v>
                </c:pt>
                <c:pt idx="2113">
                  <c:v>2213</c:v>
                </c:pt>
                <c:pt idx="2114">
                  <c:v>2214</c:v>
                </c:pt>
                <c:pt idx="2115">
                  <c:v>2215</c:v>
                </c:pt>
                <c:pt idx="2116">
                  <c:v>2216</c:v>
                </c:pt>
                <c:pt idx="2117">
                  <c:v>2217</c:v>
                </c:pt>
                <c:pt idx="2118">
                  <c:v>2218</c:v>
                </c:pt>
                <c:pt idx="2119">
                  <c:v>2219</c:v>
                </c:pt>
                <c:pt idx="2120">
                  <c:v>2220</c:v>
                </c:pt>
                <c:pt idx="2121">
                  <c:v>2221</c:v>
                </c:pt>
                <c:pt idx="2122">
                  <c:v>2222</c:v>
                </c:pt>
                <c:pt idx="2123">
                  <c:v>2223</c:v>
                </c:pt>
                <c:pt idx="2124">
                  <c:v>2224</c:v>
                </c:pt>
                <c:pt idx="2125">
                  <c:v>2225</c:v>
                </c:pt>
                <c:pt idx="2126">
                  <c:v>2226</c:v>
                </c:pt>
                <c:pt idx="2127">
                  <c:v>2227</c:v>
                </c:pt>
                <c:pt idx="2128">
                  <c:v>2228</c:v>
                </c:pt>
                <c:pt idx="2129">
                  <c:v>2229</c:v>
                </c:pt>
                <c:pt idx="2130">
                  <c:v>2230</c:v>
                </c:pt>
                <c:pt idx="2131">
                  <c:v>2231</c:v>
                </c:pt>
                <c:pt idx="2132">
                  <c:v>2232</c:v>
                </c:pt>
                <c:pt idx="2133">
                  <c:v>2233</c:v>
                </c:pt>
                <c:pt idx="2134">
                  <c:v>2234</c:v>
                </c:pt>
                <c:pt idx="2135">
                  <c:v>2235</c:v>
                </c:pt>
                <c:pt idx="2136">
                  <c:v>2236</c:v>
                </c:pt>
                <c:pt idx="2137">
                  <c:v>2237</c:v>
                </c:pt>
                <c:pt idx="2138">
                  <c:v>2238</c:v>
                </c:pt>
                <c:pt idx="2139">
                  <c:v>2239</c:v>
                </c:pt>
                <c:pt idx="2140">
                  <c:v>2240</c:v>
                </c:pt>
                <c:pt idx="2141">
                  <c:v>2241</c:v>
                </c:pt>
                <c:pt idx="2142">
                  <c:v>2242</c:v>
                </c:pt>
                <c:pt idx="2143">
                  <c:v>2243</c:v>
                </c:pt>
                <c:pt idx="2144">
                  <c:v>2244</c:v>
                </c:pt>
                <c:pt idx="2145">
                  <c:v>2245</c:v>
                </c:pt>
                <c:pt idx="2146">
                  <c:v>2246</c:v>
                </c:pt>
                <c:pt idx="2147">
                  <c:v>2247</c:v>
                </c:pt>
                <c:pt idx="2148">
                  <c:v>2248</c:v>
                </c:pt>
                <c:pt idx="2149">
                  <c:v>2249</c:v>
                </c:pt>
                <c:pt idx="2150">
                  <c:v>2250</c:v>
                </c:pt>
                <c:pt idx="2151">
                  <c:v>2251</c:v>
                </c:pt>
                <c:pt idx="2152">
                  <c:v>2252</c:v>
                </c:pt>
                <c:pt idx="2153">
                  <c:v>2253</c:v>
                </c:pt>
                <c:pt idx="2154">
                  <c:v>2254</c:v>
                </c:pt>
                <c:pt idx="2155">
                  <c:v>2255</c:v>
                </c:pt>
                <c:pt idx="2156">
                  <c:v>2256</c:v>
                </c:pt>
                <c:pt idx="2157">
                  <c:v>2257</c:v>
                </c:pt>
                <c:pt idx="2158">
                  <c:v>2258</c:v>
                </c:pt>
                <c:pt idx="2159">
                  <c:v>2259</c:v>
                </c:pt>
                <c:pt idx="2160">
                  <c:v>2260</c:v>
                </c:pt>
                <c:pt idx="2161">
                  <c:v>2261</c:v>
                </c:pt>
                <c:pt idx="2162">
                  <c:v>2262</c:v>
                </c:pt>
                <c:pt idx="2163">
                  <c:v>2263</c:v>
                </c:pt>
                <c:pt idx="2164">
                  <c:v>2264</c:v>
                </c:pt>
                <c:pt idx="2165">
                  <c:v>2265</c:v>
                </c:pt>
                <c:pt idx="2166">
                  <c:v>2266</c:v>
                </c:pt>
                <c:pt idx="2167">
                  <c:v>2267</c:v>
                </c:pt>
                <c:pt idx="2168">
                  <c:v>2268</c:v>
                </c:pt>
                <c:pt idx="2169">
                  <c:v>2269</c:v>
                </c:pt>
                <c:pt idx="2170">
                  <c:v>2270</c:v>
                </c:pt>
                <c:pt idx="2171">
                  <c:v>2271</c:v>
                </c:pt>
                <c:pt idx="2172">
                  <c:v>2272</c:v>
                </c:pt>
                <c:pt idx="2173">
                  <c:v>2273</c:v>
                </c:pt>
                <c:pt idx="2174">
                  <c:v>2274</c:v>
                </c:pt>
                <c:pt idx="2175">
                  <c:v>2275</c:v>
                </c:pt>
                <c:pt idx="2176">
                  <c:v>2276</c:v>
                </c:pt>
                <c:pt idx="2177">
                  <c:v>2277</c:v>
                </c:pt>
                <c:pt idx="2178">
                  <c:v>2278</c:v>
                </c:pt>
                <c:pt idx="2179">
                  <c:v>2279</c:v>
                </c:pt>
                <c:pt idx="2180">
                  <c:v>2280</c:v>
                </c:pt>
                <c:pt idx="2181">
                  <c:v>2281</c:v>
                </c:pt>
                <c:pt idx="2182">
                  <c:v>2282</c:v>
                </c:pt>
                <c:pt idx="2183">
                  <c:v>2283</c:v>
                </c:pt>
                <c:pt idx="2184">
                  <c:v>2284</c:v>
                </c:pt>
                <c:pt idx="2185">
                  <c:v>2285</c:v>
                </c:pt>
                <c:pt idx="2186">
                  <c:v>2286</c:v>
                </c:pt>
                <c:pt idx="2187">
                  <c:v>2287</c:v>
                </c:pt>
                <c:pt idx="2188">
                  <c:v>2288</c:v>
                </c:pt>
                <c:pt idx="2189">
                  <c:v>2289</c:v>
                </c:pt>
                <c:pt idx="2190">
                  <c:v>2290</c:v>
                </c:pt>
                <c:pt idx="2191">
                  <c:v>2291</c:v>
                </c:pt>
                <c:pt idx="2192">
                  <c:v>2292</c:v>
                </c:pt>
                <c:pt idx="2193">
                  <c:v>2293</c:v>
                </c:pt>
                <c:pt idx="2194">
                  <c:v>2294</c:v>
                </c:pt>
                <c:pt idx="2195">
                  <c:v>2295</c:v>
                </c:pt>
                <c:pt idx="2196">
                  <c:v>2296</c:v>
                </c:pt>
                <c:pt idx="2197">
                  <c:v>2297</c:v>
                </c:pt>
                <c:pt idx="2198">
                  <c:v>2298</c:v>
                </c:pt>
                <c:pt idx="2199">
                  <c:v>2299</c:v>
                </c:pt>
                <c:pt idx="2200">
                  <c:v>2300</c:v>
                </c:pt>
                <c:pt idx="2201">
                  <c:v>2301</c:v>
                </c:pt>
                <c:pt idx="2202">
                  <c:v>2302</c:v>
                </c:pt>
                <c:pt idx="2203">
                  <c:v>2303</c:v>
                </c:pt>
                <c:pt idx="2204">
                  <c:v>2304</c:v>
                </c:pt>
                <c:pt idx="2205">
                  <c:v>2305</c:v>
                </c:pt>
                <c:pt idx="2206">
                  <c:v>2306</c:v>
                </c:pt>
                <c:pt idx="2207">
                  <c:v>2307</c:v>
                </c:pt>
                <c:pt idx="2208">
                  <c:v>2308</c:v>
                </c:pt>
                <c:pt idx="2209">
                  <c:v>2309</c:v>
                </c:pt>
                <c:pt idx="2210">
                  <c:v>2310</c:v>
                </c:pt>
                <c:pt idx="2211">
                  <c:v>2311</c:v>
                </c:pt>
                <c:pt idx="2212">
                  <c:v>2312</c:v>
                </c:pt>
                <c:pt idx="2213">
                  <c:v>2313</c:v>
                </c:pt>
                <c:pt idx="2214">
                  <c:v>2314</c:v>
                </c:pt>
                <c:pt idx="2215">
                  <c:v>2315</c:v>
                </c:pt>
                <c:pt idx="2216">
                  <c:v>2316</c:v>
                </c:pt>
                <c:pt idx="2217">
                  <c:v>2317</c:v>
                </c:pt>
                <c:pt idx="2218">
                  <c:v>2318</c:v>
                </c:pt>
                <c:pt idx="2219">
                  <c:v>2319</c:v>
                </c:pt>
                <c:pt idx="2220">
                  <c:v>2320</c:v>
                </c:pt>
                <c:pt idx="2221">
                  <c:v>2321</c:v>
                </c:pt>
                <c:pt idx="2222">
                  <c:v>2322</c:v>
                </c:pt>
                <c:pt idx="2223">
                  <c:v>2323</c:v>
                </c:pt>
                <c:pt idx="2224">
                  <c:v>2324</c:v>
                </c:pt>
                <c:pt idx="2225">
                  <c:v>2325</c:v>
                </c:pt>
                <c:pt idx="2226">
                  <c:v>2326</c:v>
                </c:pt>
                <c:pt idx="2227">
                  <c:v>2327</c:v>
                </c:pt>
                <c:pt idx="2228">
                  <c:v>2328</c:v>
                </c:pt>
                <c:pt idx="2229">
                  <c:v>2329</c:v>
                </c:pt>
                <c:pt idx="2230">
                  <c:v>2330</c:v>
                </c:pt>
                <c:pt idx="2231">
                  <c:v>2331</c:v>
                </c:pt>
                <c:pt idx="2232">
                  <c:v>2332</c:v>
                </c:pt>
                <c:pt idx="2233">
                  <c:v>2333</c:v>
                </c:pt>
                <c:pt idx="2234">
                  <c:v>2334</c:v>
                </c:pt>
                <c:pt idx="2235">
                  <c:v>2335</c:v>
                </c:pt>
                <c:pt idx="2236">
                  <c:v>2336</c:v>
                </c:pt>
                <c:pt idx="2237">
                  <c:v>2337</c:v>
                </c:pt>
                <c:pt idx="2238">
                  <c:v>2338</c:v>
                </c:pt>
                <c:pt idx="2239">
                  <c:v>2339</c:v>
                </c:pt>
                <c:pt idx="2240">
                  <c:v>2340</c:v>
                </c:pt>
                <c:pt idx="2241">
                  <c:v>2341</c:v>
                </c:pt>
                <c:pt idx="2242">
                  <c:v>2342</c:v>
                </c:pt>
                <c:pt idx="2243">
                  <c:v>2343</c:v>
                </c:pt>
                <c:pt idx="2244">
                  <c:v>2344</c:v>
                </c:pt>
                <c:pt idx="2245">
                  <c:v>2345</c:v>
                </c:pt>
                <c:pt idx="2246">
                  <c:v>2346</c:v>
                </c:pt>
                <c:pt idx="2247">
                  <c:v>2347</c:v>
                </c:pt>
                <c:pt idx="2248">
                  <c:v>2348</c:v>
                </c:pt>
                <c:pt idx="2249">
                  <c:v>2349</c:v>
                </c:pt>
                <c:pt idx="2250">
                  <c:v>2350</c:v>
                </c:pt>
                <c:pt idx="2251">
                  <c:v>2351</c:v>
                </c:pt>
                <c:pt idx="2252">
                  <c:v>2352</c:v>
                </c:pt>
                <c:pt idx="2253">
                  <c:v>2353</c:v>
                </c:pt>
                <c:pt idx="2254">
                  <c:v>2354</c:v>
                </c:pt>
                <c:pt idx="2255">
                  <c:v>2355</c:v>
                </c:pt>
                <c:pt idx="2256">
                  <c:v>2356</c:v>
                </c:pt>
                <c:pt idx="2257">
                  <c:v>2357</c:v>
                </c:pt>
                <c:pt idx="2258">
                  <c:v>2358</c:v>
                </c:pt>
                <c:pt idx="2259">
                  <c:v>2359</c:v>
                </c:pt>
                <c:pt idx="2260">
                  <c:v>2360</c:v>
                </c:pt>
                <c:pt idx="2261">
                  <c:v>2361</c:v>
                </c:pt>
                <c:pt idx="2262">
                  <c:v>2362</c:v>
                </c:pt>
                <c:pt idx="2263">
                  <c:v>2363</c:v>
                </c:pt>
                <c:pt idx="2264">
                  <c:v>2364</c:v>
                </c:pt>
                <c:pt idx="2265">
                  <c:v>2365</c:v>
                </c:pt>
                <c:pt idx="2266">
                  <c:v>2366</c:v>
                </c:pt>
                <c:pt idx="2267">
                  <c:v>2367</c:v>
                </c:pt>
                <c:pt idx="2268">
                  <c:v>2368</c:v>
                </c:pt>
              </c:numCache>
            </c:numRef>
          </c:xVal>
          <c:yVal>
            <c:numRef>
              <c:f>'PFW Graphs'!$O$2:$O$2270</c:f>
              <c:numCache>
                <c:formatCode>General</c:formatCode>
                <c:ptCount val="2269"/>
                <c:pt idx="0">
                  <c:v>-1.5625E-2</c:v>
                </c:pt>
                <c:pt idx="1">
                  <c:v>-3.125E-2</c:v>
                </c:pt>
                <c:pt idx="2">
                  <c:v>-1.5625E-2</c:v>
                </c:pt>
                <c:pt idx="3">
                  <c:v>-1.5625E-2</c:v>
                </c:pt>
                <c:pt idx="4">
                  <c:v>-3.125E-2</c:v>
                </c:pt>
                <c:pt idx="5">
                  <c:v>-1.5625E-2</c:v>
                </c:pt>
                <c:pt idx="6">
                  <c:v>-1.5625E-2</c:v>
                </c:pt>
                <c:pt idx="7">
                  <c:v>-1.5625E-2</c:v>
                </c:pt>
                <c:pt idx="8">
                  <c:v>-1.5625E-2</c:v>
                </c:pt>
                <c:pt idx="9">
                  <c:v>-1.5625E-2</c:v>
                </c:pt>
                <c:pt idx="10">
                  <c:v>-4.6874999999999986E-2</c:v>
                </c:pt>
                <c:pt idx="11">
                  <c:v>-3.125E-2</c:v>
                </c:pt>
                <c:pt idx="12">
                  <c:v>-3.125E-2</c:v>
                </c:pt>
                <c:pt idx="13">
                  <c:v>-4.6874999999999986E-2</c:v>
                </c:pt>
                <c:pt idx="14">
                  <c:v>-4.6874999999999986E-2</c:v>
                </c:pt>
                <c:pt idx="15">
                  <c:v>-6.25E-2</c:v>
                </c:pt>
                <c:pt idx="16">
                  <c:v>-4.6874999999999986E-2</c:v>
                </c:pt>
                <c:pt idx="17">
                  <c:v>-6.25E-2</c:v>
                </c:pt>
                <c:pt idx="18">
                  <c:v>-4.6874999999999986E-2</c:v>
                </c:pt>
                <c:pt idx="19">
                  <c:v>-4.6874999999999986E-2</c:v>
                </c:pt>
                <c:pt idx="20">
                  <c:v>-6.25E-2</c:v>
                </c:pt>
                <c:pt idx="21">
                  <c:v>-3.125E-2</c:v>
                </c:pt>
                <c:pt idx="22">
                  <c:v>-1.5625E-2</c:v>
                </c:pt>
                <c:pt idx="23">
                  <c:v>0</c:v>
                </c:pt>
                <c:pt idx="24">
                  <c:v>0</c:v>
                </c:pt>
                <c:pt idx="25">
                  <c:v>1.5625E-2</c:v>
                </c:pt>
                <c:pt idx="26">
                  <c:v>3.125E-2</c:v>
                </c:pt>
                <c:pt idx="27">
                  <c:v>1.5625E-2</c:v>
                </c:pt>
                <c:pt idx="28">
                  <c:v>0</c:v>
                </c:pt>
                <c:pt idx="29">
                  <c:v>1.5625E-2</c:v>
                </c:pt>
                <c:pt idx="30">
                  <c:v>1.5625E-2</c:v>
                </c:pt>
                <c:pt idx="31">
                  <c:v>-1.5625E-2</c:v>
                </c:pt>
                <c:pt idx="32">
                  <c:v>0</c:v>
                </c:pt>
                <c:pt idx="33">
                  <c:v>-1.5625E-2</c:v>
                </c:pt>
                <c:pt idx="34">
                  <c:v>-1.5625E-2</c:v>
                </c:pt>
                <c:pt idx="35">
                  <c:v>-1.5625E-2</c:v>
                </c:pt>
                <c:pt idx="36">
                  <c:v>-1.5625E-2</c:v>
                </c:pt>
                <c:pt idx="37">
                  <c:v>-1.5625E-2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-1.5625E-2</c:v>
                </c:pt>
                <c:pt idx="42">
                  <c:v>0</c:v>
                </c:pt>
                <c:pt idx="43">
                  <c:v>0</c:v>
                </c:pt>
                <c:pt idx="44">
                  <c:v>-3.125E-2</c:v>
                </c:pt>
                <c:pt idx="45">
                  <c:v>-1.5625E-2</c:v>
                </c:pt>
                <c:pt idx="46">
                  <c:v>0</c:v>
                </c:pt>
                <c:pt idx="47">
                  <c:v>-1.5625E-2</c:v>
                </c:pt>
                <c:pt idx="48">
                  <c:v>0</c:v>
                </c:pt>
                <c:pt idx="49">
                  <c:v>0</c:v>
                </c:pt>
                <c:pt idx="50">
                  <c:v>-1.5625E-2</c:v>
                </c:pt>
                <c:pt idx="51">
                  <c:v>-1.5625E-2</c:v>
                </c:pt>
                <c:pt idx="52">
                  <c:v>-3.125E-2</c:v>
                </c:pt>
                <c:pt idx="53">
                  <c:v>-1.5625E-2</c:v>
                </c:pt>
                <c:pt idx="54">
                  <c:v>-1.5625E-2</c:v>
                </c:pt>
                <c:pt idx="55">
                  <c:v>-1.5625E-2</c:v>
                </c:pt>
                <c:pt idx="56">
                  <c:v>-1.5625E-2</c:v>
                </c:pt>
                <c:pt idx="57">
                  <c:v>-1.5625E-2</c:v>
                </c:pt>
                <c:pt idx="58">
                  <c:v>-1.5625E-2</c:v>
                </c:pt>
                <c:pt idx="59">
                  <c:v>0</c:v>
                </c:pt>
                <c:pt idx="60">
                  <c:v>-1.5625E-2</c:v>
                </c:pt>
                <c:pt idx="61">
                  <c:v>-1.5625E-2</c:v>
                </c:pt>
                <c:pt idx="62">
                  <c:v>-1.5625E-2</c:v>
                </c:pt>
                <c:pt idx="63">
                  <c:v>-1.5625E-2</c:v>
                </c:pt>
                <c:pt idx="64">
                  <c:v>0</c:v>
                </c:pt>
                <c:pt idx="65">
                  <c:v>-1.5625E-2</c:v>
                </c:pt>
                <c:pt idx="66">
                  <c:v>-1.5625E-2</c:v>
                </c:pt>
                <c:pt idx="67">
                  <c:v>-1.5625E-2</c:v>
                </c:pt>
                <c:pt idx="68">
                  <c:v>-1.5625E-2</c:v>
                </c:pt>
                <c:pt idx="69">
                  <c:v>0</c:v>
                </c:pt>
                <c:pt idx="70">
                  <c:v>0</c:v>
                </c:pt>
                <c:pt idx="71">
                  <c:v>-1.5625E-2</c:v>
                </c:pt>
                <c:pt idx="72">
                  <c:v>-1.5625E-2</c:v>
                </c:pt>
                <c:pt idx="73">
                  <c:v>-1.5625E-2</c:v>
                </c:pt>
                <c:pt idx="74">
                  <c:v>-1.5625E-2</c:v>
                </c:pt>
                <c:pt idx="75">
                  <c:v>-1.5625E-2</c:v>
                </c:pt>
                <c:pt idx="76">
                  <c:v>0</c:v>
                </c:pt>
                <c:pt idx="77">
                  <c:v>-1.5625E-2</c:v>
                </c:pt>
                <c:pt idx="78">
                  <c:v>-1.5625E-2</c:v>
                </c:pt>
                <c:pt idx="79">
                  <c:v>-1.5625E-2</c:v>
                </c:pt>
                <c:pt idx="80">
                  <c:v>-1.5625E-2</c:v>
                </c:pt>
                <c:pt idx="81">
                  <c:v>-1.5625E-2</c:v>
                </c:pt>
                <c:pt idx="82">
                  <c:v>-1.5625E-2</c:v>
                </c:pt>
                <c:pt idx="83">
                  <c:v>-1.5625E-2</c:v>
                </c:pt>
                <c:pt idx="84">
                  <c:v>-1.5625E-2</c:v>
                </c:pt>
                <c:pt idx="85">
                  <c:v>0</c:v>
                </c:pt>
                <c:pt idx="86">
                  <c:v>-1.5625E-2</c:v>
                </c:pt>
                <c:pt idx="87">
                  <c:v>-1.5625E-2</c:v>
                </c:pt>
                <c:pt idx="88">
                  <c:v>-1.5625E-2</c:v>
                </c:pt>
                <c:pt idx="89">
                  <c:v>-1.5625E-2</c:v>
                </c:pt>
                <c:pt idx="90">
                  <c:v>-1.5625E-2</c:v>
                </c:pt>
                <c:pt idx="91">
                  <c:v>-1.5625E-2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-3.125E-2</c:v>
                </c:pt>
                <c:pt idx="96">
                  <c:v>0</c:v>
                </c:pt>
                <c:pt idx="97">
                  <c:v>-1.5625E-2</c:v>
                </c:pt>
                <c:pt idx="98">
                  <c:v>-1.5625E-2</c:v>
                </c:pt>
                <c:pt idx="99">
                  <c:v>-1.5625E-2</c:v>
                </c:pt>
                <c:pt idx="100">
                  <c:v>-1.5625E-2</c:v>
                </c:pt>
                <c:pt idx="101">
                  <c:v>-1.5625E-2</c:v>
                </c:pt>
                <c:pt idx="102">
                  <c:v>0</c:v>
                </c:pt>
                <c:pt idx="103">
                  <c:v>-1.5625E-2</c:v>
                </c:pt>
                <c:pt idx="104">
                  <c:v>0</c:v>
                </c:pt>
                <c:pt idx="105">
                  <c:v>-1.5625E-2</c:v>
                </c:pt>
                <c:pt idx="106">
                  <c:v>-1.5625E-2</c:v>
                </c:pt>
                <c:pt idx="107">
                  <c:v>-1.5625E-2</c:v>
                </c:pt>
                <c:pt idx="108">
                  <c:v>-1.5625E-2</c:v>
                </c:pt>
                <c:pt idx="109">
                  <c:v>-1.5625E-2</c:v>
                </c:pt>
                <c:pt idx="110">
                  <c:v>-1.5625E-2</c:v>
                </c:pt>
                <c:pt idx="111">
                  <c:v>0</c:v>
                </c:pt>
                <c:pt idx="112">
                  <c:v>0</c:v>
                </c:pt>
                <c:pt idx="113">
                  <c:v>-3.125E-2</c:v>
                </c:pt>
                <c:pt idx="114">
                  <c:v>-1.5625E-2</c:v>
                </c:pt>
                <c:pt idx="115">
                  <c:v>-1.5625E-2</c:v>
                </c:pt>
                <c:pt idx="116">
                  <c:v>-1.5625E-2</c:v>
                </c:pt>
                <c:pt idx="117">
                  <c:v>-1.5625E-2</c:v>
                </c:pt>
                <c:pt idx="118">
                  <c:v>-1.5625E-2</c:v>
                </c:pt>
                <c:pt idx="119">
                  <c:v>0</c:v>
                </c:pt>
                <c:pt idx="120">
                  <c:v>-1.5625E-2</c:v>
                </c:pt>
                <c:pt idx="121">
                  <c:v>-1.5625E-2</c:v>
                </c:pt>
                <c:pt idx="122">
                  <c:v>-1.5625E-2</c:v>
                </c:pt>
                <c:pt idx="123">
                  <c:v>-1.5625E-2</c:v>
                </c:pt>
                <c:pt idx="124">
                  <c:v>-1.5625E-2</c:v>
                </c:pt>
                <c:pt idx="125">
                  <c:v>-1.5625E-2</c:v>
                </c:pt>
                <c:pt idx="126">
                  <c:v>-3.125E-2</c:v>
                </c:pt>
                <c:pt idx="127">
                  <c:v>0</c:v>
                </c:pt>
                <c:pt idx="128">
                  <c:v>-1.5625E-2</c:v>
                </c:pt>
                <c:pt idx="129">
                  <c:v>-1.5625E-2</c:v>
                </c:pt>
                <c:pt idx="130">
                  <c:v>0</c:v>
                </c:pt>
                <c:pt idx="131">
                  <c:v>-1.5625E-2</c:v>
                </c:pt>
                <c:pt idx="132">
                  <c:v>-1.5625E-2</c:v>
                </c:pt>
                <c:pt idx="133">
                  <c:v>-1.5625E-2</c:v>
                </c:pt>
                <c:pt idx="134">
                  <c:v>-1.5625E-2</c:v>
                </c:pt>
                <c:pt idx="135">
                  <c:v>-1.5625E-2</c:v>
                </c:pt>
                <c:pt idx="136">
                  <c:v>-1.5625E-2</c:v>
                </c:pt>
                <c:pt idx="137">
                  <c:v>0</c:v>
                </c:pt>
                <c:pt idx="138">
                  <c:v>-1.5625E-2</c:v>
                </c:pt>
                <c:pt idx="139">
                  <c:v>-1.5625E-2</c:v>
                </c:pt>
                <c:pt idx="140">
                  <c:v>-1.5625E-2</c:v>
                </c:pt>
                <c:pt idx="141">
                  <c:v>0</c:v>
                </c:pt>
                <c:pt idx="142">
                  <c:v>-1.5625E-2</c:v>
                </c:pt>
                <c:pt idx="143">
                  <c:v>-1.5625E-2</c:v>
                </c:pt>
                <c:pt idx="144">
                  <c:v>-1.5625E-2</c:v>
                </c:pt>
                <c:pt idx="145">
                  <c:v>0</c:v>
                </c:pt>
                <c:pt idx="146">
                  <c:v>-1.5625E-2</c:v>
                </c:pt>
                <c:pt idx="147">
                  <c:v>-1.5625E-2</c:v>
                </c:pt>
                <c:pt idx="148">
                  <c:v>-1.5625E-2</c:v>
                </c:pt>
                <c:pt idx="149">
                  <c:v>-1.5625E-2</c:v>
                </c:pt>
                <c:pt idx="150">
                  <c:v>-1.5625E-2</c:v>
                </c:pt>
                <c:pt idx="151">
                  <c:v>0</c:v>
                </c:pt>
                <c:pt idx="152">
                  <c:v>-1.5625E-2</c:v>
                </c:pt>
                <c:pt idx="153">
                  <c:v>-1.5625E-2</c:v>
                </c:pt>
                <c:pt idx="154">
                  <c:v>0</c:v>
                </c:pt>
                <c:pt idx="155">
                  <c:v>0</c:v>
                </c:pt>
                <c:pt idx="156">
                  <c:v>-3.125E-2</c:v>
                </c:pt>
                <c:pt idx="157">
                  <c:v>-1.5625E-2</c:v>
                </c:pt>
                <c:pt idx="158">
                  <c:v>-1.5625E-2</c:v>
                </c:pt>
                <c:pt idx="159">
                  <c:v>-1.5625E-2</c:v>
                </c:pt>
                <c:pt idx="160">
                  <c:v>-1.5625E-2</c:v>
                </c:pt>
                <c:pt idx="161">
                  <c:v>-1.5625E-2</c:v>
                </c:pt>
                <c:pt idx="162">
                  <c:v>-1.5625E-2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-1.5625E-2</c:v>
                </c:pt>
                <c:pt idx="168">
                  <c:v>0</c:v>
                </c:pt>
                <c:pt idx="169">
                  <c:v>0</c:v>
                </c:pt>
                <c:pt idx="170">
                  <c:v>-1.5625E-2</c:v>
                </c:pt>
                <c:pt idx="171">
                  <c:v>-1.5625E-2</c:v>
                </c:pt>
                <c:pt idx="172">
                  <c:v>-1.5625E-2</c:v>
                </c:pt>
                <c:pt idx="173">
                  <c:v>-1.5625E-2</c:v>
                </c:pt>
                <c:pt idx="174">
                  <c:v>-1.5625E-2</c:v>
                </c:pt>
                <c:pt idx="175">
                  <c:v>-1.5625E-2</c:v>
                </c:pt>
                <c:pt idx="176">
                  <c:v>-1.5625E-2</c:v>
                </c:pt>
                <c:pt idx="177">
                  <c:v>-1.5625E-2</c:v>
                </c:pt>
                <c:pt idx="178">
                  <c:v>-1.5625E-2</c:v>
                </c:pt>
                <c:pt idx="179">
                  <c:v>-3.125E-2</c:v>
                </c:pt>
                <c:pt idx="180">
                  <c:v>-1.5625E-2</c:v>
                </c:pt>
                <c:pt idx="181">
                  <c:v>0</c:v>
                </c:pt>
                <c:pt idx="182">
                  <c:v>-1.5625E-2</c:v>
                </c:pt>
                <c:pt idx="183">
                  <c:v>-1.5625E-2</c:v>
                </c:pt>
                <c:pt idx="184">
                  <c:v>-1.5625E-2</c:v>
                </c:pt>
                <c:pt idx="185">
                  <c:v>-1.5625E-2</c:v>
                </c:pt>
                <c:pt idx="186">
                  <c:v>-1.5625E-2</c:v>
                </c:pt>
                <c:pt idx="187">
                  <c:v>0</c:v>
                </c:pt>
                <c:pt idx="188">
                  <c:v>-1.5625E-2</c:v>
                </c:pt>
                <c:pt idx="189">
                  <c:v>-1.5625E-2</c:v>
                </c:pt>
                <c:pt idx="190">
                  <c:v>-1.5625E-2</c:v>
                </c:pt>
                <c:pt idx="191">
                  <c:v>-1.5625E-2</c:v>
                </c:pt>
                <c:pt idx="192">
                  <c:v>0</c:v>
                </c:pt>
                <c:pt idx="193">
                  <c:v>-1.5625E-2</c:v>
                </c:pt>
                <c:pt idx="194">
                  <c:v>0</c:v>
                </c:pt>
                <c:pt idx="195">
                  <c:v>-1.5625E-2</c:v>
                </c:pt>
                <c:pt idx="196">
                  <c:v>0</c:v>
                </c:pt>
                <c:pt idx="197">
                  <c:v>0</c:v>
                </c:pt>
                <c:pt idx="198">
                  <c:v>-1.5625E-2</c:v>
                </c:pt>
                <c:pt idx="199">
                  <c:v>-1.5625E-2</c:v>
                </c:pt>
                <c:pt idx="200">
                  <c:v>-1.5625E-2</c:v>
                </c:pt>
                <c:pt idx="201">
                  <c:v>-1.5625E-2</c:v>
                </c:pt>
                <c:pt idx="202">
                  <c:v>-1.5625E-2</c:v>
                </c:pt>
                <c:pt idx="203">
                  <c:v>-1.5625E-2</c:v>
                </c:pt>
                <c:pt idx="204">
                  <c:v>0</c:v>
                </c:pt>
                <c:pt idx="205">
                  <c:v>0</c:v>
                </c:pt>
                <c:pt idx="206">
                  <c:v>-1.5625E-2</c:v>
                </c:pt>
                <c:pt idx="207">
                  <c:v>-1.5625E-2</c:v>
                </c:pt>
                <c:pt idx="208">
                  <c:v>0</c:v>
                </c:pt>
                <c:pt idx="209">
                  <c:v>0</c:v>
                </c:pt>
                <c:pt idx="210">
                  <c:v>-1.5625E-2</c:v>
                </c:pt>
                <c:pt idx="211">
                  <c:v>0</c:v>
                </c:pt>
                <c:pt idx="212">
                  <c:v>0</c:v>
                </c:pt>
                <c:pt idx="213">
                  <c:v>-1.5625E-2</c:v>
                </c:pt>
                <c:pt idx="214">
                  <c:v>0</c:v>
                </c:pt>
                <c:pt idx="215">
                  <c:v>0</c:v>
                </c:pt>
                <c:pt idx="216">
                  <c:v>0</c:v>
                </c:pt>
                <c:pt idx="217">
                  <c:v>-1.5625E-2</c:v>
                </c:pt>
                <c:pt idx="218">
                  <c:v>-1.5625E-2</c:v>
                </c:pt>
                <c:pt idx="219">
                  <c:v>-1.5625E-2</c:v>
                </c:pt>
                <c:pt idx="220">
                  <c:v>0</c:v>
                </c:pt>
                <c:pt idx="221">
                  <c:v>-1.5625E-2</c:v>
                </c:pt>
                <c:pt idx="222">
                  <c:v>-1.5625E-2</c:v>
                </c:pt>
                <c:pt idx="223">
                  <c:v>-1.5625E-2</c:v>
                </c:pt>
                <c:pt idx="224">
                  <c:v>0</c:v>
                </c:pt>
                <c:pt idx="225">
                  <c:v>-1.5625E-2</c:v>
                </c:pt>
                <c:pt idx="226">
                  <c:v>-1.5625E-2</c:v>
                </c:pt>
                <c:pt idx="227">
                  <c:v>0</c:v>
                </c:pt>
                <c:pt idx="228">
                  <c:v>0</c:v>
                </c:pt>
                <c:pt idx="229">
                  <c:v>0</c:v>
                </c:pt>
                <c:pt idx="230">
                  <c:v>-1.5625E-2</c:v>
                </c:pt>
                <c:pt idx="231">
                  <c:v>-1.5625E-2</c:v>
                </c:pt>
                <c:pt idx="232">
                  <c:v>-1.5625E-2</c:v>
                </c:pt>
                <c:pt idx="233">
                  <c:v>0</c:v>
                </c:pt>
                <c:pt idx="234">
                  <c:v>0</c:v>
                </c:pt>
                <c:pt idx="235">
                  <c:v>0</c:v>
                </c:pt>
                <c:pt idx="236">
                  <c:v>0</c:v>
                </c:pt>
                <c:pt idx="237">
                  <c:v>0</c:v>
                </c:pt>
                <c:pt idx="238">
                  <c:v>0</c:v>
                </c:pt>
                <c:pt idx="239">
                  <c:v>0</c:v>
                </c:pt>
                <c:pt idx="240">
                  <c:v>-1.5625E-2</c:v>
                </c:pt>
                <c:pt idx="241">
                  <c:v>0</c:v>
                </c:pt>
                <c:pt idx="242">
                  <c:v>0</c:v>
                </c:pt>
                <c:pt idx="243">
                  <c:v>0</c:v>
                </c:pt>
                <c:pt idx="244">
                  <c:v>0</c:v>
                </c:pt>
                <c:pt idx="245">
                  <c:v>-1.5625E-2</c:v>
                </c:pt>
                <c:pt idx="246">
                  <c:v>0</c:v>
                </c:pt>
                <c:pt idx="247">
                  <c:v>-1.5625E-2</c:v>
                </c:pt>
                <c:pt idx="248">
                  <c:v>0</c:v>
                </c:pt>
                <c:pt idx="249">
                  <c:v>-1.5625E-2</c:v>
                </c:pt>
                <c:pt idx="250">
                  <c:v>-1.5625E-2</c:v>
                </c:pt>
                <c:pt idx="251">
                  <c:v>-1.5625E-2</c:v>
                </c:pt>
                <c:pt idx="252">
                  <c:v>0</c:v>
                </c:pt>
                <c:pt idx="253">
                  <c:v>0</c:v>
                </c:pt>
                <c:pt idx="254">
                  <c:v>-1.5625E-2</c:v>
                </c:pt>
                <c:pt idx="255">
                  <c:v>0</c:v>
                </c:pt>
                <c:pt idx="256">
                  <c:v>0</c:v>
                </c:pt>
                <c:pt idx="257">
                  <c:v>0</c:v>
                </c:pt>
                <c:pt idx="258">
                  <c:v>-1.5625E-2</c:v>
                </c:pt>
                <c:pt idx="259">
                  <c:v>0</c:v>
                </c:pt>
                <c:pt idx="260">
                  <c:v>-1.5625E-2</c:v>
                </c:pt>
                <c:pt idx="261">
                  <c:v>0</c:v>
                </c:pt>
                <c:pt idx="262">
                  <c:v>0</c:v>
                </c:pt>
                <c:pt idx="263">
                  <c:v>-1.5625E-2</c:v>
                </c:pt>
                <c:pt idx="264">
                  <c:v>-1.5625E-2</c:v>
                </c:pt>
                <c:pt idx="265">
                  <c:v>-1.5625E-2</c:v>
                </c:pt>
                <c:pt idx="266">
                  <c:v>0</c:v>
                </c:pt>
                <c:pt idx="267">
                  <c:v>-1.5625E-2</c:v>
                </c:pt>
                <c:pt idx="268">
                  <c:v>-1.5625E-2</c:v>
                </c:pt>
                <c:pt idx="269">
                  <c:v>-1.5625E-2</c:v>
                </c:pt>
                <c:pt idx="270">
                  <c:v>0</c:v>
                </c:pt>
                <c:pt idx="271">
                  <c:v>-1.5625E-2</c:v>
                </c:pt>
                <c:pt idx="272">
                  <c:v>-1.5625E-2</c:v>
                </c:pt>
                <c:pt idx="273">
                  <c:v>-1.5625E-2</c:v>
                </c:pt>
                <c:pt idx="274">
                  <c:v>-1.5625E-2</c:v>
                </c:pt>
                <c:pt idx="275">
                  <c:v>-1.5625E-2</c:v>
                </c:pt>
                <c:pt idx="276">
                  <c:v>0</c:v>
                </c:pt>
                <c:pt idx="277">
                  <c:v>-1.5625E-2</c:v>
                </c:pt>
                <c:pt idx="278">
                  <c:v>-1.5625E-2</c:v>
                </c:pt>
                <c:pt idx="279">
                  <c:v>-1.5625E-2</c:v>
                </c:pt>
                <c:pt idx="280">
                  <c:v>-1.5625E-2</c:v>
                </c:pt>
                <c:pt idx="281">
                  <c:v>-1.5625E-2</c:v>
                </c:pt>
                <c:pt idx="282">
                  <c:v>-1.5625E-2</c:v>
                </c:pt>
                <c:pt idx="283">
                  <c:v>-1.5625E-2</c:v>
                </c:pt>
                <c:pt idx="284">
                  <c:v>0</c:v>
                </c:pt>
                <c:pt idx="285">
                  <c:v>-1.5625E-2</c:v>
                </c:pt>
                <c:pt idx="286">
                  <c:v>-1.5625E-2</c:v>
                </c:pt>
                <c:pt idx="287">
                  <c:v>-1.5625E-2</c:v>
                </c:pt>
                <c:pt idx="288">
                  <c:v>-1.5625E-2</c:v>
                </c:pt>
                <c:pt idx="289">
                  <c:v>-3.125E-2</c:v>
                </c:pt>
                <c:pt idx="290">
                  <c:v>-1.5625E-2</c:v>
                </c:pt>
                <c:pt idx="291">
                  <c:v>-1.5625E-2</c:v>
                </c:pt>
                <c:pt idx="292">
                  <c:v>-3.125E-2</c:v>
                </c:pt>
                <c:pt idx="293">
                  <c:v>-3.125E-2</c:v>
                </c:pt>
                <c:pt idx="294">
                  <c:v>-1.5625E-2</c:v>
                </c:pt>
                <c:pt idx="295">
                  <c:v>-1.5625E-2</c:v>
                </c:pt>
                <c:pt idx="296">
                  <c:v>-1.5625E-2</c:v>
                </c:pt>
                <c:pt idx="297">
                  <c:v>-1.5625E-2</c:v>
                </c:pt>
                <c:pt idx="298">
                  <c:v>-1.5625E-2</c:v>
                </c:pt>
                <c:pt idx="299">
                  <c:v>-1.5625E-2</c:v>
                </c:pt>
                <c:pt idx="300">
                  <c:v>0</c:v>
                </c:pt>
                <c:pt idx="301">
                  <c:v>0</c:v>
                </c:pt>
                <c:pt idx="302">
                  <c:v>-1.5625E-2</c:v>
                </c:pt>
                <c:pt idx="303">
                  <c:v>-1.5625E-2</c:v>
                </c:pt>
                <c:pt idx="304">
                  <c:v>-1.5625E-2</c:v>
                </c:pt>
                <c:pt idx="305">
                  <c:v>-1.5625E-2</c:v>
                </c:pt>
                <c:pt idx="306">
                  <c:v>0</c:v>
                </c:pt>
                <c:pt idx="307">
                  <c:v>0</c:v>
                </c:pt>
                <c:pt idx="308">
                  <c:v>-1.5625E-2</c:v>
                </c:pt>
                <c:pt idx="309">
                  <c:v>0</c:v>
                </c:pt>
                <c:pt idx="310">
                  <c:v>-1.5625E-2</c:v>
                </c:pt>
                <c:pt idx="311">
                  <c:v>0</c:v>
                </c:pt>
                <c:pt idx="312">
                  <c:v>0</c:v>
                </c:pt>
                <c:pt idx="313">
                  <c:v>-1.5625E-2</c:v>
                </c:pt>
                <c:pt idx="314">
                  <c:v>-1.5625E-2</c:v>
                </c:pt>
                <c:pt idx="315">
                  <c:v>0</c:v>
                </c:pt>
                <c:pt idx="316">
                  <c:v>-1.5625E-2</c:v>
                </c:pt>
                <c:pt idx="317">
                  <c:v>-1.5625E-2</c:v>
                </c:pt>
                <c:pt idx="318">
                  <c:v>0</c:v>
                </c:pt>
                <c:pt idx="319">
                  <c:v>-1.5625E-2</c:v>
                </c:pt>
                <c:pt idx="320">
                  <c:v>0</c:v>
                </c:pt>
                <c:pt idx="321">
                  <c:v>-1.5625E-2</c:v>
                </c:pt>
                <c:pt idx="322">
                  <c:v>-1.5625E-2</c:v>
                </c:pt>
                <c:pt idx="323">
                  <c:v>-1.5625E-2</c:v>
                </c:pt>
                <c:pt idx="324">
                  <c:v>-1.5625E-2</c:v>
                </c:pt>
                <c:pt idx="325">
                  <c:v>0</c:v>
                </c:pt>
                <c:pt idx="326">
                  <c:v>-1.5625E-2</c:v>
                </c:pt>
                <c:pt idx="327">
                  <c:v>-1.5625E-2</c:v>
                </c:pt>
                <c:pt idx="328">
                  <c:v>-1.5625E-2</c:v>
                </c:pt>
                <c:pt idx="329">
                  <c:v>-1.5625E-2</c:v>
                </c:pt>
                <c:pt idx="330">
                  <c:v>-1.5625E-2</c:v>
                </c:pt>
                <c:pt idx="331">
                  <c:v>-1.5625E-2</c:v>
                </c:pt>
                <c:pt idx="332">
                  <c:v>0</c:v>
                </c:pt>
                <c:pt idx="333">
                  <c:v>-3.125E-2</c:v>
                </c:pt>
                <c:pt idx="334">
                  <c:v>-1.5625E-2</c:v>
                </c:pt>
                <c:pt idx="335">
                  <c:v>-3.125E-2</c:v>
                </c:pt>
                <c:pt idx="336">
                  <c:v>-1.5625E-2</c:v>
                </c:pt>
                <c:pt idx="337">
                  <c:v>-1.5625E-2</c:v>
                </c:pt>
                <c:pt idx="338">
                  <c:v>-1.5625E-2</c:v>
                </c:pt>
                <c:pt idx="339">
                  <c:v>-1.5625E-2</c:v>
                </c:pt>
                <c:pt idx="340">
                  <c:v>-1.5625E-2</c:v>
                </c:pt>
                <c:pt idx="341">
                  <c:v>-1.5625E-2</c:v>
                </c:pt>
                <c:pt idx="342">
                  <c:v>-3.125E-2</c:v>
                </c:pt>
                <c:pt idx="343">
                  <c:v>-1.5625E-2</c:v>
                </c:pt>
                <c:pt idx="344">
                  <c:v>-1.5625E-2</c:v>
                </c:pt>
                <c:pt idx="345">
                  <c:v>-1.5625E-2</c:v>
                </c:pt>
                <c:pt idx="346">
                  <c:v>-1.5625E-2</c:v>
                </c:pt>
                <c:pt idx="347">
                  <c:v>-1.5625E-2</c:v>
                </c:pt>
                <c:pt idx="348">
                  <c:v>-1.5625E-2</c:v>
                </c:pt>
                <c:pt idx="349">
                  <c:v>-1.5625E-2</c:v>
                </c:pt>
                <c:pt idx="350">
                  <c:v>-1.5625E-2</c:v>
                </c:pt>
                <c:pt idx="351">
                  <c:v>-1.5625E-2</c:v>
                </c:pt>
                <c:pt idx="352">
                  <c:v>-1.5625E-2</c:v>
                </c:pt>
                <c:pt idx="353">
                  <c:v>-1.5625E-2</c:v>
                </c:pt>
                <c:pt idx="354">
                  <c:v>-1.5625E-2</c:v>
                </c:pt>
                <c:pt idx="355">
                  <c:v>-1.5625E-2</c:v>
                </c:pt>
                <c:pt idx="356">
                  <c:v>-1.5625E-2</c:v>
                </c:pt>
                <c:pt idx="357">
                  <c:v>0</c:v>
                </c:pt>
                <c:pt idx="358">
                  <c:v>-1.5625E-2</c:v>
                </c:pt>
                <c:pt idx="359">
                  <c:v>-1.5625E-2</c:v>
                </c:pt>
                <c:pt idx="360">
                  <c:v>-1.5625E-2</c:v>
                </c:pt>
                <c:pt idx="361">
                  <c:v>0</c:v>
                </c:pt>
                <c:pt idx="362">
                  <c:v>-1.5625E-2</c:v>
                </c:pt>
                <c:pt idx="363">
                  <c:v>0</c:v>
                </c:pt>
                <c:pt idx="364">
                  <c:v>-1.5625E-2</c:v>
                </c:pt>
                <c:pt idx="365">
                  <c:v>0</c:v>
                </c:pt>
                <c:pt idx="366">
                  <c:v>0</c:v>
                </c:pt>
                <c:pt idx="367">
                  <c:v>-1.5625E-2</c:v>
                </c:pt>
                <c:pt idx="368">
                  <c:v>0</c:v>
                </c:pt>
                <c:pt idx="369">
                  <c:v>0</c:v>
                </c:pt>
                <c:pt idx="370">
                  <c:v>-1.5625E-2</c:v>
                </c:pt>
                <c:pt idx="371">
                  <c:v>-1.5625E-2</c:v>
                </c:pt>
                <c:pt idx="372">
                  <c:v>-1.5625E-2</c:v>
                </c:pt>
                <c:pt idx="373">
                  <c:v>-1.5625E-2</c:v>
                </c:pt>
                <c:pt idx="374">
                  <c:v>-1.5625E-2</c:v>
                </c:pt>
                <c:pt idx="375">
                  <c:v>0</c:v>
                </c:pt>
                <c:pt idx="376">
                  <c:v>-1.5625E-2</c:v>
                </c:pt>
                <c:pt idx="377">
                  <c:v>0</c:v>
                </c:pt>
                <c:pt idx="378">
                  <c:v>-1.5625E-2</c:v>
                </c:pt>
                <c:pt idx="379">
                  <c:v>0</c:v>
                </c:pt>
                <c:pt idx="380">
                  <c:v>-1.5625E-2</c:v>
                </c:pt>
                <c:pt idx="381">
                  <c:v>-1.5625E-2</c:v>
                </c:pt>
                <c:pt idx="382">
                  <c:v>0</c:v>
                </c:pt>
                <c:pt idx="383">
                  <c:v>-1.5625E-2</c:v>
                </c:pt>
                <c:pt idx="384">
                  <c:v>-1.5625E-2</c:v>
                </c:pt>
                <c:pt idx="385">
                  <c:v>-1.5625E-2</c:v>
                </c:pt>
                <c:pt idx="386">
                  <c:v>-1.5625E-2</c:v>
                </c:pt>
                <c:pt idx="387">
                  <c:v>0</c:v>
                </c:pt>
                <c:pt idx="388">
                  <c:v>-1.5625E-2</c:v>
                </c:pt>
                <c:pt idx="389">
                  <c:v>0</c:v>
                </c:pt>
                <c:pt idx="390">
                  <c:v>-1.5625E-2</c:v>
                </c:pt>
                <c:pt idx="391">
                  <c:v>-3.125E-2</c:v>
                </c:pt>
                <c:pt idx="392">
                  <c:v>0</c:v>
                </c:pt>
                <c:pt idx="393">
                  <c:v>0</c:v>
                </c:pt>
                <c:pt idx="394">
                  <c:v>-1.5625E-2</c:v>
                </c:pt>
                <c:pt idx="395">
                  <c:v>-1.5625E-2</c:v>
                </c:pt>
                <c:pt idx="396">
                  <c:v>-1.5625E-2</c:v>
                </c:pt>
                <c:pt idx="397">
                  <c:v>-1.5625E-2</c:v>
                </c:pt>
                <c:pt idx="398">
                  <c:v>0</c:v>
                </c:pt>
                <c:pt idx="399">
                  <c:v>-1.5625E-2</c:v>
                </c:pt>
                <c:pt idx="400">
                  <c:v>-1.5625E-2</c:v>
                </c:pt>
                <c:pt idx="401">
                  <c:v>0</c:v>
                </c:pt>
                <c:pt idx="402">
                  <c:v>-1.5625E-2</c:v>
                </c:pt>
                <c:pt idx="403">
                  <c:v>-3.125E-2</c:v>
                </c:pt>
                <c:pt idx="404">
                  <c:v>-1.5625E-2</c:v>
                </c:pt>
                <c:pt idx="405">
                  <c:v>-1.5625E-2</c:v>
                </c:pt>
                <c:pt idx="406">
                  <c:v>-1.5625E-2</c:v>
                </c:pt>
                <c:pt idx="407">
                  <c:v>-1.5625E-2</c:v>
                </c:pt>
                <c:pt idx="408">
                  <c:v>-1.5625E-2</c:v>
                </c:pt>
                <c:pt idx="409">
                  <c:v>-1.5625E-2</c:v>
                </c:pt>
                <c:pt idx="410">
                  <c:v>-1.5625E-2</c:v>
                </c:pt>
                <c:pt idx="411">
                  <c:v>-1.5625E-2</c:v>
                </c:pt>
                <c:pt idx="412">
                  <c:v>-1.5625E-2</c:v>
                </c:pt>
                <c:pt idx="413">
                  <c:v>-1.5625E-2</c:v>
                </c:pt>
                <c:pt idx="414">
                  <c:v>-3.125E-2</c:v>
                </c:pt>
                <c:pt idx="415">
                  <c:v>0</c:v>
                </c:pt>
                <c:pt idx="416">
                  <c:v>-1.5625E-2</c:v>
                </c:pt>
                <c:pt idx="417">
                  <c:v>-1.5625E-2</c:v>
                </c:pt>
                <c:pt idx="418">
                  <c:v>-1.5625E-2</c:v>
                </c:pt>
                <c:pt idx="419">
                  <c:v>-1.5625E-2</c:v>
                </c:pt>
                <c:pt idx="420">
                  <c:v>-1.5625E-2</c:v>
                </c:pt>
                <c:pt idx="421">
                  <c:v>0</c:v>
                </c:pt>
                <c:pt idx="422">
                  <c:v>0</c:v>
                </c:pt>
                <c:pt idx="423">
                  <c:v>-1.5625E-2</c:v>
                </c:pt>
                <c:pt idx="424">
                  <c:v>-1.5625E-2</c:v>
                </c:pt>
                <c:pt idx="425">
                  <c:v>-1.5625E-2</c:v>
                </c:pt>
                <c:pt idx="426">
                  <c:v>0</c:v>
                </c:pt>
                <c:pt idx="427">
                  <c:v>0</c:v>
                </c:pt>
                <c:pt idx="428">
                  <c:v>-1.5625E-2</c:v>
                </c:pt>
                <c:pt idx="429">
                  <c:v>-1.5625E-2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-1.5625E-2</c:v>
                </c:pt>
                <c:pt idx="434">
                  <c:v>0</c:v>
                </c:pt>
                <c:pt idx="435">
                  <c:v>-1.5625E-2</c:v>
                </c:pt>
                <c:pt idx="436">
                  <c:v>-1.5625E-2</c:v>
                </c:pt>
                <c:pt idx="437">
                  <c:v>-1.5625E-2</c:v>
                </c:pt>
                <c:pt idx="438">
                  <c:v>0</c:v>
                </c:pt>
                <c:pt idx="439">
                  <c:v>-1.5625E-2</c:v>
                </c:pt>
                <c:pt idx="440">
                  <c:v>0</c:v>
                </c:pt>
                <c:pt idx="441">
                  <c:v>-1.5625E-2</c:v>
                </c:pt>
                <c:pt idx="442">
                  <c:v>0</c:v>
                </c:pt>
                <c:pt idx="443">
                  <c:v>-1.5625E-2</c:v>
                </c:pt>
                <c:pt idx="444">
                  <c:v>-1.5625E-2</c:v>
                </c:pt>
                <c:pt idx="445">
                  <c:v>0</c:v>
                </c:pt>
                <c:pt idx="446">
                  <c:v>-1.5625E-2</c:v>
                </c:pt>
                <c:pt idx="447">
                  <c:v>-1.5625E-2</c:v>
                </c:pt>
                <c:pt idx="448">
                  <c:v>-1.5625E-2</c:v>
                </c:pt>
                <c:pt idx="449">
                  <c:v>-1.5625E-2</c:v>
                </c:pt>
                <c:pt idx="450">
                  <c:v>0</c:v>
                </c:pt>
                <c:pt idx="451">
                  <c:v>-1.5625E-2</c:v>
                </c:pt>
                <c:pt idx="452">
                  <c:v>0</c:v>
                </c:pt>
                <c:pt idx="453">
                  <c:v>-1.5625E-2</c:v>
                </c:pt>
                <c:pt idx="454">
                  <c:v>-1.5625E-2</c:v>
                </c:pt>
                <c:pt idx="455">
                  <c:v>0</c:v>
                </c:pt>
                <c:pt idx="456">
                  <c:v>-1.5625E-2</c:v>
                </c:pt>
                <c:pt idx="457">
                  <c:v>0</c:v>
                </c:pt>
                <c:pt idx="458">
                  <c:v>-1.5625E-2</c:v>
                </c:pt>
                <c:pt idx="459">
                  <c:v>-1.5625E-2</c:v>
                </c:pt>
                <c:pt idx="460">
                  <c:v>-1.5625E-2</c:v>
                </c:pt>
                <c:pt idx="461">
                  <c:v>-1.5625E-2</c:v>
                </c:pt>
                <c:pt idx="462">
                  <c:v>-1.5625E-2</c:v>
                </c:pt>
                <c:pt idx="463">
                  <c:v>-1.5625E-2</c:v>
                </c:pt>
                <c:pt idx="464">
                  <c:v>-1.5625E-2</c:v>
                </c:pt>
                <c:pt idx="465">
                  <c:v>-3.125E-2</c:v>
                </c:pt>
                <c:pt idx="466">
                  <c:v>-1.5625E-2</c:v>
                </c:pt>
                <c:pt idx="467">
                  <c:v>-1.5625E-2</c:v>
                </c:pt>
                <c:pt idx="468">
                  <c:v>0</c:v>
                </c:pt>
                <c:pt idx="469">
                  <c:v>-1.5625E-2</c:v>
                </c:pt>
                <c:pt idx="470">
                  <c:v>-1.5625E-2</c:v>
                </c:pt>
                <c:pt idx="471">
                  <c:v>-1.5625E-2</c:v>
                </c:pt>
                <c:pt idx="472">
                  <c:v>-3.125E-2</c:v>
                </c:pt>
                <c:pt idx="473">
                  <c:v>-3.125E-2</c:v>
                </c:pt>
                <c:pt idx="474">
                  <c:v>-1.5625E-2</c:v>
                </c:pt>
                <c:pt idx="475">
                  <c:v>-1.5625E-2</c:v>
                </c:pt>
                <c:pt idx="476">
                  <c:v>-3.125E-2</c:v>
                </c:pt>
                <c:pt idx="477">
                  <c:v>0</c:v>
                </c:pt>
                <c:pt idx="478">
                  <c:v>-1.5625E-2</c:v>
                </c:pt>
                <c:pt idx="479">
                  <c:v>0</c:v>
                </c:pt>
                <c:pt idx="480">
                  <c:v>-1.5625E-2</c:v>
                </c:pt>
                <c:pt idx="481">
                  <c:v>0</c:v>
                </c:pt>
                <c:pt idx="482">
                  <c:v>-1.5625E-2</c:v>
                </c:pt>
                <c:pt idx="483">
                  <c:v>-1.5625E-2</c:v>
                </c:pt>
                <c:pt idx="484">
                  <c:v>-1.5625E-2</c:v>
                </c:pt>
                <c:pt idx="485">
                  <c:v>0</c:v>
                </c:pt>
                <c:pt idx="486">
                  <c:v>-1.5625E-2</c:v>
                </c:pt>
                <c:pt idx="487">
                  <c:v>-1.5625E-2</c:v>
                </c:pt>
                <c:pt idx="488">
                  <c:v>-1.5625E-2</c:v>
                </c:pt>
                <c:pt idx="489">
                  <c:v>-1.5625E-2</c:v>
                </c:pt>
                <c:pt idx="490">
                  <c:v>-1.5625E-2</c:v>
                </c:pt>
                <c:pt idx="491">
                  <c:v>-1.5625E-2</c:v>
                </c:pt>
                <c:pt idx="492">
                  <c:v>-1.5625E-2</c:v>
                </c:pt>
                <c:pt idx="493">
                  <c:v>-1.5625E-2</c:v>
                </c:pt>
                <c:pt idx="494">
                  <c:v>-1.5625E-2</c:v>
                </c:pt>
                <c:pt idx="495">
                  <c:v>-1.5625E-2</c:v>
                </c:pt>
                <c:pt idx="496">
                  <c:v>-1.5625E-2</c:v>
                </c:pt>
                <c:pt idx="497">
                  <c:v>0</c:v>
                </c:pt>
                <c:pt idx="498">
                  <c:v>-1.5625E-2</c:v>
                </c:pt>
                <c:pt idx="499">
                  <c:v>0</c:v>
                </c:pt>
                <c:pt idx="500">
                  <c:v>-1.5625E-2</c:v>
                </c:pt>
                <c:pt idx="501">
                  <c:v>0</c:v>
                </c:pt>
                <c:pt idx="502">
                  <c:v>0</c:v>
                </c:pt>
                <c:pt idx="503">
                  <c:v>-1.5625E-2</c:v>
                </c:pt>
                <c:pt idx="504">
                  <c:v>-1.5625E-2</c:v>
                </c:pt>
                <c:pt idx="505">
                  <c:v>0</c:v>
                </c:pt>
                <c:pt idx="506">
                  <c:v>-1.5625E-2</c:v>
                </c:pt>
                <c:pt idx="507">
                  <c:v>-1.5625E-2</c:v>
                </c:pt>
                <c:pt idx="508">
                  <c:v>-1.5625E-2</c:v>
                </c:pt>
                <c:pt idx="509">
                  <c:v>-1.5625E-2</c:v>
                </c:pt>
                <c:pt idx="510">
                  <c:v>-1.5625E-2</c:v>
                </c:pt>
                <c:pt idx="511">
                  <c:v>0</c:v>
                </c:pt>
                <c:pt idx="512">
                  <c:v>-1.5625E-2</c:v>
                </c:pt>
                <c:pt idx="513">
                  <c:v>0</c:v>
                </c:pt>
                <c:pt idx="514">
                  <c:v>0</c:v>
                </c:pt>
                <c:pt idx="515">
                  <c:v>-1.5625E-2</c:v>
                </c:pt>
                <c:pt idx="516">
                  <c:v>-1.5625E-2</c:v>
                </c:pt>
                <c:pt idx="517">
                  <c:v>-1.5625E-2</c:v>
                </c:pt>
                <c:pt idx="518">
                  <c:v>-1.5625E-2</c:v>
                </c:pt>
                <c:pt idx="519">
                  <c:v>-1.5625E-2</c:v>
                </c:pt>
                <c:pt idx="520">
                  <c:v>-1.5625E-2</c:v>
                </c:pt>
                <c:pt idx="521">
                  <c:v>-1.5625E-2</c:v>
                </c:pt>
                <c:pt idx="522">
                  <c:v>-1.5625E-2</c:v>
                </c:pt>
                <c:pt idx="523">
                  <c:v>-1.5625E-2</c:v>
                </c:pt>
                <c:pt idx="524">
                  <c:v>0</c:v>
                </c:pt>
                <c:pt idx="525">
                  <c:v>-1.5625E-2</c:v>
                </c:pt>
                <c:pt idx="526">
                  <c:v>0</c:v>
                </c:pt>
                <c:pt idx="527">
                  <c:v>-1.5625E-2</c:v>
                </c:pt>
                <c:pt idx="528">
                  <c:v>-1.5625E-2</c:v>
                </c:pt>
                <c:pt idx="529">
                  <c:v>-1.5625E-2</c:v>
                </c:pt>
                <c:pt idx="530">
                  <c:v>-1.5625E-2</c:v>
                </c:pt>
                <c:pt idx="531">
                  <c:v>-1.5625E-2</c:v>
                </c:pt>
                <c:pt idx="532">
                  <c:v>-1.5625E-2</c:v>
                </c:pt>
                <c:pt idx="533">
                  <c:v>-1.5625E-2</c:v>
                </c:pt>
                <c:pt idx="534">
                  <c:v>-1.5625E-2</c:v>
                </c:pt>
                <c:pt idx="535">
                  <c:v>-1.5625E-2</c:v>
                </c:pt>
                <c:pt idx="536">
                  <c:v>-1.5625E-2</c:v>
                </c:pt>
                <c:pt idx="537">
                  <c:v>-1.5625E-2</c:v>
                </c:pt>
                <c:pt idx="538">
                  <c:v>-1.5625E-2</c:v>
                </c:pt>
                <c:pt idx="539">
                  <c:v>-1.5625E-2</c:v>
                </c:pt>
                <c:pt idx="540">
                  <c:v>-1.5625E-2</c:v>
                </c:pt>
                <c:pt idx="541">
                  <c:v>-1.5625E-2</c:v>
                </c:pt>
                <c:pt idx="542">
                  <c:v>-1.5625E-2</c:v>
                </c:pt>
                <c:pt idx="543">
                  <c:v>-1.5625E-2</c:v>
                </c:pt>
                <c:pt idx="544">
                  <c:v>-1.5625E-2</c:v>
                </c:pt>
                <c:pt idx="545">
                  <c:v>-1.5625E-2</c:v>
                </c:pt>
                <c:pt idx="546">
                  <c:v>-1.5625E-2</c:v>
                </c:pt>
                <c:pt idx="547">
                  <c:v>0</c:v>
                </c:pt>
                <c:pt idx="548">
                  <c:v>0</c:v>
                </c:pt>
                <c:pt idx="549">
                  <c:v>0</c:v>
                </c:pt>
                <c:pt idx="550">
                  <c:v>-1.5625E-2</c:v>
                </c:pt>
                <c:pt idx="551">
                  <c:v>-1.5625E-2</c:v>
                </c:pt>
                <c:pt idx="552">
                  <c:v>-1.5625E-2</c:v>
                </c:pt>
                <c:pt idx="553">
                  <c:v>-1.5625E-2</c:v>
                </c:pt>
                <c:pt idx="554">
                  <c:v>-1.5625E-2</c:v>
                </c:pt>
                <c:pt idx="555">
                  <c:v>-1.5625E-2</c:v>
                </c:pt>
                <c:pt idx="556">
                  <c:v>0</c:v>
                </c:pt>
                <c:pt idx="557">
                  <c:v>-1.5625E-2</c:v>
                </c:pt>
                <c:pt idx="558">
                  <c:v>-1.5625E-2</c:v>
                </c:pt>
                <c:pt idx="559">
                  <c:v>-1.5625E-2</c:v>
                </c:pt>
                <c:pt idx="560">
                  <c:v>0</c:v>
                </c:pt>
                <c:pt idx="561">
                  <c:v>-1.5625E-2</c:v>
                </c:pt>
                <c:pt idx="562">
                  <c:v>-1.5625E-2</c:v>
                </c:pt>
                <c:pt idx="563">
                  <c:v>0</c:v>
                </c:pt>
                <c:pt idx="564">
                  <c:v>-1.5625E-2</c:v>
                </c:pt>
                <c:pt idx="565">
                  <c:v>0</c:v>
                </c:pt>
                <c:pt idx="566">
                  <c:v>-1.5625E-2</c:v>
                </c:pt>
                <c:pt idx="567">
                  <c:v>-1.5625E-2</c:v>
                </c:pt>
                <c:pt idx="568">
                  <c:v>0</c:v>
                </c:pt>
                <c:pt idx="569">
                  <c:v>-1.5625E-2</c:v>
                </c:pt>
                <c:pt idx="570">
                  <c:v>-1.5625E-2</c:v>
                </c:pt>
                <c:pt idx="571">
                  <c:v>0</c:v>
                </c:pt>
                <c:pt idx="572">
                  <c:v>-1.5625E-2</c:v>
                </c:pt>
                <c:pt idx="573">
                  <c:v>-1.5625E-2</c:v>
                </c:pt>
                <c:pt idx="574">
                  <c:v>-1.5625E-2</c:v>
                </c:pt>
                <c:pt idx="575">
                  <c:v>-1.5625E-2</c:v>
                </c:pt>
                <c:pt idx="576">
                  <c:v>-1.5625E-2</c:v>
                </c:pt>
                <c:pt idx="577">
                  <c:v>0</c:v>
                </c:pt>
                <c:pt idx="578">
                  <c:v>0</c:v>
                </c:pt>
                <c:pt idx="579">
                  <c:v>-1.5625E-2</c:v>
                </c:pt>
                <c:pt idx="580">
                  <c:v>0</c:v>
                </c:pt>
                <c:pt idx="581">
                  <c:v>-1.5625E-2</c:v>
                </c:pt>
                <c:pt idx="582">
                  <c:v>0</c:v>
                </c:pt>
                <c:pt idx="583">
                  <c:v>0</c:v>
                </c:pt>
                <c:pt idx="584">
                  <c:v>-1.5625E-2</c:v>
                </c:pt>
                <c:pt idx="585">
                  <c:v>0</c:v>
                </c:pt>
                <c:pt idx="586">
                  <c:v>-1.5625E-2</c:v>
                </c:pt>
                <c:pt idx="587">
                  <c:v>-1.5625E-2</c:v>
                </c:pt>
                <c:pt idx="588">
                  <c:v>0</c:v>
                </c:pt>
                <c:pt idx="589">
                  <c:v>-1.5625E-2</c:v>
                </c:pt>
                <c:pt idx="590">
                  <c:v>-1.5625E-2</c:v>
                </c:pt>
                <c:pt idx="591">
                  <c:v>-1.5625E-2</c:v>
                </c:pt>
                <c:pt idx="592">
                  <c:v>-1.5625E-2</c:v>
                </c:pt>
                <c:pt idx="593">
                  <c:v>-1.5625E-2</c:v>
                </c:pt>
                <c:pt idx="594">
                  <c:v>-1.5625E-2</c:v>
                </c:pt>
                <c:pt idx="595">
                  <c:v>0</c:v>
                </c:pt>
                <c:pt idx="596">
                  <c:v>-1.5625E-2</c:v>
                </c:pt>
                <c:pt idx="597">
                  <c:v>-1.5625E-2</c:v>
                </c:pt>
                <c:pt idx="598">
                  <c:v>0</c:v>
                </c:pt>
                <c:pt idx="599">
                  <c:v>0</c:v>
                </c:pt>
                <c:pt idx="600">
                  <c:v>-1.5625E-2</c:v>
                </c:pt>
                <c:pt idx="601">
                  <c:v>-1.5625E-2</c:v>
                </c:pt>
                <c:pt idx="602">
                  <c:v>-1.5625E-2</c:v>
                </c:pt>
                <c:pt idx="603">
                  <c:v>0</c:v>
                </c:pt>
                <c:pt idx="604">
                  <c:v>-1.5625E-2</c:v>
                </c:pt>
                <c:pt idx="605">
                  <c:v>-1.5625E-2</c:v>
                </c:pt>
                <c:pt idx="606">
                  <c:v>-1.5625E-2</c:v>
                </c:pt>
                <c:pt idx="607">
                  <c:v>-1.5625E-2</c:v>
                </c:pt>
                <c:pt idx="608">
                  <c:v>0</c:v>
                </c:pt>
                <c:pt idx="609">
                  <c:v>0</c:v>
                </c:pt>
                <c:pt idx="610">
                  <c:v>-1.5625E-2</c:v>
                </c:pt>
                <c:pt idx="611">
                  <c:v>-1.5625E-2</c:v>
                </c:pt>
                <c:pt idx="612">
                  <c:v>0</c:v>
                </c:pt>
                <c:pt idx="613">
                  <c:v>-1.5625E-2</c:v>
                </c:pt>
                <c:pt idx="614">
                  <c:v>-1.5625E-2</c:v>
                </c:pt>
                <c:pt idx="615">
                  <c:v>0</c:v>
                </c:pt>
                <c:pt idx="616">
                  <c:v>0</c:v>
                </c:pt>
                <c:pt idx="617">
                  <c:v>-3.125E-2</c:v>
                </c:pt>
                <c:pt idx="618">
                  <c:v>0</c:v>
                </c:pt>
                <c:pt idx="619">
                  <c:v>0</c:v>
                </c:pt>
                <c:pt idx="620">
                  <c:v>-1.5625E-2</c:v>
                </c:pt>
                <c:pt idx="621">
                  <c:v>-1.5625E-2</c:v>
                </c:pt>
                <c:pt idx="622">
                  <c:v>0</c:v>
                </c:pt>
                <c:pt idx="623">
                  <c:v>0</c:v>
                </c:pt>
                <c:pt idx="624">
                  <c:v>-1.5625E-2</c:v>
                </c:pt>
                <c:pt idx="625">
                  <c:v>0</c:v>
                </c:pt>
                <c:pt idx="626">
                  <c:v>0</c:v>
                </c:pt>
                <c:pt idx="627">
                  <c:v>-1.5625E-2</c:v>
                </c:pt>
                <c:pt idx="628">
                  <c:v>-1.5625E-2</c:v>
                </c:pt>
                <c:pt idx="629">
                  <c:v>-1.5625E-2</c:v>
                </c:pt>
                <c:pt idx="630">
                  <c:v>-1.5625E-2</c:v>
                </c:pt>
                <c:pt idx="631">
                  <c:v>0</c:v>
                </c:pt>
                <c:pt idx="632">
                  <c:v>-1.5625E-2</c:v>
                </c:pt>
                <c:pt idx="633">
                  <c:v>-1.5625E-2</c:v>
                </c:pt>
                <c:pt idx="634">
                  <c:v>1.5625E-2</c:v>
                </c:pt>
                <c:pt idx="635">
                  <c:v>-1.5625E-2</c:v>
                </c:pt>
                <c:pt idx="636">
                  <c:v>0</c:v>
                </c:pt>
                <c:pt idx="637">
                  <c:v>-1.5625E-2</c:v>
                </c:pt>
                <c:pt idx="638">
                  <c:v>0</c:v>
                </c:pt>
                <c:pt idx="639">
                  <c:v>0</c:v>
                </c:pt>
                <c:pt idx="640">
                  <c:v>-1.5625E-2</c:v>
                </c:pt>
                <c:pt idx="641">
                  <c:v>-1.5625E-2</c:v>
                </c:pt>
                <c:pt idx="642">
                  <c:v>0</c:v>
                </c:pt>
                <c:pt idx="643">
                  <c:v>-1.5625E-2</c:v>
                </c:pt>
                <c:pt idx="644">
                  <c:v>0</c:v>
                </c:pt>
                <c:pt idx="645">
                  <c:v>-1.5625E-2</c:v>
                </c:pt>
                <c:pt idx="646">
                  <c:v>-1.5625E-2</c:v>
                </c:pt>
                <c:pt idx="647">
                  <c:v>0</c:v>
                </c:pt>
                <c:pt idx="648">
                  <c:v>0</c:v>
                </c:pt>
                <c:pt idx="649">
                  <c:v>0</c:v>
                </c:pt>
                <c:pt idx="650">
                  <c:v>-1.5625E-2</c:v>
                </c:pt>
                <c:pt idx="651">
                  <c:v>-1.5625E-2</c:v>
                </c:pt>
                <c:pt idx="652">
                  <c:v>0</c:v>
                </c:pt>
                <c:pt idx="653">
                  <c:v>0</c:v>
                </c:pt>
                <c:pt idx="654">
                  <c:v>-1.5625E-2</c:v>
                </c:pt>
                <c:pt idx="655">
                  <c:v>-1.5625E-2</c:v>
                </c:pt>
                <c:pt idx="656">
                  <c:v>0</c:v>
                </c:pt>
                <c:pt idx="657">
                  <c:v>-1.5625E-2</c:v>
                </c:pt>
                <c:pt idx="658">
                  <c:v>0</c:v>
                </c:pt>
                <c:pt idx="659">
                  <c:v>0</c:v>
                </c:pt>
                <c:pt idx="660">
                  <c:v>0</c:v>
                </c:pt>
                <c:pt idx="661">
                  <c:v>0</c:v>
                </c:pt>
                <c:pt idx="662">
                  <c:v>0</c:v>
                </c:pt>
                <c:pt idx="663">
                  <c:v>0</c:v>
                </c:pt>
                <c:pt idx="664">
                  <c:v>-1.5625E-2</c:v>
                </c:pt>
                <c:pt idx="665">
                  <c:v>0</c:v>
                </c:pt>
                <c:pt idx="666">
                  <c:v>0</c:v>
                </c:pt>
                <c:pt idx="667">
                  <c:v>0</c:v>
                </c:pt>
                <c:pt idx="668">
                  <c:v>-1.5625E-2</c:v>
                </c:pt>
                <c:pt idx="669">
                  <c:v>0</c:v>
                </c:pt>
                <c:pt idx="670">
                  <c:v>0</c:v>
                </c:pt>
                <c:pt idx="671">
                  <c:v>0</c:v>
                </c:pt>
                <c:pt idx="672">
                  <c:v>-1.5625E-2</c:v>
                </c:pt>
                <c:pt idx="673">
                  <c:v>-1.5625E-2</c:v>
                </c:pt>
                <c:pt idx="674">
                  <c:v>-1.5625E-2</c:v>
                </c:pt>
                <c:pt idx="675">
                  <c:v>-1.5625E-2</c:v>
                </c:pt>
                <c:pt idx="676">
                  <c:v>0</c:v>
                </c:pt>
                <c:pt idx="677">
                  <c:v>0</c:v>
                </c:pt>
                <c:pt idx="678">
                  <c:v>0</c:v>
                </c:pt>
                <c:pt idx="679">
                  <c:v>0</c:v>
                </c:pt>
                <c:pt idx="680">
                  <c:v>-1.5625E-2</c:v>
                </c:pt>
                <c:pt idx="681">
                  <c:v>0</c:v>
                </c:pt>
                <c:pt idx="682">
                  <c:v>0</c:v>
                </c:pt>
                <c:pt idx="683">
                  <c:v>-1.5625E-2</c:v>
                </c:pt>
                <c:pt idx="684">
                  <c:v>0</c:v>
                </c:pt>
                <c:pt idx="685">
                  <c:v>-1.5625E-2</c:v>
                </c:pt>
                <c:pt idx="686">
                  <c:v>-1.5625E-2</c:v>
                </c:pt>
                <c:pt idx="687">
                  <c:v>0</c:v>
                </c:pt>
                <c:pt idx="688">
                  <c:v>0</c:v>
                </c:pt>
                <c:pt idx="689">
                  <c:v>0</c:v>
                </c:pt>
                <c:pt idx="690">
                  <c:v>0</c:v>
                </c:pt>
                <c:pt idx="691">
                  <c:v>0</c:v>
                </c:pt>
                <c:pt idx="692">
                  <c:v>0</c:v>
                </c:pt>
                <c:pt idx="693">
                  <c:v>0</c:v>
                </c:pt>
                <c:pt idx="694">
                  <c:v>0</c:v>
                </c:pt>
                <c:pt idx="695">
                  <c:v>0</c:v>
                </c:pt>
                <c:pt idx="696">
                  <c:v>0</c:v>
                </c:pt>
                <c:pt idx="697">
                  <c:v>-1.5625E-2</c:v>
                </c:pt>
                <c:pt idx="698">
                  <c:v>0</c:v>
                </c:pt>
                <c:pt idx="699">
                  <c:v>0</c:v>
                </c:pt>
                <c:pt idx="700">
                  <c:v>-1.5625E-2</c:v>
                </c:pt>
                <c:pt idx="701">
                  <c:v>0</c:v>
                </c:pt>
                <c:pt idx="702">
                  <c:v>0</c:v>
                </c:pt>
                <c:pt idx="703">
                  <c:v>0</c:v>
                </c:pt>
                <c:pt idx="704">
                  <c:v>0</c:v>
                </c:pt>
                <c:pt idx="705">
                  <c:v>0</c:v>
                </c:pt>
                <c:pt idx="706">
                  <c:v>0</c:v>
                </c:pt>
                <c:pt idx="707">
                  <c:v>-1.5625E-2</c:v>
                </c:pt>
                <c:pt idx="708">
                  <c:v>0</c:v>
                </c:pt>
                <c:pt idx="709">
                  <c:v>0</c:v>
                </c:pt>
                <c:pt idx="710">
                  <c:v>0</c:v>
                </c:pt>
                <c:pt idx="711">
                  <c:v>0</c:v>
                </c:pt>
                <c:pt idx="712">
                  <c:v>-1.5625E-2</c:v>
                </c:pt>
                <c:pt idx="713">
                  <c:v>0</c:v>
                </c:pt>
                <c:pt idx="714">
                  <c:v>0</c:v>
                </c:pt>
                <c:pt idx="715">
                  <c:v>0</c:v>
                </c:pt>
                <c:pt idx="716">
                  <c:v>0</c:v>
                </c:pt>
                <c:pt idx="717">
                  <c:v>0</c:v>
                </c:pt>
                <c:pt idx="718">
                  <c:v>0</c:v>
                </c:pt>
                <c:pt idx="719">
                  <c:v>1.5625E-2</c:v>
                </c:pt>
                <c:pt idx="720">
                  <c:v>-1.5625E-2</c:v>
                </c:pt>
                <c:pt idx="721">
                  <c:v>-1.5625E-2</c:v>
                </c:pt>
                <c:pt idx="722">
                  <c:v>0</c:v>
                </c:pt>
                <c:pt idx="723">
                  <c:v>0</c:v>
                </c:pt>
                <c:pt idx="724">
                  <c:v>-1.5625E-2</c:v>
                </c:pt>
                <c:pt idx="725">
                  <c:v>-1.5625E-2</c:v>
                </c:pt>
                <c:pt idx="726">
                  <c:v>-1.5625E-2</c:v>
                </c:pt>
                <c:pt idx="727">
                  <c:v>-1.5625E-2</c:v>
                </c:pt>
                <c:pt idx="728">
                  <c:v>0</c:v>
                </c:pt>
                <c:pt idx="729">
                  <c:v>0</c:v>
                </c:pt>
                <c:pt idx="730">
                  <c:v>0</c:v>
                </c:pt>
                <c:pt idx="731">
                  <c:v>-1.5625E-2</c:v>
                </c:pt>
                <c:pt idx="732">
                  <c:v>0</c:v>
                </c:pt>
                <c:pt idx="733">
                  <c:v>0</c:v>
                </c:pt>
                <c:pt idx="734">
                  <c:v>0</c:v>
                </c:pt>
                <c:pt idx="735">
                  <c:v>0</c:v>
                </c:pt>
                <c:pt idx="736">
                  <c:v>0</c:v>
                </c:pt>
                <c:pt idx="737">
                  <c:v>0</c:v>
                </c:pt>
                <c:pt idx="738">
                  <c:v>-1.5625E-2</c:v>
                </c:pt>
                <c:pt idx="739">
                  <c:v>0</c:v>
                </c:pt>
                <c:pt idx="740">
                  <c:v>0</c:v>
                </c:pt>
                <c:pt idx="741">
                  <c:v>0</c:v>
                </c:pt>
                <c:pt idx="742">
                  <c:v>0</c:v>
                </c:pt>
                <c:pt idx="743">
                  <c:v>0</c:v>
                </c:pt>
                <c:pt idx="744">
                  <c:v>0</c:v>
                </c:pt>
                <c:pt idx="745">
                  <c:v>0</c:v>
                </c:pt>
                <c:pt idx="746">
                  <c:v>-1.5625E-2</c:v>
                </c:pt>
                <c:pt idx="747">
                  <c:v>-1.5625E-2</c:v>
                </c:pt>
                <c:pt idx="748">
                  <c:v>-1.5625E-2</c:v>
                </c:pt>
                <c:pt idx="749">
                  <c:v>0</c:v>
                </c:pt>
                <c:pt idx="750">
                  <c:v>0</c:v>
                </c:pt>
                <c:pt idx="751">
                  <c:v>0</c:v>
                </c:pt>
                <c:pt idx="752">
                  <c:v>0</c:v>
                </c:pt>
                <c:pt idx="753">
                  <c:v>-3.125E-2</c:v>
                </c:pt>
                <c:pt idx="754">
                  <c:v>-1.5625E-2</c:v>
                </c:pt>
                <c:pt idx="755">
                  <c:v>-1.5625E-2</c:v>
                </c:pt>
                <c:pt idx="756">
                  <c:v>-3.125E-2</c:v>
                </c:pt>
                <c:pt idx="757">
                  <c:v>-4.6874999999999986E-2</c:v>
                </c:pt>
                <c:pt idx="758">
                  <c:v>-3.125E-2</c:v>
                </c:pt>
                <c:pt idx="759">
                  <c:v>-6.25E-2</c:v>
                </c:pt>
                <c:pt idx="760">
                  <c:v>-4.6874999999999986E-2</c:v>
                </c:pt>
                <c:pt idx="761">
                  <c:v>-6.25E-2</c:v>
                </c:pt>
                <c:pt idx="762">
                  <c:v>-7.8125E-2</c:v>
                </c:pt>
                <c:pt idx="763">
                  <c:v>-7.8125E-2</c:v>
                </c:pt>
                <c:pt idx="764">
                  <c:v>-6.25E-2</c:v>
                </c:pt>
                <c:pt idx="765">
                  <c:v>-7.8125E-2</c:v>
                </c:pt>
                <c:pt idx="766">
                  <c:v>-6.25E-2</c:v>
                </c:pt>
                <c:pt idx="767">
                  <c:v>-6.25E-2</c:v>
                </c:pt>
                <c:pt idx="768">
                  <c:v>-6.25E-2</c:v>
                </c:pt>
                <c:pt idx="769">
                  <c:v>-7.8125E-2</c:v>
                </c:pt>
                <c:pt idx="770">
                  <c:v>-6.25E-2</c:v>
                </c:pt>
                <c:pt idx="771">
                  <c:v>-7.8125E-2</c:v>
                </c:pt>
                <c:pt idx="772">
                  <c:v>-7.8125E-2</c:v>
                </c:pt>
                <c:pt idx="773">
                  <c:v>-7.8125E-2</c:v>
                </c:pt>
                <c:pt idx="774">
                  <c:v>-7.8125E-2</c:v>
                </c:pt>
                <c:pt idx="775">
                  <c:v>-9.3750000000000153E-2</c:v>
                </c:pt>
                <c:pt idx="776">
                  <c:v>-6.25E-2</c:v>
                </c:pt>
                <c:pt idx="777">
                  <c:v>-7.8125E-2</c:v>
                </c:pt>
                <c:pt idx="778">
                  <c:v>-7.8125E-2</c:v>
                </c:pt>
                <c:pt idx="779">
                  <c:v>-7.8125E-2</c:v>
                </c:pt>
                <c:pt idx="780">
                  <c:v>-6.25E-2</c:v>
                </c:pt>
                <c:pt idx="781">
                  <c:v>6.25E-2</c:v>
                </c:pt>
                <c:pt idx="782">
                  <c:v>0.234375</c:v>
                </c:pt>
                <c:pt idx="783">
                  <c:v>1.03125</c:v>
                </c:pt>
                <c:pt idx="784">
                  <c:v>1.703124999999998</c:v>
                </c:pt>
                <c:pt idx="785">
                  <c:v>2.25</c:v>
                </c:pt>
                <c:pt idx="786">
                  <c:v>2.84375</c:v>
                </c:pt>
                <c:pt idx="787">
                  <c:v>3.4375</c:v>
                </c:pt>
                <c:pt idx="788">
                  <c:v>3.984375</c:v>
                </c:pt>
                <c:pt idx="789">
                  <c:v>4.5624999999999956</c:v>
                </c:pt>
                <c:pt idx="790">
                  <c:v>5.171875</c:v>
                </c:pt>
                <c:pt idx="791">
                  <c:v>5.734375</c:v>
                </c:pt>
                <c:pt idx="792">
                  <c:v>6.296875</c:v>
                </c:pt>
                <c:pt idx="793">
                  <c:v>6.859375</c:v>
                </c:pt>
                <c:pt idx="794">
                  <c:v>7.421875</c:v>
                </c:pt>
                <c:pt idx="795">
                  <c:v>7.9375</c:v>
                </c:pt>
                <c:pt idx="796">
                  <c:v>8.46875</c:v>
                </c:pt>
                <c:pt idx="797">
                  <c:v>9.015625</c:v>
                </c:pt>
                <c:pt idx="798">
                  <c:v>9.546875</c:v>
                </c:pt>
                <c:pt idx="799">
                  <c:v>10.078125</c:v>
                </c:pt>
                <c:pt idx="800">
                  <c:v>10.625</c:v>
                </c:pt>
                <c:pt idx="801">
                  <c:v>11.046875</c:v>
                </c:pt>
                <c:pt idx="802">
                  <c:v>11.421875</c:v>
                </c:pt>
                <c:pt idx="803">
                  <c:v>11.203125</c:v>
                </c:pt>
                <c:pt idx="804">
                  <c:v>11.078125</c:v>
                </c:pt>
                <c:pt idx="805">
                  <c:v>11.109375</c:v>
                </c:pt>
                <c:pt idx="806">
                  <c:v>11.09375</c:v>
                </c:pt>
                <c:pt idx="807">
                  <c:v>11.046875</c:v>
                </c:pt>
                <c:pt idx="808">
                  <c:v>11.015625</c:v>
                </c:pt>
                <c:pt idx="809">
                  <c:v>11.015625</c:v>
                </c:pt>
                <c:pt idx="810">
                  <c:v>10.984375</c:v>
                </c:pt>
                <c:pt idx="811">
                  <c:v>10.96875</c:v>
                </c:pt>
                <c:pt idx="812">
                  <c:v>10.9375</c:v>
                </c:pt>
                <c:pt idx="813">
                  <c:v>10.953125</c:v>
                </c:pt>
                <c:pt idx="814">
                  <c:v>10.96875</c:v>
                </c:pt>
                <c:pt idx="815">
                  <c:v>10.96875</c:v>
                </c:pt>
                <c:pt idx="816">
                  <c:v>11.015625</c:v>
                </c:pt>
                <c:pt idx="817">
                  <c:v>11.046875</c:v>
                </c:pt>
                <c:pt idx="818">
                  <c:v>11.03125</c:v>
                </c:pt>
                <c:pt idx="819">
                  <c:v>11.062500000000011</c:v>
                </c:pt>
                <c:pt idx="820">
                  <c:v>11.09375</c:v>
                </c:pt>
                <c:pt idx="821">
                  <c:v>11.078125</c:v>
                </c:pt>
                <c:pt idx="822">
                  <c:v>11.078125</c:v>
                </c:pt>
                <c:pt idx="823">
                  <c:v>11.09375</c:v>
                </c:pt>
                <c:pt idx="824">
                  <c:v>11.062500000000011</c:v>
                </c:pt>
                <c:pt idx="825">
                  <c:v>11.078125</c:v>
                </c:pt>
                <c:pt idx="826">
                  <c:v>11.078125</c:v>
                </c:pt>
                <c:pt idx="827">
                  <c:v>11.062500000000011</c:v>
                </c:pt>
                <c:pt idx="828">
                  <c:v>11.062500000000011</c:v>
                </c:pt>
                <c:pt idx="829">
                  <c:v>11.062500000000011</c:v>
                </c:pt>
                <c:pt idx="830">
                  <c:v>11.062500000000011</c:v>
                </c:pt>
                <c:pt idx="831">
                  <c:v>11.078125</c:v>
                </c:pt>
                <c:pt idx="832">
                  <c:v>11.062500000000011</c:v>
                </c:pt>
                <c:pt idx="833">
                  <c:v>11.062500000000011</c:v>
                </c:pt>
                <c:pt idx="834">
                  <c:v>11.078125</c:v>
                </c:pt>
                <c:pt idx="835">
                  <c:v>11.062500000000011</c:v>
                </c:pt>
                <c:pt idx="836">
                  <c:v>11.062500000000011</c:v>
                </c:pt>
                <c:pt idx="837">
                  <c:v>11.062500000000011</c:v>
                </c:pt>
                <c:pt idx="838">
                  <c:v>11.062500000000011</c:v>
                </c:pt>
                <c:pt idx="839">
                  <c:v>11.078125</c:v>
                </c:pt>
                <c:pt idx="840">
                  <c:v>11.062500000000011</c:v>
                </c:pt>
                <c:pt idx="841">
                  <c:v>11.062500000000011</c:v>
                </c:pt>
                <c:pt idx="842">
                  <c:v>11.046875</c:v>
                </c:pt>
                <c:pt idx="843">
                  <c:v>11.078125</c:v>
                </c:pt>
                <c:pt idx="844">
                  <c:v>11.062500000000011</c:v>
                </c:pt>
                <c:pt idx="845">
                  <c:v>11.062500000000011</c:v>
                </c:pt>
                <c:pt idx="846">
                  <c:v>11.062500000000011</c:v>
                </c:pt>
                <c:pt idx="847">
                  <c:v>11.078125</c:v>
                </c:pt>
                <c:pt idx="848">
                  <c:v>11.078125</c:v>
                </c:pt>
                <c:pt idx="849">
                  <c:v>11.078125</c:v>
                </c:pt>
                <c:pt idx="850">
                  <c:v>11.062500000000011</c:v>
                </c:pt>
                <c:pt idx="851">
                  <c:v>11.062500000000011</c:v>
                </c:pt>
                <c:pt idx="852">
                  <c:v>11.062500000000011</c:v>
                </c:pt>
                <c:pt idx="853">
                  <c:v>11.062500000000011</c:v>
                </c:pt>
                <c:pt idx="854">
                  <c:v>11.078125</c:v>
                </c:pt>
                <c:pt idx="855">
                  <c:v>11.062500000000011</c:v>
                </c:pt>
                <c:pt idx="856">
                  <c:v>11.062500000000011</c:v>
                </c:pt>
                <c:pt idx="857">
                  <c:v>11.078125</c:v>
                </c:pt>
                <c:pt idx="858">
                  <c:v>11.046875</c:v>
                </c:pt>
                <c:pt idx="859">
                  <c:v>11.078125</c:v>
                </c:pt>
                <c:pt idx="860">
                  <c:v>11.062500000000011</c:v>
                </c:pt>
                <c:pt idx="861">
                  <c:v>11.046875</c:v>
                </c:pt>
                <c:pt idx="862">
                  <c:v>11.062500000000011</c:v>
                </c:pt>
                <c:pt idx="863">
                  <c:v>11.062500000000011</c:v>
                </c:pt>
                <c:pt idx="864">
                  <c:v>11.062500000000011</c:v>
                </c:pt>
                <c:pt idx="865">
                  <c:v>11.046875</c:v>
                </c:pt>
                <c:pt idx="866">
                  <c:v>11.062500000000011</c:v>
                </c:pt>
                <c:pt idx="867">
                  <c:v>11.062500000000011</c:v>
                </c:pt>
                <c:pt idx="868">
                  <c:v>11.062500000000011</c:v>
                </c:pt>
                <c:pt idx="869">
                  <c:v>11.062500000000011</c:v>
                </c:pt>
                <c:pt idx="870">
                  <c:v>11.062500000000011</c:v>
                </c:pt>
                <c:pt idx="871">
                  <c:v>11.046875</c:v>
                </c:pt>
                <c:pt idx="872">
                  <c:v>11.046875</c:v>
                </c:pt>
                <c:pt idx="873">
                  <c:v>11.078125</c:v>
                </c:pt>
                <c:pt idx="874">
                  <c:v>11.062500000000011</c:v>
                </c:pt>
                <c:pt idx="875">
                  <c:v>11.062500000000011</c:v>
                </c:pt>
                <c:pt idx="876">
                  <c:v>11.062500000000011</c:v>
                </c:pt>
                <c:pt idx="877">
                  <c:v>11.062500000000011</c:v>
                </c:pt>
                <c:pt idx="878">
                  <c:v>11.062500000000011</c:v>
                </c:pt>
                <c:pt idx="879">
                  <c:v>11.078125</c:v>
                </c:pt>
                <c:pt idx="880">
                  <c:v>11.062500000000011</c:v>
                </c:pt>
                <c:pt idx="881">
                  <c:v>11.062500000000011</c:v>
                </c:pt>
                <c:pt idx="882">
                  <c:v>11.062500000000011</c:v>
                </c:pt>
                <c:pt idx="883">
                  <c:v>11.062500000000011</c:v>
                </c:pt>
                <c:pt idx="884">
                  <c:v>11.046875</c:v>
                </c:pt>
                <c:pt idx="885">
                  <c:v>11.062500000000011</c:v>
                </c:pt>
                <c:pt idx="886">
                  <c:v>11.062500000000011</c:v>
                </c:pt>
                <c:pt idx="887">
                  <c:v>11.062500000000011</c:v>
                </c:pt>
                <c:pt idx="888">
                  <c:v>11.062500000000011</c:v>
                </c:pt>
                <c:pt idx="889">
                  <c:v>11.062500000000011</c:v>
                </c:pt>
                <c:pt idx="890">
                  <c:v>11.078125</c:v>
                </c:pt>
                <c:pt idx="891">
                  <c:v>11.062500000000011</c:v>
                </c:pt>
                <c:pt idx="892">
                  <c:v>11.062500000000011</c:v>
                </c:pt>
                <c:pt idx="893">
                  <c:v>11.062500000000011</c:v>
                </c:pt>
                <c:pt idx="894">
                  <c:v>11.062500000000011</c:v>
                </c:pt>
                <c:pt idx="895">
                  <c:v>11.078125</c:v>
                </c:pt>
                <c:pt idx="896">
                  <c:v>11.062500000000011</c:v>
                </c:pt>
                <c:pt idx="897">
                  <c:v>11.062500000000011</c:v>
                </c:pt>
                <c:pt idx="898">
                  <c:v>11.062500000000011</c:v>
                </c:pt>
                <c:pt idx="899">
                  <c:v>11.078125</c:v>
                </c:pt>
                <c:pt idx="900">
                  <c:v>11.062500000000011</c:v>
                </c:pt>
                <c:pt idx="901">
                  <c:v>11.062500000000011</c:v>
                </c:pt>
                <c:pt idx="902">
                  <c:v>11.062500000000011</c:v>
                </c:pt>
                <c:pt idx="903">
                  <c:v>11.062500000000011</c:v>
                </c:pt>
                <c:pt idx="904">
                  <c:v>11.062500000000011</c:v>
                </c:pt>
                <c:pt idx="905">
                  <c:v>11.046875</c:v>
                </c:pt>
                <c:pt idx="906">
                  <c:v>11.062500000000011</c:v>
                </c:pt>
                <c:pt idx="907">
                  <c:v>11.062500000000011</c:v>
                </c:pt>
                <c:pt idx="908">
                  <c:v>11.062500000000011</c:v>
                </c:pt>
                <c:pt idx="909">
                  <c:v>11.078125</c:v>
                </c:pt>
                <c:pt idx="910">
                  <c:v>11.062500000000011</c:v>
                </c:pt>
                <c:pt idx="911">
                  <c:v>11.046875</c:v>
                </c:pt>
                <c:pt idx="912">
                  <c:v>11.046875</c:v>
                </c:pt>
                <c:pt idx="913">
                  <c:v>11.062500000000011</c:v>
                </c:pt>
                <c:pt idx="914">
                  <c:v>11.078125</c:v>
                </c:pt>
                <c:pt idx="915">
                  <c:v>11.062500000000011</c:v>
                </c:pt>
                <c:pt idx="916">
                  <c:v>11.062500000000011</c:v>
                </c:pt>
                <c:pt idx="917">
                  <c:v>11.062500000000011</c:v>
                </c:pt>
                <c:pt idx="918">
                  <c:v>11.062500000000011</c:v>
                </c:pt>
                <c:pt idx="919">
                  <c:v>11.046875</c:v>
                </c:pt>
                <c:pt idx="920">
                  <c:v>11.062500000000011</c:v>
                </c:pt>
                <c:pt idx="921">
                  <c:v>11.062500000000011</c:v>
                </c:pt>
                <c:pt idx="922">
                  <c:v>11.062500000000011</c:v>
                </c:pt>
                <c:pt idx="923">
                  <c:v>11.062500000000011</c:v>
                </c:pt>
                <c:pt idx="924">
                  <c:v>11.078125</c:v>
                </c:pt>
                <c:pt idx="925">
                  <c:v>11.062500000000011</c:v>
                </c:pt>
                <c:pt idx="926">
                  <c:v>11.062500000000011</c:v>
                </c:pt>
                <c:pt idx="927">
                  <c:v>11.062500000000011</c:v>
                </c:pt>
                <c:pt idx="928">
                  <c:v>11.046875</c:v>
                </c:pt>
                <c:pt idx="929">
                  <c:v>11.046875</c:v>
                </c:pt>
                <c:pt idx="930">
                  <c:v>11.062500000000011</c:v>
                </c:pt>
                <c:pt idx="931">
                  <c:v>11.062500000000011</c:v>
                </c:pt>
                <c:pt idx="932">
                  <c:v>11.062500000000011</c:v>
                </c:pt>
                <c:pt idx="933">
                  <c:v>11.046875</c:v>
                </c:pt>
                <c:pt idx="934">
                  <c:v>11.062500000000011</c:v>
                </c:pt>
                <c:pt idx="935">
                  <c:v>11.062500000000011</c:v>
                </c:pt>
                <c:pt idx="936">
                  <c:v>11.062500000000011</c:v>
                </c:pt>
                <c:pt idx="937">
                  <c:v>11.062500000000011</c:v>
                </c:pt>
                <c:pt idx="938">
                  <c:v>11.062500000000011</c:v>
                </c:pt>
                <c:pt idx="939">
                  <c:v>11.062500000000011</c:v>
                </c:pt>
                <c:pt idx="940">
                  <c:v>11.046875</c:v>
                </c:pt>
                <c:pt idx="941">
                  <c:v>11.062500000000011</c:v>
                </c:pt>
                <c:pt idx="942">
                  <c:v>11.062500000000011</c:v>
                </c:pt>
                <c:pt idx="943">
                  <c:v>11.062500000000011</c:v>
                </c:pt>
                <c:pt idx="944">
                  <c:v>11.062500000000011</c:v>
                </c:pt>
                <c:pt idx="945">
                  <c:v>11.062500000000011</c:v>
                </c:pt>
                <c:pt idx="946">
                  <c:v>11.062500000000011</c:v>
                </c:pt>
                <c:pt idx="947">
                  <c:v>11.062500000000011</c:v>
                </c:pt>
                <c:pt idx="948">
                  <c:v>11.078125</c:v>
                </c:pt>
                <c:pt idx="949">
                  <c:v>11.062500000000011</c:v>
                </c:pt>
                <c:pt idx="950">
                  <c:v>11.062500000000011</c:v>
                </c:pt>
                <c:pt idx="951">
                  <c:v>11.062500000000011</c:v>
                </c:pt>
                <c:pt idx="952">
                  <c:v>11.046875</c:v>
                </c:pt>
                <c:pt idx="953">
                  <c:v>11.062500000000011</c:v>
                </c:pt>
                <c:pt idx="954">
                  <c:v>11.062500000000011</c:v>
                </c:pt>
                <c:pt idx="955">
                  <c:v>11.078125</c:v>
                </c:pt>
                <c:pt idx="956">
                  <c:v>11.062500000000011</c:v>
                </c:pt>
                <c:pt idx="957">
                  <c:v>11.062500000000011</c:v>
                </c:pt>
                <c:pt idx="958">
                  <c:v>11.062500000000011</c:v>
                </c:pt>
                <c:pt idx="959">
                  <c:v>11.078125</c:v>
                </c:pt>
                <c:pt idx="960">
                  <c:v>11.062500000000011</c:v>
                </c:pt>
                <c:pt idx="961">
                  <c:v>11.062500000000011</c:v>
                </c:pt>
                <c:pt idx="962">
                  <c:v>11.062500000000011</c:v>
                </c:pt>
                <c:pt idx="963">
                  <c:v>11.062500000000011</c:v>
                </c:pt>
                <c:pt idx="964">
                  <c:v>11.062500000000011</c:v>
                </c:pt>
                <c:pt idx="965">
                  <c:v>11.062500000000011</c:v>
                </c:pt>
                <c:pt idx="966">
                  <c:v>11.062500000000011</c:v>
                </c:pt>
                <c:pt idx="967">
                  <c:v>11.062500000000011</c:v>
                </c:pt>
                <c:pt idx="968">
                  <c:v>11.062500000000011</c:v>
                </c:pt>
                <c:pt idx="969">
                  <c:v>11.062500000000011</c:v>
                </c:pt>
                <c:pt idx="970">
                  <c:v>11.062500000000011</c:v>
                </c:pt>
                <c:pt idx="971">
                  <c:v>11.062500000000011</c:v>
                </c:pt>
                <c:pt idx="972">
                  <c:v>11.062500000000011</c:v>
                </c:pt>
                <c:pt idx="973">
                  <c:v>11.062500000000011</c:v>
                </c:pt>
                <c:pt idx="974">
                  <c:v>11.062500000000011</c:v>
                </c:pt>
                <c:pt idx="975">
                  <c:v>11.062500000000011</c:v>
                </c:pt>
                <c:pt idx="976">
                  <c:v>11.062500000000011</c:v>
                </c:pt>
                <c:pt idx="977">
                  <c:v>11.062500000000011</c:v>
                </c:pt>
                <c:pt idx="978">
                  <c:v>11.062500000000011</c:v>
                </c:pt>
                <c:pt idx="979">
                  <c:v>11.062500000000011</c:v>
                </c:pt>
                <c:pt idx="980">
                  <c:v>11.062500000000011</c:v>
                </c:pt>
                <c:pt idx="981">
                  <c:v>11.062500000000011</c:v>
                </c:pt>
                <c:pt idx="982">
                  <c:v>11.046875</c:v>
                </c:pt>
                <c:pt idx="983">
                  <c:v>11.046875</c:v>
                </c:pt>
                <c:pt idx="984">
                  <c:v>11.062500000000011</c:v>
                </c:pt>
                <c:pt idx="985">
                  <c:v>11.062500000000011</c:v>
                </c:pt>
                <c:pt idx="986">
                  <c:v>11.062500000000011</c:v>
                </c:pt>
                <c:pt idx="987">
                  <c:v>11.062500000000011</c:v>
                </c:pt>
                <c:pt idx="988">
                  <c:v>11.062500000000011</c:v>
                </c:pt>
                <c:pt idx="989">
                  <c:v>11.062500000000011</c:v>
                </c:pt>
                <c:pt idx="990">
                  <c:v>11.062500000000011</c:v>
                </c:pt>
                <c:pt idx="991">
                  <c:v>11.046875</c:v>
                </c:pt>
                <c:pt idx="992">
                  <c:v>11.062500000000011</c:v>
                </c:pt>
                <c:pt idx="993">
                  <c:v>11.062500000000011</c:v>
                </c:pt>
                <c:pt idx="994">
                  <c:v>11.062500000000011</c:v>
                </c:pt>
                <c:pt idx="995">
                  <c:v>11.062500000000011</c:v>
                </c:pt>
                <c:pt idx="996">
                  <c:v>11.062500000000011</c:v>
                </c:pt>
                <c:pt idx="997">
                  <c:v>11.078125</c:v>
                </c:pt>
                <c:pt idx="998">
                  <c:v>11.062500000000011</c:v>
                </c:pt>
                <c:pt idx="999">
                  <c:v>11.062500000000011</c:v>
                </c:pt>
                <c:pt idx="1000">
                  <c:v>11.062500000000011</c:v>
                </c:pt>
                <c:pt idx="1001">
                  <c:v>11.062500000000011</c:v>
                </c:pt>
                <c:pt idx="1002">
                  <c:v>11.062500000000011</c:v>
                </c:pt>
                <c:pt idx="1003">
                  <c:v>11.062500000000011</c:v>
                </c:pt>
                <c:pt idx="1004">
                  <c:v>11.046875</c:v>
                </c:pt>
                <c:pt idx="1005">
                  <c:v>11.062500000000011</c:v>
                </c:pt>
                <c:pt idx="1006">
                  <c:v>11.062500000000011</c:v>
                </c:pt>
                <c:pt idx="1007">
                  <c:v>11.062500000000011</c:v>
                </c:pt>
                <c:pt idx="1008">
                  <c:v>11.062500000000011</c:v>
                </c:pt>
                <c:pt idx="1009">
                  <c:v>11.062500000000011</c:v>
                </c:pt>
                <c:pt idx="1010">
                  <c:v>11.062500000000011</c:v>
                </c:pt>
                <c:pt idx="1011">
                  <c:v>11.062500000000011</c:v>
                </c:pt>
                <c:pt idx="1012">
                  <c:v>11.062500000000011</c:v>
                </c:pt>
                <c:pt idx="1013">
                  <c:v>11.062500000000011</c:v>
                </c:pt>
                <c:pt idx="1014">
                  <c:v>11.062500000000011</c:v>
                </c:pt>
                <c:pt idx="1015">
                  <c:v>11.046875</c:v>
                </c:pt>
                <c:pt idx="1016">
                  <c:v>11.062500000000011</c:v>
                </c:pt>
                <c:pt idx="1017">
                  <c:v>11.078125</c:v>
                </c:pt>
                <c:pt idx="1018">
                  <c:v>11.062500000000011</c:v>
                </c:pt>
                <c:pt idx="1019">
                  <c:v>11.062500000000011</c:v>
                </c:pt>
                <c:pt idx="1020">
                  <c:v>11.062500000000011</c:v>
                </c:pt>
                <c:pt idx="1021">
                  <c:v>11.062500000000011</c:v>
                </c:pt>
                <c:pt idx="1022">
                  <c:v>11.062500000000011</c:v>
                </c:pt>
                <c:pt idx="1023">
                  <c:v>11.046875</c:v>
                </c:pt>
                <c:pt idx="1024">
                  <c:v>11.062500000000011</c:v>
                </c:pt>
                <c:pt idx="1025">
                  <c:v>11.062500000000011</c:v>
                </c:pt>
                <c:pt idx="1026">
                  <c:v>11.062500000000011</c:v>
                </c:pt>
                <c:pt idx="1027">
                  <c:v>11.078125</c:v>
                </c:pt>
                <c:pt idx="1028">
                  <c:v>11.062500000000011</c:v>
                </c:pt>
                <c:pt idx="1029">
                  <c:v>11.062500000000011</c:v>
                </c:pt>
                <c:pt idx="1030">
                  <c:v>11.062500000000011</c:v>
                </c:pt>
                <c:pt idx="1031">
                  <c:v>11.078125</c:v>
                </c:pt>
                <c:pt idx="1032">
                  <c:v>11.062500000000011</c:v>
                </c:pt>
                <c:pt idx="1033">
                  <c:v>11.046875</c:v>
                </c:pt>
                <c:pt idx="1034">
                  <c:v>11.046875</c:v>
                </c:pt>
                <c:pt idx="1035">
                  <c:v>11.062500000000011</c:v>
                </c:pt>
                <c:pt idx="1036">
                  <c:v>11.062500000000011</c:v>
                </c:pt>
                <c:pt idx="1037">
                  <c:v>11.062500000000011</c:v>
                </c:pt>
                <c:pt idx="1038">
                  <c:v>11.062500000000011</c:v>
                </c:pt>
                <c:pt idx="1039">
                  <c:v>11.062500000000011</c:v>
                </c:pt>
                <c:pt idx="1040">
                  <c:v>11.062500000000011</c:v>
                </c:pt>
                <c:pt idx="1041">
                  <c:v>11.062500000000011</c:v>
                </c:pt>
                <c:pt idx="1042">
                  <c:v>11.062500000000011</c:v>
                </c:pt>
                <c:pt idx="1043">
                  <c:v>11.062500000000011</c:v>
                </c:pt>
                <c:pt idx="1044">
                  <c:v>11.062500000000011</c:v>
                </c:pt>
                <c:pt idx="1045">
                  <c:v>11.062500000000011</c:v>
                </c:pt>
                <c:pt idx="1046">
                  <c:v>11.078125</c:v>
                </c:pt>
                <c:pt idx="1047">
                  <c:v>11.062500000000011</c:v>
                </c:pt>
                <c:pt idx="1048">
                  <c:v>11.062500000000011</c:v>
                </c:pt>
                <c:pt idx="1049">
                  <c:v>11.062500000000011</c:v>
                </c:pt>
                <c:pt idx="1050">
                  <c:v>11.062500000000011</c:v>
                </c:pt>
                <c:pt idx="1051">
                  <c:v>11.062500000000011</c:v>
                </c:pt>
                <c:pt idx="1052">
                  <c:v>11.078125</c:v>
                </c:pt>
                <c:pt idx="1053">
                  <c:v>11.062500000000011</c:v>
                </c:pt>
                <c:pt idx="1054">
                  <c:v>11.062500000000011</c:v>
                </c:pt>
                <c:pt idx="1055">
                  <c:v>11.062500000000011</c:v>
                </c:pt>
                <c:pt idx="1056">
                  <c:v>11.062500000000011</c:v>
                </c:pt>
                <c:pt idx="1057">
                  <c:v>11.062500000000011</c:v>
                </c:pt>
                <c:pt idx="1058">
                  <c:v>11.062500000000011</c:v>
                </c:pt>
                <c:pt idx="1059">
                  <c:v>11.062500000000011</c:v>
                </c:pt>
                <c:pt idx="1060">
                  <c:v>11.062500000000011</c:v>
                </c:pt>
                <c:pt idx="1061">
                  <c:v>11.062500000000011</c:v>
                </c:pt>
                <c:pt idx="1062">
                  <c:v>11.062500000000011</c:v>
                </c:pt>
                <c:pt idx="1063">
                  <c:v>11.062500000000011</c:v>
                </c:pt>
                <c:pt idx="1064">
                  <c:v>11.078125</c:v>
                </c:pt>
                <c:pt idx="1065">
                  <c:v>11.062500000000011</c:v>
                </c:pt>
                <c:pt idx="1066">
                  <c:v>11.062500000000011</c:v>
                </c:pt>
                <c:pt idx="1067">
                  <c:v>11.062500000000011</c:v>
                </c:pt>
                <c:pt idx="1068">
                  <c:v>11.062500000000011</c:v>
                </c:pt>
                <c:pt idx="1069">
                  <c:v>11.078125</c:v>
                </c:pt>
                <c:pt idx="1070">
                  <c:v>11.062500000000011</c:v>
                </c:pt>
                <c:pt idx="1071">
                  <c:v>11.062500000000011</c:v>
                </c:pt>
                <c:pt idx="1072">
                  <c:v>11.062500000000011</c:v>
                </c:pt>
                <c:pt idx="1073">
                  <c:v>11.062500000000011</c:v>
                </c:pt>
                <c:pt idx="1074">
                  <c:v>11.062500000000011</c:v>
                </c:pt>
                <c:pt idx="1075">
                  <c:v>11.062500000000011</c:v>
                </c:pt>
                <c:pt idx="1076">
                  <c:v>11.062500000000011</c:v>
                </c:pt>
                <c:pt idx="1077">
                  <c:v>11.062500000000011</c:v>
                </c:pt>
                <c:pt idx="1078">
                  <c:v>11.062500000000011</c:v>
                </c:pt>
                <c:pt idx="1079">
                  <c:v>11.062500000000011</c:v>
                </c:pt>
                <c:pt idx="1080">
                  <c:v>11.062500000000011</c:v>
                </c:pt>
                <c:pt idx="1081">
                  <c:v>11.062500000000011</c:v>
                </c:pt>
                <c:pt idx="1082">
                  <c:v>11.062500000000011</c:v>
                </c:pt>
                <c:pt idx="1083">
                  <c:v>11.046875</c:v>
                </c:pt>
                <c:pt idx="1084">
                  <c:v>11.062500000000011</c:v>
                </c:pt>
                <c:pt idx="1085">
                  <c:v>11.062500000000011</c:v>
                </c:pt>
                <c:pt idx="1086">
                  <c:v>11.078125</c:v>
                </c:pt>
                <c:pt idx="1087">
                  <c:v>11.062500000000011</c:v>
                </c:pt>
                <c:pt idx="1088">
                  <c:v>11.062500000000011</c:v>
                </c:pt>
                <c:pt idx="1089">
                  <c:v>11.062500000000011</c:v>
                </c:pt>
                <c:pt idx="1090">
                  <c:v>11.062500000000011</c:v>
                </c:pt>
                <c:pt idx="1091">
                  <c:v>11.062500000000011</c:v>
                </c:pt>
                <c:pt idx="1092">
                  <c:v>11.062500000000011</c:v>
                </c:pt>
                <c:pt idx="1093">
                  <c:v>11.062500000000011</c:v>
                </c:pt>
                <c:pt idx="1094">
                  <c:v>11.062500000000011</c:v>
                </c:pt>
                <c:pt idx="1095">
                  <c:v>11.062500000000011</c:v>
                </c:pt>
                <c:pt idx="1096">
                  <c:v>11.062500000000011</c:v>
                </c:pt>
                <c:pt idx="1097">
                  <c:v>11.046875</c:v>
                </c:pt>
                <c:pt idx="1098">
                  <c:v>11.062500000000011</c:v>
                </c:pt>
                <c:pt idx="1099">
                  <c:v>11.062500000000011</c:v>
                </c:pt>
                <c:pt idx="1100">
                  <c:v>11.062500000000011</c:v>
                </c:pt>
                <c:pt idx="1101">
                  <c:v>11.062500000000011</c:v>
                </c:pt>
                <c:pt idx="1102">
                  <c:v>11.078125</c:v>
                </c:pt>
                <c:pt idx="1103">
                  <c:v>11.062500000000011</c:v>
                </c:pt>
                <c:pt idx="1104">
                  <c:v>11.062500000000011</c:v>
                </c:pt>
                <c:pt idx="1105">
                  <c:v>11.062500000000011</c:v>
                </c:pt>
                <c:pt idx="1106">
                  <c:v>11.062500000000011</c:v>
                </c:pt>
                <c:pt idx="1107">
                  <c:v>11.062500000000011</c:v>
                </c:pt>
                <c:pt idx="1108">
                  <c:v>11.078125</c:v>
                </c:pt>
                <c:pt idx="1109">
                  <c:v>11.062500000000011</c:v>
                </c:pt>
                <c:pt idx="1110">
                  <c:v>11.062500000000011</c:v>
                </c:pt>
                <c:pt idx="1111">
                  <c:v>11.062500000000011</c:v>
                </c:pt>
                <c:pt idx="1112">
                  <c:v>11.062500000000011</c:v>
                </c:pt>
                <c:pt idx="1113">
                  <c:v>11.062500000000011</c:v>
                </c:pt>
                <c:pt idx="1114">
                  <c:v>11.062500000000011</c:v>
                </c:pt>
                <c:pt idx="1115">
                  <c:v>11.062500000000011</c:v>
                </c:pt>
                <c:pt idx="1116">
                  <c:v>11.062500000000011</c:v>
                </c:pt>
                <c:pt idx="1117">
                  <c:v>11.062500000000011</c:v>
                </c:pt>
                <c:pt idx="1118">
                  <c:v>11.062500000000011</c:v>
                </c:pt>
                <c:pt idx="1119">
                  <c:v>11.046875</c:v>
                </c:pt>
                <c:pt idx="1120">
                  <c:v>11.078125</c:v>
                </c:pt>
                <c:pt idx="1121">
                  <c:v>11.062500000000011</c:v>
                </c:pt>
                <c:pt idx="1122">
                  <c:v>11.062500000000011</c:v>
                </c:pt>
                <c:pt idx="1123">
                  <c:v>11.062500000000011</c:v>
                </c:pt>
                <c:pt idx="1124">
                  <c:v>11.046875</c:v>
                </c:pt>
                <c:pt idx="1125">
                  <c:v>11.078125</c:v>
                </c:pt>
                <c:pt idx="1126">
                  <c:v>11.062500000000011</c:v>
                </c:pt>
                <c:pt idx="1127">
                  <c:v>11.078125</c:v>
                </c:pt>
                <c:pt idx="1128">
                  <c:v>11.062500000000011</c:v>
                </c:pt>
                <c:pt idx="1129">
                  <c:v>11.062500000000011</c:v>
                </c:pt>
                <c:pt idx="1130">
                  <c:v>11.062500000000011</c:v>
                </c:pt>
                <c:pt idx="1131">
                  <c:v>11.062500000000011</c:v>
                </c:pt>
                <c:pt idx="1132">
                  <c:v>11.062500000000011</c:v>
                </c:pt>
                <c:pt idx="1133">
                  <c:v>11.062500000000011</c:v>
                </c:pt>
                <c:pt idx="1134">
                  <c:v>11.062500000000011</c:v>
                </c:pt>
                <c:pt idx="1135">
                  <c:v>11.046875</c:v>
                </c:pt>
                <c:pt idx="1136">
                  <c:v>11.062500000000011</c:v>
                </c:pt>
                <c:pt idx="1137">
                  <c:v>11.062500000000011</c:v>
                </c:pt>
                <c:pt idx="1138">
                  <c:v>11.062500000000011</c:v>
                </c:pt>
                <c:pt idx="1139">
                  <c:v>11.062500000000011</c:v>
                </c:pt>
                <c:pt idx="1140">
                  <c:v>11.078125</c:v>
                </c:pt>
                <c:pt idx="1141">
                  <c:v>11.046875</c:v>
                </c:pt>
                <c:pt idx="1142">
                  <c:v>11.062500000000011</c:v>
                </c:pt>
                <c:pt idx="1143">
                  <c:v>11.062500000000011</c:v>
                </c:pt>
                <c:pt idx="1144">
                  <c:v>11.078125</c:v>
                </c:pt>
                <c:pt idx="1145">
                  <c:v>11.062500000000011</c:v>
                </c:pt>
                <c:pt idx="1146">
                  <c:v>11.062500000000011</c:v>
                </c:pt>
                <c:pt idx="1147">
                  <c:v>11.062500000000011</c:v>
                </c:pt>
                <c:pt idx="1148">
                  <c:v>11.062500000000011</c:v>
                </c:pt>
                <c:pt idx="1149">
                  <c:v>11.062500000000011</c:v>
                </c:pt>
                <c:pt idx="1150">
                  <c:v>11.078125</c:v>
                </c:pt>
                <c:pt idx="1151">
                  <c:v>11.062500000000011</c:v>
                </c:pt>
                <c:pt idx="1152">
                  <c:v>11.078125</c:v>
                </c:pt>
                <c:pt idx="1153">
                  <c:v>11.062500000000011</c:v>
                </c:pt>
                <c:pt idx="1154">
                  <c:v>11.062500000000011</c:v>
                </c:pt>
                <c:pt idx="1155">
                  <c:v>11.062500000000011</c:v>
                </c:pt>
                <c:pt idx="1156">
                  <c:v>11.062500000000011</c:v>
                </c:pt>
                <c:pt idx="1157">
                  <c:v>11.062500000000011</c:v>
                </c:pt>
                <c:pt idx="1158">
                  <c:v>11.062500000000011</c:v>
                </c:pt>
                <c:pt idx="1159">
                  <c:v>11.046875</c:v>
                </c:pt>
                <c:pt idx="1160">
                  <c:v>11.062500000000011</c:v>
                </c:pt>
                <c:pt idx="1161">
                  <c:v>11.062500000000011</c:v>
                </c:pt>
                <c:pt idx="1162">
                  <c:v>11.062500000000011</c:v>
                </c:pt>
                <c:pt idx="1163">
                  <c:v>11.062500000000011</c:v>
                </c:pt>
                <c:pt idx="1164">
                  <c:v>11.062500000000011</c:v>
                </c:pt>
                <c:pt idx="1165">
                  <c:v>11.062500000000011</c:v>
                </c:pt>
                <c:pt idx="1166">
                  <c:v>11.062500000000011</c:v>
                </c:pt>
                <c:pt idx="1167">
                  <c:v>11.062500000000011</c:v>
                </c:pt>
                <c:pt idx="1168">
                  <c:v>11.046875</c:v>
                </c:pt>
                <c:pt idx="1169">
                  <c:v>11.062500000000011</c:v>
                </c:pt>
                <c:pt idx="1170">
                  <c:v>11.062500000000011</c:v>
                </c:pt>
                <c:pt idx="1171">
                  <c:v>11.078125</c:v>
                </c:pt>
                <c:pt idx="1172">
                  <c:v>11.062500000000011</c:v>
                </c:pt>
                <c:pt idx="1173">
                  <c:v>11.078125</c:v>
                </c:pt>
                <c:pt idx="1174">
                  <c:v>11.062500000000011</c:v>
                </c:pt>
                <c:pt idx="1175">
                  <c:v>11.062500000000011</c:v>
                </c:pt>
                <c:pt idx="1176">
                  <c:v>11.062500000000011</c:v>
                </c:pt>
                <c:pt idx="1177">
                  <c:v>11.062500000000011</c:v>
                </c:pt>
                <c:pt idx="1178">
                  <c:v>11.078125</c:v>
                </c:pt>
                <c:pt idx="1179">
                  <c:v>11.046875</c:v>
                </c:pt>
                <c:pt idx="1180">
                  <c:v>11.062500000000011</c:v>
                </c:pt>
                <c:pt idx="1181">
                  <c:v>11.062500000000011</c:v>
                </c:pt>
                <c:pt idx="1182">
                  <c:v>11.062500000000011</c:v>
                </c:pt>
                <c:pt idx="1183">
                  <c:v>11.062500000000011</c:v>
                </c:pt>
                <c:pt idx="1184">
                  <c:v>11.062500000000011</c:v>
                </c:pt>
                <c:pt idx="1185">
                  <c:v>11.078125</c:v>
                </c:pt>
                <c:pt idx="1186">
                  <c:v>11.062500000000011</c:v>
                </c:pt>
                <c:pt idx="1187">
                  <c:v>11.062500000000011</c:v>
                </c:pt>
                <c:pt idx="1188">
                  <c:v>11.062500000000011</c:v>
                </c:pt>
                <c:pt idx="1189">
                  <c:v>11.062500000000011</c:v>
                </c:pt>
                <c:pt idx="1190">
                  <c:v>11.062500000000011</c:v>
                </c:pt>
                <c:pt idx="1191">
                  <c:v>11.062500000000011</c:v>
                </c:pt>
                <c:pt idx="1192">
                  <c:v>11.062500000000011</c:v>
                </c:pt>
                <c:pt idx="1193">
                  <c:v>11.062500000000011</c:v>
                </c:pt>
                <c:pt idx="1194">
                  <c:v>11.062500000000011</c:v>
                </c:pt>
                <c:pt idx="1195">
                  <c:v>11.062500000000011</c:v>
                </c:pt>
                <c:pt idx="1196">
                  <c:v>11.062500000000011</c:v>
                </c:pt>
                <c:pt idx="1197">
                  <c:v>11.062500000000011</c:v>
                </c:pt>
                <c:pt idx="1198">
                  <c:v>11.062500000000011</c:v>
                </c:pt>
                <c:pt idx="1199">
                  <c:v>11.062500000000011</c:v>
                </c:pt>
                <c:pt idx="1200">
                  <c:v>11.062500000000011</c:v>
                </c:pt>
                <c:pt idx="1201">
                  <c:v>11.062500000000011</c:v>
                </c:pt>
                <c:pt idx="1202">
                  <c:v>11.062500000000011</c:v>
                </c:pt>
                <c:pt idx="1203">
                  <c:v>11.062500000000011</c:v>
                </c:pt>
                <c:pt idx="1204">
                  <c:v>11.062500000000011</c:v>
                </c:pt>
                <c:pt idx="1205">
                  <c:v>11.062500000000011</c:v>
                </c:pt>
                <c:pt idx="1206">
                  <c:v>11.062500000000011</c:v>
                </c:pt>
                <c:pt idx="1207">
                  <c:v>11.062500000000011</c:v>
                </c:pt>
                <c:pt idx="1208">
                  <c:v>11.062500000000011</c:v>
                </c:pt>
                <c:pt idx="1209">
                  <c:v>11.062500000000011</c:v>
                </c:pt>
                <c:pt idx="1210">
                  <c:v>11.078125</c:v>
                </c:pt>
                <c:pt idx="1211">
                  <c:v>11.062500000000011</c:v>
                </c:pt>
                <c:pt idx="1212">
                  <c:v>11.062500000000011</c:v>
                </c:pt>
                <c:pt idx="1213">
                  <c:v>11.078125</c:v>
                </c:pt>
                <c:pt idx="1214">
                  <c:v>11.062500000000011</c:v>
                </c:pt>
                <c:pt idx="1215">
                  <c:v>11.062500000000011</c:v>
                </c:pt>
                <c:pt idx="1216">
                  <c:v>11.062500000000011</c:v>
                </c:pt>
                <c:pt idx="1217">
                  <c:v>11.046875</c:v>
                </c:pt>
                <c:pt idx="1218">
                  <c:v>11.062500000000011</c:v>
                </c:pt>
                <c:pt idx="1219">
                  <c:v>11.062500000000011</c:v>
                </c:pt>
                <c:pt idx="1220">
                  <c:v>11.062500000000011</c:v>
                </c:pt>
                <c:pt idx="1221">
                  <c:v>11.062500000000011</c:v>
                </c:pt>
                <c:pt idx="1222">
                  <c:v>11.062500000000011</c:v>
                </c:pt>
                <c:pt idx="1223">
                  <c:v>11.062500000000011</c:v>
                </c:pt>
                <c:pt idx="1224">
                  <c:v>11.062500000000011</c:v>
                </c:pt>
                <c:pt idx="1225">
                  <c:v>11.062500000000011</c:v>
                </c:pt>
                <c:pt idx="1226">
                  <c:v>11.062500000000011</c:v>
                </c:pt>
                <c:pt idx="1227">
                  <c:v>11.062500000000011</c:v>
                </c:pt>
                <c:pt idx="1228">
                  <c:v>11.062500000000011</c:v>
                </c:pt>
                <c:pt idx="1229">
                  <c:v>11.078125</c:v>
                </c:pt>
                <c:pt idx="1230">
                  <c:v>11.062500000000011</c:v>
                </c:pt>
                <c:pt idx="1231">
                  <c:v>11.046875</c:v>
                </c:pt>
                <c:pt idx="1232">
                  <c:v>11.078125</c:v>
                </c:pt>
                <c:pt idx="1233">
                  <c:v>11.062500000000011</c:v>
                </c:pt>
                <c:pt idx="1234">
                  <c:v>11.062500000000011</c:v>
                </c:pt>
                <c:pt idx="1235">
                  <c:v>11.062500000000011</c:v>
                </c:pt>
                <c:pt idx="1236">
                  <c:v>11.078125</c:v>
                </c:pt>
                <c:pt idx="1237">
                  <c:v>11.046875</c:v>
                </c:pt>
                <c:pt idx="1238">
                  <c:v>11.062500000000011</c:v>
                </c:pt>
                <c:pt idx="1239">
                  <c:v>11.062500000000011</c:v>
                </c:pt>
                <c:pt idx="1240">
                  <c:v>11.062500000000011</c:v>
                </c:pt>
                <c:pt idx="1241">
                  <c:v>11.062500000000011</c:v>
                </c:pt>
                <c:pt idx="1242">
                  <c:v>11.078125</c:v>
                </c:pt>
                <c:pt idx="1243">
                  <c:v>11.062500000000011</c:v>
                </c:pt>
                <c:pt idx="1244">
                  <c:v>11.062500000000011</c:v>
                </c:pt>
                <c:pt idx="1245">
                  <c:v>11.062500000000011</c:v>
                </c:pt>
                <c:pt idx="1246">
                  <c:v>11.062500000000011</c:v>
                </c:pt>
                <c:pt idx="1247">
                  <c:v>11.062500000000011</c:v>
                </c:pt>
                <c:pt idx="1248">
                  <c:v>11.062500000000011</c:v>
                </c:pt>
                <c:pt idx="1249">
                  <c:v>11.062500000000011</c:v>
                </c:pt>
                <c:pt idx="1250">
                  <c:v>11.078125</c:v>
                </c:pt>
                <c:pt idx="1251">
                  <c:v>11.046875</c:v>
                </c:pt>
                <c:pt idx="1252">
                  <c:v>11.062500000000011</c:v>
                </c:pt>
                <c:pt idx="1253">
                  <c:v>11.062500000000011</c:v>
                </c:pt>
                <c:pt idx="1254">
                  <c:v>11.062500000000011</c:v>
                </c:pt>
                <c:pt idx="1255">
                  <c:v>11.078125</c:v>
                </c:pt>
                <c:pt idx="1256">
                  <c:v>11.062500000000011</c:v>
                </c:pt>
                <c:pt idx="1257">
                  <c:v>11.062500000000011</c:v>
                </c:pt>
                <c:pt idx="1258">
                  <c:v>11.062500000000011</c:v>
                </c:pt>
                <c:pt idx="1259">
                  <c:v>11.062500000000011</c:v>
                </c:pt>
                <c:pt idx="1260">
                  <c:v>11.062500000000011</c:v>
                </c:pt>
                <c:pt idx="1261">
                  <c:v>11.062500000000011</c:v>
                </c:pt>
                <c:pt idx="1262">
                  <c:v>11.062500000000011</c:v>
                </c:pt>
                <c:pt idx="1263">
                  <c:v>11.062500000000011</c:v>
                </c:pt>
                <c:pt idx="1264">
                  <c:v>11.062500000000011</c:v>
                </c:pt>
                <c:pt idx="1265">
                  <c:v>11.062500000000011</c:v>
                </c:pt>
                <c:pt idx="1266">
                  <c:v>11.062500000000011</c:v>
                </c:pt>
                <c:pt idx="1267">
                  <c:v>11.078125</c:v>
                </c:pt>
                <c:pt idx="1268">
                  <c:v>11.062500000000011</c:v>
                </c:pt>
                <c:pt idx="1269">
                  <c:v>11.062500000000011</c:v>
                </c:pt>
                <c:pt idx="1270">
                  <c:v>11.062500000000011</c:v>
                </c:pt>
                <c:pt idx="1271">
                  <c:v>11.062500000000011</c:v>
                </c:pt>
                <c:pt idx="1272">
                  <c:v>11.062500000000011</c:v>
                </c:pt>
                <c:pt idx="1273">
                  <c:v>11.078125</c:v>
                </c:pt>
                <c:pt idx="1274">
                  <c:v>11.046875</c:v>
                </c:pt>
                <c:pt idx="1275">
                  <c:v>11.062500000000011</c:v>
                </c:pt>
                <c:pt idx="1276">
                  <c:v>11.062500000000011</c:v>
                </c:pt>
                <c:pt idx="1277">
                  <c:v>11.078125</c:v>
                </c:pt>
                <c:pt idx="1278">
                  <c:v>11.062500000000011</c:v>
                </c:pt>
                <c:pt idx="1279">
                  <c:v>11.062500000000011</c:v>
                </c:pt>
                <c:pt idx="1280">
                  <c:v>11.062500000000011</c:v>
                </c:pt>
                <c:pt idx="1281">
                  <c:v>11.062500000000011</c:v>
                </c:pt>
                <c:pt idx="1282">
                  <c:v>11.062500000000011</c:v>
                </c:pt>
                <c:pt idx="1283">
                  <c:v>11.062500000000011</c:v>
                </c:pt>
                <c:pt idx="1284">
                  <c:v>11.062500000000011</c:v>
                </c:pt>
                <c:pt idx="1285">
                  <c:v>11.062500000000011</c:v>
                </c:pt>
                <c:pt idx="1286">
                  <c:v>11.062500000000011</c:v>
                </c:pt>
                <c:pt idx="1287">
                  <c:v>11.078125</c:v>
                </c:pt>
                <c:pt idx="1288">
                  <c:v>11.062500000000011</c:v>
                </c:pt>
                <c:pt idx="1289">
                  <c:v>11.062500000000011</c:v>
                </c:pt>
                <c:pt idx="1290">
                  <c:v>11.062500000000011</c:v>
                </c:pt>
                <c:pt idx="1291">
                  <c:v>11.062500000000011</c:v>
                </c:pt>
                <c:pt idx="1292">
                  <c:v>11.062500000000011</c:v>
                </c:pt>
                <c:pt idx="1293">
                  <c:v>11.078125</c:v>
                </c:pt>
                <c:pt idx="1294">
                  <c:v>11.062500000000011</c:v>
                </c:pt>
                <c:pt idx="1295">
                  <c:v>11.062500000000011</c:v>
                </c:pt>
                <c:pt idx="1296">
                  <c:v>11.062500000000011</c:v>
                </c:pt>
                <c:pt idx="1297">
                  <c:v>11.062500000000011</c:v>
                </c:pt>
                <c:pt idx="1298">
                  <c:v>11.062500000000011</c:v>
                </c:pt>
                <c:pt idx="1299">
                  <c:v>11.062500000000011</c:v>
                </c:pt>
                <c:pt idx="1300">
                  <c:v>11.062500000000011</c:v>
                </c:pt>
                <c:pt idx="1301">
                  <c:v>11.062500000000011</c:v>
                </c:pt>
                <c:pt idx="1302">
                  <c:v>11.062500000000011</c:v>
                </c:pt>
                <c:pt idx="1303">
                  <c:v>11.062500000000011</c:v>
                </c:pt>
                <c:pt idx="1304">
                  <c:v>11.062500000000011</c:v>
                </c:pt>
                <c:pt idx="1305">
                  <c:v>11.062500000000011</c:v>
                </c:pt>
                <c:pt idx="1306">
                  <c:v>11.062500000000011</c:v>
                </c:pt>
                <c:pt idx="1307">
                  <c:v>11.078125</c:v>
                </c:pt>
                <c:pt idx="1308">
                  <c:v>11.062500000000011</c:v>
                </c:pt>
                <c:pt idx="1309">
                  <c:v>11.062500000000011</c:v>
                </c:pt>
                <c:pt idx="1310">
                  <c:v>11.062500000000011</c:v>
                </c:pt>
                <c:pt idx="1311">
                  <c:v>11.062500000000011</c:v>
                </c:pt>
                <c:pt idx="1312">
                  <c:v>11.062500000000011</c:v>
                </c:pt>
                <c:pt idx="1313">
                  <c:v>11.062500000000011</c:v>
                </c:pt>
                <c:pt idx="1314">
                  <c:v>11.062500000000011</c:v>
                </c:pt>
                <c:pt idx="1315">
                  <c:v>11.062500000000011</c:v>
                </c:pt>
                <c:pt idx="1316">
                  <c:v>11.062500000000011</c:v>
                </c:pt>
                <c:pt idx="1317">
                  <c:v>11.078125</c:v>
                </c:pt>
                <c:pt idx="1318">
                  <c:v>11.078125</c:v>
                </c:pt>
                <c:pt idx="1319">
                  <c:v>11.062500000000011</c:v>
                </c:pt>
                <c:pt idx="1320">
                  <c:v>11.062500000000011</c:v>
                </c:pt>
                <c:pt idx="1321">
                  <c:v>11.062500000000011</c:v>
                </c:pt>
                <c:pt idx="1322">
                  <c:v>11.062500000000011</c:v>
                </c:pt>
                <c:pt idx="1323">
                  <c:v>11.062500000000011</c:v>
                </c:pt>
                <c:pt idx="1324">
                  <c:v>11.062500000000011</c:v>
                </c:pt>
                <c:pt idx="1325">
                  <c:v>11.078125</c:v>
                </c:pt>
                <c:pt idx="1326">
                  <c:v>11.062500000000011</c:v>
                </c:pt>
                <c:pt idx="1327">
                  <c:v>11.046875</c:v>
                </c:pt>
                <c:pt idx="1328">
                  <c:v>11.062500000000011</c:v>
                </c:pt>
                <c:pt idx="1329">
                  <c:v>11.062500000000011</c:v>
                </c:pt>
                <c:pt idx="1330">
                  <c:v>11.062500000000011</c:v>
                </c:pt>
                <c:pt idx="1331">
                  <c:v>11.046875</c:v>
                </c:pt>
                <c:pt idx="1332">
                  <c:v>11.062500000000011</c:v>
                </c:pt>
                <c:pt idx="1333">
                  <c:v>11.062500000000011</c:v>
                </c:pt>
                <c:pt idx="1334">
                  <c:v>11.046875</c:v>
                </c:pt>
                <c:pt idx="1335">
                  <c:v>11.062500000000011</c:v>
                </c:pt>
                <c:pt idx="1336">
                  <c:v>11.062500000000011</c:v>
                </c:pt>
                <c:pt idx="1337">
                  <c:v>11.062500000000011</c:v>
                </c:pt>
                <c:pt idx="1338">
                  <c:v>11.062500000000011</c:v>
                </c:pt>
                <c:pt idx="1339">
                  <c:v>11.046875</c:v>
                </c:pt>
                <c:pt idx="1340">
                  <c:v>11.062500000000011</c:v>
                </c:pt>
                <c:pt idx="1341">
                  <c:v>11.062500000000011</c:v>
                </c:pt>
                <c:pt idx="1342">
                  <c:v>11.062500000000011</c:v>
                </c:pt>
                <c:pt idx="1343">
                  <c:v>11.062500000000011</c:v>
                </c:pt>
                <c:pt idx="1344">
                  <c:v>11.046875</c:v>
                </c:pt>
                <c:pt idx="1345">
                  <c:v>11.062500000000011</c:v>
                </c:pt>
                <c:pt idx="1346">
                  <c:v>11.062500000000011</c:v>
                </c:pt>
                <c:pt idx="1347">
                  <c:v>11.062500000000011</c:v>
                </c:pt>
                <c:pt idx="1348">
                  <c:v>11.062500000000011</c:v>
                </c:pt>
                <c:pt idx="1349">
                  <c:v>11.078125</c:v>
                </c:pt>
                <c:pt idx="1350">
                  <c:v>11.078125</c:v>
                </c:pt>
                <c:pt idx="1351">
                  <c:v>11.062500000000011</c:v>
                </c:pt>
                <c:pt idx="1352">
                  <c:v>11.062500000000011</c:v>
                </c:pt>
                <c:pt idx="1353">
                  <c:v>11.078125</c:v>
                </c:pt>
                <c:pt idx="1354">
                  <c:v>11.046875</c:v>
                </c:pt>
                <c:pt idx="1355">
                  <c:v>11.062500000000011</c:v>
                </c:pt>
                <c:pt idx="1356">
                  <c:v>11.062500000000011</c:v>
                </c:pt>
                <c:pt idx="1357">
                  <c:v>11.062500000000011</c:v>
                </c:pt>
                <c:pt idx="1358">
                  <c:v>11.046875</c:v>
                </c:pt>
                <c:pt idx="1359">
                  <c:v>11.062500000000011</c:v>
                </c:pt>
                <c:pt idx="1360">
                  <c:v>11.062500000000011</c:v>
                </c:pt>
                <c:pt idx="1361">
                  <c:v>11.062500000000011</c:v>
                </c:pt>
                <c:pt idx="1362">
                  <c:v>11.046875</c:v>
                </c:pt>
                <c:pt idx="1363">
                  <c:v>11.062500000000011</c:v>
                </c:pt>
                <c:pt idx="1364">
                  <c:v>11.062500000000011</c:v>
                </c:pt>
                <c:pt idx="1365">
                  <c:v>11.062500000000011</c:v>
                </c:pt>
                <c:pt idx="1366">
                  <c:v>11.062500000000011</c:v>
                </c:pt>
                <c:pt idx="1367">
                  <c:v>11.062500000000011</c:v>
                </c:pt>
                <c:pt idx="1368">
                  <c:v>11.062500000000011</c:v>
                </c:pt>
                <c:pt idx="1369">
                  <c:v>11.062500000000011</c:v>
                </c:pt>
                <c:pt idx="1370">
                  <c:v>11.046875</c:v>
                </c:pt>
                <c:pt idx="1371">
                  <c:v>11.062500000000011</c:v>
                </c:pt>
                <c:pt idx="1372">
                  <c:v>11.062500000000011</c:v>
                </c:pt>
                <c:pt idx="1373">
                  <c:v>11.062500000000011</c:v>
                </c:pt>
                <c:pt idx="1374">
                  <c:v>11.078125</c:v>
                </c:pt>
                <c:pt idx="1375">
                  <c:v>11.062500000000011</c:v>
                </c:pt>
                <c:pt idx="1376">
                  <c:v>11.062500000000011</c:v>
                </c:pt>
                <c:pt idx="1377">
                  <c:v>11.062500000000011</c:v>
                </c:pt>
                <c:pt idx="1378">
                  <c:v>11.046875</c:v>
                </c:pt>
                <c:pt idx="1379">
                  <c:v>11.062500000000011</c:v>
                </c:pt>
                <c:pt idx="1380">
                  <c:v>11.062500000000011</c:v>
                </c:pt>
                <c:pt idx="1381">
                  <c:v>11.062500000000011</c:v>
                </c:pt>
                <c:pt idx="1382">
                  <c:v>11.062500000000011</c:v>
                </c:pt>
                <c:pt idx="1383">
                  <c:v>11.062500000000011</c:v>
                </c:pt>
                <c:pt idx="1384">
                  <c:v>11.062500000000011</c:v>
                </c:pt>
                <c:pt idx="1385">
                  <c:v>11.062500000000011</c:v>
                </c:pt>
                <c:pt idx="1386">
                  <c:v>11.062500000000011</c:v>
                </c:pt>
                <c:pt idx="1387">
                  <c:v>11.062500000000011</c:v>
                </c:pt>
                <c:pt idx="1388">
                  <c:v>11.062500000000011</c:v>
                </c:pt>
                <c:pt idx="1389">
                  <c:v>11.062500000000011</c:v>
                </c:pt>
                <c:pt idx="1390">
                  <c:v>11.062500000000011</c:v>
                </c:pt>
                <c:pt idx="1391">
                  <c:v>11.062500000000011</c:v>
                </c:pt>
                <c:pt idx="1392">
                  <c:v>11.062500000000011</c:v>
                </c:pt>
                <c:pt idx="1393">
                  <c:v>11.062500000000011</c:v>
                </c:pt>
                <c:pt idx="1394">
                  <c:v>11.062500000000011</c:v>
                </c:pt>
                <c:pt idx="1395">
                  <c:v>11.078125</c:v>
                </c:pt>
                <c:pt idx="1396">
                  <c:v>11.062500000000011</c:v>
                </c:pt>
                <c:pt idx="1397">
                  <c:v>11.062500000000011</c:v>
                </c:pt>
                <c:pt idx="1398">
                  <c:v>11.062500000000011</c:v>
                </c:pt>
                <c:pt idx="1399">
                  <c:v>11.062500000000011</c:v>
                </c:pt>
                <c:pt idx="1400">
                  <c:v>11.078125</c:v>
                </c:pt>
                <c:pt idx="1401">
                  <c:v>11.062500000000011</c:v>
                </c:pt>
                <c:pt idx="1402">
                  <c:v>11.062500000000011</c:v>
                </c:pt>
                <c:pt idx="1403">
                  <c:v>11.062500000000011</c:v>
                </c:pt>
                <c:pt idx="1404">
                  <c:v>11.078125</c:v>
                </c:pt>
                <c:pt idx="1405">
                  <c:v>11.062500000000011</c:v>
                </c:pt>
                <c:pt idx="1406">
                  <c:v>11.062500000000011</c:v>
                </c:pt>
                <c:pt idx="1407">
                  <c:v>11.062500000000011</c:v>
                </c:pt>
                <c:pt idx="1408">
                  <c:v>11.062500000000011</c:v>
                </c:pt>
                <c:pt idx="1409">
                  <c:v>11.062500000000011</c:v>
                </c:pt>
                <c:pt idx="1410">
                  <c:v>11.062500000000011</c:v>
                </c:pt>
                <c:pt idx="1411">
                  <c:v>11.062500000000011</c:v>
                </c:pt>
                <c:pt idx="1412">
                  <c:v>11.062500000000011</c:v>
                </c:pt>
                <c:pt idx="1413">
                  <c:v>11.062500000000011</c:v>
                </c:pt>
                <c:pt idx="1414">
                  <c:v>11.062500000000011</c:v>
                </c:pt>
                <c:pt idx="1415">
                  <c:v>11.078125</c:v>
                </c:pt>
                <c:pt idx="1416">
                  <c:v>11.078125</c:v>
                </c:pt>
                <c:pt idx="1417">
                  <c:v>11.078125</c:v>
                </c:pt>
                <c:pt idx="1418">
                  <c:v>11.062500000000011</c:v>
                </c:pt>
                <c:pt idx="1419">
                  <c:v>11.062500000000011</c:v>
                </c:pt>
                <c:pt idx="1420">
                  <c:v>11.062500000000011</c:v>
                </c:pt>
                <c:pt idx="1421">
                  <c:v>11.062500000000011</c:v>
                </c:pt>
                <c:pt idx="1422">
                  <c:v>11.062500000000011</c:v>
                </c:pt>
                <c:pt idx="1423">
                  <c:v>11.062500000000011</c:v>
                </c:pt>
                <c:pt idx="1424">
                  <c:v>11.062500000000011</c:v>
                </c:pt>
                <c:pt idx="1425">
                  <c:v>11.078125</c:v>
                </c:pt>
                <c:pt idx="1426">
                  <c:v>11.062500000000011</c:v>
                </c:pt>
                <c:pt idx="1427">
                  <c:v>11.062500000000011</c:v>
                </c:pt>
                <c:pt idx="1428">
                  <c:v>11.062500000000011</c:v>
                </c:pt>
                <c:pt idx="1429">
                  <c:v>11.062500000000011</c:v>
                </c:pt>
                <c:pt idx="1430">
                  <c:v>11.062500000000011</c:v>
                </c:pt>
                <c:pt idx="1431">
                  <c:v>11.062500000000011</c:v>
                </c:pt>
                <c:pt idx="1432">
                  <c:v>11.062500000000011</c:v>
                </c:pt>
                <c:pt idx="1433">
                  <c:v>11.062500000000011</c:v>
                </c:pt>
                <c:pt idx="1434">
                  <c:v>11.062500000000011</c:v>
                </c:pt>
                <c:pt idx="1435">
                  <c:v>11.062500000000011</c:v>
                </c:pt>
                <c:pt idx="1436">
                  <c:v>11.062500000000011</c:v>
                </c:pt>
                <c:pt idx="1437">
                  <c:v>11.062500000000011</c:v>
                </c:pt>
                <c:pt idx="1438">
                  <c:v>11.078125</c:v>
                </c:pt>
                <c:pt idx="1439">
                  <c:v>11.062500000000011</c:v>
                </c:pt>
                <c:pt idx="1440">
                  <c:v>11.062500000000011</c:v>
                </c:pt>
                <c:pt idx="1441">
                  <c:v>11.062500000000011</c:v>
                </c:pt>
                <c:pt idx="1442">
                  <c:v>11.062500000000011</c:v>
                </c:pt>
                <c:pt idx="1443">
                  <c:v>11.062500000000011</c:v>
                </c:pt>
                <c:pt idx="1444">
                  <c:v>11.062500000000011</c:v>
                </c:pt>
                <c:pt idx="1445">
                  <c:v>11.062500000000011</c:v>
                </c:pt>
                <c:pt idx="1446">
                  <c:v>11.078125</c:v>
                </c:pt>
                <c:pt idx="1447">
                  <c:v>11.062500000000011</c:v>
                </c:pt>
                <c:pt idx="1448">
                  <c:v>11.062500000000011</c:v>
                </c:pt>
                <c:pt idx="1449">
                  <c:v>11.078125</c:v>
                </c:pt>
                <c:pt idx="1450">
                  <c:v>11.062500000000011</c:v>
                </c:pt>
                <c:pt idx="1451">
                  <c:v>11.062500000000011</c:v>
                </c:pt>
                <c:pt idx="1452">
                  <c:v>11.062500000000011</c:v>
                </c:pt>
                <c:pt idx="1453">
                  <c:v>11.062500000000011</c:v>
                </c:pt>
                <c:pt idx="1454">
                  <c:v>11.062500000000011</c:v>
                </c:pt>
                <c:pt idx="1455">
                  <c:v>11.062500000000011</c:v>
                </c:pt>
                <c:pt idx="1456">
                  <c:v>11.046875</c:v>
                </c:pt>
                <c:pt idx="1457">
                  <c:v>11.062500000000011</c:v>
                </c:pt>
                <c:pt idx="1458">
                  <c:v>11.062500000000011</c:v>
                </c:pt>
                <c:pt idx="1459">
                  <c:v>11.062500000000011</c:v>
                </c:pt>
                <c:pt idx="1460">
                  <c:v>11.062500000000011</c:v>
                </c:pt>
                <c:pt idx="1461">
                  <c:v>11.062500000000011</c:v>
                </c:pt>
                <c:pt idx="1462">
                  <c:v>11.062500000000011</c:v>
                </c:pt>
                <c:pt idx="1463">
                  <c:v>11.062500000000011</c:v>
                </c:pt>
                <c:pt idx="1464">
                  <c:v>11.062500000000011</c:v>
                </c:pt>
                <c:pt idx="1465">
                  <c:v>11.078125</c:v>
                </c:pt>
                <c:pt idx="1466">
                  <c:v>11.062500000000011</c:v>
                </c:pt>
                <c:pt idx="1467">
                  <c:v>11.078125</c:v>
                </c:pt>
                <c:pt idx="1468">
                  <c:v>11.062500000000011</c:v>
                </c:pt>
                <c:pt idx="1469">
                  <c:v>11.062500000000011</c:v>
                </c:pt>
                <c:pt idx="1470">
                  <c:v>11.078125</c:v>
                </c:pt>
                <c:pt idx="1471">
                  <c:v>11.062500000000011</c:v>
                </c:pt>
                <c:pt idx="1472">
                  <c:v>11.062500000000011</c:v>
                </c:pt>
                <c:pt idx="1473">
                  <c:v>11.062500000000011</c:v>
                </c:pt>
                <c:pt idx="1474">
                  <c:v>11.062500000000011</c:v>
                </c:pt>
                <c:pt idx="1475">
                  <c:v>11.046875</c:v>
                </c:pt>
                <c:pt idx="1476">
                  <c:v>11.062500000000011</c:v>
                </c:pt>
                <c:pt idx="1477">
                  <c:v>11.062500000000011</c:v>
                </c:pt>
                <c:pt idx="1478">
                  <c:v>11.062500000000011</c:v>
                </c:pt>
                <c:pt idx="1479">
                  <c:v>11.062500000000011</c:v>
                </c:pt>
                <c:pt idx="1480">
                  <c:v>11.062500000000011</c:v>
                </c:pt>
                <c:pt idx="1481">
                  <c:v>11.062500000000011</c:v>
                </c:pt>
                <c:pt idx="1482">
                  <c:v>11.046875</c:v>
                </c:pt>
                <c:pt idx="1483">
                  <c:v>11.078125</c:v>
                </c:pt>
                <c:pt idx="1484">
                  <c:v>11.062500000000011</c:v>
                </c:pt>
                <c:pt idx="1485">
                  <c:v>11.062500000000011</c:v>
                </c:pt>
                <c:pt idx="1486">
                  <c:v>11.062500000000011</c:v>
                </c:pt>
                <c:pt idx="1487">
                  <c:v>11.062500000000011</c:v>
                </c:pt>
                <c:pt idx="1488">
                  <c:v>11.078125</c:v>
                </c:pt>
                <c:pt idx="1489">
                  <c:v>11.062500000000011</c:v>
                </c:pt>
                <c:pt idx="1490">
                  <c:v>11.062500000000011</c:v>
                </c:pt>
                <c:pt idx="1491">
                  <c:v>11.062500000000011</c:v>
                </c:pt>
                <c:pt idx="1492">
                  <c:v>11.062500000000011</c:v>
                </c:pt>
                <c:pt idx="1493">
                  <c:v>11.062500000000011</c:v>
                </c:pt>
                <c:pt idx="1494">
                  <c:v>11.062500000000011</c:v>
                </c:pt>
                <c:pt idx="1495">
                  <c:v>11.062500000000011</c:v>
                </c:pt>
                <c:pt idx="1496">
                  <c:v>11.046875</c:v>
                </c:pt>
                <c:pt idx="1497">
                  <c:v>11.062500000000011</c:v>
                </c:pt>
                <c:pt idx="1498">
                  <c:v>11.046875</c:v>
                </c:pt>
                <c:pt idx="1499">
                  <c:v>11.078125</c:v>
                </c:pt>
                <c:pt idx="1500">
                  <c:v>11.062500000000011</c:v>
                </c:pt>
                <c:pt idx="1501">
                  <c:v>11.062500000000011</c:v>
                </c:pt>
                <c:pt idx="1502">
                  <c:v>11.062500000000011</c:v>
                </c:pt>
                <c:pt idx="1503">
                  <c:v>11.062500000000011</c:v>
                </c:pt>
                <c:pt idx="1504">
                  <c:v>11.062500000000011</c:v>
                </c:pt>
                <c:pt idx="1505">
                  <c:v>11.062500000000011</c:v>
                </c:pt>
                <c:pt idx="1506">
                  <c:v>11.062500000000011</c:v>
                </c:pt>
                <c:pt idx="1507">
                  <c:v>11.062500000000011</c:v>
                </c:pt>
                <c:pt idx="1508">
                  <c:v>11.062500000000011</c:v>
                </c:pt>
                <c:pt idx="1509">
                  <c:v>11.062500000000011</c:v>
                </c:pt>
                <c:pt idx="1510">
                  <c:v>11.078125</c:v>
                </c:pt>
                <c:pt idx="1511">
                  <c:v>11.062500000000011</c:v>
                </c:pt>
                <c:pt idx="1512">
                  <c:v>11.062500000000011</c:v>
                </c:pt>
                <c:pt idx="1513">
                  <c:v>11.046875</c:v>
                </c:pt>
                <c:pt idx="1514">
                  <c:v>11.062500000000011</c:v>
                </c:pt>
                <c:pt idx="1515">
                  <c:v>11.062500000000011</c:v>
                </c:pt>
                <c:pt idx="1516">
                  <c:v>11.046875</c:v>
                </c:pt>
                <c:pt idx="1517">
                  <c:v>11.062500000000011</c:v>
                </c:pt>
                <c:pt idx="1518">
                  <c:v>11.046875</c:v>
                </c:pt>
                <c:pt idx="1519">
                  <c:v>11.062500000000011</c:v>
                </c:pt>
                <c:pt idx="1520">
                  <c:v>11.062500000000011</c:v>
                </c:pt>
                <c:pt idx="1521">
                  <c:v>11.062500000000011</c:v>
                </c:pt>
                <c:pt idx="1522">
                  <c:v>11.062500000000011</c:v>
                </c:pt>
                <c:pt idx="1523">
                  <c:v>11.062500000000011</c:v>
                </c:pt>
                <c:pt idx="1524">
                  <c:v>11.062500000000011</c:v>
                </c:pt>
                <c:pt idx="1525">
                  <c:v>11.062500000000011</c:v>
                </c:pt>
                <c:pt idx="1526">
                  <c:v>11.078125</c:v>
                </c:pt>
                <c:pt idx="1527">
                  <c:v>11.062500000000011</c:v>
                </c:pt>
                <c:pt idx="1528">
                  <c:v>11.062500000000011</c:v>
                </c:pt>
                <c:pt idx="1529">
                  <c:v>11.062500000000011</c:v>
                </c:pt>
                <c:pt idx="1530">
                  <c:v>11.062500000000011</c:v>
                </c:pt>
                <c:pt idx="1531">
                  <c:v>11.062500000000011</c:v>
                </c:pt>
                <c:pt idx="1532">
                  <c:v>11.062500000000011</c:v>
                </c:pt>
                <c:pt idx="1533">
                  <c:v>11.062500000000011</c:v>
                </c:pt>
                <c:pt idx="1534">
                  <c:v>11.062500000000011</c:v>
                </c:pt>
                <c:pt idx="1535">
                  <c:v>11.062500000000011</c:v>
                </c:pt>
                <c:pt idx="1536">
                  <c:v>11.062500000000011</c:v>
                </c:pt>
                <c:pt idx="1537">
                  <c:v>11.062500000000011</c:v>
                </c:pt>
                <c:pt idx="1538">
                  <c:v>11.062500000000011</c:v>
                </c:pt>
                <c:pt idx="1539">
                  <c:v>11.062500000000011</c:v>
                </c:pt>
                <c:pt idx="1540">
                  <c:v>11.078125</c:v>
                </c:pt>
                <c:pt idx="1541">
                  <c:v>11.062500000000011</c:v>
                </c:pt>
                <c:pt idx="1542">
                  <c:v>11.062500000000011</c:v>
                </c:pt>
                <c:pt idx="1543">
                  <c:v>11.062500000000011</c:v>
                </c:pt>
                <c:pt idx="1544">
                  <c:v>11.062500000000011</c:v>
                </c:pt>
                <c:pt idx="1545">
                  <c:v>11.046875</c:v>
                </c:pt>
                <c:pt idx="1546">
                  <c:v>11.062500000000011</c:v>
                </c:pt>
                <c:pt idx="1547">
                  <c:v>11.078125</c:v>
                </c:pt>
                <c:pt idx="1548">
                  <c:v>11.062500000000011</c:v>
                </c:pt>
                <c:pt idx="1549">
                  <c:v>11.062500000000011</c:v>
                </c:pt>
                <c:pt idx="1550">
                  <c:v>11.078125</c:v>
                </c:pt>
                <c:pt idx="1551">
                  <c:v>11.062500000000011</c:v>
                </c:pt>
                <c:pt idx="1552">
                  <c:v>11.062500000000011</c:v>
                </c:pt>
                <c:pt idx="1553">
                  <c:v>11.062500000000011</c:v>
                </c:pt>
                <c:pt idx="1554">
                  <c:v>11.062500000000011</c:v>
                </c:pt>
                <c:pt idx="1555">
                  <c:v>11.062500000000011</c:v>
                </c:pt>
                <c:pt idx="1556">
                  <c:v>11.046875</c:v>
                </c:pt>
                <c:pt idx="1557">
                  <c:v>11.062500000000011</c:v>
                </c:pt>
                <c:pt idx="1558">
                  <c:v>11.062500000000011</c:v>
                </c:pt>
                <c:pt idx="1559">
                  <c:v>11.062500000000011</c:v>
                </c:pt>
                <c:pt idx="1560">
                  <c:v>11.062500000000011</c:v>
                </c:pt>
                <c:pt idx="1561">
                  <c:v>11.062500000000011</c:v>
                </c:pt>
                <c:pt idx="1562">
                  <c:v>11.062500000000011</c:v>
                </c:pt>
                <c:pt idx="1563">
                  <c:v>11.062500000000011</c:v>
                </c:pt>
                <c:pt idx="1564">
                  <c:v>11.062500000000011</c:v>
                </c:pt>
                <c:pt idx="1565">
                  <c:v>11.062500000000011</c:v>
                </c:pt>
                <c:pt idx="1566">
                  <c:v>11.062500000000011</c:v>
                </c:pt>
                <c:pt idx="1567">
                  <c:v>11.062500000000011</c:v>
                </c:pt>
                <c:pt idx="1568">
                  <c:v>11.062500000000011</c:v>
                </c:pt>
                <c:pt idx="1569">
                  <c:v>11.078125</c:v>
                </c:pt>
                <c:pt idx="1570">
                  <c:v>11.062500000000011</c:v>
                </c:pt>
                <c:pt idx="1571">
                  <c:v>11.062500000000011</c:v>
                </c:pt>
                <c:pt idx="1572">
                  <c:v>11.062500000000011</c:v>
                </c:pt>
                <c:pt idx="1573">
                  <c:v>11.062500000000011</c:v>
                </c:pt>
                <c:pt idx="1574">
                  <c:v>11.062500000000011</c:v>
                </c:pt>
                <c:pt idx="1575">
                  <c:v>11.062500000000011</c:v>
                </c:pt>
                <c:pt idx="1576">
                  <c:v>11.078125</c:v>
                </c:pt>
                <c:pt idx="1577">
                  <c:v>11.062500000000011</c:v>
                </c:pt>
                <c:pt idx="1578">
                  <c:v>11.062500000000011</c:v>
                </c:pt>
                <c:pt idx="1579">
                  <c:v>11.062500000000011</c:v>
                </c:pt>
                <c:pt idx="1580">
                  <c:v>11.062500000000011</c:v>
                </c:pt>
                <c:pt idx="1581">
                  <c:v>11.062500000000011</c:v>
                </c:pt>
                <c:pt idx="1582">
                  <c:v>11.062500000000011</c:v>
                </c:pt>
                <c:pt idx="1583">
                  <c:v>11.062500000000011</c:v>
                </c:pt>
                <c:pt idx="1584">
                  <c:v>11.062500000000011</c:v>
                </c:pt>
                <c:pt idx="1585">
                  <c:v>11.046875</c:v>
                </c:pt>
                <c:pt idx="1586">
                  <c:v>11.046875</c:v>
                </c:pt>
                <c:pt idx="1587">
                  <c:v>11.062500000000011</c:v>
                </c:pt>
                <c:pt idx="1588">
                  <c:v>11.062500000000011</c:v>
                </c:pt>
                <c:pt idx="1589">
                  <c:v>11.062500000000011</c:v>
                </c:pt>
                <c:pt idx="1590">
                  <c:v>11.046875</c:v>
                </c:pt>
                <c:pt idx="1591">
                  <c:v>11.062500000000011</c:v>
                </c:pt>
                <c:pt idx="1592">
                  <c:v>11.062500000000011</c:v>
                </c:pt>
                <c:pt idx="1593">
                  <c:v>11.062500000000011</c:v>
                </c:pt>
                <c:pt idx="1594">
                  <c:v>11.062500000000011</c:v>
                </c:pt>
                <c:pt idx="1595">
                  <c:v>11.062500000000011</c:v>
                </c:pt>
                <c:pt idx="1596">
                  <c:v>11.062500000000011</c:v>
                </c:pt>
                <c:pt idx="1597">
                  <c:v>11.062500000000011</c:v>
                </c:pt>
                <c:pt idx="1598">
                  <c:v>11.062500000000011</c:v>
                </c:pt>
                <c:pt idx="1599">
                  <c:v>11.078125</c:v>
                </c:pt>
                <c:pt idx="1600">
                  <c:v>11.062500000000011</c:v>
                </c:pt>
                <c:pt idx="1601">
                  <c:v>11.078125</c:v>
                </c:pt>
                <c:pt idx="1602">
                  <c:v>11.062500000000011</c:v>
                </c:pt>
                <c:pt idx="1603">
                  <c:v>11.062500000000011</c:v>
                </c:pt>
                <c:pt idx="1604">
                  <c:v>11.078125</c:v>
                </c:pt>
                <c:pt idx="1605">
                  <c:v>11.062500000000011</c:v>
                </c:pt>
                <c:pt idx="1606">
                  <c:v>11.062500000000011</c:v>
                </c:pt>
                <c:pt idx="1607">
                  <c:v>11.062500000000011</c:v>
                </c:pt>
                <c:pt idx="1608">
                  <c:v>11.046875</c:v>
                </c:pt>
                <c:pt idx="1609">
                  <c:v>11.062500000000011</c:v>
                </c:pt>
                <c:pt idx="1610">
                  <c:v>11.046875</c:v>
                </c:pt>
                <c:pt idx="1611">
                  <c:v>11.062500000000011</c:v>
                </c:pt>
                <c:pt idx="1612">
                  <c:v>11.062500000000011</c:v>
                </c:pt>
                <c:pt idx="1613">
                  <c:v>11.062500000000011</c:v>
                </c:pt>
                <c:pt idx="1614">
                  <c:v>11.062500000000011</c:v>
                </c:pt>
                <c:pt idx="1615">
                  <c:v>11.062500000000011</c:v>
                </c:pt>
                <c:pt idx="1616">
                  <c:v>11.078125</c:v>
                </c:pt>
                <c:pt idx="1617">
                  <c:v>11.062500000000011</c:v>
                </c:pt>
                <c:pt idx="1618">
                  <c:v>11.062500000000011</c:v>
                </c:pt>
                <c:pt idx="1619">
                  <c:v>11.062500000000011</c:v>
                </c:pt>
                <c:pt idx="1620">
                  <c:v>11.078125</c:v>
                </c:pt>
                <c:pt idx="1621">
                  <c:v>11.062500000000011</c:v>
                </c:pt>
                <c:pt idx="1622">
                  <c:v>11.078125</c:v>
                </c:pt>
                <c:pt idx="1623">
                  <c:v>11.062500000000011</c:v>
                </c:pt>
                <c:pt idx="1624">
                  <c:v>11.062500000000011</c:v>
                </c:pt>
                <c:pt idx="1625">
                  <c:v>11.078125</c:v>
                </c:pt>
                <c:pt idx="1626">
                  <c:v>11.062500000000011</c:v>
                </c:pt>
                <c:pt idx="1627">
                  <c:v>11.062500000000011</c:v>
                </c:pt>
                <c:pt idx="1628">
                  <c:v>11.062500000000011</c:v>
                </c:pt>
                <c:pt idx="1629">
                  <c:v>11.062500000000011</c:v>
                </c:pt>
                <c:pt idx="1630">
                  <c:v>11.062500000000011</c:v>
                </c:pt>
                <c:pt idx="1631">
                  <c:v>11.062500000000011</c:v>
                </c:pt>
                <c:pt idx="1632">
                  <c:v>11.062500000000011</c:v>
                </c:pt>
                <c:pt idx="1633">
                  <c:v>11.078125</c:v>
                </c:pt>
                <c:pt idx="1634">
                  <c:v>11.062500000000011</c:v>
                </c:pt>
                <c:pt idx="1635">
                  <c:v>11.062500000000011</c:v>
                </c:pt>
                <c:pt idx="1636">
                  <c:v>11.062500000000011</c:v>
                </c:pt>
                <c:pt idx="1637">
                  <c:v>11.062500000000011</c:v>
                </c:pt>
                <c:pt idx="1638">
                  <c:v>11.062500000000011</c:v>
                </c:pt>
                <c:pt idx="1639">
                  <c:v>11.046875</c:v>
                </c:pt>
                <c:pt idx="1640">
                  <c:v>11.062500000000011</c:v>
                </c:pt>
                <c:pt idx="1641">
                  <c:v>11.078125</c:v>
                </c:pt>
                <c:pt idx="1642">
                  <c:v>11.062500000000011</c:v>
                </c:pt>
                <c:pt idx="1643">
                  <c:v>11.062500000000011</c:v>
                </c:pt>
                <c:pt idx="1644">
                  <c:v>11.078125</c:v>
                </c:pt>
                <c:pt idx="1645">
                  <c:v>11.062500000000011</c:v>
                </c:pt>
                <c:pt idx="1646">
                  <c:v>11.078125</c:v>
                </c:pt>
                <c:pt idx="1647">
                  <c:v>11.078125</c:v>
                </c:pt>
                <c:pt idx="1648">
                  <c:v>11.062500000000011</c:v>
                </c:pt>
                <c:pt idx="1649">
                  <c:v>11.078125</c:v>
                </c:pt>
                <c:pt idx="1650">
                  <c:v>11.078125</c:v>
                </c:pt>
                <c:pt idx="1651">
                  <c:v>11.062500000000011</c:v>
                </c:pt>
                <c:pt idx="1652">
                  <c:v>11.062500000000011</c:v>
                </c:pt>
                <c:pt idx="1653">
                  <c:v>11.062500000000011</c:v>
                </c:pt>
                <c:pt idx="1654">
                  <c:v>11.062500000000011</c:v>
                </c:pt>
                <c:pt idx="1655">
                  <c:v>11.062500000000011</c:v>
                </c:pt>
                <c:pt idx="1656">
                  <c:v>11.062500000000011</c:v>
                </c:pt>
                <c:pt idx="1657">
                  <c:v>11.062500000000011</c:v>
                </c:pt>
                <c:pt idx="1658">
                  <c:v>11.062500000000011</c:v>
                </c:pt>
                <c:pt idx="1659">
                  <c:v>11.062500000000011</c:v>
                </c:pt>
                <c:pt idx="1660">
                  <c:v>11.062500000000011</c:v>
                </c:pt>
                <c:pt idx="1661">
                  <c:v>11.062500000000011</c:v>
                </c:pt>
                <c:pt idx="1662">
                  <c:v>11.062500000000011</c:v>
                </c:pt>
                <c:pt idx="1663">
                  <c:v>11.078125</c:v>
                </c:pt>
                <c:pt idx="1664">
                  <c:v>11.062500000000011</c:v>
                </c:pt>
                <c:pt idx="1665">
                  <c:v>11.062500000000011</c:v>
                </c:pt>
                <c:pt idx="1666">
                  <c:v>11.062500000000011</c:v>
                </c:pt>
                <c:pt idx="1667">
                  <c:v>11.062500000000011</c:v>
                </c:pt>
                <c:pt idx="1668">
                  <c:v>11.062500000000011</c:v>
                </c:pt>
                <c:pt idx="1669">
                  <c:v>11.062500000000011</c:v>
                </c:pt>
                <c:pt idx="1670">
                  <c:v>11.062500000000011</c:v>
                </c:pt>
                <c:pt idx="1671">
                  <c:v>11.062500000000011</c:v>
                </c:pt>
                <c:pt idx="1672">
                  <c:v>11.062500000000011</c:v>
                </c:pt>
                <c:pt idx="1673">
                  <c:v>11.062500000000011</c:v>
                </c:pt>
                <c:pt idx="1674">
                  <c:v>11.078125</c:v>
                </c:pt>
                <c:pt idx="1675">
                  <c:v>11.062500000000011</c:v>
                </c:pt>
                <c:pt idx="1676">
                  <c:v>11.062500000000011</c:v>
                </c:pt>
                <c:pt idx="1677">
                  <c:v>11.046875</c:v>
                </c:pt>
                <c:pt idx="1678">
                  <c:v>11.015625</c:v>
                </c:pt>
                <c:pt idx="1679">
                  <c:v>11.015625</c:v>
                </c:pt>
                <c:pt idx="1680">
                  <c:v>10.984375</c:v>
                </c:pt>
                <c:pt idx="1681">
                  <c:v>10.921875</c:v>
                </c:pt>
                <c:pt idx="1682">
                  <c:v>10.84375</c:v>
                </c:pt>
                <c:pt idx="1683">
                  <c:v>10.765625</c:v>
                </c:pt>
                <c:pt idx="1684">
                  <c:v>10.703125</c:v>
                </c:pt>
                <c:pt idx="1685">
                  <c:v>10.609375</c:v>
                </c:pt>
                <c:pt idx="1686">
                  <c:v>10.515625</c:v>
                </c:pt>
                <c:pt idx="1687">
                  <c:v>10.46875</c:v>
                </c:pt>
                <c:pt idx="1688">
                  <c:v>10.296875</c:v>
                </c:pt>
                <c:pt idx="1689">
                  <c:v>10.171875</c:v>
                </c:pt>
                <c:pt idx="1690">
                  <c:v>10.062500000000011</c:v>
                </c:pt>
                <c:pt idx="1691">
                  <c:v>9.921875</c:v>
                </c:pt>
                <c:pt idx="1692">
                  <c:v>9.8125000000000124</c:v>
                </c:pt>
                <c:pt idx="1693">
                  <c:v>9.6875</c:v>
                </c:pt>
                <c:pt idx="1694">
                  <c:v>9.5625000000000124</c:v>
                </c:pt>
                <c:pt idx="1695">
                  <c:v>9.4375</c:v>
                </c:pt>
                <c:pt idx="1696">
                  <c:v>9.3125000000000124</c:v>
                </c:pt>
                <c:pt idx="1697">
                  <c:v>9.203125</c:v>
                </c:pt>
                <c:pt idx="1698">
                  <c:v>9.078125</c:v>
                </c:pt>
                <c:pt idx="1699">
                  <c:v>8.96875</c:v>
                </c:pt>
                <c:pt idx="1700">
                  <c:v>8.859375</c:v>
                </c:pt>
                <c:pt idx="1701">
                  <c:v>8.75</c:v>
                </c:pt>
                <c:pt idx="1702">
                  <c:v>8.625</c:v>
                </c:pt>
                <c:pt idx="1703">
                  <c:v>8.5</c:v>
                </c:pt>
                <c:pt idx="1704">
                  <c:v>8.40625</c:v>
                </c:pt>
                <c:pt idx="1705">
                  <c:v>8.265625</c:v>
                </c:pt>
                <c:pt idx="1706">
                  <c:v>8.171875</c:v>
                </c:pt>
                <c:pt idx="1707">
                  <c:v>8.046875</c:v>
                </c:pt>
                <c:pt idx="1708">
                  <c:v>7.9375</c:v>
                </c:pt>
                <c:pt idx="1709">
                  <c:v>7.828124999999992</c:v>
                </c:pt>
                <c:pt idx="1710">
                  <c:v>7.703125</c:v>
                </c:pt>
                <c:pt idx="1711">
                  <c:v>7.578125</c:v>
                </c:pt>
                <c:pt idx="1712">
                  <c:v>7.46875</c:v>
                </c:pt>
                <c:pt idx="1713">
                  <c:v>7.34375</c:v>
                </c:pt>
                <c:pt idx="1714">
                  <c:v>7.234375</c:v>
                </c:pt>
                <c:pt idx="1715">
                  <c:v>7.109375</c:v>
                </c:pt>
                <c:pt idx="1716">
                  <c:v>6.984375</c:v>
                </c:pt>
                <c:pt idx="1717">
                  <c:v>6.875</c:v>
                </c:pt>
                <c:pt idx="1718">
                  <c:v>6.75</c:v>
                </c:pt>
                <c:pt idx="1719">
                  <c:v>6.640625</c:v>
                </c:pt>
                <c:pt idx="1720">
                  <c:v>6.515625</c:v>
                </c:pt>
                <c:pt idx="1721">
                  <c:v>6.4062500000000053</c:v>
                </c:pt>
                <c:pt idx="1722">
                  <c:v>6.2812500000000053</c:v>
                </c:pt>
                <c:pt idx="1723">
                  <c:v>6.171875</c:v>
                </c:pt>
                <c:pt idx="1724">
                  <c:v>6.046875</c:v>
                </c:pt>
                <c:pt idx="1725">
                  <c:v>5.9375</c:v>
                </c:pt>
                <c:pt idx="1726">
                  <c:v>5.8124999999999956</c:v>
                </c:pt>
                <c:pt idx="1727">
                  <c:v>5.703125</c:v>
                </c:pt>
                <c:pt idx="1728">
                  <c:v>5.578125</c:v>
                </c:pt>
                <c:pt idx="1729">
                  <c:v>5.46875</c:v>
                </c:pt>
                <c:pt idx="1730">
                  <c:v>5.34375</c:v>
                </c:pt>
                <c:pt idx="1731">
                  <c:v>5.234375</c:v>
                </c:pt>
                <c:pt idx="1732">
                  <c:v>5.109375</c:v>
                </c:pt>
                <c:pt idx="1733">
                  <c:v>5</c:v>
                </c:pt>
                <c:pt idx="1734">
                  <c:v>4.890625</c:v>
                </c:pt>
                <c:pt idx="1735">
                  <c:v>4.765625</c:v>
                </c:pt>
                <c:pt idx="1736">
                  <c:v>4.640625</c:v>
                </c:pt>
                <c:pt idx="1737">
                  <c:v>4.5312500000000053</c:v>
                </c:pt>
                <c:pt idx="1738">
                  <c:v>4.390625</c:v>
                </c:pt>
                <c:pt idx="1739">
                  <c:v>4.296875</c:v>
                </c:pt>
                <c:pt idx="1740">
                  <c:v>4.171875</c:v>
                </c:pt>
                <c:pt idx="1741">
                  <c:v>4.046875</c:v>
                </c:pt>
                <c:pt idx="1742">
                  <c:v>3.953125</c:v>
                </c:pt>
                <c:pt idx="1743">
                  <c:v>3.8124999999999964</c:v>
                </c:pt>
                <c:pt idx="1744">
                  <c:v>3.7031250000000027</c:v>
                </c:pt>
                <c:pt idx="1745">
                  <c:v>3.609375</c:v>
                </c:pt>
                <c:pt idx="1746">
                  <c:v>3.484375</c:v>
                </c:pt>
                <c:pt idx="1747">
                  <c:v>3.34375</c:v>
                </c:pt>
                <c:pt idx="1748">
                  <c:v>3.234375</c:v>
                </c:pt>
                <c:pt idx="1749">
                  <c:v>3.125</c:v>
                </c:pt>
                <c:pt idx="1750">
                  <c:v>3.0156249999999987</c:v>
                </c:pt>
                <c:pt idx="1751">
                  <c:v>2.9062499999999964</c:v>
                </c:pt>
                <c:pt idx="1752">
                  <c:v>2.765625</c:v>
                </c:pt>
                <c:pt idx="1753">
                  <c:v>2.6562499999999964</c:v>
                </c:pt>
                <c:pt idx="1754">
                  <c:v>2.5625</c:v>
                </c:pt>
                <c:pt idx="1755">
                  <c:v>2.4218749999999987</c:v>
                </c:pt>
                <c:pt idx="1756">
                  <c:v>2.328125</c:v>
                </c:pt>
                <c:pt idx="1757">
                  <c:v>2.2031250000000027</c:v>
                </c:pt>
                <c:pt idx="1758">
                  <c:v>2.09375</c:v>
                </c:pt>
                <c:pt idx="1759">
                  <c:v>1.9843750000000013</c:v>
                </c:pt>
                <c:pt idx="1760">
                  <c:v>1.84375</c:v>
                </c:pt>
                <c:pt idx="1761">
                  <c:v>1.734375</c:v>
                </c:pt>
                <c:pt idx="1762">
                  <c:v>1.609375</c:v>
                </c:pt>
                <c:pt idx="1763">
                  <c:v>1.5</c:v>
                </c:pt>
                <c:pt idx="1764">
                  <c:v>1.390625</c:v>
                </c:pt>
                <c:pt idx="1765">
                  <c:v>1.265624999999998</c:v>
                </c:pt>
                <c:pt idx="1766">
                  <c:v>1.140625</c:v>
                </c:pt>
                <c:pt idx="1767">
                  <c:v>1.03125</c:v>
                </c:pt>
                <c:pt idx="1768">
                  <c:v>0.89062500000000078</c:v>
                </c:pt>
                <c:pt idx="1769">
                  <c:v>0.79687500000000078</c:v>
                </c:pt>
                <c:pt idx="1770">
                  <c:v>0.67187500000000133</c:v>
                </c:pt>
                <c:pt idx="1771">
                  <c:v>0.5625</c:v>
                </c:pt>
                <c:pt idx="1772">
                  <c:v>0.453125</c:v>
                </c:pt>
                <c:pt idx="1773">
                  <c:v>0.31250000000000033</c:v>
                </c:pt>
                <c:pt idx="1774">
                  <c:v>0.203125</c:v>
                </c:pt>
                <c:pt idx="1775">
                  <c:v>7.8125E-2</c:v>
                </c:pt>
                <c:pt idx="1776">
                  <c:v>0</c:v>
                </c:pt>
                <c:pt idx="1777">
                  <c:v>-9.3750000000000153E-2</c:v>
                </c:pt>
                <c:pt idx="1778">
                  <c:v>-9.3750000000000153E-2</c:v>
                </c:pt>
                <c:pt idx="1779">
                  <c:v>-6.25E-2</c:v>
                </c:pt>
                <c:pt idx="1780">
                  <c:v>-3.125E-2</c:v>
                </c:pt>
                <c:pt idx="1781">
                  <c:v>-3.125E-2</c:v>
                </c:pt>
                <c:pt idx="1782">
                  <c:v>0</c:v>
                </c:pt>
                <c:pt idx="1783">
                  <c:v>0</c:v>
                </c:pt>
                <c:pt idx="1784">
                  <c:v>0</c:v>
                </c:pt>
                <c:pt idx="1785">
                  <c:v>1.5625E-2</c:v>
                </c:pt>
                <c:pt idx="1786">
                  <c:v>1.5625E-2</c:v>
                </c:pt>
                <c:pt idx="1787">
                  <c:v>1.5625E-2</c:v>
                </c:pt>
                <c:pt idx="1788">
                  <c:v>1.5625E-2</c:v>
                </c:pt>
                <c:pt idx="1789">
                  <c:v>0</c:v>
                </c:pt>
                <c:pt idx="1790">
                  <c:v>0</c:v>
                </c:pt>
                <c:pt idx="1791">
                  <c:v>0</c:v>
                </c:pt>
                <c:pt idx="1792">
                  <c:v>0</c:v>
                </c:pt>
                <c:pt idx="1793">
                  <c:v>0</c:v>
                </c:pt>
                <c:pt idx="1794">
                  <c:v>0</c:v>
                </c:pt>
                <c:pt idx="1795">
                  <c:v>0</c:v>
                </c:pt>
                <c:pt idx="1796">
                  <c:v>0</c:v>
                </c:pt>
                <c:pt idx="1797">
                  <c:v>0</c:v>
                </c:pt>
                <c:pt idx="1798">
                  <c:v>0</c:v>
                </c:pt>
                <c:pt idx="1799">
                  <c:v>0</c:v>
                </c:pt>
                <c:pt idx="1800">
                  <c:v>0</c:v>
                </c:pt>
                <c:pt idx="1801">
                  <c:v>0</c:v>
                </c:pt>
                <c:pt idx="1802">
                  <c:v>-1.5625E-2</c:v>
                </c:pt>
                <c:pt idx="1803">
                  <c:v>0</c:v>
                </c:pt>
                <c:pt idx="1804">
                  <c:v>0</c:v>
                </c:pt>
                <c:pt idx="1805">
                  <c:v>0</c:v>
                </c:pt>
                <c:pt idx="1806">
                  <c:v>0</c:v>
                </c:pt>
                <c:pt idx="1807">
                  <c:v>-1.5625E-2</c:v>
                </c:pt>
                <c:pt idx="1808">
                  <c:v>0</c:v>
                </c:pt>
                <c:pt idx="1809">
                  <c:v>0</c:v>
                </c:pt>
                <c:pt idx="1810">
                  <c:v>0</c:v>
                </c:pt>
                <c:pt idx="1811">
                  <c:v>0</c:v>
                </c:pt>
                <c:pt idx="1812">
                  <c:v>-1.5625E-2</c:v>
                </c:pt>
                <c:pt idx="1813">
                  <c:v>-1.5625E-2</c:v>
                </c:pt>
                <c:pt idx="1814">
                  <c:v>0</c:v>
                </c:pt>
                <c:pt idx="1815">
                  <c:v>-1.5625E-2</c:v>
                </c:pt>
                <c:pt idx="1816">
                  <c:v>0</c:v>
                </c:pt>
                <c:pt idx="1817">
                  <c:v>0</c:v>
                </c:pt>
                <c:pt idx="1818">
                  <c:v>0</c:v>
                </c:pt>
                <c:pt idx="1819">
                  <c:v>0</c:v>
                </c:pt>
                <c:pt idx="1820">
                  <c:v>-1.5625E-2</c:v>
                </c:pt>
                <c:pt idx="1821">
                  <c:v>0</c:v>
                </c:pt>
                <c:pt idx="1822">
                  <c:v>0</c:v>
                </c:pt>
                <c:pt idx="1823">
                  <c:v>0</c:v>
                </c:pt>
                <c:pt idx="1824">
                  <c:v>0</c:v>
                </c:pt>
                <c:pt idx="1825">
                  <c:v>0</c:v>
                </c:pt>
                <c:pt idx="1826">
                  <c:v>-1.5625E-2</c:v>
                </c:pt>
                <c:pt idx="1827">
                  <c:v>0</c:v>
                </c:pt>
                <c:pt idx="1828">
                  <c:v>-1.5625E-2</c:v>
                </c:pt>
                <c:pt idx="1829">
                  <c:v>0</c:v>
                </c:pt>
                <c:pt idx="1830">
                  <c:v>0</c:v>
                </c:pt>
                <c:pt idx="1831">
                  <c:v>0</c:v>
                </c:pt>
                <c:pt idx="1832">
                  <c:v>0</c:v>
                </c:pt>
                <c:pt idx="1833">
                  <c:v>0</c:v>
                </c:pt>
                <c:pt idx="1834">
                  <c:v>-1.5625E-2</c:v>
                </c:pt>
                <c:pt idx="1835">
                  <c:v>0</c:v>
                </c:pt>
                <c:pt idx="1836">
                  <c:v>0</c:v>
                </c:pt>
                <c:pt idx="1837">
                  <c:v>-1.5625E-2</c:v>
                </c:pt>
                <c:pt idx="1838">
                  <c:v>1.5625E-2</c:v>
                </c:pt>
                <c:pt idx="1839">
                  <c:v>-1.5625E-2</c:v>
                </c:pt>
                <c:pt idx="1840">
                  <c:v>-1.5625E-2</c:v>
                </c:pt>
                <c:pt idx="1841">
                  <c:v>0</c:v>
                </c:pt>
                <c:pt idx="1842">
                  <c:v>-1.5625E-2</c:v>
                </c:pt>
                <c:pt idx="1843">
                  <c:v>0</c:v>
                </c:pt>
                <c:pt idx="1844">
                  <c:v>-1.5625E-2</c:v>
                </c:pt>
                <c:pt idx="1845">
                  <c:v>-1.5625E-2</c:v>
                </c:pt>
                <c:pt idx="1846">
                  <c:v>-1.5625E-2</c:v>
                </c:pt>
                <c:pt idx="1847">
                  <c:v>-1.5625E-2</c:v>
                </c:pt>
                <c:pt idx="1848">
                  <c:v>0</c:v>
                </c:pt>
                <c:pt idx="1849">
                  <c:v>0</c:v>
                </c:pt>
                <c:pt idx="1850">
                  <c:v>-1.5625E-2</c:v>
                </c:pt>
                <c:pt idx="1851">
                  <c:v>0</c:v>
                </c:pt>
                <c:pt idx="1852">
                  <c:v>-1.5625E-2</c:v>
                </c:pt>
                <c:pt idx="1853">
                  <c:v>0</c:v>
                </c:pt>
                <c:pt idx="1854">
                  <c:v>0</c:v>
                </c:pt>
                <c:pt idx="1855">
                  <c:v>0</c:v>
                </c:pt>
                <c:pt idx="1856">
                  <c:v>0</c:v>
                </c:pt>
                <c:pt idx="1857">
                  <c:v>-1.5625E-2</c:v>
                </c:pt>
                <c:pt idx="1858">
                  <c:v>-1.5625E-2</c:v>
                </c:pt>
                <c:pt idx="1859">
                  <c:v>0</c:v>
                </c:pt>
                <c:pt idx="1860">
                  <c:v>0</c:v>
                </c:pt>
                <c:pt idx="1861">
                  <c:v>0</c:v>
                </c:pt>
                <c:pt idx="1862">
                  <c:v>0</c:v>
                </c:pt>
                <c:pt idx="1863">
                  <c:v>0</c:v>
                </c:pt>
                <c:pt idx="1864">
                  <c:v>-1.5625E-2</c:v>
                </c:pt>
                <c:pt idx="1865">
                  <c:v>0</c:v>
                </c:pt>
                <c:pt idx="1866">
                  <c:v>0</c:v>
                </c:pt>
                <c:pt idx="1867">
                  <c:v>-1.5625E-2</c:v>
                </c:pt>
                <c:pt idx="1868">
                  <c:v>-1.5625E-2</c:v>
                </c:pt>
                <c:pt idx="1869">
                  <c:v>0</c:v>
                </c:pt>
                <c:pt idx="1870">
                  <c:v>-1.5625E-2</c:v>
                </c:pt>
                <c:pt idx="1871">
                  <c:v>-1.5625E-2</c:v>
                </c:pt>
                <c:pt idx="1872">
                  <c:v>-1.5625E-2</c:v>
                </c:pt>
                <c:pt idx="1873">
                  <c:v>-1.5625E-2</c:v>
                </c:pt>
                <c:pt idx="1874">
                  <c:v>-1.5625E-2</c:v>
                </c:pt>
                <c:pt idx="1875">
                  <c:v>0</c:v>
                </c:pt>
                <c:pt idx="1876">
                  <c:v>0</c:v>
                </c:pt>
                <c:pt idx="1877">
                  <c:v>0</c:v>
                </c:pt>
                <c:pt idx="1878">
                  <c:v>0</c:v>
                </c:pt>
                <c:pt idx="1879">
                  <c:v>-1.5625E-2</c:v>
                </c:pt>
                <c:pt idx="1880">
                  <c:v>0</c:v>
                </c:pt>
                <c:pt idx="1881">
                  <c:v>0</c:v>
                </c:pt>
                <c:pt idx="1882">
                  <c:v>0</c:v>
                </c:pt>
                <c:pt idx="1883">
                  <c:v>-1.5625E-2</c:v>
                </c:pt>
                <c:pt idx="1884">
                  <c:v>0</c:v>
                </c:pt>
                <c:pt idx="1885">
                  <c:v>-1.5625E-2</c:v>
                </c:pt>
                <c:pt idx="1886">
                  <c:v>-1.5625E-2</c:v>
                </c:pt>
                <c:pt idx="1887">
                  <c:v>-1.5625E-2</c:v>
                </c:pt>
                <c:pt idx="1888">
                  <c:v>-1.5625E-2</c:v>
                </c:pt>
                <c:pt idx="1889">
                  <c:v>0</c:v>
                </c:pt>
                <c:pt idx="1890">
                  <c:v>0</c:v>
                </c:pt>
                <c:pt idx="1891">
                  <c:v>-1.5625E-2</c:v>
                </c:pt>
                <c:pt idx="1892">
                  <c:v>-1.5625E-2</c:v>
                </c:pt>
                <c:pt idx="1893">
                  <c:v>0</c:v>
                </c:pt>
                <c:pt idx="1894">
                  <c:v>-1.5625E-2</c:v>
                </c:pt>
                <c:pt idx="1895">
                  <c:v>0</c:v>
                </c:pt>
                <c:pt idx="1896">
                  <c:v>0</c:v>
                </c:pt>
                <c:pt idx="1897">
                  <c:v>-1.5625E-2</c:v>
                </c:pt>
                <c:pt idx="1898">
                  <c:v>0</c:v>
                </c:pt>
                <c:pt idx="1899">
                  <c:v>-3.125E-2</c:v>
                </c:pt>
                <c:pt idx="1900">
                  <c:v>0</c:v>
                </c:pt>
                <c:pt idx="1901">
                  <c:v>-1.5625E-2</c:v>
                </c:pt>
                <c:pt idx="1902">
                  <c:v>-1.5625E-2</c:v>
                </c:pt>
                <c:pt idx="1903">
                  <c:v>-1.5625E-2</c:v>
                </c:pt>
                <c:pt idx="1904">
                  <c:v>-1.5625E-2</c:v>
                </c:pt>
                <c:pt idx="1905">
                  <c:v>0</c:v>
                </c:pt>
                <c:pt idx="1906">
                  <c:v>-1.5625E-2</c:v>
                </c:pt>
                <c:pt idx="1907">
                  <c:v>-3.125E-2</c:v>
                </c:pt>
                <c:pt idx="1908">
                  <c:v>0</c:v>
                </c:pt>
                <c:pt idx="1909">
                  <c:v>-1.5625E-2</c:v>
                </c:pt>
                <c:pt idx="1910">
                  <c:v>0</c:v>
                </c:pt>
                <c:pt idx="1911">
                  <c:v>-1.5625E-2</c:v>
                </c:pt>
                <c:pt idx="1912">
                  <c:v>-1.5625E-2</c:v>
                </c:pt>
                <c:pt idx="1913">
                  <c:v>-1.5625E-2</c:v>
                </c:pt>
                <c:pt idx="1914">
                  <c:v>-1.5625E-2</c:v>
                </c:pt>
                <c:pt idx="1915">
                  <c:v>-1.5625E-2</c:v>
                </c:pt>
                <c:pt idx="1916">
                  <c:v>0</c:v>
                </c:pt>
                <c:pt idx="1917">
                  <c:v>-1.5625E-2</c:v>
                </c:pt>
                <c:pt idx="1918">
                  <c:v>0</c:v>
                </c:pt>
                <c:pt idx="1919">
                  <c:v>0</c:v>
                </c:pt>
                <c:pt idx="1920">
                  <c:v>0</c:v>
                </c:pt>
                <c:pt idx="1921">
                  <c:v>-1.5625E-2</c:v>
                </c:pt>
                <c:pt idx="1922">
                  <c:v>-1.5625E-2</c:v>
                </c:pt>
                <c:pt idx="1923">
                  <c:v>0</c:v>
                </c:pt>
                <c:pt idx="1924">
                  <c:v>0</c:v>
                </c:pt>
                <c:pt idx="1925">
                  <c:v>-1.5625E-2</c:v>
                </c:pt>
                <c:pt idx="1926">
                  <c:v>0</c:v>
                </c:pt>
                <c:pt idx="1927">
                  <c:v>-1.5625E-2</c:v>
                </c:pt>
                <c:pt idx="1928">
                  <c:v>-1.5625E-2</c:v>
                </c:pt>
                <c:pt idx="1929">
                  <c:v>-1.5625E-2</c:v>
                </c:pt>
                <c:pt idx="1930">
                  <c:v>-1.5625E-2</c:v>
                </c:pt>
                <c:pt idx="1931">
                  <c:v>0</c:v>
                </c:pt>
                <c:pt idx="1932">
                  <c:v>-1.5625E-2</c:v>
                </c:pt>
                <c:pt idx="1933">
                  <c:v>-1.5625E-2</c:v>
                </c:pt>
                <c:pt idx="1934">
                  <c:v>-1.5625E-2</c:v>
                </c:pt>
                <c:pt idx="1935">
                  <c:v>-1.5625E-2</c:v>
                </c:pt>
                <c:pt idx="1936">
                  <c:v>-1.5625E-2</c:v>
                </c:pt>
                <c:pt idx="1937">
                  <c:v>0</c:v>
                </c:pt>
                <c:pt idx="1938">
                  <c:v>-1.5625E-2</c:v>
                </c:pt>
                <c:pt idx="1939">
                  <c:v>-1.5625E-2</c:v>
                </c:pt>
                <c:pt idx="1940">
                  <c:v>-1.5625E-2</c:v>
                </c:pt>
                <c:pt idx="1941">
                  <c:v>0</c:v>
                </c:pt>
                <c:pt idx="1942">
                  <c:v>-1.5625E-2</c:v>
                </c:pt>
                <c:pt idx="1943">
                  <c:v>-1.5625E-2</c:v>
                </c:pt>
                <c:pt idx="1944">
                  <c:v>-1.5625E-2</c:v>
                </c:pt>
                <c:pt idx="1945">
                  <c:v>0</c:v>
                </c:pt>
                <c:pt idx="1946">
                  <c:v>0</c:v>
                </c:pt>
                <c:pt idx="1947">
                  <c:v>0</c:v>
                </c:pt>
                <c:pt idx="1948">
                  <c:v>-3.125E-2</c:v>
                </c:pt>
                <c:pt idx="1949">
                  <c:v>0</c:v>
                </c:pt>
                <c:pt idx="1950">
                  <c:v>-1.5625E-2</c:v>
                </c:pt>
                <c:pt idx="1951">
                  <c:v>-1.5625E-2</c:v>
                </c:pt>
                <c:pt idx="1952">
                  <c:v>-1.5625E-2</c:v>
                </c:pt>
                <c:pt idx="1953">
                  <c:v>-1.5625E-2</c:v>
                </c:pt>
                <c:pt idx="1954">
                  <c:v>-1.5625E-2</c:v>
                </c:pt>
                <c:pt idx="1955">
                  <c:v>-1.5625E-2</c:v>
                </c:pt>
                <c:pt idx="1956">
                  <c:v>-1.5625E-2</c:v>
                </c:pt>
                <c:pt idx="1957">
                  <c:v>-1.5625E-2</c:v>
                </c:pt>
                <c:pt idx="1958">
                  <c:v>-1.5625E-2</c:v>
                </c:pt>
                <c:pt idx="1959">
                  <c:v>-1.5625E-2</c:v>
                </c:pt>
                <c:pt idx="1960">
                  <c:v>0</c:v>
                </c:pt>
                <c:pt idx="1961">
                  <c:v>0</c:v>
                </c:pt>
                <c:pt idx="1962">
                  <c:v>0</c:v>
                </c:pt>
                <c:pt idx="1963">
                  <c:v>-1.5625E-2</c:v>
                </c:pt>
                <c:pt idx="1964">
                  <c:v>0</c:v>
                </c:pt>
                <c:pt idx="1965">
                  <c:v>0</c:v>
                </c:pt>
                <c:pt idx="1966">
                  <c:v>-1.5625E-2</c:v>
                </c:pt>
                <c:pt idx="1967">
                  <c:v>0</c:v>
                </c:pt>
                <c:pt idx="1968">
                  <c:v>-1.5625E-2</c:v>
                </c:pt>
                <c:pt idx="1969">
                  <c:v>-1.5625E-2</c:v>
                </c:pt>
                <c:pt idx="1970">
                  <c:v>0</c:v>
                </c:pt>
                <c:pt idx="1971">
                  <c:v>-1.5625E-2</c:v>
                </c:pt>
                <c:pt idx="1972">
                  <c:v>0</c:v>
                </c:pt>
                <c:pt idx="1973">
                  <c:v>0</c:v>
                </c:pt>
                <c:pt idx="1974">
                  <c:v>-1.5625E-2</c:v>
                </c:pt>
                <c:pt idx="1975">
                  <c:v>0</c:v>
                </c:pt>
                <c:pt idx="1976">
                  <c:v>-3.125E-2</c:v>
                </c:pt>
                <c:pt idx="1977">
                  <c:v>0</c:v>
                </c:pt>
                <c:pt idx="1978">
                  <c:v>-3.125E-2</c:v>
                </c:pt>
                <c:pt idx="1979">
                  <c:v>-1.5625E-2</c:v>
                </c:pt>
                <c:pt idx="1980">
                  <c:v>-1.5625E-2</c:v>
                </c:pt>
                <c:pt idx="1981">
                  <c:v>-1.5625E-2</c:v>
                </c:pt>
                <c:pt idx="1982">
                  <c:v>0</c:v>
                </c:pt>
                <c:pt idx="1983">
                  <c:v>-1.5625E-2</c:v>
                </c:pt>
                <c:pt idx="1984">
                  <c:v>-3.125E-2</c:v>
                </c:pt>
                <c:pt idx="1985">
                  <c:v>-1.5625E-2</c:v>
                </c:pt>
                <c:pt idx="1986">
                  <c:v>-1.5625E-2</c:v>
                </c:pt>
                <c:pt idx="1987">
                  <c:v>-3.125E-2</c:v>
                </c:pt>
                <c:pt idx="1988">
                  <c:v>-1.5625E-2</c:v>
                </c:pt>
                <c:pt idx="1989">
                  <c:v>-1.5625E-2</c:v>
                </c:pt>
                <c:pt idx="1990">
                  <c:v>-1.5625E-2</c:v>
                </c:pt>
                <c:pt idx="1991">
                  <c:v>-1.5625E-2</c:v>
                </c:pt>
                <c:pt idx="1992">
                  <c:v>-1.5625E-2</c:v>
                </c:pt>
                <c:pt idx="1993">
                  <c:v>-1.5625E-2</c:v>
                </c:pt>
                <c:pt idx="1994">
                  <c:v>-1.5625E-2</c:v>
                </c:pt>
                <c:pt idx="1995">
                  <c:v>-1.5625E-2</c:v>
                </c:pt>
                <c:pt idx="1996">
                  <c:v>0</c:v>
                </c:pt>
                <c:pt idx="1997">
                  <c:v>-1.5625E-2</c:v>
                </c:pt>
                <c:pt idx="1998">
                  <c:v>-1.5625E-2</c:v>
                </c:pt>
                <c:pt idx="1999">
                  <c:v>0</c:v>
                </c:pt>
                <c:pt idx="2000">
                  <c:v>-1.5625E-2</c:v>
                </c:pt>
                <c:pt idx="2001">
                  <c:v>-1.5625E-2</c:v>
                </c:pt>
                <c:pt idx="2002">
                  <c:v>0</c:v>
                </c:pt>
                <c:pt idx="2003">
                  <c:v>-1.5625E-2</c:v>
                </c:pt>
                <c:pt idx="2004">
                  <c:v>-1.5625E-2</c:v>
                </c:pt>
                <c:pt idx="2005">
                  <c:v>0</c:v>
                </c:pt>
                <c:pt idx="2006">
                  <c:v>-1.5625E-2</c:v>
                </c:pt>
                <c:pt idx="2007">
                  <c:v>-1.5625E-2</c:v>
                </c:pt>
                <c:pt idx="2008">
                  <c:v>-1.5625E-2</c:v>
                </c:pt>
                <c:pt idx="2009">
                  <c:v>-1.5625E-2</c:v>
                </c:pt>
                <c:pt idx="2010">
                  <c:v>0</c:v>
                </c:pt>
                <c:pt idx="2011">
                  <c:v>-1.5625E-2</c:v>
                </c:pt>
                <c:pt idx="2012">
                  <c:v>-1.5625E-2</c:v>
                </c:pt>
                <c:pt idx="2013">
                  <c:v>0</c:v>
                </c:pt>
                <c:pt idx="2014">
                  <c:v>-1.5625E-2</c:v>
                </c:pt>
                <c:pt idx="2015">
                  <c:v>0</c:v>
                </c:pt>
                <c:pt idx="2016">
                  <c:v>-1.5625E-2</c:v>
                </c:pt>
                <c:pt idx="2017">
                  <c:v>-1.5625E-2</c:v>
                </c:pt>
                <c:pt idx="2018">
                  <c:v>-1.5625E-2</c:v>
                </c:pt>
                <c:pt idx="2019">
                  <c:v>-1.5625E-2</c:v>
                </c:pt>
                <c:pt idx="2020">
                  <c:v>0</c:v>
                </c:pt>
                <c:pt idx="2021">
                  <c:v>-1.5625E-2</c:v>
                </c:pt>
                <c:pt idx="2022">
                  <c:v>-1.5625E-2</c:v>
                </c:pt>
                <c:pt idx="2023">
                  <c:v>-3.125E-2</c:v>
                </c:pt>
                <c:pt idx="2024">
                  <c:v>0</c:v>
                </c:pt>
                <c:pt idx="2025">
                  <c:v>0</c:v>
                </c:pt>
                <c:pt idx="2026">
                  <c:v>-1.5625E-2</c:v>
                </c:pt>
                <c:pt idx="2027">
                  <c:v>-1.5625E-2</c:v>
                </c:pt>
                <c:pt idx="2028">
                  <c:v>0</c:v>
                </c:pt>
                <c:pt idx="2029">
                  <c:v>0</c:v>
                </c:pt>
                <c:pt idx="2030">
                  <c:v>-1.5625E-2</c:v>
                </c:pt>
                <c:pt idx="2031">
                  <c:v>-1.5625E-2</c:v>
                </c:pt>
                <c:pt idx="2032">
                  <c:v>-1.5625E-2</c:v>
                </c:pt>
                <c:pt idx="2033">
                  <c:v>-1.5625E-2</c:v>
                </c:pt>
                <c:pt idx="2034">
                  <c:v>-1.5625E-2</c:v>
                </c:pt>
                <c:pt idx="2035">
                  <c:v>0</c:v>
                </c:pt>
                <c:pt idx="2036">
                  <c:v>-1.5625E-2</c:v>
                </c:pt>
                <c:pt idx="2037">
                  <c:v>-3.125E-2</c:v>
                </c:pt>
                <c:pt idx="2038">
                  <c:v>-1.5625E-2</c:v>
                </c:pt>
                <c:pt idx="2039">
                  <c:v>-1.5625E-2</c:v>
                </c:pt>
                <c:pt idx="2040">
                  <c:v>-1.5625E-2</c:v>
                </c:pt>
                <c:pt idx="2041">
                  <c:v>-1.5625E-2</c:v>
                </c:pt>
                <c:pt idx="2042">
                  <c:v>-3.125E-2</c:v>
                </c:pt>
                <c:pt idx="2043">
                  <c:v>0</c:v>
                </c:pt>
                <c:pt idx="2044">
                  <c:v>-1.5625E-2</c:v>
                </c:pt>
                <c:pt idx="2045">
                  <c:v>0</c:v>
                </c:pt>
                <c:pt idx="2046">
                  <c:v>0</c:v>
                </c:pt>
                <c:pt idx="2047">
                  <c:v>-1.5625E-2</c:v>
                </c:pt>
                <c:pt idx="2048">
                  <c:v>0</c:v>
                </c:pt>
                <c:pt idx="2049">
                  <c:v>0</c:v>
                </c:pt>
                <c:pt idx="2050">
                  <c:v>-1.5625E-2</c:v>
                </c:pt>
                <c:pt idx="2051">
                  <c:v>-1.5625E-2</c:v>
                </c:pt>
                <c:pt idx="2052">
                  <c:v>-1.5625E-2</c:v>
                </c:pt>
                <c:pt idx="2053">
                  <c:v>0</c:v>
                </c:pt>
                <c:pt idx="2054">
                  <c:v>-1.5625E-2</c:v>
                </c:pt>
                <c:pt idx="2055">
                  <c:v>-1.5625E-2</c:v>
                </c:pt>
                <c:pt idx="2056">
                  <c:v>-1.5625E-2</c:v>
                </c:pt>
                <c:pt idx="2057">
                  <c:v>-3.125E-2</c:v>
                </c:pt>
                <c:pt idx="2058">
                  <c:v>0</c:v>
                </c:pt>
                <c:pt idx="2059">
                  <c:v>0</c:v>
                </c:pt>
                <c:pt idx="2060">
                  <c:v>-1.5625E-2</c:v>
                </c:pt>
                <c:pt idx="2061">
                  <c:v>0</c:v>
                </c:pt>
                <c:pt idx="2062">
                  <c:v>0</c:v>
                </c:pt>
                <c:pt idx="2063">
                  <c:v>0</c:v>
                </c:pt>
                <c:pt idx="2064">
                  <c:v>0</c:v>
                </c:pt>
                <c:pt idx="2065">
                  <c:v>-1.5625E-2</c:v>
                </c:pt>
                <c:pt idx="2066">
                  <c:v>0</c:v>
                </c:pt>
                <c:pt idx="2067">
                  <c:v>-1.5625E-2</c:v>
                </c:pt>
                <c:pt idx="2068">
                  <c:v>-1.5625E-2</c:v>
                </c:pt>
                <c:pt idx="2069">
                  <c:v>-1.5625E-2</c:v>
                </c:pt>
                <c:pt idx="2070">
                  <c:v>-1.5625E-2</c:v>
                </c:pt>
                <c:pt idx="2071">
                  <c:v>-1.5625E-2</c:v>
                </c:pt>
                <c:pt idx="2072">
                  <c:v>0</c:v>
                </c:pt>
                <c:pt idx="2073">
                  <c:v>0</c:v>
                </c:pt>
                <c:pt idx="2074">
                  <c:v>-1.5625E-2</c:v>
                </c:pt>
                <c:pt idx="2075">
                  <c:v>0</c:v>
                </c:pt>
                <c:pt idx="2076">
                  <c:v>-1.5625E-2</c:v>
                </c:pt>
                <c:pt idx="2077">
                  <c:v>-3.125E-2</c:v>
                </c:pt>
                <c:pt idx="2078">
                  <c:v>0</c:v>
                </c:pt>
                <c:pt idx="2079">
                  <c:v>0</c:v>
                </c:pt>
                <c:pt idx="2080">
                  <c:v>0</c:v>
                </c:pt>
                <c:pt idx="2081">
                  <c:v>-1.5625E-2</c:v>
                </c:pt>
                <c:pt idx="2082">
                  <c:v>-1.5625E-2</c:v>
                </c:pt>
                <c:pt idx="2083">
                  <c:v>-1.5625E-2</c:v>
                </c:pt>
                <c:pt idx="2084">
                  <c:v>0</c:v>
                </c:pt>
                <c:pt idx="2085">
                  <c:v>0</c:v>
                </c:pt>
                <c:pt idx="2086">
                  <c:v>0</c:v>
                </c:pt>
                <c:pt idx="2087">
                  <c:v>0</c:v>
                </c:pt>
                <c:pt idx="2088">
                  <c:v>-1.5625E-2</c:v>
                </c:pt>
                <c:pt idx="2089">
                  <c:v>0</c:v>
                </c:pt>
                <c:pt idx="2090">
                  <c:v>-1.5625E-2</c:v>
                </c:pt>
                <c:pt idx="2091">
                  <c:v>0</c:v>
                </c:pt>
                <c:pt idx="2092">
                  <c:v>0</c:v>
                </c:pt>
                <c:pt idx="2093">
                  <c:v>-1.5625E-2</c:v>
                </c:pt>
                <c:pt idx="2094">
                  <c:v>-1.5625E-2</c:v>
                </c:pt>
                <c:pt idx="2095">
                  <c:v>-3.125E-2</c:v>
                </c:pt>
                <c:pt idx="2096">
                  <c:v>-1.5625E-2</c:v>
                </c:pt>
                <c:pt idx="2097">
                  <c:v>0</c:v>
                </c:pt>
                <c:pt idx="2098">
                  <c:v>-1.5625E-2</c:v>
                </c:pt>
                <c:pt idx="2099">
                  <c:v>-1.5625E-2</c:v>
                </c:pt>
                <c:pt idx="2100">
                  <c:v>-1.5625E-2</c:v>
                </c:pt>
                <c:pt idx="2101">
                  <c:v>-1.5625E-2</c:v>
                </c:pt>
                <c:pt idx="2102">
                  <c:v>-1.5625E-2</c:v>
                </c:pt>
                <c:pt idx="2103">
                  <c:v>0</c:v>
                </c:pt>
                <c:pt idx="2104">
                  <c:v>0</c:v>
                </c:pt>
                <c:pt idx="2105">
                  <c:v>-1.5625E-2</c:v>
                </c:pt>
                <c:pt idx="2106">
                  <c:v>0</c:v>
                </c:pt>
                <c:pt idx="2107">
                  <c:v>-1.5625E-2</c:v>
                </c:pt>
                <c:pt idx="2108">
                  <c:v>-1.5625E-2</c:v>
                </c:pt>
                <c:pt idx="2109">
                  <c:v>-1.5625E-2</c:v>
                </c:pt>
                <c:pt idx="2110">
                  <c:v>-1.5625E-2</c:v>
                </c:pt>
                <c:pt idx="2111">
                  <c:v>-1.5625E-2</c:v>
                </c:pt>
                <c:pt idx="2112">
                  <c:v>0</c:v>
                </c:pt>
                <c:pt idx="2113">
                  <c:v>-1.5625E-2</c:v>
                </c:pt>
                <c:pt idx="2114">
                  <c:v>-1.5625E-2</c:v>
                </c:pt>
                <c:pt idx="2115">
                  <c:v>0</c:v>
                </c:pt>
                <c:pt idx="2116">
                  <c:v>0</c:v>
                </c:pt>
                <c:pt idx="2117">
                  <c:v>-1.5625E-2</c:v>
                </c:pt>
                <c:pt idx="2118">
                  <c:v>-1.5625E-2</c:v>
                </c:pt>
                <c:pt idx="2119">
                  <c:v>-1.5625E-2</c:v>
                </c:pt>
                <c:pt idx="2120">
                  <c:v>-1.5625E-2</c:v>
                </c:pt>
                <c:pt idx="2121">
                  <c:v>0</c:v>
                </c:pt>
                <c:pt idx="2122">
                  <c:v>0</c:v>
                </c:pt>
                <c:pt idx="2123">
                  <c:v>-1.5625E-2</c:v>
                </c:pt>
                <c:pt idx="2124">
                  <c:v>-1.5625E-2</c:v>
                </c:pt>
                <c:pt idx="2125">
                  <c:v>-1.5625E-2</c:v>
                </c:pt>
                <c:pt idx="2126">
                  <c:v>-1.5625E-2</c:v>
                </c:pt>
                <c:pt idx="2127">
                  <c:v>-1.5625E-2</c:v>
                </c:pt>
                <c:pt idx="2128">
                  <c:v>-1.5625E-2</c:v>
                </c:pt>
                <c:pt idx="2129">
                  <c:v>0</c:v>
                </c:pt>
                <c:pt idx="2130">
                  <c:v>-1.5625E-2</c:v>
                </c:pt>
                <c:pt idx="2131">
                  <c:v>-1.5625E-2</c:v>
                </c:pt>
                <c:pt idx="2132">
                  <c:v>0</c:v>
                </c:pt>
                <c:pt idx="2133">
                  <c:v>-1.5625E-2</c:v>
                </c:pt>
                <c:pt idx="2134">
                  <c:v>0</c:v>
                </c:pt>
                <c:pt idx="2135">
                  <c:v>0</c:v>
                </c:pt>
                <c:pt idx="2136">
                  <c:v>-1.5625E-2</c:v>
                </c:pt>
                <c:pt idx="2137">
                  <c:v>-1.5625E-2</c:v>
                </c:pt>
                <c:pt idx="2138">
                  <c:v>-1.5625E-2</c:v>
                </c:pt>
                <c:pt idx="2139">
                  <c:v>0</c:v>
                </c:pt>
                <c:pt idx="2140">
                  <c:v>-1.5625E-2</c:v>
                </c:pt>
                <c:pt idx="2141">
                  <c:v>0</c:v>
                </c:pt>
                <c:pt idx="2142">
                  <c:v>0</c:v>
                </c:pt>
                <c:pt idx="2143">
                  <c:v>-1.5625E-2</c:v>
                </c:pt>
                <c:pt idx="2144">
                  <c:v>0</c:v>
                </c:pt>
                <c:pt idx="2145">
                  <c:v>-1.5625E-2</c:v>
                </c:pt>
                <c:pt idx="2146">
                  <c:v>-1.5625E-2</c:v>
                </c:pt>
                <c:pt idx="2147">
                  <c:v>-1.5625E-2</c:v>
                </c:pt>
                <c:pt idx="2148">
                  <c:v>0</c:v>
                </c:pt>
                <c:pt idx="2149">
                  <c:v>0</c:v>
                </c:pt>
                <c:pt idx="2150">
                  <c:v>0</c:v>
                </c:pt>
                <c:pt idx="2151">
                  <c:v>-1.5625E-2</c:v>
                </c:pt>
                <c:pt idx="2152">
                  <c:v>-1.5625E-2</c:v>
                </c:pt>
                <c:pt idx="2153">
                  <c:v>-1.5625E-2</c:v>
                </c:pt>
                <c:pt idx="2154">
                  <c:v>-1.5625E-2</c:v>
                </c:pt>
                <c:pt idx="2155">
                  <c:v>0</c:v>
                </c:pt>
                <c:pt idx="2156">
                  <c:v>0</c:v>
                </c:pt>
                <c:pt idx="2157">
                  <c:v>0</c:v>
                </c:pt>
                <c:pt idx="2158">
                  <c:v>0</c:v>
                </c:pt>
                <c:pt idx="2159">
                  <c:v>0</c:v>
                </c:pt>
                <c:pt idx="2160">
                  <c:v>-1.5625E-2</c:v>
                </c:pt>
                <c:pt idx="2161">
                  <c:v>0</c:v>
                </c:pt>
                <c:pt idx="2162">
                  <c:v>0</c:v>
                </c:pt>
                <c:pt idx="2163">
                  <c:v>0</c:v>
                </c:pt>
                <c:pt idx="2164">
                  <c:v>0</c:v>
                </c:pt>
                <c:pt idx="2165">
                  <c:v>-1.5625E-2</c:v>
                </c:pt>
                <c:pt idx="2166">
                  <c:v>-1.5625E-2</c:v>
                </c:pt>
                <c:pt idx="2167">
                  <c:v>-1.5625E-2</c:v>
                </c:pt>
                <c:pt idx="2168">
                  <c:v>-1.5625E-2</c:v>
                </c:pt>
                <c:pt idx="2169">
                  <c:v>0</c:v>
                </c:pt>
                <c:pt idx="2170">
                  <c:v>-1.5625E-2</c:v>
                </c:pt>
                <c:pt idx="2171">
                  <c:v>0</c:v>
                </c:pt>
                <c:pt idx="2172">
                  <c:v>-1.5625E-2</c:v>
                </c:pt>
                <c:pt idx="2173">
                  <c:v>0</c:v>
                </c:pt>
                <c:pt idx="2174">
                  <c:v>0</c:v>
                </c:pt>
                <c:pt idx="2175">
                  <c:v>-1.5625E-2</c:v>
                </c:pt>
                <c:pt idx="2176">
                  <c:v>0</c:v>
                </c:pt>
                <c:pt idx="2177">
                  <c:v>0</c:v>
                </c:pt>
                <c:pt idx="2178">
                  <c:v>-1.5625E-2</c:v>
                </c:pt>
                <c:pt idx="2179">
                  <c:v>0</c:v>
                </c:pt>
                <c:pt idx="2180">
                  <c:v>0</c:v>
                </c:pt>
                <c:pt idx="2181">
                  <c:v>0</c:v>
                </c:pt>
                <c:pt idx="2182">
                  <c:v>-1.5625E-2</c:v>
                </c:pt>
                <c:pt idx="2183">
                  <c:v>0</c:v>
                </c:pt>
                <c:pt idx="2184">
                  <c:v>-1.5625E-2</c:v>
                </c:pt>
                <c:pt idx="2185">
                  <c:v>-1.5625E-2</c:v>
                </c:pt>
                <c:pt idx="2186">
                  <c:v>-1.5625E-2</c:v>
                </c:pt>
                <c:pt idx="2187">
                  <c:v>-1.5625E-2</c:v>
                </c:pt>
                <c:pt idx="2188">
                  <c:v>0</c:v>
                </c:pt>
                <c:pt idx="2189">
                  <c:v>0</c:v>
                </c:pt>
                <c:pt idx="2190">
                  <c:v>-1.5625E-2</c:v>
                </c:pt>
                <c:pt idx="2191">
                  <c:v>0</c:v>
                </c:pt>
                <c:pt idx="2192">
                  <c:v>0</c:v>
                </c:pt>
                <c:pt idx="2193">
                  <c:v>0</c:v>
                </c:pt>
                <c:pt idx="2194">
                  <c:v>-1.5625E-2</c:v>
                </c:pt>
                <c:pt idx="2195">
                  <c:v>0</c:v>
                </c:pt>
                <c:pt idx="2196">
                  <c:v>0</c:v>
                </c:pt>
                <c:pt idx="2197">
                  <c:v>-1.5625E-2</c:v>
                </c:pt>
                <c:pt idx="2198">
                  <c:v>-1.5625E-2</c:v>
                </c:pt>
                <c:pt idx="2199">
                  <c:v>-1.5625E-2</c:v>
                </c:pt>
                <c:pt idx="2200">
                  <c:v>0</c:v>
                </c:pt>
                <c:pt idx="2201">
                  <c:v>0</c:v>
                </c:pt>
                <c:pt idx="2202">
                  <c:v>0</c:v>
                </c:pt>
                <c:pt idx="2203">
                  <c:v>0</c:v>
                </c:pt>
                <c:pt idx="2204">
                  <c:v>0</c:v>
                </c:pt>
                <c:pt idx="2205">
                  <c:v>-1.5625E-2</c:v>
                </c:pt>
                <c:pt idx="2206">
                  <c:v>-1.5625E-2</c:v>
                </c:pt>
                <c:pt idx="2207">
                  <c:v>0</c:v>
                </c:pt>
                <c:pt idx="2208">
                  <c:v>0</c:v>
                </c:pt>
                <c:pt idx="2209">
                  <c:v>0</c:v>
                </c:pt>
                <c:pt idx="2210">
                  <c:v>-1.5625E-2</c:v>
                </c:pt>
                <c:pt idx="2211">
                  <c:v>-1.5625E-2</c:v>
                </c:pt>
                <c:pt idx="2212">
                  <c:v>-1.5625E-2</c:v>
                </c:pt>
                <c:pt idx="2213">
                  <c:v>-1.5625E-2</c:v>
                </c:pt>
                <c:pt idx="2214">
                  <c:v>-1.5625E-2</c:v>
                </c:pt>
                <c:pt idx="2215">
                  <c:v>0</c:v>
                </c:pt>
                <c:pt idx="2216">
                  <c:v>0</c:v>
                </c:pt>
                <c:pt idx="2217">
                  <c:v>-1.5625E-2</c:v>
                </c:pt>
                <c:pt idx="2218">
                  <c:v>-1.5625E-2</c:v>
                </c:pt>
                <c:pt idx="2219">
                  <c:v>0</c:v>
                </c:pt>
                <c:pt idx="2220">
                  <c:v>-1.5625E-2</c:v>
                </c:pt>
                <c:pt idx="2221">
                  <c:v>0</c:v>
                </c:pt>
                <c:pt idx="2222">
                  <c:v>-1.5625E-2</c:v>
                </c:pt>
                <c:pt idx="2223">
                  <c:v>0</c:v>
                </c:pt>
                <c:pt idx="2224">
                  <c:v>0</c:v>
                </c:pt>
                <c:pt idx="2225">
                  <c:v>-1.5625E-2</c:v>
                </c:pt>
                <c:pt idx="2226">
                  <c:v>-1.5625E-2</c:v>
                </c:pt>
                <c:pt idx="2227">
                  <c:v>-1.5625E-2</c:v>
                </c:pt>
                <c:pt idx="2228">
                  <c:v>-1.5625E-2</c:v>
                </c:pt>
                <c:pt idx="2229">
                  <c:v>-1.5625E-2</c:v>
                </c:pt>
                <c:pt idx="2230">
                  <c:v>-1.5625E-2</c:v>
                </c:pt>
                <c:pt idx="2231">
                  <c:v>0</c:v>
                </c:pt>
                <c:pt idx="2232">
                  <c:v>-1.5625E-2</c:v>
                </c:pt>
                <c:pt idx="2233">
                  <c:v>0</c:v>
                </c:pt>
                <c:pt idx="2234">
                  <c:v>-1.5625E-2</c:v>
                </c:pt>
                <c:pt idx="2235">
                  <c:v>-1.5625E-2</c:v>
                </c:pt>
                <c:pt idx="2236">
                  <c:v>-1.5625E-2</c:v>
                </c:pt>
                <c:pt idx="2237">
                  <c:v>0</c:v>
                </c:pt>
                <c:pt idx="2238">
                  <c:v>-1.5625E-2</c:v>
                </c:pt>
                <c:pt idx="2239">
                  <c:v>-1.5625E-2</c:v>
                </c:pt>
                <c:pt idx="2240">
                  <c:v>-1.5625E-2</c:v>
                </c:pt>
                <c:pt idx="2241">
                  <c:v>-1.5625E-2</c:v>
                </c:pt>
                <c:pt idx="2242">
                  <c:v>0</c:v>
                </c:pt>
                <c:pt idx="2243">
                  <c:v>-1.5625E-2</c:v>
                </c:pt>
                <c:pt idx="2244">
                  <c:v>-1.5625E-2</c:v>
                </c:pt>
                <c:pt idx="2245">
                  <c:v>0</c:v>
                </c:pt>
                <c:pt idx="2246">
                  <c:v>-1.5625E-2</c:v>
                </c:pt>
                <c:pt idx="2247">
                  <c:v>-1.5625E-2</c:v>
                </c:pt>
                <c:pt idx="2248">
                  <c:v>0</c:v>
                </c:pt>
                <c:pt idx="2249">
                  <c:v>-1.5625E-2</c:v>
                </c:pt>
                <c:pt idx="2250">
                  <c:v>-1.5625E-2</c:v>
                </c:pt>
                <c:pt idx="2251">
                  <c:v>-1.5625E-2</c:v>
                </c:pt>
                <c:pt idx="2252">
                  <c:v>-1.5625E-2</c:v>
                </c:pt>
                <c:pt idx="2253">
                  <c:v>-6.25E-2</c:v>
                </c:pt>
                <c:pt idx="2254">
                  <c:v>-6.25E-2</c:v>
                </c:pt>
                <c:pt idx="2255">
                  <c:v>-3.125E-2</c:v>
                </c:pt>
                <c:pt idx="2256">
                  <c:v>-1.5625E-2</c:v>
                </c:pt>
                <c:pt idx="2257">
                  <c:v>-3.125E-2</c:v>
                </c:pt>
                <c:pt idx="2258">
                  <c:v>-4.6874999999999986E-2</c:v>
                </c:pt>
                <c:pt idx="2259">
                  <c:v>-6.25E-2</c:v>
                </c:pt>
                <c:pt idx="2260">
                  <c:v>-6.25E-2</c:v>
                </c:pt>
                <c:pt idx="2261">
                  <c:v>-6.25E-2</c:v>
                </c:pt>
                <c:pt idx="2262">
                  <c:v>-1.5625E-2</c:v>
                </c:pt>
                <c:pt idx="2263">
                  <c:v>3.125E-2</c:v>
                </c:pt>
                <c:pt idx="2264">
                  <c:v>7.8125E-2</c:v>
                </c:pt>
                <c:pt idx="2265">
                  <c:v>9.3750000000000153E-2</c:v>
                </c:pt>
                <c:pt idx="2266">
                  <c:v>9.3750000000000153E-2</c:v>
                </c:pt>
                <c:pt idx="2267">
                  <c:v>9.3750000000000153E-2</c:v>
                </c:pt>
                <c:pt idx="2268">
                  <c:v>4.6874999999999986E-2</c:v>
                </c:pt>
              </c:numCache>
            </c:numRef>
          </c:yVal>
        </c:ser>
        <c:ser>
          <c:idx val="2"/>
          <c:order val="2"/>
          <c:tx>
            <c:strRef>
              <c:f>'PFW Graphs'!$P$1</c:f>
              <c:strCache>
                <c:ptCount val="1"/>
                <c:pt idx="0">
                  <c:v>WDW_Fast</c:v>
                </c:pt>
              </c:strCache>
            </c:strRef>
          </c:tx>
          <c:spPr>
            <a:ln>
              <a:solidFill>
                <a:srgbClr val="FFC000"/>
              </a:solidFill>
            </a:ln>
          </c:spPr>
          <c:marker>
            <c:symbol val="none"/>
          </c:marker>
          <c:xVal>
            <c:numRef>
              <c:f>'PFW Graphs'!$B$2:$B$2270</c:f>
              <c:numCache>
                <c:formatCode>General</c:formatCode>
                <c:ptCount val="2269"/>
                <c:pt idx="0">
                  <c:v>100</c:v>
                </c:pt>
                <c:pt idx="1">
                  <c:v>101</c:v>
                </c:pt>
                <c:pt idx="2">
                  <c:v>102</c:v>
                </c:pt>
                <c:pt idx="3">
                  <c:v>103</c:v>
                </c:pt>
                <c:pt idx="4">
                  <c:v>104</c:v>
                </c:pt>
                <c:pt idx="5">
                  <c:v>105</c:v>
                </c:pt>
                <c:pt idx="6">
                  <c:v>106</c:v>
                </c:pt>
                <c:pt idx="7">
                  <c:v>107</c:v>
                </c:pt>
                <c:pt idx="8">
                  <c:v>108</c:v>
                </c:pt>
                <c:pt idx="9">
                  <c:v>109</c:v>
                </c:pt>
                <c:pt idx="10">
                  <c:v>110</c:v>
                </c:pt>
                <c:pt idx="11">
                  <c:v>111</c:v>
                </c:pt>
                <c:pt idx="12">
                  <c:v>112</c:v>
                </c:pt>
                <c:pt idx="13">
                  <c:v>113</c:v>
                </c:pt>
                <c:pt idx="14">
                  <c:v>114</c:v>
                </c:pt>
                <c:pt idx="15">
                  <c:v>115</c:v>
                </c:pt>
                <c:pt idx="16">
                  <c:v>116</c:v>
                </c:pt>
                <c:pt idx="17">
                  <c:v>117</c:v>
                </c:pt>
                <c:pt idx="18">
                  <c:v>118</c:v>
                </c:pt>
                <c:pt idx="19">
                  <c:v>119</c:v>
                </c:pt>
                <c:pt idx="20">
                  <c:v>120</c:v>
                </c:pt>
                <c:pt idx="21">
                  <c:v>121</c:v>
                </c:pt>
                <c:pt idx="22">
                  <c:v>122</c:v>
                </c:pt>
                <c:pt idx="23">
                  <c:v>123</c:v>
                </c:pt>
                <c:pt idx="24">
                  <c:v>124</c:v>
                </c:pt>
                <c:pt idx="25">
                  <c:v>125</c:v>
                </c:pt>
                <c:pt idx="26">
                  <c:v>126</c:v>
                </c:pt>
                <c:pt idx="27">
                  <c:v>127</c:v>
                </c:pt>
                <c:pt idx="28">
                  <c:v>128</c:v>
                </c:pt>
                <c:pt idx="29">
                  <c:v>129</c:v>
                </c:pt>
                <c:pt idx="30">
                  <c:v>130</c:v>
                </c:pt>
                <c:pt idx="31">
                  <c:v>131</c:v>
                </c:pt>
                <c:pt idx="32">
                  <c:v>132</c:v>
                </c:pt>
                <c:pt idx="33">
                  <c:v>133</c:v>
                </c:pt>
                <c:pt idx="34">
                  <c:v>134</c:v>
                </c:pt>
                <c:pt idx="35">
                  <c:v>135</c:v>
                </c:pt>
                <c:pt idx="36">
                  <c:v>136</c:v>
                </c:pt>
                <c:pt idx="37">
                  <c:v>137</c:v>
                </c:pt>
                <c:pt idx="38">
                  <c:v>138</c:v>
                </c:pt>
                <c:pt idx="39">
                  <c:v>139</c:v>
                </c:pt>
                <c:pt idx="40">
                  <c:v>140</c:v>
                </c:pt>
                <c:pt idx="41">
                  <c:v>141</c:v>
                </c:pt>
                <c:pt idx="42">
                  <c:v>142</c:v>
                </c:pt>
                <c:pt idx="43">
                  <c:v>143</c:v>
                </c:pt>
                <c:pt idx="44">
                  <c:v>144</c:v>
                </c:pt>
                <c:pt idx="45">
                  <c:v>145</c:v>
                </c:pt>
                <c:pt idx="46">
                  <c:v>146</c:v>
                </c:pt>
                <c:pt idx="47">
                  <c:v>147</c:v>
                </c:pt>
                <c:pt idx="48">
                  <c:v>148</c:v>
                </c:pt>
                <c:pt idx="49">
                  <c:v>149</c:v>
                </c:pt>
                <c:pt idx="50">
                  <c:v>150</c:v>
                </c:pt>
                <c:pt idx="51">
                  <c:v>151</c:v>
                </c:pt>
                <c:pt idx="52">
                  <c:v>152</c:v>
                </c:pt>
                <c:pt idx="53">
                  <c:v>153</c:v>
                </c:pt>
                <c:pt idx="54">
                  <c:v>154</c:v>
                </c:pt>
                <c:pt idx="55">
                  <c:v>155</c:v>
                </c:pt>
                <c:pt idx="56">
                  <c:v>156</c:v>
                </c:pt>
                <c:pt idx="57">
                  <c:v>157</c:v>
                </c:pt>
                <c:pt idx="58">
                  <c:v>158</c:v>
                </c:pt>
                <c:pt idx="59">
                  <c:v>159</c:v>
                </c:pt>
                <c:pt idx="60">
                  <c:v>160</c:v>
                </c:pt>
                <c:pt idx="61">
                  <c:v>161</c:v>
                </c:pt>
                <c:pt idx="62">
                  <c:v>162</c:v>
                </c:pt>
                <c:pt idx="63">
                  <c:v>163</c:v>
                </c:pt>
                <c:pt idx="64">
                  <c:v>164</c:v>
                </c:pt>
                <c:pt idx="65">
                  <c:v>165</c:v>
                </c:pt>
                <c:pt idx="66">
                  <c:v>166</c:v>
                </c:pt>
                <c:pt idx="67">
                  <c:v>167</c:v>
                </c:pt>
                <c:pt idx="68">
                  <c:v>168</c:v>
                </c:pt>
                <c:pt idx="69">
                  <c:v>169</c:v>
                </c:pt>
                <c:pt idx="70">
                  <c:v>170</c:v>
                </c:pt>
                <c:pt idx="71">
                  <c:v>171</c:v>
                </c:pt>
                <c:pt idx="72">
                  <c:v>172</c:v>
                </c:pt>
                <c:pt idx="73">
                  <c:v>173</c:v>
                </c:pt>
                <c:pt idx="74">
                  <c:v>174</c:v>
                </c:pt>
                <c:pt idx="75">
                  <c:v>175</c:v>
                </c:pt>
                <c:pt idx="76">
                  <c:v>176</c:v>
                </c:pt>
                <c:pt idx="77">
                  <c:v>177</c:v>
                </c:pt>
                <c:pt idx="78">
                  <c:v>178</c:v>
                </c:pt>
                <c:pt idx="79">
                  <c:v>179</c:v>
                </c:pt>
                <c:pt idx="80">
                  <c:v>180</c:v>
                </c:pt>
                <c:pt idx="81">
                  <c:v>181</c:v>
                </c:pt>
                <c:pt idx="82">
                  <c:v>182</c:v>
                </c:pt>
                <c:pt idx="83">
                  <c:v>183</c:v>
                </c:pt>
                <c:pt idx="84">
                  <c:v>184</c:v>
                </c:pt>
                <c:pt idx="85">
                  <c:v>185</c:v>
                </c:pt>
                <c:pt idx="86">
                  <c:v>186</c:v>
                </c:pt>
                <c:pt idx="87">
                  <c:v>187</c:v>
                </c:pt>
                <c:pt idx="88">
                  <c:v>188</c:v>
                </c:pt>
                <c:pt idx="89">
                  <c:v>189</c:v>
                </c:pt>
                <c:pt idx="90">
                  <c:v>190</c:v>
                </c:pt>
                <c:pt idx="91">
                  <c:v>191</c:v>
                </c:pt>
                <c:pt idx="92">
                  <c:v>192</c:v>
                </c:pt>
                <c:pt idx="93">
                  <c:v>193</c:v>
                </c:pt>
                <c:pt idx="94">
                  <c:v>194</c:v>
                </c:pt>
                <c:pt idx="95">
                  <c:v>195</c:v>
                </c:pt>
                <c:pt idx="96">
                  <c:v>196</c:v>
                </c:pt>
                <c:pt idx="97">
                  <c:v>197</c:v>
                </c:pt>
                <c:pt idx="98">
                  <c:v>198</c:v>
                </c:pt>
                <c:pt idx="99">
                  <c:v>199</c:v>
                </c:pt>
                <c:pt idx="100">
                  <c:v>200</c:v>
                </c:pt>
                <c:pt idx="101">
                  <c:v>201</c:v>
                </c:pt>
                <c:pt idx="102">
                  <c:v>202</c:v>
                </c:pt>
                <c:pt idx="103">
                  <c:v>203</c:v>
                </c:pt>
                <c:pt idx="104">
                  <c:v>204</c:v>
                </c:pt>
                <c:pt idx="105">
                  <c:v>205</c:v>
                </c:pt>
                <c:pt idx="106">
                  <c:v>206</c:v>
                </c:pt>
                <c:pt idx="107">
                  <c:v>207</c:v>
                </c:pt>
                <c:pt idx="108">
                  <c:v>208</c:v>
                </c:pt>
                <c:pt idx="109">
                  <c:v>209</c:v>
                </c:pt>
                <c:pt idx="110">
                  <c:v>210</c:v>
                </c:pt>
                <c:pt idx="111">
                  <c:v>211</c:v>
                </c:pt>
                <c:pt idx="112">
                  <c:v>212</c:v>
                </c:pt>
                <c:pt idx="113">
                  <c:v>213</c:v>
                </c:pt>
                <c:pt idx="114">
                  <c:v>214</c:v>
                </c:pt>
                <c:pt idx="115">
                  <c:v>215</c:v>
                </c:pt>
                <c:pt idx="116">
                  <c:v>216</c:v>
                </c:pt>
                <c:pt idx="117">
                  <c:v>217</c:v>
                </c:pt>
                <c:pt idx="118">
                  <c:v>218</c:v>
                </c:pt>
                <c:pt idx="119">
                  <c:v>219</c:v>
                </c:pt>
                <c:pt idx="120">
                  <c:v>220</c:v>
                </c:pt>
                <c:pt idx="121">
                  <c:v>221</c:v>
                </c:pt>
                <c:pt idx="122">
                  <c:v>222</c:v>
                </c:pt>
                <c:pt idx="123">
                  <c:v>223</c:v>
                </c:pt>
                <c:pt idx="124">
                  <c:v>224</c:v>
                </c:pt>
                <c:pt idx="125">
                  <c:v>225</c:v>
                </c:pt>
                <c:pt idx="126">
                  <c:v>226</c:v>
                </c:pt>
                <c:pt idx="127">
                  <c:v>227</c:v>
                </c:pt>
                <c:pt idx="128">
                  <c:v>228</c:v>
                </c:pt>
                <c:pt idx="129">
                  <c:v>229</c:v>
                </c:pt>
                <c:pt idx="130">
                  <c:v>230</c:v>
                </c:pt>
                <c:pt idx="131">
                  <c:v>231</c:v>
                </c:pt>
                <c:pt idx="132">
                  <c:v>232</c:v>
                </c:pt>
                <c:pt idx="133">
                  <c:v>233</c:v>
                </c:pt>
                <c:pt idx="134">
                  <c:v>234</c:v>
                </c:pt>
                <c:pt idx="135">
                  <c:v>235</c:v>
                </c:pt>
                <c:pt idx="136">
                  <c:v>236</c:v>
                </c:pt>
                <c:pt idx="137">
                  <c:v>237</c:v>
                </c:pt>
                <c:pt idx="138">
                  <c:v>238</c:v>
                </c:pt>
                <c:pt idx="139">
                  <c:v>239</c:v>
                </c:pt>
                <c:pt idx="140">
                  <c:v>240</c:v>
                </c:pt>
                <c:pt idx="141">
                  <c:v>241</c:v>
                </c:pt>
                <c:pt idx="142">
                  <c:v>242</c:v>
                </c:pt>
                <c:pt idx="143">
                  <c:v>243</c:v>
                </c:pt>
                <c:pt idx="144">
                  <c:v>244</c:v>
                </c:pt>
                <c:pt idx="145">
                  <c:v>245</c:v>
                </c:pt>
                <c:pt idx="146">
                  <c:v>246</c:v>
                </c:pt>
                <c:pt idx="147">
                  <c:v>247</c:v>
                </c:pt>
                <c:pt idx="148">
                  <c:v>248</c:v>
                </c:pt>
                <c:pt idx="149">
                  <c:v>249</c:v>
                </c:pt>
                <c:pt idx="150">
                  <c:v>250</c:v>
                </c:pt>
                <c:pt idx="151">
                  <c:v>251</c:v>
                </c:pt>
                <c:pt idx="152">
                  <c:v>252</c:v>
                </c:pt>
                <c:pt idx="153">
                  <c:v>253</c:v>
                </c:pt>
                <c:pt idx="154">
                  <c:v>254</c:v>
                </c:pt>
                <c:pt idx="155">
                  <c:v>255</c:v>
                </c:pt>
                <c:pt idx="156">
                  <c:v>256</c:v>
                </c:pt>
                <c:pt idx="157">
                  <c:v>257</c:v>
                </c:pt>
                <c:pt idx="158">
                  <c:v>258</c:v>
                </c:pt>
                <c:pt idx="159">
                  <c:v>259</c:v>
                </c:pt>
                <c:pt idx="160">
                  <c:v>260</c:v>
                </c:pt>
                <c:pt idx="161">
                  <c:v>261</c:v>
                </c:pt>
                <c:pt idx="162">
                  <c:v>262</c:v>
                </c:pt>
                <c:pt idx="163">
                  <c:v>263</c:v>
                </c:pt>
                <c:pt idx="164">
                  <c:v>264</c:v>
                </c:pt>
                <c:pt idx="165">
                  <c:v>265</c:v>
                </c:pt>
                <c:pt idx="166">
                  <c:v>266</c:v>
                </c:pt>
                <c:pt idx="167">
                  <c:v>267</c:v>
                </c:pt>
                <c:pt idx="168">
                  <c:v>268</c:v>
                </c:pt>
                <c:pt idx="169">
                  <c:v>269</c:v>
                </c:pt>
                <c:pt idx="170">
                  <c:v>270</c:v>
                </c:pt>
                <c:pt idx="171">
                  <c:v>271</c:v>
                </c:pt>
                <c:pt idx="172">
                  <c:v>272</c:v>
                </c:pt>
                <c:pt idx="173">
                  <c:v>273</c:v>
                </c:pt>
                <c:pt idx="174">
                  <c:v>274</c:v>
                </c:pt>
                <c:pt idx="175">
                  <c:v>275</c:v>
                </c:pt>
                <c:pt idx="176">
                  <c:v>276</c:v>
                </c:pt>
                <c:pt idx="177">
                  <c:v>277</c:v>
                </c:pt>
                <c:pt idx="178">
                  <c:v>278</c:v>
                </c:pt>
                <c:pt idx="179">
                  <c:v>279</c:v>
                </c:pt>
                <c:pt idx="180">
                  <c:v>280</c:v>
                </c:pt>
                <c:pt idx="181">
                  <c:v>281</c:v>
                </c:pt>
                <c:pt idx="182">
                  <c:v>282</c:v>
                </c:pt>
                <c:pt idx="183">
                  <c:v>283</c:v>
                </c:pt>
                <c:pt idx="184">
                  <c:v>284</c:v>
                </c:pt>
                <c:pt idx="185">
                  <c:v>285</c:v>
                </c:pt>
                <c:pt idx="186">
                  <c:v>286</c:v>
                </c:pt>
                <c:pt idx="187">
                  <c:v>287</c:v>
                </c:pt>
                <c:pt idx="188">
                  <c:v>288</c:v>
                </c:pt>
                <c:pt idx="189">
                  <c:v>289</c:v>
                </c:pt>
                <c:pt idx="190">
                  <c:v>290</c:v>
                </c:pt>
                <c:pt idx="191">
                  <c:v>291</c:v>
                </c:pt>
                <c:pt idx="192">
                  <c:v>292</c:v>
                </c:pt>
                <c:pt idx="193">
                  <c:v>293</c:v>
                </c:pt>
                <c:pt idx="194">
                  <c:v>294</c:v>
                </c:pt>
                <c:pt idx="195">
                  <c:v>295</c:v>
                </c:pt>
                <c:pt idx="196">
                  <c:v>296</c:v>
                </c:pt>
                <c:pt idx="197">
                  <c:v>297</c:v>
                </c:pt>
                <c:pt idx="198">
                  <c:v>298</c:v>
                </c:pt>
                <c:pt idx="199">
                  <c:v>299</c:v>
                </c:pt>
                <c:pt idx="200">
                  <c:v>300</c:v>
                </c:pt>
                <c:pt idx="201">
                  <c:v>301</c:v>
                </c:pt>
                <c:pt idx="202">
                  <c:v>302</c:v>
                </c:pt>
                <c:pt idx="203">
                  <c:v>303</c:v>
                </c:pt>
                <c:pt idx="204">
                  <c:v>304</c:v>
                </c:pt>
                <c:pt idx="205">
                  <c:v>305</c:v>
                </c:pt>
                <c:pt idx="206">
                  <c:v>306</c:v>
                </c:pt>
                <c:pt idx="207">
                  <c:v>307</c:v>
                </c:pt>
                <c:pt idx="208">
                  <c:v>308</c:v>
                </c:pt>
                <c:pt idx="209">
                  <c:v>309</c:v>
                </c:pt>
                <c:pt idx="210">
                  <c:v>310</c:v>
                </c:pt>
                <c:pt idx="211">
                  <c:v>311</c:v>
                </c:pt>
                <c:pt idx="212">
                  <c:v>312</c:v>
                </c:pt>
                <c:pt idx="213">
                  <c:v>313</c:v>
                </c:pt>
                <c:pt idx="214">
                  <c:v>314</c:v>
                </c:pt>
                <c:pt idx="215">
                  <c:v>315</c:v>
                </c:pt>
                <c:pt idx="216">
                  <c:v>316</c:v>
                </c:pt>
                <c:pt idx="217">
                  <c:v>317</c:v>
                </c:pt>
                <c:pt idx="218">
                  <c:v>318</c:v>
                </c:pt>
                <c:pt idx="219">
                  <c:v>319</c:v>
                </c:pt>
                <c:pt idx="220">
                  <c:v>320</c:v>
                </c:pt>
                <c:pt idx="221">
                  <c:v>321</c:v>
                </c:pt>
                <c:pt idx="222">
                  <c:v>322</c:v>
                </c:pt>
                <c:pt idx="223">
                  <c:v>323</c:v>
                </c:pt>
                <c:pt idx="224">
                  <c:v>324</c:v>
                </c:pt>
                <c:pt idx="225">
                  <c:v>325</c:v>
                </c:pt>
                <c:pt idx="226">
                  <c:v>326</c:v>
                </c:pt>
                <c:pt idx="227">
                  <c:v>327</c:v>
                </c:pt>
                <c:pt idx="228">
                  <c:v>328</c:v>
                </c:pt>
                <c:pt idx="229">
                  <c:v>329</c:v>
                </c:pt>
                <c:pt idx="230">
                  <c:v>330</c:v>
                </c:pt>
                <c:pt idx="231">
                  <c:v>331</c:v>
                </c:pt>
                <c:pt idx="232">
                  <c:v>332</c:v>
                </c:pt>
                <c:pt idx="233">
                  <c:v>333</c:v>
                </c:pt>
                <c:pt idx="234">
                  <c:v>334</c:v>
                </c:pt>
                <c:pt idx="235">
                  <c:v>335</c:v>
                </c:pt>
                <c:pt idx="236">
                  <c:v>336</c:v>
                </c:pt>
                <c:pt idx="237">
                  <c:v>337</c:v>
                </c:pt>
                <c:pt idx="238">
                  <c:v>338</c:v>
                </c:pt>
                <c:pt idx="239">
                  <c:v>339</c:v>
                </c:pt>
                <c:pt idx="240">
                  <c:v>340</c:v>
                </c:pt>
                <c:pt idx="241">
                  <c:v>341</c:v>
                </c:pt>
                <c:pt idx="242">
                  <c:v>342</c:v>
                </c:pt>
                <c:pt idx="243">
                  <c:v>343</c:v>
                </c:pt>
                <c:pt idx="244">
                  <c:v>344</c:v>
                </c:pt>
                <c:pt idx="245">
                  <c:v>345</c:v>
                </c:pt>
                <c:pt idx="246">
                  <c:v>346</c:v>
                </c:pt>
                <c:pt idx="247">
                  <c:v>347</c:v>
                </c:pt>
                <c:pt idx="248">
                  <c:v>348</c:v>
                </c:pt>
                <c:pt idx="249">
                  <c:v>349</c:v>
                </c:pt>
                <c:pt idx="250">
                  <c:v>350</c:v>
                </c:pt>
                <c:pt idx="251">
                  <c:v>351</c:v>
                </c:pt>
                <c:pt idx="252">
                  <c:v>352</c:v>
                </c:pt>
                <c:pt idx="253">
                  <c:v>353</c:v>
                </c:pt>
                <c:pt idx="254">
                  <c:v>354</c:v>
                </c:pt>
                <c:pt idx="255">
                  <c:v>355</c:v>
                </c:pt>
                <c:pt idx="256">
                  <c:v>356</c:v>
                </c:pt>
                <c:pt idx="257">
                  <c:v>357</c:v>
                </c:pt>
                <c:pt idx="258">
                  <c:v>358</c:v>
                </c:pt>
                <c:pt idx="259">
                  <c:v>359</c:v>
                </c:pt>
                <c:pt idx="260">
                  <c:v>360</c:v>
                </c:pt>
                <c:pt idx="261">
                  <c:v>361</c:v>
                </c:pt>
                <c:pt idx="262">
                  <c:v>362</c:v>
                </c:pt>
                <c:pt idx="263">
                  <c:v>363</c:v>
                </c:pt>
                <c:pt idx="264">
                  <c:v>364</c:v>
                </c:pt>
                <c:pt idx="265">
                  <c:v>365</c:v>
                </c:pt>
                <c:pt idx="266">
                  <c:v>366</c:v>
                </c:pt>
                <c:pt idx="267">
                  <c:v>367</c:v>
                </c:pt>
                <c:pt idx="268">
                  <c:v>368</c:v>
                </c:pt>
                <c:pt idx="269">
                  <c:v>369</c:v>
                </c:pt>
                <c:pt idx="270">
                  <c:v>370</c:v>
                </c:pt>
                <c:pt idx="271">
                  <c:v>371</c:v>
                </c:pt>
                <c:pt idx="272">
                  <c:v>372</c:v>
                </c:pt>
                <c:pt idx="273">
                  <c:v>373</c:v>
                </c:pt>
                <c:pt idx="274">
                  <c:v>374</c:v>
                </c:pt>
                <c:pt idx="275">
                  <c:v>375</c:v>
                </c:pt>
                <c:pt idx="276">
                  <c:v>376</c:v>
                </c:pt>
                <c:pt idx="277">
                  <c:v>377</c:v>
                </c:pt>
                <c:pt idx="278">
                  <c:v>378</c:v>
                </c:pt>
                <c:pt idx="279">
                  <c:v>379</c:v>
                </c:pt>
                <c:pt idx="280">
                  <c:v>380</c:v>
                </c:pt>
                <c:pt idx="281">
                  <c:v>381</c:v>
                </c:pt>
                <c:pt idx="282">
                  <c:v>382</c:v>
                </c:pt>
                <c:pt idx="283">
                  <c:v>383</c:v>
                </c:pt>
                <c:pt idx="284">
                  <c:v>384</c:v>
                </c:pt>
                <c:pt idx="285">
                  <c:v>385</c:v>
                </c:pt>
                <c:pt idx="286">
                  <c:v>386</c:v>
                </c:pt>
                <c:pt idx="287">
                  <c:v>387</c:v>
                </c:pt>
                <c:pt idx="288">
                  <c:v>388</c:v>
                </c:pt>
                <c:pt idx="289">
                  <c:v>389</c:v>
                </c:pt>
                <c:pt idx="290">
                  <c:v>390</c:v>
                </c:pt>
                <c:pt idx="291">
                  <c:v>391</c:v>
                </c:pt>
                <c:pt idx="292">
                  <c:v>392</c:v>
                </c:pt>
                <c:pt idx="293">
                  <c:v>393</c:v>
                </c:pt>
                <c:pt idx="294">
                  <c:v>394</c:v>
                </c:pt>
                <c:pt idx="295">
                  <c:v>395</c:v>
                </c:pt>
                <c:pt idx="296">
                  <c:v>396</c:v>
                </c:pt>
                <c:pt idx="297">
                  <c:v>397</c:v>
                </c:pt>
                <c:pt idx="298">
                  <c:v>398</c:v>
                </c:pt>
                <c:pt idx="299">
                  <c:v>399</c:v>
                </c:pt>
                <c:pt idx="300">
                  <c:v>400</c:v>
                </c:pt>
                <c:pt idx="301">
                  <c:v>401</c:v>
                </c:pt>
                <c:pt idx="302">
                  <c:v>402</c:v>
                </c:pt>
                <c:pt idx="303">
                  <c:v>403</c:v>
                </c:pt>
                <c:pt idx="304">
                  <c:v>404</c:v>
                </c:pt>
                <c:pt idx="305">
                  <c:v>405</c:v>
                </c:pt>
                <c:pt idx="306">
                  <c:v>406</c:v>
                </c:pt>
                <c:pt idx="307">
                  <c:v>407</c:v>
                </c:pt>
                <c:pt idx="308">
                  <c:v>408</c:v>
                </c:pt>
                <c:pt idx="309">
                  <c:v>409</c:v>
                </c:pt>
                <c:pt idx="310">
                  <c:v>410</c:v>
                </c:pt>
                <c:pt idx="311">
                  <c:v>411</c:v>
                </c:pt>
                <c:pt idx="312">
                  <c:v>412</c:v>
                </c:pt>
                <c:pt idx="313">
                  <c:v>413</c:v>
                </c:pt>
                <c:pt idx="314">
                  <c:v>414</c:v>
                </c:pt>
                <c:pt idx="315">
                  <c:v>415</c:v>
                </c:pt>
                <c:pt idx="316">
                  <c:v>416</c:v>
                </c:pt>
                <c:pt idx="317">
                  <c:v>417</c:v>
                </c:pt>
                <c:pt idx="318">
                  <c:v>418</c:v>
                </c:pt>
                <c:pt idx="319">
                  <c:v>419</c:v>
                </c:pt>
                <c:pt idx="320">
                  <c:v>420</c:v>
                </c:pt>
                <c:pt idx="321">
                  <c:v>421</c:v>
                </c:pt>
                <c:pt idx="322">
                  <c:v>422</c:v>
                </c:pt>
                <c:pt idx="323">
                  <c:v>423</c:v>
                </c:pt>
                <c:pt idx="324">
                  <c:v>424</c:v>
                </c:pt>
                <c:pt idx="325">
                  <c:v>425</c:v>
                </c:pt>
                <c:pt idx="326">
                  <c:v>426</c:v>
                </c:pt>
                <c:pt idx="327">
                  <c:v>427</c:v>
                </c:pt>
                <c:pt idx="328">
                  <c:v>428</c:v>
                </c:pt>
                <c:pt idx="329">
                  <c:v>429</c:v>
                </c:pt>
                <c:pt idx="330">
                  <c:v>430</c:v>
                </c:pt>
                <c:pt idx="331">
                  <c:v>431</c:v>
                </c:pt>
                <c:pt idx="332">
                  <c:v>432</c:v>
                </c:pt>
                <c:pt idx="333">
                  <c:v>433</c:v>
                </c:pt>
                <c:pt idx="334">
                  <c:v>434</c:v>
                </c:pt>
                <c:pt idx="335">
                  <c:v>435</c:v>
                </c:pt>
                <c:pt idx="336">
                  <c:v>436</c:v>
                </c:pt>
                <c:pt idx="337">
                  <c:v>437</c:v>
                </c:pt>
                <c:pt idx="338">
                  <c:v>438</c:v>
                </c:pt>
                <c:pt idx="339">
                  <c:v>439</c:v>
                </c:pt>
                <c:pt idx="340">
                  <c:v>440</c:v>
                </c:pt>
                <c:pt idx="341">
                  <c:v>441</c:v>
                </c:pt>
                <c:pt idx="342">
                  <c:v>442</c:v>
                </c:pt>
                <c:pt idx="343">
                  <c:v>443</c:v>
                </c:pt>
                <c:pt idx="344">
                  <c:v>444</c:v>
                </c:pt>
                <c:pt idx="345">
                  <c:v>445</c:v>
                </c:pt>
                <c:pt idx="346">
                  <c:v>446</c:v>
                </c:pt>
                <c:pt idx="347">
                  <c:v>447</c:v>
                </c:pt>
                <c:pt idx="348">
                  <c:v>448</c:v>
                </c:pt>
                <c:pt idx="349">
                  <c:v>449</c:v>
                </c:pt>
                <c:pt idx="350">
                  <c:v>450</c:v>
                </c:pt>
                <c:pt idx="351">
                  <c:v>451</c:v>
                </c:pt>
                <c:pt idx="352">
                  <c:v>452</c:v>
                </c:pt>
                <c:pt idx="353">
                  <c:v>453</c:v>
                </c:pt>
                <c:pt idx="354">
                  <c:v>454</c:v>
                </c:pt>
                <c:pt idx="355">
                  <c:v>455</c:v>
                </c:pt>
                <c:pt idx="356">
                  <c:v>456</c:v>
                </c:pt>
                <c:pt idx="357">
                  <c:v>457</c:v>
                </c:pt>
                <c:pt idx="358">
                  <c:v>458</c:v>
                </c:pt>
                <c:pt idx="359">
                  <c:v>459</c:v>
                </c:pt>
                <c:pt idx="360">
                  <c:v>460</c:v>
                </c:pt>
                <c:pt idx="361">
                  <c:v>461</c:v>
                </c:pt>
                <c:pt idx="362">
                  <c:v>462</c:v>
                </c:pt>
                <c:pt idx="363">
                  <c:v>463</c:v>
                </c:pt>
                <c:pt idx="364">
                  <c:v>464</c:v>
                </c:pt>
                <c:pt idx="365">
                  <c:v>465</c:v>
                </c:pt>
                <c:pt idx="366">
                  <c:v>466</c:v>
                </c:pt>
                <c:pt idx="367">
                  <c:v>467</c:v>
                </c:pt>
                <c:pt idx="368">
                  <c:v>468</c:v>
                </c:pt>
                <c:pt idx="369">
                  <c:v>469</c:v>
                </c:pt>
                <c:pt idx="370">
                  <c:v>470</c:v>
                </c:pt>
                <c:pt idx="371">
                  <c:v>471</c:v>
                </c:pt>
                <c:pt idx="372">
                  <c:v>472</c:v>
                </c:pt>
                <c:pt idx="373">
                  <c:v>473</c:v>
                </c:pt>
                <c:pt idx="374">
                  <c:v>474</c:v>
                </c:pt>
                <c:pt idx="375">
                  <c:v>475</c:v>
                </c:pt>
                <c:pt idx="376">
                  <c:v>476</c:v>
                </c:pt>
                <c:pt idx="377">
                  <c:v>477</c:v>
                </c:pt>
                <c:pt idx="378">
                  <c:v>478</c:v>
                </c:pt>
                <c:pt idx="379">
                  <c:v>479</c:v>
                </c:pt>
                <c:pt idx="380">
                  <c:v>480</c:v>
                </c:pt>
                <c:pt idx="381">
                  <c:v>481</c:v>
                </c:pt>
                <c:pt idx="382">
                  <c:v>482</c:v>
                </c:pt>
                <c:pt idx="383">
                  <c:v>483</c:v>
                </c:pt>
                <c:pt idx="384">
                  <c:v>484</c:v>
                </c:pt>
                <c:pt idx="385">
                  <c:v>485</c:v>
                </c:pt>
                <c:pt idx="386">
                  <c:v>486</c:v>
                </c:pt>
                <c:pt idx="387">
                  <c:v>487</c:v>
                </c:pt>
                <c:pt idx="388">
                  <c:v>488</c:v>
                </c:pt>
                <c:pt idx="389">
                  <c:v>489</c:v>
                </c:pt>
                <c:pt idx="390">
                  <c:v>490</c:v>
                </c:pt>
                <c:pt idx="391">
                  <c:v>491</c:v>
                </c:pt>
                <c:pt idx="392">
                  <c:v>492</c:v>
                </c:pt>
                <c:pt idx="393">
                  <c:v>493</c:v>
                </c:pt>
                <c:pt idx="394">
                  <c:v>494</c:v>
                </c:pt>
                <c:pt idx="395">
                  <c:v>495</c:v>
                </c:pt>
                <c:pt idx="396">
                  <c:v>496</c:v>
                </c:pt>
                <c:pt idx="397">
                  <c:v>497</c:v>
                </c:pt>
                <c:pt idx="398">
                  <c:v>498</c:v>
                </c:pt>
                <c:pt idx="399">
                  <c:v>499</c:v>
                </c:pt>
                <c:pt idx="400">
                  <c:v>500</c:v>
                </c:pt>
                <c:pt idx="401">
                  <c:v>501</c:v>
                </c:pt>
                <c:pt idx="402">
                  <c:v>502</c:v>
                </c:pt>
                <c:pt idx="403">
                  <c:v>503</c:v>
                </c:pt>
                <c:pt idx="404">
                  <c:v>504</c:v>
                </c:pt>
                <c:pt idx="405">
                  <c:v>505</c:v>
                </c:pt>
                <c:pt idx="406">
                  <c:v>506</c:v>
                </c:pt>
                <c:pt idx="407">
                  <c:v>507</c:v>
                </c:pt>
                <c:pt idx="408">
                  <c:v>508</c:v>
                </c:pt>
                <c:pt idx="409">
                  <c:v>509</c:v>
                </c:pt>
                <c:pt idx="410">
                  <c:v>510</c:v>
                </c:pt>
                <c:pt idx="411">
                  <c:v>511</c:v>
                </c:pt>
                <c:pt idx="412">
                  <c:v>512</c:v>
                </c:pt>
                <c:pt idx="413">
                  <c:v>513</c:v>
                </c:pt>
                <c:pt idx="414">
                  <c:v>514</c:v>
                </c:pt>
                <c:pt idx="415">
                  <c:v>515</c:v>
                </c:pt>
                <c:pt idx="416">
                  <c:v>516</c:v>
                </c:pt>
                <c:pt idx="417">
                  <c:v>517</c:v>
                </c:pt>
                <c:pt idx="418">
                  <c:v>518</c:v>
                </c:pt>
                <c:pt idx="419">
                  <c:v>519</c:v>
                </c:pt>
                <c:pt idx="420">
                  <c:v>520</c:v>
                </c:pt>
                <c:pt idx="421">
                  <c:v>521</c:v>
                </c:pt>
                <c:pt idx="422">
                  <c:v>522</c:v>
                </c:pt>
                <c:pt idx="423">
                  <c:v>523</c:v>
                </c:pt>
                <c:pt idx="424">
                  <c:v>524</c:v>
                </c:pt>
                <c:pt idx="425">
                  <c:v>525</c:v>
                </c:pt>
                <c:pt idx="426">
                  <c:v>526</c:v>
                </c:pt>
                <c:pt idx="427">
                  <c:v>527</c:v>
                </c:pt>
                <c:pt idx="428">
                  <c:v>528</c:v>
                </c:pt>
                <c:pt idx="429">
                  <c:v>529</c:v>
                </c:pt>
                <c:pt idx="430">
                  <c:v>530</c:v>
                </c:pt>
                <c:pt idx="431">
                  <c:v>531</c:v>
                </c:pt>
                <c:pt idx="432">
                  <c:v>532</c:v>
                </c:pt>
                <c:pt idx="433">
                  <c:v>533</c:v>
                </c:pt>
                <c:pt idx="434">
                  <c:v>534</c:v>
                </c:pt>
                <c:pt idx="435">
                  <c:v>535</c:v>
                </c:pt>
                <c:pt idx="436">
                  <c:v>536</c:v>
                </c:pt>
                <c:pt idx="437">
                  <c:v>537</c:v>
                </c:pt>
                <c:pt idx="438">
                  <c:v>538</c:v>
                </c:pt>
                <c:pt idx="439">
                  <c:v>539</c:v>
                </c:pt>
                <c:pt idx="440">
                  <c:v>540</c:v>
                </c:pt>
                <c:pt idx="441">
                  <c:v>541</c:v>
                </c:pt>
                <c:pt idx="442">
                  <c:v>542</c:v>
                </c:pt>
                <c:pt idx="443">
                  <c:v>543</c:v>
                </c:pt>
                <c:pt idx="444">
                  <c:v>544</c:v>
                </c:pt>
                <c:pt idx="445">
                  <c:v>545</c:v>
                </c:pt>
                <c:pt idx="446">
                  <c:v>546</c:v>
                </c:pt>
                <c:pt idx="447">
                  <c:v>547</c:v>
                </c:pt>
                <c:pt idx="448">
                  <c:v>548</c:v>
                </c:pt>
                <c:pt idx="449">
                  <c:v>549</c:v>
                </c:pt>
                <c:pt idx="450">
                  <c:v>550</c:v>
                </c:pt>
                <c:pt idx="451">
                  <c:v>551</c:v>
                </c:pt>
                <c:pt idx="452">
                  <c:v>552</c:v>
                </c:pt>
                <c:pt idx="453">
                  <c:v>553</c:v>
                </c:pt>
                <c:pt idx="454">
                  <c:v>554</c:v>
                </c:pt>
                <c:pt idx="455">
                  <c:v>555</c:v>
                </c:pt>
                <c:pt idx="456">
                  <c:v>556</c:v>
                </c:pt>
                <c:pt idx="457">
                  <c:v>557</c:v>
                </c:pt>
                <c:pt idx="458">
                  <c:v>558</c:v>
                </c:pt>
                <c:pt idx="459">
                  <c:v>559</c:v>
                </c:pt>
                <c:pt idx="460">
                  <c:v>560</c:v>
                </c:pt>
                <c:pt idx="461">
                  <c:v>561</c:v>
                </c:pt>
                <c:pt idx="462">
                  <c:v>562</c:v>
                </c:pt>
                <c:pt idx="463">
                  <c:v>563</c:v>
                </c:pt>
                <c:pt idx="464">
                  <c:v>564</c:v>
                </c:pt>
                <c:pt idx="465">
                  <c:v>565</c:v>
                </c:pt>
                <c:pt idx="466">
                  <c:v>566</c:v>
                </c:pt>
                <c:pt idx="467">
                  <c:v>567</c:v>
                </c:pt>
                <c:pt idx="468">
                  <c:v>568</c:v>
                </c:pt>
                <c:pt idx="469">
                  <c:v>569</c:v>
                </c:pt>
                <c:pt idx="470">
                  <c:v>570</c:v>
                </c:pt>
                <c:pt idx="471">
                  <c:v>571</c:v>
                </c:pt>
                <c:pt idx="472">
                  <c:v>572</c:v>
                </c:pt>
                <c:pt idx="473">
                  <c:v>573</c:v>
                </c:pt>
                <c:pt idx="474">
                  <c:v>574</c:v>
                </c:pt>
                <c:pt idx="475">
                  <c:v>575</c:v>
                </c:pt>
                <c:pt idx="476">
                  <c:v>576</c:v>
                </c:pt>
                <c:pt idx="477">
                  <c:v>577</c:v>
                </c:pt>
                <c:pt idx="478">
                  <c:v>578</c:v>
                </c:pt>
                <c:pt idx="479">
                  <c:v>579</c:v>
                </c:pt>
                <c:pt idx="480">
                  <c:v>580</c:v>
                </c:pt>
                <c:pt idx="481">
                  <c:v>581</c:v>
                </c:pt>
                <c:pt idx="482">
                  <c:v>582</c:v>
                </c:pt>
                <c:pt idx="483">
                  <c:v>583</c:v>
                </c:pt>
                <c:pt idx="484">
                  <c:v>584</c:v>
                </c:pt>
                <c:pt idx="485">
                  <c:v>585</c:v>
                </c:pt>
                <c:pt idx="486">
                  <c:v>586</c:v>
                </c:pt>
                <c:pt idx="487">
                  <c:v>587</c:v>
                </c:pt>
                <c:pt idx="488">
                  <c:v>588</c:v>
                </c:pt>
                <c:pt idx="489">
                  <c:v>589</c:v>
                </c:pt>
                <c:pt idx="490">
                  <c:v>590</c:v>
                </c:pt>
                <c:pt idx="491">
                  <c:v>591</c:v>
                </c:pt>
                <c:pt idx="492">
                  <c:v>592</c:v>
                </c:pt>
                <c:pt idx="493">
                  <c:v>593</c:v>
                </c:pt>
                <c:pt idx="494">
                  <c:v>594</c:v>
                </c:pt>
                <c:pt idx="495">
                  <c:v>595</c:v>
                </c:pt>
                <c:pt idx="496">
                  <c:v>596</c:v>
                </c:pt>
                <c:pt idx="497">
                  <c:v>597</c:v>
                </c:pt>
                <c:pt idx="498">
                  <c:v>598</c:v>
                </c:pt>
                <c:pt idx="499">
                  <c:v>599</c:v>
                </c:pt>
                <c:pt idx="500">
                  <c:v>600</c:v>
                </c:pt>
                <c:pt idx="501">
                  <c:v>601</c:v>
                </c:pt>
                <c:pt idx="502">
                  <c:v>602</c:v>
                </c:pt>
                <c:pt idx="503">
                  <c:v>603</c:v>
                </c:pt>
                <c:pt idx="504">
                  <c:v>604</c:v>
                </c:pt>
                <c:pt idx="505">
                  <c:v>605</c:v>
                </c:pt>
                <c:pt idx="506">
                  <c:v>606</c:v>
                </c:pt>
                <c:pt idx="507">
                  <c:v>607</c:v>
                </c:pt>
                <c:pt idx="508">
                  <c:v>608</c:v>
                </c:pt>
                <c:pt idx="509">
                  <c:v>609</c:v>
                </c:pt>
                <c:pt idx="510">
                  <c:v>610</c:v>
                </c:pt>
                <c:pt idx="511">
                  <c:v>611</c:v>
                </c:pt>
                <c:pt idx="512">
                  <c:v>612</c:v>
                </c:pt>
                <c:pt idx="513">
                  <c:v>613</c:v>
                </c:pt>
                <c:pt idx="514">
                  <c:v>614</c:v>
                </c:pt>
                <c:pt idx="515">
                  <c:v>615</c:v>
                </c:pt>
                <c:pt idx="516">
                  <c:v>616</c:v>
                </c:pt>
                <c:pt idx="517">
                  <c:v>617</c:v>
                </c:pt>
                <c:pt idx="518">
                  <c:v>618</c:v>
                </c:pt>
                <c:pt idx="519">
                  <c:v>619</c:v>
                </c:pt>
                <c:pt idx="520">
                  <c:v>620</c:v>
                </c:pt>
                <c:pt idx="521">
                  <c:v>621</c:v>
                </c:pt>
                <c:pt idx="522">
                  <c:v>622</c:v>
                </c:pt>
                <c:pt idx="523">
                  <c:v>623</c:v>
                </c:pt>
                <c:pt idx="524">
                  <c:v>624</c:v>
                </c:pt>
                <c:pt idx="525">
                  <c:v>625</c:v>
                </c:pt>
                <c:pt idx="526">
                  <c:v>626</c:v>
                </c:pt>
                <c:pt idx="527">
                  <c:v>627</c:v>
                </c:pt>
                <c:pt idx="528">
                  <c:v>628</c:v>
                </c:pt>
                <c:pt idx="529">
                  <c:v>629</c:v>
                </c:pt>
                <c:pt idx="530">
                  <c:v>630</c:v>
                </c:pt>
                <c:pt idx="531">
                  <c:v>631</c:v>
                </c:pt>
                <c:pt idx="532">
                  <c:v>632</c:v>
                </c:pt>
                <c:pt idx="533">
                  <c:v>633</c:v>
                </c:pt>
                <c:pt idx="534">
                  <c:v>634</c:v>
                </c:pt>
                <c:pt idx="535">
                  <c:v>635</c:v>
                </c:pt>
                <c:pt idx="536">
                  <c:v>636</c:v>
                </c:pt>
                <c:pt idx="537">
                  <c:v>637</c:v>
                </c:pt>
                <c:pt idx="538">
                  <c:v>638</c:v>
                </c:pt>
                <c:pt idx="539">
                  <c:v>639</c:v>
                </c:pt>
                <c:pt idx="540">
                  <c:v>640</c:v>
                </c:pt>
                <c:pt idx="541">
                  <c:v>641</c:v>
                </c:pt>
                <c:pt idx="542">
                  <c:v>642</c:v>
                </c:pt>
                <c:pt idx="543">
                  <c:v>643</c:v>
                </c:pt>
                <c:pt idx="544">
                  <c:v>644</c:v>
                </c:pt>
                <c:pt idx="545">
                  <c:v>645</c:v>
                </c:pt>
                <c:pt idx="546">
                  <c:v>646</c:v>
                </c:pt>
                <c:pt idx="547">
                  <c:v>647</c:v>
                </c:pt>
                <c:pt idx="548">
                  <c:v>648</c:v>
                </c:pt>
                <c:pt idx="549">
                  <c:v>649</c:v>
                </c:pt>
                <c:pt idx="550">
                  <c:v>650</c:v>
                </c:pt>
                <c:pt idx="551">
                  <c:v>651</c:v>
                </c:pt>
                <c:pt idx="552">
                  <c:v>652</c:v>
                </c:pt>
                <c:pt idx="553">
                  <c:v>653</c:v>
                </c:pt>
                <c:pt idx="554">
                  <c:v>654</c:v>
                </c:pt>
                <c:pt idx="555">
                  <c:v>655</c:v>
                </c:pt>
                <c:pt idx="556">
                  <c:v>656</c:v>
                </c:pt>
                <c:pt idx="557">
                  <c:v>657</c:v>
                </c:pt>
                <c:pt idx="558">
                  <c:v>658</c:v>
                </c:pt>
                <c:pt idx="559">
                  <c:v>659</c:v>
                </c:pt>
                <c:pt idx="560">
                  <c:v>660</c:v>
                </c:pt>
                <c:pt idx="561">
                  <c:v>661</c:v>
                </c:pt>
                <c:pt idx="562">
                  <c:v>662</c:v>
                </c:pt>
                <c:pt idx="563">
                  <c:v>663</c:v>
                </c:pt>
                <c:pt idx="564">
                  <c:v>664</c:v>
                </c:pt>
                <c:pt idx="565">
                  <c:v>665</c:v>
                </c:pt>
                <c:pt idx="566">
                  <c:v>666</c:v>
                </c:pt>
                <c:pt idx="567">
                  <c:v>667</c:v>
                </c:pt>
                <c:pt idx="568">
                  <c:v>668</c:v>
                </c:pt>
                <c:pt idx="569">
                  <c:v>669</c:v>
                </c:pt>
                <c:pt idx="570">
                  <c:v>670</c:v>
                </c:pt>
                <c:pt idx="571">
                  <c:v>671</c:v>
                </c:pt>
                <c:pt idx="572">
                  <c:v>672</c:v>
                </c:pt>
                <c:pt idx="573">
                  <c:v>673</c:v>
                </c:pt>
                <c:pt idx="574">
                  <c:v>674</c:v>
                </c:pt>
                <c:pt idx="575">
                  <c:v>675</c:v>
                </c:pt>
                <c:pt idx="576">
                  <c:v>676</c:v>
                </c:pt>
                <c:pt idx="577">
                  <c:v>677</c:v>
                </c:pt>
                <c:pt idx="578">
                  <c:v>678</c:v>
                </c:pt>
                <c:pt idx="579">
                  <c:v>679</c:v>
                </c:pt>
                <c:pt idx="580">
                  <c:v>680</c:v>
                </c:pt>
                <c:pt idx="581">
                  <c:v>681</c:v>
                </c:pt>
                <c:pt idx="582">
                  <c:v>682</c:v>
                </c:pt>
                <c:pt idx="583">
                  <c:v>683</c:v>
                </c:pt>
                <c:pt idx="584">
                  <c:v>684</c:v>
                </c:pt>
                <c:pt idx="585">
                  <c:v>685</c:v>
                </c:pt>
                <c:pt idx="586">
                  <c:v>686</c:v>
                </c:pt>
                <c:pt idx="587">
                  <c:v>687</c:v>
                </c:pt>
                <c:pt idx="588">
                  <c:v>688</c:v>
                </c:pt>
                <c:pt idx="589">
                  <c:v>689</c:v>
                </c:pt>
                <c:pt idx="590">
                  <c:v>690</c:v>
                </c:pt>
                <c:pt idx="591">
                  <c:v>691</c:v>
                </c:pt>
                <c:pt idx="592">
                  <c:v>692</c:v>
                </c:pt>
                <c:pt idx="593">
                  <c:v>693</c:v>
                </c:pt>
                <c:pt idx="594">
                  <c:v>694</c:v>
                </c:pt>
                <c:pt idx="595">
                  <c:v>695</c:v>
                </c:pt>
                <c:pt idx="596">
                  <c:v>696</c:v>
                </c:pt>
                <c:pt idx="597">
                  <c:v>697</c:v>
                </c:pt>
                <c:pt idx="598">
                  <c:v>698</c:v>
                </c:pt>
                <c:pt idx="599">
                  <c:v>699</c:v>
                </c:pt>
                <c:pt idx="600">
                  <c:v>700</c:v>
                </c:pt>
                <c:pt idx="601">
                  <c:v>701</c:v>
                </c:pt>
                <c:pt idx="602">
                  <c:v>702</c:v>
                </c:pt>
                <c:pt idx="603">
                  <c:v>703</c:v>
                </c:pt>
                <c:pt idx="604">
                  <c:v>704</c:v>
                </c:pt>
                <c:pt idx="605">
                  <c:v>705</c:v>
                </c:pt>
                <c:pt idx="606">
                  <c:v>706</c:v>
                </c:pt>
                <c:pt idx="607">
                  <c:v>707</c:v>
                </c:pt>
                <c:pt idx="608">
                  <c:v>708</c:v>
                </c:pt>
                <c:pt idx="609">
                  <c:v>709</c:v>
                </c:pt>
                <c:pt idx="610">
                  <c:v>710</c:v>
                </c:pt>
                <c:pt idx="611">
                  <c:v>711</c:v>
                </c:pt>
                <c:pt idx="612">
                  <c:v>712</c:v>
                </c:pt>
                <c:pt idx="613">
                  <c:v>713</c:v>
                </c:pt>
                <c:pt idx="614">
                  <c:v>714</c:v>
                </c:pt>
                <c:pt idx="615">
                  <c:v>715</c:v>
                </c:pt>
                <c:pt idx="616">
                  <c:v>716</c:v>
                </c:pt>
                <c:pt idx="617">
                  <c:v>717</c:v>
                </c:pt>
                <c:pt idx="618">
                  <c:v>718</c:v>
                </c:pt>
                <c:pt idx="619">
                  <c:v>719</c:v>
                </c:pt>
                <c:pt idx="620">
                  <c:v>720</c:v>
                </c:pt>
                <c:pt idx="621">
                  <c:v>721</c:v>
                </c:pt>
                <c:pt idx="622">
                  <c:v>722</c:v>
                </c:pt>
                <c:pt idx="623">
                  <c:v>723</c:v>
                </c:pt>
                <c:pt idx="624">
                  <c:v>724</c:v>
                </c:pt>
                <c:pt idx="625">
                  <c:v>725</c:v>
                </c:pt>
                <c:pt idx="626">
                  <c:v>726</c:v>
                </c:pt>
                <c:pt idx="627">
                  <c:v>727</c:v>
                </c:pt>
                <c:pt idx="628">
                  <c:v>728</c:v>
                </c:pt>
                <c:pt idx="629">
                  <c:v>729</c:v>
                </c:pt>
                <c:pt idx="630">
                  <c:v>730</c:v>
                </c:pt>
                <c:pt idx="631">
                  <c:v>731</c:v>
                </c:pt>
                <c:pt idx="632">
                  <c:v>732</c:v>
                </c:pt>
                <c:pt idx="633">
                  <c:v>733</c:v>
                </c:pt>
                <c:pt idx="634">
                  <c:v>734</c:v>
                </c:pt>
                <c:pt idx="635">
                  <c:v>735</c:v>
                </c:pt>
                <c:pt idx="636">
                  <c:v>736</c:v>
                </c:pt>
                <c:pt idx="637">
                  <c:v>737</c:v>
                </c:pt>
                <c:pt idx="638">
                  <c:v>738</c:v>
                </c:pt>
                <c:pt idx="639">
                  <c:v>739</c:v>
                </c:pt>
                <c:pt idx="640">
                  <c:v>740</c:v>
                </c:pt>
                <c:pt idx="641">
                  <c:v>741</c:v>
                </c:pt>
                <c:pt idx="642">
                  <c:v>742</c:v>
                </c:pt>
                <c:pt idx="643">
                  <c:v>743</c:v>
                </c:pt>
                <c:pt idx="644">
                  <c:v>744</c:v>
                </c:pt>
                <c:pt idx="645">
                  <c:v>745</c:v>
                </c:pt>
                <c:pt idx="646">
                  <c:v>746</c:v>
                </c:pt>
                <c:pt idx="647">
                  <c:v>747</c:v>
                </c:pt>
                <c:pt idx="648">
                  <c:v>748</c:v>
                </c:pt>
                <c:pt idx="649">
                  <c:v>749</c:v>
                </c:pt>
                <c:pt idx="650">
                  <c:v>750</c:v>
                </c:pt>
                <c:pt idx="651">
                  <c:v>751</c:v>
                </c:pt>
                <c:pt idx="652">
                  <c:v>752</c:v>
                </c:pt>
                <c:pt idx="653">
                  <c:v>753</c:v>
                </c:pt>
                <c:pt idx="654">
                  <c:v>754</c:v>
                </c:pt>
                <c:pt idx="655">
                  <c:v>755</c:v>
                </c:pt>
                <c:pt idx="656">
                  <c:v>756</c:v>
                </c:pt>
                <c:pt idx="657">
                  <c:v>757</c:v>
                </c:pt>
                <c:pt idx="658">
                  <c:v>758</c:v>
                </c:pt>
                <c:pt idx="659">
                  <c:v>759</c:v>
                </c:pt>
                <c:pt idx="660">
                  <c:v>760</c:v>
                </c:pt>
                <c:pt idx="661">
                  <c:v>761</c:v>
                </c:pt>
                <c:pt idx="662">
                  <c:v>762</c:v>
                </c:pt>
                <c:pt idx="663">
                  <c:v>763</c:v>
                </c:pt>
                <c:pt idx="664">
                  <c:v>764</c:v>
                </c:pt>
                <c:pt idx="665">
                  <c:v>765</c:v>
                </c:pt>
                <c:pt idx="666">
                  <c:v>766</c:v>
                </c:pt>
                <c:pt idx="667">
                  <c:v>767</c:v>
                </c:pt>
                <c:pt idx="668">
                  <c:v>768</c:v>
                </c:pt>
                <c:pt idx="669">
                  <c:v>769</c:v>
                </c:pt>
                <c:pt idx="670">
                  <c:v>770</c:v>
                </c:pt>
                <c:pt idx="671">
                  <c:v>771</c:v>
                </c:pt>
                <c:pt idx="672">
                  <c:v>772</c:v>
                </c:pt>
                <c:pt idx="673">
                  <c:v>773</c:v>
                </c:pt>
                <c:pt idx="674">
                  <c:v>774</c:v>
                </c:pt>
                <c:pt idx="675">
                  <c:v>775</c:v>
                </c:pt>
                <c:pt idx="676">
                  <c:v>776</c:v>
                </c:pt>
                <c:pt idx="677">
                  <c:v>777</c:v>
                </c:pt>
                <c:pt idx="678">
                  <c:v>778</c:v>
                </c:pt>
                <c:pt idx="679">
                  <c:v>779</c:v>
                </c:pt>
                <c:pt idx="680">
                  <c:v>780</c:v>
                </c:pt>
                <c:pt idx="681">
                  <c:v>781</c:v>
                </c:pt>
                <c:pt idx="682">
                  <c:v>782</c:v>
                </c:pt>
                <c:pt idx="683">
                  <c:v>783</c:v>
                </c:pt>
                <c:pt idx="684">
                  <c:v>784</c:v>
                </c:pt>
                <c:pt idx="685">
                  <c:v>785</c:v>
                </c:pt>
                <c:pt idx="686">
                  <c:v>786</c:v>
                </c:pt>
                <c:pt idx="687">
                  <c:v>787</c:v>
                </c:pt>
                <c:pt idx="688">
                  <c:v>788</c:v>
                </c:pt>
                <c:pt idx="689">
                  <c:v>789</c:v>
                </c:pt>
                <c:pt idx="690">
                  <c:v>790</c:v>
                </c:pt>
                <c:pt idx="691">
                  <c:v>791</c:v>
                </c:pt>
                <c:pt idx="692">
                  <c:v>792</c:v>
                </c:pt>
                <c:pt idx="693">
                  <c:v>793</c:v>
                </c:pt>
                <c:pt idx="694">
                  <c:v>794</c:v>
                </c:pt>
                <c:pt idx="695">
                  <c:v>795</c:v>
                </c:pt>
                <c:pt idx="696">
                  <c:v>796</c:v>
                </c:pt>
                <c:pt idx="697">
                  <c:v>797</c:v>
                </c:pt>
                <c:pt idx="698">
                  <c:v>798</c:v>
                </c:pt>
                <c:pt idx="699">
                  <c:v>799</c:v>
                </c:pt>
                <c:pt idx="700">
                  <c:v>800</c:v>
                </c:pt>
                <c:pt idx="701">
                  <c:v>801</c:v>
                </c:pt>
                <c:pt idx="702">
                  <c:v>802</c:v>
                </c:pt>
                <c:pt idx="703">
                  <c:v>803</c:v>
                </c:pt>
                <c:pt idx="704">
                  <c:v>804</c:v>
                </c:pt>
                <c:pt idx="705">
                  <c:v>805</c:v>
                </c:pt>
                <c:pt idx="706">
                  <c:v>806</c:v>
                </c:pt>
                <c:pt idx="707">
                  <c:v>807</c:v>
                </c:pt>
                <c:pt idx="708">
                  <c:v>808</c:v>
                </c:pt>
                <c:pt idx="709">
                  <c:v>809</c:v>
                </c:pt>
                <c:pt idx="710">
                  <c:v>810</c:v>
                </c:pt>
                <c:pt idx="711">
                  <c:v>811</c:v>
                </c:pt>
                <c:pt idx="712">
                  <c:v>812</c:v>
                </c:pt>
                <c:pt idx="713">
                  <c:v>813</c:v>
                </c:pt>
                <c:pt idx="714">
                  <c:v>814</c:v>
                </c:pt>
                <c:pt idx="715">
                  <c:v>815</c:v>
                </c:pt>
                <c:pt idx="716">
                  <c:v>816</c:v>
                </c:pt>
                <c:pt idx="717">
                  <c:v>817</c:v>
                </c:pt>
                <c:pt idx="718">
                  <c:v>818</c:v>
                </c:pt>
                <c:pt idx="719">
                  <c:v>819</c:v>
                </c:pt>
                <c:pt idx="720">
                  <c:v>820</c:v>
                </c:pt>
                <c:pt idx="721">
                  <c:v>821</c:v>
                </c:pt>
                <c:pt idx="722">
                  <c:v>822</c:v>
                </c:pt>
                <c:pt idx="723">
                  <c:v>823</c:v>
                </c:pt>
                <c:pt idx="724">
                  <c:v>824</c:v>
                </c:pt>
                <c:pt idx="725">
                  <c:v>825</c:v>
                </c:pt>
                <c:pt idx="726">
                  <c:v>826</c:v>
                </c:pt>
                <c:pt idx="727">
                  <c:v>827</c:v>
                </c:pt>
                <c:pt idx="728">
                  <c:v>828</c:v>
                </c:pt>
                <c:pt idx="729">
                  <c:v>829</c:v>
                </c:pt>
                <c:pt idx="730">
                  <c:v>830</c:v>
                </c:pt>
                <c:pt idx="731">
                  <c:v>831</c:v>
                </c:pt>
                <c:pt idx="732">
                  <c:v>832</c:v>
                </c:pt>
                <c:pt idx="733">
                  <c:v>833</c:v>
                </c:pt>
                <c:pt idx="734">
                  <c:v>834</c:v>
                </c:pt>
                <c:pt idx="735">
                  <c:v>835</c:v>
                </c:pt>
                <c:pt idx="736">
                  <c:v>836</c:v>
                </c:pt>
                <c:pt idx="737">
                  <c:v>837</c:v>
                </c:pt>
                <c:pt idx="738">
                  <c:v>838</c:v>
                </c:pt>
                <c:pt idx="739">
                  <c:v>839</c:v>
                </c:pt>
                <c:pt idx="740">
                  <c:v>840</c:v>
                </c:pt>
                <c:pt idx="741">
                  <c:v>841</c:v>
                </c:pt>
                <c:pt idx="742">
                  <c:v>842</c:v>
                </c:pt>
                <c:pt idx="743">
                  <c:v>843</c:v>
                </c:pt>
                <c:pt idx="744">
                  <c:v>844</c:v>
                </c:pt>
                <c:pt idx="745">
                  <c:v>845</c:v>
                </c:pt>
                <c:pt idx="746">
                  <c:v>846</c:v>
                </c:pt>
                <c:pt idx="747">
                  <c:v>847</c:v>
                </c:pt>
                <c:pt idx="748">
                  <c:v>848</c:v>
                </c:pt>
                <c:pt idx="749">
                  <c:v>849</c:v>
                </c:pt>
                <c:pt idx="750">
                  <c:v>850</c:v>
                </c:pt>
                <c:pt idx="751">
                  <c:v>851</c:v>
                </c:pt>
                <c:pt idx="752">
                  <c:v>852</c:v>
                </c:pt>
                <c:pt idx="753">
                  <c:v>853</c:v>
                </c:pt>
                <c:pt idx="754">
                  <c:v>854</c:v>
                </c:pt>
                <c:pt idx="755">
                  <c:v>855</c:v>
                </c:pt>
                <c:pt idx="756">
                  <c:v>856</c:v>
                </c:pt>
                <c:pt idx="757">
                  <c:v>857</c:v>
                </c:pt>
                <c:pt idx="758">
                  <c:v>858</c:v>
                </c:pt>
                <c:pt idx="759">
                  <c:v>859</c:v>
                </c:pt>
                <c:pt idx="760">
                  <c:v>860</c:v>
                </c:pt>
                <c:pt idx="761">
                  <c:v>861</c:v>
                </c:pt>
                <c:pt idx="762">
                  <c:v>862</c:v>
                </c:pt>
                <c:pt idx="763">
                  <c:v>863</c:v>
                </c:pt>
                <c:pt idx="764">
                  <c:v>864</c:v>
                </c:pt>
                <c:pt idx="765">
                  <c:v>865</c:v>
                </c:pt>
                <c:pt idx="766">
                  <c:v>866</c:v>
                </c:pt>
                <c:pt idx="767">
                  <c:v>867</c:v>
                </c:pt>
                <c:pt idx="768">
                  <c:v>868</c:v>
                </c:pt>
                <c:pt idx="769">
                  <c:v>869</c:v>
                </c:pt>
                <c:pt idx="770">
                  <c:v>870</c:v>
                </c:pt>
                <c:pt idx="771">
                  <c:v>871</c:v>
                </c:pt>
                <c:pt idx="772">
                  <c:v>872</c:v>
                </c:pt>
                <c:pt idx="773">
                  <c:v>873</c:v>
                </c:pt>
                <c:pt idx="774">
                  <c:v>874</c:v>
                </c:pt>
                <c:pt idx="775">
                  <c:v>875</c:v>
                </c:pt>
                <c:pt idx="776">
                  <c:v>876</c:v>
                </c:pt>
                <c:pt idx="777">
                  <c:v>877</c:v>
                </c:pt>
                <c:pt idx="778">
                  <c:v>878</c:v>
                </c:pt>
                <c:pt idx="779">
                  <c:v>879</c:v>
                </c:pt>
                <c:pt idx="780">
                  <c:v>880</c:v>
                </c:pt>
                <c:pt idx="781">
                  <c:v>881</c:v>
                </c:pt>
                <c:pt idx="782">
                  <c:v>882</c:v>
                </c:pt>
                <c:pt idx="783">
                  <c:v>883</c:v>
                </c:pt>
                <c:pt idx="784">
                  <c:v>884</c:v>
                </c:pt>
                <c:pt idx="785">
                  <c:v>885</c:v>
                </c:pt>
                <c:pt idx="786">
                  <c:v>886</c:v>
                </c:pt>
                <c:pt idx="787">
                  <c:v>887</c:v>
                </c:pt>
                <c:pt idx="788">
                  <c:v>888</c:v>
                </c:pt>
                <c:pt idx="789">
                  <c:v>889</c:v>
                </c:pt>
                <c:pt idx="790">
                  <c:v>890</c:v>
                </c:pt>
                <c:pt idx="791">
                  <c:v>891</c:v>
                </c:pt>
                <c:pt idx="792">
                  <c:v>892</c:v>
                </c:pt>
                <c:pt idx="793">
                  <c:v>893</c:v>
                </c:pt>
                <c:pt idx="794">
                  <c:v>894</c:v>
                </c:pt>
                <c:pt idx="795">
                  <c:v>895</c:v>
                </c:pt>
                <c:pt idx="796">
                  <c:v>896</c:v>
                </c:pt>
                <c:pt idx="797">
                  <c:v>897</c:v>
                </c:pt>
                <c:pt idx="798">
                  <c:v>898</c:v>
                </c:pt>
                <c:pt idx="799">
                  <c:v>899</c:v>
                </c:pt>
                <c:pt idx="800">
                  <c:v>900</c:v>
                </c:pt>
                <c:pt idx="801">
                  <c:v>901</c:v>
                </c:pt>
                <c:pt idx="802">
                  <c:v>902</c:v>
                </c:pt>
                <c:pt idx="803">
                  <c:v>903</c:v>
                </c:pt>
                <c:pt idx="804">
                  <c:v>904</c:v>
                </c:pt>
                <c:pt idx="805">
                  <c:v>905</c:v>
                </c:pt>
                <c:pt idx="806">
                  <c:v>906</c:v>
                </c:pt>
                <c:pt idx="807">
                  <c:v>907</c:v>
                </c:pt>
                <c:pt idx="808">
                  <c:v>908</c:v>
                </c:pt>
                <c:pt idx="809">
                  <c:v>909</c:v>
                </c:pt>
                <c:pt idx="810">
                  <c:v>910</c:v>
                </c:pt>
                <c:pt idx="811">
                  <c:v>911</c:v>
                </c:pt>
                <c:pt idx="812">
                  <c:v>912</c:v>
                </c:pt>
                <c:pt idx="813">
                  <c:v>913</c:v>
                </c:pt>
                <c:pt idx="814">
                  <c:v>914</c:v>
                </c:pt>
                <c:pt idx="815">
                  <c:v>915</c:v>
                </c:pt>
                <c:pt idx="816">
                  <c:v>916</c:v>
                </c:pt>
                <c:pt idx="817">
                  <c:v>917</c:v>
                </c:pt>
                <c:pt idx="818">
                  <c:v>918</c:v>
                </c:pt>
                <c:pt idx="819">
                  <c:v>919</c:v>
                </c:pt>
                <c:pt idx="820">
                  <c:v>920</c:v>
                </c:pt>
                <c:pt idx="821">
                  <c:v>921</c:v>
                </c:pt>
                <c:pt idx="822">
                  <c:v>922</c:v>
                </c:pt>
                <c:pt idx="823">
                  <c:v>923</c:v>
                </c:pt>
                <c:pt idx="824">
                  <c:v>924</c:v>
                </c:pt>
                <c:pt idx="825">
                  <c:v>925</c:v>
                </c:pt>
                <c:pt idx="826">
                  <c:v>926</c:v>
                </c:pt>
                <c:pt idx="827">
                  <c:v>927</c:v>
                </c:pt>
                <c:pt idx="828">
                  <c:v>928</c:v>
                </c:pt>
                <c:pt idx="829">
                  <c:v>929</c:v>
                </c:pt>
                <c:pt idx="830">
                  <c:v>930</c:v>
                </c:pt>
                <c:pt idx="831">
                  <c:v>931</c:v>
                </c:pt>
                <c:pt idx="832">
                  <c:v>932</c:v>
                </c:pt>
                <c:pt idx="833">
                  <c:v>933</c:v>
                </c:pt>
                <c:pt idx="834">
                  <c:v>934</c:v>
                </c:pt>
                <c:pt idx="835">
                  <c:v>935</c:v>
                </c:pt>
                <c:pt idx="836">
                  <c:v>936</c:v>
                </c:pt>
                <c:pt idx="837">
                  <c:v>937</c:v>
                </c:pt>
                <c:pt idx="838">
                  <c:v>938</c:v>
                </c:pt>
                <c:pt idx="839">
                  <c:v>939</c:v>
                </c:pt>
                <c:pt idx="840">
                  <c:v>940</c:v>
                </c:pt>
                <c:pt idx="841">
                  <c:v>941</c:v>
                </c:pt>
                <c:pt idx="842">
                  <c:v>942</c:v>
                </c:pt>
                <c:pt idx="843">
                  <c:v>943</c:v>
                </c:pt>
                <c:pt idx="844">
                  <c:v>944</c:v>
                </c:pt>
                <c:pt idx="845">
                  <c:v>945</c:v>
                </c:pt>
                <c:pt idx="846">
                  <c:v>946</c:v>
                </c:pt>
                <c:pt idx="847">
                  <c:v>947</c:v>
                </c:pt>
                <c:pt idx="848">
                  <c:v>948</c:v>
                </c:pt>
                <c:pt idx="849">
                  <c:v>949</c:v>
                </c:pt>
                <c:pt idx="850">
                  <c:v>950</c:v>
                </c:pt>
                <c:pt idx="851">
                  <c:v>951</c:v>
                </c:pt>
                <c:pt idx="852">
                  <c:v>952</c:v>
                </c:pt>
                <c:pt idx="853">
                  <c:v>953</c:v>
                </c:pt>
                <c:pt idx="854">
                  <c:v>954</c:v>
                </c:pt>
                <c:pt idx="855">
                  <c:v>955</c:v>
                </c:pt>
                <c:pt idx="856">
                  <c:v>956</c:v>
                </c:pt>
                <c:pt idx="857">
                  <c:v>957</c:v>
                </c:pt>
                <c:pt idx="858">
                  <c:v>958</c:v>
                </c:pt>
                <c:pt idx="859">
                  <c:v>959</c:v>
                </c:pt>
                <c:pt idx="860">
                  <c:v>960</c:v>
                </c:pt>
                <c:pt idx="861">
                  <c:v>961</c:v>
                </c:pt>
                <c:pt idx="862">
                  <c:v>962</c:v>
                </c:pt>
                <c:pt idx="863">
                  <c:v>963</c:v>
                </c:pt>
                <c:pt idx="864">
                  <c:v>964</c:v>
                </c:pt>
                <c:pt idx="865">
                  <c:v>965</c:v>
                </c:pt>
                <c:pt idx="866">
                  <c:v>966</c:v>
                </c:pt>
                <c:pt idx="867">
                  <c:v>967</c:v>
                </c:pt>
                <c:pt idx="868">
                  <c:v>968</c:v>
                </c:pt>
                <c:pt idx="869">
                  <c:v>969</c:v>
                </c:pt>
                <c:pt idx="870">
                  <c:v>970</c:v>
                </c:pt>
                <c:pt idx="871">
                  <c:v>971</c:v>
                </c:pt>
                <c:pt idx="872">
                  <c:v>972</c:v>
                </c:pt>
                <c:pt idx="873">
                  <c:v>973</c:v>
                </c:pt>
                <c:pt idx="874">
                  <c:v>974</c:v>
                </c:pt>
                <c:pt idx="875">
                  <c:v>975</c:v>
                </c:pt>
                <c:pt idx="876">
                  <c:v>976</c:v>
                </c:pt>
                <c:pt idx="877">
                  <c:v>977</c:v>
                </c:pt>
                <c:pt idx="878">
                  <c:v>978</c:v>
                </c:pt>
                <c:pt idx="879">
                  <c:v>979</c:v>
                </c:pt>
                <c:pt idx="880">
                  <c:v>980</c:v>
                </c:pt>
                <c:pt idx="881">
                  <c:v>981</c:v>
                </c:pt>
                <c:pt idx="882">
                  <c:v>982</c:v>
                </c:pt>
                <c:pt idx="883">
                  <c:v>983</c:v>
                </c:pt>
                <c:pt idx="884">
                  <c:v>984</c:v>
                </c:pt>
                <c:pt idx="885">
                  <c:v>985</c:v>
                </c:pt>
                <c:pt idx="886">
                  <c:v>986</c:v>
                </c:pt>
                <c:pt idx="887">
                  <c:v>987</c:v>
                </c:pt>
                <c:pt idx="888">
                  <c:v>988</c:v>
                </c:pt>
                <c:pt idx="889">
                  <c:v>989</c:v>
                </c:pt>
                <c:pt idx="890">
                  <c:v>990</c:v>
                </c:pt>
                <c:pt idx="891">
                  <c:v>991</c:v>
                </c:pt>
                <c:pt idx="892">
                  <c:v>992</c:v>
                </c:pt>
                <c:pt idx="893">
                  <c:v>993</c:v>
                </c:pt>
                <c:pt idx="894">
                  <c:v>994</c:v>
                </c:pt>
                <c:pt idx="895">
                  <c:v>995</c:v>
                </c:pt>
                <c:pt idx="896">
                  <c:v>996</c:v>
                </c:pt>
                <c:pt idx="897">
                  <c:v>997</c:v>
                </c:pt>
                <c:pt idx="898">
                  <c:v>998</c:v>
                </c:pt>
                <c:pt idx="899">
                  <c:v>999</c:v>
                </c:pt>
                <c:pt idx="900">
                  <c:v>1000</c:v>
                </c:pt>
                <c:pt idx="901">
                  <c:v>1001</c:v>
                </c:pt>
                <c:pt idx="902">
                  <c:v>1002</c:v>
                </c:pt>
                <c:pt idx="903">
                  <c:v>1003</c:v>
                </c:pt>
                <c:pt idx="904">
                  <c:v>1004</c:v>
                </c:pt>
                <c:pt idx="905">
                  <c:v>1005</c:v>
                </c:pt>
                <c:pt idx="906">
                  <c:v>1006</c:v>
                </c:pt>
                <c:pt idx="907">
                  <c:v>1007</c:v>
                </c:pt>
                <c:pt idx="908">
                  <c:v>1008</c:v>
                </c:pt>
                <c:pt idx="909">
                  <c:v>1009</c:v>
                </c:pt>
                <c:pt idx="910">
                  <c:v>1010</c:v>
                </c:pt>
                <c:pt idx="911">
                  <c:v>1011</c:v>
                </c:pt>
                <c:pt idx="912">
                  <c:v>1012</c:v>
                </c:pt>
                <c:pt idx="913">
                  <c:v>1013</c:v>
                </c:pt>
                <c:pt idx="914">
                  <c:v>1014</c:v>
                </c:pt>
                <c:pt idx="915">
                  <c:v>1015</c:v>
                </c:pt>
                <c:pt idx="916">
                  <c:v>1016</c:v>
                </c:pt>
                <c:pt idx="917">
                  <c:v>1017</c:v>
                </c:pt>
                <c:pt idx="918">
                  <c:v>1018</c:v>
                </c:pt>
                <c:pt idx="919">
                  <c:v>1019</c:v>
                </c:pt>
                <c:pt idx="920">
                  <c:v>1020</c:v>
                </c:pt>
                <c:pt idx="921">
                  <c:v>1021</c:v>
                </c:pt>
                <c:pt idx="922">
                  <c:v>1022</c:v>
                </c:pt>
                <c:pt idx="923">
                  <c:v>1023</c:v>
                </c:pt>
                <c:pt idx="924">
                  <c:v>1024</c:v>
                </c:pt>
                <c:pt idx="925">
                  <c:v>1025</c:v>
                </c:pt>
                <c:pt idx="926">
                  <c:v>1026</c:v>
                </c:pt>
                <c:pt idx="927">
                  <c:v>1027</c:v>
                </c:pt>
                <c:pt idx="928">
                  <c:v>1028</c:v>
                </c:pt>
                <c:pt idx="929">
                  <c:v>1029</c:v>
                </c:pt>
                <c:pt idx="930">
                  <c:v>1030</c:v>
                </c:pt>
                <c:pt idx="931">
                  <c:v>1031</c:v>
                </c:pt>
                <c:pt idx="932">
                  <c:v>1032</c:v>
                </c:pt>
                <c:pt idx="933">
                  <c:v>1033</c:v>
                </c:pt>
                <c:pt idx="934">
                  <c:v>1034</c:v>
                </c:pt>
                <c:pt idx="935">
                  <c:v>1035</c:v>
                </c:pt>
                <c:pt idx="936">
                  <c:v>1036</c:v>
                </c:pt>
                <c:pt idx="937">
                  <c:v>1037</c:v>
                </c:pt>
                <c:pt idx="938">
                  <c:v>1038</c:v>
                </c:pt>
                <c:pt idx="939">
                  <c:v>1039</c:v>
                </c:pt>
                <c:pt idx="940">
                  <c:v>1040</c:v>
                </c:pt>
                <c:pt idx="941">
                  <c:v>1041</c:v>
                </c:pt>
                <c:pt idx="942">
                  <c:v>1042</c:v>
                </c:pt>
                <c:pt idx="943">
                  <c:v>1043</c:v>
                </c:pt>
                <c:pt idx="944">
                  <c:v>1044</c:v>
                </c:pt>
                <c:pt idx="945">
                  <c:v>1045</c:v>
                </c:pt>
                <c:pt idx="946">
                  <c:v>1046</c:v>
                </c:pt>
                <c:pt idx="947">
                  <c:v>1047</c:v>
                </c:pt>
                <c:pt idx="948">
                  <c:v>1048</c:v>
                </c:pt>
                <c:pt idx="949">
                  <c:v>1049</c:v>
                </c:pt>
                <c:pt idx="950">
                  <c:v>1050</c:v>
                </c:pt>
                <c:pt idx="951">
                  <c:v>1051</c:v>
                </c:pt>
                <c:pt idx="952">
                  <c:v>1052</c:v>
                </c:pt>
                <c:pt idx="953">
                  <c:v>1053</c:v>
                </c:pt>
                <c:pt idx="954">
                  <c:v>1054</c:v>
                </c:pt>
                <c:pt idx="955">
                  <c:v>1055</c:v>
                </c:pt>
                <c:pt idx="956">
                  <c:v>1056</c:v>
                </c:pt>
                <c:pt idx="957">
                  <c:v>1057</c:v>
                </c:pt>
                <c:pt idx="958">
                  <c:v>1058</c:v>
                </c:pt>
                <c:pt idx="959">
                  <c:v>1059</c:v>
                </c:pt>
                <c:pt idx="960">
                  <c:v>1060</c:v>
                </c:pt>
                <c:pt idx="961">
                  <c:v>1061</c:v>
                </c:pt>
                <c:pt idx="962">
                  <c:v>1062</c:v>
                </c:pt>
                <c:pt idx="963">
                  <c:v>1063</c:v>
                </c:pt>
                <c:pt idx="964">
                  <c:v>1064</c:v>
                </c:pt>
                <c:pt idx="965">
                  <c:v>1065</c:v>
                </c:pt>
                <c:pt idx="966">
                  <c:v>1066</c:v>
                </c:pt>
                <c:pt idx="967">
                  <c:v>1067</c:v>
                </c:pt>
                <c:pt idx="968">
                  <c:v>1068</c:v>
                </c:pt>
                <c:pt idx="969">
                  <c:v>1069</c:v>
                </c:pt>
                <c:pt idx="970">
                  <c:v>1070</c:v>
                </c:pt>
                <c:pt idx="971">
                  <c:v>1071</c:v>
                </c:pt>
                <c:pt idx="972">
                  <c:v>1072</c:v>
                </c:pt>
                <c:pt idx="973">
                  <c:v>1073</c:v>
                </c:pt>
                <c:pt idx="974">
                  <c:v>1074</c:v>
                </c:pt>
                <c:pt idx="975">
                  <c:v>1075</c:v>
                </c:pt>
                <c:pt idx="976">
                  <c:v>1076</c:v>
                </c:pt>
                <c:pt idx="977">
                  <c:v>1077</c:v>
                </c:pt>
                <c:pt idx="978">
                  <c:v>1078</c:v>
                </c:pt>
                <c:pt idx="979">
                  <c:v>1079</c:v>
                </c:pt>
                <c:pt idx="980">
                  <c:v>1080</c:v>
                </c:pt>
                <c:pt idx="981">
                  <c:v>1081</c:v>
                </c:pt>
                <c:pt idx="982">
                  <c:v>1082</c:v>
                </c:pt>
                <c:pt idx="983">
                  <c:v>1083</c:v>
                </c:pt>
                <c:pt idx="984">
                  <c:v>1084</c:v>
                </c:pt>
                <c:pt idx="985">
                  <c:v>1085</c:v>
                </c:pt>
                <c:pt idx="986">
                  <c:v>1086</c:v>
                </c:pt>
                <c:pt idx="987">
                  <c:v>1087</c:v>
                </c:pt>
                <c:pt idx="988">
                  <c:v>1088</c:v>
                </c:pt>
                <c:pt idx="989">
                  <c:v>1089</c:v>
                </c:pt>
                <c:pt idx="990">
                  <c:v>1090</c:v>
                </c:pt>
                <c:pt idx="991">
                  <c:v>1091</c:v>
                </c:pt>
                <c:pt idx="992">
                  <c:v>1092</c:v>
                </c:pt>
                <c:pt idx="993">
                  <c:v>1093</c:v>
                </c:pt>
                <c:pt idx="994">
                  <c:v>1094</c:v>
                </c:pt>
                <c:pt idx="995">
                  <c:v>1095</c:v>
                </c:pt>
                <c:pt idx="996">
                  <c:v>1096</c:v>
                </c:pt>
                <c:pt idx="997">
                  <c:v>1097</c:v>
                </c:pt>
                <c:pt idx="998">
                  <c:v>1098</c:v>
                </c:pt>
                <c:pt idx="999">
                  <c:v>1099</c:v>
                </c:pt>
                <c:pt idx="1000">
                  <c:v>1100</c:v>
                </c:pt>
                <c:pt idx="1001">
                  <c:v>1101</c:v>
                </c:pt>
                <c:pt idx="1002">
                  <c:v>1102</c:v>
                </c:pt>
                <c:pt idx="1003">
                  <c:v>1103</c:v>
                </c:pt>
                <c:pt idx="1004">
                  <c:v>1104</c:v>
                </c:pt>
                <c:pt idx="1005">
                  <c:v>1105</c:v>
                </c:pt>
                <c:pt idx="1006">
                  <c:v>1106</c:v>
                </c:pt>
                <c:pt idx="1007">
                  <c:v>1107</c:v>
                </c:pt>
                <c:pt idx="1008">
                  <c:v>1108</c:v>
                </c:pt>
                <c:pt idx="1009">
                  <c:v>1109</c:v>
                </c:pt>
                <c:pt idx="1010">
                  <c:v>1110</c:v>
                </c:pt>
                <c:pt idx="1011">
                  <c:v>1111</c:v>
                </c:pt>
                <c:pt idx="1012">
                  <c:v>1112</c:v>
                </c:pt>
                <c:pt idx="1013">
                  <c:v>1113</c:v>
                </c:pt>
                <c:pt idx="1014">
                  <c:v>1114</c:v>
                </c:pt>
                <c:pt idx="1015">
                  <c:v>1115</c:v>
                </c:pt>
                <c:pt idx="1016">
                  <c:v>1116</c:v>
                </c:pt>
                <c:pt idx="1017">
                  <c:v>1117</c:v>
                </c:pt>
                <c:pt idx="1018">
                  <c:v>1118</c:v>
                </c:pt>
                <c:pt idx="1019">
                  <c:v>1119</c:v>
                </c:pt>
                <c:pt idx="1020">
                  <c:v>1120</c:v>
                </c:pt>
                <c:pt idx="1021">
                  <c:v>1121</c:v>
                </c:pt>
                <c:pt idx="1022">
                  <c:v>1122</c:v>
                </c:pt>
                <c:pt idx="1023">
                  <c:v>1123</c:v>
                </c:pt>
                <c:pt idx="1024">
                  <c:v>1124</c:v>
                </c:pt>
                <c:pt idx="1025">
                  <c:v>1125</c:v>
                </c:pt>
                <c:pt idx="1026">
                  <c:v>1126</c:v>
                </c:pt>
                <c:pt idx="1027">
                  <c:v>1127</c:v>
                </c:pt>
                <c:pt idx="1028">
                  <c:v>1128</c:v>
                </c:pt>
                <c:pt idx="1029">
                  <c:v>1129</c:v>
                </c:pt>
                <c:pt idx="1030">
                  <c:v>1130</c:v>
                </c:pt>
                <c:pt idx="1031">
                  <c:v>1131</c:v>
                </c:pt>
                <c:pt idx="1032">
                  <c:v>1132</c:v>
                </c:pt>
                <c:pt idx="1033">
                  <c:v>1133</c:v>
                </c:pt>
                <c:pt idx="1034">
                  <c:v>1134</c:v>
                </c:pt>
                <c:pt idx="1035">
                  <c:v>1135</c:v>
                </c:pt>
                <c:pt idx="1036">
                  <c:v>1136</c:v>
                </c:pt>
                <c:pt idx="1037">
                  <c:v>1137</c:v>
                </c:pt>
                <c:pt idx="1038">
                  <c:v>1138</c:v>
                </c:pt>
                <c:pt idx="1039">
                  <c:v>1139</c:v>
                </c:pt>
                <c:pt idx="1040">
                  <c:v>1140</c:v>
                </c:pt>
                <c:pt idx="1041">
                  <c:v>1141</c:v>
                </c:pt>
                <c:pt idx="1042">
                  <c:v>1142</c:v>
                </c:pt>
                <c:pt idx="1043">
                  <c:v>1143</c:v>
                </c:pt>
                <c:pt idx="1044">
                  <c:v>1144</c:v>
                </c:pt>
                <c:pt idx="1045">
                  <c:v>1145</c:v>
                </c:pt>
                <c:pt idx="1046">
                  <c:v>1146</c:v>
                </c:pt>
                <c:pt idx="1047">
                  <c:v>1147</c:v>
                </c:pt>
                <c:pt idx="1048">
                  <c:v>1148</c:v>
                </c:pt>
                <c:pt idx="1049">
                  <c:v>1149</c:v>
                </c:pt>
                <c:pt idx="1050">
                  <c:v>1150</c:v>
                </c:pt>
                <c:pt idx="1051">
                  <c:v>1151</c:v>
                </c:pt>
                <c:pt idx="1052">
                  <c:v>1152</c:v>
                </c:pt>
                <c:pt idx="1053">
                  <c:v>1153</c:v>
                </c:pt>
                <c:pt idx="1054">
                  <c:v>1154</c:v>
                </c:pt>
                <c:pt idx="1055">
                  <c:v>1155</c:v>
                </c:pt>
                <c:pt idx="1056">
                  <c:v>1156</c:v>
                </c:pt>
                <c:pt idx="1057">
                  <c:v>1157</c:v>
                </c:pt>
                <c:pt idx="1058">
                  <c:v>1158</c:v>
                </c:pt>
                <c:pt idx="1059">
                  <c:v>1159</c:v>
                </c:pt>
                <c:pt idx="1060">
                  <c:v>1160</c:v>
                </c:pt>
                <c:pt idx="1061">
                  <c:v>1161</c:v>
                </c:pt>
                <c:pt idx="1062">
                  <c:v>1162</c:v>
                </c:pt>
                <c:pt idx="1063">
                  <c:v>1163</c:v>
                </c:pt>
                <c:pt idx="1064">
                  <c:v>1164</c:v>
                </c:pt>
                <c:pt idx="1065">
                  <c:v>1165</c:v>
                </c:pt>
                <c:pt idx="1066">
                  <c:v>1166</c:v>
                </c:pt>
                <c:pt idx="1067">
                  <c:v>1167</c:v>
                </c:pt>
                <c:pt idx="1068">
                  <c:v>1168</c:v>
                </c:pt>
                <c:pt idx="1069">
                  <c:v>1169</c:v>
                </c:pt>
                <c:pt idx="1070">
                  <c:v>1170</c:v>
                </c:pt>
                <c:pt idx="1071">
                  <c:v>1171</c:v>
                </c:pt>
                <c:pt idx="1072">
                  <c:v>1172</c:v>
                </c:pt>
                <c:pt idx="1073">
                  <c:v>1173</c:v>
                </c:pt>
                <c:pt idx="1074">
                  <c:v>1174</c:v>
                </c:pt>
                <c:pt idx="1075">
                  <c:v>1175</c:v>
                </c:pt>
                <c:pt idx="1076">
                  <c:v>1176</c:v>
                </c:pt>
                <c:pt idx="1077">
                  <c:v>1177</c:v>
                </c:pt>
                <c:pt idx="1078">
                  <c:v>1178</c:v>
                </c:pt>
                <c:pt idx="1079">
                  <c:v>1179</c:v>
                </c:pt>
                <c:pt idx="1080">
                  <c:v>1180</c:v>
                </c:pt>
                <c:pt idx="1081">
                  <c:v>1181</c:v>
                </c:pt>
                <c:pt idx="1082">
                  <c:v>1182</c:v>
                </c:pt>
                <c:pt idx="1083">
                  <c:v>1183</c:v>
                </c:pt>
                <c:pt idx="1084">
                  <c:v>1184</c:v>
                </c:pt>
                <c:pt idx="1085">
                  <c:v>1185</c:v>
                </c:pt>
                <c:pt idx="1086">
                  <c:v>1186</c:v>
                </c:pt>
                <c:pt idx="1087">
                  <c:v>1187</c:v>
                </c:pt>
                <c:pt idx="1088">
                  <c:v>1188</c:v>
                </c:pt>
                <c:pt idx="1089">
                  <c:v>1189</c:v>
                </c:pt>
                <c:pt idx="1090">
                  <c:v>1190</c:v>
                </c:pt>
                <c:pt idx="1091">
                  <c:v>1191</c:v>
                </c:pt>
                <c:pt idx="1092">
                  <c:v>1192</c:v>
                </c:pt>
                <c:pt idx="1093">
                  <c:v>1193</c:v>
                </c:pt>
                <c:pt idx="1094">
                  <c:v>1194</c:v>
                </c:pt>
                <c:pt idx="1095">
                  <c:v>1195</c:v>
                </c:pt>
                <c:pt idx="1096">
                  <c:v>1196</c:v>
                </c:pt>
                <c:pt idx="1097">
                  <c:v>1197</c:v>
                </c:pt>
                <c:pt idx="1098">
                  <c:v>1198</c:v>
                </c:pt>
                <c:pt idx="1099">
                  <c:v>1199</c:v>
                </c:pt>
                <c:pt idx="1100">
                  <c:v>1200</c:v>
                </c:pt>
                <c:pt idx="1101">
                  <c:v>1201</c:v>
                </c:pt>
                <c:pt idx="1102">
                  <c:v>1202</c:v>
                </c:pt>
                <c:pt idx="1103">
                  <c:v>1203</c:v>
                </c:pt>
                <c:pt idx="1104">
                  <c:v>1204</c:v>
                </c:pt>
                <c:pt idx="1105">
                  <c:v>1205</c:v>
                </c:pt>
                <c:pt idx="1106">
                  <c:v>1206</c:v>
                </c:pt>
                <c:pt idx="1107">
                  <c:v>1207</c:v>
                </c:pt>
                <c:pt idx="1108">
                  <c:v>1208</c:v>
                </c:pt>
                <c:pt idx="1109">
                  <c:v>1209</c:v>
                </c:pt>
                <c:pt idx="1110">
                  <c:v>1210</c:v>
                </c:pt>
                <c:pt idx="1111">
                  <c:v>1211</c:v>
                </c:pt>
                <c:pt idx="1112">
                  <c:v>1212</c:v>
                </c:pt>
                <c:pt idx="1113">
                  <c:v>1213</c:v>
                </c:pt>
                <c:pt idx="1114">
                  <c:v>1214</c:v>
                </c:pt>
                <c:pt idx="1115">
                  <c:v>1215</c:v>
                </c:pt>
                <c:pt idx="1116">
                  <c:v>1216</c:v>
                </c:pt>
                <c:pt idx="1117">
                  <c:v>1217</c:v>
                </c:pt>
                <c:pt idx="1118">
                  <c:v>1218</c:v>
                </c:pt>
                <c:pt idx="1119">
                  <c:v>1219</c:v>
                </c:pt>
                <c:pt idx="1120">
                  <c:v>1220</c:v>
                </c:pt>
                <c:pt idx="1121">
                  <c:v>1221</c:v>
                </c:pt>
                <c:pt idx="1122">
                  <c:v>1222</c:v>
                </c:pt>
                <c:pt idx="1123">
                  <c:v>1223</c:v>
                </c:pt>
                <c:pt idx="1124">
                  <c:v>1224</c:v>
                </c:pt>
                <c:pt idx="1125">
                  <c:v>1225</c:v>
                </c:pt>
                <c:pt idx="1126">
                  <c:v>1226</c:v>
                </c:pt>
                <c:pt idx="1127">
                  <c:v>1227</c:v>
                </c:pt>
                <c:pt idx="1128">
                  <c:v>1228</c:v>
                </c:pt>
                <c:pt idx="1129">
                  <c:v>1229</c:v>
                </c:pt>
                <c:pt idx="1130">
                  <c:v>1230</c:v>
                </c:pt>
                <c:pt idx="1131">
                  <c:v>1231</c:v>
                </c:pt>
                <c:pt idx="1132">
                  <c:v>1232</c:v>
                </c:pt>
                <c:pt idx="1133">
                  <c:v>1233</c:v>
                </c:pt>
                <c:pt idx="1134">
                  <c:v>1234</c:v>
                </c:pt>
                <c:pt idx="1135">
                  <c:v>1235</c:v>
                </c:pt>
                <c:pt idx="1136">
                  <c:v>1236</c:v>
                </c:pt>
                <c:pt idx="1137">
                  <c:v>1237</c:v>
                </c:pt>
                <c:pt idx="1138">
                  <c:v>1238</c:v>
                </c:pt>
                <c:pt idx="1139">
                  <c:v>1239</c:v>
                </c:pt>
                <c:pt idx="1140">
                  <c:v>1240</c:v>
                </c:pt>
                <c:pt idx="1141">
                  <c:v>1241</c:v>
                </c:pt>
                <c:pt idx="1142">
                  <c:v>1242</c:v>
                </c:pt>
                <c:pt idx="1143">
                  <c:v>1243</c:v>
                </c:pt>
                <c:pt idx="1144">
                  <c:v>1244</c:v>
                </c:pt>
                <c:pt idx="1145">
                  <c:v>1245</c:v>
                </c:pt>
                <c:pt idx="1146">
                  <c:v>1246</c:v>
                </c:pt>
                <c:pt idx="1147">
                  <c:v>1247</c:v>
                </c:pt>
                <c:pt idx="1148">
                  <c:v>1248</c:v>
                </c:pt>
                <c:pt idx="1149">
                  <c:v>1249</c:v>
                </c:pt>
                <c:pt idx="1150">
                  <c:v>1250</c:v>
                </c:pt>
                <c:pt idx="1151">
                  <c:v>1251</c:v>
                </c:pt>
                <c:pt idx="1152">
                  <c:v>1252</c:v>
                </c:pt>
                <c:pt idx="1153">
                  <c:v>1253</c:v>
                </c:pt>
                <c:pt idx="1154">
                  <c:v>1254</c:v>
                </c:pt>
                <c:pt idx="1155">
                  <c:v>1255</c:v>
                </c:pt>
                <c:pt idx="1156">
                  <c:v>1256</c:v>
                </c:pt>
                <c:pt idx="1157">
                  <c:v>1257</c:v>
                </c:pt>
                <c:pt idx="1158">
                  <c:v>1258</c:v>
                </c:pt>
                <c:pt idx="1159">
                  <c:v>1259</c:v>
                </c:pt>
                <c:pt idx="1160">
                  <c:v>1260</c:v>
                </c:pt>
                <c:pt idx="1161">
                  <c:v>1261</c:v>
                </c:pt>
                <c:pt idx="1162">
                  <c:v>1262</c:v>
                </c:pt>
                <c:pt idx="1163">
                  <c:v>1263</c:v>
                </c:pt>
                <c:pt idx="1164">
                  <c:v>1264</c:v>
                </c:pt>
                <c:pt idx="1165">
                  <c:v>1265</c:v>
                </c:pt>
                <c:pt idx="1166">
                  <c:v>1266</c:v>
                </c:pt>
                <c:pt idx="1167">
                  <c:v>1267</c:v>
                </c:pt>
                <c:pt idx="1168">
                  <c:v>1268</c:v>
                </c:pt>
                <c:pt idx="1169">
                  <c:v>1269</c:v>
                </c:pt>
                <c:pt idx="1170">
                  <c:v>1270</c:v>
                </c:pt>
                <c:pt idx="1171">
                  <c:v>1271</c:v>
                </c:pt>
                <c:pt idx="1172">
                  <c:v>1272</c:v>
                </c:pt>
                <c:pt idx="1173">
                  <c:v>1273</c:v>
                </c:pt>
                <c:pt idx="1174">
                  <c:v>1274</c:v>
                </c:pt>
                <c:pt idx="1175">
                  <c:v>1275</c:v>
                </c:pt>
                <c:pt idx="1176">
                  <c:v>1276</c:v>
                </c:pt>
                <c:pt idx="1177">
                  <c:v>1277</c:v>
                </c:pt>
                <c:pt idx="1178">
                  <c:v>1278</c:v>
                </c:pt>
                <c:pt idx="1179">
                  <c:v>1279</c:v>
                </c:pt>
                <c:pt idx="1180">
                  <c:v>1280</c:v>
                </c:pt>
                <c:pt idx="1181">
                  <c:v>1281</c:v>
                </c:pt>
                <c:pt idx="1182">
                  <c:v>1282</c:v>
                </c:pt>
                <c:pt idx="1183">
                  <c:v>1283</c:v>
                </c:pt>
                <c:pt idx="1184">
                  <c:v>1284</c:v>
                </c:pt>
                <c:pt idx="1185">
                  <c:v>1285</c:v>
                </c:pt>
                <c:pt idx="1186">
                  <c:v>1286</c:v>
                </c:pt>
                <c:pt idx="1187">
                  <c:v>1287</c:v>
                </c:pt>
                <c:pt idx="1188">
                  <c:v>1288</c:v>
                </c:pt>
                <c:pt idx="1189">
                  <c:v>1289</c:v>
                </c:pt>
                <c:pt idx="1190">
                  <c:v>1290</c:v>
                </c:pt>
                <c:pt idx="1191">
                  <c:v>1291</c:v>
                </c:pt>
                <c:pt idx="1192">
                  <c:v>1292</c:v>
                </c:pt>
                <c:pt idx="1193">
                  <c:v>1293</c:v>
                </c:pt>
                <c:pt idx="1194">
                  <c:v>1294</c:v>
                </c:pt>
                <c:pt idx="1195">
                  <c:v>1295</c:v>
                </c:pt>
                <c:pt idx="1196">
                  <c:v>1296</c:v>
                </c:pt>
                <c:pt idx="1197">
                  <c:v>1297</c:v>
                </c:pt>
                <c:pt idx="1198">
                  <c:v>1298</c:v>
                </c:pt>
                <c:pt idx="1199">
                  <c:v>1299</c:v>
                </c:pt>
                <c:pt idx="1200">
                  <c:v>1300</c:v>
                </c:pt>
                <c:pt idx="1201">
                  <c:v>1301</c:v>
                </c:pt>
                <c:pt idx="1202">
                  <c:v>1302</c:v>
                </c:pt>
                <c:pt idx="1203">
                  <c:v>1303</c:v>
                </c:pt>
                <c:pt idx="1204">
                  <c:v>1304</c:v>
                </c:pt>
                <c:pt idx="1205">
                  <c:v>1305</c:v>
                </c:pt>
                <c:pt idx="1206">
                  <c:v>1306</c:v>
                </c:pt>
                <c:pt idx="1207">
                  <c:v>1307</c:v>
                </c:pt>
                <c:pt idx="1208">
                  <c:v>1308</c:v>
                </c:pt>
                <c:pt idx="1209">
                  <c:v>1309</c:v>
                </c:pt>
                <c:pt idx="1210">
                  <c:v>1310</c:v>
                </c:pt>
                <c:pt idx="1211">
                  <c:v>1311</c:v>
                </c:pt>
                <c:pt idx="1212">
                  <c:v>1312</c:v>
                </c:pt>
                <c:pt idx="1213">
                  <c:v>1313</c:v>
                </c:pt>
                <c:pt idx="1214">
                  <c:v>1314</c:v>
                </c:pt>
                <c:pt idx="1215">
                  <c:v>1315</c:v>
                </c:pt>
                <c:pt idx="1216">
                  <c:v>1316</c:v>
                </c:pt>
                <c:pt idx="1217">
                  <c:v>1317</c:v>
                </c:pt>
                <c:pt idx="1218">
                  <c:v>1318</c:v>
                </c:pt>
                <c:pt idx="1219">
                  <c:v>1319</c:v>
                </c:pt>
                <c:pt idx="1220">
                  <c:v>1320</c:v>
                </c:pt>
                <c:pt idx="1221">
                  <c:v>1321</c:v>
                </c:pt>
                <c:pt idx="1222">
                  <c:v>1322</c:v>
                </c:pt>
                <c:pt idx="1223">
                  <c:v>1323</c:v>
                </c:pt>
                <c:pt idx="1224">
                  <c:v>1324</c:v>
                </c:pt>
                <c:pt idx="1225">
                  <c:v>1325</c:v>
                </c:pt>
                <c:pt idx="1226">
                  <c:v>1326</c:v>
                </c:pt>
                <c:pt idx="1227">
                  <c:v>1327</c:v>
                </c:pt>
                <c:pt idx="1228">
                  <c:v>1328</c:v>
                </c:pt>
                <c:pt idx="1229">
                  <c:v>1329</c:v>
                </c:pt>
                <c:pt idx="1230">
                  <c:v>1330</c:v>
                </c:pt>
                <c:pt idx="1231">
                  <c:v>1331</c:v>
                </c:pt>
                <c:pt idx="1232">
                  <c:v>1332</c:v>
                </c:pt>
                <c:pt idx="1233">
                  <c:v>1333</c:v>
                </c:pt>
                <c:pt idx="1234">
                  <c:v>1334</c:v>
                </c:pt>
                <c:pt idx="1235">
                  <c:v>1335</c:v>
                </c:pt>
                <c:pt idx="1236">
                  <c:v>1336</c:v>
                </c:pt>
                <c:pt idx="1237">
                  <c:v>1337</c:v>
                </c:pt>
                <c:pt idx="1238">
                  <c:v>1338</c:v>
                </c:pt>
                <c:pt idx="1239">
                  <c:v>1339</c:v>
                </c:pt>
                <c:pt idx="1240">
                  <c:v>1340</c:v>
                </c:pt>
                <c:pt idx="1241">
                  <c:v>1341</c:v>
                </c:pt>
                <c:pt idx="1242">
                  <c:v>1342</c:v>
                </c:pt>
                <c:pt idx="1243">
                  <c:v>1343</c:v>
                </c:pt>
                <c:pt idx="1244">
                  <c:v>1344</c:v>
                </c:pt>
                <c:pt idx="1245">
                  <c:v>1345</c:v>
                </c:pt>
                <c:pt idx="1246">
                  <c:v>1346</c:v>
                </c:pt>
                <c:pt idx="1247">
                  <c:v>1347</c:v>
                </c:pt>
                <c:pt idx="1248">
                  <c:v>1348</c:v>
                </c:pt>
                <c:pt idx="1249">
                  <c:v>1349</c:v>
                </c:pt>
                <c:pt idx="1250">
                  <c:v>1350</c:v>
                </c:pt>
                <c:pt idx="1251">
                  <c:v>1351</c:v>
                </c:pt>
                <c:pt idx="1252">
                  <c:v>1352</c:v>
                </c:pt>
                <c:pt idx="1253">
                  <c:v>1353</c:v>
                </c:pt>
                <c:pt idx="1254">
                  <c:v>1354</c:v>
                </c:pt>
                <c:pt idx="1255">
                  <c:v>1355</c:v>
                </c:pt>
                <c:pt idx="1256">
                  <c:v>1356</c:v>
                </c:pt>
                <c:pt idx="1257">
                  <c:v>1357</c:v>
                </c:pt>
                <c:pt idx="1258">
                  <c:v>1358</c:v>
                </c:pt>
                <c:pt idx="1259">
                  <c:v>1359</c:v>
                </c:pt>
                <c:pt idx="1260">
                  <c:v>1360</c:v>
                </c:pt>
                <c:pt idx="1261">
                  <c:v>1361</c:v>
                </c:pt>
                <c:pt idx="1262">
                  <c:v>1362</c:v>
                </c:pt>
                <c:pt idx="1263">
                  <c:v>1363</c:v>
                </c:pt>
                <c:pt idx="1264">
                  <c:v>1364</c:v>
                </c:pt>
                <c:pt idx="1265">
                  <c:v>1365</c:v>
                </c:pt>
                <c:pt idx="1266">
                  <c:v>1366</c:v>
                </c:pt>
                <c:pt idx="1267">
                  <c:v>1367</c:v>
                </c:pt>
                <c:pt idx="1268">
                  <c:v>1368</c:v>
                </c:pt>
                <c:pt idx="1269">
                  <c:v>1369</c:v>
                </c:pt>
                <c:pt idx="1270">
                  <c:v>1370</c:v>
                </c:pt>
                <c:pt idx="1271">
                  <c:v>1371</c:v>
                </c:pt>
                <c:pt idx="1272">
                  <c:v>1372</c:v>
                </c:pt>
                <c:pt idx="1273">
                  <c:v>1373</c:v>
                </c:pt>
                <c:pt idx="1274">
                  <c:v>1374</c:v>
                </c:pt>
                <c:pt idx="1275">
                  <c:v>1375</c:v>
                </c:pt>
                <c:pt idx="1276">
                  <c:v>1376</c:v>
                </c:pt>
                <c:pt idx="1277">
                  <c:v>1377</c:v>
                </c:pt>
                <c:pt idx="1278">
                  <c:v>1378</c:v>
                </c:pt>
                <c:pt idx="1279">
                  <c:v>1379</c:v>
                </c:pt>
                <c:pt idx="1280">
                  <c:v>1380</c:v>
                </c:pt>
                <c:pt idx="1281">
                  <c:v>1381</c:v>
                </c:pt>
                <c:pt idx="1282">
                  <c:v>1382</c:v>
                </c:pt>
                <c:pt idx="1283">
                  <c:v>1383</c:v>
                </c:pt>
                <c:pt idx="1284">
                  <c:v>1384</c:v>
                </c:pt>
                <c:pt idx="1285">
                  <c:v>1385</c:v>
                </c:pt>
                <c:pt idx="1286">
                  <c:v>1386</c:v>
                </c:pt>
                <c:pt idx="1287">
                  <c:v>1387</c:v>
                </c:pt>
                <c:pt idx="1288">
                  <c:v>1388</c:v>
                </c:pt>
                <c:pt idx="1289">
                  <c:v>1389</c:v>
                </c:pt>
                <c:pt idx="1290">
                  <c:v>1390</c:v>
                </c:pt>
                <c:pt idx="1291">
                  <c:v>1391</c:v>
                </c:pt>
                <c:pt idx="1292">
                  <c:v>1392</c:v>
                </c:pt>
                <c:pt idx="1293">
                  <c:v>1393</c:v>
                </c:pt>
                <c:pt idx="1294">
                  <c:v>1394</c:v>
                </c:pt>
                <c:pt idx="1295">
                  <c:v>1395</c:v>
                </c:pt>
                <c:pt idx="1296">
                  <c:v>1396</c:v>
                </c:pt>
                <c:pt idx="1297">
                  <c:v>1397</c:v>
                </c:pt>
                <c:pt idx="1298">
                  <c:v>1398</c:v>
                </c:pt>
                <c:pt idx="1299">
                  <c:v>1399</c:v>
                </c:pt>
                <c:pt idx="1300">
                  <c:v>1400</c:v>
                </c:pt>
                <c:pt idx="1301">
                  <c:v>1401</c:v>
                </c:pt>
                <c:pt idx="1302">
                  <c:v>1402</c:v>
                </c:pt>
                <c:pt idx="1303">
                  <c:v>1403</c:v>
                </c:pt>
                <c:pt idx="1304">
                  <c:v>1404</c:v>
                </c:pt>
                <c:pt idx="1305">
                  <c:v>1405</c:v>
                </c:pt>
                <c:pt idx="1306">
                  <c:v>1406</c:v>
                </c:pt>
                <c:pt idx="1307">
                  <c:v>1407</c:v>
                </c:pt>
                <c:pt idx="1308">
                  <c:v>1408</c:v>
                </c:pt>
                <c:pt idx="1309">
                  <c:v>1409</c:v>
                </c:pt>
                <c:pt idx="1310">
                  <c:v>1410</c:v>
                </c:pt>
                <c:pt idx="1311">
                  <c:v>1411</c:v>
                </c:pt>
                <c:pt idx="1312">
                  <c:v>1412</c:v>
                </c:pt>
                <c:pt idx="1313">
                  <c:v>1413</c:v>
                </c:pt>
                <c:pt idx="1314">
                  <c:v>1414</c:v>
                </c:pt>
                <c:pt idx="1315">
                  <c:v>1415</c:v>
                </c:pt>
                <c:pt idx="1316">
                  <c:v>1416</c:v>
                </c:pt>
                <c:pt idx="1317">
                  <c:v>1417</c:v>
                </c:pt>
                <c:pt idx="1318">
                  <c:v>1418</c:v>
                </c:pt>
                <c:pt idx="1319">
                  <c:v>1419</c:v>
                </c:pt>
                <c:pt idx="1320">
                  <c:v>1420</c:v>
                </c:pt>
                <c:pt idx="1321">
                  <c:v>1421</c:v>
                </c:pt>
                <c:pt idx="1322">
                  <c:v>1422</c:v>
                </c:pt>
                <c:pt idx="1323">
                  <c:v>1423</c:v>
                </c:pt>
                <c:pt idx="1324">
                  <c:v>1424</c:v>
                </c:pt>
                <c:pt idx="1325">
                  <c:v>1425</c:v>
                </c:pt>
                <c:pt idx="1326">
                  <c:v>1426</c:v>
                </c:pt>
                <c:pt idx="1327">
                  <c:v>1427</c:v>
                </c:pt>
                <c:pt idx="1328">
                  <c:v>1428</c:v>
                </c:pt>
                <c:pt idx="1329">
                  <c:v>1429</c:v>
                </c:pt>
                <c:pt idx="1330">
                  <c:v>1430</c:v>
                </c:pt>
                <c:pt idx="1331">
                  <c:v>1431</c:v>
                </c:pt>
                <c:pt idx="1332">
                  <c:v>1432</c:v>
                </c:pt>
                <c:pt idx="1333">
                  <c:v>1433</c:v>
                </c:pt>
                <c:pt idx="1334">
                  <c:v>1434</c:v>
                </c:pt>
                <c:pt idx="1335">
                  <c:v>1435</c:v>
                </c:pt>
                <c:pt idx="1336">
                  <c:v>1436</c:v>
                </c:pt>
                <c:pt idx="1337">
                  <c:v>1437</c:v>
                </c:pt>
                <c:pt idx="1338">
                  <c:v>1438</c:v>
                </c:pt>
                <c:pt idx="1339">
                  <c:v>1439</c:v>
                </c:pt>
                <c:pt idx="1340">
                  <c:v>1440</c:v>
                </c:pt>
                <c:pt idx="1341">
                  <c:v>1441</c:v>
                </c:pt>
                <c:pt idx="1342">
                  <c:v>1442</c:v>
                </c:pt>
                <c:pt idx="1343">
                  <c:v>1443</c:v>
                </c:pt>
                <c:pt idx="1344">
                  <c:v>1444</c:v>
                </c:pt>
                <c:pt idx="1345">
                  <c:v>1445</c:v>
                </c:pt>
                <c:pt idx="1346">
                  <c:v>1446</c:v>
                </c:pt>
                <c:pt idx="1347">
                  <c:v>1447</c:v>
                </c:pt>
                <c:pt idx="1348">
                  <c:v>1448</c:v>
                </c:pt>
                <c:pt idx="1349">
                  <c:v>1449</c:v>
                </c:pt>
                <c:pt idx="1350">
                  <c:v>1450</c:v>
                </c:pt>
                <c:pt idx="1351">
                  <c:v>1451</c:v>
                </c:pt>
                <c:pt idx="1352">
                  <c:v>1452</c:v>
                </c:pt>
                <c:pt idx="1353">
                  <c:v>1453</c:v>
                </c:pt>
                <c:pt idx="1354">
                  <c:v>1454</c:v>
                </c:pt>
                <c:pt idx="1355">
                  <c:v>1455</c:v>
                </c:pt>
                <c:pt idx="1356">
                  <c:v>1456</c:v>
                </c:pt>
                <c:pt idx="1357">
                  <c:v>1457</c:v>
                </c:pt>
                <c:pt idx="1358">
                  <c:v>1458</c:v>
                </c:pt>
                <c:pt idx="1359">
                  <c:v>1459</c:v>
                </c:pt>
                <c:pt idx="1360">
                  <c:v>1460</c:v>
                </c:pt>
                <c:pt idx="1361">
                  <c:v>1461</c:v>
                </c:pt>
                <c:pt idx="1362">
                  <c:v>1462</c:v>
                </c:pt>
                <c:pt idx="1363">
                  <c:v>1463</c:v>
                </c:pt>
                <c:pt idx="1364">
                  <c:v>1464</c:v>
                </c:pt>
                <c:pt idx="1365">
                  <c:v>1465</c:v>
                </c:pt>
                <c:pt idx="1366">
                  <c:v>1466</c:v>
                </c:pt>
                <c:pt idx="1367">
                  <c:v>1467</c:v>
                </c:pt>
                <c:pt idx="1368">
                  <c:v>1468</c:v>
                </c:pt>
                <c:pt idx="1369">
                  <c:v>1469</c:v>
                </c:pt>
                <c:pt idx="1370">
                  <c:v>1470</c:v>
                </c:pt>
                <c:pt idx="1371">
                  <c:v>1471</c:v>
                </c:pt>
                <c:pt idx="1372">
                  <c:v>1472</c:v>
                </c:pt>
                <c:pt idx="1373">
                  <c:v>1473</c:v>
                </c:pt>
                <c:pt idx="1374">
                  <c:v>1474</c:v>
                </c:pt>
                <c:pt idx="1375">
                  <c:v>1475</c:v>
                </c:pt>
                <c:pt idx="1376">
                  <c:v>1476</c:v>
                </c:pt>
                <c:pt idx="1377">
                  <c:v>1477</c:v>
                </c:pt>
                <c:pt idx="1378">
                  <c:v>1478</c:v>
                </c:pt>
                <c:pt idx="1379">
                  <c:v>1479</c:v>
                </c:pt>
                <c:pt idx="1380">
                  <c:v>1480</c:v>
                </c:pt>
                <c:pt idx="1381">
                  <c:v>1481</c:v>
                </c:pt>
                <c:pt idx="1382">
                  <c:v>1482</c:v>
                </c:pt>
                <c:pt idx="1383">
                  <c:v>1483</c:v>
                </c:pt>
                <c:pt idx="1384">
                  <c:v>1484</c:v>
                </c:pt>
                <c:pt idx="1385">
                  <c:v>1485</c:v>
                </c:pt>
                <c:pt idx="1386">
                  <c:v>1486</c:v>
                </c:pt>
                <c:pt idx="1387">
                  <c:v>1487</c:v>
                </c:pt>
                <c:pt idx="1388">
                  <c:v>1488</c:v>
                </c:pt>
                <c:pt idx="1389">
                  <c:v>1489</c:v>
                </c:pt>
                <c:pt idx="1390">
                  <c:v>1490</c:v>
                </c:pt>
                <c:pt idx="1391">
                  <c:v>1491</c:v>
                </c:pt>
                <c:pt idx="1392">
                  <c:v>1492</c:v>
                </c:pt>
                <c:pt idx="1393">
                  <c:v>1493</c:v>
                </c:pt>
                <c:pt idx="1394">
                  <c:v>1494</c:v>
                </c:pt>
                <c:pt idx="1395">
                  <c:v>1495</c:v>
                </c:pt>
                <c:pt idx="1396">
                  <c:v>1496</c:v>
                </c:pt>
                <c:pt idx="1397">
                  <c:v>1497</c:v>
                </c:pt>
                <c:pt idx="1398">
                  <c:v>1498</c:v>
                </c:pt>
                <c:pt idx="1399">
                  <c:v>1499</c:v>
                </c:pt>
                <c:pt idx="1400">
                  <c:v>1500</c:v>
                </c:pt>
                <c:pt idx="1401">
                  <c:v>1501</c:v>
                </c:pt>
                <c:pt idx="1402">
                  <c:v>1502</c:v>
                </c:pt>
                <c:pt idx="1403">
                  <c:v>1503</c:v>
                </c:pt>
                <c:pt idx="1404">
                  <c:v>1504</c:v>
                </c:pt>
                <c:pt idx="1405">
                  <c:v>1505</c:v>
                </c:pt>
                <c:pt idx="1406">
                  <c:v>1506</c:v>
                </c:pt>
                <c:pt idx="1407">
                  <c:v>1507</c:v>
                </c:pt>
                <c:pt idx="1408">
                  <c:v>1508</c:v>
                </c:pt>
                <c:pt idx="1409">
                  <c:v>1509</c:v>
                </c:pt>
                <c:pt idx="1410">
                  <c:v>1510</c:v>
                </c:pt>
                <c:pt idx="1411">
                  <c:v>1511</c:v>
                </c:pt>
                <c:pt idx="1412">
                  <c:v>1512</c:v>
                </c:pt>
                <c:pt idx="1413">
                  <c:v>1513</c:v>
                </c:pt>
                <c:pt idx="1414">
                  <c:v>1514</c:v>
                </c:pt>
                <c:pt idx="1415">
                  <c:v>1515</c:v>
                </c:pt>
                <c:pt idx="1416">
                  <c:v>1516</c:v>
                </c:pt>
                <c:pt idx="1417">
                  <c:v>1517</c:v>
                </c:pt>
                <c:pt idx="1418">
                  <c:v>1518</c:v>
                </c:pt>
                <c:pt idx="1419">
                  <c:v>1519</c:v>
                </c:pt>
                <c:pt idx="1420">
                  <c:v>1520</c:v>
                </c:pt>
                <c:pt idx="1421">
                  <c:v>1521</c:v>
                </c:pt>
                <c:pt idx="1422">
                  <c:v>1522</c:v>
                </c:pt>
                <c:pt idx="1423">
                  <c:v>1523</c:v>
                </c:pt>
                <c:pt idx="1424">
                  <c:v>1524</c:v>
                </c:pt>
                <c:pt idx="1425">
                  <c:v>1525</c:v>
                </c:pt>
                <c:pt idx="1426">
                  <c:v>1526</c:v>
                </c:pt>
                <c:pt idx="1427">
                  <c:v>1527</c:v>
                </c:pt>
                <c:pt idx="1428">
                  <c:v>1528</c:v>
                </c:pt>
                <c:pt idx="1429">
                  <c:v>1529</c:v>
                </c:pt>
                <c:pt idx="1430">
                  <c:v>1530</c:v>
                </c:pt>
                <c:pt idx="1431">
                  <c:v>1531</c:v>
                </c:pt>
                <c:pt idx="1432">
                  <c:v>1532</c:v>
                </c:pt>
                <c:pt idx="1433">
                  <c:v>1533</c:v>
                </c:pt>
                <c:pt idx="1434">
                  <c:v>1534</c:v>
                </c:pt>
                <c:pt idx="1435">
                  <c:v>1535</c:v>
                </c:pt>
                <c:pt idx="1436">
                  <c:v>1536</c:v>
                </c:pt>
                <c:pt idx="1437">
                  <c:v>1537</c:v>
                </c:pt>
                <c:pt idx="1438">
                  <c:v>1538</c:v>
                </c:pt>
                <c:pt idx="1439">
                  <c:v>1539</c:v>
                </c:pt>
                <c:pt idx="1440">
                  <c:v>1540</c:v>
                </c:pt>
                <c:pt idx="1441">
                  <c:v>1541</c:v>
                </c:pt>
                <c:pt idx="1442">
                  <c:v>1542</c:v>
                </c:pt>
                <c:pt idx="1443">
                  <c:v>1543</c:v>
                </c:pt>
                <c:pt idx="1444">
                  <c:v>1544</c:v>
                </c:pt>
                <c:pt idx="1445">
                  <c:v>1545</c:v>
                </c:pt>
                <c:pt idx="1446">
                  <c:v>1546</c:v>
                </c:pt>
                <c:pt idx="1447">
                  <c:v>1547</c:v>
                </c:pt>
                <c:pt idx="1448">
                  <c:v>1548</c:v>
                </c:pt>
                <c:pt idx="1449">
                  <c:v>1549</c:v>
                </c:pt>
                <c:pt idx="1450">
                  <c:v>1550</c:v>
                </c:pt>
                <c:pt idx="1451">
                  <c:v>1551</c:v>
                </c:pt>
                <c:pt idx="1452">
                  <c:v>1552</c:v>
                </c:pt>
                <c:pt idx="1453">
                  <c:v>1553</c:v>
                </c:pt>
                <c:pt idx="1454">
                  <c:v>1554</c:v>
                </c:pt>
                <c:pt idx="1455">
                  <c:v>1555</c:v>
                </c:pt>
                <c:pt idx="1456">
                  <c:v>1556</c:v>
                </c:pt>
                <c:pt idx="1457">
                  <c:v>1557</c:v>
                </c:pt>
                <c:pt idx="1458">
                  <c:v>1558</c:v>
                </c:pt>
                <c:pt idx="1459">
                  <c:v>1559</c:v>
                </c:pt>
                <c:pt idx="1460">
                  <c:v>1560</c:v>
                </c:pt>
                <c:pt idx="1461">
                  <c:v>1561</c:v>
                </c:pt>
                <c:pt idx="1462">
                  <c:v>1562</c:v>
                </c:pt>
                <c:pt idx="1463">
                  <c:v>1563</c:v>
                </c:pt>
                <c:pt idx="1464">
                  <c:v>1564</c:v>
                </c:pt>
                <c:pt idx="1465">
                  <c:v>1565</c:v>
                </c:pt>
                <c:pt idx="1466">
                  <c:v>1566</c:v>
                </c:pt>
                <c:pt idx="1467">
                  <c:v>1567</c:v>
                </c:pt>
                <c:pt idx="1468">
                  <c:v>1568</c:v>
                </c:pt>
                <c:pt idx="1469">
                  <c:v>1569</c:v>
                </c:pt>
                <c:pt idx="1470">
                  <c:v>1570</c:v>
                </c:pt>
                <c:pt idx="1471">
                  <c:v>1571</c:v>
                </c:pt>
                <c:pt idx="1472">
                  <c:v>1572</c:v>
                </c:pt>
                <c:pt idx="1473">
                  <c:v>1573</c:v>
                </c:pt>
                <c:pt idx="1474">
                  <c:v>1574</c:v>
                </c:pt>
                <c:pt idx="1475">
                  <c:v>1575</c:v>
                </c:pt>
                <c:pt idx="1476">
                  <c:v>1576</c:v>
                </c:pt>
                <c:pt idx="1477">
                  <c:v>1577</c:v>
                </c:pt>
                <c:pt idx="1478">
                  <c:v>1578</c:v>
                </c:pt>
                <c:pt idx="1479">
                  <c:v>1579</c:v>
                </c:pt>
                <c:pt idx="1480">
                  <c:v>1580</c:v>
                </c:pt>
                <c:pt idx="1481">
                  <c:v>1581</c:v>
                </c:pt>
                <c:pt idx="1482">
                  <c:v>1582</c:v>
                </c:pt>
                <c:pt idx="1483">
                  <c:v>1583</c:v>
                </c:pt>
                <c:pt idx="1484">
                  <c:v>1584</c:v>
                </c:pt>
                <c:pt idx="1485">
                  <c:v>1585</c:v>
                </c:pt>
                <c:pt idx="1486">
                  <c:v>1586</c:v>
                </c:pt>
                <c:pt idx="1487">
                  <c:v>1587</c:v>
                </c:pt>
                <c:pt idx="1488">
                  <c:v>1588</c:v>
                </c:pt>
                <c:pt idx="1489">
                  <c:v>1589</c:v>
                </c:pt>
                <c:pt idx="1490">
                  <c:v>1590</c:v>
                </c:pt>
                <c:pt idx="1491">
                  <c:v>1591</c:v>
                </c:pt>
                <c:pt idx="1492">
                  <c:v>1592</c:v>
                </c:pt>
                <c:pt idx="1493">
                  <c:v>1593</c:v>
                </c:pt>
                <c:pt idx="1494">
                  <c:v>1594</c:v>
                </c:pt>
                <c:pt idx="1495">
                  <c:v>1595</c:v>
                </c:pt>
                <c:pt idx="1496">
                  <c:v>1596</c:v>
                </c:pt>
                <c:pt idx="1497">
                  <c:v>1597</c:v>
                </c:pt>
                <c:pt idx="1498">
                  <c:v>1598</c:v>
                </c:pt>
                <c:pt idx="1499">
                  <c:v>1599</c:v>
                </c:pt>
                <c:pt idx="1500">
                  <c:v>1600</c:v>
                </c:pt>
                <c:pt idx="1501">
                  <c:v>1601</c:v>
                </c:pt>
                <c:pt idx="1502">
                  <c:v>1602</c:v>
                </c:pt>
                <c:pt idx="1503">
                  <c:v>1603</c:v>
                </c:pt>
                <c:pt idx="1504">
                  <c:v>1604</c:v>
                </c:pt>
                <c:pt idx="1505">
                  <c:v>1605</c:v>
                </c:pt>
                <c:pt idx="1506">
                  <c:v>1606</c:v>
                </c:pt>
                <c:pt idx="1507">
                  <c:v>1607</c:v>
                </c:pt>
                <c:pt idx="1508">
                  <c:v>1608</c:v>
                </c:pt>
                <c:pt idx="1509">
                  <c:v>1609</c:v>
                </c:pt>
                <c:pt idx="1510">
                  <c:v>1610</c:v>
                </c:pt>
                <c:pt idx="1511">
                  <c:v>1611</c:v>
                </c:pt>
                <c:pt idx="1512">
                  <c:v>1612</c:v>
                </c:pt>
                <c:pt idx="1513">
                  <c:v>1613</c:v>
                </c:pt>
                <c:pt idx="1514">
                  <c:v>1614</c:v>
                </c:pt>
                <c:pt idx="1515">
                  <c:v>1615</c:v>
                </c:pt>
                <c:pt idx="1516">
                  <c:v>1616</c:v>
                </c:pt>
                <c:pt idx="1517">
                  <c:v>1617</c:v>
                </c:pt>
                <c:pt idx="1518">
                  <c:v>1618</c:v>
                </c:pt>
                <c:pt idx="1519">
                  <c:v>1619</c:v>
                </c:pt>
                <c:pt idx="1520">
                  <c:v>1620</c:v>
                </c:pt>
                <c:pt idx="1521">
                  <c:v>1621</c:v>
                </c:pt>
                <c:pt idx="1522">
                  <c:v>1622</c:v>
                </c:pt>
                <c:pt idx="1523">
                  <c:v>1623</c:v>
                </c:pt>
                <c:pt idx="1524">
                  <c:v>1624</c:v>
                </c:pt>
                <c:pt idx="1525">
                  <c:v>1625</c:v>
                </c:pt>
                <c:pt idx="1526">
                  <c:v>1626</c:v>
                </c:pt>
                <c:pt idx="1527">
                  <c:v>1627</c:v>
                </c:pt>
                <c:pt idx="1528">
                  <c:v>1628</c:v>
                </c:pt>
                <c:pt idx="1529">
                  <c:v>1629</c:v>
                </c:pt>
                <c:pt idx="1530">
                  <c:v>1630</c:v>
                </c:pt>
                <c:pt idx="1531">
                  <c:v>1631</c:v>
                </c:pt>
                <c:pt idx="1532">
                  <c:v>1632</c:v>
                </c:pt>
                <c:pt idx="1533">
                  <c:v>1633</c:v>
                </c:pt>
                <c:pt idx="1534">
                  <c:v>1634</c:v>
                </c:pt>
                <c:pt idx="1535">
                  <c:v>1635</c:v>
                </c:pt>
                <c:pt idx="1536">
                  <c:v>1636</c:v>
                </c:pt>
                <c:pt idx="1537">
                  <c:v>1637</c:v>
                </c:pt>
                <c:pt idx="1538">
                  <c:v>1638</c:v>
                </c:pt>
                <c:pt idx="1539">
                  <c:v>1639</c:v>
                </c:pt>
                <c:pt idx="1540">
                  <c:v>1640</c:v>
                </c:pt>
                <c:pt idx="1541">
                  <c:v>1641</c:v>
                </c:pt>
                <c:pt idx="1542">
                  <c:v>1642</c:v>
                </c:pt>
                <c:pt idx="1543">
                  <c:v>1643</c:v>
                </c:pt>
                <c:pt idx="1544">
                  <c:v>1644</c:v>
                </c:pt>
                <c:pt idx="1545">
                  <c:v>1645</c:v>
                </c:pt>
                <c:pt idx="1546">
                  <c:v>1646</c:v>
                </c:pt>
                <c:pt idx="1547">
                  <c:v>1647</c:v>
                </c:pt>
                <c:pt idx="1548">
                  <c:v>1648</c:v>
                </c:pt>
                <c:pt idx="1549">
                  <c:v>1649</c:v>
                </c:pt>
                <c:pt idx="1550">
                  <c:v>1650</c:v>
                </c:pt>
                <c:pt idx="1551">
                  <c:v>1651</c:v>
                </c:pt>
                <c:pt idx="1552">
                  <c:v>1652</c:v>
                </c:pt>
                <c:pt idx="1553">
                  <c:v>1653</c:v>
                </c:pt>
                <c:pt idx="1554">
                  <c:v>1654</c:v>
                </c:pt>
                <c:pt idx="1555">
                  <c:v>1655</c:v>
                </c:pt>
                <c:pt idx="1556">
                  <c:v>1656</c:v>
                </c:pt>
                <c:pt idx="1557">
                  <c:v>1657</c:v>
                </c:pt>
                <c:pt idx="1558">
                  <c:v>1658</c:v>
                </c:pt>
                <c:pt idx="1559">
                  <c:v>1659</c:v>
                </c:pt>
                <c:pt idx="1560">
                  <c:v>1660</c:v>
                </c:pt>
                <c:pt idx="1561">
                  <c:v>1661</c:v>
                </c:pt>
                <c:pt idx="1562">
                  <c:v>1662</c:v>
                </c:pt>
                <c:pt idx="1563">
                  <c:v>1663</c:v>
                </c:pt>
                <c:pt idx="1564">
                  <c:v>1664</c:v>
                </c:pt>
                <c:pt idx="1565">
                  <c:v>1665</c:v>
                </c:pt>
                <c:pt idx="1566">
                  <c:v>1666</c:v>
                </c:pt>
                <c:pt idx="1567">
                  <c:v>1667</c:v>
                </c:pt>
                <c:pt idx="1568">
                  <c:v>1668</c:v>
                </c:pt>
                <c:pt idx="1569">
                  <c:v>1669</c:v>
                </c:pt>
                <c:pt idx="1570">
                  <c:v>1670</c:v>
                </c:pt>
                <c:pt idx="1571">
                  <c:v>1671</c:v>
                </c:pt>
                <c:pt idx="1572">
                  <c:v>1672</c:v>
                </c:pt>
                <c:pt idx="1573">
                  <c:v>1673</c:v>
                </c:pt>
                <c:pt idx="1574">
                  <c:v>1674</c:v>
                </c:pt>
                <c:pt idx="1575">
                  <c:v>1675</c:v>
                </c:pt>
                <c:pt idx="1576">
                  <c:v>1676</c:v>
                </c:pt>
                <c:pt idx="1577">
                  <c:v>1677</c:v>
                </c:pt>
                <c:pt idx="1578">
                  <c:v>1678</c:v>
                </c:pt>
                <c:pt idx="1579">
                  <c:v>1679</c:v>
                </c:pt>
                <c:pt idx="1580">
                  <c:v>1680</c:v>
                </c:pt>
                <c:pt idx="1581">
                  <c:v>1681</c:v>
                </c:pt>
                <c:pt idx="1582">
                  <c:v>1682</c:v>
                </c:pt>
                <c:pt idx="1583">
                  <c:v>1683</c:v>
                </c:pt>
                <c:pt idx="1584">
                  <c:v>1684</c:v>
                </c:pt>
                <c:pt idx="1585">
                  <c:v>1685</c:v>
                </c:pt>
                <c:pt idx="1586">
                  <c:v>1686</c:v>
                </c:pt>
                <c:pt idx="1587">
                  <c:v>1687</c:v>
                </c:pt>
                <c:pt idx="1588">
                  <c:v>1688</c:v>
                </c:pt>
                <c:pt idx="1589">
                  <c:v>1689</c:v>
                </c:pt>
                <c:pt idx="1590">
                  <c:v>1690</c:v>
                </c:pt>
                <c:pt idx="1591">
                  <c:v>1691</c:v>
                </c:pt>
                <c:pt idx="1592">
                  <c:v>1692</c:v>
                </c:pt>
                <c:pt idx="1593">
                  <c:v>1693</c:v>
                </c:pt>
                <c:pt idx="1594">
                  <c:v>1694</c:v>
                </c:pt>
                <c:pt idx="1595">
                  <c:v>1695</c:v>
                </c:pt>
                <c:pt idx="1596">
                  <c:v>1696</c:v>
                </c:pt>
                <c:pt idx="1597">
                  <c:v>1697</c:v>
                </c:pt>
                <c:pt idx="1598">
                  <c:v>1698</c:v>
                </c:pt>
                <c:pt idx="1599">
                  <c:v>1699</c:v>
                </c:pt>
                <c:pt idx="1600">
                  <c:v>1700</c:v>
                </c:pt>
                <c:pt idx="1601">
                  <c:v>1701</c:v>
                </c:pt>
                <c:pt idx="1602">
                  <c:v>1702</c:v>
                </c:pt>
                <c:pt idx="1603">
                  <c:v>1703</c:v>
                </c:pt>
                <c:pt idx="1604">
                  <c:v>1704</c:v>
                </c:pt>
                <c:pt idx="1605">
                  <c:v>1705</c:v>
                </c:pt>
                <c:pt idx="1606">
                  <c:v>1706</c:v>
                </c:pt>
                <c:pt idx="1607">
                  <c:v>1707</c:v>
                </c:pt>
                <c:pt idx="1608">
                  <c:v>1708</c:v>
                </c:pt>
                <c:pt idx="1609">
                  <c:v>1709</c:v>
                </c:pt>
                <c:pt idx="1610">
                  <c:v>1710</c:v>
                </c:pt>
                <c:pt idx="1611">
                  <c:v>1711</c:v>
                </c:pt>
                <c:pt idx="1612">
                  <c:v>1712</c:v>
                </c:pt>
                <c:pt idx="1613">
                  <c:v>1713</c:v>
                </c:pt>
                <c:pt idx="1614">
                  <c:v>1714</c:v>
                </c:pt>
                <c:pt idx="1615">
                  <c:v>1715</c:v>
                </c:pt>
                <c:pt idx="1616">
                  <c:v>1716</c:v>
                </c:pt>
                <c:pt idx="1617">
                  <c:v>1717</c:v>
                </c:pt>
                <c:pt idx="1618">
                  <c:v>1718</c:v>
                </c:pt>
                <c:pt idx="1619">
                  <c:v>1719</c:v>
                </c:pt>
                <c:pt idx="1620">
                  <c:v>1720</c:v>
                </c:pt>
                <c:pt idx="1621">
                  <c:v>1721</c:v>
                </c:pt>
                <c:pt idx="1622">
                  <c:v>1722</c:v>
                </c:pt>
                <c:pt idx="1623">
                  <c:v>1723</c:v>
                </c:pt>
                <c:pt idx="1624">
                  <c:v>1724</c:v>
                </c:pt>
                <c:pt idx="1625">
                  <c:v>1725</c:v>
                </c:pt>
                <c:pt idx="1626">
                  <c:v>1726</c:v>
                </c:pt>
                <c:pt idx="1627">
                  <c:v>1727</c:v>
                </c:pt>
                <c:pt idx="1628">
                  <c:v>1728</c:v>
                </c:pt>
                <c:pt idx="1629">
                  <c:v>1729</c:v>
                </c:pt>
                <c:pt idx="1630">
                  <c:v>1730</c:v>
                </c:pt>
                <c:pt idx="1631">
                  <c:v>1731</c:v>
                </c:pt>
                <c:pt idx="1632">
                  <c:v>1732</c:v>
                </c:pt>
                <c:pt idx="1633">
                  <c:v>1733</c:v>
                </c:pt>
                <c:pt idx="1634">
                  <c:v>1734</c:v>
                </c:pt>
                <c:pt idx="1635">
                  <c:v>1735</c:v>
                </c:pt>
                <c:pt idx="1636">
                  <c:v>1736</c:v>
                </c:pt>
                <c:pt idx="1637">
                  <c:v>1737</c:v>
                </c:pt>
                <c:pt idx="1638">
                  <c:v>1738</c:v>
                </c:pt>
                <c:pt idx="1639">
                  <c:v>1739</c:v>
                </c:pt>
                <c:pt idx="1640">
                  <c:v>1740</c:v>
                </c:pt>
                <c:pt idx="1641">
                  <c:v>1741</c:v>
                </c:pt>
                <c:pt idx="1642">
                  <c:v>1742</c:v>
                </c:pt>
                <c:pt idx="1643">
                  <c:v>1743</c:v>
                </c:pt>
                <c:pt idx="1644">
                  <c:v>1744</c:v>
                </c:pt>
                <c:pt idx="1645">
                  <c:v>1745</c:v>
                </c:pt>
                <c:pt idx="1646">
                  <c:v>1746</c:v>
                </c:pt>
                <c:pt idx="1647">
                  <c:v>1747</c:v>
                </c:pt>
                <c:pt idx="1648">
                  <c:v>1748</c:v>
                </c:pt>
                <c:pt idx="1649">
                  <c:v>1749</c:v>
                </c:pt>
                <c:pt idx="1650">
                  <c:v>1750</c:v>
                </c:pt>
                <c:pt idx="1651">
                  <c:v>1751</c:v>
                </c:pt>
                <c:pt idx="1652">
                  <c:v>1752</c:v>
                </c:pt>
                <c:pt idx="1653">
                  <c:v>1753</c:v>
                </c:pt>
                <c:pt idx="1654">
                  <c:v>1754</c:v>
                </c:pt>
                <c:pt idx="1655">
                  <c:v>1755</c:v>
                </c:pt>
                <c:pt idx="1656">
                  <c:v>1756</c:v>
                </c:pt>
                <c:pt idx="1657">
                  <c:v>1757</c:v>
                </c:pt>
                <c:pt idx="1658">
                  <c:v>1758</c:v>
                </c:pt>
                <c:pt idx="1659">
                  <c:v>1759</c:v>
                </c:pt>
                <c:pt idx="1660">
                  <c:v>1760</c:v>
                </c:pt>
                <c:pt idx="1661">
                  <c:v>1761</c:v>
                </c:pt>
                <c:pt idx="1662">
                  <c:v>1762</c:v>
                </c:pt>
                <c:pt idx="1663">
                  <c:v>1763</c:v>
                </c:pt>
                <c:pt idx="1664">
                  <c:v>1764</c:v>
                </c:pt>
                <c:pt idx="1665">
                  <c:v>1765</c:v>
                </c:pt>
                <c:pt idx="1666">
                  <c:v>1766</c:v>
                </c:pt>
                <c:pt idx="1667">
                  <c:v>1767</c:v>
                </c:pt>
                <c:pt idx="1668">
                  <c:v>1768</c:v>
                </c:pt>
                <c:pt idx="1669">
                  <c:v>1769</c:v>
                </c:pt>
                <c:pt idx="1670">
                  <c:v>1770</c:v>
                </c:pt>
                <c:pt idx="1671">
                  <c:v>1771</c:v>
                </c:pt>
                <c:pt idx="1672">
                  <c:v>1772</c:v>
                </c:pt>
                <c:pt idx="1673">
                  <c:v>1773</c:v>
                </c:pt>
                <c:pt idx="1674">
                  <c:v>1774</c:v>
                </c:pt>
                <c:pt idx="1675">
                  <c:v>1775</c:v>
                </c:pt>
                <c:pt idx="1676">
                  <c:v>1776</c:v>
                </c:pt>
                <c:pt idx="1677">
                  <c:v>1777</c:v>
                </c:pt>
                <c:pt idx="1678">
                  <c:v>1778</c:v>
                </c:pt>
                <c:pt idx="1679">
                  <c:v>1779</c:v>
                </c:pt>
                <c:pt idx="1680">
                  <c:v>1780</c:v>
                </c:pt>
                <c:pt idx="1681">
                  <c:v>1781</c:v>
                </c:pt>
                <c:pt idx="1682">
                  <c:v>1782</c:v>
                </c:pt>
                <c:pt idx="1683">
                  <c:v>1783</c:v>
                </c:pt>
                <c:pt idx="1684">
                  <c:v>1784</c:v>
                </c:pt>
                <c:pt idx="1685">
                  <c:v>1785</c:v>
                </c:pt>
                <c:pt idx="1686">
                  <c:v>1786</c:v>
                </c:pt>
                <c:pt idx="1687">
                  <c:v>1787</c:v>
                </c:pt>
                <c:pt idx="1688">
                  <c:v>1788</c:v>
                </c:pt>
                <c:pt idx="1689">
                  <c:v>1789</c:v>
                </c:pt>
                <c:pt idx="1690">
                  <c:v>1790</c:v>
                </c:pt>
                <c:pt idx="1691">
                  <c:v>1791</c:v>
                </c:pt>
                <c:pt idx="1692">
                  <c:v>1792</c:v>
                </c:pt>
                <c:pt idx="1693">
                  <c:v>1793</c:v>
                </c:pt>
                <c:pt idx="1694">
                  <c:v>1794</c:v>
                </c:pt>
                <c:pt idx="1695">
                  <c:v>1795</c:v>
                </c:pt>
                <c:pt idx="1696">
                  <c:v>1796</c:v>
                </c:pt>
                <c:pt idx="1697">
                  <c:v>1797</c:v>
                </c:pt>
                <c:pt idx="1698">
                  <c:v>1798</c:v>
                </c:pt>
                <c:pt idx="1699">
                  <c:v>1799</c:v>
                </c:pt>
                <c:pt idx="1700">
                  <c:v>1800</c:v>
                </c:pt>
                <c:pt idx="1701">
                  <c:v>1801</c:v>
                </c:pt>
                <c:pt idx="1702">
                  <c:v>1802</c:v>
                </c:pt>
                <c:pt idx="1703">
                  <c:v>1803</c:v>
                </c:pt>
                <c:pt idx="1704">
                  <c:v>1804</c:v>
                </c:pt>
                <c:pt idx="1705">
                  <c:v>1805</c:v>
                </c:pt>
                <c:pt idx="1706">
                  <c:v>1806</c:v>
                </c:pt>
                <c:pt idx="1707">
                  <c:v>1807</c:v>
                </c:pt>
                <c:pt idx="1708">
                  <c:v>1808</c:v>
                </c:pt>
                <c:pt idx="1709">
                  <c:v>1809</c:v>
                </c:pt>
                <c:pt idx="1710">
                  <c:v>1810</c:v>
                </c:pt>
                <c:pt idx="1711">
                  <c:v>1811</c:v>
                </c:pt>
                <c:pt idx="1712">
                  <c:v>1812</c:v>
                </c:pt>
                <c:pt idx="1713">
                  <c:v>1813</c:v>
                </c:pt>
                <c:pt idx="1714">
                  <c:v>1814</c:v>
                </c:pt>
                <c:pt idx="1715">
                  <c:v>1815</c:v>
                </c:pt>
                <c:pt idx="1716">
                  <c:v>1816</c:v>
                </c:pt>
                <c:pt idx="1717">
                  <c:v>1817</c:v>
                </c:pt>
                <c:pt idx="1718">
                  <c:v>1818</c:v>
                </c:pt>
                <c:pt idx="1719">
                  <c:v>1819</c:v>
                </c:pt>
                <c:pt idx="1720">
                  <c:v>1820</c:v>
                </c:pt>
                <c:pt idx="1721">
                  <c:v>1821</c:v>
                </c:pt>
                <c:pt idx="1722">
                  <c:v>1822</c:v>
                </c:pt>
                <c:pt idx="1723">
                  <c:v>1823</c:v>
                </c:pt>
                <c:pt idx="1724">
                  <c:v>1824</c:v>
                </c:pt>
                <c:pt idx="1725">
                  <c:v>1825</c:v>
                </c:pt>
                <c:pt idx="1726">
                  <c:v>1826</c:v>
                </c:pt>
                <c:pt idx="1727">
                  <c:v>1827</c:v>
                </c:pt>
                <c:pt idx="1728">
                  <c:v>1828</c:v>
                </c:pt>
                <c:pt idx="1729">
                  <c:v>1829</c:v>
                </c:pt>
                <c:pt idx="1730">
                  <c:v>1830</c:v>
                </c:pt>
                <c:pt idx="1731">
                  <c:v>1831</c:v>
                </c:pt>
                <c:pt idx="1732">
                  <c:v>1832</c:v>
                </c:pt>
                <c:pt idx="1733">
                  <c:v>1833</c:v>
                </c:pt>
                <c:pt idx="1734">
                  <c:v>1834</c:v>
                </c:pt>
                <c:pt idx="1735">
                  <c:v>1835</c:v>
                </c:pt>
                <c:pt idx="1736">
                  <c:v>1836</c:v>
                </c:pt>
                <c:pt idx="1737">
                  <c:v>1837</c:v>
                </c:pt>
                <c:pt idx="1738">
                  <c:v>1838</c:v>
                </c:pt>
                <c:pt idx="1739">
                  <c:v>1839</c:v>
                </c:pt>
                <c:pt idx="1740">
                  <c:v>1840</c:v>
                </c:pt>
                <c:pt idx="1741">
                  <c:v>1841</c:v>
                </c:pt>
                <c:pt idx="1742">
                  <c:v>1842</c:v>
                </c:pt>
                <c:pt idx="1743">
                  <c:v>1843</c:v>
                </c:pt>
                <c:pt idx="1744">
                  <c:v>1844</c:v>
                </c:pt>
                <c:pt idx="1745">
                  <c:v>1845</c:v>
                </c:pt>
                <c:pt idx="1746">
                  <c:v>1846</c:v>
                </c:pt>
                <c:pt idx="1747">
                  <c:v>1847</c:v>
                </c:pt>
                <c:pt idx="1748">
                  <c:v>1848</c:v>
                </c:pt>
                <c:pt idx="1749">
                  <c:v>1849</c:v>
                </c:pt>
                <c:pt idx="1750">
                  <c:v>1850</c:v>
                </c:pt>
                <c:pt idx="1751">
                  <c:v>1851</c:v>
                </c:pt>
                <c:pt idx="1752">
                  <c:v>1852</c:v>
                </c:pt>
                <c:pt idx="1753">
                  <c:v>1853</c:v>
                </c:pt>
                <c:pt idx="1754">
                  <c:v>1854</c:v>
                </c:pt>
                <c:pt idx="1755">
                  <c:v>1855</c:v>
                </c:pt>
                <c:pt idx="1756">
                  <c:v>1856</c:v>
                </c:pt>
                <c:pt idx="1757">
                  <c:v>1857</c:v>
                </c:pt>
                <c:pt idx="1758">
                  <c:v>1858</c:v>
                </c:pt>
                <c:pt idx="1759">
                  <c:v>1859</c:v>
                </c:pt>
                <c:pt idx="1760">
                  <c:v>1860</c:v>
                </c:pt>
                <c:pt idx="1761">
                  <c:v>1861</c:v>
                </c:pt>
                <c:pt idx="1762">
                  <c:v>1862</c:v>
                </c:pt>
                <c:pt idx="1763">
                  <c:v>1863</c:v>
                </c:pt>
                <c:pt idx="1764">
                  <c:v>1864</c:v>
                </c:pt>
                <c:pt idx="1765">
                  <c:v>1865</c:v>
                </c:pt>
                <c:pt idx="1766">
                  <c:v>1866</c:v>
                </c:pt>
                <c:pt idx="1767">
                  <c:v>1867</c:v>
                </c:pt>
                <c:pt idx="1768">
                  <c:v>1868</c:v>
                </c:pt>
                <c:pt idx="1769">
                  <c:v>1869</c:v>
                </c:pt>
                <c:pt idx="1770">
                  <c:v>1870</c:v>
                </c:pt>
                <c:pt idx="1771">
                  <c:v>1871</c:v>
                </c:pt>
                <c:pt idx="1772">
                  <c:v>1872</c:v>
                </c:pt>
                <c:pt idx="1773">
                  <c:v>1873</c:v>
                </c:pt>
                <c:pt idx="1774">
                  <c:v>1874</c:v>
                </c:pt>
                <c:pt idx="1775">
                  <c:v>1875</c:v>
                </c:pt>
                <c:pt idx="1776">
                  <c:v>1876</c:v>
                </c:pt>
                <c:pt idx="1777">
                  <c:v>1877</c:v>
                </c:pt>
                <c:pt idx="1778">
                  <c:v>1878</c:v>
                </c:pt>
                <c:pt idx="1779">
                  <c:v>1879</c:v>
                </c:pt>
                <c:pt idx="1780">
                  <c:v>1880</c:v>
                </c:pt>
                <c:pt idx="1781">
                  <c:v>1881</c:v>
                </c:pt>
                <c:pt idx="1782">
                  <c:v>1882</c:v>
                </c:pt>
                <c:pt idx="1783">
                  <c:v>1883</c:v>
                </c:pt>
                <c:pt idx="1784">
                  <c:v>1884</c:v>
                </c:pt>
                <c:pt idx="1785">
                  <c:v>1885</c:v>
                </c:pt>
                <c:pt idx="1786">
                  <c:v>1886</c:v>
                </c:pt>
                <c:pt idx="1787">
                  <c:v>1887</c:v>
                </c:pt>
                <c:pt idx="1788">
                  <c:v>1888</c:v>
                </c:pt>
                <c:pt idx="1789">
                  <c:v>1889</c:v>
                </c:pt>
                <c:pt idx="1790">
                  <c:v>1890</c:v>
                </c:pt>
                <c:pt idx="1791">
                  <c:v>1891</c:v>
                </c:pt>
                <c:pt idx="1792">
                  <c:v>1892</c:v>
                </c:pt>
                <c:pt idx="1793">
                  <c:v>1893</c:v>
                </c:pt>
                <c:pt idx="1794">
                  <c:v>1894</c:v>
                </c:pt>
                <c:pt idx="1795">
                  <c:v>1895</c:v>
                </c:pt>
                <c:pt idx="1796">
                  <c:v>1896</c:v>
                </c:pt>
                <c:pt idx="1797">
                  <c:v>1897</c:v>
                </c:pt>
                <c:pt idx="1798">
                  <c:v>1898</c:v>
                </c:pt>
                <c:pt idx="1799">
                  <c:v>1899</c:v>
                </c:pt>
                <c:pt idx="1800">
                  <c:v>1900</c:v>
                </c:pt>
                <c:pt idx="1801">
                  <c:v>1901</c:v>
                </c:pt>
                <c:pt idx="1802">
                  <c:v>1902</c:v>
                </c:pt>
                <c:pt idx="1803">
                  <c:v>1903</c:v>
                </c:pt>
                <c:pt idx="1804">
                  <c:v>1904</c:v>
                </c:pt>
                <c:pt idx="1805">
                  <c:v>1905</c:v>
                </c:pt>
                <c:pt idx="1806">
                  <c:v>1906</c:v>
                </c:pt>
                <c:pt idx="1807">
                  <c:v>1907</c:v>
                </c:pt>
                <c:pt idx="1808">
                  <c:v>1908</c:v>
                </c:pt>
                <c:pt idx="1809">
                  <c:v>1909</c:v>
                </c:pt>
                <c:pt idx="1810">
                  <c:v>1910</c:v>
                </c:pt>
                <c:pt idx="1811">
                  <c:v>1911</c:v>
                </c:pt>
                <c:pt idx="1812">
                  <c:v>1912</c:v>
                </c:pt>
                <c:pt idx="1813">
                  <c:v>1913</c:v>
                </c:pt>
                <c:pt idx="1814">
                  <c:v>1914</c:v>
                </c:pt>
                <c:pt idx="1815">
                  <c:v>1915</c:v>
                </c:pt>
                <c:pt idx="1816">
                  <c:v>1916</c:v>
                </c:pt>
                <c:pt idx="1817">
                  <c:v>1917</c:v>
                </c:pt>
                <c:pt idx="1818">
                  <c:v>1918</c:v>
                </c:pt>
                <c:pt idx="1819">
                  <c:v>1919</c:v>
                </c:pt>
                <c:pt idx="1820">
                  <c:v>1920</c:v>
                </c:pt>
                <c:pt idx="1821">
                  <c:v>1921</c:v>
                </c:pt>
                <c:pt idx="1822">
                  <c:v>1922</c:v>
                </c:pt>
                <c:pt idx="1823">
                  <c:v>1923</c:v>
                </c:pt>
                <c:pt idx="1824">
                  <c:v>1924</c:v>
                </c:pt>
                <c:pt idx="1825">
                  <c:v>1925</c:v>
                </c:pt>
                <c:pt idx="1826">
                  <c:v>1926</c:v>
                </c:pt>
                <c:pt idx="1827">
                  <c:v>1927</c:v>
                </c:pt>
                <c:pt idx="1828">
                  <c:v>1928</c:v>
                </c:pt>
                <c:pt idx="1829">
                  <c:v>1929</c:v>
                </c:pt>
                <c:pt idx="1830">
                  <c:v>1930</c:v>
                </c:pt>
                <c:pt idx="1831">
                  <c:v>1931</c:v>
                </c:pt>
                <c:pt idx="1832">
                  <c:v>1932</c:v>
                </c:pt>
                <c:pt idx="1833">
                  <c:v>1933</c:v>
                </c:pt>
                <c:pt idx="1834">
                  <c:v>1934</c:v>
                </c:pt>
                <c:pt idx="1835">
                  <c:v>1935</c:v>
                </c:pt>
                <c:pt idx="1836">
                  <c:v>1936</c:v>
                </c:pt>
                <c:pt idx="1837">
                  <c:v>1937</c:v>
                </c:pt>
                <c:pt idx="1838">
                  <c:v>1938</c:v>
                </c:pt>
                <c:pt idx="1839">
                  <c:v>1939</c:v>
                </c:pt>
                <c:pt idx="1840">
                  <c:v>1940</c:v>
                </c:pt>
                <c:pt idx="1841">
                  <c:v>1941</c:v>
                </c:pt>
                <c:pt idx="1842">
                  <c:v>1942</c:v>
                </c:pt>
                <c:pt idx="1843">
                  <c:v>1943</c:v>
                </c:pt>
                <c:pt idx="1844">
                  <c:v>1944</c:v>
                </c:pt>
                <c:pt idx="1845">
                  <c:v>1945</c:v>
                </c:pt>
                <c:pt idx="1846">
                  <c:v>1946</c:v>
                </c:pt>
                <c:pt idx="1847">
                  <c:v>1947</c:v>
                </c:pt>
                <c:pt idx="1848">
                  <c:v>1948</c:v>
                </c:pt>
                <c:pt idx="1849">
                  <c:v>1949</c:v>
                </c:pt>
                <c:pt idx="1850">
                  <c:v>1950</c:v>
                </c:pt>
                <c:pt idx="1851">
                  <c:v>1951</c:v>
                </c:pt>
                <c:pt idx="1852">
                  <c:v>1952</c:v>
                </c:pt>
                <c:pt idx="1853">
                  <c:v>1953</c:v>
                </c:pt>
                <c:pt idx="1854">
                  <c:v>1954</c:v>
                </c:pt>
                <c:pt idx="1855">
                  <c:v>1955</c:v>
                </c:pt>
                <c:pt idx="1856">
                  <c:v>1956</c:v>
                </c:pt>
                <c:pt idx="1857">
                  <c:v>1957</c:v>
                </c:pt>
                <c:pt idx="1858">
                  <c:v>1958</c:v>
                </c:pt>
                <c:pt idx="1859">
                  <c:v>1959</c:v>
                </c:pt>
                <c:pt idx="1860">
                  <c:v>1960</c:v>
                </c:pt>
                <c:pt idx="1861">
                  <c:v>1961</c:v>
                </c:pt>
                <c:pt idx="1862">
                  <c:v>1962</c:v>
                </c:pt>
                <c:pt idx="1863">
                  <c:v>1963</c:v>
                </c:pt>
                <c:pt idx="1864">
                  <c:v>1964</c:v>
                </c:pt>
                <c:pt idx="1865">
                  <c:v>1965</c:v>
                </c:pt>
                <c:pt idx="1866">
                  <c:v>1966</c:v>
                </c:pt>
                <c:pt idx="1867">
                  <c:v>1967</c:v>
                </c:pt>
                <c:pt idx="1868">
                  <c:v>1968</c:v>
                </c:pt>
                <c:pt idx="1869">
                  <c:v>1969</c:v>
                </c:pt>
                <c:pt idx="1870">
                  <c:v>1970</c:v>
                </c:pt>
                <c:pt idx="1871">
                  <c:v>1971</c:v>
                </c:pt>
                <c:pt idx="1872">
                  <c:v>1972</c:v>
                </c:pt>
                <c:pt idx="1873">
                  <c:v>1973</c:v>
                </c:pt>
                <c:pt idx="1874">
                  <c:v>1974</c:v>
                </c:pt>
                <c:pt idx="1875">
                  <c:v>1975</c:v>
                </c:pt>
                <c:pt idx="1876">
                  <c:v>1976</c:v>
                </c:pt>
                <c:pt idx="1877">
                  <c:v>1977</c:v>
                </c:pt>
                <c:pt idx="1878">
                  <c:v>1978</c:v>
                </c:pt>
                <c:pt idx="1879">
                  <c:v>1979</c:v>
                </c:pt>
                <c:pt idx="1880">
                  <c:v>1980</c:v>
                </c:pt>
                <c:pt idx="1881">
                  <c:v>1981</c:v>
                </c:pt>
                <c:pt idx="1882">
                  <c:v>1982</c:v>
                </c:pt>
                <c:pt idx="1883">
                  <c:v>1983</c:v>
                </c:pt>
                <c:pt idx="1884">
                  <c:v>1984</c:v>
                </c:pt>
                <c:pt idx="1885">
                  <c:v>1985</c:v>
                </c:pt>
                <c:pt idx="1886">
                  <c:v>1986</c:v>
                </c:pt>
                <c:pt idx="1887">
                  <c:v>1987</c:v>
                </c:pt>
                <c:pt idx="1888">
                  <c:v>1988</c:v>
                </c:pt>
                <c:pt idx="1889">
                  <c:v>1989</c:v>
                </c:pt>
                <c:pt idx="1890">
                  <c:v>1990</c:v>
                </c:pt>
                <c:pt idx="1891">
                  <c:v>1991</c:v>
                </c:pt>
                <c:pt idx="1892">
                  <c:v>1992</c:v>
                </c:pt>
                <c:pt idx="1893">
                  <c:v>1993</c:v>
                </c:pt>
                <c:pt idx="1894">
                  <c:v>1994</c:v>
                </c:pt>
                <c:pt idx="1895">
                  <c:v>1995</c:v>
                </c:pt>
                <c:pt idx="1896">
                  <c:v>1996</c:v>
                </c:pt>
                <c:pt idx="1897">
                  <c:v>1997</c:v>
                </c:pt>
                <c:pt idx="1898">
                  <c:v>1998</c:v>
                </c:pt>
                <c:pt idx="1899">
                  <c:v>1999</c:v>
                </c:pt>
                <c:pt idx="1900">
                  <c:v>2000</c:v>
                </c:pt>
                <c:pt idx="1901">
                  <c:v>2001</c:v>
                </c:pt>
                <c:pt idx="1902">
                  <c:v>2002</c:v>
                </c:pt>
                <c:pt idx="1903">
                  <c:v>2003</c:v>
                </c:pt>
                <c:pt idx="1904">
                  <c:v>2004</c:v>
                </c:pt>
                <c:pt idx="1905">
                  <c:v>2005</c:v>
                </c:pt>
                <c:pt idx="1906">
                  <c:v>2006</c:v>
                </c:pt>
                <c:pt idx="1907">
                  <c:v>2007</c:v>
                </c:pt>
                <c:pt idx="1908">
                  <c:v>2008</c:v>
                </c:pt>
                <c:pt idx="1909">
                  <c:v>2009</c:v>
                </c:pt>
                <c:pt idx="1910">
                  <c:v>2010</c:v>
                </c:pt>
                <c:pt idx="1911">
                  <c:v>2011</c:v>
                </c:pt>
                <c:pt idx="1912">
                  <c:v>2012</c:v>
                </c:pt>
                <c:pt idx="1913">
                  <c:v>2013</c:v>
                </c:pt>
                <c:pt idx="1914">
                  <c:v>2014</c:v>
                </c:pt>
                <c:pt idx="1915">
                  <c:v>2015</c:v>
                </c:pt>
                <c:pt idx="1916">
                  <c:v>2016</c:v>
                </c:pt>
                <c:pt idx="1917">
                  <c:v>2017</c:v>
                </c:pt>
                <c:pt idx="1918">
                  <c:v>2018</c:v>
                </c:pt>
                <c:pt idx="1919">
                  <c:v>2019</c:v>
                </c:pt>
                <c:pt idx="1920">
                  <c:v>2020</c:v>
                </c:pt>
                <c:pt idx="1921">
                  <c:v>2021</c:v>
                </c:pt>
                <c:pt idx="1922">
                  <c:v>2022</c:v>
                </c:pt>
                <c:pt idx="1923">
                  <c:v>2023</c:v>
                </c:pt>
                <c:pt idx="1924">
                  <c:v>2024</c:v>
                </c:pt>
                <c:pt idx="1925">
                  <c:v>2025</c:v>
                </c:pt>
                <c:pt idx="1926">
                  <c:v>2026</c:v>
                </c:pt>
                <c:pt idx="1927">
                  <c:v>2027</c:v>
                </c:pt>
                <c:pt idx="1928">
                  <c:v>2028</c:v>
                </c:pt>
                <c:pt idx="1929">
                  <c:v>2029</c:v>
                </c:pt>
                <c:pt idx="1930">
                  <c:v>2030</c:v>
                </c:pt>
                <c:pt idx="1931">
                  <c:v>2031</c:v>
                </c:pt>
                <c:pt idx="1932">
                  <c:v>2032</c:v>
                </c:pt>
                <c:pt idx="1933">
                  <c:v>2033</c:v>
                </c:pt>
                <c:pt idx="1934">
                  <c:v>2034</c:v>
                </c:pt>
                <c:pt idx="1935">
                  <c:v>2035</c:v>
                </c:pt>
                <c:pt idx="1936">
                  <c:v>2036</c:v>
                </c:pt>
                <c:pt idx="1937">
                  <c:v>2037</c:v>
                </c:pt>
                <c:pt idx="1938">
                  <c:v>2038</c:v>
                </c:pt>
                <c:pt idx="1939">
                  <c:v>2039</c:v>
                </c:pt>
                <c:pt idx="1940">
                  <c:v>2040</c:v>
                </c:pt>
                <c:pt idx="1941">
                  <c:v>2041</c:v>
                </c:pt>
                <c:pt idx="1942">
                  <c:v>2042</c:v>
                </c:pt>
                <c:pt idx="1943">
                  <c:v>2043</c:v>
                </c:pt>
                <c:pt idx="1944">
                  <c:v>2044</c:v>
                </c:pt>
                <c:pt idx="1945">
                  <c:v>2045</c:v>
                </c:pt>
                <c:pt idx="1946">
                  <c:v>2046</c:v>
                </c:pt>
                <c:pt idx="1947">
                  <c:v>2047</c:v>
                </c:pt>
                <c:pt idx="1948">
                  <c:v>2048</c:v>
                </c:pt>
                <c:pt idx="1949">
                  <c:v>2049</c:v>
                </c:pt>
                <c:pt idx="1950">
                  <c:v>2050</c:v>
                </c:pt>
                <c:pt idx="1951">
                  <c:v>2051</c:v>
                </c:pt>
                <c:pt idx="1952">
                  <c:v>2052</c:v>
                </c:pt>
                <c:pt idx="1953">
                  <c:v>2053</c:v>
                </c:pt>
                <c:pt idx="1954">
                  <c:v>2054</c:v>
                </c:pt>
                <c:pt idx="1955">
                  <c:v>2055</c:v>
                </c:pt>
                <c:pt idx="1956">
                  <c:v>2056</c:v>
                </c:pt>
                <c:pt idx="1957">
                  <c:v>2057</c:v>
                </c:pt>
                <c:pt idx="1958">
                  <c:v>2058</c:v>
                </c:pt>
                <c:pt idx="1959">
                  <c:v>2059</c:v>
                </c:pt>
                <c:pt idx="1960">
                  <c:v>2060</c:v>
                </c:pt>
                <c:pt idx="1961">
                  <c:v>2061</c:v>
                </c:pt>
                <c:pt idx="1962">
                  <c:v>2062</c:v>
                </c:pt>
                <c:pt idx="1963">
                  <c:v>2063</c:v>
                </c:pt>
                <c:pt idx="1964">
                  <c:v>2064</c:v>
                </c:pt>
                <c:pt idx="1965">
                  <c:v>2065</c:v>
                </c:pt>
                <c:pt idx="1966">
                  <c:v>2066</c:v>
                </c:pt>
                <c:pt idx="1967">
                  <c:v>2067</c:v>
                </c:pt>
                <c:pt idx="1968">
                  <c:v>2068</c:v>
                </c:pt>
                <c:pt idx="1969">
                  <c:v>2069</c:v>
                </c:pt>
                <c:pt idx="1970">
                  <c:v>2070</c:v>
                </c:pt>
                <c:pt idx="1971">
                  <c:v>2071</c:v>
                </c:pt>
                <c:pt idx="1972">
                  <c:v>2072</c:v>
                </c:pt>
                <c:pt idx="1973">
                  <c:v>2073</c:v>
                </c:pt>
                <c:pt idx="1974">
                  <c:v>2074</c:v>
                </c:pt>
                <c:pt idx="1975">
                  <c:v>2075</c:v>
                </c:pt>
                <c:pt idx="1976">
                  <c:v>2076</c:v>
                </c:pt>
                <c:pt idx="1977">
                  <c:v>2077</c:v>
                </c:pt>
                <c:pt idx="1978">
                  <c:v>2078</c:v>
                </c:pt>
                <c:pt idx="1979">
                  <c:v>2079</c:v>
                </c:pt>
                <c:pt idx="1980">
                  <c:v>2080</c:v>
                </c:pt>
                <c:pt idx="1981">
                  <c:v>2081</c:v>
                </c:pt>
                <c:pt idx="1982">
                  <c:v>2082</c:v>
                </c:pt>
                <c:pt idx="1983">
                  <c:v>2083</c:v>
                </c:pt>
                <c:pt idx="1984">
                  <c:v>2084</c:v>
                </c:pt>
                <c:pt idx="1985">
                  <c:v>2085</c:v>
                </c:pt>
                <c:pt idx="1986">
                  <c:v>2086</c:v>
                </c:pt>
                <c:pt idx="1987">
                  <c:v>2087</c:v>
                </c:pt>
                <c:pt idx="1988">
                  <c:v>2088</c:v>
                </c:pt>
                <c:pt idx="1989">
                  <c:v>2089</c:v>
                </c:pt>
                <c:pt idx="1990">
                  <c:v>2090</c:v>
                </c:pt>
                <c:pt idx="1991">
                  <c:v>2091</c:v>
                </c:pt>
                <c:pt idx="1992">
                  <c:v>2092</c:v>
                </c:pt>
                <c:pt idx="1993">
                  <c:v>2093</c:v>
                </c:pt>
                <c:pt idx="1994">
                  <c:v>2094</c:v>
                </c:pt>
                <c:pt idx="1995">
                  <c:v>2095</c:v>
                </c:pt>
                <c:pt idx="1996">
                  <c:v>2096</c:v>
                </c:pt>
                <c:pt idx="1997">
                  <c:v>2097</c:v>
                </c:pt>
                <c:pt idx="1998">
                  <c:v>2098</c:v>
                </c:pt>
                <c:pt idx="1999">
                  <c:v>2099</c:v>
                </c:pt>
                <c:pt idx="2000">
                  <c:v>2100</c:v>
                </c:pt>
                <c:pt idx="2001">
                  <c:v>2101</c:v>
                </c:pt>
                <c:pt idx="2002">
                  <c:v>2102</c:v>
                </c:pt>
                <c:pt idx="2003">
                  <c:v>2103</c:v>
                </c:pt>
                <c:pt idx="2004">
                  <c:v>2104</c:v>
                </c:pt>
                <c:pt idx="2005">
                  <c:v>2105</c:v>
                </c:pt>
                <c:pt idx="2006">
                  <c:v>2106</c:v>
                </c:pt>
                <c:pt idx="2007">
                  <c:v>2107</c:v>
                </c:pt>
                <c:pt idx="2008">
                  <c:v>2108</c:v>
                </c:pt>
                <c:pt idx="2009">
                  <c:v>2109</c:v>
                </c:pt>
                <c:pt idx="2010">
                  <c:v>2110</c:v>
                </c:pt>
                <c:pt idx="2011">
                  <c:v>2111</c:v>
                </c:pt>
                <c:pt idx="2012">
                  <c:v>2112</c:v>
                </c:pt>
                <c:pt idx="2013">
                  <c:v>2113</c:v>
                </c:pt>
                <c:pt idx="2014">
                  <c:v>2114</c:v>
                </c:pt>
                <c:pt idx="2015">
                  <c:v>2115</c:v>
                </c:pt>
                <c:pt idx="2016">
                  <c:v>2116</c:v>
                </c:pt>
                <c:pt idx="2017">
                  <c:v>2117</c:v>
                </c:pt>
                <c:pt idx="2018">
                  <c:v>2118</c:v>
                </c:pt>
                <c:pt idx="2019">
                  <c:v>2119</c:v>
                </c:pt>
                <c:pt idx="2020">
                  <c:v>2120</c:v>
                </c:pt>
                <c:pt idx="2021">
                  <c:v>2121</c:v>
                </c:pt>
                <c:pt idx="2022">
                  <c:v>2122</c:v>
                </c:pt>
                <c:pt idx="2023">
                  <c:v>2123</c:v>
                </c:pt>
                <c:pt idx="2024">
                  <c:v>2124</c:v>
                </c:pt>
                <c:pt idx="2025">
                  <c:v>2125</c:v>
                </c:pt>
                <c:pt idx="2026">
                  <c:v>2126</c:v>
                </c:pt>
                <c:pt idx="2027">
                  <c:v>2127</c:v>
                </c:pt>
                <c:pt idx="2028">
                  <c:v>2128</c:v>
                </c:pt>
                <c:pt idx="2029">
                  <c:v>2129</c:v>
                </c:pt>
                <c:pt idx="2030">
                  <c:v>2130</c:v>
                </c:pt>
                <c:pt idx="2031">
                  <c:v>2131</c:v>
                </c:pt>
                <c:pt idx="2032">
                  <c:v>2132</c:v>
                </c:pt>
                <c:pt idx="2033">
                  <c:v>2133</c:v>
                </c:pt>
                <c:pt idx="2034">
                  <c:v>2134</c:v>
                </c:pt>
                <c:pt idx="2035">
                  <c:v>2135</c:v>
                </c:pt>
                <c:pt idx="2036">
                  <c:v>2136</c:v>
                </c:pt>
                <c:pt idx="2037">
                  <c:v>2137</c:v>
                </c:pt>
                <c:pt idx="2038">
                  <c:v>2138</c:v>
                </c:pt>
                <c:pt idx="2039">
                  <c:v>2139</c:v>
                </c:pt>
                <c:pt idx="2040">
                  <c:v>2140</c:v>
                </c:pt>
                <c:pt idx="2041">
                  <c:v>2141</c:v>
                </c:pt>
                <c:pt idx="2042">
                  <c:v>2142</c:v>
                </c:pt>
                <c:pt idx="2043">
                  <c:v>2143</c:v>
                </c:pt>
                <c:pt idx="2044">
                  <c:v>2144</c:v>
                </c:pt>
                <c:pt idx="2045">
                  <c:v>2145</c:v>
                </c:pt>
                <c:pt idx="2046">
                  <c:v>2146</c:v>
                </c:pt>
                <c:pt idx="2047">
                  <c:v>2147</c:v>
                </c:pt>
                <c:pt idx="2048">
                  <c:v>2148</c:v>
                </c:pt>
                <c:pt idx="2049">
                  <c:v>2149</c:v>
                </c:pt>
                <c:pt idx="2050">
                  <c:v>2150</c:v>
                </c:pt>
                <c:pt idx="2051">
                  <c:v>2151</c:v>
                </c:pt>
                <c:pt idx="2052">
                  <c:v>2152</c:v>
                </c:pt>
                <c:pt idx="2053">
                  <c:v>2153</c:v>
                </c:pt>
                <c:pt idx="2054">
                  <c:v>2154</c:v>
                </c:pt>
                <c:pt idx="2055">
                  <c:v>2155</c:v>
                </c:pt>
                <c:pt idx="2056">
                  <c:v>2156</c:v>
                </c:pt>
                <c:pt idx="2057">
                  <c:v>2157</c:v>
                </c:pt>
                <c:pt idx="2058">
                  <c:v>2158</c:v>
                </c:pt>
                <c:pt idx="2059">
                  <c:v>2159</c:v>
                </c:pt>
                <c:pt idx="2060">
                  <c:v>2160</c:v>
                </c:pt>
                <c:pt idx="2061">
                  <c:v>2161</c:v>
                </c:pt>
                <c:pt idx="2062">
                  <c:v>2162</c:v>
                </c:pt>
                <c:pt idx="2063">
                  <c:v>2163</c:v>
                </c:pt>
                <c:pt idx="2064">
                  <c:v>2164</c:v>
                </c:pt>
                <c:pt idx="2065">
                  <c:v>2165</c:v>
                </c:pt>
                <c:pt idx="2066">
                  <c:v>2166</c:v>
                </c:pt>
                <c:pt idx="2067">
                  <c:v>2167</c:v>
                </c:pt>
                <c:pt idx="2068">
                  <c:v>2168</c:v>
                </c:pt>
                <c:pt idx="2069">
                  <c:v>2169</c:v>
                </c:pt>
                <c:pt idx="2070">
                  <c:v>2170</c:v>
                </c:pt>
                <c:pt idx="2071">
                  <c:v>2171</c:v>
                </c:pt>
                <c:pt idx="2072">
                  <c:v>2172</c:v>
                </c:pt>
                <c:pt idx="2073">
                  <c:v>2173</c:v>
                </c:pt>
                <c:pt idx="2074">
                  <c:v>2174</c:v>
                </c:pt>
                <c:pt idx="2075">
                  <c:v>2175</c:v>
                </c:pt>
                <c:pt idx="2076">
                  <c:v>2176</c:v>
                </c:pt>
                <c:pt idx="2077">
                  <c:v>2177</c:v>
                </c:pt>
                <c:pt idx="2078">
                  <c:v>2178</c:v>
                </c:pt>
                <c:pt idx="2079">
                  <c:v>2179</c:v>
                </c:pt>
                <c:pt idx="2080">
                  <c:v>2180</c:v>
                </c:pt>
                <c:pt idx="2081">
                  <c:v>2181</c:v>
                </c:pt>
                <c:pt idx="2082">
                  <c:v>2182</c:v>
                </c:pt>
                <c:pt idx="2083">
                  <c:v>2183</c:v>
                </c:pt>
                <c:pt idx="2084">
                  <c:v>2184</c:v>
                </c:pt>
                <c:pt idx="2085">
                  <c:v>2185</c:v>
                </c:pt>
                <c:pt idx="2086">
                  <c:v>2186</c:v>
                </c:pt>
                <c:pt idx="2087">
                  <c:v>2187</c:v>
                </c:pt>
                <c:pt idx="2088">
                  <c:v>2188</c:v>
                </c:pt>
                <c:pt idx="2089">
                  <c:v>2189</c:v>
                </c:pt>
                <c:pt idx="2090">
                  <c:v>2190</c:v>
                </c:pt>
                <c:pt idx="2091">
                  <c:v>2191</c:v>
                </c:pt>
                <c:pt idx="2092">
                  <c:v>2192</c:v>
                </c:pt>
                <c:pt idx="2093">
                  <c:v>2193</c:v>
                </c:pt>
                <c:pt idx="2094">
                  <c:v>2194</c:v>
                </c:pt>
                <c:pt idx="2095">
                  <c:v>2195</c:v>
                </c:pt>
                <c:pt idx="2096">
                  <c:v>2196</c:v>
                </c:pt>
                <c:pt idx="2097">
                  <c:v>2197</c:v>
                </c:pt>
                <c:pt idx="2098">
                  <c:v>2198</c:v>
                </c:pt>
                <c:pt idx="2099">
                  <c:v>2199</c:v>
                </c:pt>
                <c:pt idx="2100">
                  <c:v>2200</c:v>
                </c:pt>
                <c:pt idx="2101">
                  <c:v>2201</c:v>
                </c:pt>
                <c:pt idx="2102">
                  <c:v>2202</c:v>
                </c:pt>
                <c:pt idx="2103">
                  <c:v>2203</c:v>
                </c:pt>
                <c:pt idx="2104">
                  <c:v>2204</c:v>
                </c:pt>
                <c:pt idx="2105">
                  <c:v>2205</c:v>
                </c:pt>
                <c:pt idx="2106">
                  <c:v>2206</c:v>
                </c:pt>
                <c:pt idx="2107">
                  <c:v>2207</c:v>
                </c:pt>
                <c:pt idx="2108">
                  <c:v>2208</c:v>
                </c:pt>
                <c:pt idx="2109">
                  <c:v>2209</c:v>
                </c:pt>
                <c:pt idx="2110">
                  <c:v>2210</c:v>
                </c:pt>
                <c:pt idx="2111">
                  <c:v>2211</c:v>
                </c:pt>
                <c:pt idx="2112">
                  <c:v>2212</c:v>
                </c:pt>
                <c:pt idx="2113">
                  <c:v>2213</c:v>
                </c:pt>
                <c:pt idx="2114">
                  <c:v>2214</c:v>
                </c:pt>
                <c:pt idx="2115">
                  <c:v>2215</c:v>
                </c:pt>
                <c:pt idx="2116">
                  <c:v>2216</c:v>
                </c:pt>
                <c:pt idx="2117">
                  <c:v>2217</c:v>
                </c:pt>
                <c:pt idx="2118">
                  <c:v>2218</c:v>
                </c:pt>
                <c:pt idx="2119">
                  <c:v>2219</c:v>
                </c:pt>
                <c:pt idx="2120">
                  <c:v>2220</c:v>
                </c:pt>
                <c:pt idx="2121">
                  <c:v>2221</c:v>
                </c:pt>
                <c:pt idx="2122">
                  <c:v>2222</c:v>
                </c:pt>
                <c:pt idx="2123">
                  <c:v>2223</c:v>
                </c:pt>
                <c:pt idx="2124">
                  <c:v>2224</c:v>
                </c:pt>
                <c:pt idx="2125">
                  <c:v>2225</c:v>
                </c:pt>
                <c:pt idx="2126">
                  <c:v>2226</c:v>
                </c:pt>
                <c:pt idx="2127">
                  <c:v>2227</c:v>
                </c:pt>
                <c:pt idx="2128">
                  <c:v>2228</c:v>
                </c:pt>
                <c:pt idx="2129">
                  <c:v>2229</c:v>
                </c:pt>
                <c:pt idx="2130">
                  <c:v>2230</c:v>
                </c:pt>
                <c:pt idx="2131">
                  <c:v>2231</c:v>
                </c:pt>
                <c:pt idx="2132">
                  <c:v>2232</c:v>
                </c:pt>
                <c:pt idx="2133">
                  <c:v>2233</c:v>
                </c:pt>
                <c:pt idx="2134">
                  <c:v>2234</c:v>
                </c:pt>
                <c:pt idx="2135">
                  <c:v>2235</c:v>
                </c:pt>
                <c:pt idx="2136">
                  <c:v>2236</c:v>
                </c:pt>
                <c:pt idx="2137">
                  <c:v>2237</c:v>
                </c:pt>
                <c:pt idx="2138">
                  <c:v>2238</c:v>
                </c:pt>
                <c:pt idx="2139">
                  <c:v>2239</c:v>
                </c:pt>
                <c:pt idx="2140">
                  <c:v>2240</c:v>
                </c:pt>
                <c:pt idx="2141">
                  <c:v>2241</c:v>
                </c:pt>
                <c:pt idx="2142">
                  <c:v>2242</c:v>
                </c:pt>
                <c:pt idx="2143">
                  <c:v>2243</c:v>
                </c:pt>
                <c:pt idx="2144">
                  <c:v>2244</c:v>
                </c:pt>
                <c:pt idx="2145">
                  <c:v>2245</c:v>
                </c:pt>
                <c:pt idx="2146">
                  <c:v>2246</c:v>
                </c:pt>
                <c:pt idx="2147">
                  <c:v>2247</c:v>
                </c:pt>
                <c:pt idx="2148">
                  <c:v>2248</c:v>
                </c:pt>
                <c:pt idx="2149">
                  <c:v>2249</c:v>
                </c:pt>
                <c:pt idx="2150">
                  <c:v>2250</c:v>
                </c:pt>
                <c:pt idx="2151">
                  <c:v>2251</c:v>
                </c:pt>
                <c:pt idx="2152">
                  <c:v>2252</c:v>
                </c:pt>
                <c:pt idx="2153">
                  <c:v>2253</c:v>
                </c:pt>
                <c:pt idx="2154">
                  <c:v>2254</c:v>
                </c:pt>
                <c:pt idx="2155">
                  <c:v>2255</c:v>
                </c:pt>
                <c:pt idx="2156">
                  <c:v>2256</c:v>
                </c:pt>
                <c:pt idx="2157">
                  <c:v>2257</c:v>
                </c:pt>
                <c:pt idx="2158">
                  <c:v>2258</c:v>
                </c:pt>
                <c:pt idx="2159">
                  <c:v>2259</c:v>
                </c:pt>
                <c:pt idx="2160">
                  <c:v>2260</c:v>
                </c:pt>
                <c:pt idx="2161">
                  <c:v>2261</c:v>
                </c:pt>
                <c:pt idx="2162">
                  <c:v>2262</c:v>
                </c:pt>
                <c:pt idx="2163">
                  <c:v>2263</c:v>
                </c:pt>
                <c:pt idx="2164">
                  <c:v>2264</c:v>
                </c:pt>
                <c:pt idx="2165">
                  <c:v>2265</c:v>
                </c:pt>
                <c:pt idx="2166">
                  <c:v>2266</c:v>
                </c:pt>
                <c:pt idx="2167">
                  <c:v>2267</c:v>
                </c:pt>
                <c:pt idx="2168">
                  <c:v>2268</c:v>
                </c:pt>
                <c:pt idx="2169">
                  <c:v>2269</c:v>
                </c:pt>
                <c:pt idx="2170">
                  <c:v>2270</c:v>
                </c:pt>
                <c:pt idx="2171">
                  <c:v>2271</c:v>
                </c:pt>
                <c:pt idx="2172">
                  <c:v>2272</c:v>
                </c:pt>
                <c:pt idx="2173">
                  <c:v>2273</c:v>
                </c:pt>
                <c:pt idx="2174">
                  <c:v>2274</c:v>
                </c:pt>
                <c:pt idx="2175">
                  <c:v>2275</c:v>
                </c:pt>
                <c:pt idx="2176">
                  <c:v>2276</c:v>
                </c:pt>
                <c:pt idx="2177">
                  <c:v>2277</c:v>
                </c:pt>
                <c:pt idx="2178">
                  <c:v>2278</c:v>
                </c:pt>
                <c:pt idx="2179">
                  <c:v>2279</c:v>
                </c:pt>
                <c:pt idx="2180">
                  <c:v>2280</c:v>
                </c:pt>
                <c:pt idx="2181">
                  <c:v>2281</c:v>
                </c:pt>
                <c:pt idx="2182">
                  <c:v>2282</c:v>
                </c:pt>
                <c:pt idx="2183">
                  <c:v>2283</c:v>
                </c:pt>
                <c:pt idx="2184">
                  <c:v>2284</c:v>
                </c:pt>
                <c:pt idx="2185">
                  <c:v>2285</c:v>
                </c:pt>
                <c:pt idx="2186">
                  <c:v>2286</c:v>
                </c:pt>
                <c:pt idx="2187">
                  <c:v>2287</c:v>
                </c:pt>
                <c:pt idx="2188">
                  <c:v>2288</c:v>
                </c:pt>
                <c:pt idx="2189">
                  <c:v>2289</c:v>
                </c:pt>
                <c:pt idx="2190">
                  <c:v>2290</c:v>
                </c:pt>
                <c:pt idx="2191">
                  <c:v>2291</c:v>
                </c:pt>
                <c:pt idx="2192">
                  <c:v>2292</c:v>
                </c:pt>
                <c:pt idx="2193">
                  <c:v>2293</c:v>
                </c:pt>
                <c:pt idx="2194">
                  <c:v>2294</c:v>
                </c:pt>
                <c:pt idx="2195">
                  <c:v>2295</c:v>
                </c:pt>
                <c:pt idx="2196">
                  <c:v>2296</c:v>
                </c:pt>
                <c:pt idx="2197">
                  <c:v>2297</c:v>
                </c:pt>
                <c:pt idx="2198">
                  <c:v>2298</c:v>
                </c:pt>
                <c:pt idx="2199">
                  <c:v>2299</c:v>
                </c:pt>
                <c:pt idx="2200">
                  <c:v>2300</c:v>
                </c:pt>
                <c:pt idx="2201">
                  <c:v>2301</c:v>
                </c:pt>
                <c:pt idx="2202">
                  <c:v>2302</c:v>
                </c:pt>
                <c:pt idx="2203">
                  <c:v>2303</c:v>
                </c:pt>
                <c:pt idx="2204">
                  <c:v>2304</c:v>
                </c:pt>
                <c:pt idx="2205">
                  <c:v>2305</c:v>
                </c:pt>
                <c:pt idx="2206">
                  <c:v>2306</c:v>
                </c:pt>
                <c:pt idx="2207">
                  <c:v>2307</c:v>
                </c:pt>
                <c:pt idx="2208">
                  <c:v>2308</c:v>
                </c:pt>
                <c:pt idx="2209">
                  <c:v>2309</c:v>
                </c:pt>
                <c:pt idx="2210">
                  <c:v>2310</c:v>
                </c:pt>
                <c:pt idx="2211">
                  <c:v>2311</c:v>
                </c:pt>
                <c:pt idx="2212">
                  <c:v>2312</c:v>
                </c:pt>
                <c:pt idx="2213">
                  <c:v>2313</c:v>
                </c:pt>
                <c:pt idx="2214">
                  <c:v>2314</c:v>
                </c:pt>
                <c:pt idx="2215">
                  <c:v>2315</c:v>
                </c:pt>
                <c:pt idx="2216">
                  <c:v>2316</c:v>
                </c:pt>
                <c:pt idx="2217">
                  <c:v>2317</c:v>
                </c:pt>
                <c:pt idx="2218">
                  <c:v>2318</c:v>
                </c:pt>
                <c:pt idx="2219">
                  <c:v>2319</c:v>
                </c:pt>
                <c:pt idx="2220">
                  <c:v>2320</c:v>
                </c:pt>
                <c:pt idx="2221">
                  <c:v>2321</c:v>
                </c:pt>
                <c:pt idx="2222">
                  <c:v>2322</c:v>
                </c:pt>
                <c:pt idx="2223">
                  <c:v>2323</c:v>
                </c:pt>
                <c:pt idx="2224">
                  <c:v>2324</c:v>
                </c:pt>
                <c:pt idx="2225">
                  <c:v>2325</c:v>
                </c:pt>
                <c:pt idx="2226">
                  <c:v>2326</c:v>
                </c:pt>
                <c:pt idx="2227">
                  <c:v>2327</c:v>
                </c:pt>
                <c:pt idx="2228">
                  <c:v>2328</c:v>
                </c:pt>
                <c:pt idx="2229">
                  <c:v>2329</c:v>
                </c:pt>
                <c:pt idx="2230">
                  <c:v>2330</c:v>
                </c:pt>
                <c:pt idx="2231">
                  <c:v>2331</c:v>
                </c:pt>
                <c:pt idx="2232">
                  <c:v>2332</c:v>
                </c:pt>
                <c:pt idx="2233">
                  <c:v>2333</c:v>
                </c:pt>
                <c:pt idx="2234">
                  <c:v>2334</c:v>
                </c:pt>
                <c:pt idx="2235">
                  <c:v>2335</c:v>
                </c:pt>
                <c:pt idx="2236">
                  <c:v>2336</c:v>
                </c:pt>
                <c:pt idx="2237">
                  <c:v>2337</c:v>
                </c:pt>
                <c:pt idx="2238">
                  <c:v>2338</c:v>
                </c:pt>
                <c:pt idx="2239">
                  <c:v>2339</c:v>
                </c:pt>
                <c:pt idx="2240">
                  <c:v>2340</c:v>
                </c:pt>
                <c:pt idx="2241">
                  <c:v>2341</c:v>
                </c:pt>
                <c:pt idx="2242">
                  <c:v>2342</c:v>
                </c:pt>
                <c:pt idx="2243">
                  <c:v>2343</c:v>
                </c:pt>
                <c:pt idx="2244">
                  <c:v>2344</c:v>
                </c:pt>
                <c:pt idx="2245">
                  <c:v>2345</c:v>
                </c:pt>
                <c:pt idx="2246">
                  <c:v>2346</c:v>
                </c:pt>
                <c:pt idx="2247">
                  <c:v>2347</c:v>
                </c:pt>
                <c:pt idx="2248">
                  <c:v>2348</c:v>
                </c:pt>
                <c:pt idx="2249">
                  <c:v>2349</c:v>
                </c:pt>
                <c:pt idx="2250">
                  <c:v>2350</c:v>
                </c:pt>
                <c:pt idx="2251">
                  <c:v>2351</c:v>
                </c:pt>
                <c:pt idx="2252">
                  <c:v>2352</c:v>
                </c:pt>
                <c:pt idx="2253">
                  <c:v>2353</c:v>
                </c:pt>
                <c:pt idx="2254">
                  <c:v>2354</c:v>
                </c:pt>
                <c:pt idx="2255">
                  <c:v>2355</c:v>
                </c:pt>
                <c:pt idx="2256">
                  <c:v>2356</c:v>
                </c:pt>
                <c:pt idx="2257">
                  <c:v>2357</c:v>
                </c:pt>
                <c:pt idx="2258">
                  <c:v>2358</c:v>
                </c:pt>
                <c:pt idx="2259">
                  <c:v>2359</c:v>
                </c:pt>
                <c:pt idx="2260">
                  <c:v>2360</c:v>
                </c:pt>
                <c:pt idx="2261">
                  <c:v>2361</c:v>
                </c:pt>
                <c:pt idx="2262">
                  <c:v>2362</c:v>
                </c:pt>
                <c:pt idx="2263">
                  <c:v>2363</c:v>
                </c:pt>
                <c:pt idx="2264">
                  <c:v>2364</c:v>
                </c:pt>
                <c:pt idx="2265">
                  <c:v>2365</c:v>
                </c:pt>
                <c:pt idx="2266">
                  <c:v>2366</c:v>
                </c:pt>
                <c:pt idx="2267">
                  <c:v>2367</c:v>
                </c:pt>
                <c:pt idx="2268">
                  <c:v>2368</c:v>
                </c:pt>
              </c:numCache>
            </c:numRef>
          </c:xVal>
          <c:yVal>
            <c:numRef>
              <c:f>'PFW Graphs'!$P$2:$P$2270</c:f>
              <c:numCache>
                <c:formatCode>General</c:formatCode>
                <c:ptCount val="2269"/>
                <c:pt idx="0">
                  <c:v>-0.171875</c:v>
                </c:pt>
                <c:pt idx="1">
                  <c:v>-0.140625</c:v>
                </c:pt>
                <c:pt idx="2">
                  <c:v>-0.140625</c:v>
                </c:pt>
                <c:pt idx="3">
                  <c:v>-0.140625</c:v>
                </c:pt>
                <c:pt idx="4">
                  <c:v>-9.3750000000000153E-2</c:v>
                </c:pt>
                <c:pt idx="5">
                  <c:v>-9.3750000000000153E-2</c:v>
                </c:pt>
                <c:pt idx="6">
                  <c:v>-0.10937500000000008</c:v>
                </c:pt>
                <c:pt idx="7">
                  <c:v>-9.3750000000000153E-2</c:v>
                </c:pt>
                <c:pt idx="8">
                  <c:v>-9.3750000000000153E-2</c:v>
                </c:pt>
                <c:pt idx="9">
                  <c:v>-9.3750000000000153E-2</c:v>
                </c:pt>
                <c:pt idx="10">
                  <c:v>-3.125E-2</c:v>
                </c:pt>
                <c:pt idx="11">
                  <c:v>-4.6874999999999986E-2</c:v>
                </c:pt>
                <c:pt idx="12">
                  <c:v>-6.25E-2</c:v>
                </c:pt>
                <c:pt idx="13">
                  <c:v>0</c:v>
                </c:pt>
                <c:pt idx="14">
                  <c:v>6.25E-2</c:v>
                </c:pt>
                <c:pt idx="15">
                  <c:v>7.8125E-2</c:v>
                </c:pt>
                <c:pt idx="16">
                  <c:v>0.125</c:v>
                </c:pt>
                <c:pt idx="17">
                  <c:v>0.18750000000000017</c:v>
                </c:pt>
                <c:pt idx="18">
                  <c:v>0.25</c:v>
                </c:pt>
                <c:pt idx="19">
                  <c:v>0.21875000000000017</c:v>
                </c:pt>
                <c:pt idx="20">
                  <c:v>0.265625</c:v>
                </c:pt>
                <c:pt idx="21">
                  <c:v>0.28125</c:v>
                </c:pt>
                <c:pt idx="22">
                  <c:v>0.265625</c:v>
                </c:pt>
                <c:pt idx="23">
                  <c:v>0.234375</c:v>
                </c:pt>
                <c:pt idx="24">
                  <c:v>0.18750000000000017</c:v>
                </c:pt>
                <c:pt idx="25">
                  <c:v>0.171875</c:v>
                </c:pt>
                <c:pt idx="26">
                  <c:v>9.3750000000000153E-2</c:v>
                </c:pt>
                <c:pt idx="27">
                  <c:v>6.25E-2</c:v>
                </c:pt>
                <c:pt idx="28">
                  <c:v>6.25E-2</c:v>
                </c:pt>
                <c:pt idx="29">
                  <c:v>4.6874999999999986E-2</c:v>
                </c:pt>
                <c:pt idx="30">
                  <c:v>0</c:v>
                </c:pt>
                <c:pt idx="31">
                  <c:v>1.5625E-2</c:v>
                </c:pt>
                <c:pt idx="32">
                  <c:v>3.125E-2</c:v>
                </c:pt>
                <c:pt idx="33">
                  <c:v>1.5625E-2</c:v>
                </c:pt>
                <c:pt idx="34">
                  <c:v>3.125E-2</c:v>
                </c:pt>
                <c:pt idx="35">
                  <c:v>6.25E-2</c:v>
                </c:pt>
                <c:pt idx="36">
                  <c:v>7.8125E-2</c:v>
                </c:pt>
                <c:pt idx="37">
                  <c:v>7.8125E-2</c:v>
                </c:pt>
                <c:pt idx="38">
                  <c:v>6.25E-2</c:v>
                </c:pt>
                <c:pt idx="39">
                  <c:v>6.25E-2</c:v>
                </c:pt>
                <c:pt idx="40">
                  <c:v>4.6874999999999986E-2</c:v>
                </c:pt>
                <c:pt idx="41">
                  <c:v>3.125E-2</c:v>
                </c:pt>
                <c:pt idx="42">
                  <c:v>3.125E-2</c:v>
                </c:pt>
                <c:pt idx="43">
                  <c:v>1.5625E-2</c:v>
                </c:pt>
                <c:pt idx="44">
                  <c:v>1.5625E-2</c:v>
                </c:pt>
                <c:pt idx="45">
                  <c:v>1.5625E-2</c:v>
                </c:pt>
                <c:pt idx="46">
                  <c:v>1.5625E-2</c:v>
                </c:pt>
                <c:pt idx="47">
                  <c:v>3.125E-2</c:v>
                </c:pt>
                <c:pt idx="48">
                  <c:v>1.5625E-2</c:v>
                </c:pt>
                <c:pt idx="49">
                  <c:v>3.125E-2</c:v>
                </c:pt>
                <c:pt idx="50">
                  <c:v>1.5625E-2</c:v>
                </c:pt>
                <c:pt idx="51">
                  <c:v>3.125E-2</c:v>
                </c:pt>
                <c:pt idx="52">
                  <c:v>3.125E-2</c:v>
                </c:pt>
                <c:pt idx="53">
                  <c:v>1.5625E-2</c:v>
                </c:pt>
                <c:pt idx="54">
                  <c:v>3.125E-2</c:v>
                </c:pt>
                <c:pt idx="55">
                  <c:v>1.5625E-2</c:v>
                </c:pt>
                <c:pt idx="56">
                  <c:v>1.5625E-2</c:v>
                </c:pt>
                <c:pt idx="57">
                  <c:v>1.5625E-2</c:v>
                </c:pt>
                <c:pt idx="58">
                  <c:v>1.5625E-2</c:v>
                </c:pt>
                <c:pt idx="59">
                  <c:v>3.125E-2</c:v>
                </c:pt>
                <c:pt idx="60">
                  <c:v>1.5625E-2</c:v>
                </c:pt>
                <c:pt idx="61">
                  <c:v>1.5625E-2</c:v>
                </c:pt>
                <c:pt idx="62">
                  <c:v>1.5625E-2</c:v>
                </c:pt>
                <c:pt idx="63">
                  <c:v>0</c:v>
                </c:pt>
                <c:pt idx="64">
                  <c:v>1.5625E-2</c:v>
                </c:pt>
                <c:pt idx="65">
                  <c:v>1.5625E-2</c:v>
                </c:pt>
                <c:pt idx="66">
                  <c:v>0</c:v>
                </c:pt>
                <c:pt idx="67">
                  <c:v>1.5625E-2</c:v>
                </c:pt>
                <c:pt idx="68">
                  <c:v>1.5625E-2</c:v>
                </c:pt>
                <c:pt idx="69">
                  <c:v>1.5625E-2</c:v>
                </c:pt>
                <c:pt idx="70">
                  <c:v>1.5625E-2</c:v>
                </c:pt>
                <c:pt idx="71">
                  <c:v>1.5625E-2</c:v>
                </c:pt>
                <c:pt idx="72">
                  <c:v>1.5625E-2</c:v>
                </c:pt>
                <c:pt idx="73">
                  <c:v>1.5625E-2</c:v>
                </c:pt>
                <c:pt idx="74">
                  <c:v>1.5625E-2</c:v>
                </c:pt>
                <c:pt idx="75">
                  <c:v>1.5625E-2</c:v>
                </c:pt>
                <c:pt idx="76">
                  <c:v>1.5625E-2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1.5625E-2</c:v>
                </c:pt>
                <c:pt idx="81">
                  <c:v>1.5625E-2</c:v>
                </c:pt>
                <c:pt idx="82">
                  <c:v>0</c:v>
                </c:pt>
                <c:pt idx="83">
                  <c:v>1.5625E-2</c:v>
                </c:pt>
                <c:pt idx="84">
                  <c:v>0</c:v>
                </c:pt>
                <c:pt idx="85">
                  <c:v>1.5625E-2</c:v>
                </c:pt>
                <c:pt idx="86">
                  <c:v>0</c:v>
                </c:pt>
                <c:pt idx="87">
                  <c:v>0</c:v>
                </c:pt>
                <c:pt idx="88">
                  <c:v>1.5625E-2</c:v>
                </c:pt>
                <c:pt idx="89">
                  <c:v>0</c:v>
                </c:pt>
                <c:pt idx="90">
                  <c:v>1.5625E-2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1.5625E-2</c:v>
                </c:pt>
                <c:pt idx="96">
                  <c:v>0</c:v>
                </c:pt>
                <c:pt idx="97">
                  <c:v>1.5625E-2</c:v>
                </c:pt>
                <c:pt idx="98">
                  <c:v>0</c:v>
                </c:pt>
                <c:pt idx="99">
                  <c:v>0</c:v>
                </c:pt>
                <c:pt idx="100">
                  <c:v>-3.125E-2</c:v>
                </c:pt>
                <c:pt idx="101">
                  <c:v>1.5625E-2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1.5625E-2</c:v>
                </c:pt>
                <c:pt idx="108">
                  <c:v>1.5625E-2</c:v>
                </c:pt>
                <c:pt idx="109">
                  <c:v>0</c:v>
                </c:pt>
                <c:pt idx="110">
                  <c:v>0</c:v>
                </c:pt>
                <c:pt idx="111">
                  <c:v>1.5625E-2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-1.5625E-2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1.5625E-2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-1.5625E-2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-1.5625E-2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1.5625E-2</c:v>
                </c:pt>
                <c:pt idx="155">
                  <c:v>0</c:v>
                </c:pt>
                <c:pt idx="156">
                  <c:v>1.5625E-2</c:v>
                </c:pt>
                <c:pt idx="157">
                  <c:v>1.5625E-2</c:v>
                </c:pt>
                <c:pt idx="158">
                  <c:v>3.125E-2</c:v>
                </c:pt>
                <c:pt idx="159">
                  <c:v>4.6874999999999986E-2</c:v>
                </c:pt>
                <c:pt idx="160">
                  <c:v>3.125E-2</c:v>
                </c:pt>
                <c:pt idx="161">
                  <c:v>4.6874999999999986E-2</c:v>
                </c:pt>
                <c:pt idx="162">
                  <c:v>4.6874999999999986E-2</c:v>
                </c:pt>
                <c:pt idx="163">
                  <c:v>1.5625E-2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-1.5625E-2</c:v>
                </c:pt>
                <c:pt idx="169">
                  <c:v>-3.125E-2</c:v>
                </c:pt>
                <c:pt idx="170">
                  <c:v>-1.5625E-2</c:v>
                </c:pt>
                <c:pt idx="171">
                  <c:v>-1.5625E-2</c:v>
                </c:pt>
                <c:pt idx="172">
                  <c:v>0</c:v>
                </c:pt>
                <c:pt idx="173">
                  <c:v>0</c:v>
                </c:pt>
                <c:pt idx="174">
                  <c:v>-1.5625E-2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-1.5625E-2</c:v>
                </c:pt>
                <c:pt idx="181">
                  <c:v>-1.5625E-2</c:v>
                </c:pt>
                <c:pt idx="182">
                  <c:v>-3.125E-2</c:v>
                </c:pt>
                <c:pt idx="183">
                  <c:v>-3.125E-2</c:v>
                </c:pt>
                <c:pt idx="184">
                  <c:v>-3.125E-2</c:v>
                </c:pt>
                <c:pt idx="185">
                  <c:v>-3.125E-2</c:v>
                </c:pt>
                <c:pt idx="186">
                  <c:v>-3.125E-2</c:v>
                </c:pt>
                <c:pt idx="187">
                  <c:v>-3.125E-2</c:v>
                </c:pt>
                <c:pt idx="188">
                  <c:v>-3.125E-2</c:v>
                </c:pt>
                <c:pt idx="189">
                  <c:v>-3.125E-2</c:v>
                </c:pt>
                <c:pt idx="190">
                  <c:v>-3.125E-2</c:v>
                </c:pt>
                <c:pt idx="191">
                  <c:v>-3.125E-2</c:v>
                </c:pt>
                <c:pt idx="192">
                  <c:v>-3.125E-2</c:v>
                </c:pt>
                <c:pt idx="193">
                  <c:v>-3.125E-2</c:v>
                </c:pt>
                <c:pt idx="194">
                  <c:v>-3.125E-2</c:v>
                </c:pt>
                <c:pt idx="195">
                  <c:v>-4.6874999999999986E-2</c:v>
                </c:pt>
                <c:pt idx="196">
                  <c:v>-4.6874999999999986E-2</c:v>
                </c:pt>
                <c:pt idx="197">
                  <c:v>-4.6874999999999986E-2</c:v>
                </c:pt>
                <c:pt idx="198">
                  <c:v>-3.125E-2</c:v>
                </c:pt>
                <c:pt idx="199">
                  <c:v>-4.6874999999999986E-2</c:v>
                </c:pt>
                <c:pt idx="200">
                  <c:v>-4.6874999999999986E-2</c:v>
                </c:pt>
                <c:pt idx="201">
                  <c:v>-4.6874999999999986E-2</c:v>
                </c:pt>
                <c:pt idx="202">
                  <c:v>-4.6874999999999986E-2</c:v>
                </c:pt>
                <c:pt idx="203">
                  <c:v>-4.6874999999999986E-2</c:v>
                </c:pt>
                <c:pt idx="204">
                  <c:v>-3.125E-2</c:v>
                </c:pt>
                <c:pt idx="205">
                  <c:v>-3.125E-2</c:v>
                </c:pt>
                <c:pt idx="206">
                  <c:v>-3.125E-2</c:v>
                </c:pt>
                <c:pt idx="207">
                  <c:v>-4.6874999999999986E-2</c:v>
                </c:pt>
                <c:pt idx="208">
                  <c:v>-4.6874999999999986E-2</c:v>
                </c:pt>
                <c:pt idx="209">
                  <c:v>-6.25E-2</c:v>
                </c:pt>
                <c:pt idx="210">
                  <c:v>-6.25E-2</c:v>
                </c:pt>
                <c:pt idx="211">
                  <c:v>-6.25E-2</c:v>
                </c:pt>
                <c:pt idx="212">
                  <c:v>-4.6874999999999986E-2</c:v>
                </c:pt>
                <c:pt idx="213">
                  <c:v>-4.6874999999999986E-2</c:v>
                </c:pt>
                <c:pt idx="214">
                  <c:v>-4.6874999999999986E-2</c:v>
                </c:pt>
                <c:pt idx="215">
                  <c:v>-4.6874999999999986E-2</c:v>
                </c:pt>
                <c:pt idx="216">
                  <c:v>-6.25E-2</c:v>
                </c:pt>
                <c:pt idx="217">
                  <c:v>-6.25E-2</c:v>
                </c:pt>
                <c:pt idx="218">
                  <c:v>-4.6874999999999986E-2</c:v>
                </c:pt>
                <c:pt idx="219">
                  <c:v>-6.25E-2</c:v>
                </c:pt>
                <c:pt idx="220">
                  <c:v>-6.25E-2</c:v>
                </c:pt>
                <c:pt idx="221">
                  <c:v>-4.6874999999999986E-2</c:v>
                </c:pt>
                <c:pt idx="222">
                  <c:v>-6.25E-2</c:v>
                </c:pt>
                <c:pt idx="223">
                  <c:v>-6.25E-2</c:v>
                </c:pt>
                <c:pt idx="224">
                  <c:v>-6.25E-2</c:v>
                </c:pt>
                <c:pt idx="225">
                  <c:v>-4.6874999999999986E-2</c:v>
                </c:pt>
                <c:pt idx="226">
                  <c:v>-6.25E-2</c:v>
                </c:pt>
                <c:pt idx="227">
                  <c:v>-7.8125E-2</c:v>
                </c:pt>
                <c:pt idx="228">
                  <c:v>-4.6874999999999986E-2</c:v>
                </c:pt>
                <c:pt idx="229">
                  <c:v>-6.25E-2</c:v>
                </c:pt>
                <c:pt idx="230">
                  <c:v>-7.8125E-2</c:v>
                </c:pt>
                <c:pt idx="231">
                  <c:v>-6.25E-2</c:v>
                </c:pt>
                <c:pt idx="232">
                  <c:v>-4.6874999999999986E-2</c:v>
                </c:pt>
                <c:pt idx="233">
                  <c:v>-6.25E-2</c:v>
                </c:pt>
                <c:pt idx="234">
                  <c:v>-4.6874999999999986E-2</c:v>
                </c:pt>
                <c:pt idx="235">
                  <c:v>-6.25E-2</c:v>
                </c:pt>
                <c:pt idx="236">
                  <c:v>-6.25E-2</c:v>
                </c:pt>
                <c:pt idx="237">
                  <c:v>-6.25E-2</c:v>
                </c:pt>
                <c:pt idx="238">
                  <c:v>-7.8125E-2</c:v>
                </c:pt>
                <c:pt idx="239">
                  <c:v>-7.8125E-2</c:v>
                </c:pt>
                <c:pt idx="240">
                  <c:v>-7.8125E-2</c:v>
                </c:pt>
                <c:pt idx="241">
                  <c:v>-7.8125E-2</c:v>
                </c:pt>
                <c:pt idx="242">
                  <c:v>-7.8125E-2</c:v>
                </c:pt>
                <c:pt idx="243">
                  <c:v>-7.8125E-2</c:v>
                </c:pt>
                <c:pt idx="244">
                  <c:v>-6.25E-2</c:v>
                </c:pt>
                <c:pt idx="245">
                  <c:v>-6.25E-2</c:v>
                </c:pt>
                <c:pt idx="246">
                  <c:v>-7.8125E-2</c:v>
                </c:pt>
                <c:pt idx="247">
                  <c:v>-6.25E-2</c:v>
                </c:pt>
                <c:pt idx="248">
                  <c:v>-6.25E-2</c:v>
                </c:pt>
                <c:pt idx="249">
                  <c:v>-7.8125E-2</c:v>
                </c:pt>
                <c:pt idx="250">
                  <c:v>-6.25E-2</c:v>
                </c:pt>
                <c:pt idx="251">
                  <c:v>-6.25E-2</c:v>
                </c:pt>
                <c:pt idx="252">
                  <c:v>-6.25E-2</c:v>
                </c:pt>
                <c:pt idx="253">
                  <c:v>-6.25E-2</c:v>
                </c:pt>
                <c:pt idx="254">
                  <c:v>-6.25E-2</c:v>
                </c:pt>
                <c:pt idx="255">
                  <c:v>-6.25E-2</c:v>
                </c:pt>
                <c:pt idx="256">
                  <c:v>-6.25E-2</c:v>
                </c:pt>
                <c:pt idx="257">
                  <c:v>-6.25E-2</c:v>
                </c:pt>
                <c:pt idx="258">
                  <c:v>-6.25E-2</c:v>
                </c:pt>
                <c:pt idx="259">
                  <c:v>-0.140625</c:v>
                </c:pt>
                <c:pt idx="260">
                  <c:v>-7.8125E-2</c:v>
                </c:pt>
                <c:pt idx="261">
                  <c:v>-4.6874999999999986E-2</c:v>
                </c:pt>
                <c:pt idx="262">
                  <c:v>-4.6874999999999986E-2</c:v>
                </c:pt>
                <c:pt idx="263">
                  <c:v>-6.25E-2</c:v>
                </c:pt>
                <c:pt idx="264">
                  <c:v>-4.6874999999999986E-2</c:v>
                </c:pt>
                <c:pt idx="265">
                  <c:v>-4.6874999999999986E-2</c:v>
                </c:pt>
                <c:pt idx="266">
                  <c:v>-6.25E-2</c:v>
                </c:pt>
                <c:pt idx="267">
                  <c:v>-4.6874999999999986E-2</c:v>
                </c:pt>
                <c:pt idx="268">
                  <c:v>-6.25E-2</c:v>
                </c:pt>
                <c:pt idx="269">
                  <c:v>-4.6874999999999986E-2</c:v>
                </c:pt>
                <c:pt idx="270">
                  <c:v>-4.6874999999999986E-2</c:v>
                </c:pt>
                <c:pt idx="271">
                  <c:v>-6.25E-2</c:v>
                </c:pt>
                <c:pt idx="272">
                  <c:v>-4.6874999999999986E-2</c:v>
                </c:pt>
                <c:pt idx="273">
                  <c:v>-4.6874999999999986E-2</c:v>
                </c:pt>
                <c:pt idx="274">
                  <c:v>-4.6874999999999986E-2</c:v>
                </c:pt>
                <c:pt idx="275">
                  <c:v>-4.6874999999999986E-2</c:v>
                </c:pt>
                <c:pt idx="276">
                  <c:v>-3.125E-2</c:v>
                </c:pt>
                <c:pt idx="277">
                  <c:v>-3.125E-2</c:v>
                </c:pt>
                <c:pt idx="278">
                  <c:v>-4.6874999999999986E-2</c:v>
                </c:pt>
                <c:pt idx="279">
                  <c:v>-3.125E-2</c:v>
                </c:pt>
                <c:pt idx="280">
                  <c:v>-3.125E-2</c:v>
                </c:pt>
                <c:pt idx="281">
                  <c:v>-4.6874999999999986E-2</c:v>
                </c:pt>
                <c:pt idx="282">
                  <c:v>-4.6874999999999986E-2</c:v>
                </c:pt>
                <c:pt idx="283">
                  <c:v>-4.6874999999999986E-2</c:v>
                </c:pt>
                <c:pt idx="284">
                  <c:v>-3.125E-2</c:v>
                </c:pt>
                <c:pt idx="285">
                  <c:v>-3.125E-2</c:v>
                </c:pt>
                <c:pt idx="286">
                  <c:v>-3.125E-2</c:v>
                </c:pt>
                <c:pt idx="287">
                  <c:v>-3.125E-2</c:v>
                </c:pt>
                <c:pt idx="288">
                  <c:v>-1.5625E-2</c:v>
                </c:pt>
                <c:pt idx="289">
                  <c:v>-4.6874999999999986E-2</c:v>
                </c:pt>
                <c:pt idx="290">
                  <c:v>-3.125E-2</c:v>
                </c:pt>
                <c:pt idx="291">
                  <c:v>-3.125E-2</c:v>
                </c:pt>
                <c:pt idx="292">
                  <c:v>-3.125E-2</c:v>
                </c:pt>
                <c:pt idx="293">
                  <c:v>-3.125E-2</c:v>
                </c:pt>
                <c:pt idx="294">
                  <c:v>-1.5625E-2</c:v>
                </c:pt>
                <c:pt idx="295">
                  <c:v>-1.5625E-2</c:v>
                </c:pt>
                <c:pt idx="296">
                  <c:v>-1.5625E-2</c:v>
                </c:pt>
                <c:pt idx="297">
                  <c:v>-3.125E-2</c:v>
                </c:pt>
                <c:pt idx="298">
                  <c:v>-3.125E-2</c:v>
                </c:pt>
                <c:pt idx="299">
                  <c:v>-3.125E-2</c:v>
                </c:pt>
                <c:pt idx="300">
                  <c:v>-3.125E-2</c:v>
                </c:pt>
                <c:pt idx="301">
                  <c:v>-3.125E-2</c:v>
                </c:pt>
                <c:pt idx="302">
                  <c:v>-3.125E-2</c:v>
                </c:pt>
                <c:pt idx="303">
                  <c:v>-3.125E-2</c:v>
                </c:pt>
                <c:pt idx="304">
                  <c:v>-1.5625E-2</c:v>
                </c:pt>
                <c:pt idx="305">
                  <c:v>-1.5625E-2</c:v>
                </c:pt>
                <c:pt idx="306">
                  <c:v>-3.125E-2</c:v>
                </c:pt>
                <c:pt idx="307">
                  <c:v>-3.125E-2</c:v>
                </c:pt>
                <c:pt idx="308">
                  <c:v>-1.5625E-2</c:v>
                </c:pt>
                <c:pt idx="309">
                  <c:v>-3.125E-2</c:v>
                </c:pt>
                <c:pt idx="310">
                  <c:v>-1.5625E-2</c:v>
                </c:pt>
                <c:pt idx="311">
                  <c:v>-4.6874999999999986E-2</c:v>
                </c:pt>
                <c:pt idx="312">
                  <c:v>-1.5625E-2</c:v>
                </c:pt>
                <c:pt idx="313">
                  <c:v>-3.125E-2</c:v>
                </c:pt>
                <c:pt idx="314">
                  <c:v>-4.6874999999999986E-2</c:v>
                </c:pt>
                <c:pt idx="315">
                  <c:v>-1.5625E-2</c:v>
                </c:pt>
                <c:pt idx="316">
                  <c:v>-1.5625E-2</c:v>
                </c:pt>
                <c:pt idx="317">
                  <c:v>-1.5625E-2</c:v>
                </c:pt>
                <c:pt idx="318">
                  <c:v>-4.6874999999999986E-2</c:v>
                </c:pt>
                <c:pt idx="319">
                  <c:v>-3.125E-2</c:v>
                </c:pt>
                <c:pt idx="320">
                  <c:v>-1.5625E-2</c:v>
                </c:pt>
                <c:pt idx="321">
                  <c:v>-1.5625E-2</c:v>
                </c:pt>
                <c:pt idx="322">
                  <c:v>-1.5625E-2</c:v>
                </c:pt>
                <c:pt idx="323">
                  <c:v>-1.5625E-2</c:v>
                </c:pt>
                <c:pt idx="324">
                  <c:v>-1.5625E-2</c:v>
                </c:pt>
                <c:pt idx="325">
                  <c:v>-1.5625E-2</c:v>
                </c:pt>
                <c:pt idx="326">
                  <c:v>-3.125E-2</c:v>
                </c:pt>
                <c:pt idx="327">
                  <c:v>-1.5625E-2</c:v>
                </c:pt>
                <c:pt idx="328">
                  <c:v>-1.5625E-2</c:v>
                </c:pt>
                <c:pt idx="329">
                  <c:v>-1.5625E-2</c:v>
                </c:pt>
                <c:pt idx="330">
                  <c:v>-1.5625E-2</c:v>
                </c:pt>
                <c:pt idx="331">
                  <c:v>-1.5625E-2</c:v>
                </c:pt>
                <c:pt idx="332">
                  <c:v>0</c:v>
                </c:pt>
                <c:pt idx="333">
                  <c:v>-1.5625E-2</c:v>
                </c:pt>
                <c:pt idx="334">
                  <c:v>-1.5625E-2</c:v>
                </c:pt>
                <c:pt idx="335">
                  <c:v>-3.125E-2</c:v>
                </c:pt>
                <c:pt idx="336">
                  <c:v>-1.5625E-2</c:v>
                </c:pt>
                <c:pt idx="337">
                  <c:v>-1.5625E-2</c:v>
                </c:pt>
                <c:pt idx="338">
                  <c:v>-1.5625E-2</c:v>
                </c:pt>
                <c:pt idx="339">
                  <c:v>-3.125E-2</c:v>
                </c:pt>
                <c:pt idx="340">
                  <c:v>-1.5625E-2</c:v>
                </c:pt>
                <c:pt idx="341">
                  <c:v>0</c:v>
                </c:pt>
                <c:pt idx="342">
                  <c:v>-1.5625E-2</c:v>
                </c:pt>
                <c:pt idx="343">
                  <c:v>-1.5625E-2</c:v>
                </c:pt>
                <c:pt idx="344">
                  <c:v>-3.125E-2</c:v>
                </c:pt>
                <c:pt idx="345">
                  <c:v>-1.5625E-2</c:v>
                </c:pt>
                <c:pt idx="346">
                  <c:v>-1.5625E-2</c:v>
                </c:pt>
                <c:pt idx="347">
                  <c:v>-1.5625E-2</c:v>
                </c:pt>
                <c:pt idx="348">
                  <c:v>-1.5625E-2</c:v>
                </c:pt>
                <c:pt idx="349">
                  <c:v>-1.5625E-2</c:v>
                </c:pt>
                <c:pt idx="350">
                  <c:v>-1.5625E-2</c:v>
                </c:pt>
                <c:pt idx="351">
                  <c:v>0</c:v>
                </c:pt>
                <c:pt idx="352">
                  <c:v>0</c:v>
                </c:pt>
                <c:pt idx="353">
                  <c:v>-1.5625E-2</c:v>
                </c:pt>
                <c:pt idx="354">
                  <c:v>-1.5625E-2</c:v>
                </c:pt>
                <c:pt idx="355">
                  <c:v>-1.5625E-2</c:v>
                </c:pt>
                <c:pt idx="356">
                  <c:v>-1.5625E-2</c:v>
                </c:pt>
                <c:pt idx="357">
                  <c:v>-1.5625E-2</c:v>
                </c:pt>
                <c:pt idx="358">
                  <c:v>0</c:v>
                </c:pt>
                <c:pt idx="359">
                  <c:v>-1.5625E-2</c:v>
                </c:pt>
                <c:pt idx="360">
                  <c:v>-1.5625E-2</c:v>
                </c:pt>
                <c:pt idx="361">
                  <c:v>-3.125E-2</c:v>
                </c:pt>
                <c:pt idx="362">
                  <c:v>-1.5625E-2</c:v>
                </c:pt>
                <c:pt idx="363">
                  <c:v>-1.5625E-2</c:v>
                </c:pt>
                <c:pt idx="364">
                  <c:v>-1.5625E-2</c:v>
                </c:pt>
                <c:pt idx="365">
                  <c:v>-1.5625E-2</c:v>
                </c:pt>
                <c:pt idx="366">
                  <c:v>-1.5625E-2</c:v>
                </c:pt>
                <c:pt idx="367">
                  <c:v>0</c:v>
                </c:pt>
                <c:pt idx="368">
                  <c:v>-3.125E-2</c:v>
                </c:pt>
                <c:pt idx="369">
                  <c:v>-1.5625E-2</c:v>
                </c:pt>
                <c:pt idx="370">
                  <c:v>0</c:v>
                </c:pt>
                <c:pt idx="371">
                  <c:v>-1.5625E-2</c:v>
                </c:pt>
                <c:pt idx="372">
                  <c:v>-1.5625E-2</c:v>
                </c:pt>
                <c:pt idx="373">
                  <c:v>-1.5625E-2</c:v>
                </c:pt>
                <c:pt idx="374">
                  <c:v>-1.5625E-2</c:v>
                </c:pt>
                <c:pt idx="375">
                  <c:v>-1.5625E-2</c:v>
                </c:pt>
                <c:pt idx="376">
                  <c:v>0</c:v>
                </c:pt>
                <c:pt idx="377">
                  <c:v>0</c:v>
                </c:pt>
                <c:pt idx="378">
                  <c:v>-1.5625E-2</c:v>
                </c:pt>
                <c:pt idx="379">
                  <c:v>-1.5625E-2</c:v>
                </c:pt>
                <c:pt idx="380">
                  <c:v>-1.5625E-2</c:v>
                </c:pt>
                <c:pt idx="381">
                  <c:v>-1.5625E-2</c:v>
                </c:pt>
                <c:pt idx="382">
                  <c:v>-1.5625E-2</c:v>
                </c:pt>
                <c:pt idx="383">
                  <c:v>0</c:v>
                </c:pt>
                <c:pt idx="384">
                  <c:v>0</c:v>
                </c:pt>
                <c:pt idx="385">
                  <c:v>-1.5625E-2</c:v>
                </c:pt>
                <c:pt idx="386">
                  <c:v>-1.5625E-2</c:v>
                </c:pt>
                <c:pt idx="387">
                  <c:v>0</c:v>
                </c:pt>
                <c:pt idx="388">
                  <c:v>-1.5625E-2</c:v>
                </c:pt>
                <c:pt idx="389">
                  <c:v>-1.5625E-2</c:v>
                </c:pt>
                <c:pt idx="390">
                  <c:v>-1.5625E-2</c:v>
                </c:pt>
                <c:pt idx="391">
                  <c:v>-1.5625E-2</c:v>
                </c:pt>
                <c:pt idx="392">
                  <c:v>-1.5625E-2</c:v>
                </c:pt>
                <c:pt idx="393">
                  <c:v>-1.5625E-2</c:v>
                </c:pt>
                <c:pt idx="394">
                  <c:v>0</c:v>
                </c:pt>
                <c:pt idx="395">
                  <c:v>-1.5625E-2</c:v>
                </c:pt>
                <c:pt idx="396">
                  <c:v>-1.5625E-2</c:v>
                </c:pt>
                <c:pt idx="397">
                  <c:v>0</c:v>
                </c:pt>
                <c:pt idx="398">
                  <c:v>-1.5625E-2</c:v>
                </c:pt>
                <c:pt idx="399">
                  <c:v>0</c:v>
                </c:pt>
                <c:pt idx="400">
                  <c:v>0</c:v>
                </c:pt>
                <c:pt idx="401">
                  <c:v>-1.5625E-2</c:v>
                </c:pt>
                <c:pt idx="402">
                  <c:v>0</c:v>
                </c:pt>
                <c:pt idx="403">
                  <c:v>0</c:v>
                </c:pt>
                <c:pt idx="404">
                  <c:v>-1.5625E-2</c:v>
                </c:pt>
                <c:pt idx="405">
                  <c:v>-1.5625E-2</c:v>
                </c:pt>
                <c:pt idx="406">
                  <c:v>-1.5625E-2</c:v>
                </c:pt>
                <c:pt idx="407">
                  <c:v>-1.5625E-2</c:v>
                </c:pt>
                <c:pt idx="408">
                  <c:v>-1.5625E-2</c:v>
                </c:pt>
                <c:pt idx="409">
                  <c:v>0</c:v>
                </c:pt>
                <c:pt idx="410">
                  <c:v>0</c:v>
                </c:pt>
                <c:pt idx="411">
                  <c:v>-1.5625E-2</c:v>
                </c:pt>
                <c:pt idx="412">
                  <c:v>-1.5625E-2</c:v>
                </c:pt>
                <c:pt idx="413">
                  <c:v>-1.5625E-2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-4.6874999999999986E-2</c:v>
                </c:pt>
                <c:pt idx="419">
                  <c:v>-3.125E-2</c:v>
                </c:pt>
                <c:pt idx="420">
                  <c:v>0</c:v>
                </c:pt>
                <c:pt idx="421">
                  <c:v>-1.5625E-2</c:v>
                </c:pt>
                <c:pt idx="422">
                  <c:v>1.5625E-2</c:v>
                </c:pt>
                <c:pt idx="423">
                  <c:v>0</c:v>
                </c:pt>
                <c:pt idx="424">
                  <c:v>-1.5625E-2</c:v>
                </c:pt>
                <c:pt idx="425">
                  <c:v>0</c:v>
                </c:pt>
                <c:pt idx="426">
                  <c:v>0</c:v>
                </c:pt>
                <c:pt idx="427">
                  <c:v>-1.5625E-2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1.5625E-2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-1.5625E-2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1.5625E-2</c:v>
                </c:pt>
                <c:pt idx="445">
                  <c:v>-1.5625E-2</c:v>
                </c:pt>
                <c:pt idx="446">
                  <c:v>0</c:v>
                </c:pt>
                <c:pt idx="447">
                  <c:v>-1.5625E-2</c:v>
                </c:pt>
                <c:pt idx="448">
                  <c:v>0</c:v>
                </c:pt>
                <c:pt idx="449">
                  <c:v>0</c:v>
                </c:pt>
                <c:pt idx="450">
                  <c:v>-1.5625E-2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-1.5625E-2</c:v>
                </c:pt>
                <c:pt idx="458">
                  <c:v>0</c:v>
                </c:pt>
                <c:pt idx="459">
                  <c:v>0</c:v>
                </c:pt>
                <c:pt idx="460">
                  <c:v>1.5625E-2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-1.5625E-2</c:v>
                </c:pt>
                <c:pt idx="465">
                  <c:v>0</c:v>
                </c:pt>
                <c:pt idx="466">
                  <c:v>-1.5625E-2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-1.5625E-2</c:v>
                </c:pt>
                <c:pt idx="478">
                  <c:v>0</c:v>
                </c:pt>
                <c:pt idx="479">
                  <c:v>-1.5625E-2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-1.5625E-2</c:v>
                </c:pt>
                <c:pt idx="486">
                  <c:v>0</c:v>
                </c:pt>
                <c:pt idx="487">
                  <c:v>0</c:v>
                </c:pt>
                <c:pt idx="488">
                  <c:v>0</c:v>
                </c:pt>
                <c:pt idx="489">
                  <c:v>-1.5625E-2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-1.5625E-2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-1.5625E-2</c:v>
                </c:pt>
                <c:pt idx="498">
                  <c:v>0</c:v>
                </c:pt>
                <c:pt idx="499">
                  <c:v>-1.5625E-2</c:v>
                </c:pt>
                <c:pt idx="500">
                  <c:v>-1.5625E-2</c:v>
                </c:pt>
                <c:pt idx="501">
                  <c:v>-1.5625E-2</c:v>
                </c:pt>
                <c:pt idx="502">
                  <c:v>0</c:v>
                </c:pt>
                <c:pt idx="503">
                  <c:v>-1.5625E-2</c:v>
                </c:pt>
                <c:pt idx="504">
                  <c:v>1.5625E-2</c:v>
                </c:pt>
                <c:pt idx="505">
                  <c:v>-1.5625E-2</c:v>
                </c:pt>
                <c:pt idx="506">
                  <c:v>0</c:v>
                </c:pt>
                <c:pt idx="507">
                  <c:v>-1.5625E-2</c:v>
                </c:pt>
                <c:pt idx="508">
                  <c:v>0</c:v>
                </c:pt>
                <c:pt idx="509">
                  <c:v>-1.5625E-2</c:v>
                </c:pt>
                <c:pt idx="510">
                  <c:v>1.5625E-2</c:v>
                </c:pt>
                <c:pt idx="511">
                  <c:v>0</c:v>
                </c:pt>
                <c:pt idx="512">
                  <c:v>0</c:v>
                </c:pt>
                <c:pt idx="513">
                  <c:v>0</c:v>
                </c:pt>
                <c:pt idx="514">
                  <c:v>0</c:v>
                </c:pt>
                <c:pt idx="515">
                  <c:v>0</c:v>
                </c:pt>
                <c:pt idx="516">
                  <c:v>0</c:v>
                </c:pt>
                <c:pt idx="517">
                  <c:v>0</c:v>
                </c:pt>
                <c:pt idx="518">
                  <c:v>-1.5625E-2</c:v>
                </c:pt>
                <c:pt idx="519">
                  <c:v>0</c:v>
                </c:pt>
                <c:pt idx="520">
                  <c:v>-1.5625E-2</c:v>
                </c:pt>
                <c:pt idx="521">
                  <c:v>0</c:v>
                </c:pt>
                <c:pt idx="522">
                  <c:v>0</c:v>
                </c:pt>
                <c:pt idx="523">
                  <c:v>1.5625E-2</c:v>
                </c:pt>
                <c:pt idx="524">
                  <c:v>-1.5625E-2</c:v>
                </c:pt>
                <c:pt idx="525">
                  <c:v>0</c:v>
                </c:pt>
                <c:pt idx="526">
                  <c:v>-1.5625E-2</c:v>
                </c:pt>
                <c:pt idx="527">
                  <c:v>0</c:v>
                </c:pt>
                <c:pt idx="528">
                  <c:v>-1.5625E-2</c:v>
                </c:pt>
                <c:pt idx="529">
                  <c:v>0</c:v>
                </c:pt>
                <c:pt idx="530">
                  <c:v>0</c:v>
                </c:pt>
                <c:pt idx="531">
                  <c:v>-1.5625E-2</c:v>
                </c:pt>
                <c:pt idx="532">
                  <c:v>1.5625E-2</c:v>
                </c:pt>
                <c:pt idx="533">
                  <c:v>-1.5625E-2</c:v>
                </c:pt>
                <c:pt idx="534">
                  <c:v>0</c:v>
                </c:pt>
                <c:pt idx="535">
                  <c:v>0</c:v>
                </c:pt>
                <c:pt idx="536">
                  <c:v>-1.5625E-2</c:v>
                </c:pt>
                <c:pt idx="537">
                  <c:v>0</c:v>
                </c:pt>
                <c:pt idx="538">
                  <c:v>-1.5625E-2</c:v>
                </c:pt>
                <c:pt idx="539">
                  <c:v>0</c:v>
                </c:pt>
                <c:pt idx="540">
                  <c:v>-1.5625E-2</c:v>
                </c:pt>
                <c:pt idx="541">
                  <c:v>-1.5625E-2</c:v>
                </c:pt>
                <c:pt idx="542">
                  <c:v>0</c:v>
                </c:pt>
                <c:pt idx="543">
                  <c:v>0</c:v>
                </c:pt>
                <c:pt idx="544">
                  <c:v>0</c:v>
                </c:pt>
                <c:pt idx="545">
                  <c:v>-1.5625E-2</c:v>
                </c:pt>
                <c:pt idx="546">
                  <c:v>0</c:v>
                </c:pt>
                <c:pt idx="547">
                  <c:v>-1.5625E-2</c:v>
                </c:pt>
                <c:pt idx="548">
                  <c:v>0</c:v>
                </c:pt>
                <c:pt idx="549">
                  <c:v>0</c:v>
                </c:pt>
                <c:pt idx="550">
                  <c:v>-1.5625E-2</c:v>
                </c:pt>
                <c:pt idx="551">
                  <c:v>0</c:v>
                </c:pt>
                <c:pt idx="552">
                  <c:v>-1.5625E-2</c:v>
                </c:pt>
                <c:pt idx="553">
                  <c:v>0</c:v>
                </c:pt>
                <c:pt idx="554">
                  <c:v>0</c:v>
                </c:pt>
                <c:pt idx="555">
                  <c:v>0</c:v>
                </c:pt>
                <c:pt idx="556">
                  <c:v>0</c:v>
                </c:pt>
                <c:pt idx="557">
                  <c:v>0</c:v>
                </c:pt>
                <c:pt idx="558">
                  <c:v>0</c:v>
                </c:pt>
                <c:pt idx="559">
                  <c:v>0</c:v>
                </c:pt>
                <c:pt idx="560">
                  <c:v>-1.5625E-2</c:v>
                </c:pt>
                <c:pt idx="561">
                  <c:v>0</c:v>
                </c:pt>
                <c:pt idx="562">
                  <c:v>0</c:v>
                </c:pt>
                <c:pt idx="563">
                  <c:v>0</c:v>
                </c:pt>
                <c:pt idx="564">
                  <c:v>0</c:v>
                </c:pt>
                <c:pt idx="565">
                  <c:v>0</c:v>
                </c:pt>
                <c:pt idx="566">
                  <c:v>-1.5625E-2</c:v>
                </c:pt>
                <c:pt idx="567">
                  <c:v>0</c:v>
                </c:pt>
                <c:pt idx="568">
                  <c:v>-1.5625E-2</c:v>
                </c:pt>
                <c:pt idx="569">
                  <c:v>0</c:v>
                </c:pt>
                <c:pt idx="570">
                  <c:v>0</c:v>
                </c:pt>
                <c:pt idx="571">
                  <c:v>-1.5625E-2</c:v>
                </c:pt>
                <c:pt idx="572">
                  <c:v>0</c:v>
                </c:pt>
                <c:pt idx="573">
                  <c:v>0</c:v>
                </c:pt>
                <c:pt idx="574">
                  <c:v>-1.5625E-2</c:v>
                </c:pt>
                <c:pt idx="575">
                  <c:v>0</c:v>
                </c:pt>
                <c:pt idx="576">
                  <c:v>0</c:v>
                </c:pt>
                <c:pt idx="577">
                  <c:v>-1.5625E-2</c:v>
                </c:pt>
                <c:pt idx="578">
                  <c:v>-6.25E-2</c:v>
                </c:pt>
                <c:pt idx="579">
                  <c:v>0</c:v>
                </c:pt>
                <c:pt idx="580">
                  <c:v>-3.125E-2</c:v>
                </c:pt>
                <c:pt idx="581">
                  <c:v>-1.5625E-2</c:v>
                </c:pt>
                <c:pt idx="582">
                  <c:v>0</c:v>
                </c:pt>
                <c:pt idx="583">
                  <c:v>-1.5625E-2</c:v>
                </c:pt>
                <c:pt idx="584">
                  <c:v>0</c:v>
                </c:pt>
                <c:pt idx="585">
                  <c:v>-1.5625E-2</c:v>
                </c:pt>
                <c:pt idx="586">
                  <c:v>-1.5625E-2</c:v>
                </c:pt>
                <c:pt idx="587">
                  <c:v>0</c:v>
                </c:pt>
                <c:pt idx="588">
                  <c:v>-1.5625E-2</c:v>
                </c:pt>
                <c:pt idx="589">
                  <c:v>0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0</c:v>
                </c:pt>
                <c:pt idx="594">
                  <c:v>0</c:v>
                </c:pt>
                <c:pt idx="595">
                  <c:v>-1.5625E-2</c:v>
                </c:pt>
                <c:pt idx="596">
                  <c:v>0</c:v>
                </c:pt>
                <c:pt idx="597">
                  <c:v>0</c:v>
                </c:pt>
                <c:pt idx="598">
                  <c:v>0</c:v>
                </c:pt>
                <c:pt idx="599">
                  <c:v>0</c:v>
                </c:pt>
                <c:pt idx="600">
                  <c:v>0</c:v>
                </c:pt>
                <c:pt idx="601">
                  <c:v>0</c:v>
                </c:pt>
                <c:pt idx="602">
                  <c:v>0</c:v>
                </c:pt>
                <c:pt idx="603">
                  <c:v>0</c:v>
                </c:pt>
                <c:pt idx="604">
                  <c:v>0</c:v>
                </c:pt>
                <c:pt idx="605">
                  <c:v>-1.5625E-2</c:v>
                </c:pt>
                <c:pt idx="606">
                  <c:v>1.5625E-2</c:v>
                </c:pt>
                <c:pt idx="607">
                  <c:v>0</c:v>
                </c:pt>
                <c:pt idx="608">
                  <c:v>-3.125E-2</c:v>
                </c:pt>
                <c:pt idx="609">
                  <c:v>0</c:v>
                </c:pt>
                <c:pt idx="610">
                  <c:v>0</c:v>
                </c:pt>
                <c:pt idx="611">
                  <c:v>-1.5625E-2</c:v>
                </c:pt>
                <c:pt idx="612">
                  <c:v>-1.5625E-2</c:v>
                </c:pt>
                <c:pt idx="613">
                  <c:v>0</c:v>
                </c:pt>
                <c:pt idx="614">
                  <c:v>0</c:v>
                </c:pt>
                <c:pt idx="615">
                  <c:v>-1.5625E-2</c:v>
                </c:pt>
                <c:pt idx="616">
                  <c:v>0</c:v>
                </c:pt>
                <c:pt idx="617">
                  <c:v>0</c:v>
                </c:pt>
                <c:pt idx="618">
                  <c:v>-1.5625E-2</c:v>
                </c:pt>
                <c:pt idx="619">
                  <c:v>-1.5625E-2</c:v>
                </c:pt>
                <c:pt idx="620">
                  <c:v>-1.5625E-2</c:v>
                </c:pt>
                <c:pt idx="621">
                  <c:v>0</c:v>
                </c:pt>
                <c:pt idx="622">
                  <c:v>-1.5625E-2</c:v>
                </c:pt>
                <c:pt idx="623">
                  <c:v>-1.5625E-2</c:v>
                </c:pt>
                <c:pt idx="624">
                  <c:v>0</c:v>
                </c:pt>
                <c:pt idx="625">
                  <c:v>0</c:v>
                </c:pt>
                <c:pt idx="626">
                  <c:v>-1.5625E-2</c:v>
                </c:pt>
                <c:pt idx="627">
                  <c:v>-1.5625E-2</c:v>
                </c:pt>
                <c:pt idx="628">
                  <c:v>0</c:v>
                </c:pt>
                <c:pt idx="629">
                  <c:v>-1.5625E-2</c:v>
                </c:pt>
                <c:pt idx="630">
                  <c:v>-1.5625E-2</c:v>
                </c:pt>
                <c:pt idx="631">
                  <c:v>-1.5625E-2</c:v>
                </c:pt>
                <c:pt idx="632">
                  <c:v>1.5625E-2</c:v>
                </c:pt>
                <c:pt idx="633">
                  <c:v>0</c:v>
                </c:pt>
                <c:pt idx="634">
                  <c:v>-1.5625E-2</c:v>
                </c:pt>
                <c:pt idx="635">
                  <c:v>-1.5625E-2</c:v>
                </c:pt>
                <c:pt idx="636">
                  <c:v>-1.5625E-2</c:v>
                </c:pt>
                <c:pt idx="637">
                  <c:v>0</c:v>
                </c:pt>
                <c:pt idx="638">
                  <c:v>-1.5625E-2</c:v>
                </c:pt>
                <c:pt idx="639">
                  <c:v>-1.5625E-2</c:v>
                </c:pt>
                <c:pt idx="640">
                  <c:v>-1.5625E-2</c:v>
                </c:pt>
                <c:pt idx="641">
                  <c:v>-1.5625E-2</c:v>
                </c:pt>
                <c:pt idx="642">
                  <c:v>0</c:v>
                </c:pt>
                <c:pt idx="643">
                  <c:v>0</c:v>
                </c:pt>
                <c:pt idx="644">
                  <c:v>0</c:v>
                </c:pt>
                <c:pt idx="645">
                  <c:v>0</c:v>
                </c:pt>
                <c:pt idx="646">
                  <c:v>0</c:v>
                </c:pt>
                <c:pt idx="647">
                  <c:v>-1.5625E-2</c:v>
                </c:pt>
                <c:pt idx="648">
                  <c:v>-3.125E-2</c:v>
                </c:pt>
                <c:pt idx="649">
                  <c:v>-1.5625E-2</c:v>
                </c:pt>
                <c:pt idx="650">
                  <c:v>0</c:v>
                </c:pt>
                <c:pt idx="651">
                  <c:v>0</c:v>
                </c:pt>
                <c:pt idx="652">
                  <c:v>-1.5625E-2</c:v>
                </c:pt>
                <c:pt idx="653">
                  <c:v>-3.125E-2</c:v>
                </c:pt>
                <c:pt idx="654">
                  <c:v>0</c:v>
                </c:pt>
                <c:pt idx="655">
                  <c:v>0</c:v>
                </c:pt>
                <c:pt idx="656">
                  <c:v>0</c:v>
                </c:pt>
                <c:pt idx="657">
                  <c:v>0</c:v>
                </c:pt>
                <c:pt idx="658">
                  <c:v>-3.125E-2</c:v>
                </c:pt>
                <c:pt idx="659">
                  <c:v>-1.5625E-2</c:v>
                </c:pt>
                <c:pt idx="660">
                  <c:v>0</c:v>
                </c:pt>
                <c:pt idx="661">
                  <c:v>-1.5625E-2</c:v>
                </c:pt>
                <c:pt idx="662">
                  <c:v>-1.5625E-2</c:v>
                </c:pt>
                <c:pt idx="663">
                  <c:v>0</c:v>
                </c:pt>
                <c:pt idx="664">
                  <c:v>0</c:v>
                </c:pt>
                <c:pt idx="665">
                  <c:v>-1.5625E-2</c:v>
                </c:pt>
                <c:pt idx="666">
                  <c:v>-1.5625E-2</c:v>
                </c:pt>
                <c:pt idx="667">
                  <c:v>-1.5625E-2</c:v>
                </c:pt>
                <c:pt idx="668">
                  <c:v>0</c:v>
                </c:pt>
                <c:pt idx="669">
                  <c:v>0</c:v>
                </c:pt>
                <c:pt idx="670">
                  <c:v>-1.5625E-2</c:v>
                </c:pt>
                <c:pt idx="671">
                  <c:v>-1.5625E-2</c:v>
                </c:pt>
                <c:pt idx="672">
                  <c:v>-1.5625E-2</c:v>
                </c:pt>
                <c:pt idx="673">
                  <c:v>0</c:v>
                </c:pt>
                <c:pt idx="674">
                  <c:v>0</c:v>
                </c:pt>
                <c:pt idx="675">
                  <c:v>0</c:v>
                </c:pt>
                <c:pt idx="676">
                  <c:v>-1.5625E-2</c:v>
                </c:pt>
                <c:pt idx="677">
                  <c:v>-1.5625E-2</c:v>
                </c:pt>
                <c:pt idx="678">
                  <c:v>-1.5625E-2</c:v>
                </c:pt>
                <c:pt idx="679">
                  <c:v>-1.5625E-2</c:v>
                </c:pt>
                <c:pt idx="680">
                  <c:v>0</c:v>
                </c:pt>
                <c:pt idx="681">
                  <c:v>-3.125E-2</c:v>
                </c:pt>
                <c:pt idx="682">
                  <c:v>-1.5625E-2</c:v>
                </c:pt>
                <c:pt idx="683">
                  <c:v>-1.5625E-2</c:v>
                </c:pt>
                <c:pt idx="684">
                  <c:v>0</c:v>
                </c:pt>
                <c:pt idx="685">
                  <c:v>0</c:v>
                </c:pt>
                <c:pt idx="686">
                  <c:v>0</c:v>
                </c:pt>
                <c:pt idx="687">
                  <c:v>-1.5625E-2</c:v>
                </c:pt>
                <c:pt idx="688">
                  <c:v>-3.125E-2</c:v>
                </c:pt>
                <c:pt idx="689">
                  <c:v>-1.5625E-2</c:v>
                </c:pt>
                <c:pt idx="690">
                  <c:v>0</c:v>
                </c:pt>
                <c:pt idx="691">
                  <c:v>0</c:v>
                </c:pt>
                <c:pt idx="692">
                  <c:v>0</c:v>
                </c:pt>
                <c:pt idx="693">
                  <c:v>-1.5625E-2</c:v>
                </c:pt>
                <c:pt idx="694">
                  <c:v>-1.5625E-2</c:v>
                </c:pt>
                <c:pt idx="695">
                  <c:v>-1.5625E-2</c:v>
                </c:pt>
                <c:pt idx="696">
                  <c:v>-1.5625E-2</c:v>
                </c:pt>
                <c:pt idx="697">
                  <c:v>0</c:v>
                </c:pt>
                <c:pt idx="698">
                  <c:v>0</c:v>
                </c:pt>
                <c:pt idx="699">
                  <c:v>-1.5625E-2</c:v>
                </c:pt>
                <c:pt idx="700">
                  <c:v>0</c:v>
                </c:pt>
                <c:pt idx="701">
                  <c:v>-1.5625E-2</c:v>
                </c:pt>
                <c:pt idx="702">
                  <c:v>-1.5625E-2</c:v>
                </c:pt>
                <c:pt idx="703">
                  <c:v>-1.5625E-2</c:v>
                </c:pt>
                <c:pt idx="704">
                  <c:v>-1.5625E-2</c:v>
                </c:pt>
                <c:pt idx="705">
                  <c:v>-1.5625E-2</c:v>
                </c:pt>
                <c:pt idx="706">
                  <c:v>0</c:v>
                </c:pt>
                <c:pt idx="707">
                  <c:v>0</c:v>
                </c:pt>
                <c:pt idx="708">
                  <c:v>0</c:v>
                </c:pt>
                <c:pt idx="709">
                  <c:v>-1.5625E-2</c:v>
                </c:pt>
                <c:pt idx="710">
                  <c:v>-1.5625E-2</c:v>
                </c:pt>
                <c:pt idx="711">
                  <c:v>-1.5625E-2</c:v>
                </c:pt>
                <c:pt idx="712">
                  <c:v>0</c:v>
                </c:pt>
                <c:pt idx="713">
                  <c:v>0</c:v>
                </c:pt>
                <c:pt idx="714">
                  <c:v>0</c:v>
                </c:pt>
                <c:pt idx="715">
                  <c:v>0</c:v>
                </c:pt>
                <c:pt idx="716">
                  <c:v>-1.5625E-2</c:v>
                </c:pt>
                <c:pt idx="717">
                  <c:v>0</c:v>
                </c:pt>
                <c:pt idx="718">
                  <c:v>0</c:v>
                </c:pt>
                <c:pt idx="719">
                  <c:v>-1.5625E-2</c:v>
                </c:pt>
                <c:pt idx="720">
                  <c:v>-1.5625E-2</c:v>
                </c:pt>
                <c:pt idx="721">
                  <c:v>-1.5625E-2</c:v>
                </c:pt>
                <c:pt idx="722">
                  <c:v>0</c:v>
                </c:pt>
                <c:pt idx="723">
                  <c:v>0</c:v>
                </c:pt>
                <c:pt idx="724">
                  <c:v>0</c:v>
                </c:pt>
                <c:pt idx="725">
                  <c:v>-1.5625E-2</c:v>
                </c:pt>
                <c:pt idx="726">
                  <c:v>-1.5625E-2</c:v>
                </c:pt>
                <c:pt idx="727">
                  <c:v>0</c:v>
                </c:pt>
                <c:pt idx="728">
                  <c:v>0</c:v>
                </c:pt>
                <c:pt idx="729">
                  <c:v>-1.5625E-2</c:v>
                </c:pt>
                <c:pt idx="730">
                  <c:v>-3.125E-2</c:v>
                </c:pt>
                <c:pt idx="731">
                  <c:v>-1.5625E-2</c:v>
                </c:pt>
                <c:pt idx="732">
                  <c:v>-1.5625E-2</c:v>
                </c:pt>
                <c:pt idx="733">
                  <c:v>0</c:v>
                </c:pt>
                <c:pt idx="734">
                  <c:v>0</c:v>
                </c:pt>
                <c:pt idx="735">
                  <c:v>-1.5625E-2</c:v>
                </c:pt>
                <c:pt idx="736">
                  <c:v>0</c:v>
                </c:pt>
                <c:pt idx="737">
                  <c:v>-6.25E-2</c:v>
                </c:pt>
                <c:pt idx="738">
                  <c:v>-1.5625E-2</c:v>
                </c:pt>
                <c:pt idx="739">
                  <c:v>1.5625E-2</c:v>
                </c:pt>
                <c:pt idx="740">
                  <c:v>1.5625E-2</c:v>
                </c:pt>
                <c:pt idx="741">
                  <c:v>1.5625E-2</c:v>
                </c:pt>
                <c:pt idx="742">
                  <c:v>0</c:v>
                </c:pt>
                <c:pt idx="743">
                  <c:v>0</c:v>
                </c:pt>
                <c:pt idx="744">
                  <c:v>0</c:v>
                </c:pt>
                <c:pt idx="745">
                  <c:v>-1.5625E-2</c:v>
                </c:pt>
                <c:pt idx="746">
                  <c:v>-1.5625E-2</c:v>
                </c:pt>
                <c:pt idx="747">
                  <c:v>0</c:v>
                </c:pt>
                <c:pt idx="748">
                  <c:v>-1.5625E-2</c:v>
                </c:pt>
                <c:pt idx="749">
                  <c:v>0</c:v>
                </c:pt>
                <c:pt idx="750">
                  <c:v>0</c:v>
                </c:pt>
                <c:pt idx="751">
                  <c:v>-1.5625E-2</c:v>
                </c:pt>
                <c:pt idx="752">
                  <c:v>-3.125E-2</c:v>
                </c:pt>
                <c:pt idx="753">
                  <c:v>-4.6874999999999986E-2</c:v>
                </c:pt>
                <c:pt idx="754">
                  <c:v>-4.6874999999999986E-2</c:v>
                </c:pt>
                <c:pt idx="755">
                  <c:v>-6.25E-2</c:v>
                </c:pt>
                <c:pt idx="756">
                  <c:v>-7.8125E-2</c:v>
                </c:pt>
                <c:pt idx="757">
                  <c:v>-4.6874999999999986E-2</c:v>
                </c:pt>
                <c:pt idx="758">
                  <c:v>-4.6874999999999986E-2</c:v>
                </c:pt>
                <c:pt idx="759">
                  <c:v>-4.6874999999999986E-2</c:v>
                </c:pt>
                <c:pt idx="760">
                  <c:v>-1.5625E-2</c:v>
                </c:pt>
                <c:pt idx="761">
                  <c:v>-4.6874999999999986E-2</c:v>
                </c:pt>
                <c:pt idx="762">
                  <c:v>-3.125E-2</c:v>
                </c:pt>
                <c:pt idx="763">
                  <c:v>-1.5625E-2</c:v>
                </c:pt>
                <c:pt idx="764">
                  <c:v>-3.125E-2</c:v>
                </c:pt>
                <c:pt idx="765">
                  <c:v>-3.125E-2</c:v>
                </c:pt>
                <c:pt idx="766">
                  <c:v>0</c:v>
                </c:pt>
                <c:pt idx="767">
                  <c:v>-1.5625E-2</c:v>
                </c:pt>
                <c:pt idx="768">
                  <c:v>-1.5625E-2</c:v>
                </c:pt>
                <c:pt idx="769">
                  <c:v>0</c:v>
                </c:pt>
                <c:pt idx="770">
                  <c:v>-1.5625E-2</c:v>
                </c:pt>
                <c:pt idx="771">
                  <c:v>0</c:v>
                </c:pt>
                <c:pt idx="772">
                  <c:v>1.5625E-2</c:v>
                </c:pt>
                <c:pt idx="773">
                  <c:v>3.125E-2</c:v>
                </c:pt>
                <c:pt idx="774">
                  <c:v>1.5625E-2</c:v>
                </c:pt>
                <c:pt idx="775">
                  <c:v>3.125E-2</c:v>
                </c:pt>
                <c:pt idx="776">
                  <c:v>4.6874999999999986E-2</c:v>
                </c:pt>
                <c:pt idx="777">
                  <c:v>4.6874999999999986E-2</c:v>
                </c:pt>
                <c:pt idx="778">
                  <c:v>6.25E-2</c:v>
                </c:pt>
                <c:pt idx="779">
                  <c:v>9.3750000000000153E-2</c:v>
                </c:pt>
                <c:pt idx="780">
                  <c:v>0.125</c:v>
                </c:pt>
                <c:pt idx="781">
                  <c:v>0.171875</c:v>
                </c:pt>
                <c:pt idx="782">
                  <c:v>1.640625</c:v>
                </c:pt>
                <c:pt idx="783">
                  <c:v>3.34375</c:v>
                </c:pt>
                <c:pt idx="784">
                  <c:v>3.8124999999999964</c:v>
                </c:pt>
                <c:pt idx="785">
                  <c:v>4.265625</c:v>
                </c:pt>
                <c:pt idx="786">
                  <c:v>4.828124999999992</c:v>
                </c:pt>
                <c:pt idx="787">
                  <c:v>5.34375</c:v>
                </c:pt>
                <c:pt idx="788">
                  <c:v>5.9375</c:v>
                </c:pt>
                <c:pt idx="789">
                  <c:v>6.546875</c:v>
                </c:pt>
                <c:pt idx="790">
                  <c:v>7.046875</c:v>
                </c:pt>
                <c:pt idx="791">
                  <c:v>7.5312500000000053</c:v>
                </c:pt>
                <c:pt idx="792">
                  <c:v>8</c:v>
                </c:pt>
                <c:pt idx="793">
                  <c:v>8.484375</c:v>
                </c:pt>
                <c:pt idx="794">
                  <c:v>8.921875</c:v>
                </c:pt>
                <c:pt idx="795">
                  <c:v>9.40625</c:v>
                </c:pt>
                <c:pt idx="796">
                  <c:v>9.921875</c:v>
                </c:pt>
                <c:pt idx="797">
                  <c:v>10.390625</c:v>
                </c:pt>
                <c:pt idx="798">
                  <c:v>10.875000000000011</c:v>
                </c:pt>
                <c:pt idx="799">
                  <c:v>11.40625</c:v>
                </c:pt>
                <c:pt idx="800">
                  <c:v>11.921875</c:v>
                </c:pt>
                <c:pt idx="801">
                  <c:v>12.40625</c:v>
                </c:pt>
                <c:pt idx="802">
                  <c:v>11.453125</c:v>
                </c:pt>
                <c:pt idx="803">
                  <c:v>10.28125</c:v>
                </c:pt>
                <c:pt idx="804">
                  <c:v>10.390625</c:v>
                </c:pt>
                <c:pt idx="805">
                  <c:v>10.4375</c:v>
                </c:pt>
                <c:pt idx="806">
                  <c:v>10.390625</c:v>
                </c:pt>
                <c:pt idx="807">
                  <c:v>10.359375</c:v>
                </c:pt>
                <c:pt idx="808">
                  <c:v>10.375000000000011</c:v>
                </c:pt>
                <c:pt idx="809">
                  <c:v>10.359375</c:v>
                </c:pt>
                <c:pt idx="810">
                  <c:v>10.328125</c:v>
                </c:pt>
                <c:pt idx="811">
                  <c:v>10.375000000000011</c:v>
                </c:pt>
                <c:pt idx="812">
                  <c:v>10.40625</c:v>
                </c:pt>
                <c:pt idx="813">
                  <c:v>10.46875</c:v>
                </c:pt>
                <c:pt idx="814">
                  <c:v>10.515625</c:v>
                </c:pt>
                <c:pt idx="815">
                  <c:v>10.59375</c:v>
                </c:pt>
                <c:pt idx="816">
                  <c:v>10.640625</c:v>
                </c:pt>
                <c:pt idx="817">
                  <c:v>10.625</c:v>
                </c:pt>
                <c:pt idx="818">
                  <c:v>10.671875</c:v>
                </c:pt>
                <c:pt idx="819">
                  <c:v>10.703125</c:v>
                </c:pt>
                <c:pt idx="820">
                  <c:v>10.671875</c:v>
                </c:pt>
                <c:pt idx="821">
                  <c:v>10.671875</c:v>
                </c:pt>
                <c:pt idx="822">
                  <c:v>10.671875</c:v>
                </c:pt>
                <c:pt idx="823">
                  <c:v>10.671875</c:v>
                </c:pt>
                <c:pt idx="824">
                  <c:v>10.65625</c:v>
                </c:pt>
                <c:pt idx="825">
                  <c:v>10.671875</c:v>
                </c:pt>
                <c:pt idx="826">
                  <c:v>10.6875</c:v>
                </c:pt>
                <c:pt idx="827">
                  <c:v>10.6875</c:v>
                </c:pt>
                <c:pt idx="828">
                  <c:v>10.6875</c:v>
                </c:pt>
                <c:pt idx="829">
                  <c:v>10.71875</c:v>
                </c:pt>
                <c:pt idx="830">
                  <c:v>10.71875</c:v>
                </c:pt>
                <c:pt idx="831">
                  <c:v>10.71875</c:v>
                </c:pt>
                <c:pt idx="832">
                  <c:v>10.734374999999995</c:v>
                </c:pt>
                <c:pt idx="833">
                  <c:v>10.734374999999995</c:v>
                </c:pt>
                <c:pt idx="834">
                  <c:v>10.734374999999995</c:v>
                </c:pt>
                <c:pt idx="835">
                  <c:v>10.734374999999995</c:v>
                </c:pt>
                <c:pt idx="836">
                  <c:v>10.75</c:v>
                </c:pt>
                <c:pt idx="837">
                  <c:v>10.75</c:v>
                </c:pt>
                <c:pt idx="838">
                  <c:v>10.75</c:v>
                </c:pt>
                <c:pt idx="839">
                  <c:v>10.765625</c:v>
                </c:pt>
                <c:pt idx="840">
                  <c:v>10.78125</c:v>
                </c:pt>
                <c:pt idx="841">
                  <c:v>10.78125</c:v>
                </c:pt>
                <c:pt idx="842">
                  <c:v>10.796875</c:v>
                </c:pt>
                <c:pt idx="843">
                  <c:v>10.796875</c:v>
                </c:pt>
                <c:pt idx="844">
                  <c:v>10.796875</c:v>
                </c:pt>
                <c:pt idx="845">
                  <c:v>10.812500000000011</c:v>
                </c:pt>
                <c:pt idx="846">
                  <c:v>10.812500000000011</c:v>
                </c:pt>
                <c:pt idx="847">
                  <c:v>10.812500000000011</c:v>
                </c:pt>
                <c:pt idx="848">
                  <c:v>10.828125</c:v>
                </c:pt>
                <c:pt idx="849">
                  <c:v>10.828125</c:v>
                </c:pt>
                <c:pt idx="850">
                  <c:v>10.84375</c:v>
                </c:pt>
                <c:pt idx="851">
                  <c:v>10.828125</c:v>
                </c:pt>
                <c:pt idx="852">
                  <c:v>10.828125</c:v>
                </c:pt>
                <c:pt idx="853">
                  <c:v>10.84375</c:v>
                </c:pt>
                <c:pt idx="854">
                  <c:v>10.84375</c:v>
                </c:pt>
                <c:pt idx="855">
                  <c:v>10.859375</c:v>
                </c:pt>
                <c:pt idx="856">
                  <c:v>10.84375</c:v>
                </c:pt>
                <c:pt idx="857">
                  <c:v>10.84375</c:v>
                </c:pt>
                <c:pt idx="858">
                  <c:v>10.875000000000011</c:v>
                </c:pt>
                <c:pt idx="859">
                  <c:v>10.875000000000011</c:v>
                </c:pt>
                <c:pt idx="860">
                  <c:v>10.875000000000011</c:v>
                </c:pt>
                <c:pt idx="861">
                  <c:v>10.875000000000011</c:v>
                </c:pt>
                <c:pt idx="862">
                  <c:v>10.875000000000011</c:v>
                </c:pt>
                <c:pt idx="863">
                  <c:v>10.875000000000011</c:v>
                </c:pt>
                <c:pt idx="864">
                  <c:v>10.890625</c:v>
                </c:pt>
                <c:pt idx="865">
                  <c:v>10.890625</c:v>
                </c:pt>
                <c:pt idx="866">
                  <c:v>10.90625</c:v>
                </c:pt>
                <c:pt idx="867">
                  <c:v>10.890625</c:v>
                </c:pt>
                <c:pt idx="868">
                  <c:v>10.90625</c:v>
                </c:pt>
                <c:pt idx="869">
                  <c:v>10.90625</c:v>
                </c:pt>
                <c:pt idx="870">
                  <c:v>10.90625</c:v>
                </c:pt>
                <c:pt idx="871">
                  <c:v>10.90625</c:v>
                </c:pt>
                <c:pt idx="872">
                  <c:v>10.921875</c:v>
                </c:pt>
                <c:pt idx="873">
                  <c:v>10.9375</c:v>
                </c:pt>
                <c:pt idx="874">
                  <c:v>10.921875</c:v>
                </c:pt>
                <c:pt idx="875">
                  <c:v>10.9375</c:v>
                </c:pt>
                <c:pt idx="876">
                  <c:v>10.921875</c:v>
                </c:pt>
                <c:pt idx="877">
                  <c:v>10.9375</c:v>
                </c:pt>
                <c:pt idx="878">
                  <c:v>10.9375</c:v>
                </c:pt>
                <c:pt idx="879">
                  <c:v>10.9375</c:v>
                </c:pt>
                <c:pt idx="880">
                  <c:v>10.9375</c:v>
                </c:pt>
                <c:pt idx="881">
                  <c:v>10.953125</c:v>
                </c:pt>
                <c:pt idx="882">
                  <c:v>10.9375</c:v>
                </c:pt>
                <c:pt idx="883">
                  <c:v>10.953125</c:v>
                </c:pt>
                <c:pt idx="884">
                  <c:v>10.953125</c:v>
                </c:pt>
                <c:pt idx="885">
                  <c:v>10.953125</c:v>
                </c:pt>
                <c:pt idx="886">
                  <c:v>10.96875</c:v>
                </c:pt>
                <c:pt idx="887">
                  <c:v>10.953125</c:v>
                </c:pt>
                <c:pt idx="888">
                  <c:v>10.96875</c:v>
                </c:pt>
                <c:pt idx="889">
                  <c:v>10.96875</c:v>
                </c:pt>
                <c:pt idx="890">
                  <c:v>10.96875</c:v>
                </c:pt>
                <c:pt idx="891">
                  <c:v>10.96875</c:v>
                </c:pt>
                <c:pt idx="892">
                  <c:v>10.96875</c:v>
                </c:pt>
                <c:pt idx="893">
                  <c:v>10.96875</c:v>
                </c:pt>
                <c:pt idx="894">
                  <c:v>10.984375</c:v>
                </c:pt>
                <c:pt idx="895">
                  <c:v>10.96875</c:v>
                </c:pt>
                <c:pt idx="896">
                  <c:v>10.953125</c:v>
                </c:pt>
                <c:pt idx="897">
                  <c:v>10.9375</c:v>
                </c:pt>
                <c:pt idx="898">
                  <c:v>10.984375</c:v>
                </c:pt>
                <c:pt idx="899">
                  <c:v>11</c:v>
                </c:pt>
                <c:pt idx="900">
                  <c:v>10.984375</c:v>
                </c:pt>
                <c:pt idx="901">
                  <c:v>11</c:v>
                </c:pt>
                <c:pt idx="902">
                  <c:v>11</c:v>
                </c:pt>
                <c:pt idx="903">
                  <c:v>10.984375</c:v>
                </c:pt>
                <c:pt idx="904">
                  <c:v>11</c:v>
                </c:pt>
                <c:pt idx="905">
                  <c:v>11</c:v>
                </c:pt>
                <c:pt idx="906">
                  <c:v>11</c:v>
                </c:pt>
                <c:pt idx="907">
                  <c:v>11</c:v>
                </c:pt>
                <c:pt idx="908">
                  <c:v>11.015625</c:v>
                </c:pt>
                <c:pt idx="909">
                  <c:v>11</c:v>
                </c:pt>
                <c:pt idx="910">
                  <c:v>11.015625</c:v>
                </c:pt>
                <c:pt idx="911">
                  <c:v>11</c:v>
                </c:pt>
                <c:pt idx="912">
                  <c:v>11.015625</c:v>
                </c:pt>
                <c:pt idx="913">
                  <c:v>11.015625</c:v>
                </c:pt>
                <c:pt idx="914">
                  <c:v>11</c:v>
                </c:pt>
                <c:pt idx="915">
                  <c:v>11.015625</c:v>
                </c:pt>
                <c:pt idx="916">
                  <c:v>11.015625</c:v>
                </c:pt>
                <c:pt idx="917">
                  <c:v>11.015625</c:v>
                </c:pt>
                <c:pt idx="918">
                  <c:v>11.015625</c:v>
                </c:pt>
                <c:pt idx="919">
                  <c:v>11.03125</c:v>
                </c:pt>
                <c:pt idx="920">
                  <c:v>11.015625</c:v>
                </c:pt>
                <c:pt idx="921">
                  <c:v>11.015625</c:v>
                </c:pt>
                <c:pt idx="922">
                  <c:v>11.03125</c:v>
                </c:pt>
                <c:pt idx="923">
                  <c:v>11.015625</c:v>
                </c:pt>
                <c:pt idx="924">
                  <c:v>11.03125</c:v>
                </c:pt>
                <c:pt idx="925">
                  <c:v>11.03125</c:v>
                </c:pt>
                <c:pt idx="926">
                  <c:v>11.015625</c:v>
                </c:pt>
                <c:pt idx="927">
                  <c:v>11.03125</c:v>
                </c:pt>
                <c:pt idx="928">
                  <c:v>11.03125</c:v>
                </c:pt>
                <c:pt idx="929">
                  <c:v>11.03125</c:v>
                </c:pt>
                <c:pt idx="930">
                  <c:v>11.03125</c:v>
                </c:pt>
                <c:pt idx="931">
                  <c:v>11.03125</c:v>
                </c:pt>
                <c:pt idx="932">
                  <c:v>11.03125</c:v>
                </c:pt>
                <c:pt idx="933">
                  <c:v>11.046875</c:v>
                </c:pt>
                <c:pt idx="934">
                  <c:v>11.03125</c:v>
                </c:pt>
                <c:pt idx="935">
                  <c:v>11.03125</c:v>
                </c:pt>
                <c:pt idx="936">
                  <c:v>11.03125</c:v>
                </c:pt>
                <c:pt idx="937">
                  <c:v>11.03125</c:v>
                </c:pt>
                <c:pt idx="938">
                  <c:v>11.03125</c:v>
                </c:pt>
                <c:pt idx="939">
                  <c:v>11.046875</c:v>
                </c:pt>
                <c:pt idx="940">
                  <c:v>11.03125</c:v>
                </c:pt>
                <c:pt idx="941">
                  <c:v>11.046875</c:v>
                </c:pt>
                <c:pt idx="942">
                  <c:v>11.046875</c:v>
                </c:pt>
                <c:pt idx="943">
                  <c:v>11.03125</c:v>
                </c:pt>
                <c:pt idx="944">
                  <c:v>11.046875</c:v>
                </c:pt>
                <c:pt idx="945">
                  <c:v>11.046875</c:v>
                </c:pt>
                <c:pt idx="946">
                  <c:v>11.046875</c:v>
                </c:pt>
                <c:pt idx="947">
                  <c:v>11.046875</c:v>
                </c:pt>
                <c:pt idx="948">
                  <c:v>11.046875</c:v>
                </c:pt>
                <c:pt idx="949">
                  <c:v>11.046875</c:v>
                </c:pt>
                <c:pt idx="950">
                  <c:v>11.046875</c:v>
                </c:pt>
                <c:pt idx="951">
                  <c:v>11.046875</c:v>
                </c:pt>
                <c:pt idx="952">
                  <c:v>11.046875</c:v>
                </c:pt>
                <c:pt idx="953">
                  <c:v>11.046875</c:v>
                </c:pt>
                <c:pt idx="954">
                  <c:v>11.046875</c:v>
                </c:pt>
                <c:pt idx="955">
                  <c:v>11.046875</c:v>
                </c:pt>
                <c:pt idx="956">
                  <c:v>11.046875</c:v>
                </c:pt>
                <c:pt idx="957">
                  <c:v>11.046875</c:v>
                </c:pt>
                <c:pt idx="958">
                  <c:v>11.062500000000011</c:v>
                </c:pt>
                <c:pt idx="959">
                  <c:v>11.046875</c:v>
                </c:pt>
                <c:pt idx="960">
                  <c:v>11.046875</c:v>
                </c:pt>
                <c:pt idx="961">
                  <c:v>11.046875</c:v>
                </c:pt>
                <c:pt idx="962">
                  <c:v>11.046875</c:v>
                </c:pt>
                <c:pt idx="963">
                  <c:v>11.046875</c:v>
                </c:pt>
                <c:pt idx="964">
                  <c:v>11.062500000000011</c:v>
                </c:pt>
                <c:pt idx="965">
                  <c:v>11.062500000000011</c:v>
                </c:pt>
                <c:pt idx="966">
                  <c:v>11.062500000000011</c:v>
                </c:pt>
                <c:pt idx="967">
                  <c:v>11.046875</c:v>
                </c:pt>
                <c:pt idx="968">
                  <c:v>11.062500000000011</c:v>
                </c:pt>
                <c:pt idx="969">
                  <c:v>11.046875</c:v>
                </c:pt>
                <c:pt idx="970">
                  <c:v>11.046875</c:v>
                </c:pt>
                <c:pt idx="971">
                  <c:v>11.062500000000011</c:v>
                </c:pt>
                <c:pt idx="972">
                  <c:v>11.062500000000011</c:v>
                </c:pt>
                <c:pt idx="973">
                  <c:v>11.062500000000011</c:v>
                </c:pt>
                <c:pt idx="974">
                  <c:v>11.046875</c:v>
                </c:pt>
                <c:pt idx="975">
                  <c:v>11.062500000000011</c:v>
                </c:pt>
                <c:pt idx="976">
                  <c:v>11.062500000000011</c:v>
                </c:pt>
                <c:pt idx="977">
                  <c:v>11.062500000000011</c:v>
                </c:pt>
                <c:pt idx="978">
                  <c:v>11.062500000000011</c:v>
                </c:pt>
                <c:pt idx="979">
                  <c:v>11.062500000000011</c:v>
                </c:pt>
                <c:pt idx="980">
                  <c:v>11.046875</c:v>
                </c:pt>
                <c:pt idx="981">
                  <c:v>11.062500000000011</c:v>
                </c:pt>
                <c:pt idx="982">
                  <c:v>11.062500000000011</c:v>
                </c:pt>
                <c:pt idx="983">
                  <c:v>11.062500000000011</c:v>
                </c:pt>
                <c:pt idx="984">
                  <c:v>11.046875</c:v>
                </c:pt>
                <c:pt idx="985">
                  <c:v>11.062500000000011</c:v>
                </c:pt>
                <c:pt idx="986">
                  <c:v>11.062500000000011</c:v>
                </c:pt>
                <c:pt idx="987">
                  <c:v>11.046875</c:v>
                </c:pt>
                <c:pt idx="988">
                  <c:v>11.062500000000011</c:v>
                </c:pt>
                <c:pt idx="989">
                  <c:v>11.062500000000011</c:v>
                </c:pt>
                <c:pt idx="990">
                  <c:v>11.062500000000011</c:v>
                </c:pt>
                <c:pt idx="991">
                  <c:v>11.062500000000011</c:v>
                </c:pt>
                <c:pt idx="992">
                  <c:v>11.062500000000011</c:v>
                </c:pt>
                <c:pt idx="993">
                  <c:v>11.046875</c:v>
                </c:pt>
                <c:pt idx="994">
                  <c:v>11.062500000000011</c:v>
                </c:pt>
                <c:pt idx="995">
                  <c:v>11.078125</c:v>
                </c:pt>
                <c:pt idx="996">
                  <c:v>11.062500000000011</c:v>
                </c:pt>
                <c:pt idx="997">
                  <c:v>11.062500000000011</c:v>
                </c:pt>
                <c:pt idx="998">
                  <c:v>11.062500000000011</c:v>
                </c:pt>
                <c:pt idx="999">
                  <c:v>11.062500000000011</c:v>
                </c:pt>
                <c:pt idx="1000">
                  <c:v>11.062500000000011</c:v>
                </c:pt>
                <c:pt idx="1001">
                  <c:v>11.062500000000011</c:v>
                </c:pt>
                <c:pt idx="1002">
                  <c:v>11.062500000000011</c:v>
                </c:pt>
                <c:pt idx="1003">
                  <c:v>11.046875</c:v>
                </c:pt>
                <c:pt idx="1004">
                  <c:v>11.078125</c:v>
                </c:pt>
                <c:pt idx="1005">
                  <c:v>11.078125</c:v>
                </c:pt>
                <c:pt idx="1006">
                  <c:v>11.062500000000011</c:v>
                </c:pt>
                <c:pt idx="1007">
                  <c:v>11.078125</c:v>
                </c:pt>
                <c:pt idx="1008">
                  <c:v>11.062500000000011</c:v>
                </c:pt>
                <c:pt idx="1009">
                  <c:v>11.062500000000011</c:v>
                </c:pt>
                <c:pt idx="1010">
                  <c:v>11.062500000000011</c:v>
                </c:pt>
                <c:pt idx="1011">
                  <c:v>11.062500000000011</c:v>
                </c:pt>
                <c:pt idx="1012">
                  <c:v>11.062500000000011</c:v>
                </c:pt>
                <c:pt idx="1013">
                  <c:v>11.062500000000011</c:v>
                </c:pt>
                <c:pt idx="1014">
                  <c:v>11.062500000000011</c:v>
                </c:pt>
                <c:pt idx="1015">
                  <c:v>11.062500000000011</c:v>
                </c:pt>
                <c:pt idx="1016">
                  <c:v>11.062500000000011</c:v>
                </c:pt>
                <c:pt idx="1017">
                  <c:v>11.078125</c:v>
                </c:pt>
                <c:pt idx="1018">
                  <c:v>11.078125</c:v>
                </c:pt>
                <c:pt idx="1019">
                  <c:v>11.062500000000011</c:v>
                </c:pt>
                <c:pt idx="1020">
                  <c:v>11.078125</c:v>
                </c:pt>
                <c:pt idx="1021">
                  <c:v>11.078125</c:v>
                </c:pt>
                <c:pt idx="1022">
                  <c:v>11.062500000000011</c:v>
                </c:pt>
                <c:pt idx="1023">
                  <c:v>11.062500000000011</c:v>
                </c:pt>
                <c:pt idx="1024">
                  <c:v>11.062500000000011</c:v>
                </c:pt>
                <c:pt idx="1025">
                  <c:v>11.078125</c:v>
                </c:pt>
                <c:pt idx="1026">
                  <c:v>11.062500000000011</c:v>
                </c:pt>
                <c:pt idx="1027">
                  <c:v>11.078125</c:v>
                </c:pt>
                <c:pt idx="1028">
                  <c:v>11.062500000000011</c:v>
                </c:pt>
                <c:pt idx="1029">
                  <c:v>11.062500000000011</c:v>
                </c:pt>
                <c:pt idx="1030">
                  <c:v>11.062500000000011</c:v>
                </c:pt>
                <c:pt idx="1031">
                  <c:v>11.078125</c:v>
                </c:pt>
                <c:pt idx="1032">
                  <c:v>11.062500000000011</c:v>
                </c:pt>
                <c:pt idx="1033">
                  <c:v>11.078125</c:v>
                </c:pt>
                <c:pt idx="1034">
                  <c:v>11.078125</c:v>
                </c:pt>
                <c:pt idx="1035">
                  <c:v>11.062500000000011</c:v>
                </c:pt>
                <c:pt idx="1036">
                  <c:v>11.062500000000011</c:v>
                </c:pt>
                <c:pt idx="1037">
                  <c:v>11.062500000000011</c:v>
                </c:pt>
                <c:pt idx="1038">
                  <c:v>11.062500000000011</c:v>
                </c:pt>
                <c:pt idx="1039">
                  <c:v>11.062500000000011</c:v>
                </c:pt>
                <c:pt idx="1040">
                  <c:v>11.078125</c:v>
                </c:pt>
                <c:pt idx="1041">
                  <c:v>11.078125</c:v>
                </c:pt>
                <c:pt idx="1042">
                  <c:v>11.062500000000011</c:v>
                </c:pt>
                <c:pt idx="1043">
                  <c:v>11.062500000000011</c:v>
                </c:pt>
                <c:pt idx="1044">
                  <c:v>11.062500000000011</c:v>
                </c:pt>
                <c:pt idx="1045">
                  <c:v>11.078125</c:v>
                </c:pt>
                <c:pt idx="1046">
                  <c:v>11.078125</c:v>
                </c:pt>
                <c:pt idx="1047">
                  <c:v>11.062500000000011</c:v>
                </c:pt>
                <c:pt idx="1048">
                  <c:v>11.078125</c:v>
                </c:pt>
                <c:pt idx="1049">
                  <c:v>11.062500000000011</c:v>
                </c:pt>
                <c:pt idx="1050">
                  <c:v>11.062500000000011</c:v>
                </c:pt>
                <c:pt idx="1051">
                  <c:v>11.062500000000011</c:v>
                </c:pt>
                <c:pt idx="1052">
                  <c:v>11.062500000000011</c:v>
                </c:pt>
                <c:pt idx="1053">
                  <c:v>11.062500000000011</c:v>
                </c:pt>
                <c:pt idx="1054">
                  <c:v>11.062500000000011</c:v>
                </c:pt>
                <c:pt idx="1055">
                  <c:v>11.062500000000011</c:v>
                </c:pt>
                <c:pt idx="1056">
                  <c:v>11</c:v>
                </c:pt>
                <c:pt idx="1057">
                  <c:v>11.062500000000011</c:v>
                </c:pt>
                <c:pt idx="1058">
                  <c:v>11.078125</c:v>
                </c:pt>
                <c:pt idx="1059">
                  <c:v>11.062500000000011</c:v>
                </c:pt>
                <c:pt idx="1060">
                  <c:v>11.078125</c:v>
                </c:pt>
                <c:pt idx="1061">
                  <c:v>11.062500000000011</c:v>
                </c:pt>
                <c:pt idx="1062">
                  <c:v>11.078125</c:v>
                </c:pt>
                <c:pt idx="1063">
                  <c:v>11.062500000000011</c:v>
                </c:pt>
                <c:pt idx="1064">
                  <c:v>11.078125</c:v>
                </c:pt>
                <c:pt idx="1065">
                  <c:v>11.062500000000011</c:v>
                </c:pt>
                <c:pt idx="1066">
                  <c:v>11.078125</c:v>
                </c:pt>
                <c:pt idx="1067">
                  <c:v>11.062500000000011</c:v>
                </c:pt>
                <c:pt idx="1068">
                  <c:v>11.078125</c:v>
                </c:pt>
                <c:pt idx="1069">
                  <c:v>11.062500000000011</c:v>
                </c:pt>
                <c:pt idx="1070">
                  <c:v>11.078125</c:v>
                </c:pt>
                <c:pt idx="1071">
                  <c:v>11.078125</c:v>
                </c:pt>
                <c:pt idx="1072">
                  <c:v>11.078125</c:v>
                </c:pt>
                <c:pt idx="1073">
                  <c:v>11.062500000000011</c:v>
                </c:pt>
                <c:pt idx="1074">
                  <c:v>11.062500000000011</c:v>
                </c:pt>
                <c:pt idx="1075">
                  <c:v>11.062500000000011</c:v>
                </c:pt>
                <c:pt idx="1076">
                  <c:v>11.078125</c:v>
                </c:pt>
                <c:pt idx="1077">
                  <c:v>11.078125</c:v>
                </c:pt>
                <c:pt idx="1078">
                  <c:v>11.062500000000011</c:v>
                </c:pt>
                <c:pt idx="1079">
                  <c:v>11.062500000000011</c:v>
                </c:pt>
                <c:pt idx="1080">
                  <c:v>11.078125</c:v>
                </c:pt>
                <c:pt idx="1081">
                  <c:v>11.078125</c:v>
                </c:pt>
                <c:pt idx="1082">
                  <c:v>11.062500000000011</c:v>
                </c:pt>
                <c:pt idx="1083">
                  <c:v>11.078125</c:v>
                </c:pt>
                <c:pt idx="1084">
                  <c:v>11.078125</c:v>
                </c:pt>
                <c:pt idx="1085">
                  <c:v>11.078125</c:v>
                </c:pt>
                <c:pt idx="1086">
                  <c:v>11.078125</c:v>
                </c:pt>
                <c:pt idx="1087">
                  <c:v>11.078125</c:v>
                </c:pt>
                <c:pt idx="1088">
                  <c:v>11.062500000000011</c:v>
                </c:pt>
                <c:pt idx="1089">
                  <c:v>11.078125</c:v>
                </c:pt>
                <c:pt idx="1090">
                  <c:v>11.062500000000011</c:v>
                </c:pt>
                <c:pt idx="1091">
                  <c:v>11.09375</c:v>
                </c:pt>
                <c:pt idx="1092">
                  <c:v>11.078125</c:v>
                </c:pt>
                <c:pt idx="1093">
                  <c:v>11.062500000000011</c:v>
                </c:pt>
                <c:pt idx="1094">
                  <c:v>11.078125</c:v>
                </c:pt>
                <c:pt idx="1095">
                  <c:v>11.062500000000011</c:v>
                </c:pt>
                <c:pt idx="1096">
                  <c:v>11.062500000000011</c:v>
                </c:pt>
                <c:pt idx="1097">
                  <c:v>11.078125</c:v>
                </c:pt>
                <c:pt idx="1098">
                  <c:v>11.062500000000011</c:v>
                </c:pt>
                <c:pt idx="1099">
                  <c:v>11.062500000000011</c:v>
                </c:pt>
                <c:pt idx="1100">
                  <c:v>11.062500000000011</c:v>
                </c:pt>
                <c:pt idx="1101">
                  <c:v>11.078125</c:v>
                </c:pt>
                <c:pt idx="1102">
                  <c:v>11.078125</c:v>
                </c:pt>
                <c:pt idx="1103">
                  <c:v>11.078125</c:v>
                </c:pt>
                <c:pt idx="1104">
                  <c:v>11.062500000000011</c:v>
                </c:pt>
                <c:pt idx="1105">
                  <c:v>11.078125</c:v>
                </c:pt>
                <c:pt idx="1106">
                  <c:v>11.078125</c:v>
                </c:pt>
                <c:pt idx="1107">
                  <c:v>11.062500000000011</c:v>
                </c:pt>
                <c:pt idx="1108">
                  <c:v>11.078125</c:v>
                </c:pt>
                <c:pt idx="1109">
                  <c:v>11.078125</c:v>
                </c:pt>
                <c:pt idx="1110">
                  <c:v>11.078125</c:v>
                </c:pt>
                <c:pt idx="1111">
                  <c:v>11.078125</c:v>
                </c:pt>
                <c:pt idx="1112">
                  <c:v>11.078125</c:v>
                </c:pt>
                <c:pt idx="1113">
                  <c:v>11.078125</c:v>
                </c:pt>
                <c:pt idx="1114">
                  <c:v>11.078125</c:v>
                </c:pt>
                <c:pt idx="1115">
                  <c:v>11.046875</c:v>
                </c:pt>
                <c:pt idx="1116">
                  <c:v>11.078125</c:v>
                </c:pt>
                <c:pt idx="1117">
                  <c:v>11.09375</c:v>
                </c:pt>
                <c:pt idx="1118">
                  <c:v>11.062500000000011</c:v>
                </c:pt>
                <c:pt idx="1119">
                  <c:v>11.078125</c:v>
                </c:pt>
                <c:pt idx="1120">
                  <c:v>11.078125</c:v>
                </c:pt>
                <c:pt idx="1121">
                  <c:v>11.078125</c:v>
                </c:pt>
                <c:pt idx="1122">
                  <c:v>11.078125</c:v>
                </c:pt>
                <c:pt idx="1123">
                  <c:v>11.078125</c:v>
                </c:pt>
                <c:pt idx="1124">
                  <c:v>11.062500000000011</c:v>
                </c:pt>
                <c:pt idx="1125">
                  <c:v>11.078125</c:v>
                </c:pt>
                <c:pt idx="1126">
                  <c:v>11.078125</c:v>
                </c:pt>
                <c:pt idx="1127">
                  <c:v>11.046875</c:v>
                </c:pt>
                <c:pt idx="1128">
                  <c:v>11.078125</c:v>
                </c:pt>
                <c:pt idx="1129">
                  <c:v>11.078125</c:v>
                </c:pt>
                <c:pt idx="1130">
                  <c:v>11.078125</c:v>
                </c:pt>
                <c:pt idx="1131">
                  <c:v>11.078125</c:v>
                </c:pt>
                <c:pt idx="1132">
                  <c:v>11.078125</c:v>
                </c:pt>
                <c:pt idx="1133">
                  <c:v>11.062500000000011</c:v>
                </c:pt>
                <c:pt idx="1134">
                  <c:v>11.078125</c:v>
                </c:pt>
                <c:pt idx="1135">
                  <c:v>11.078125</c:v>
                </c:pt>
                <c:pt idx="1136">
                  <c:v>11.078125</c:v>
                </c:pt>
                <c:pt idx="1137">
                  <c:v>11.062500000000011</c:v>
                </c:pt>
                <c:pt idx="1138">
                  <c:v>11.078125</c:v>
                </c:pt>
                <c:pt idx="1139">
                  <c:v>11.078125</c:v>
                </c:pt>
                <c:pt idx="1140">
                  <c:v>11.078125</c:v>
                </c:pt>
                <c:pt idx="1141">
                  <c:v>11.078125</c:v>
                </c:pt>
                <c:pt idx="1142">
                  <c:v>11.078125</c:v>
                </c:pt>
                <c:pt idx="1143">
                  <c:v>11.078125</c:v>
                </c:pt>
                <c:pt idx="1144">
                  <c:v>11.062500000000011</c:v>
                </c:pt>
                <c:pt idx="1145">
                  <c:v>11.078125</c:v>
                </c:pt>
                <c:pt idx="1146">
                  <c:v>11.078125</c:v>
                </c:pt>
                <c:pt idx="1147">
                  <c:v>11.062500000000011</c:v>
                </c:pt>
                <c:pt idx="1148">
                  <c:v>11.078125</c:v>
                </c:pt>
                <c:pt idx="1149">
                  <c:v>11.078125</c:v>
                </c:pt>
                <c:pt idx="1150">
                  <c:v>11.062500000000011</c:v>
                </c:pt>
                <c:pt idx="1151">
                  <c:v>11.062500000000011</c:v>
                </c:pt>
                <c:pt idx="1152">
                  <c:v>11.062500000000011</c:v>
                </c:pt>
                <c:pt idx="1153">
                  <c:v>11.078125</c:v>
                </c:pt>
                <c:pt idx="1154">
                  <c:v>11.078125</c:v>
                </c:pt>
                <c:pt idx="1155">
                  <c:v>11.062500000000011</c:v>
                </c:pt>
                <c:pt idx="1156">
                  <c:v>11.078125</c:v>
                </c:pt>
                <c:pt idx="1157">
                  <c:v>11.078125</c:v>
                </c:pt>
                <c:pt idx="1158">
                  <c:v>11.062500000000011</c:v>
                </c:pt>
                <c:pt idx="1159">
                  <c:v>11.062500000000011</c:v>
                </c:pt>
                <c:pt idx="1160">
                  <c:v>11.09375</c:v>
                </c:pt>
                <c:pt idx="1161">
                  <c:v>11.078125</c:v>
                </c:pt>
                <c:pt idx="1162">
                  <c:v>11.078125</c:v>
                </c:pt>
                <c:pt idx="1163">
                  <c:v>11.062500000000011</c:v>
                </c:pt>
                <c:pt idx="1164">
                  <c:v>11.078125</c:v>
                </c:pt>
                <c:pt idx="1165">
                  <c:v>11.062500000000011</c:v>
                </c:pt>
                <c:pt idx="1166">
                  <c:v>11.078125</c:v>
                </c:pt>
                <c:pt idx="1167">
                  <c:v>11.062500000000011</c:v>
                </c:pt>
                <c:pt idx="1168">
                  <c:v>11.078125</c:v>
                </c:pt>
                <c:pt idx="1169">
                  <c:v>11.078125</c:v>
                </c:pt>
                <c:pt idx="1170">
                  <c:v>11.078125</c:v>
                </c:pt>
                <c:pt idx="1171">
                  <c:v>11.062500000000011</c:v>
                </c:pt>
                <c:pt idx="1172">
                  <c:v>11.09375</c:v>
                </c:pt>
                <c:pt idx="1173">
                  <c:v>11.062500000000011</c:v>
                </c:pt>
                <c:pt idx="1174">
                  <c:v>11.062500000000011</c:v>
                </c:pt>
                <c:pt idx="1175">
                  <c:v>11.078125</c:v>
                </c:pt>
                <c:pt idx="1176">
                  <c:v>11.078125</c:v>
                </c:pt>
                <c:pt idx="1177">
                  <c:v>11.078125</c:v>
                </c:pt>
                <c:pt idx="1178">
                  <c:v>11.078125</c:v>
                </c:pt>
                <c:pt idx="1179">
                  <c:v>11.078125</c:v>
                </c:pt>
                <c:pt idx="1180">
                  <c:v>11.078125</c:v>
                </c:pt>
                <c:pt idx="1181">
                  <c:v>11.062500000000011</c:v>
                </c:pt>
                <c:pt idx="1182">
                  <c:v>11.078125</c:v>
                </c:pt>
                <c:pt idx="1183">
                  <c:v>11.062500000000011</c:v>
                </c:pt>
                <c:pt idx="1184">
                  <c:v>11.078125</c:v>
                </c:pt>
                <c:pt idx="1185">
                  <c:v>11.078125</c:v>
                </c:pt>
                <c:pt idx="1186">
                  <c:v>11.078125</c:v>
                </c:pt>
                <c:pt idx="1187">
                  <c:v>11.062500000000011</c:v>
                </c:pt>
                <c:pt idx="1188">
                  <c:v>11.062500000000011</c:v>
                </c:pt>
                <c:pt idx="1189">
                  <c:v>11.078125</c:v>
                </c:pt>
                <c:pt idx="1190">
                  <c:v>11.078125</c:v>
                </c:pt>
                <c:pt idx="1191">
                  <c:v>11.062500000000011</c:v>
                </c:pt>
                <c:pt idx="1192">
                  <c:v>11.078125</c:v>
                </c:pt>
                <c:pt idx="1193">
                  <c:v>11.078125</c:v>
                </c:pt>
                <c:pt idx="1194">
                  <c:v>11.078125</c:v>
                </c:pt>
                <c:pt idx="1195">
                  <c:v>11.062500000000011</c:v>
                </c:pt>
                <c:pt idx="1196">
                  <c:v>11.078125</c:v>
                </c:pt>
                <c:pt idx="1197">
                  <c:v>11.078125</c:v>
                </c:pt>
                <c:pt idx="1198">
                  <c:v>11.062500000000011</c:v>
                </c:pt>
                <c:pt idx="1199">
                  <c:v>11.062500000000011</c:v>
                </c:pt>
                <c:pt idx="1200">
                  <c:v>11.078125</c:v>
                </c:pt>
                <c:pt idx="1201">
                  <c:v>11.078125</c:v>
                </c:pt>
                <c:pt idx="1202">
                  <c:v>11.078125</c:v>
                </c:pt>
                <c:pt idx="1203">
                  <c:v>11.078125</c:v>
                </c:pt>
                <c:pt idx="1204">
                  <c:v>11.062500000000011</c:v>
                </c:pt>
                <c:pt idx="1205">
                  <c:v>11.062500000000011</c:v>
                </c:pt>
                <c:pt idx="1206">
                  <c:v>11.078125</c:v>
                </c:pt>
                <c:pt idx="1207">
                  <c:v>11.062500000000011</c:v>
                </c:pt>
                <c:pt idx="1208">
                  <c:v>11.062500000000011</c:v>
                </c:pt>
                <c:pt idx="1209">
                  <c:v>11.062500000000011</c:v>
                </c:pt>
                <c:pt idx="1210">
                  <c:v>11.078125</c:v>
                </c:pt>
                <c:pt idx="1211">
                  <c:v>11.078125</c:v>
                </c:pt>
                <c:pt idx="1212">
                  <c:v>11.078125</c:v>
                </c:pt>
                <c:pt idx="1213">
                  <c:v>11.078125</c:v>
                </c:pt>
                <c:pt idx="1214">
                  <c:v>11.078125</c:v>
                </c:pt>
                <c:pt idx="1215">
                  <c:v>11.015625</c:v>
                </c:pt>
                <c:pt idx="1216">
                  <c:v>11.046875</c:v>
                </c:pt>
                <c:pt idx="1217">
                  <c:v>11.078125</c:v>
                </c:pt>
                <c:pt idx="1218">
                  <c:v>11.062500000000011</c:v>
                </c:pt>
                <c:pt idx="1219">
                  <c:v>11.078125</c:v>
                </c:pt>
                <c:pt idx="1220">
                  <c:v>11.062500000000011</c:v>
                </c:pt>
                <c:pt idx="1221">
                  <c:v>11.078125</c:v>
                </c:pt>
                <c:pt idx="1222">
                  <c:v>11.078125</c:v>
                </c:pt>
                <c:pt idx="1223">
                  <c:v>11.078125</c:v>
                </c:pt>
                <c:pt idx="1224">
                  <c:v>11.078125</c:v>
                </c:pt>
                <c:pt idx="1225">
                  <c:v>11.09375</c:v>
                </c:pt>
                <c:pt idx="1226">
                  <c:v>11.062500000000011</c:v>
                </c:pt>
                <c:pt idx="1227">
                  <c:v>11.078125</c:v>
                </c:pt>
                <c:pt idx="1228">
                  <c:v>11.078125</c:v>
                </c:pt>
                <c:pt idx="1229">
                  <c:v>11.078125</c:v>
                </c:pt>
                <c:pt idx="1230">
                  <c:v>11.078125</c:v>
                </c:pt>
                <c:pt idx="1231">
                  <c:v>11.078125</c:v>
                </c:pt>
                <c:pt idx="1232">
                  <c:v>11.078125</c:v>
                </c:pt>
                <c:pt idx="1233">
                  <c:v>11.078125</c:v>
                </c:pt>
                <c:pt idx="1234">
                  <c:v>11.078125</c:v>
                </c:pt>
                <c:pt idx="1235">
                  <c:v>11.078125</c:v>
                </c:pt>
                <c:pt idx="1236">
                  <c:v>11.078125</c:v>
                </c:pt>
                <c:pt idx="1237">
                  <c:v>11.078125</c:v>
                </c:pt>
                <c:pt idx="1238">
                  <c:v>11.078125</c:v>
                </c:pt>
                <c:pt idx="1239">
                  <c:v>11.062500000000011</c:v>
                </c:pt>
                <c:pt idx="1240">
                  <c:v>11.078125</c:v>
                </c:pt>
                <c:pt idx="1241">
                  <c:v>11.078125</c:v>
                </c:pt>
                <c:pt idx="1242">
                  <c:v>11.078125</c:v>
                </c:pt>
                <c:pt idx="1243">
                  <c:v>11.078125</c:v>
                </c:pt>
                <c:pt idx="1244">
                  <c:v>11.078125</c:v>
                </c:pt>
                <c:pt idx="1245">
                  <c:v>11.078125</c:v>
                </c:pt>
                <c:pt idx="1246">
                  <c:v>11.078125</c:v>
                </c:pt>
                <c:pt idx="1247">
                  <c:v>11.078125</c:v>
                </c:pt>
                <c:pt idx="1248">
                  <c:v>11.078125</c:v>
                </c:pt>
                <c:pt idx="1249">
                  <c:v>11.078125</c:v>
                </c:pt>
                <c:pt idx="1250">
                  <c:v>11.078125</c:v>
                </c:pt>
                <c:pt idx="1251">
                  <c:v>11.078125</c:v>
                </c:pt>
                <c:pt idx="1252">
                  <c:v>11.078125</c:v>
                </c:pt>
                <c:pt idx="1253">
                  <c:v>11.078125</c:v>
                </c:pt>
                <c:pt idx="1254">
                  <c:v>11.078125</c:v>
                </c:pt>
                <c:pt idx="1255">
                  <c:v>11.078125</c:v>
                </c:pt>
                <c:pt idx="1256">
                  <c:v>11.078125</c:v>
                </c:pt>
                <c:pt idx="1257">
                  <c:v>11.062500000000011</c:v>
                </c:pt>
                <c:pt idx="1258">
                  <c:v>11.078125</c:v>
                </c:pt>
                <c:pt idx="1259">
                  <c:v>11.062500000000011</c:v>
                </c:pt>
                <c:pt idx="1260">
                  <c:v>11.09375</c:v>
                </c:pt>
                <c:pt idx="1261">
                  <c:v>11.078125</c:v>
                </c:pt>
                <c:pt idx="1262">
                  <c:v>11.078125</c:v>
                </c:pt>
                <c:pt idx="1263">
                  <c:v>11.078125</c:v>
                </c:pt>
                <c:pt idx="1264">
                  <c:v>11.078125</c:v>
                </c:pt>
                <c:pt idx="1265">
                  <c:v>11.078125</c:v>
                </c:pt>
                <c:pt idx="1266">
                  <c:v>11.078125</c:v>
                </c:pt>
                <c:pt idx="1267">
                  <c:v>11.062500000000011</c:v>
                </c:pt>
                <c:pt idx="1268">
                  <c:v>11.078125</c:v>
                </c:pt>
                <c:pt idx="1269">
                  <c:v>11.078125</c:v>
                </c:pt>
                <c:pt idx="1270">
                  <c:v>11.078125</c:v>
                </c:pt>
                <c:pt idx="1271">
                  <c:v>11.078125</c:v>
                </c:pt>
                <c:pt idx="1272">
                  <c:v>11.078125</c:v>
                </c:pt>
                <c:pt idx="1273">
                  <c:v>11.078125</c:v>
                </c:pt>
                <c:pt idx="1274">
                  <c:v>11.062500000000011</c:v>
                </c:pt>
                <c:pt idx="1275">
                  <c:v>11.078125</c:v>
                </c:pt>
                <c:pt idx="1276">
                  <c:v>11.078125</c:v>
                </c:pt>
                <c:pt idx="1277">
                  <c:v>11.078125</c:v>
                </c:pt>
                <c:pt idx="1278">
                  <c:v>11.062500000000011</c:v>
                </c:pt>
                <c:pt idx="1279">
                  <c:v>11.078125</c:v>
                </c:pt>
                <c:pt idx="1280">
                  <c:v>11.078125</c:v>
                </c:pt>
                <c:pt idx="1281">
                  <c:v>11.078125</c:v>
                </c:pt>
                <c:pt idx="1282">
                  <c:v>11.062500000000011</c:v>
                </c:pt>
                <c:pt idx="1283">
                  <c:v>11.078125</c:v>
                </c:pt>
                <c:pt idx="1284">
                  <c:v>11.078125</c:v>
                </c:pt>
                <c:pt idx="1285">
                  <c:v>11.078125</c:v>
                </c:pt>
                <c:pt idx="1286">
                  <c:v>11.078125</c:v>
                </c:pt>
                <c:pt idx="1287">
                  <c:v>11.078125</c:v>
                </c:pt>
                <c:pt idx="1288">
                  <c:v>11.078125</c:v>
                </c:pt>
                <c:pt idx="1289">
                  <c:v>11.078125</c:v>
                </c:pt>
                <c:pt idx="1290">
                  <c:v>11.062500000000011</c:v>
                </c:pt>
                <c:pt idx="1291">
                  <c:v>11.078125</c:v>
                </c:pt>
                <c:pt idx="1292">
                  <c:v>11.078125</c:v>
                </c:pt>
                <c:pt idx="1293">
                  <c:v>11.062500000000011</c:v>
                </c:pt>
                <c:pt idx="1294">
                  <c:v>11.078125</c:v>
                </c:pt>
                <c:pt idx="1295">
                  <c:v>11.078125</c:v>
                </c:pt>
                <c:pt idx="1296">
                  <c:v>11.078125</c:v>
                </c:pt>
                <c:pt idx="1297">
                  <c:v>11.078125</c:v>
                </c:pt>
                <c:pt idx="1298">
                  <c:v>11.062500000000011</c:v>
                </c:pt>
                <c:pt idx="1299">
                  <c:v>11.078125</c:v>
                </c:pt>
                <c:pt idx="1300">
                  <c:v>11.078125</c:v>
                </c:pt>
                <c:pt idx="1301">
                  <c:v>11.062500000000011</c:v>
                </c:pt>
                <c:pt idx="1302">
                  <c:v>11.062500000000011</c:v>
                </c:pt>
                <c:pt idx="1303">
                  <c:v>11.062500000000011</c:v>
                </c:pt>
                <c:pt idx="1304">
                  <c:v>11.062500000000011</c:v>
                </c:pt>
                <c:pt idx="1305">
                  <c:v>11.062500000000011</c:v>
                </c:pt>
                <c:pt idx="1306">
                  <c:v>11.062500000000011</c:v>
                </c:pt>
                <c:pt idx="1307">
                  <c:v>11.078125</c:v>
                </c:pt>
                <c:pt idx="1308">
                  <c:v>11.078125</c:v>
                </c:pt>
                <c:pt idx="1309">
                  <c:v>11.062500000000011</c:v>
                </c:pt>
                <c:pt idx="1310">
                  <c:v>11.078125</c:v>
                </c:pt>
                <c:pt idx="1311">
                  <c:v>11.078125</c:v>
                </c:pt>
                <c:pt idx="1312">
                  <c:v>11.078125</c:v>
                </c:pt>
                <c:pt idx="1313">
                  <c:v>11.078125</c:v>
                </c:pt>
                <c:pt idx="1314">
                  <c:v>11.078125</c:v>
                </c:pt>
                <c:pt idx="1315">
                  <c:v>11.062500000000011</c:v>
                </c:pt>
                <c:pt idx="1316">
                  <c:v>11.078125</c:v>
                </c:pt>
                <c:pt idx="1317">
                  <c:v>11.078125</c:v>
                </c:pt>
                <c:pt idx="1318">
                  <c:v>11.078125</c:v>
                </c:pt>
                <c:pt idx="1319">
                  <c:v>11.078125</c:v>
                </c:pt>
                <c:pt idx="1320">
                  <c:v>11.078125</c:v>
                </c:pt>
                <c:pt idx="1321">
                  <c:v>11.078125</c:v>
                </c:pt>
                <c:pt idx="1322">
                  <c:v>11.078125</c:v>
                </c:pt>
                <c:pt idx="1323">
                  <c:v>11.078125</c:v>
                </c:pt>
                <c:pt idx="1324">
                  <c:v>11.078125</c:v>
                </c:pt>
                <c:pt idx="1325">
                  <c:v>11.078125</c:v>
                </c:pt>
                <c:pt idx="1326">
                  <c:v>11.078125</c:v>
                </c:pt>
                <c:pt idx="1327">
                  <c:v>11.062500000000011</c:v>
                </c:pt>
                <c:pt idx="1328">
                  <c:v>11.062500000000011</c:v>
                </c:pt>
                <c:pt idx="1329">
                  <c:v>11.078125</c:v>
                </c:pt>
                <c:pt idx="1330">
                  <c:v>11.062500000000011</c:v>
                </c:pt>
                <c:pt idx="1331">
                  <c:v>11.078125</c:v>
                </c:pt>
                <c:pt idx="1332">
                  <c:v>11.062500000000011</c:v>
                </c:pt>
                <c:pt idx="1333">
                  <c:v>11.062500000000011</c:v>
                </c:pt>
                <c:pt idx="1334">
                  <c:v>11.078125</c:v>
                </c:pt>
                <c:pt idx="1335">
                  <c:v>11.078125</c:v>
                </c:pt>
                <c:pt idx="1336">
                  <c:v>11.078125</c:v>
                </c:pt>
                <c:pt idx="1337">
                  <c:v>11.078125</c:v>
                </c:pt>
                <c:pt idx="1338">
                  <c:v>11.062500000000011</c:v>
                </c:pt>
                <c:pt idx="1339">
                  <c:v>11.078125</c:v>
                </c:pt>
                <c:pt idx="1340">
                  <c:v>11.078125</c:v>
                </c:pt>
                <c:pt idx="1341">
                  <c:v>11.078125</c:v>
                </c:pt>
                <c:pt idx="1342">
                  <c:v>11.078125</c:v>
                </c:pt>
                <c:pt idx="1343">
                  <c:v>11.078125</c:v>
                </c:pt>
                <c:pt idx="1344">
                  <c:v>11.078125</c:v>
                </c:pt>
                <c:pt idx="1345">
                  <c:v>11.078125</c:v>
                </c:pt>
                <c:pt idx="1346">
                  <c:v>11.078125</c:v>
                </c:pt>
                <c:pt idx="1347">
                  <c:v>11.062500000000011</c:v>
                </c:pt>
                <c:pt idx="1348">
                  <c:v>11.078125</c:v>
                </c:pt>
                <c:pt idx="1349">
                  <c:v>11.062500000000011</c:v>
                </c:pt>
                <c:pt idx="1350">
                  <c:v>11.078125</c:v>
                </c:pt>
                <c:pt idx="1351">
                  <c:v>11.062500000000011</c:v>
                </c:pt>
                <c:pt idx="1352">
                  <c:v>11.078125</c:v>
                </c:pt>
                <c:pt idx="1353">
                  <c:v>11.062500000000011</c:v>
                </c:pt>
                <c:pt idx="1354">
                  <c:v>11.062500000000011</c:v>
                </c:pt>
                <c:pt idx="1355">
                  <c:v>11.062500000000011</c:v>
                </c:pt>
                <c:pt idx="1356">
                  <c:v>11.062500000000011</c:v>
                </c:pt>
                <c:pt idx="1357">
                  <c:v>11.078125</c:v>
                </c:pt>
                <c:pt idx="1358">
                  <c:v>11.078125</c:v>
                </c:pt>
                <c:pt idx="1359">
                  <c:v>11.078125</c:v>
                </c:pt>
                <c:pt idx="1360">
                  <c:v>11.078125</c:v>
                </c:pt>
                <c:pt idx="1361">
                  <c:v>11.078125</c:v>
                </c:pt>
                <c:pt idx="1362">
                  <c:v>11.062500000000011</c:v>
                </c:pt>
                <c:pt idx="1363">
                  <c:v>11.078125</c:v>
                </c:pt>
                <c:pt idx="1364">
                  <c:v>11.062500000000011</c:v>
                </c:pt>
                <c:pt idx="1365">
                  <c:v>11.078125</c:v>
                </c:pt>
                <c:pt idx="1366">
                  <c:v>11.062500000000011</c:v>
                </c:pt>
                <c:pt idx="1367">
                  <c:v>11.078125</c:v>
                </c:pt>
                <c:pt idx="1368">
                  <c:v>11.078125</c:v>
                </c:pt>
                <c:pt idx="1369">
                  <c:v>11.078125</c:v>
                </c:pt>
                <c:pt idx="1370">
                  <c:v>11.062500000000011</c:v>
                </c:pt>
                <c:pt idx="1371">
                  <c:v>11.078125</c:v>
                </c:pt>
                <c:pt idx="1372">
                  <c:v>11.078125</c:v>
                </c:pt>
                <c:pt idx="1373">
                  <c:v>11.062500000000011</c:v>
                </c:pt>
                <c:pt idx="1374">
                  <c:v>11.046875</c:v>
                </c:pt>
                <c:pt idx="1375">
                  <c:v>11.015625</c:v>
                </c:pt>
                <c:pt idx="1376">
                  <c:v>11.062500000000011</c:v>
                </c:pt>
                <c:pt idx="1377">
                  <c:v>11.062500000000011</c:v>
                </c:pt>
                <c:pt idx="1378">
                  <c:v>11.078125</c:v>
                </c:pt>
                <c:pt idx="1379">
                  <c:v>11.078125</c:v>
                </c:pt>
                <c:pt idx="1380">
                  <c:v>11.078125</c:v>
                </c:pt>
                <c:pt idx="1381">
                  <c:v>11.078125</c:v>
                </c:pt>
                <c:pt idx="1382">
                  <c:v>11.078125</c:v>
                </c:pt>
                <c:pt idx="1383">
                  <c:v>11.078125</c:v>
                </c:pt>
                <c:pt idx="1384">
                  <c:v>11.078125</c:v>
                </c:pt>
                <c:pt idx="1385">
                  <c:v>11.078125</c:v>
                </c:pt>
                <c:pt idx="1386">
                  <c:v>11.078125</c:v>
                </c:pt>
                <c:pt idx="1387">
                  <c:v>11.062500000000011</c:v>
                </c:pt>
                <c:pt idx="1388">
                  <c:v>11.078125</c:v>
                </c:pt>
                <c:pt idx="1389">
                  <c:v>11.078125</c:v>
                </c:pt>
                <c:pt idx="1390">
                  <c:v>11.078125</c:v>
                </c:pt>
                <c:pt idx="1391">
                  <c:v>11.078125</c:v>
                </c:pt>
                <c:pt idx="1392">
                  <c:v>11.078125</c:v>
                </c:pt>
                <c:pt idx="1393">
                  <c:v>11.062500000000011</c:v>
                </c:pt>
                <c:pt idx="1394">
                  <c:v>11.078125</c:v>
                </c:pt>
                <c:pt idx="1395">
                  <c:v>11.062500000000011</c:v>
                </c:pt>
                <c:pt idx="1396">
                  <c:v>11.062500000000011</c:v>
                </c:pt>
                <c:pt idx="1397">
                  <c:v>11.078125</c:v>
                </c:pt>
                <c:pt idx="1398">
                  <c:v>11.078125</c:v>
                </c:pt>
                <c:pt idx="1399">
                  <c:v>11.078125</c:v>
                </c:pt>
                <c:pt idx="1400">
                  <c:v>11.062500000000011</c:v>
                </c:pt>
                <c:pt idx="1401">
                  <c:v>11.078125</c:v>
                </c:pt>
                <c:pt idx="1402">
                  <c:v>11.062500000000011</c:v>
                </c:pt>
                <c:pt idx="1403">
                  <c:v>11.078125</c:v>
                </c:pt>
                <c:pt idx="1404">
                  <c:v>11.078125</c:v>
                </c:pt>
                <c:pt idx="1405">
                  <c:v>11.078125</c:v>
                </c:pt>
                <c:pt idx="1406">
                  <c:v>11.062500000000011</c:v>
                </c:pt>
                <c:pt idx="1407">
                  <c:v>11.078125</c:v>
                </c:pt>
                <c:pt idx="1408">
                  <c:v>11.078125</c:v>
                </c:pt>
                <c:pt idx="1409">
                  <c:v>11.062500000000011</c:v>
                </c:pt>
                <c:pt idx="1410">
                  <c:v>11.078125</c:v>
                </c:pt>
                <c:pt idx="1411">
                  <c:v>11.078125</c:v>
                </c:pt>
                <c:pt idx="1412">
                  <c:v>11.078125</c:v>
                </c:pt>
                <c:pt idx="1413">
                  <c:v>11.078125</c:v>
                </c:pt>
                <c:pt idx="1414">
                  <c:v>11.078125</c:v>
                </c:pt>
                <c:pt idx="1415">
                  <c:v>11.078125</c:v>
                </c:pt>
                <c:pt idx="1416">
                  <c:v>11.062500000000011</c:v>
                </c:pt>
                <c:pt idx="1417">
                  <c:v>11.062500000000011</c:v>
                </c:pt>
                <c:pt idx="1418">
                  <c:v>11.078125</c:v>
                </c:pt>
                <c:pt idx="1419">
                  <c:v>11.078125</c:v>
                </c:pt>
                <c:pt idx="1420">
                  <c:v>11.062500000000011</c:v>
                </c:pt>
                <c:pt idx="1421">
                  <c:v>11.078125</c:v>
                </c:pt>
                <c:pt idx="1422">
                  <c:v>11.078125</c:v>
                </c:pt>
                <c:pt idx="1423">
                  <c:v>11.078125</c:v>
                </c:pt>
                <c:pt idx="1424">
                  <c:v>11.062500000000011</c:v>
                </c:pt>
                <c:pt idx="1425">
                  <c:v>11.078125</c:v>
                </c:pt>
                <c:pt idx="1426">
                  <c:v>11.078125</c:v>
                </c:pt>
                <c:pt idx="1427">
                  <c:v>11.078125</c:v>
                </c:pt>
                <c:pt idx="1428">
                  <c:v>11.062500000000011</c:v>
                </c:pt>
                <c:pt idx="1429">
                  <c:v>11.078125</c:v>
                </c:pt>
                <c:pt idx="1430">
                  <c:v>11.062500000000011</c:v>
                </c:pt>
                <c:pt idx="1431">
                  <c:v>11.078125</c:v>
                </c:pt>
                <c:pt idx="1432">
                  <c:v>11.062500000000011</c:v>
                </c:pt>
                <c:pt idx="1433">
                  <c:v>11.09375</c:v>
                </c:pt>
                <c:pt idx="1434">
                  <c:v>11.078125</c:v>
                </c:pt>
                <c:pt idx="1435">
                  <c:v>11.078125</c:v>
                </c:pt>
                <c:pt idx="1436">
                  <c:v>11.078125</c:v>
                </c:pt>
                <c:pt idx="1437">
                  <c:v>11.078125</c:v>
                </c:pt>
                <c:pt idx="1438">
                  <c:v>11.078125</c:v>
                </c:pt>
                <c:pt idx="1439">
                  <c:v>11.078125</c:v>
                </c:pt>
                <c:pt idx="1440">
                  <c:v>11.062500000000011</c:v>
                </c:pt>
                <c:pt idx="1441">
                  <c:v>11.078125</c:v>
                </c:pt>
                <c:pt idx="1442">
                  <c:v>11.078125</c:v>
                </c:pt>
                <c:pt idx="1443">
                  <c:v>11.078125</c:v>
                </c:pt>
                <c:pt idx="1444">
                  <c:v>11.062500000000011</c:v>
                </c:pt>
                <c:pt idx="1445">
                  <c:v>11.062500000000011</c:v>
                </c:pt>
                <c:pt idx="1446">
                  <c:v>11.078125</c:v>
                </c:pt>
                <c:pt idx="1447">
                  <c:v>11.078125</c:v>
                </c:pt>
                <c:pt idx="1448">
                  <c:v>11.078125</c:v>
                </c:pt>
                <c:pt idx="1449">
                  <c:v>11.062500000000011</c:v>
                </c:pt>
                <c:pt idx="1450">
                  <c:v>11.062500000000011</c:v>
                </c:pt>
                <c:pt idx="1451">
                  <c:v>11.078125</c:v>
                </c:pt>
                <c:pt idx="1452">
                  <c:v>11.078125</c:v>
                </c:pt>
                <c:pt idx="1453">
                  <c:v>11.078125</c:v>
                </c:pt>
                <c:pt idx="1454">
                  <c:v>11.062500000000011</c:v>
                </c:pt>
                <c:pt idx="1455">
                  <c:v>11.062500000000011</c:v>
                </c:pt>
                <c:pt idx="1456">
                  <c:v>11.078125</c:v>
                </c:pt>
                <c:pt idx="1457">
                  <c:v>11.078125</c:v>
                </c:pt>
                <c:pt idx="1458">
                  <c:v>11.078125</c:v>
                </c:pt>
                <c:pt idx="1459">
                  <c:v>11.078125</c:v>
                </c:pt>
                <c:pt idx="1460">
                  <c:v>11.078125</c:v>
                </c:pt>
                <c:pt idx="1461">
                  <c:v>11.062500000000011</c:v>
                </c:pt>
                <c:pt idx="1462">
                  <c:v>11.078125</c:v>
                </c:pt>
                <c:pt idx="1463">
                  <c:v>11.078125</c:v>
                </c:pt>
                <c:pt idx="1464">
                  <c:v>11.078125</c:v>
                </c:pt>
                <c:pt idx="1465">
                  <c:v>11.078125</c:v>
                </c:pt>
                <c:pt idx="1466">
                  <c:v>11.078125</c:v>
                </c:pt>
                <c:pt idx="1467">
                  <c:v>11.078125</c:v>
                </c:pt>
                <c:pt idx="1468">
                  <c:v>11.078125</c:v>
                </c:pt>
                <c:pt idx="1469">
                  <c:v>11.078125</c:v>
                </c:pt>
                <c:pt idx="1470">
                  <c:v>11.078125</c:v>
                </c:pt>
                <c:pt idx="1471">
                  <c:v>11.062500000000011</c:v>
                </c:pt>
                <c:pt idx="1472">
                  <c:v>11.078125</c:v>
                </c:pt>
                <c:pt idx="1473">
                  <c:v>11.078125</c:v>
                </c:pt>
                <c:pt idx="1474">
                  <c:v>11.078125</c:v>
                </c:pt>
                <c:pt idx="1475">
                  <c:v>11.062500000000011</c:v>
                </c:pt>
                <c:pt idx="1476">
                  <c:v>11.078125</c:v>
                </c:pt>
                <c:pt idx="1477">
                  <c:v>11.078125</c:v>
                </c:pt>
                <c:pt idx="1478">
                  <c:v>11.062500000000011</c:v>
                </c:pt>
                <c:pt idx="1479">
                  <c:v>11.078125</c:v>
                </c:pt>
                <c:pt idx="1480">
                  <c:v>11.062500000000011</c:v>
                </c:pt>
                <c:pt idx="1481">
                  <c:v>11.078125</c:v>
                </c:pt>
                <c:pt idx="1482">
                  <c:v>11.078125</c:v>
                </c:pt>
                <c:pt idx="1483">
                  <c:v>11.078125</c:v>
                </c:pt>
                <c:pt idx="1484">
                  <c:v>11.078125</c:v>
                </c:pt>
                <c:pt idx="1485">
                  <c:v>11.078125</c:v>
                </c:pt>
                <c:pt idx="1486">
                  <c:v>11.078125</c:v>
                </c:pt>
                <c:pt idx="1487">
                  <c:v>11.062500000000011</c:v>
                </c:pt>
                <c:pt idx="1488">
                  <c:v>11.062500000000011</c:v>
                </c:pt>
                <c:pt idx="1489">
                  <c:v>11.062500000000011</c:v>
                </c:pt>
                <c:pt idx="1490">
                  <c:v>11.078125</c:v>
                </c:pt>
                <c:pt idx="1491">
                  <c:v>11.062500000000011</c:v>
                </c:pt>
                <c:pt idx="1492">
                  <c:v>11.078125</c:v>
                </c:pt>
                <c:pt idx="1493">
                  <c:v>11.078125</c:v>
                </c:pt>
                <c:pt idx="1494">
                  <c:v>11.062500000000011</c:v>
                </c:pt>
                <c:pt idx="1495">
                  <c:v>11.078125</c:v>
                </c:pt>
                <c:pt idx="1496">
                  <c:v>11.078125</c:v>
                </c:pt>
                <c:pt idx="1497">
                  <c:v>11.062500000000011</c:v>
                </c:pt>
                <c:pt idx="1498">
                  <c:v>11.078125</c:v>
                </c:pt>
                <c:pt idx="1499">
                  <c:v>11.078125</c:v>
                </c:pt>
                <c:pt idx="1500">
                  <c:v>11.078125</c:v>
                </c:pt>
                <c:pt idx="1501">
                  <c:v>11.078125</c:v>
                </c:pt>
                <c:pt idx="1502">
                  <c:v>11.062500000000011</c:v>
                </c:pt>
                <c:pt idx="1503">
                  <c:v>11.078125</c:v>
                </c:pt>
                <c:pt idx="1504">
                  <c:v>11.062500000000011</c:v>
                </c:pt>
                <c:pt idx="1505">
                  <c:v>11.078125</c:v>
                </c:pt>
                <c:pt idx="1506">
                  <c:v>11.062500000000011</c:v>
                </c:pt>
                <c:pt idx="1507">
                  <c:v>11.062500000000011</c:v>
                </c:pt>
                <c:pt idx="1508">
                  <c:v>11.078125</c:v>
                </c:pt>
                <c:pt idx="1509">
                  <c:v>11.078125</c:v>
                </c:pt>
                <c:pt idx="1510">
                  <c:v>11.078125</c:v>
                </c:pt>
                <c:pt idx="1511">
                  <c:v>11.078125</c:v>
                </c:pt>
                <c:pt idx="1512">
                  <c:v>11.062500000000011</c:v>
                </c:pt>
                <c:pt idx="1513">
                  <c:v>11.062500000000011</c:v>
                </c:pt>
                <c:pt idx="1514">
                  <c:v>11.078125</c:v>
                </c:pt>
                <c:pt idx="1515">
                  <c:v>11.078125</c:v>
                </c:pt>
                <c:pt idx="1516">
                  <c:v>11.062500000000011</c:v>
                </c:pt>
                <c:pt idx="1517">
                  <c:v>11.062500000000011</c:v>
                </c:pt>
                <c:pt idx="1518">
                  <c:v>11.078125</c:v>
                </c:pt>
                <c:pt idx="1519">
                  <c:v>11.078125</c:v>
                </c:pt>
                <c:pt idx="1520">
                  <c:v>11.062500000000011</c:v>
                </c:pt>
                <c:pt idx="1521">
                  <c:v>11.062500000000011</c:v>
                </c:pt>
                <c:pt idx="1522">
                  <c:v>11.078125</c:v>
                </c:pt>
                <c:pt idx="1523">
                  <c:v>11.078125</c:v>
                </c:pt>
                <c:pt idx="1524">
                  <c:v>11.078125</c:v>
                </c:pt>
                <c:pt idx="1525">
                  <c:v>11.078125</c:v>
                </c:pt>
                <c:pt idx="1526">
                  <c:v>11.078125</c:v>
                </c:pt>
                <c:pt idx="1527">
                  <c:v>11.078125</c:v>
                </c:pt>
                <c:pt idx="1528">
                  <c:v>11.062500000000011</c:v>
                </c:pt>
                <c:pt idx="1529">
                  <c:v>11.078125</c:v>
                </c:pt>
                <c:pt idx="1530">
                  <c:v>11.062500000000011</c:v>
                </c:pt>
                <c:pt idx="1531">
                  <c:v>11.062500000000011</c:v>
                </c:pt>
                <c:pt idx="1532">
                  <c:v>11.078125</c:v>
                </c:pt>
                <c:pt idx="1533">
                  <c:v>11.078125</c:v>
                </c:pt>
                <c:pt idx="1534">
                  <c:v>11.03125</c:v>
                </c:pt>
                <c:pt idx="1535">
                  <c:v>11.062500000000011</c:v>
                </c:pt>
                <c:pt idx="1536">
                  <c:v>11.078125</c:v>
                </c:pt>
                <c:pt idx="1537">
                  <c:v>11.078125</c:v>
                </c:pt>
                <c:pt idx="1538">
                  <c:v>11.078125</c:v>
                </c:pt>
                <c:pt idx="1539">
                  <c:v>11.078125</c:v>
                </c:pt>
                <c:pt idx="1540">
                  <c:v>11.062500000000011</c:v>
                </c:pt>
                <c:pt idx="1541">
                  <c:v>11.078125</c:v>
                </c:pt>
                <c:pt idx="1542">
                  <c:v>11.062500000000011</c:v>
                </c:pt>
                <c:pt idx="1543">
                  <c:v>11.078125</c:v>
                </c:pt>
                <c:pt idx="1544">
                  <c:v>11.078125</c:v>
                </c:pt>
                <c:pt idx="1545">
                  <c:v>11.078125</c:v>
                </c:pt>
                <c:pt idx="1546">
                  <c:v>11.062500000000011</c:v>
                </c:pt>
                <c:pt idx="1547">
                  <c:v>11.062500000000011</c:v>
                </c:pt>
                <c:pt idx="1548">
                  <c:v>11.078125</c:v>
                </c:pt>
                <c:pt idx="1549">
                  <c:v>11.078125</c:v>
                </c:pt>
                <c:pt idx="1550">
                  <c:v>11.078125</c:v>
                </c:pt>
                <c:pt idx="1551">
                  <c:v>11.078125</c:v>
                </c:pt>
                <c:pt idx="1552">
                  <c:v>11.078125</c:v>
                </c:pt>
                <c:pt idx="1553">
                  <c:v>11.078125</c:v>
                </c:pt>
                <c:pt idx="1554">
                  <c:v>11.078125</c:v>
                </c:pt>
                <c:pt idx="1555">
                  <c:v>11.078125</c:v>
                </c:pt>
                <c:pt idx="1556">
                  <c:v>11.062500000000011</c:v>
                </c:pt>
                <c:pt idx="1557">
                  <c:v>11.062500000000011</c:v>
                </c:pt>
                <c:pt idx="1558">
                  <c:v>11.078125</c:v>
                </c:pt>
                <c:pt idx="1559">
                  <c:v>11.062500000000011</c:v>
                </c:pt>
                <c:pt idx="1560">
                  <c:v>11.078125</c:v>
                </c:pt>
                <c:pt idx="1561">
                  <c:v>11.078125</c:v>
                </c:pt>
                <c:pt idx="1562">
                  <c:v>11.078125</c:v>
                </c:pt>
                <c:pt idx="1563">
                  <c:v>11.078125</c:v>
                </c:pt>
                <c:pt idx="1564">
                  <c:v>11.062500000000011</c:v>
                </c:pt>
                <c:pt idx="1565">
                  <c:v>11.078125</c:v>
                </c:pt>
                <c:pt idx="1566">
                  <c:v>11.078125</c:v>
                </c:pt>
                <c:pt idx="1567">
                  <c:v>11.078125</c:v>
                </c:pt>
                <c:pt idx="1568">
                  <c:v>11.062500000000011</c:v>
                </c:pt>
                <c:pt idx="1569">
                  <c:v>11.078125</c:v>
                </c:pt>
                <c:pt idx="1570">
                  <c:v>11.078125</c:v>
                </c:pt>
                <c:pt idx="1571">
                  <c:v>11.078125</c:v>
                </c:pt>
                <c:pt idx="1572">
                  <c:v>11.078125</c:v>
                </c:pt>
                <c:pt idx="1573">
                  <c:v>11.062500000000011</c:v>
                </c:pt>
                <c:pt idx="1574">
                  <c:v>11.078125</c:v>
                </c:pt>
                <c:pt idx="1575">
                  <c:v>11.078125</c:v>
                </c:pt>
                <c:pt idx="1576">
                  <c:v>11.062500000000011</c:v>
                </c:pt>
                <c:pt idx="1577">
                  <c:v>11.078125</c:v>
                </c:pt>
                <c:pt idx="1578">
                  <c:v>11.078125</c:v>
                </c:pt>
                <c:pt idx="1579">
                  <c:v>11.078125</c:v>
                </c:pt>
                <c:pt idx="1580">
                  <c:v>11.062500000000011</c:v>
                </c:pt>
                <c:pt idx="1581">
                  <c:v>11.062500000000011</c:v>
                </c:pt>
                <c:pt idx="1582">
                  <c:v>11.078125</c:v>
                </c:pt>
                <c:pt idx="1583">
                  <c:v>11.078125</c:v>
                </c:pt>
                <c:pt idx="1584">
                  <c:v>11.062500000000011</c:v>
                </c:pt>
                <c:pt idx="1585">
                  <c:v>11.062500000000011</c:v>
                </c:pt>
                <c:pt idx="1586">
                  <c:v>11.062500000000011</c:v>
                </c:pt>
                <c:pt idx="1587">
                  <c:v>11.078125</c:v>
                </c:pt>
                <c:pt idx="1588">
                  <c:v>11.062500000000011</c:v>
                </c:pt>
                <c:pt idx="1589">
                  <c:v>11.062500000000011</c:v>
                </c:pt>
                <c:pt idx="1590">
                  <c:v>11.078125</c:v>
                </c:pt>
                <c:pt idx="1591">
                  <c:v>11.078125</c:v>
                </c:pt>
                <c:pt idx="1592">
                  <c:v>11.078125</c:v>
                </c:pt>
                <c:pt idx="1593">
                  <c:v>11.062500000000011</c:v>
                </c:pt>
                <c:pt idx="1594">
                  <c:v>11.078125</c:v>
                </c:pt>
                <c:pt idx="1595">
                  <c:v>11.062500000000011</c:v>
                </c:pt>
                <c:pt idx="1596">
                  <c:v>11.078125</c:v>
                </c:pt>
                <c:pt idx="1597">
                  <c:v>11.062500000000011</c:v>
                </c:pt>
                <c:pt idx="1598">
                  <c:v>11.078125</c:v>
                </c:pt>
                <c:pt idx="1599">
                  <c:v>11.078125</c:v>
                </c:pt>
                <c:pt idx="1600">
                  <c:v>11.078125</c:v>
                </c:pt>
                <c:pt idx="1601">
                  <c:v>11.078125</c:v>
                </c:pt>
                <c:pt idx="1602">
                  <c:v>11.078125</c:v>
                </c:pt>
                <c:pt idx="1603">
                  <c:v>11.062500000000011</c:v>
                </c:pt>
                <c:pt idx="1604">
                  <c:v>11.062500000000011</c:v>
                </c:pt>
                <c:pt idx="1605">
                  <c:v>11.078125</c:v>
                </c:pt>
                <c:pt idx="1606">
                  <c:v>11.062500000000011</c:v>
                </c:pt>
                <c:pt idx="1607">
                  <c:v>11.078125</c:v>
                </c:pt>
                <c:pt idx="1608">
                  <c:v>11.062500000000011</c:v>
                </c:pt>
                <c:pt idx="1609">
                  <c:v>11.078125</c:v>
                </c:pt>
                <c:pt idx="1610">
                  <c:v>11.078125</c:v>
                </c:pt>
                <c:pt idx="1611">
                  <c:v>11.078125</c:v>
                </c:pt>
                <c:pt idx="1612">
                  <c:v>11.062500000000011</c:v>
                </c:pt>
                <c:pt idx="1613">
                  <c:v>11.078125</c:v>
                </c:pt>
                <c:pt idx="1614">
                  <c:v>11.078125</c:v>
                </c:pt>
                <c:pt idx="1615">
                  <c:v>11.078125</c:v>
                </c:pt>
                <c:pt idx="1616">
                  <c:v>11.078125</c:v>
                </c:pt>
                <c:pt idx="1617">
                  <c:v>11.062500000000011</c:v>
                </c:pt>
                <c:pt idx="1618">
                  <c:v>11.078125</c:v>
                </c:pt>
                <c:pt idx="1619">
                  <c:v>11.078125</c:v>
                </c:pt>
                <c:pt idx="1620">
                  <c:v>11.078125</c:v>
                </c:pt>
                <c:pt idx="1621">
                  <c:v>11.078125</c:v>
                </c:pt>
                <c:pt idx="1622">
                  <c:v>11.078125</c:v>
                </c:pt>
                <c:pt idx="1623">
                  <c:v>11.062500000000011</c:v>
                </c:pt>
                <c:pt idx="1624">
                  <c:v>11.078125</c:v>
                </c:pt>
                <c:pt idx="1625">
                  <c:v>11.062500000000011</c:v>
                </c:pt>
                <c:pt idx="1626">
                  <c:v>11.078125</c:v>
                </c:pt>
                <c:pt idx="1627">
                  <c:v>11.062500000000011</c:v>
                </c:pt>
                <c:pt idx="1628">
                  <c:v>11.078125</c:v>
                </c:pt>
                <c:pt idx="1629">
                  <c:v>11.078125</c:v>
                </c:pt>
                <c:pt idx="1630">
                  <c:v>11.062500000000011</c:v>
                </c:pt>
                <c:pt idx="1631">
                  <c:v>11.078125</c:v>
                </c:pt>
                <c:pt idx="1632">
                  <c:v>11.078125</c:v>
                </c:pt>
                <c:pt idx="1633">
                  <c:v>11.062500000000011</c:v>
                </c:pt>
                <c:pt idx="1634">
                  <c:v>11.078125</c:v>
                </c:pt>
                <c:pt idx="1635">
                  <c:v>11.062500000000011</c:v>
                </c:pt>
                <c:pt idx="1636">
                  <c:v>11.078125</c:v>
                </c:pt>
                <c:pt idx="1637">
                  <c:v>11.078125</c:v>
                </c:pt>
                <c:pt idx="1638">
                  <c:v>11.062500000000011</c:v>
                </c:pt>
                <c:pt idx="1639">
                  <c:v>11.062500000000011</c:v>
                </c:pt>
                <c:pt idx="1640">
                  <c:v>11.062500000000011</c:v>
                </c:pt>
                <c:pt idx="1641">
                  <c:v>11.062500000000011</c:v>
                </c:pt>
                <c:pt idx="1642">
                  <c:v>11.09375</c:v>
                </c:pt>
                <c:pt idx="1643">
                  <c:v>11.078125</c:v>
                </c:pt>
                <c:pt idx="1644">
                  <c:v>11.062500000000011</c:v>
                </c:pt>
                <c:pt idx="1645">
                  <c:v>11.078125</c:v>
                </c:pt>
                <c:pt idx="1646">
                  <c:v>11.078125</c:v>
                </c:pt>
                <c:pt idx="1647">
                  <c:v>11.078125</c:v>
                </c:pt>
                <c:pt idx="1648">
                  <c:v>11.062500000000011</c:v>
                </c:pt>
                <c:pt idx="1649">
                  <c:v>11.078125</c:v>
                </c:pt>
                <c:pt idx="1650">
                  <c:v>11.09375</c:v>
                </c:pt>
                <c:pt idx="1651">
                  <c:v>11.062500000000011</c:v>
                </c:pt>
                <c:pt idx="1652">
                  <c:v>11.078125</c:v>
                </c:pt>
                <c:pt idx="1653">
                  <c:v>11.078125</c:v>
                </c:pt>
                <c:pt idx="1654">
                  <c:v>11.078125</c:v>
                </c:pt>
                <c:pt idx="1655">
                  <c:v>11.078125</c:v>
                </c:pt>
                <c:pt idx="1656">
                  <c:v>11.062500000000011</c:v>
                </c:pt>
                <c:pt idx="1657">
                  <c:v>11.062500000000011</c:v>
                </c:pt>
                <c:pt idx="1658">
                  <c:v>11.078125</c:v>
                </c:pt>
                <c:pt idx="1659">
                  <c:v>11.062500000000011</c:v>
                </c:pt>
                <c:pt idx="1660">
                  <c:v>11.078125</c:v>
                </c:pt>
                <c:pt idx="1661">
                  <c:v>11.062500000000011</c:v>
                </c:pt>
                <c:pt idx="1662">
                  <c:v>11.062500000000011</c:v>
                </c:pt>
                <c:pt idx="1663">
                  <c:v>11.078125</c:v>
                </c:pt>
                <c:pt idx="1664">
                  <c:v>11.062500000000011</c:v>
                </c:pt>
                <c:pt idx="1665">
                  <c:v>11.062500000000011</c:v>
                </c:pt>
                <c:pt idx="1666">
                  <c:v>11.078125</c:v>
                </c:pt>
                <c:pt idx="1667">
                  <c:v>11.062500000000011</c:v>
                </c:pt>
                <c:pt idx="1668">
                  <c:v>11.078125</c:v>
                </c:pt>
                <c:pt idx="1669">
                  <c:v>11.062500000000011</c:v>
                </c:pt>
                <c:pt idx="1670">
                  <c:v>11.09375</c:v>
                </c:pt>
                <c:pt idx="1671">
                  <c:v>11.062500000000011</c:v>
                </c:pt>
                <c:pt idx="1672">
                  <c:v>11.062500000000011</c:v>
                </c:pt>
                <c:pt idx="1673">
                  <c:v>11.078125</c:v>
                </c:pt>
                <c:pt idx="1674">
                  <c:v>11.062500000000011</c:v>
                </c:pt>
                <c:pt idx="1675">
                  <c:v>11.078125</c:v>
                </c:pt>
                <c:pt idx="1676">
                  <c:v>11.062500000000011</c:v>
                </c:pt>
                <c:pt idx="1677">
                  <c:v>11.062500000000011</c:v>
                </c:pt>
                <c:pt idx="1678">
                  <c:v>11.03125</c:v>
                </c:pt>
                <c:pt idx="1679">
                  <c:v>11</c:v>
                </c:pt>
                <c:pt idx="1680">
                  <c:v>10.953125</c:v>
                </c:pt>
                <c:pt idx="1681">
                  <c:v>10.921875</c:v>
                </c:pt>
                <c:pt idx="1682">
                  <c:v>10.875000000000011</c:v>
                </c:pt>
                <c:pt idx="1683">
                  <c:v>10.78125</c:v>
                </c:pt>
                <c:pt idx="1684">
                  <c:v>10.71875</c:v>
                </c:pt>
                <c:pt idx="1685">
                  <c:v>10.640625</c:v>
                </c:pt>
                <c:pt idx="1686">
                  <c:v>10.562500000000011</c:v>
                </c:pt>
                <c:pt idx="1687">
                  <c:v>10.234374999999995</c:v>
                </c:pt>
                <c:pt idx="1688">
                  <c:v>9.890625</c:v>
                </c:pt>
                <c:pt idx="1689">
                  <c:v>9.828125</c:v>
                </c:pt>
                <c:pt idx="1690">
                  <c:v>9.71875</c:v>
                </c:pt>
                <c:pt idx="1691">
                  <c:v>9.59375</c:v>
                </c:pt>
                <c:pt idx="1692">
                  <c:v>9.46875</c:v>
                </c:pt>
                <c:pt idx="1693">
                  <c:v>9.34375</c:v>
                </c:pt>
                <c:pt idx="1694">
                  <c:v>9.21875</c:v>
                </c:pt>
                <c:pt idx="1695">
                  <c:v>9.125</c:v>
                </c:pt>
                <c:pt idx="1696">
                  <c:v>9.0625000000000124</c:v>
                </c:pt>
                <c:pt idx="1697">
                  <c:v>8.96875</c:v>
                </c:pt>
                <c:pt idx="1698">
                  <c:v>8.859375</c:v>
                </c:pt>
                <c:pt idx="1699">
                  <c:v>8.78125</c:v>
                </c:pt>
                <c:pt idx="1700">
                  <c:v>8.6875</c:v>
                </c:pt>
                <c:pt idx="1701">
                  <c:v>8.5625000000000124</c:v>
                </c:pt>
                <c:pt idx="1702">
                  <c:v>8.453125</c:v>
                </c:pt>
                <c:pt idx="1703">
                  <c:v>8.359375</c:v>
                </c:pt>
                <c:pt idx="1704">
                  <c:v>8.25</c:v>
                </c:pt>
                <c:pt idx="1705">
                  <c:v>8.125</c:v>
                </c:pt>
                <c:pt idx="1706">
                  <c:v>8.015625</c:v>
                </c:pt>
                <c:pt idx="1707">
                  <c:v>7.921875</c:v>
                </c:pt>
                <c:pt idx="1708">
                  <c:v>7.796875</c:v>
                </c:pt>
                <c:pt idx="1709">
                  <c:v>7.6874999999999956</c:v>
                </c:pt>
                <c:pt idx="1710">
                  <c:v>7.578125</c:v>
                </c:pt>
                <c:pt idx="1711">
                  <c:v>7.46875</c:v>
                </c:pt>
                <c:pt idx="1712">
                  <c:v>7.359375</c:v>
                </c:pt>
                <c:pt idx="1713">
                  <c:v>7.234375</c:v>
                </c:pt>
                <c:pt idx="1714">
                  <c:v>7.124999999999992</c:v>
                </c:pt>
                <c:pt idx="1715">
                  <c:v>7</c:v>
                </c:pt>
                <c:pt idx="1716">
                  <c:v>6.875</c:v>
                </c:pt>
                <c:pt idx="1717">
                  <c:v>6.7812500000000053</c:v>
                </c:pt>
                <c:pt idx="1718">
                  <c:v>6.671875</c:v>
                </c:pt>
                <c:pt idx="1719">
                  <c:v>6.546875</c:v>
                </c:pt>
                <c:pt idx="1720">
                  <c:v>6.453125</c:v>
                </c:pt>
                <c:pt idx="1721">
                  <c:v>6.328124999999992</c:v>
                </c:pt>
                <c:pt idx="1722">
                  <c:v>6.21875</c:v>
                </c:pt>
                <c:pt idx="1723">
                  <c:v>6.124999999999992</c:v>
                </c:pt>
                <c:pt idx="1724">
                  <c:v>6</c:v>
                </c:pt>
                <c:pt idx="1725">
                  <c:v>5.875</c:v>
                </c:pt>
                <c:pt idx="1726">
                  <c:v>5.7812500000000053</c:v>
                </c:pt>
                <c:pt idx="1727">
                  <c:v>5.65625</c:v>
                </c:pt>
                <c:pt idx="1728">
                  <c:v>5.5312500000000053</c:v>
                </c:pt>
                <c:pt idx="1729">
                  <c:v>5.4375</c:v>
                </c:pt>
                <c:pt idx="1730">
                  <c:v>5.3124999999999956</c:v>
                </c:pt>
                <c:pt idx="1731">
                  <c:v>5.1874999999999956</c:v>
                </c:pt>
                <c:pt idx="1732">
                  <c:v>5.09375</c:v>
                </c:pt>
                <c:pt idx="1733">
                  <c:v>4.96875</c:v>
                </c:pt>
                <c:pt idx="1734">
                  <c:v>4.84375</c:v>
                </c:pt>
                <c:pt idx="1735">
                  <c:v>4.734375</c:v>
                </c:pt>
                <c:pt idx="1736">
                  <c:v>4.609375</c:v>
                </c:pt>
                <c:pt idx="1737">
                  <c:v>4.484375</c:v>
                </c:pt>
                <c:pt idx="1738">
                  <c:v>4.4062500000000053</c:v>
                </c:pt>
                <c:pt idx="1739">
                  <c:v>4.2812500000000053</c:v>
                </c:pt>
                <c:pt idx="1740">
                  <c:v>4.15625</c:v>
                </c:pt>
                <c:pt idx="1741">
                  <c:v>4.0624999999999956</c:v>
                </c:pt>
                <c:pt idx="1742">
                  <c:v>3.9218749999999987</c:v>
                </c:pt>
                <c:pt idx="1743">
                  <c:v>3.8124999999999964</c:v>
                </c:pt>
                <c:pt idx="1744">
                  <c:v>3.7031250000000027</c:v>
                </c:pt>
                <c:pt idx="1745">
                  <c:v>3.578125</c:v>
                </c:pt>
                <c:pt idx="1746">
                  <c:v>3.453125</c:v>
                </c:pt>
                <c:pt idx="1747">
                  <c:v>3.34375</c:v>
                </c:pt>
                <c:pt idx="1748">
                  <c:v>3.25</c:v>
                </c:pt>
                <c:pt idx="1749">
                  <c:v>3.140625</c:v>
                </c:pt>
                <c:pt idx="1750">
                  <c:v>3.0468749999999987</c:v>
                </c:pt>
                <c:pt idx="1751">
                  <c:v>2.9218749999999987</c:v>
                </c:pt>
                <c:pt idx="1752">
                  <c:v>2.8124999999999964</c:v>
                </c:pt>
                <c:pt idx="1753">
                  <c:v>2.6875000000000027</c:v>
                </c:pt>
                <c:pt idx="1754">
                  <c:v>2.5468749999999987</c:v>
                </c:pt>
                <c:pt idx="1755">
                  <c:v>2.4375</c:v>
                </c:pt>
                <c:pt idx="1756">
                  <c:v>2.328125</c:v>
                </c:pt>
                <c:pt idx="1757">
                  <c:v>2.21875</c:v>
                </c:pt>
                <c:pt idx="1758">
                  <c:v>2.09375</c:v>
                </c:pt>
                <c:pt idx="1759">
                  <c:v>1.9687500000000013</c:v>
                </c:pt>
                <c:pt idx="1760">
                  <c:v>1.84375</c:v>
                </c:pt>
                <c:pt idx="1761">
                  <c:v>1.703124999999998</c:v>
                </c:pt>
                <c:pt idx="1762">
                  <c:v>1.59375</c:v>
                </c:pt>
                <c:pt idx="1763">
                  <c:v>1.5</c:v>
                </c:pt>
                <c:pt idx="1764">
                  <c:v>1.390625</c:v>
                </c:pt>
                <c:pt idx="1765">
                  <c:v>1.265624999999998</c:v>
                </c:pt>
                <c:pt idx="1766">
                  <c:v>1.140625</c:v>
                </c:pt>
                <c:pt idx="1767">
                  <c:v>1.03125</c:v>
                </c:pt>
                <c:pt idx="1768">
                  <c:v>0.92187500000000078</c:v>
                </c:pt>
                <c:pt idx="1769">
                  <c:v>0.78125</c:v>
                </c:pt>
                <c:pt idx="1770">
                  <c:v>0.67187500000000133</c:v>
                </c:pt>
                <c:pt idx="1771">
                  <c:v>0.5625</c:v>
                </c:pt>
                <c:pt idx="1772">
                  <c:v>0.42187500000000033</c:v>
                </c:pt>
                <c:pt idx="1773">
                  <c:v>0.31250000000000033</c:v>
                </c:pt>
                <c:pt idx="1774">
                  <c:v>0.18750000000000017</c:v>
                </c:pt>
                <c:pt idx="1775">
                  <c:v>7.8125E-2</c:v>
                </c:pt>
                <c:pt idx="1776">
                  <c:v>-3.125E-2</c:v>
                </c:pt>
                <c:pt idx="1777">
                  <c:v>0.15625000000000017</c:v>
                </c:pt>
                <c:pt idx="1778">
                  <c:v>0.48437500000000033</c:v>
                </c:pt>
                <c:pt idx="1779">
                  <c:v>0.53125</c:v>
                </c:pt>
                <c:pt idx="1780">
                  <c:v>0.5</c:v>
                </c:pt>
                <c:pt idx="1781">
                  <c:v>0.5</c:v>
                </c:pt>
                <c:pt idx="1782">
                  <c:v>0.5</c:v>
                </c:pt>
                <c:pt idx="1783">
                  <c:v>0.48437500000000033</c:v>
                </c:pt>
                <c:pt idx="1784">
                  <c:v>0.5</c:v>
                </c:pt>
                <c:pt idx="1785">
                  <c:v>0.48437500000000033</c:v>
                </c:pt>
                <c:pt idx="1786">
                  <c:v>0.453125</c:v>
                </c:pt>
                <c:pt idx="1787">
                  <c:v>0.43750000000000033</c:v>
                </c:pt>
                <c:pt idx="1788">
                  <c:v>0.42187500000000033</c:v>
                </c:pt>
                <c:pt idx="1789">
                  <c:v>0.40625</c:v>
                </c:pt>
                <c:pt idx="1790">
                  <c:v>0.39062500000000033</c:v>
                </c:pt>
                <c:pt idx="1791">
                  <c:v>0.37500000000000033</c:v>
                </c:pt>
                <c:pt idx="1792">
                  <c:v>0.35937500000000033</c:v>
                </c:pt>
                <c:pt idx="1793">
                  <c:v>0.34375</c:v>
                </c:pt>
                <c:pt idx="1794">
                  <c:v>0.34375</c:v>
                </c:pt>
                <c:pt idx="1795">
                  <c:v>0.32812500000000033</c:v>
                </c:pt>
                <c:pt idx="1796">
                  <c:v>0.32812500000000033</c:v>
                </c:pt>
                <c:pt idx="1797">
                  <c:v>0.32812500000000033</c:v>
                </c:pt>
                <c:pt idx="1798">
                  <c:v>0.31250000000000033</c:v>
                </c:pt>
                <c:pt idx="1799">
                  <c:v>0.31250000000000033</c:v>
                </c:pt>
                <c:pt idx="1800">
                  <c:v>0.29687500000000033</c:v>
                </c:pt>
                <c:pt idx="1801">
                  <c:v>0.29687500000000033</c:v>
                </c:pt>
                <c:pt idx="1802">
                  <c:v>0.29687500000000033</c:v>
                </c:pt>
                <c:pt idx="1803">
                  <c:v>0.28125</c:v>
                </c:pt>
                <c:pt idx="1804">
                  <c:v>0.28125</c:v>
                </c:pt>
                <c:pt idx="1805">
                  <c:v>0.28125</c:v>
                </c:pt>
                <c:pt idx="1806">
                  <c:v>0.25</c:v>
                </c:pt>
                <c:pt idx="1807">
                  <c:v>0.265625</c:v>
                </c:pt>
                <c:pt idx="1808">
                  <c:v>0.25</c:v>
                </c:pt>
                <c:pt idx="1809">
                  <c:v>0.25</c:v>
                </c:pt>
                <c:pt idx="1810">
                  <c:v>0.25</c:v>
                </c:pt>
                <c:pt idx="1811">
                  <c:v>0.21875000000000017</c:v>
                </c:pt>
                <c:pt idx="1812">
                  <c:v>0.234375</c:v>
                </c:pt>
                <c:pt idx="1813">
                  <c:v>0.234375</c:v>
                </c:pt>
                <c:pt idx="1814">
                  <c:v>0.234375</c:v>
                </c:pt>
                <c:pt idx="1815">
                  <c:v>0.21875000000000017</c:v>
                </c:pt>
                <c:pt idx="1816">
                  <c:v>0.21875000000000017</c:v>
                </c:pt>
                <c:pt idx="1817">
                  <c:v>0.203125</c:v>
                </c:pt>
                <c:pt idx="1818">
                  <c:v>0.21875000000000017</c:v>
                </c:pt>
                <c:pt idx="1819">
                  <c:v>0.18750000000000017</c:v>
                </c:pt>
                <c:pt idx="1820">
                  <c:v>0.18750000000000017</c:v>
                </c:pt>
                <c:pt idx="1821">
                  <c:v>0.203125</c:v>
                </c:pt>
                <c:pt idx="1822">
                  <c:v>0.18750000000000017</c:v>
                </c:pt>
                <c:pt idx="1823">
                  <c:v>0.203125</c:v>
                </c:pt>
                <c:pt idx="1824">
                  <c:v>0.18750000000000017</c:v>
                </c:pt>
                <c:pt idx="1825">
                  <c:v>0.18750000000000017</c:v>
                </c:pt>
                <c:pt idx="1826">
                  <c:v>0.171875</c:v>
                </c:pt>
                <c:pt idx="1827">
                  <c:v>0.171875</c:v>
                </c:pt>
                <c:pt idx="1828">
                  <c:v>0.171875</c:v>
                </c:pt>
                <c:pt idx="1829">
                  <c:v>0.140625</c:v>
                </c:pt>
                <c:pt idx="1830">
                  <c:v>0.140625</c:v>
                </c:pt>
                <c:pt idx="1831">
                  <c:v>0.15625000000000017</c:v>
                </c:pt>
                <c:pt idx="1832">
                  <c:v>0.140625</c:v>
                </c:pt>
                <c:pt idx="1833">
                  <c:v>0.140625</c:v>
                </c:pt>
                <c:pt idx="1834">
                  <c:v>0.15625000000000017</c:v>
                </c:pt>
                <c:pt idx="1835">
                  <c:v>0.125</c:v>
                </c:pt>
                <c:pt idx="1836">
                  <c:v>0.140625</c:v>
                </c:pt>
                <c:pt idx="1837">
                  <c:v>0.140625</c:v>
                </c:pt>
                <c:pt idx="1838">
                  <c:v>0.125</c:v>
                </c:pt>
                <c:pt idx="1839">
                  <c:v>0.125</c:v>
                </c:pt>
                <c:pt idx="1840">
                  <c:v>0.10937500000000008</c:v>
                </c:pt>
                <c:pt idx="1841">
                  <c:v>0.125</c:v>
                </c:pt>
                <c:pt idx="1842">
                  <c:v>0.10937500000000008</c:v>
                </c:pt>
                <c:pt idx="1843">
                  <c:v>9.3750000000000153E-2</c:v>
                </c:pt>
                <c:pt idx="1844">
                  <c:v>0.10937500000000008</c:v>
                </c:pt>
                <c:pt idx="1845">
                  <c:v>0.10937500000000008</c:v>
                </c:pt>
                <c:pt idx="1846">
                  <c:v>9.3750000000000153E-2</c:v>
                </c:pt>
                <c:pt idx="1847">
                  <c:v>0.125</c:v>
                </c:pt>
                <c:pt idx="1848">
                  <c:v>9.3750000000000153E-2</c:v>
                </c:pt>
                <c:pt idx="1849">
                  <c:v>9.3750000000000153E-2</c:v>
                </c:pt>
                <c:pt idx="1850">
                  <c:v>9.3750000000000153E-2</c:v>
                </c:pt>
                <c:pt idx="1851">
                  <c:v>7.8125E-2</c:v>
                </c:pt>
                <c:pt idx="1852">
                  <c:v>9.3750000000000153E-2</c:v>
                </c:pt>
                <c:pt idx="1853">
                  <c:v>9.3750000000000153E-2</c:v>
                </c:pt>
                <c:pt idx="1854">
                  <c:v>7.8125E-2</c:v>
                </c:pt>
                <c:pt idx="1855">
                  <c:v>9.3750000000000153E-2</c:v>
                </c:pt>
                <c:pt idx="1856">
                  <c:v>7.8125E-2</c:v>
                </c:pt>
                <c:pt idx="1857">
                  <c:v>9.3750000000000153E-2</c:v>
                </c:pt>
                <c:pt idx="1858">
                  <c:v>9.3750000000000153E-2</c:v>
                </c:pt>
                <c:pt idx="1859">
                  <c:v>7.8125E-2</c:v>
                </c:pt>
                <c:pt idx="1860">
                  <c:v>7.8125E-2</c:v>
                </c:pt>
                <c:pt idx="1861">
                  <c:v>6.25E-2</c:v>
                </c:pt>
                <c:pt idx="1862">
                  <c:v>4.6874999999999986E-2</c:v>
                </c:pt>
                <c:pt idx="1863">
                  <c:v>6.25E-2</c:v>
                </c:pt>
                <c:pt idx="1864">
                  <c:v>6.25E-2</c:v>
                </c:pt>
                <c:pt idx="1865">
                  <c:v>7.8125E-2</c:v>
                </c:pt>
                <c:pt idx="1866">
                  <c:v>6.25E-2</c:v>
                </c:pt>
                <c:pt idx="1867">
                  <c:v>6.25E-2</c:v>
                </c:pt>
                <c:pt idx="1868">
                  <c:v>7.8125E-2</c:v>
                </c:pt>
                <c:pt idx="1869">
                  <c:v>4.6874999999999986E-2</c:v>
                </c:pt>
                <c:pt idx="1870">
                  <c:v>6.25E-2</c:v>
                </c:pt>
                <c:pt idx="1871">
                  <c:v>7.8125E-2</c:v>
                </c:pt>
                <c:pt idx="1872">
                  <c:v>4.6874999999999986E-2</c:v>
                </c:pt>
                <c:pt idx="1873">
                  <c:v>6.25E-2</c:v>
                </c:pt>
                <c:pt idx="1874">
                  <c:v>4.6874999999999986E-2</c:v>
                </c:pt>
                <c:pt idx="1875">
                  <c:v>3.125E-2</c:v>
                </c:pt>
                <c:pt idx="1876">
                  <c:v>3.125E-2</c:v>
                </c:pt>
                <c:pt idx="1877">
                  <c:v>4.6874999999999986E-2</c:v>
                </c:pt>
                <c:pt idx="1878">
                  <c:v>4.6874999999999986E-2</c:v>
                </c:pt>
                <c:pt idx="1879">
                  <c:v>4.6874999999999986E-2</c:v>
                </c:pt>
                <c:pt idx="1880">
                  <c:v>4.6874999999999986E-2</c:v>
                </c:pt>
                <c:pt idx="1881">
                  <c:v>4.6874999999999986E-2</c:v>
                </c:pt>
                <c:pt idx="1882">
                  <c:v>3.125E-2</c:v>
                </c:pt>
                <c:pt idx="1883">
                  <c:v>4.6874999999999986E-2</c:v>
                </c:pt>
                <c:pt idx="1884">
                  <c:v>3.125E-2</c:v>
                </c:pt>
                <c:pt idx="1885">
                  <c:v>4.6874999999999986E-2</c:v>
                </c:pt>
                <c:pt idx="1886">
                  <c:v>3.125E-2</c:v>
                </c:pt>
                <c:pt idx="1887">
                  <c:v>3.125E-2</c:v>
                </c:pt>
                <c:pt idx="1888">
                  <c:v>4.6874999999999986E-2</c:v>
                </c:pt>
                <c:pt idx="1889">
                  <c:v>3.125E-2</c:v>
                </c:pt>
                <c:pt idx="1890">
                  <c:v>1.5625E-2</c:v>
                </c:pt>
                <c:pt idx="1891">
                  <c:v>3.125E-2</c:v>
                </c:pt>
                <c:pt idx="1892">
                  <c:v>3.125E-2</c:v>
                </c:pt>
                <c:pt idx="1893">
                  <c:v>4.6874999999999986E-2</c:v>
                </c:pt>
                <c:pt idx="1894">
                  <c:v>3.125E-2</c:v>
                </c:pt>
                <c:pt idx="1895">
                  <c:v>1.5625E-2</c:v>
                </c:pt>
                <c:pt idx="1896">
                  <c:v>3.125E-2</c:v>
                </c:pt>
                <c:pt idx="1897">
                  <c:v>3.125E-2</c:v>
                </c:pt>
                <c:pt idx="1898">
                  <c:v>1.5625E-2</c:v>
                </c:pt>
                <c:pt idx="1899">
                  <c:v>1.5625E-2</c:v>
                </c:pt>
                <c:pt idx="1900">
                  <c:v>1.5625E-2</c:v>
                </c:pt>
                <c:pt idx="1901">
                  <c:v>1.5625E-2</c:v>
                </c:pt>
                <c:pt idx="1902">
                  <c:v>1.5625E-2</c:v>
                </c:pt>
                <c:pt idx="1903">
                  <c:v>1.5625E-2</c:v>
                </c:pt>
                <c:pt idx="1904">
                  <c:v>4.6874999999999986E-2</c:v>
                </c:pt>
                <c:pt idx="1905">
                  <c:v>1.5625E-2</c:v>
                </c:pt>
                <c:pt idx="1906">
                  <c:v>3.125E-2</c:v>
                </c:pt>
                <c:pt idx="1907">
                  <c:v>1.5625E-2</c:v>
                </c:pt>
                <c:pt idx="1908">
                  <c:v>1.5625E-2</c:v>
                </c:pt>
                <c:pt idx="1909">
                  <c:v>1.5625E-2</c:v>
                </c:pt>
                <c:pt idx="1910">
                  <c:v>0</c:v>
                </c:pt>
                <c:pt idx="1911">
                  <c:v>1.5625E-2</c:v>
                </c:pt>
                <c:pt idx="1912">
                  <c:v>3.125E-2</c:v>
                </c:pt>
                <c:pt idx="1913">
                  <c:v>1.5625E-2</c:v>
                </c:pt>
                <c:pt idx="1914">
                  <c:v>3.125E-2</c:v>
                </c:pt>
                <c:pt idx="1915">
                  <c:v>1.5625E-2</c:v>
                </c:pt>
                <c:pt idx="1916">
                  <c:v>1.5625E-2</c:v>
                </c:pt>
                <c:pt idx="1917">
                  <c:v>3.125E-2</c:v>
                </c:pt>
                <c:pt idx="1918">
                  <c:v>0</c:v>
                </c:pt>
                <c:pt idx="1919">
                  <c:v>1.5625E-2</c:v>
                </c:pt>
                <c:pt idx="1920">
                  <c:v>1.5625E-2</c:v>
                </c:pt>
                <c:pt idx="1921">
                  <c:v>1.5625E-2</c:v>
                </c:pt>
                <c:pt idx="1922">
                  <c:v>1.5625E-2</c:v>
                </c:pt>
                <c:pt idx="1923">
                  <c:v>0</c:v>
                </c:pt>
                <c:pt idx="1924">
                  <c:v>0</c:v>
                </c:pt>
                <c:pt idx="1925">
                  <c:v>3.125E-2</c:v>
                </c:pt>
                <c:pt idx="1926">
                  <c:v>0</c:v>
                </c:pt>
                <c:pt idx="1927">
                  <c:v>0</c:v>
                </c:pt>
                <c:pt idx="1928">
                  <c:v>1.5625E-2</c:v>
                </c:pt>
                <c:pt idx="1929">
                  <c:v>0</c:v>
                </c:pt>
                <c:pt idx="1930">
                  <c:v>1.5625E-2</c:v>
                </c:pt>
                <c:pt idx="1931">
                  <c:v>0</c:v>
                </c:pt>
                <c:pt idx="1932">
                  <c:v>1.5625E-2</c:v>
                </c:pt>
                <c:pt idx="1933">
                  <c:v>1.5625E-2</c:v>
                </c:pt>
                <c:pt idx="1934">
                  <c:v>1.5625E-2</c:v>
                </c:pt>
                <c:pt idx="1935">
                  <c:v>1.5625E-2</c:v>
                </c:pt>
                <c:pt idx="1936">
                  <c:v>0</c:v>
                </c:pt>
                <c:pt idx="1937">
                  <c:v>0</c:v>
                </c:pt>
                <c:pt idx="1938">
                  <c:v>0</c:v>
                </c:pt>
                <c:pt idx="1939">
                  <c:v>0</c:v>
                </c:pt>
                <c:pt idx="1940">
                  <c:v>1.5625E-2</c:v>
                </c:pt>
                <c:pt idx="1941">
                  <c:v>0</c:v>
                </c:pt>
                <c:pt idx="1942">
                  <c:v>0</c:v>
                </c:pt>
                <c:pt idx="1943">
                  <c:v>1.5625E-2</c:v>
                </c:pt>
                <c:pt idx="1944">
                  <c:v>1.5625E-2</c:v>
                </c:pt>
                <c:pt idx="1945">
                  <c:v>0</c:v>
                </c:pt>
                <c:pt idx="1946">
                  <c:v>0</c:v>
                </c:pt>
                <c:pt idx="1947">
                  <c:v>1.5625E-2</c:v>
                </c:pt>
                <c:pt idx="1948">
                  <c:v>1.5625E-2</c:v>
                </c:pt>
                <c:pt idx="1949">
                  <c:v>0</c:v>
                </c:pt>
                <c:pt idx="1950">
                  <c:v>1.5625E-2</c:v>
                </c:pt>
                <c:pt idx="1951">
                  <c:v>0</c:v>
                </c:pt>
                <c:pt idx="1952">
                  <c:v>-1.5625E-2</c:v>
                </c:pt>
                <c:pt idx="1953">
                  <c:v>1.5625E-2</c:v>
                </c:pt>
                <c:pt idx="1954">
                  <c:v>0</c:v>
                </c:pt>
                <c:pt idx="1955">
                  <c:v>0</c:v>
                </c:pt>
                <c:pt idx="1956">
                  <c:v>0</c:v>
                </c:pt>
                <c:pt idx="1957">
                  <c:v>0</c:v>
                </c:pt>
                <c:pt idx="1958">
                  <c:v>1.5625E-2</c:v>
                </c:pt>
                <c:pt idx="1959">
                  <c:v>1.5625E-2</c:v>
                </c:pt>
                <c:pt idx="1960">
                  <c:v>0</c:v>
                </c:pt>
                <c:pt idx="1961">
                  <c:v>1.5625E-2</c:v>
                </c:pt>
                <c:pt idx="1962">
                  <c:v>0</c:v>
                </c:pt>
                <c:pt idx="1963">
                  <c:v>0</c:v>
                </c:pt>
                <c:pt idx="1964">
                  <c:v>-1.5625E-2</c:v>
                </c:pt>
                <c:pt idx="1965">
                  <c:v>0</c:v>
                </c:pt>
                <c:pt idx="1966">
                  <c:v>1.5625E-2</c:v>
                </c:pt>
                <c:pt idx="1967">
                  <c:v>0</c:v>
                </c:pt>
                <c:pt idx="1968">
                  <c:v>1.5625E-2</c:v>
                </c:pt>
                <c:pt idx="1969">
                  <c:v>0</c:v>
                </c:pt>
                <c:pt idx="1970">
                  <c:v>0</c:v>
                </c:pt>
                <c:pt idx="1971">
                  <c:v>0</c:v>
                </c:pt>
                <c:pt idx="1972">
                  <c:v>0</c:v>
                </c:pt>
                <c:pt idx="1973">
                  <c:v>0</c:v>
                </c:pt>
                <c:pt idx="1974">
                  <c:v>0</c:v>
                </c:pt>
                <c:pt idx="1975">
                  <c:v>0</c:v>
                </c:pt>
                <c:pt idx="1976">
                  <c:v>1.5625E-2</c:v>
                </c:pt>
                <c:pt idx="1977">
                  <c:v>0</c:v>
                </c:pt>
                <c:pt idx="1978">
                  <c:v>1.5625E-2</c:v>
                </c:pt>
                <c:pt idx="1979">
                  <c:v>0</c:v>
                </c:pt>
                <c:pt idx="1980">
                  <c:v>0</c:v>
                </c:pt>
                <c:pt idx="1981">
                  <c:v>0</c:v>
                </c:pt>
                <c:pt idx="1982">
                  <c:v>-1.5625E-2</c:v>
                </c:pt>
                <c:pt idx="1983">
                  <c:v>0</c:v>
                </c:pt>
                <c:pt idx="1984">
                  <c:v>0</c:v>
                </c:pt>
                <c:pt idx="1985">
                  <c:v>0</c:v>
                </c:pt>
                <c:pt idx="1986">
                  <c:v>0</c:v>
                </c:pt>
                <c:pt idx="1987">
                  <c:v>0</c:v>
                </c:pt>
                <c:pt idx="1988">
                  <c:v>0</c:v>
                </c:pt>
                <c:pt idx="1989">
                  <c:v>0</c:v>
                </c:pt>
                <c:pt idx="1990">
                  <c:v>0</c:v>
                </c:pt>
                <c:pt idx="1991">
                  <c:v>0</c:v>
                </c:pt>
                <c:pt idx="1992">
                  <c:v>0</c:v>
                </c:pt>
                <c:pt idx="1993">
                  <c:v>0</c:v>
                </c:pt>
                <c:pt idx="1994">
                  <c:v>1.5625E-2</c:v>
                </c:pt>
                <c:pt idx="1995">
                  <c:v>0</c:v>
                </c:pt>
                <c:pt idx="1996">
                  <c:v>0</c:v>
                </c:pt>
                <c:pt idx="1997">
                  <c:v>-1.5625E-2</c:v>
                </c:pt>
                <c:pt idx="1998">
                  <c:v>-1.5625E-2</c:v>
                </c:pt>
                <c:pt idx="1999">
                  <c:v>0</c:v>
                </c:pt>
                <c:pt idx="2000">
                  <c:v>0</c:v>
                </c:pt>
                <c:pt idx="2001">
                  <c:v>1.5625E-2</c:v>
                </c:pt>
                <c:pt idx="2002">
                  <c:v>-1.5625E-2</c:v>
                </c:pt>
                <c:pt idx="2003">
                  <c:v>-1.5625E-2</c:v>
                </c:pt>
                <c:pt idx="2004">
                  <c:v>0</c:v>
                </c:pt>
                <c:pt idx="2005">
                  <c:v>-1.5625E-2</c:v>
                </c:pt>
                <c:pt idx="2006">
                  <c:v>0</c:v>
                </c:pt>
                <c:pt idx="2007">
                  <c:v>-1.5625E-2</c:v>
                </c:pt>
                <c:pt idx="2008">
                  <c:v>0</c:v>
                </c:pt>
                <c:pt idx="2009">
                  <c:v>1.5625E-2</c:v>
                </c:pt>
                <c:pt idx="2010">
                  <c:v>-1.5625E-2</c:v>
                </c:pt>
                <c:pt idx="2011">
                  <c:v>0</c:v>
                </c:pt>
                <c:pt idx="2012">
                  <c:v>0</c:v>
                </c:pt>
                <c:pt idx="2013">
                  <c:v>-1.5625E-2</c:v>
                </c:pt>
                <c:pt idx="2014">
                  <c:v>0</c:v>
                </c:pt>
                <c:pt idx="2015">
                  <c:v>-1.5625E-2</c:v>
                </c:pt>
                <c:pt idx="2016">
                  <c:v>0</c:v>
                </c:pt>
                <c:pt idx="2017">
                  <c:v>0</c:v>
                </c:pt>
                <c:pt idx="2018">
                  <c:v>0</c:v>
                </c:pt>
                <c:pt idx="2019">
                  <c:v>0</c:v>
                </c:pt>
                <c:pt idx="2020">
                  <c:v>-1.5625E-2</c:v>
                </c:pt>
                <c:pt idx="2021">
                  <c:v>0</c:v>
                </c:pt>
                <c:pt idx="2022">
                  <c:v>0</c:v>
                </c:pt>
                <c:pt idx="2023">
                  <c:v>-1.5625E-2</c:v>
                </c:pt>
                <c:pt idx="2024">
                  <c:v>0</c:v>
                </c:pt>
                <c:pt idx="2025">
                  <c:v>-1.5625E-2</c:v>
                </c:pt>
                <c:pt idx="2026">
                  <c:v>0</c:v>
                </c:pt>
                <c:pt idx="2027">
                  <c:v>0</c:v>
                </c:pt>
                <c:pt idx="2028">
                  <c:v>0</c:v>
                </c:pt>
                <c:pt idx="2029">
                  <c:v>-1.5625E-2</c:v>
                </c:pt>
                <c:pt idx="2030">
                  <c:v>0</c:v>
                </c:pt>
                <c:pt idx="2031">
                  <c:v>-1.5625E-2</c:v>
                </c:pt>
                <c:pt idx="2032">
                  <c:v>0</c:v>
                </c:pt>
                <c:pt idx="2033">
                  <c:v>-1.5625E-2</c:v>
                </c:pt>
                <c:pt idx="2034">
                  <c:v>0</c:v>
                </c:pt>
                <c:pt idx="2035">
                  <c:v>0</c:v>
                </c:pt>
                <c:pt idx="2036">
                  <c:v>-1.5625E-2</c:v>
                </c:pt>
                <c:pt idx="2037">
                  <c:v>0</c:v>
                </c:pt>
                <c:pt idx="2038">
                  <c:v>0</c:v>
                </c:pt>
                <c:pt idx="2039">
                  <c:v>0</c:v>
                </c:pt>
                <c:pt idx="2040">
                  <c:v>-1.5625E-2</c:v>
                </c:pt>
                <c:pt idx="2041">
                  <c:v>0</c:v>
                </c:pt>
                <c:pt idx="2042">
                  <c:v>1.5625E-2</c:v>
                </c:pt>
                <c:pt idx="2043">
                  <c:v>-1.5625E-2</c:v>
                </c:pt>
                <c:pt idx="2044">
                  <c:v>0</c:v>
                </c:pt>
                <c:pt idx="2045">
                  <c:v>0</c:v>
                </c:pt>
                <c:pt idx="2046">
                  <c:v>-1.5625E-2</c:v>
                </c:pt>
                <c:pt idx="2047">
                  <c:v>0</c:v>
                </c:pt>
                <c:pt idx="2048">
                  <c:v>-1.5625E-2</c:v>
                </c:pt>
                <c:pt idx="2049">
                  <c:v>1.5625E-2</c:v>
                </c:pt>
                <c:pt idx="2050">
                  <c:v>0</c:v>
                </c:pt>
                <c:pt idx="2051">
                  <c:v>0</c:v>
                </c:pt>
                <c:pt idx="2052">
                  <c:v>0</c:v>
                </c:pt>
                <c:pt idx="2053">
                  <c:v>0</c:v>
                </c:pt>
                <c:pt idx="2054">
                  <c:v>0</c:v>
                </c:pt>
                <c:pt idx="2055">
                  <c:v>-1.5625E-2</c:v>
                </c:pt>
                <c:pt idx="2056">
                  <c:v>-1.5625E-2</c:v>
                </c:pt>
                <c:pt idx="2057">
                  <c:v>0</c:v>
                </c:pt>
                <c:pt idx="2058">
                  <c:v>0</c:v>
                </c:pt>
                <c:pt idx="2059">
                  <c:v>-1.5625E-2</c:v>
                </c:pt>
                <c:pt idx="2060">
                  <c:v>0</c:v>
                </c:pt>
                <c:pt idx="2061">
                  <c:v>-1.5625E-2</c:v>
                </c:pt>
                <c:pt idx="2062">
                  <c:v>0</c:v>
                </c:pt>
                <c:pt idx="2063">
                  <c:v>-1.5625E-2</c:v>
                </c:pt>
                <c:pt idx="2064">
                  <c:v>-1.5625E-2</c:v>
                </c:pt>
                <c:pt idx="2065">
                  <c:v>-1.5625E-2</c:v>
                </c:pt>
                <c:pt idx="2066">
                  <c:v>0</c:v>
                </c:pt>
                <c:pt idx="2067">
                  <c:v>1.5625E-2</c:v>
                </c:pt>
                <c:pt idx="2068">
                  <c:v>1.5625E-2</c:v>
                </c:pt>
                <c:pt idx="2069">
                  <c:v>0</c:v>
                </c:pt>
                <c:pt idx="2070">
                  <c:v>0</c:v>
                </c:pt>
                <c:pt idx="2071">
                  <c:v>-1.5625E-2</c:v>
                </c:pt>
                <c:pt idx="2072">
                  <c:v>-1.5625E-2</c:v>
                </c:pt>
                <c:pt idx="2073">
                  <c:v>-1.5625E-2</c:v>
                </c:pt>
                <c:pt idx="2074">
                  <c:v>-1.5625E-2</c:v>
                </c:pt>
                <c:pt idx="2075">
                  <c:v>-1.5625E-2</c:v>
                </c:pt>
                <c:pt idx="2076">
                  <c:v>0</c:v>
                </c:pt>
                <c:pt idx="2077">
                  <c:v>1.5625E-2</c:v>
                </c:pt>
                <c:pt idx="2078">
                  <c:v>0</c:v>
                </c:pt>
                <c:pt idx="2079">
                  <c:v>0</c:v>
                </c:pt>
                <c:pt idx="2080">
                  <c:v>0</c:v>
                </c:pt>
                <c:pt idx="2081">
                  <c:v>0</c:v>
                </c:pt>
                <c:pt idx="2082">
                  <c:v>0</c:v>
                </c:pt>
                <c:pt idx="2083">
                  <c:v>1.5625E-2</c:v>
                </c:pt>
                <c:pt idx="2084">
                  <c:v>-1.5625E-2</c:v>
                </c:pt>
                <c:pt idx="2085">
                  <c:v>0</c:v>
                </c:pt>
                <c:pt idx="2086">
                  <c:v>-1.5625E-2</c:v>
                </c:pt>
                <c:pt idx="2087">
                  <c:v>-1.5625E-2</c:v>
                </c:pt>
                <c:pt idx="2088">
                  <c:v>-1.5625E-2</c:v>
                </c:pt>
                <c:pt idx="2089">
                  <c:v>-1.5625E-2</c:v>
                </c:pt>
                <c:pt idx="2090">
                  <c:v>0</c:v>
                </c:pt>
                <c:pt idx="2091">
                  <c:v>-3.125E-2</c:v>
                </c:pt>
                <c:pt idx="2092">
                  <c:v>0</c:v>
                </c:pt>
                <c:pt idx="2093">
                  <c:v>-1.5625E-2</c:v>
                </c:pt>
                <c:pt idx="2094">
                  <c:v>-1.5625E-2</c:v>
                </c:pt>
                <c:pt idx="2095">
                  <c:v>1.5625E-2</c:v>
                </c:pt>
                <c:pt idx="2096">
                  <c:v>-1.5625E-2</c:v>
                </c:pt>
                <c:pt idx="2097">
                  <c:v>0</c:v>
                </c:pt>
                <c:pt idx="2098">
                  <c:v>0</c:v>
                </c:pt>
                <c:pt idx="2099">
                  <c:v>-1.5625E-2</c:v>
                </c:pt>
                <c:pt idx="2100">
                  <c:v>-1.5625E-2</c:v>
                </c:pt>
                <c:pt idx="2101">
                  <c:v>-1.5625E-2</c:v>
                </c:pt>
                <c:pt idx="2102">
                  <c:v>0</c:v>
                </c:pt>
                <c:pt idx="2103">
                  <c:v>-1.5625E-2</c:v>
                </c:pt>
                <c:pt idx="2104">
                  <c:v>-1.5625E-2</c:v>
                </c:pt>
                <c:pt idx="2105">
                  <c:v>0</c:v>
                </c:pt>
                <c:pt idx="2106">
                  <c:v>-1.5625E-2</c:v>
                </c:pt>
                <c:pt idx="2107">
                  <c:v>0</c:v>
                </c:pt>
                <c:pt idx="2108">
                  <c:v>-1.5625E-2</c:v>
                </c:pt>
                <c:pt idx="2109">
                  <c:v>0</c:v>
                </c:pt>
                <c:pt idx="2110">
                  <c:v>0</c:v>
                </c:pt>
                <c:pt idx="2111">
                  <c:v>0</c:v>
                </c:pt>
                <c:pt idx="2112">
                  <c:v>1.5625E-2</c:v>
                </c:pt>
                <c:pt idx="2113">
                  <c:v>0</c:v>
                </c:pt>
                <c:pt idx="2114">
                  <c:v>0</c:v>
                </c:pt>
                <c:pt idx="2115">
                  <c:v>0</c:v>
                </c:pt>
                <c:pt idx="2116">
                  <c:v>-1.5625E-2</c:v>
                </c:pt>
                <c:pt idx="2117">
                  <c:v>0</c:v>
                </c:pt>
                <c:pt idx="2118">
                  <c:v>0</c:v>
                </c:pt>
                <c:pt idx="2119">
                  <c:v>-1.5625E-2</c:v>
                </c:pt>
                <c:pt idx="2120">
                  <c:v>0</c:v>
                </c:pt>
                <c:pt idx="2121">
                  <c:v>-1.5625E-2</c:v>
                </c:pt>
                <c:pt idx="2122">
                  <c:v>0</c:v>
                </c:pt>
                <c:pt idx="2123">
                  <c:v>0</c:v>
                </c:pt>
                <c:pt idx="2124">
                  <c:v>0</c:v>
                </c:pt>
                <c:pt idx="2125">
                  <c:v>0</c:v>
                </c:pt>
                <c:pt idx="2126">
                  <c:v>-1.5625E-2</c:v>
                </c:pt>
                <c:pt idx="2127">
                  <c:v>-1.5625E-2</c:v>
                </c:pt>
                <c:pt idx="2128">
                  <c:v>0</c:v>
                </c:pt>
                <c:pt idx="2129">
                  <c:v>-1.5625E-2</c:v>
                </c:pt>
                <c:pt idx="2130">
                  <c:v>1.5625E-2</c:v>
                </c:pt>
                <c:pt idx="2131">
                  <c:v>0</c:v>
                </c:pt>
                <c:pt idx="2132">
                  <c:v>0</c:v>
                </c:pt>
                <c:pt idx="2133">
                  <c:v>0</c:v>
                </c:pt>
                <c:pt idx="2134">
                  <c:v>-1.5625E-2</c:v>
                </c:pt>
                <c:pt idx="2135">
                  <c:v>0</c:v>
                </c:pt>
                <c:pt idx="2136">
                  <c:v>-1.5625E-2</c:v>
                </c:pt>
                <c:pt idx="2137">
                  <c:v>0</c:v>
                </c:pt>
                <c:pt idx="2138">
                  <c:v>1.5625E-2</c:v>
                </c:pt>
                <c:pt idx="2139">
                  <c:v>-1.5625E-2</c:v>
                </c:pt>
                <c:pt idx="2140">
                  <c:v>0</c:v>
                </c:pt>
                <c:pt idx="2141">
                  <c:v>-1.5625E-2</c:v>
                </c:pt>
                <c:pt idx="2142">
                  <c:v>0</c:v>
                </c:pt>
                <c:pt idx="2143">
                  <c:v>0</c:v>
                </c:pt>
                <c:pt idx="2144">
                  <c:v>-1.5625E-2</c:v>
                </c:pt>
                <c:pt idx="2145">
                  <c:v>0</c:v>
                </c:pt>
                <c:pt idx="2146">
                  <c:v>0</c:v>
                </c:pt>
                <c:pt idx="2147">
                  <c:v>-1.5625E-2</c:v>
                </c:pt>
                <c:pt idx="2148">
                  <c:v>0</c:v>
                </c:pt>
                <c:pt idx="2149">
                  <c:v>-1.5625E-2</c:v>
                </c:pt>
                <c:pt idx="2150">
                  <c:v>1.5625E-2</c:v>
                </c:pt>
                <c:pt idx="2151">
                  <c:v>-1.5625E-2</c:v>
                </c:pt>
                <c:pt idx="2152">
                  <c:v>0</c:v>
                </c:pt>
                <c:pt idx="2153">
                  <c:v>-1.5625E-2</c:v>
                </c:pt>
                <c:pt idx="2154">
                  <c:v>-1.5625E-2</c:v>
                </c:pt>
                <c:pt idx="2155">
                  <c:v>0</c:v>
                </c:pt>
                <c:pt idx="2156">
                  <c:v>0</c:v>
                </c:pt>
                <c:pt idx="2157">
                  <c:v>0</c:v>
                </c:pt>
                <c:pt idx="2158">
                  <c:v>0</c:v>
                </c:pt>
                <c:pt idx="2159">
                  <c:v>-1.5625E-2</c:v>
                </c:pt>
                <c:pt idx="2160">
                  <c:v>0</c:v>
                </c:pt>
                <c:pt idx="2161">
                  <c:v>-1.5625E-2</c:v>
                </c:pt>
                <c:pt idx="2162">
                  <c:v>0</c:v>
                </c:pt>
                <c:pt idx="2163">
                  <c:v>0</c:v>
                </c:pt>
                <c:pt idx="2164">
                  <c:v>0</c:v>
                </c:pt>
                <c:pt idx="2165">
                  <c:v>0</c:v>
                </c:pt>
                <c:pt idx="2166">
                  <c:v>-1.5625E-2</c:v>
                </c:pt>
                <c:pt idx="2167">
                  <c:v>-1.5625E-2</c:v>
                </c:pt>
                <c:pt idx="2168">
                  <c:v>-1.5625E-2</c:v>
                </c:pt>
                <c:pt idx="2169">
                  <c:v>0</c:v>
                </c:pt>
                <c:pt idx="2170">
                  <c:v>0</c:v>
                </c:pt>
                <c:pt idx="2171">
                  <c:v>-1.5625E-2</c:v>
                </c:pt>
                <c:pt idx="2172">
                  <c:v>1.5625E-2</c:v>
                </c:pt>
                <c:pt idx="2173">
                  <c:v>-1.5625E-2</c:v>
                </c:pt>
                <c:pt idx="2174">
                  <c:v>0</c:v>
                </c:pt>
                <c:pt idx="2175">
                  <c:v>-1.5625E-2</c:v>
                </c:pt>
                <c:pt idx="2176">
                  <c:v>-1.5625E-2</c:v>
                </c:pt>
                <c:pt idx="2177">
                  <c:v>0</c:v>
                </c:pt>
                <c:pt idx="2178">
                  <c:v>0</c:v>
                </c:pt>
                <c:pt idx="2179">
                  <c:v>0</c:v>
                </c:pt>
                <c:pt idx="2180">
                  <c:v>0</c:v>
                </c:pt>
                <c:pt idx="2181">
                  <c:v>-1.5625E-2</c:v>
                </c:pt>
                <c:pt idx="2182">
                  <c:v>0</c:v>
                </c:pt>
                <c:pt idx="2183">
                  <c:v>-1.5625E-2</c:v>
                </c:pt>
                <c:pt idx="2184">
                  <c:v>0</c:v>
                </c:pt>
                <c:pt idx="2185">
                  <c:v>0</c:v>
                </c:pt>
                <c:pt idx="2186">
                  <c:v>0</c:v>
                </c:pt>
                <c:pt idx="2187">
                  <c:v>0</c:v>
                </c:pt>
                <c:pt idx="2188">
                  <c:v>-1.5625E-2</c:v>
                </c:pt>
                <c:pt idx="2189">
                  <c:v>0</c:v>
                </c:pt>
                <c:pt idx="2190">
                  <c:v>-1.5625E-2</c:v>
                </c:pt>
                <c:pt idx="2191">
                  <c:v>0</c:v>
                </c:pt>
                <c:pt idx="2192">
                  <c:v>1.5625E-2</c:v>
                </c:pt>
                <c:pt idx="2193">
                  <c:v>-1.5625E-2</c:v>
                </c:pt>
                <c:pt idx="2194">
                  <c:v>0</c:v>
                </c:pt>
                <c:pt idx="2195">
                  <c:v>-1.5625E-2</c:v>
                </c:pt>
                <c:pt idx="2196">
                  <c:v>0</c:v>
                </c:pt>
                <c:pt idx="2197">
                  <c:v>0</c:v>
                </c:pt>
                <c:pt idx="2198">
                  <c:v>0</c:v>
                </c:pt>
                <c:pt idx="2199">
                  <c:v>0</c:v>
                </c:pt>
                <c:pt idx="2200">
                  <c:v>-1.5625E-2</c:v>
                </c:pt>
                <c:pt idx="2201">
                  <c:v>-1.5625E-2</c:v>
                </c:pt>
                <c:pt idx="2202">
                  <c:v>-1.5625E-2</c:v>
                </c:pt>
                <c:pt idx="2203">
                  <c:v>0</c:v>
                </c:pt>
                <c:pt idx="2204">
                  <c:v>0</c:v>
                </c:pt>
                <c:pt idx="2205">
                  <c:v>0</c:v>
                </c:pt>
                <c:pt idx="2206">
                  <c:v>0</c:v>
                </c:pt>
                <c:pt idx="2207">
                  <c:v>0</c:v>
                </c:pt>
                <c:pt idx="2208">
                  <c:v>-1.5625E-2</c:v>
                </c:pt>
                <c:pt idx="2209">
                  <c:v>0</c:v>
                </c:pt>
                <c:pt idx="2210">
                  <c:v>-1.5625E-2</c:v>
                </c:pt>
                <c:pt idx="2211">
                  <c:v>0</c:v>
                </c:pt>
                <c:pt idx="2212">
                  <c:v>0</c:v>
                </c:pt>
                <c:pt idx="2213">
                  <c:v>0</c:v>
                </c:pt>
                <c:pt idx="2214">
                  <c:v>0</c:v>
                </c:pt>
                <c:pt idx="2215">
                  <c:v>-1.5625E-2</c:v>
                </c:pt>
                <c:pt idx="2216">
                  <c:v>-1.5625E-2</c:v>
                </c:pt>
                <c:pt idx="2217">
                  <c:v>-3.125E-2</c:v>
                </c:pt>
                <c:pt idx="2218">
                  <c:v>-1.5625E-2</c:v>
                </c:pt>
                <c:pt idx="2219">
                  <c:v>-1.5625E-2</c:v>
                </c:pt>
                <c:pt idx="2220">
                  <c:v>-3.125E-2</c:v>
                </c:pt>
                <c:pt idx="2221">
                  <c:v>0</c:v>
                </c:pt>
                <c:pt idx="2222">
                  <c:v>-1.5625E-2</c:v>
                </c:pt>
                <c:pt idx="2223">
                  <c:v>-1.5625E-2</c:v>
                </c:pt>
                <c:pt idx="2224">
                  <c:v>0</c:v>
                </c:pt>
                <c:pt idx="2225">
                  <c:v>0</c:v>
                </c:pt>
                <c:pt idx="2226">
                  <c:v>0</c:v>
                </c:pt>
                <c:pt idx="2227">
                  <c:v>0</c:v>
                </c:pt>
                <c:pt idx="2228">
                  <c:v>0</c:v>
                </c:pt>
                <c:pt idx="2229">
                  <c:v>1.5625E-2</c:v>
                </c:pt>
                <c:pt idx="2230">
                  <c:v>0</c:v>
                </c:pt>
                <c:pt idx="2231">
                  <c:v>-1.5625E-2</c:v>
                </c:pt>
                <c:pt idx="2232">
                  <c:v>-1.5625E-2</c:v>
                </c:pt>
                <c:pt idx="2233">
                  <c:v>-1.5625E-2</c:v>
                </c:pt>
                <c:pt idx="2234">
                  <c:v>1.5625E-2</c:v>
                </c:pt>
                <c:pt idx="2235">
                  <c:v>0</c:v>
                </c:pt>
                <c:pt idx="2236">
                  <c:v>0</c:v>
                </c:pt>
                <c:pt idx="2237">
                  <c:v>-1.5625E-2</c:v>
                </c:pt>
                <c:pt idx="2238">
                  <c:v>-1.5625E-2</c:v>
                </c:pt>
                <c:pt idx="2239">
                  <c:v>0</c:v>
                </c:pt>
                <c:pt idx="2240">
                  <c:v>-1.5625E-2</c:v>
                </c:pt>
                <c:pt idx="2241">
                  <c:v>0</c:v>
                </c:pt>
                <c:pt idx="2242">
                  <c:v>-3.125E-2</c:v>
                </c:pt>
                <c:pt idx="2243">
                  <c:v>0</c:v>
                </c:pt>
                <c:pt idx="2244">
                  <c:v>-1.5625E-2</c:v>
                </c:pt>
                <c:pt idx="2245">
                  <c:v>0</c:v>
                </c:pt>
                <c:pt idx="2246">
                  <c:v>1.5625E-2</c:v>
                </c:pt>
                <c:pt idx="2247">
                  <c:v>-1.5625E-2</c:v>
                </c:pt>
                <c:pt idx="2248">
                  <c:v>-1.5625E-2</c:v>
                </c:pt>
                <c:pt idx="2249">
                  <c:v>0</c:v>
                </c:pt>
                <c:pt idx="2250">
                  <c:v>1.5625E-2</c:v>
                </c:pt>
                <c:pt idx="2251">
                  <c:v>-1.5625E-2</c:v>
                </c:pt>
                <c:pt idx="2252">
                  <c:v>7.8125E-2</c:v>
                </c:pt>
                <c:pt idx="2253">
                  <c:v>0.171875</c:v>
                </c:pt>
                <c:pt idx="2254">
                  <c:v>0.18750000000000017</c:v>
                </c:pt>
                <c:pt idx="2255">
                  <c:v>0.125</c:v>
                </c:pt>
                <c:pt idx="2256">
                  <c:v>7.8125E-2</c:v>
                </c:pt>
                <c:pt idx="2257">
                  <c:v>0.171875</c:v>
                </c:pt>
                <c:pt idx="2258">
                  <c:v>0.265625</c:v>
                </c:pt>
                <c:pt idx="2259">
                  <c:v>0.32812500000000033</c:v>
                </c:pt>
                <c:pt idx="2260">
                  <c:v>0.34375</c:v>
                </c:pt>
                <c:pt idx="2261">
                  <c:v>0.34375</c:v>
                </c:pt>
                <c:pt idx="2262">
                  <c:v>0.28125</c:v>
                </c:pt>
                <c:pt idx="2263">
                  <c:v>0.15625000000000017</c:v>
                </c:pt>
                <c:pt idx="2264">
                  <c:v>1.5625E-2</c:v>
                </c:pt>
                <c:pt idx="2265">
                  <c:v>-0.140625</c:v>
                </c:pt>
                <c:pt idx="2266">
                  <c:v>-0.265625</c:v>
                </c:pt>
                <c:pt idx="2267">
                  <c:v>-0.34375</c:v>
                </c:pt>
                <c:pt idx="2268">
                  <c:v>-0.32812500000000033</c:v>
                </c:pt>
              </c:numCache>
            </c:numRef>
          </c:yVal>
        </c:ser>
        <c:axId val="69788416"/>
        <c:axId val="69789952"/>
      </c:scatterChart>
      <c:valAx>
        <c:axId val="69788416"/>
        <c:scaling>
          <c:orientation val="minMax"/>
          <c:max val="1800"/>
          <c:min val="300"/>
        </c:scaling>
        <c:axPos val="b"/>
        <c:numFmt formatCode="General" sourceLinked="1"/>
        <c:tickLblPos val="nextTo"/>
        <c:spPr>
          <a:ln>
            <a:solidFill>
              <a:schemeClr val="bg1"/>
            </a:solidFill>
          </a:ln>
        </c:spPr>
        <c:crossAx val="69789952"/>
        <c:crosses val="autoZero"/>
        <c:crossBetween val="midCat"/>
      </c:valAx>
      <c:valAx>
        <c:axId val="69789952"/>
        <c:scaling>
          <c:orientation val="minMax"/>
        </c:scaling>
        <c:axPos val="l"/>
        <c:majorGridlines>
          <c:spPr>
            <a:ln>
              <a:solidFill>
                <a:schemeClr val="bg1"/>
              </a:solidFill>
              <a:prstDash val="dash"/>
            </a:ln>
          </c:spPr>
        </c:majorGridlines>
        <c:numFmt formatCode="General" sourceLinked="1"/>
        <c:tickLblPos val="nextTo"/>
        <c:spPr>
          <a:ln>
            <a:solidFill>
              <a:schemeClr val="bg1"/>
            </a:solidFill>
          </a:ln>
        </c:spPr>
        <c:crossAx val="69788416"/>
        <c:crosses val="autoZero"/>
        <c:crossBetween val="midCat"/>
      </c:valAx>
    </c:plotArea>
    <c:plotVisOnly val="1"/>
  </c:chart>
  <c:txPr>
    <a:bodyPr/>
    <a:lstStyle/>
    <a:p>
      <a:pPr>
        <a:defRPr>
          <a:solidFill>
            <a:schemeClr val="bg1"/>
          </a:solidFill>
        </a:defRPr>
      </a:pPr>
      <a:endParaRPr lang="en-US"/>
    </a:p>
  </c:txPr>
  <c:externalData r:id="rId1"/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plotArea>
      <c:layout>
        <c:manualLayout>
          <c:layoutTarget val="inner"/>
          <c:xMode val="edge"/>
          <c:yMode val="edge"/>
          <c:x val="0.23009420697412841"/>
          <c:y val="0.16809055118110244"/>
          <c:w val="0.64707864641919954"/>
          <c:h val="0.74715223097112871"/>
        </c:manualLayout>
      </c:layout>
      <c:scatterChart>
        <c:scatterStyle val="lineMarker"/>
        <c:ser>
          <c:idx val="0"/>
          <c:order val="0"/>
          <c:tx>
            <c:strRef>
              <c:f>'PFW Graphs'!$Q$1</c:f>
              <c:strCache>
                <c:ptCount val="1"/>
                <c:pt idx="0">
                  <c:v>W8L_Fast</c:v>
                </c:pt>
              </c:strCache>
            </c:strRef>
          </c:tx>
          <c:spPr>
            <a:ln>
              <a:solidFill>
                <a:srgbClr val="FFC000"/>
              </a:solidFill>
            </a:ln>
          </c:spPr>
          <c:marker>
            <c:symbol val="none"/>
          </c:marker>
          <c:xVal>
            <c:numRef>
              <c:f>'PFW Graphs'!$B$2:$B$2270</c:f>
              <c:numCache>
                <c:formatCode>General</c:formatCode>
                <c:ptCount val="2269"/>
                <c:pt idx="0">
                  <c:v>100</c:v>
                </c:pt>
                <c:pt idx="1">
                  <c:v>101</c:v>
                </c:pt>
                <c:pt idx="2">
                  <c:v>102</c:v>
                </c:pt>
                <c:pt idx="3">
                  <c:v>103</c:v>
                </c:pt>
                <c:pt idx="4">
                  <c:v>104</c:v>
                </c:pt>
                <c:pt idx="5">
                  <c:v>105</c:v>
                </c:pt>
                <c:pt idx="6">
                  <c:v>106</c:v>
                </c:pt>
                <c:pt idx="7">
                  <c:v>107</c:v>
                </c:pt>
                <c:pt idx="8">
                  <c:v>108</c:v>
                </c:pt>
                <c:pt idx="9">
                  <c:v>109</c:v>
                </c:pt>
                <c:pt idx="10">
                  <c:v>110</c:v>
                </c:pt>
                <c:pt idx="11">
                  <c:v>111</c:v>
                </c:pt>
                <c:pt idx="12">
                  <c:v>112</c:v>
                </c:pt>
                <c:pt idx="13">
                  <c:v>113</c:v>
                </c:pt>
                <c:pt idx="14">
                  <c:v>114</c:v>
                </c:pt>
                <c:pt idx="15">
                  <c:v>115</c:v>
                </c:pt>
                <c:pt idx="16">
                  <c:v>116</c:v>
                </c:pt>
                <c:pt idx="17">
                  <c:v>117</c:v>
                </c:pt>
                <c:pt idx="18">
                  <c:v>118</c:v>
                </c:pt>
                <c:pt idx="19">
                  <c:v>119</c:v>
                </c:pt>
                <c:pt idx="20">
                  <c:v>120</c:v>
                </c:pt>
                <c:pt idx="21">
                  <c:v>121</c:v>
                </c:pt>
                <c:pt idx="22">
                  <c:v>122</c:v>
                </c:pt>
                <c:pt idx="23">
                  <c:v>123</c:v>
                </c:pt>
                <c:pt idx="24">
                  <c:v>124</c:v>
                </c:pt>
                <c:pt idx="25">
                  <c:v>125</c:v>
                </c:pt>
                <c:pt idx="26">
                  <c:v>126</c:v>
                </c:pt>
                <c:pt idx="27">
                  <c:v>127</c:v>
                </c:pt>
                <c:pt idx="28">
                  <c:v>128</c:v>
                </c:pt>
                <c:pt idx="29">
                  <c:v>129</c:v>
                </c:pt>
                <c:pt idx="30">
                  <c:v>130</c:v>
                </c:pt>
                <c:pt idx="31">
                  <c:v>131</c:v>
                </c:pt>
                <c:pt idx="32">
                  <c:v>132</c:v>
                </c:pt>
                <c:pt idx="33">
                  <c:v>133</c:v>
                </c:pt>
                <c:pt idx="34">
                  <c:v>134</c:v>
                </c:pt>
                <c:pt idx="35">
                  <c:v>135</c:v>
                </c:pt>
                <c:pt idx="36">
                  <c:v>136</c:v>
                </c:pt>
                <c:pt idx="37">
                  <c:v>137</c:v>
                </c:pt>
                <c:pt idx="38">
                  <c:v>138</c:v>
                </c:pt>
                <c:pt idx="39">
                  <c:v>139</c:v>
                </c:pt>
                <c:pt idx="40">
                  <c:v>140</c:v>
                </c:pt>
                <c:pt idx="41">
                  <c:v>141</c:v>
                </c:pt>
                <c:pt idx="42">
                  <c:v>142</c:v>
                </c:pt>
                <c:pt idx="43">
                  <c:v>143</c:v>
                </c:pt>
                <c:pt idx="44">
                  <c:v>144</c:v>
                </c:pt>
                <c:pt idx="45">
                  <c:v>145</c:v>
                </c:pt>
                <c:pt idx="46">
                  <c:v>146</c:v>
                </c:pt>
                <c:pt idx="47">
                  <c:v>147</c:v>
                </c:pt>
                <c:pt idx="48">
                  <c:v>148</c:v>
                </c:pt>
                <c:pt idx="49">
                  <c:v>149</c:v>
                </c:pt>
                <c:pt idx="50">
                  <c:v>150</c:v>
                </c:pt>
                <c:pt idx="51">
                  <c:v>151</c:v>
                </c:pt>
                <c:pt idx="52">
                  <c:v>152</c:v>
                </c:pt>
                <c:pt idx="53">
                  <c:v>153</c:v>
                </c:pt>
                <c:pt idx="54">
                  <c:v>154</c:v>
                </c:pt>
                <c:pt idx="55">
                  <c:v>155</c:v>
                </c:pt>
                <c:pt idx="56">
                  <c:v>156</c:v>
                </c:pt>
                <c:pt idx="57">
                  <c:v>157</c:v>
                </c:pt>
                <c:pt idx="58">
                  <c:v>158</c:v>
                </c:pt>
                <c:pt idx="59">
                  <c:v>159</c:v>
                </c:pt>
                <c:pt idx="60">
                  <c:v>160</c:v>
                </c:pt>
                <c:pt idx="61">
                  <c:v>161</c:v>
                </c:pt>
                <c:pt idx="62">
                  <c:v>162</c:v>
                </c:pt>
                <c:pt idx="63">
                  <c:v>163</c:v>
                </c:pt>
                <c:pt idx="64">
                  <c:v>164</c:v>
                </c:pt>
                <c:pt idx="65">
                  <c:v>165</c:v>
                </c:pt>
                <c:pt idx="66">
                  <c:v>166</c:v>
                </c:pt>
                <c:pt idx="67">
                  <c:v>167</c:v>
                </c:pt>
                <c:pt idx="68">
                  <c:v>168</c:v>
                </c:pt>
                <c:pt idx="69">
                  <c:v>169</c:v>
                </c:pt>
                <c:pt idx="70">
                  <c:v>170</c:v>
                </c:pt>
                <c:pt idx="71">
                  <c:v>171</c:v>
                </c:pt>
                <c:pt idx="72">
                  <c:v>172</c:v>
                </c:pt>
                <c:pt idx="73">
                  <c:v>173</c:v>
                </c:pt>
                <c:pt idx="74">
                  <c:v>174</c:v>
                </c:pt>
                <c:pt idx="75">
                  <c:v>175</c:v>
                </c:pt>
                <c:pt idx="76">
                  <c:v>176</c:v>
                </c:pt>
                <c:pt idx="77">
                  <c:v>177</c:v>
                </c:pt>
                <c:pt idx="78">
                  <c:v>178</c:v>
                </c:pt>
                <c:pt idx="79">
                  <c:v>179</c:v>
                </c:pt>
                <c:pt idx="80">
                  <c:v>180</c:v>
                </c:pt>
                <c:pt idx="81">
                  <c:v>181</c:v>
                </c:pt>
                <c:pt idx="82">
                  <c:v>182</c:v>
                </c:pt>
                <c:pt idx="83">
                  <c:v>183</c:v>
                </c:pt>
                <c:pt idx="84">
                  <c:v>184</c:v>
                </c:pt>
                <c:pt idx="85">
                  <c:v>185</c:v>
                </c:pt>
                <c:pt idx="86">
                  <c:v>186</c:v>
                </c:pt>
                <c:pt idx="87">
                  <c:v>187</c:v>
                </c:pt>
                <c:pt idx="88">
                  <c:v>188</c:v>
                </c:pt>
                <c:pt idx="89">
                  <c:v>189</c:v>
                </c:pt>
                <c:pt idx="90">
                  <c:v>190</c:v>
                </c:pt>
                <c:pt idx="91">
                  <c:v>191</c:v>
                </c:pt>
                <c:pt idx="92">
                  <c:v>192</c:v>
                </c:pt>
                <c:pt idx="93">
                  <c:v>193</c:v>
                </c:pt>
                <c:pt idx="94">
                  <c:v>194</c:v>
                </c:pt>
                <c:pt idx="95">
                  <c:v>195</c:v>
                </c:pt>
                <c:pt idx="96">
                  <c:v>196</c:v>
                </c:pt>
                <c:pt idx="97">
                  <c:v>197</c:v>
                </c:pt>
                <c:pt idx="98">
                  <c:v>198</c:v>
                </c:pt>
                <c:pt idx="99">
                  <c:v>199</c:v>
                </c:pt>
                <c:pt idx="100">
                  <c:v>200</c:v>
                </c:pt>
                <c:pt idx="101">
                  <c:v>201</c:v>
                </c:pt>
                <c:pt idx="102">
                  <c:v>202</c:v>
                </c:pt>
                <c:pt idx="103">
                  <c:v>203</c:v>
                </c:pt>
                <c:pt idx="104">
                  <c:v>204</c:v>
                </c:pt>
                <c:pt idx="105">
                  <c:v>205</c:v>
                </c:pt>
                <c:pt idx="106">
                  <c:v>206</c:v>
                </c:pt>
                <c:pt idx="107">
                  <c:v>207</c:v>
                </c:pt>
                <c:pt idx="108">
                  <c:v>208</c:v>
                </c:pt>
                <c:pt idx="109">
                  <c:v>209</c:v>
                </c:pt>
                <c:pt idx="110">
                  <c:v>210</c:v>
                </c:pt>
                <c:pt idx="111">
                  <c:v>211</c:v>
                </c:pt>
                <c:pt idx="112">
                  <c:v>212</c:v>
                </c:pt>
                <c:pt idx="113">
                  <c:v>213</c:v>
                </c:pt>
                <c:pt idx="114">
                  <c:v>214</c:v>
                </c:pt>
                <c:pt idx="115">
                  <c:v>215</c:v>
                </c:pt>
                <c:pt idx="116">
                  <c:v>216</c:v>
                </c:pt>
                <c:pt idx="117">
                  <c:v>217</c:v>
                </c:pt>
                <c:pt idx="118">
                  <c:v>218</c:v>
                </c:pt>
                <c:pt idx="119">
                  <c:v>219</c:v>
                </c:pt>
                <c:pt idx="120">
                  <c:v>220</c:v>
                </c:pt>
                <c:pt idx="121">
                  <c:v>221</c:v>
                </c:pt>
                <c:pt idx="122">
                  <c:v>222</c:v>
                </c:pt>
                <c:pt idx="123">
                  <c:v>223</c:v>
                </c:pt>
                <c:pt idx="124">
                  <c:v>224</c:v>
                </c:pt>
                <c:pt idx="125">
                  <c:v>225</c:v>
                </c:pt>
                <c:pt idx="126">
                  <c:v>226</c:v>
                </c:pt>
                <c:pt idx="127">
                  <c:v>227</c:v>
                </c:pt>
                <c:pt idx="128">
                  <c:v>228</c:v>
                </c:pt>
                <c:pt idx="129">
                  <c:v>229</c:v>
                </c:pt>
                <c:pt idx="130">
                  <c:v>230</c:v>
                </c:pt>
                <c:pt idx="131">
                  <c:v>231</c:v>
                </c:pt>
                <c:pt idx="132">
                  <c:v>232</c:v>
                </c:pt>
                <c:pt idx="133">
                  <c:v>233</c:v>
                </c:pt>
                <c:pt idx="134">
                  <c:v>234</c:v>
                </c:pt>
                <c:pt idx="135">
                  <c:v>235</c:v>
                </c:pt>
                <c:pt idx="136">
                  <c:v>236</c:v>
                </c:pt>
                <c:pt idx="137">
                  <c:v>237</c:v>
                </c:pt>
                <c:pt idx="138">
                  <c:v>238</c:v>
                </c:pt>
                <c:pt idx="139">
                  <c:v>239</c:v>
                </c:pt>
                <c:pt idx="140">
                  <c:v>240</c:v>
                </c:pt>
                <c:pt idx="141">
                  <c:v>241</c:v>
                </c:pt>
                <c:pt idx="142">
                  <c:v>242</c:v>
                </c:pt>
                <c:pt idx="143">
                  <c:v>243</c:v>
                </c:pt>
                <c:pt idx="144">
                  <c:v>244</c:v>
                </c:pt>
                <c:pt idx="145">
                  <c:v>245</c:v>
                </c:pt>
                <c:pt idx="146">
                  <c:v>246</c:v>
                </c:pt>
                <c:pt idx="147">
                  <c:v>247</c:v>
                </c:pt>
                <c:pt idx="148">
                  <c:v>248</c:v>
                </c:pt>
                <c:pt idx="149">
                  <c:v>249</c:v>
                </c:pt>
                <c:pt idx="150">
                  <c:v>250</c:v>
                </c:pt>
                <c:pt idx="151">
                  <c:v>251</c:v>
                </c:pt>
                <c:pt idx="152">
                  <c:v>252</c:v>
                </c:pt>
                <c:pt idx="153">
                  <c:v>253</c:v>
                </c:pt>
                <c:pt idx="154">
                  <c:v>254</c:v>
                </c:pt>
                <c:pt idx="155">
                  <c:v>255</c:v>
                </c:pt>
                <c:pt idx="156">
                  <c:v>256</c:v>
                </c:pt>
                <c:pt idx="157">
                  <c:v>257</c:v>
                </c:pt>
                <c:pt idx="158">
                  <c:v>258</c:v>
                </c:pt>
                <c:pt idx="159">
                  <c:v>259</c:v>
                </c:pt>
                <c:pt idx="160">
                  <c:v>260</c:v>
                </c:pt>
                <c:pt idx="161">
                  <c:v>261</c:v>
                </c:pt>
                <c:pt idx="162">
                  <c:v>262</c:v>
                </c:pt>
                <c:pt idx="163">
                  <c:v>263</c:v>
                </c:pt>
                <c:pt idx="164">
                  <c:v>264</c:v>
                </c:pt>
                <c:pt idx="165">
                  <c:v>265</c:v>
                </c:pt>
                <c:pt idx="166">
                  <c:v>266</c:v>
                </c:pt>
                <c:pt idx="167">
                  <c:v>267</c:v>
                </c:pt>
                <c:pt idx="168">
                  <c:v>268</c:v>
                </c:pt>
                <c:pt idx="169">
                  <c:v>269</c:v>
                </c:pt>
                <c:pt idx="170">
                  <c:v>270</c:v>
                </c:pt>
                <c:pt idx="171">
                  <c:v>271</c:v>
                </c:pt>
                <c:pt idx="172">
                  <c:v>272</c:v>
                </c:pt>
                <c:pt idx="173">
                  <c:v>273</c:v>
                </c:pt>
                <c:pt idx="174">
                  <c:v>274</c:v>
                </c:pt>
                <c:pt idx="175">
                  <c:v>275</c:v>
                </c:pt>
                <c:pt idx="176">
                  <c:v>276</c:v>
                </c:pt>
                <c:pt idx="177">
                  <c:v>277</c:v>
                </c:pt>
                <c:pt idx="178">
                  <c:v>278</c:v>
                </c:pt>
                <c:pt idx="179">
                  <c:v>279</c:v>
                </c:pt>
                <c:pt idx="180">
                  <c:v>280</c:v>
                </c:pt>
                <c:pt idx="181">
                  <c:v>281</c:v>
                </c:pt>
                <c:pt idx="182">
                  <c:v>282</c:v>
                </c:pt>
                <c:pt idx="183">
                  <c:v>283</c:v>
                </c:pt>
                <c:pt idx="184">
                  <c:v>284</c:v>
                </c:pt>
                <c:pt idx="185">
                  <c:v>285</c:v>
                </c:pt>
                <c:pt idx="186">
                  <c:v>286</c:v>
                </c:pt>
                <c:pt idx="187">
                  <c:v>287</c:v>
                </c:pt>
                <c:pt idx="188">
                  <c:v>288</c:v>
                </c:pt>
                <c:pt idx="189">
                  <c:v>289</c:v>
                </c:pt>
                <c:pt idx="190">
                  <c:v>290</c:v>
                </c:pt>
                <c:pt idx="191">
                  <c:v>291</c:v>
                </c:pt>
                <c:pt idx="192">
                  <c:v>292</c:v>
                </c:pt>
                <c:pt idx="193">
                  <c:v>293</c:v>
                </c:pt>
                <c:pt idx="194">
                  <c:v>294</c:v>
                </c:pt>
                <c:pt idx="195">
                  <c:v>295</c:v>
                </c:pt>
                <c:pt idx="196">
                  <c:v>296</c:v>
                </c:pt>
                <c:pt idx="197">
                  <c:v>297</c:v>
                </c:pt>
                <c:pt idx="198">
                  <c:v>298</c:v>
                </c:pt>
                <c:pt idx="199">
                  <c:v>299</c:v>
                </c:pt>
                <c:pt idx="200">
                  <c:v>300</c:v>
                </c:pt>
                <c:pt idx="201">
                  <c:v>301</c:v>
                </c:pt>
                <c:pt idx="202">
                  <c:v>302</c:v>
                </c:pt>
                <c:pt idx="203">
                  <c:v>303</c:v>
                </c:pt>
                <c:pt idx="204">
                  <c:v>304</c:v>
                </c:pt>
                <c:pt idx="205">
                  <c:v>305</c:v>
                </c:pt>
                <c:pt idx="206">
                  <c:v>306</c:v>
                </c:pt>
                <c:pt idx="207">
                  <c:v>307</c:v>
                </c:pt>
                <c:pt idx="208">
                  <c:v>308</c:v>
                </c:pt>
                <c:pt idx="209">
                  <c:v>309</c:v>
                </c:pt>
                <c:pt idx="210">
                  <c:v>310</c:v>
                </c:pt>
                <c:pt idx="211">
                  <c:v>311</c:v>
                </c:pt>
                <c:pt idx="212">
                  <c:v>312</c:v>
                </c:pt>
                <c:pt idx="213">
                  <c:v>313</c:v>
                </c:pt>
                <c:pt idx="214">
                  <c:v>314</c:v>
                </c:pt>
                <c:pt idx="215">
                  <c:v>315</c:v>
                </c:pt>
                <c:pt idx="216">
                  <c:v>316</c:v>
                </c:pt>
                <c:pt idx="217">
                  <c:v>317</c:v>
                </c:pt>
                <c:pt idx="218">
                  <c:v>318</c:v>
                </c:pt>
                <c:pt idx="219">
                  <c:v>319</c:v>
                </c:pt>
                <c:pt idx="220">
                  <c:v>320</c:v>
                </c:pt>
                <c:pt idx="221">
                  <c:v>321</c:v>
                </c:pt>
                <c:pt idx="222">
                  <c:v>322</c:v>
                </c:pt>
                <c:pt idx="223">
                  <c:v>323</c:v>
                </c:pt>
                <c:pt idx="224">
                  <c:v>324</c:v>
                </c:pt>
                <c:pt idx="225">
                  <c:v>325</c:v>
                </c:pt>
                <c:pt idx="226">
                  <c:v>326</c:v>
                </c:pt>
                <c:pt idx="227">
                  <c:v>327</c:v>
                </c:pt>
                <c:pt idx="228">
                  <c:v>328</c:v>
                </c:pt>
                <c:pt idx="229">
                  <c:v>329</c:v>
                </c:pt>
                <c:pt idx="230">
                  <c:v>330</c:v>
                </c:pt>
                <c:pt idx="231">
                  <c:v>331</c:v>
                </c:pt>
                <c:pt idx="232">
                  <c:v>332</c:v>
                </c:pt>
                <c:pt idx="233">
                  <c:v>333</c:v>
                </c:pt>
                <c:pt idx="234">
                  <c:v>334</c:v>
                </c:pt>
                <c:pt idx="235">
                  <c:v>335</c:v>
                </c:pt>
                <c:pt idx="236">
                  <c:v>336</c:v>
                </c:pt>
                <c:pt idx="237">
                  <c:v>337</c:v>
                </c:pt>
                <c:pt idx="238">
                  <c:v>338</c:v>
                </c:pt>
                <c:pt idx="239">
                  <c:v>339</c:v>
                </c:pt>
                <c:pt idx="240">
                  <c:v>340</c:v>
                </c:pt>
                <c:pt idx="241">
                  <c:v>341</c:v>
                </c:pt>
                <c:pt idx="242">
                  <c:v>342</c:v>
                </c:pt>
                <c:pt idx="243">
                  <c:v>343</c:v>
                </c:pt>
                <c:pt idx="244">
                  <c:v>344</c:v>
                </c:pt>
                <c:pt idx="245">
                  <c:v>345</c:v>
                </c:pt>
                <c:pt idx="246">
                  <c:v>346</c:v>
                </c:pt>
                <c:pt idx="247">
                  <c:v>347</c:v>
                </c:pt>
                <c:pt idx="248">
                  <c:v>348</c:v>
                </c:pt>
                <c:pt idx="249">
                  <c:v>349</c:v>
                </c:pt>
                <c:pt idx="250">
                  <c:v>350</c:v>
                </c:pt>
                <c:pt idx="251">
                  <c:v>351</c:v>
                </c:pt>
                <c:pt idx="252">
                  <c:v>352</c:v>
                </c:pt>
                <c:pt idx="253">
                  <c:v>353</c:v>
                </c:pt>
                <c:pt idx="254">
                  <c:v>354</c:v>
                </c:pt>
                <c:pt idx="255">
                  <c:v>355</c:v>
                </c:pt>
                <c:pt idx="256">
                  <c:v>356</c:v>
                </c:pt>
                <c:pt idx="257">
                  <c:v>357</c:v>
                </c:pt>
                <c:pt idx="258">
                  <c:v>358</c:v>
                </c:pt>
                <c:pt idx="259">
                  <c:v>359</c:v>
                </c:pt>
                <c:pt idx="260">
                  <c:v>360</c:v>
                </c:pt>
                <c:pt idx="261">
                  <c:v>361</c:v>
                </c:pt>
                <c:pt idx="262">
                  <c:v>362</c:v>
                </c:pt>
                <c:pt idx="263">
                  <c:v>363</c:v>
                </c:pt>
                <c:pt idx="264">
                  <c:v>364</c:v>
                </c:pt>
                <c:pt idx="265">
                  <c:v>365</c:v>
                </c:pt>
                <c:pt idx="266">
                  <c:v>366</c:v>
                </c:pt>
                <c:pt idx="267">
                  <c:v>367</c:v>
                </c:pt>
                <c:pt idx="268">
                  <c:v>368</c:v>
                </c:pt>
                <c:pt idx="269">
                  <c:v>369</c:v>
                </c:pt>
                <c:pt idx="270">
                  <c:v>370</c:v>
                </c:pt>
                <c:pt idx="271">
                  <c:v>371</c:v>
                </c:pt>
                <c:pt idx="272">
                  <c:v>372</c:v>
                </c:pt>
                <c:pt idx="273">
                  <c:v>373</c:v>
                </c:pt>
                <c:pt idx="274">
                  <c:v>374</c:v>
                </c:pt>
                <c:pt idx="275">
                  <c:v>375</c:v>
                </c:pt>
                <c:pt idx="276">
                  <c:v>376</c:v>
                </c:pt>
                <c:pt idx="277">
                  <c:v>377</c:v>
                </c:pt>
                <c:pt idx="278">
                  <c:v>378</c:v>
                </c:pt>
                <c:pt idx="279">
                  <c:v>379</c:v>
                </c:pt>
                <c:pt idx="280">
                  <c:v>380</c:v>
                </c:pt>
                <c:pt idx="281">
                  <c:v>381</c:v>
                </c:pt>
                <c:pt idx="282">
                  <c:v>382</c:v>
                </c:pt>
                <c:pt idx="283">
                  <c:v>383</c:v>
                </c:pt>
                <c:pt idx="284">
                  <c:v>384</c:v>
                </c:pt>
                <c:pt idx="285">
                  <c:v>385</c:v>
                </c:pt>
                <c:pt idx="286">
                  <c:v>386</c:v>
                </c:pt>
                <c:pt idx="287">
                  <c:v>387</c:v>
                </c:pt>
                <c:pt idx="288">
                  <c:v>388</c:v>
                </c:pt>
                <c:pt idx="289">
                  <c:v>389</c:v>
                </c:pt>
                <c:pt idx="290">
                  <c:v>390</c:v>
                </c:pt>
                <c:pt idx="291">
                  <c:v>391</c:v>
                </c:pt>
                <c:pt idx="292">
                  <c:v>392</c:v>
                </c:pt>
                <c:pt idx="293">
                  <c:v>393</c:v>
                </c:pt>
                <c:pt idx="294">
                  <c:v>394</c:v>
                </c:pt>
                <c:pt idx="295">
                  <c:v>395</c:v>
                </c:pt>
                <c:pt idx="296">
                  <c:v>396</c:v>
                </c:pt>
                <c:pt idx="297">
                  <c:v>397</c:v>
                </c:pt>
                <c:pt idx="298">
                  <c:v>398</c:v>
                </c:pt>
                <c:pt idx="299">
                  <c:v>399</c:v>
                </c:pt>
                <c:pt idx="300">
                  <c:v>400</c:v>
                </c:pt>
                <c:pt idx="301">
                  <c:v>401</c:v>
                </c:pt>
                <c:pt idx="302">
                  <c:v>402</c:v>
                </c:pt>
                <c:pt idx="303">
                  <c:v>403</c:v>
                </c:pt>
                <c:pt idx="304">
                  <c:v>404</c:v>
                </c:pt>
                <c:pt idx="305">
                  <c:v>405</c:v>
                </c:pt>
                <c:pt idx="306">
                  <c:v>406</c:v>
                </c:pt>
                <c:pt idx="307">
                  <c:v>407</c:v>
                </c:pt>
                <c:pt idx="308">
                  <c:v>408</c:v>
                </c:pt>
                <c:pt idx="309">
                  <c:v>409</c:v>
                </c:pt>
                <c:pt idx="310">
                  <c:v>410</c:v>
                </c:pt>
                <c:pt idx="311">
                  <c:v>411</c:v>
                </c:pt>
                <c:pt idx="312">
                  <c:v>412</c:v>
                </c:pt>
                <c:pt idx="313">
                  <c:v>413</c:v>
                </c:pt>
                <c:pt idx="314">
                  <c:v>414</c:v>
                </c:pt>
                <c:pt idx="315">
                  <c:v>415</c:v>
                </c:pt>
                <c:pt idx="316">
                  <c:v>416</c:v>
                </c:pt>
                <c:pt idx="317">
                  <c:v>417</c:v>
                </c:pt>
                <c:pt idx="318">
                  <c:v>418</c:v>
                </c:pt>
                <c:pt idx="319">
                  <c:v>419</c:v>
                </c:pt>
                <c:pt idx="320">
                  <c:v>420</c:v>
                </c:pt>
                <c:pt idx="321">
                  <c:v>421</c:v>
                </c:pt>
                <c:pt idx="322">
                  <c:v>422</c:v>
                </c:pt>
                <c:pt idx="323">
                  <c:v>423</c:v>
                </c:pt>
                <c:pt idx="324">
                  <c:v>424</c:v>
                </c:pt>
                <c:pt idx="325">
                  <c:v>425</c:v>
                </c:pt>
                <c:pt idx="326">
                  <c:v>426</c:v>
                </c:pt>
                <c:pt idx="327">
                  <c:v>427</c:v>
                </c:pt>
                <c:pt idx="328">
                  <c:v>428</c:v>
                </c:pt>
                <c:pt idx="329">
                  <c:v>429</c:v>
                </c:pt>
                <c:pt idx="330">
                  <c:v>430</c:v>
                </c:pt>
                <c:pt idx="331">
                  <c:v>431</c:v>
                </c:pt>
                <c:pt idx="332">
                  <c:v>432</c:v>
                </c:pt>
                <c:pt idx="333">
                  <c:v>433</c:v>
                </c:pt>
                <c:pt idx="334">
                  <c:v>434</c:v>
                </c:pt>
                <c:pt idx="335">
                  <c:v>435</c:v>
                </c:pt>
                <c:pt idx="336">
                  <c:v>436</c:v>
                </c:pt>
                <c:pt idx="337">
                  <c:v>437</c:v>
                </c:pt>
                <c:pt idx="338">
                  <c:v>438</c:v>
                </c:pt>
                <c:pt idx="339">
                  <c:v>439</c:v>
                </c:pt>
                <c:pt idx="340">
                  <c:v>440</c:v>
                </c:pt>
                <c:pt idx="341">
                  <c:v>441</c:v>
                </c:pt>
                <c:pt idx="342">
                  <c:v>442</c:v>
                </c:pt>
                <c:pt idx="343">
                  <c:v>443</c:v>
                </c:pt>
                <c:pt idx="344">
                  <c:v>444</c:v>
                </c:pt>
                <c:pt idx="345">
                  <c:v>445</c:v>
                </c:pt>
                <c:pt idx="346">
                  <c:v>446</c:v>
                </c:pt>
                <c:pt idx="347">
                  <c:v>447</c:v>
                </c:pt>
                <c:pt idx="348">
                  <c:v>448</c:v>
                </c:pt>
                <c:pt idx="349">
                  <c:v>449</c:v>
                </c:pt>
                <c:pt idx="350">
                  <c:v>450</c:v>
                </c:pt>
                <c:pt idx="351">
                  <c:v>451</c:v>
                </c:pt>
                <c:pt idx="352">
                  <c:v>452</c:v>
                </c:pt>
                <c:pt idx="353">
                  <c:v>453</c:v>
                </c:pt>
                <c:pt idx="354">
                  <c:v>454</c:v>
                </c:pt>
                <c:pt idx="355">
                  <c:v>455</c:v>
                </c:pt>
                <c:pt idx="356">
                  <c:v>456</c:v>
                </c:pt>
                <c:pt idx="357">
                  <c:v>457</c:v>
                </c:pt>
                <c:pt idx="358">
                  <c:v>458</c:v>
                </c:pt>
                <c:pt idx="359">
                  <c:v>459</c:v>
                </c:pt>
                <c:pt idx="360">
                  <c:v>460</c:v>
                </c:pt>
                <c:pt idx="361">
                  <c:v>461</c:v>
                </c:pt>
                <c:pt idx="362">
                  <c:v>462</c:v>
                </c:pt>
                <c:pt idx="363">
                  <c:v>463</c:v>
                </c:pt>
                <c:pt idx="364">
                  <c:v>464</c:v>
                </c:pt>
                <c:pt idx="365">
                  <c:v>465</c:v>
                </c:pt>
                <c:pt idx="366">
                  <c:v>466</c:v>
                </c:pt>
                <c:pt idx="367">
                  <c:v>467</c:v>
                </c:pt>
                <c:pt idx="368">
                  <c:v>468</c:v>
                </c:pt>
                <c:pt idx="369">
                  <c:v>469</c:v>
                </c:pt>
                <c:pt idx="370">
                  <c:v>470</c:v>
                </c:pt>
                <c:pt idx="371">
                  <c:v>471</c:v>
                </c:pt>
                <c:pt idx="372">
                  <c:v>472</c:v>
                </c:pt>
                <c:pt idx="373">
                  <c:v>473</c:v>
                </c:pt>
                <c:pt idx="374">
                  <c:v>474</c:v>
                </c:pt>
                <c:pt idx="375">
                  <c:v>475</c:v>
                </c:pt>
                <c:pt idx="376">
                  <c:v>476</c:v>
                </c:pt>
                <c:pt idx="377">
                  <c:v>477</c:v>
                </c:pt>
                <c:pt idx="378">
                  <c:v>478</c:v>
                </c:pt>
                <c:pt idx="379">
                  <c:v>479</c:v>
                </c:pt>
                <c:pt idx="380">
                  <c:v>480</c:v>
                </c:pt>
                <c:pt idx="381">
                  <c:v>481</c:v>
                </c:pt>
                <c:pt idx="382">
                  <c:v>482</c:v>
                </c:pt>
                <c:pt idx="383">
                  <c:v>483</c:v>
                </c:pt>
                <c:pt idx="384">
                  <c:v>484</c:v>
                </c:pt>
                <c:pt idx="385">
                  <c:v>485</c:v>
                </c:pt>
                <c:pt idx="386">
                  <c:v>486</c:v>
                </c:pt>
                <c:pt idx="387">
                  <c:v>487</c:v>
                </c:pt>
                <c:pt idx="388">
                  <c:v>488</c:v>
                </c:pt>
                <c:pt idx="389">
                  <c:v>489</c:v>
                </c:pt>
                <c:pt idx="390">
                  <c:v>490</c:v>
                </c:pt>
                <c:pt idx="391">
                  <c:v>491</c:v>
                </c:pt>
                <c:pt idx="392">
                  <c:v>492</c:v>
                </c:pt>
                <c:pt idx="393">
                  <c:v>493</c:v>
                </c:pt>
                <c:pt idx="394">
                  <c:v>494</c:v>
                </c:pt>
                <c:pt idx="395">
                  <c:v>495</c:v>
                </c:pt>
                <c:pt idx="396">
                  <c:v>496</c:v>
                </c:pt>
                <c:pt idx="397">
                  <c:v>497</c:v>
                </c:pt>
                <c:pt idx="398">
                  <c:v>498</c:v>
                </c:pt>
                <c:pt idx="399">
                  <c:v>499</c:v>
                </c:pt>
                <c:pt idx="400">
                  <c:v>500</c:v>
                </c:pt>
                <c:pt idx="401">
                  <c:v>501</c:v>
                </c:pt>
                <c:pt idx="402">
                  <c:v>502</c:v>
                </c:pt>
                <c:pt idx="403">
                  <c:v>503</c:v>
                </c:pt>
                <c:pt idx="404">
                  <c:v>504</c:v>
                </c:pt>
                <c:pt idx="405">
                  <c:v>505</c:v>
                </c:pt>
                <c:pt idx="406">
                  <c:v>506</c:v>
                </c:pt>
                <c:pt idx="407">
                  <c:v>507</c:v>
                </c:pt>
                <c:pt idx="408">
                  <c:v>508</c:v>
                </c:pt>
                <c:pt idx="409">
                  <c:v>509</c:v>
                </c:pt>
                <c:pt idx="410">
                  <c:v>510</c:v>
                </c:pt>
                <c:pt idx="411">
                  <c:v>511</c:v>
                </c:pt>
                <c:pt idx="412">
                  <c:v>512</c:v>
                </c:pt>
                <c:pt idx="413">
                  <c:v>513</c:v>
                </c:pt>
                <c:pt idx="414">
                  <c:v>514</c:v>
                </c:pt>
                <c:pt idx="415">
                  <c:v>515</c:v>
                </c:pt>
                <c:pt idx="416">
                  <c:v>516</c:v>
                </c:pt>
                <c:pt idx="417">
                  <c:v>517</c:v>
                </c:pt>
                <c:pt idx="418">
                  <c:v>518</c:v>
                </c:pt>
                <c:pt idx="419">
                  <c:v>519</c:v>
                </c:pt>
                <c:pt idx="420">
                  <c:v>520</c:v>
                </c:pt>
                <c:pt idx="421">
                  <c:v>521</c:v>
                </c:pt>
                <c:pt idx="422">
                  <c:v>522</c:v>
                </c:pt>
                <c:pt idx="423">
                  <c:v>523</c:v>
                </c:pt>
                <c:pt idx="424">
                  <c:v>524</c:v>
                </c:pt>
                <c:pt idx="425">
                  <c:v>525</c:v>
                </c:pt>
                <c:pt idx="426">
                  <c:v>526</c:v>
                </c:pt>
                <c:pt idx="427">
                  <c:v>527</c:v>
                </c:pt>
                <c:pt idx="428">
                  <c:v>528</c:v>
                </c:pt>
                <c:pt idx="429">
                  <c:v>529</c:v>
                </c:pt>
                <c:pt idx="430">
                  <c:v>530</c:v>
                </c:pt>
                <c:pt idx="431">
                  <c:v>531</c:v>
                </c:pt>
                <c:pt idx="432">
                  <c:v>532</c:v>
                </c:pt>
                <c:pt idx="433">
                  <c:v>533</c:v>
                </c:pt>
                <c:pt idx="434">
                  <c:v>534</c:v>
                </c:pt>
                <c:pt idx="435">
                  <c:v>535</c:v>
                </c:pt>
                <c:pt idx="436">
                  <c:v>536</c:v>
                </c:pt>
                <c:pt idx="437">
                  <c:v>537</c:v>
                </c:pt>
                <c:pt idx="438">
                  <c:v>538</c:v>
                </c:pt>
                <c:pt idx="439">
                  <c:v>539</c:v>
                </c:pt>
                <c:pt idx="440">
                  <c:v>540</c:v>
                </c:pt>
                <c:pt idx="441">
                  <c:v>541</c:v>
                </c:pt>
                <c:pt idx="442">
                  <c:v>542</c:v>
                </c:pt>
                <c:pt idx="443">
                  <c:v>543</c:v>
                </c:pt>
                <c:pt idx="444">
                  <c:v>544</c:v>
                </c:pt>
                <c:pt idx="445">
                  <c:v>545</c:v>
                </c:pt>
                <c:pt idx="446">
                  <c:v>546</c:v>
                </c:pt>
                <c:pt idx="447">
                  <c:v>547</c:v>
                </c:pt>
                <c:pt idx="448">
                  <c:v>548</c:v>
                </c:pt>
                <c:pt idx="449">
                  <c:v>549</c:v>
                </c:pt>
                <c:pt idx="450">
                  <c:v>550</c:v>
                </c:pt>
                <c:pt idx="451">
                  <c:v>551</c:v>
                </c:pt>
                <c:pt idx="452">
                  <c:v>552</c:v>
                </c:pt>
                <c:pt idx="453">
                  <c:v>553</c:v>
                </c:pt>
                <c:pt idx="454">
                  <c:v>554</c:v>
                </c:pt>
                <c:pt idx="455">
                  <c:v>555</c:v>
                </c:pt>
                <c:pt idx="456">
                  <c:v>556</c:v>
                </c:pt>
                <c:pt idx="457">
                  <c:v>557</c:v>
                </c:pt>
                <c:pt idx="458">
                  <c:v>558</c:v>
                </c:pt>
                <c:pt idx="459">
                  <c:v>559</c:v>
                </c:pt>
                <c:pt idx="460">
                  <c:v>560</c:v>
                </c:pt>
                <c:pt idx="461">
                  <c:v>561</c:v>
                </c:pt>
                <c:pt idx="462">
                  <c:v>562</c:v>
                </c:pt>
                <c:pt idx="463">
                  <c:v>563</c:v>
                </c:pt>
                <c:pt idx="464">
                  <c:v>564</c:v>
                </c:pt>
                <c:pt idx="465">
                  <c:v>565</c:v>
                </c:pt>
                <c:pt idx="466">
                  <c:v>566</c:v>
                </c:pt>
                <c:pt idx="467">
                  <c:v>567</c:v>
                </c:pt>
                <c:pt idx="468">
                  <c:v>568</c:v>
                </c:pt>
                <c:pt idx="469">
                  <c:v>569</c:v>
                </c:pt>
                <c:pt idx="470">
                  <c:v>570</c:v>
                </c:pt>
                <c:pt idx="471">
                  <c:v>571</c:v>
                </c:pt>
                <c:pt idx="472">
                  <c:v>572</c:v>
                </c:pt>
                <c:pt idx="473">
                  <c:v>573</c:v>
                </c:pt>
                <c:pt idx="474">
                  <c:v>574</c:v>
                </c:pt>
                <c:pt idx="475">
                  <c:v>575</c:v>
                </c:pt>
                <c:pt idx="476">
                  <c:v>576</c:v>
                </c:pt>
                <c:pt idx="477">
                  <c:v>577</c:v>
                </c:pt>
                <c:pt idx="478">
                  <c:v>578</c:v>
                </c:pt>
                <c:pt idx="479">
                  <c:v>579</c:v>
                </c:pt>
                <c:pt idx="480">
                  <c:v>580</c:v>
                </c:pt>
                <c:pt idx="481">
                  <c:v>581</c:v>
                </c:pt>
                <c:pt idx="482">
                  <c:v>582</c:v>
                </c:pt>
                <c:pt idx="483">
                  <c:v>583</c:v>
                </c:pt>
                <c:pt idx="484">
                  <c:v>584</c:v>
                </c:pt>
                <c:pt idx="485">
                  <c:v>585</c:v>
                </c:pt>
                <c:pt idx="486">
                  <c:v>586</c:v>
                </c:pt>
                <c:pt idx="487">
                  <c:v>587</c:v>
                </c:pt>
                <c:pt idx="488">
                  <c:v>588</c:v>
                </c:pt>
                <c:pt idx="489">
                  <c:v>589</c:v>
                </c:pt>
                <c:pt idx="490">
                  <c:v>590</c:v>
                </c:pt>
                <c:pt idx="491">
                  <c:v>591</c:v>
                </c:pt>
                <c:pt idx="492">
                  <c:v>592</c:v>
                </c:pt>
                <c:pt idx="493">
                  <c:v>593</c:v>
                </c:pt>
                <c:pt idx="494">
                  <c:v>594</c:v>
                </c:pt>
                <c:pt idx="495">
                  <c:v>595</c:v>
                </c:pt>
                <c:pt idx="496">
                  <c:v>596</c:v>
                </c:pt>
                <c:pt idx="497">
                  <c:v>597</c:v>
                </c:pt>
                <c:pt idx="498">
                  <c:v>598</c:v>
                </c:pt>
                <c:pt idx="499">
                  <c:v>599</c:v>
                </c:pt>
                <c:pt idx="500">
                  <c:v>600</c:v>
                </c:pt>
                <c:pt idx="501">
                  <c:v>601</c:v>
                </c:pt>
                <c:pt idx="502">
                  <c:v>602</c:v>
                </c:pt>
                <c:pt idx="503">
                  <c:v>603</c:v>
                </c:pt>
                <c:pt idx="504">
                  <c:v>604</c:v>
                </c:pt>
                <c:pt idx="505">
                  <c:v>605</c:v>
                </c:pt>
                <c:pt idx="506">
                  <c:v>606</c:v>
                </c:pt>
                <c:pt idx="507">
                  <c:v>607</c:v>
                </c:pt>
                <c:pt idx="508">
                  <c:v>608</c:v>
                </c:pt>
                <c:pt idx="509">
                  <c:v>609</c:v>
                </c:pt>
                <c:pt idx="510">
                  <c:v>610</c:v>
                </c:pt>
                <c:pt idx="511">
                  <c:v>611</c:v>
                </c:pt>
                <c:pt idx="512">
                  <c:v>612</c:v>
                </c:pt>
                <c:pt idx="513">
                  <c:v>613</c:v>
                </c:pt>
                <c:pt idx="514">
                  <c:v>614</c:v>
                </c:pt>
                <c:pt idx="515">
                  <c:v>615</c:v>
                </c:pt>
                <c:pt idx="516">
                  <c:v>616</c:v>
                </c:pt>
                <c:pt idx="517">
                  <c:v>617</c:v>
                </c:pt>
                <c:pt idx="518">
                  <c:v>618</c:v>
                </c:pt>
                <c:pt idx="519">
                  <c:v>619</c:v>
                </c:pt>
                <c:pt idx="520">
                  <c:v>620</c:v>
                </c:pt>
                <c:pt idx="521">
                  <c:v>621</c:v>
                </c:pt>
                <c:pt idx="522">
                  <c:v>622</c:v>
                </c:pt>
                <c:pt idx="523">
                  <c:v>623</c:v>
                </c:pt>
                <c:pt idx="524">
                  <c:v>624</c:v>
                </c:pt>
                <c:pt idx="525">
                  <c:v>625</c:v>
                </c:pt>
                <c:pt idx="526">
                  <c:v>626</c:v>
                </c:pt>
                <c:pt idx="527">
                  <c:v>627</c:v>
                </c:pt>
                <c:pt idx="528">
                  <c:v>628</c:v>
                </c:pt>
                <c:pt idx="529">
                  <c:v>629</c:v>
                </c:pt>
                <c:pt idx="530">
                  <c:v>630</c:v>
                </c:pt>
                <c:pt idx="531">
                  <c:v>631</c:v>
                </c:pt>
                <c:pt idx="532">
                  <c:v>632</c:v>
                </c:pt>
                <c:pt idx="533">
                  <c:v>633</c:v>
                </c:pt>
                <c:pt idx="534">
                  <c:v>634</c:v>
                </c:pt>
                <c:pt idx="535">
                  <c:v>635</c:v>
                </c:pt>
                <c:pt idx="536">
                  <c:v>636</c:v>
                </c:pt>
                <c:pt idx="537">
                  <c:v>637</c:v>
                </c:pt>
                <c:pt idx="538">
                  <c:v>638</c:v>
                </c:pt>
                <c:pt idx="539">
                  <c:v>639</c:v>
                </c:pt>
                <c:pt idx="540">
                  <c:v>640</c:v>
                </c:pt>
                <c:pt idx="541">
                  <c:v>641</c:v>
                </c:pt>
                <c:pt idx="542">
                  <c:v>642</c:v>
                </c:pt>
                <c:pt idx="543">
                  <c:v>643</c:v>
                </c:pt>
                <c:pt idx="544">
                  <c:v>644</c:v>
                </c:pt>
                <c:pt idx="545">
                  <c:v>645</c:v>
                </c:pt>
                <c:pt idx="546">
                  <c:v>646</c:v>
                </c:pt>
                <c:pt idx="547">
                  <c:v>647</c:v>
                </c:pt>
                <c:pt idx="548">
                  <c:v>648</c:v>
                </c:pt>
                <c:pt idx="549">
                  <c:v>649</c:v>
                </c:pt>
                <c:pt idx="550">
                  <c:v>650</c:v>
                </c:pt>
                <c:pt idx="551">
                  <c:v>651</c:v>
                </c:pt>
                <c:pt idx="552">
                  <c:v>652</c:v>
                </c:pt>
                <c:pt idx="553">
                  <c:v>653</c:v>
                </c:pt>
                <c:pt idx="554">
                  <c:v>654</c:v>
                </c:pt>
                <c:pt idx="555">
                  <c:v>655</c:v>
                </c:pt>
                <c:pt idx="556">
                  <c:v>656</c:v>
                </c:pt>
                <c:pt idx="557">
                  <c:v>657</c:v>
                </c:pt>
                <c:pt idx="558">
                  <c:v>658</c:v>
                </c:pt>
                <c:pt idx="559">
                  <c:v>659</c:v>
                </c:pt>
                <c:pt idx="560">
                  <c:v>660</c:v>
                </c:pt>
                <c:pt idx="561">
                  <c:v>661</c:v>
                </c:pt>
                <c:pt idx="562">
                  <c:v>662</c:v>
                </c:pt>
                <c:pt idx="563">
                  <c:v>663</c:v>
                </c:pt>
                <c:pt idx="564">
                  <c:v>664</c:v>
                </c:pt>
                <c:pt idx="565">
                  <c:v>665</c:v>
                </c:pt>
                <c:pt idx="566">
                  <c:v>666</c:v>
                </c:pt>
                <c:pt idx="567">
                  <c:v>667</c:v>
                </c:pt>
                <c:pt idx="568">
                  <c:v>668</c:v>
                </c:pt>
                <c:pt idx="569">
                  <c:v>669</c:v>
                </c:pt>
                <c:pt idx="570">
                  <c:v>670</c:v>
                </c:pt>
                <c:pt idx="571">
                  <c:v>671</c:v>
                </c:pt>
                <c:pt idx="572">
                  <c:v>672</c:v>
                </c:pt>
                <c:pt idx="573">
                  <c:v>673</c:v>
                </c:pt>
                <c:pt idx="574">
                  <c:v>674</c:v>
                </c:pt>
                <c:pt idx="575">
                  <c:v>675</c:v>
                </c:pt>
                <c:pt idx="576">
                  <c:v>676</c:v>
                </c:pt>
                <c:pt idx="577">
                  <c:v>677</c:v>
                </c:pt>
                <c:pt idx="578">
                  <c:v>678</c:v>
                </c:pt>
                <c:pt idx="579">
                  <c:v>679</c:v>
                </c:pt>
                <c:pt idx="580">
                  <c:v>680</c:v>
                </c:pt>
                <c:pt idx="581">
                  <c:v>681</c:v>
                </c:pt>
                <c:pt idx="582">
                  <c:v>682</c:v>
                </c:pt>
                <c:pt idx="583">
                  <c:v>683</c:v>
                </c:pt>
                <c:pt idx="584">
                  <c:v>684</c:v>
                </c:pt>
                <c:pt idx="585">
                  <c:v>685</c:v>
                </c:pt>
                <c:pt idx="586">
                  <c:v>686</c:v>
                </c:pt>
                <c:pt idx="587">
                  <c:v>687</c:v>
                </c:pt>
                <c:pt idx="588">
                  <c:v>688</c:v>
                </c:pt>
                <c:pt idx="589">
                  <c:v>689</c:v>
                </c:pt>
                <c:pt idx="590">
                  <c:v>690</c:v>
                </c:pt>
                <c:pt idx="591">
                  <c:v>691</c:v>
                </c:pt>
                <c:pt idx="592">
                  <c:v>692</c:v>
                </c:pt>
                <c:pt idx="593">
                  <c:v>693</c:v>
                </c:pt>
                <c:pt idx="594">
                  <c:v>694</c:v>
                </c:pt>
                <c:pt idx="595">
                  <c:v>695</c:v>
                </c:pt>
                <c:pt idx="596">
                  <c:v>696</c:v>
                </c:pt>
                <c:pt idx="597">
                  <c:v>697</c:v>
                </c:pt>
                <c:pt idx="598">
                  <c:v>698</c:v>
                </c:pt>
                <c:pt idx="599">
                  <c:v>699</c:v>
                </c:pt>
                <c:pt idx="600">
                  <c:v>700</c:v>
                </c:pt>
                <c:pt idx="601">
                  <c:v>701</c:v>
                </c:pt>
                <c:pt idx="602">
                  <c:v>702</c:v>
                </c:pt>
                <c:pt idx="603">
                  <c:v>703</c:v>
                </c:pt>
                <c:pt idx="604">
                  <c:v>704</c:v>
                </c:pt>
                <c:pt idx="605">
                  <c:v>705</c:v>
                </c:pt>
                <c:pt idx="606">
                  <c:v>706</c:v>
                </c:pt>
                <c:pt idx="607">
                  <c:v>707</c:v>
                </c:pt>
                <c:pt idx="608">
                  <c:v>708</c:v>
                </c:pt>
                <c:pt idx="609">
                  <c:v>709</c:v>
                </c:pt>
                <c:pt idx="610">
                  <c:v>710</c:v>
                </c:pt>
                <c:pt idx="611">
                  <c:v>711</c:v>
                </c:pt>
                <c:pt idx="612">
                  <c:v>712</c:v>
                </c:pt>
                <c:pt idx="613">
                  <c:v>713</c:v>
                </c:pt>
                <c:pt idx="614">
                  <c:v>714</c:v>
                </c:pt>
                <c:pt idx="615">
                  <c:v>715</c:v>
                </c:pt>
                <c:pt idx="616">
                  <c:v>716</c:v>
                </c:pt>
                <c:pt idx="617">
                  <c:v>717</c:v>
                </c:pt>
                <c:pt idx="618">
                  <c:v>718</c:v>
                </c:pt>
                <c:pt idx="619">
                  <c:v>719</c:v>
                </c:pt>
                <c:pt idx="620">
                  <c:v>720</c:v>
                </c:pt>
                <c:pt idx="621">
                  <c:v>721</c:v>
                </c:pt>
                <c:pt idx="622">
                  <c:v>722</c:v>
                </c:pt>
                <c:pt idx="623">
                  <c:v>723</c:v>
                </c:pt>
                <c:pt idx="624">
                  <c:v>724</c:v>
                </c:pt>
                <c:pt idx="625">
                  <c:v>725</c:v>
                </c:pt>
                <c:pt idx="626">
                  <c:v>726</c:v>
                </c:pt>
                <c:pt idx="627">
                  <c:v>727</c:v>
                </c:pt>
                <c:pt idx="628">
                  <c:v>728</c:v>
                </c:pt>
                <c:pt idx="629">
                  <c:v>729</c:v>
                </c:pt>
                <c:pt idx="630">
                  <c:v>730</c:v>
                </c:pt>
                <c:pt idx="631">
                  <c:v>731</c:v>
                </c:pt>
                <c:pt idx="632">
                  <c:v>732</c:v>
                </c:pt>
                <c:pt idx="633">
                  <c:v>733</c:v>
                </c:pt>
                <c:pt idx="634">
                  <c:v>734</c:v>
                </c:pt>
                <c:pt idx="635">
                  <c:v>735</c:v>
                </c:pt>
                <c:pt idx="636">
                  <c:v>736</c:v>
                </c:pt>
                <c:pt idx="637">
                  <c:v>737</c:v>
                </c:pt>
                <c:pt idx="638">
                  <c:v>738</c:v>
                </c:pt>
                <c:pt idx="639">
                  <c:v>739</c:v>
                </c:pt>
                <c:pt idx="640">
                  <c:v>740</c:v>
                </c:pt>
                <c:pt idx="641">
                  <c:v>741</c:v>
                </c:pt>
                <c:pt idx="642">
                  <c:v>742</c:v>
                </c:pt>
                <c:pt idx="643">
                  <c:v>743</c:v>
                </c:pt>
                <c:pt idx="644">
                  <c:v>744</c:v>
                </c:pt>
                <c:pt idx="645">
                  <c:v>745</c:v>
                </c:pt>
                <c:pt idx="646">
                  <c:v>746</c:v>
                </c:pt>
                <c:pt idx="647">
                  <c:v>747</c:v>
                </c:pt>
                <c:pt idx="648">
                  <c:v>748</c:v>
                </c:pt>
                <c:pt idx="649">
                  <c:v>749</c:v>
                </c:pt>
                <c:pt idx="650">
                  <c:v>750</c:v>
                </c:pt>
                <c:pt idx="651">
                  <c:v>751</c:v>
                </c:pt>
                <c:pt idx="652">
                  <c:v>752</c:v>
                </c:pt>
                <c:pt idx="653">
                  <c:v>753</c:v>
                </c:pt>
                <c:pt idx="654">
                  <c:v>754</c:v>
                </c:pt>
                <c:pt idx="655">
                  <c:v>755</c:v>
                </c:pt>
                <c:pt idx="656">
                  <c:v>756</c:v>
                </c:pt>
                <c:pt idx="657">
                  <c:v>757</c:v>
                </c:pt>
                <c:pt idx="658">
                  <c:v>758</c:v>
                </c:pt>
                <c:pt idx="659">
                  <c:v>759</c:v>
                </c:pt>
                <c:pt idx="660">
                  <c:v>760</c:v>
                </c:pt>
                <c:pt idx="661">
                  <c:v>761</c:v>
                </c:pt>
                <c:pt idx="662">
                  <c:v>762</c:v>
                </c:pt>
                <c:pt idx="663">
                  <c:v>763</c:v>
                </c:pt>
                <c:pt idx="664">
                  <c:v>764</c:v>
                </c:pt>
                <c:pt idx="665">
                  <c:v>765</c:v>
                </c:pt>
                <c:pt idx="666">
                  <c:v>766</c:v>
                </c:pt>
                <c:pt idx="667">
                  <c:v>767</c:v>
                </c:pt>
                <c:pt idx="668">
                  <c:v>768</c:v>
                </c:pt>
                <c:pt idx="669">
                  <c:v>769</c:v>
                </c:pt>
                <c:pt idx="670">
                  <c:v>770</c:v>
                </c:pt>
                <c:pt idx="671">
                  <c:v>771</c:v>
                </c:pt>
                <c:pt idx="672">
                  <c:v>772</c:v>
                </c:pt>
                <c:pt idx="673">
                  <c:v>773</c:v>
                </c:pt>
                <c:pt idx="674">
                  <c:v>774</c:v>
                </c:pt>
                <c:pt idx="675">
                  <c:v>775</c:v>
                </c:pt>
                <c:pt idx="676">
                  <c:v>776</c:v>
                </c:pt>
                <c:pt idx="677">
                  <c:v>777</c:v>
                </c:pt>
                <c:pt idx="678">
                  <c:v>778</c:v>
                </c:pt>
                <c:pt idx="679">
                  <c:v>779</c:v>
                </c:pt>
                <c:pt idx="680">
                  <c:v>780</c:v>
                </c:pt>
                <c:pt idx="681">
                  <c:v>781</c:v>
                </c:pt>
                <c:pt idx="682">
                  <c:v>782</c:v>
                </c:pt>
                <c:pt idx="683">
                  <c:v>783</c:v>
                </c:pt>
                <c:pt idx="684">
                  <c:v>784</c:v>
                </c:pt>
                <c:pt idx="685">
                  <c:v>785</c:v>
                </c:pt>
                <c:pt idx="686">
                  <c:v>786</c:v>
                </c:pt>
                <c:pt idx="687">
                  <c:v>787</c:v>
                </c:pt>
                <c:pt idx="688">
                  <c:v>788</c:v>
                </c:pt>
                <c:pt idx="689">
                  <c:v>789</c:v>
                </c:pt>
                <c:pt idx="690">
                  <c:v>790</c:v>
                </c:pt>
                <c:pt idx="691">
                  <c:v>791</c:v>
                </c:pt>
                <c:pt idx="692">
                  <c:v>792</c:v>
                </c:pt>
                <c:pt idx="693">
                  <c:v>793</c:v>
                </c:pt>
                <c:pt idx="694">
                  <c:v>794</c:v>
                </c:pt>
                <c:pt idx="695">
                  <c:v>795</c:v>
                </c:pt>
                <c:pt idx="696">
                  <c:v>796</c:v>
                </c:pt>
                <c:pt idx="697">
                  <c:v>797</c:v>
                </c:pt>
                <c:pt idx="698">
                  <c:v>798</c:v>
                </c:pt>
                <c:pt idx="699">
                  <c:v>799</c:v>
                </c:pt>
                <c:pt idx="700">
                  <c:v>800</c:v>
                </c:pt>
                <c:pt idx="701">
                  <c:v>801</c:v>
                </c:pt>
                <c:pt idx="702">
                  <c:v>802</c:v>
                </c:pt>
                <c:pt idx="703">
                  <c:v>803</c:v>
                </c:pt>
                <c:pt idx="704">
                  <c:v>804</c:v>
                </c:pt>
                <c:pt idx="705">
                  <c:v>805</c:v>
                </c:pt>
                <c:pt idx="706">
                  <c:v>806</c:v>
                </c:pt>
                <c:pt idx="707">
                  <c:v>807</c:v>
                </c:pt>
                <c:pt idx="708">
                  <c:v>808</c:v>
                </c:pt>
                <c:pt idx="709">
                  <c:v>809</c:v>
                </c:pt>
                <c:pt idx="710">
                  <c:v>810</c:v>
                </c:pt>
                <c:pt idx="711">
                  <c:v>811</c:v>
                </c:pt>
                <c:pt idx="712">
                  <c:v>812</c:v>
                </c:pt>
                <c:pt idx="713">
                  <c:v>813</c:v>
                </c:pt>
                <c:pt idx="714">
                  <c:v>814</c:v>
                </c:pt>
                <c:pt idx="715">
                  <c:v>815</c:v>
                </c:pt>
                <c:pt idx="716">
                  <c:v>816</c:v>
                </c:pt>
                <c:pt idx="717">
                  <c:v>817</c:v>
                </c:pt>
                <c:pt idx="718">
                  <c:v>818</c:v>
                </c:pt>
                <c:pt idx="719">
                  <c:v>819</c:v>
                </c:pt>
                <c:pt idx="720">
                  <c:v>820</c:v>
                </c:pt>
                <c:pt idx="721">
                  <c:v>821</c:v>
                </c:pt>
                <c:pt idx="722">
                  <c:v>822</c:v>
                </c:pt>
                <c:pt idx="723">
                  <c:v>823</c:v>
                </c:pt>
                <c:pt idx="724">
                  <c:v>824</c:v>
                </c:pt>
                <c:pt idx="725">
                  <c:v>825</c:v>
                </c:pt>
                <c:pt idx="726">
                  <c:v>826</c:v>
                </c:pt>
                <c:pt idx="727">
                  <c:v>827</c:v>
                </c:pt>
                <c:pt idx="728">
                  <c:v>828</c:v>
                </c:pt>
                <c:pt idx="729">
                  <c:v>829</c:v>
                </c:pt>
                <c:pt idx="730">
                  <c:v>830</c:v>
                </c:pt>
                <c:pt idx="731">
                  <c:v>831</c:v>
                </c:pt>
                <c:pt idx="732">
                  <c:v>832</c:v>
                </c:pt>
                <c:pt idx="733">
                  <c:v>833</c:v>
                </c:pt>
                <c:pt idx="734">
                  <c:v>834</c:v>
                </c:pt>
                <c:pt idx="735">
                  <c:v>835</c:v>
                </c:pt>
                <c:pt idx="736">
                  <c:v>836</c:v>
                </c:pt>
                <c:pt idx="737">
                  <c:v>837</c:v>
                </c:pt>
                <c:pt idx="738">
                  <c:v>838</c:v>
                </c:pt>
                <c:pt idx="739">
                  <c:v>839</c:v>
                </c:pt>
                <c:pt idx="740">
                  <c:v>840</c:v>
                </c:pt>
                <c:pt idx="741">
                  <c:v>841</c:v>
                </c:pt>
                <c:pt idx="742">
                  <c:v>842</c:v>
                </c:pt>
                <c:pt idx="743">
                  <c:v>843</c:v>
                </c:pt>
                <c:pt idx="744">
                  <c:v>844</c:v>
                </c:pt>
                <c:pt idx="745">
                  <c:v>845</c:v>
                </c:pt>
                <c:pt idx="746">
                  <c:v>846</c:v>
                </c:pt>
                <c:pt idx="747">
                  <c:v>847</c:v>
                </c:pt>
                <c:pt idx="748">
                  <c:v>848</c:v>
                </c:pt>
                <c:pt idx="749">
                  <c:v>849</c:v>
                </c:pt>
                <c:pt idx="750">
                  <c:v>850</c:v>
                </c:pt>
                <c:pt idx="751">
                  <c:v>851</c:v>
                </c:pt>
                <c:pt idx="752">
                  <c:v>852</c:v>
                </c:pt>
                <c:pt idx="753">
                  <c:v>853</c:v>
                </c:pt>
                <c:pt idx="754">
                  <c:v>854</c:v>
                </c:pt>
                <c:pt idx="755">
                  <c:v>855</c:v>
                </c:pt>
                <c:pt idx="756">
                  <c:v>856</c:v>
                </c:pt>
                <c:pt idx="757">
                  <c:v>857</c:v>
                </c:pt>
                <c:pt idx="758">
                  <c:v>858</c:v>
                </c:pt>
                <c:pt idx="759">
                  <c:v>859</c:v>
                </c:pt>
                <c:pt idx="760">
                  <c:v>860</c:v>
                </c:pt>
                <c:pt idx="761">
                  <c:v>861</c:v>
                </c:pt>
                <c:pt idx="762">
                  <c:v>862</c:v>
                </c:pt>
                <c:pt idx="763">
                  <c:v>863</c:v>
                </c:pt>
                <c:pt idx="764">
                  <c:v>864</c:v>
                </c:pt>
                <c:pt idx="765">
                  <c:v>865</c:v>
                </c:pt>
                <c:pt idx="766">
                  <c:v>866</c:v>
                </c:pt>
                <c:pt idx="767">
                  <c:v>867</c:v>
                </c:pt>
                <c:pt idx="768">
                  <c:v>868</c:v>
                </c:pt>
                <c:pt idx="769">
                  <c:v>869</c:v>
                </c:pt>
                <c:pt idx="770">
                  <c:v>870</c:v>
                </c:pt>
                <c:pt idx="771">
                  <c:v>871</c:v>
                </c:pt>
                <c:pt idx="772">
                  <c:v>872</c:v>
                </c:pt>
                <c:pt idx="773">
                  <c:v>873</c:v>
                </c:pt>
                <c:pt idx="774">
                  <c:v>874</c:v>
                </c:pt>
                <c:pt idx="775">
                  <c:v>875</c:v>
                </c:pt>
                <c:pt idx="776">
                  <c:v>876</c:v>
                </c:pt>
                <c:pt idx="777">
                  <c:v>877</c:v>
                </c:pt>
                <c:pt idx="778">
                  <c:v>878</c:v>
                </c:pt>
                <c:pt idx="779">
                  <c:v>879</c:v>
                </c:pt>
                <c:pt idx="780">
                  <c:v>880</c:v>
                </c:pt>
                <c:pt idx="781">
                  <c:v>881</c:v>
                </c:pt>
                <c:pt idx="782">
                  <c:v>882</c:v>
                </c:pt>
                <c:pt idx="783">
                  <c:v>883</c:v>
                </c:pt>
                <c:pt idx="784">
                  <c:v>884</c:v>
                </c:pt>
                <c:pt idx="785">
                  <c:v>885</c:v>
                </c:pt>
                <c:pt idx="786">
                  <c:v>886</c:v>
                </c:pt>
                <c:pt idx="787">
                  <c:v>887</c:v>
                </c:pt>
                <c:pt idx="788">
                  <c:v>888</c:v>
                </c:pt>
                <c:pt idx="789">
                  <c:v>889</c:v>
                </c:pt>
                <c:pt idx="790">
                  <c:v>890</c:v>
                </c:pt>
                <c:pt idx="791">
                  <c:v>891</c:v>
                </c:pt>
                <c:pt idx="792">
                  <c:v>892</c:v>
                </c:pt>
                <c:pt idx="793">
                  <c:v>893</c:v>
                </c:pt>
                <c:pt idx="794">
                  <c:v>894</c:v>
                </c:pt>
                <c:pt idx="795">
                  <c:v>895</c:v>
                </c:pt>
                <c:pt idx="796">
                  <c:v>896</c:v>
                </c:pt>
                <c:pt idx="797">
                  <c:v>897</c:v>
                </c:pt>
                <c:pt idx="798">
                  <c:v>898</c:v>
                </c:pt>
                <c:pt idx="799">
                  <c:v>899</c:v>
                </c:pt>
                <c:pt idx="800">
                  <c:v>900</c:v>
                </c:pt>
                <c:pt idx="801">
                  <c:v>901</c:v>
                </c:pt>
                <c:pt idx="802">
                  <c:v>902</c:v>
                </c:pt>
                <c:pt idx="803">
                  <c:v>903</c:v>
                </c:pt>
                <c:pt idx="804">
                  <c:v>904</c:v>
                </c:pt>
                <c:pt idx="805">
                  <c:v>905</c:v>
                </c:pt>
                <c:pt idx="806">
                  <c:v>906</c:v>
                </c:pt>
                <c:pt idx="807">
                  <c:v>907</c:v>
                </c:pt>
                <c:pt idx="808">
                  <c:v>908</c:v>
                </c:pt>
                <c:pt idx="809">
                  <c:v>909</c:v>
                </c:pt>
                <c:pt idx="810">
                  <c:v>910</c:v>
                </c:pt>
                <c:pt idx="811">
                  <c:v>911</c:v>
                </c:pt>
                <c:pt idx="812">
                  <c:v>912</c:v>
                </c:pt>
                <c:pt idx="813">
                  <c:v>913</c:v>
                </c:pt>
                <c:pt idx="814">
                  <c:v>914</c:v>
                </c:pt>
                <c:pt idx="815">
                  <c:v>915</c:v>
                </c:pt>
                <c:pt idx="816">
                  <c:v>916</c:v>
                </c:pt>
                <c:pt idx="817">
                  <c:v>917</c:v>
                </c:pt>
                <c:pt idx="818">
                  <c:v>918</c:v>
                </c:pt>
                <c:pt idx="819">
                  <c:v>919</c:v>
                </c:pt>
                <c:pt idx="820">
                  <c:v>920</c:v>
                </c:pt>
                <c:pt idx="821">
                  <c:v>921</c:v>
                </c:pt>
                <c:pt idx="822">
                  <c:v>922</c:v>
                </c:pt>
                <c:pt idx="823">
                  <c:v>923</c:v>
                </c:pt>
                <c:pt idx="824">
                  <c:v>924</c:v>
                </c:pt>
                <c:pt idx="825">
                  <c:v>925</c:v>
                </c:pt>
                <c:pt idx="826">
                  <c:v>926</c:v>
                </c:pt>
                <c:pt idx="827">
                  <c:v>927</c:v>
                </c:pt>
                <c:pt idx="828">
                  <c:v>928</c:v>
                </c:pt>
                <c:pt idx="829">
                  <c:v>929</c:v>
                </c:pt>
                <c:pt idx="830">
                  <c:v>930</c:v>
                </c:pt>
                <c:pt idx="831">
                  <c:v>931</c:v>
                </c:pt>
                <c:pt idx="832">
                  <c:v>932</c:v>
                </c:pt>
                <c:pt idx="833">
                  <c:v>933</c:v>
                </c:pt>
                <c:pt idx="834">
                  <c:v>934</c:v>
                </c:pt>
                <c:pt idx="835">
                  <c:v>935</c:v>
                </c:pt>
                <c:pt idx="836">
                  <c:v>936</c:v>
                </c:pt>
                <c:pt idx="837">
                  <c:v>937</c:v>
                </c:pt>
                <c:pt idx="838">
                  <c:v>938</c:v>
                </c:pt>
                <c:pt idx="839">
                  <c:v>939</c:v>
                </c:pt>
                <c:pt idx="840">
                  <c:v>940</c:v>
                </c:pt>
                <c:pt idx="841">
                  <c:v>941</c:v>
                </c:pt>
                <c:pt idx="842">
                  <c:v>942</c:v>
                </c:pt>
                <c:pt idx="843">
                  <c:v>943</c:v>
                </c:pt>
                <c:pt idx="844">
                  <c:v>944</c:v>
                </c:pt>
                <c:pt idx="845">
                  <c:v>945</c:v>
                </c:pt>
                <c:pt idx="846">
                  <c:v>946</c:v>
                </c:pt>
                <c:pt idx="847">
                  <c:v>947</c:v>
                </c:pt>
                <c:pt idx="848">
                  <c:v>948</c:v>
                </c:pt>
                <c:pt idx="849">
                  <c:v>949</c:v>
                </c:pt>
                <c:pt idx="850">
                  <c:v>950</c:v>
                </c:pt>
                <c:pt idx="851">
                  <c:v>951</c:v>
                </c:pt>
                <c:pt idx="852">
                  <c:v>952</c:v>
                </c:pt>
                <c:pt idx="853">
                  <c:v>953</c:v>
                </c:pt>
                <c:pt idx="854">
                  <c:v>954</c:v>
                </c:pt>
                <c:pt idx="855">
                  <c:v>955</c:v>
                </c:pt>
                <c:pt idx="856">
                  <c:v>956</c:v>
                </c:pt>
                <c:pt idx="857">
                  <c:v>957</c:v>
                </c:pt>
                <c:pt idx="858">
                  <c:v>958</c:v>
                </c:pt>
                <c:pt idx="859">
                  <c:v>959</c:v>
                </c:pt>
                <c:pt idx="860">
                  <c:v>960</c:v>
                </c:pt>
                <c:pt idx="861">
                  <c:v>961</c:v>
                </c:pt>
                <c:pt idx="862">
                  <c:v>962</c:v>
                </c:pt>
                <c:pt idx="863">
                  <c:v>963</c:v>
                </c:pt>
                <c:pt idx="864">
                  <c:v>964</c:v>
                </c:pt>
                <c:pt idx="865">
                  <c:v>965</c:v>
                </c:pt>
                <c:pt idx="866">
                  <c:v>966</c:v>
                </c:pt>
                <c:pt idx="867">
                  <c:v>967</c:v>
                </c:pt>
                <c:pt idx="868">
                  <c:v>968</c:v>
                </c:pt>
                <c:pt idx="869">
                  <c:v>969</c:v>
                </c:pt>
                <c:pt idx="870">
                  <c:v>970</c:v>
                </c:pt>
                <c:pt idx="871">
                  <c:v>971</c:v>
                </c:pt>
                <c:pt idx="872">
                  <c:v>972</c:v>
                </c:pt>
                <c:pt idx="873">
                  <c:v>973</c:v>
                </c:pt>
                <c:pt idx="874">
                  <c:v>974</c:v>
                </c:pt>
                <c:pt idx="875">
                  <c:v>975</c:v>
                </c:pt>
                <c:pt idx="876">
                  <c:v>976</c:v>
                </c:pt>
                <c:pt idx="877">
                  <c:v>977</c:v>
                </c:pt>
                <c:pt idx="878">
                  <c:v>978</c:v>
                </c:pt>
                <c:pt idx="879">
                  <c:v>979</c:v>
                </c:pt>
                <c:pt idx="880">
                  <c:v>980</c:v>
                </c:pt>
                <c:pt idx="881">
                  <c:v>981</c:v>
                </c:pt>
                <c:pt idx="882">
                  <c:v>982</c:v>
                </c:pt>
                <c:pt idx="883">
                  <c:v>983</c:v>
                </c:pt>
                <c:pt idx="884">
                  <c:v>984</c:v>
                </c:pt>
                <c:pt idx="885">
                  <c:v>985</c:v>
                </c:pt>
                <c:pt idx="886">
                  <c:v>986</c:v>
                </c:pt>
                <c:pt idx="887">
                  <c:v>987</c:v>
                </c:pt>
                <c:pt idx="888">
                  <c:v>988</c:v>
                </c:pt>
                <c:pt idx="889">
                  <c:v>989</c:v>
                </c:pt>
                <c:pt idx="890">
                  <c:v>990</c:v>
                </c:pt>
                <c:pt idx="891">
                  <c:v>991</c:v>
                </c:pt>
                <c:pt idx="892">
                  <c:v>992</c:v>
                </c:pt>
                <c:pt idx="893">
                  <c:v>993</c:v>
                </c:pt>
                <c:pt idx="894">
                  <c:v>994</c:v>
                </c:pt>
                <c:pt idx="895">
                  <c:v>995</c:v>
                </c:pt>
                <c:pt idx="896">
                  <c:v>996</c:v>
                </c:pt>
                <c:pt idx="897">
                  <c:v>997</c:v>
                </c:pt>
                <c:pt idx="898">
                  <c:v>998</c:v>
                </c:pt>
                <c:pt idx="899">
                  <c:v>999</c:v>
                </c:pt>
                <c:pt idx="900">
                  <c:v>1000</c:v>
                </c:pt>
                <c:pt idx="901">
                  <c:v>1001</c:v>
                </c:pt>
                <c:pt idx="902">
                  <c:v>1002</c:v>
                </c:pt>
                <c:pt idx="903">
                  <c:v>1003</c:v>
                </c:pt>
                <c:pt idx="904">
                  <c:v>1004</c:v>
                </c:pt>
                <c:pt idx="905">
                  <c:v>1005</c:v>
                </c:pt>
                <c:pt idx="906">
                  <c:v>1006</c:v>
                </c:pt>
                <c:pt idx="907">
                  <c:v>1007</c:v>
                </c:pt>
                <c:pt idx="908">
                  <c:v>1008</c:v>
                </c:pt>
                <c:pt idx="909">
                  <c:v>1009</c:v>
                </c:pt>
                <c:pt idx="910">
                  <c:v>1010</c:v>
                </c:pt>
                <c:pt idx="911">
                  <c:v>1011</c:v>
                </c:pt>
                <c:pt idx="912">
                  <c:v>1012</c:v>
                </c:pt>
                <c:pt idx="913">
                  <c:v>1013</c:v>
                </c:pt>
                <c:pt idx="914">
                  <c:v>1014</c:v>
                </c:pt>
                <c:pt idx="915">
                  <c:v>1015</c:v>
                </c:pt>
                <c:pt idx="916">
                  <c:v>1016</c:v>
                </c:pt>
                <c:pt idx="917">
                  <c:v>1017</c:v>
                </c:pt>
                <c:pt idx="918">
                  <c:v>1018</c:v>
                </c:pt>
                <c:pt idx="919">
                  <c:v>1019</c:v>
                </c:pt>
                <c:pt idx="920">
                  <c:v>1020</c:v>
                </c:pt>
                <c:pt idx="921">
                  <c:v>1021</c:v>
                </c:pt>
                <c:pt idx="922">
                  <c:v>1022</c:v>
                </c:pt>
                <c:pt idx="923">
                  <c:v>1023</c:v>
                </c:pt>
                <c:pt idx="924">
                  <c:v>1024</c:v>
                </c:pt>
                <c:pt idx="925">
                  <c:v>1025</c:v>
                </c:pt>
                <c:pt idx="926">
                  <c:v>1026</c:v>
                </c:pt>
                <c:pt idx="927">
                  <c:v>1027</c:v>
                </c:pt>
                <c:pt idx="928">
                  <c:v>1028</c:v>
                </c:pt>
                <c:pt idx="929">
                  <c:v>1029</c:v>
                </c:pt>
                <c:pt idx="930">
                  <c:v>1030</c:v>
                </c:pt>
                <c:pt idx="931">
                  <c:v>1031</c:v>
                </c:pt>
                <c:pt idx="932">
                  <c:v>1032</c:v>
                </c:pt>
                <c:pt idx="933">
                  <c:v>1033</c:v>
                </c:pt>
                <c:pt idx="934">
                  <c:v>1034</c:v>
                </c:pt>
                <c:pt idx="935">
                  <c:v>1035</c:v>
                </c:pt>
                <c:pt idx="936">
                  <c:v>1036</c:v>
                </c:pt>
                <c:pt idx="937">
                  <c:v>1037</c:v>
                </c:pt>
                <c:pt idx="938">
                  <c:v>1038</c:v>
                </c:pt>
                <c:pt idx="939">
                  <c:v>1039</c:v>
                </c:pt>
                <c:pt idx="940">
                  <c:v>1040</c:v>
                </c:pt>
                <c:pt idx="941">
                  <c:v>1041</c:v>
                </c:pt>
                <c:pt idx="942">
                  <c:v>1042</c:v>
                </c:pt>
                <c:pt idx="943">
                  <c:v>1043</c:v>
                </c:pt>
                <c:pt idx="944">
                  <c:v>1044</c:v>
                </c:pt>
                <c:pt idx="945">
                  <c:v>1045</c:v>
                </c:pt>
                <c:pt idx="946">
                  <c:v>1046</c:v>
                </c:pt>
                <c:pt idx="947">
                  <c:v>1047</c:v>
                </c:pt>
                <c:pt idx="948">
                  <c:v>1048</c:v>
                </c:pt>
                <c:pt idx="949">
                  <c:v>1049</c:v>
                </c:pt>
                <c:pt idx="950">
                  <c:v>1050</c:v>
                </c:pt>
                <c:pt idx="951">
                  <c:v>1051</c:v>
                </c:pt>
                <c:pt idx="952">
                  <c:v>1052</c:v>
                </c:pt>
                <c:pt idx="953">
                  <c:v>1053</c:v>
                </c:pt>
                <c:pt idx="954">
                  <c:v>1054</c:v>
                </c:pt>
                <c:pt idx="955">
                  <c:v>1055</c:v>
                </c:pt>
                <c:pt idx="956">
                  <c:v>1056</c:v>
                </c:pt>
                <c:pt idx="957">
                  <c:v>1057</c:v>
                </c:pt>
                <c:pt idx="958">
                  <c:v>1058</c:v>
                </c:pt>
                <c:pt idx="959">
                  <c:v>1059</c:v>
                </c:pt>
                <c:pt idx="960">
                  <c:v>1060</c:v>
                </c:pt>
                <c:pt idx="961">
                  <c:v>1061</c:v>
                </c:pt>
                <c:pt idx="962">
                  <c:v>1062</c:v>
                </c:pt>
                <c:pt idx="963">
                  <c:v>1063</c:v>
                </c:pt>
                <c:pt idx="964">
                  <c:v>1064</c:v>
                </c:pt>
                <c:pt idx="965">
                  <c:v>1065</c:v>
                </c:pt>
                <c:pt idx="966">
                  <c:v>1066</c:v>
                </c:pt>
                <c:pt idx="967">
                  <c:v>1067</c:v>
                </c:pt>
                <c:pt idx="968">
                  <c:v>1068</c:v>
                </c:pt>
                <c:pt idx="969">
                  <c:v>1069</c:v>
                </c:pt>
                <c:pt idx="970">
                  <c:v>1070</c:v>
                </c:pt>
                <c:pt idx="971">
                  <c:v>1071</c:v>
                </c:pt>
                <c:pt idx="972">
                  <c:v>1072</c:v>
                </c:pt>
                <c:pt idx="973">
                  <c:v>1073</c:v>
                </c:pt>
                <c:pt idx="974">
                  <c:v>1074</c:v>
                </c:pt>
                <c:pt idx="975">
                  <c:v>1075</c:v>
                </c:pt>
                <c:pt idx="976">
                  <c:v>1076</c:v>
                </c:pt>
                <c:pt idx="977">
                  <c:v>1077</c:v>
                </c:pt>
                <c:pt idx="978">
                  <c:v>1078</c:v>
                </c:pt>
                <c:pt idx="979">
                  <c:v>1079</c:v>
                </c:pt>
                <c:pt idx="980">
                  <c:v>1080</c:v>
                </c:pt>
                <c:pt idx="981">
                  <c:v>1081</c:v>
                </c:pt>
                <c:pt idx="982">
                  <c:v>1082</c:v>
                </c:pt>
                <c:pt idx="983">
                  <c:v>1083</c:v>
                </c:pt>
                <c:pt idx="984">
                  <c:v>1084</c:v>
                </c:pt>
                <c:pt idx="985">
                  <c:v>1085</c:v>
                </c:pt>
                <c:pt idx="986">
                  <c:v>1086</c:v>
                </c:pt>
                <c:pt idx="987">
                  <c:v>1087</c:v>
                </c:pt>
                <c:pt idx="988">
                  <c:v>1088</c:v>
                </c:pt>
                <c:pt idx="989">
                  <c:v>1089</c:v>
                </c:pt>
                <c:pt idx="990">
                  <c:v>1090</c:v>
                </c:pt>
                <c:pt idx="991">
                  <c:v>1091</c:v>
                </c:pt>
                <c:pt idx="992">
                  <c:v>1092</c:v>
                </c:pt>
                <c:pt idx="993">
                  <c:v>1093</c:v>
                </c:pt>
                <c:pt idx="994">
                  <c:v>1094</c:v>
                </c:pt>
                <c:pt idx="995">
                  <c:v>1095</c:v>
                </c:pt>
                <c:pt idx="996">
                  <c:v>1096</c:v>
                </c:pt>
                <c:pt idx="997">
                  <c:v>1097</c:v>
                </c:pt>
                <c:pt idx="998">
                  <c:v>1098</c:v>
                </c:pt>
                <c:pt idx="999">
                  <c:v>1099</c:v>
                </c:pt>
                <c:pt idx="1000">
                  <c:v>1100</c:v>
                </c:pt>
                <c:pt idx="1001">
                  <c:v>1101</c:v>
                </c:pt>
                <c:pt idx="1002">
                  <c:v>1102</c:v>
                </c:pt>
                <c:pt idx="1003">
                  <c:v>1103</c:v>
                </c:pt>
                <c:pt idx="1004">
                  <c:v>1104</c:v>
                </c:pt>
                <c:pt idx="1005">
                  <c:v>1105</c:v>
                </c:pt>
                <c:pt idx="1006">
                  <c:v>1106</c:v>
                </c:pt>
                <c:pt idx="1007">
                  <c:v>1107</c:v>
                </c:pt>
                <c:pt idx="1008">
                  <c:v>1108</c:v>
                </c:pt>
                <c:pt idx="1009">
                  <c:v>1109</c:v>
                </c:pt>
                <c:pt idx="1010">
                  <c:v>1110</c:v>
                </c:pt>
                <c:pt idx="1011">
                  <c:v>1111</c:v>
                </c:pt>
                <c:pt idx="1012">
                  <c:v>1112</c:v>
                </c:pt>
                <c:pt idx="1013">
                  <c:v>1113</c:v>
                </c:pt>
                <c:pt idx="1014">
                  <c:v>1114</c:v>
                </c:pt>
                <c:pt idx="1015">
                  <c:v>1115</c:v>
                </c:pt>
                <c:pt idx="1016">
                  <c:v>1116</c:v>
                </c:pt>
                <c:pt idx="1017">
                  <c:v>1117</c:v>
                </c:pt>
                <c:pt idx="1018">
                  <c:v>1118</c:v>
                </c:pt>
                <c:pt idx="1019">
                  <c:v>1119</c:v>
                </c:pt>
                <c:pt idx="1020">
                  <c:v>1120</c:v>
                </c:pt>
                <c:pt idx="1021">
                  <c:v>1121</c:v>
                </c:pt>
                <c:pt idx="1022">
                  <c:v>1122</c:v>
                </c:pt>
                <c:pt idx="1023">
                  <c:v>1123</c:v>
                </c:pt>
                <c:pt idx="1024">
                  <c:v>1124</c:v>
                </c:pt>
                <c:pt idx="1025">
                  <c:v>1125</c:v>
                </c:pt>
                <c:pt idx="1026">
                  <c:v>1126</c:v>
                </c:pt>
                <c:pt idx="1027">
                  <c:v>1127</c:v>
                </c:pt>
                <c:pt idx="1028">
                  <c:v>1128</c:v>
                </c:pt>
                <c:pt idx="1029">
                  <c:v>1129</c:v>
                </c:pt>
                <c:pt idx="1030">
                  <c:v>1130</c:v>
                </c:pt>
                <c:pt idx="1031">
                  <c:v>1131</c:v>
                </c:pt>
                <c:pt idx="1032">
                  <c:v>1132</c:v>
                </c:pt>
                <c:pt idx="1033">
                  <c:v>1133</c:v>
                </c:pt>
                <c:pt idx="1034">
                  <c:v>1134</c:v>
                </c:pt>
                <c:pt idx="1035">
                  <c:v>1135</c:v>
                </c:pt>
                <c:pt idx="1036">
                  <c:v>1136</c:v>
                </c:pt>
                <c:pt idx="1037">
                  <c:v>1137</c:v>
                </c:pt>
                <c:pt idx="1038">
                  <c:v>1138</c:v>
                </c:pt>
                <c:pt idx="1039">
                  <c:v>1139</c:v>
                </c:pt>
                <c:pt idx="1040">
                  <c:v>1140</c:v>
                </c:pt>
                <c:pt idx="1041">
                  <c:v>1141</c:v>
                </c:pt>
                <c:pt idx="1042">
                  <c:v>1142</c:v>
                </c:pt>
                <c:pt idx="1043">
                  <c:v>1143</c:v>
                </c:pt>
                <c:pt idx="1044">
                  <c:v>1144</c:v>
                </c:pt>
                <c:pt idx="1045">
                  <c:v>1145</c:v>
                </c:pt>
                <c:pt idx="1046">
                  <c:v>1146</c:v>
                </c:pt>
                <c:pt idx="1047">
                  <c:v>1147</c:v>
                </c:pt>
                <c:pt idx="1048">
                  <c:v>1148</c:v>
                </c:pt>
                <c:pt idx="1049">
                  <c:v>1149</c:v>
                </c:pt>
                <c:pt idx="1050">
                  <c:v>1150</c:v>
                </c:pt>
                <c:pt idx="1051">
                  <c:v>1151</c:v>
                </c:pt>
                <c:pt idx="1052">
                  <c:v>1152</c:v>
                </c:pt>
                <c:pt idx="1053">
                  <c:v>1153</c:v>
                </c:pt>
                <c:pt idx="1054">
                  <c:v>1154</c:v>
                </c:pt>
                <c:pt idx="1055">
                  <c:v>1155</c:v>
                </c:pt>
                <c:pt idx="1056">
                  <c:v>1156</c:v>
                </c:pt>
                <c:pt idx="1057">
                  <c:v>1157</c:v>
                </c:pt>
                <c:pt idx="1058">
                  <c:v>1158</c:v>
                </c:pt>
                <c:pt idx="1059">
                  <c:v>1159</c:v>
                </c:pt>
                <c:pt idx="1060">
                  <c:v>1160</c:v>
                </c:pt>
                <c:pt idx="1061">
                  <c:v>1161</c:v>
                </c:pt>
                <c:pt idx="1062">
                  <c:v>1162</c:v>
                </c:pt>
                <c:pt idx="1063">
                  <c:v>1163</c:v>
                </c:pt>
                <c:pt idx="1064">
                  <c:v>1164</c:v>
                </c:pt>
                <c:pt idx="1065">
                  <c:v>1165</c:v>
                </c:pt>
                <c:pt idx="1066">
                  <c:v>1166</c:v>
                </c:pt>
                <c:pt idx="1067">
                  <c:v>1167</c:v>
                </c:pt>
                <c:pt idx="1068">
                  <c:v>1168</c:v>
                </c:pt>
                <c:pt idx="1069">
                  <c:v>1169</c:v>
                </c:pt>
                <c:pt idx="1070">
                  <c:v>1170</c:v>
                </c:pt>
                <c:pt idx="1071">
                  <c:v>1171</c:v>
                </c:pt>
                <c:pt idx="1072">
                  <c:v>1172</c:v>
                </c:pt>
                <c:pt idx="1073">
                  <c:v>1173</c:v>
                </c:pt>
                <c:pt idx="1074">
                  <c:v>1174</c:v>
                </c:pt>
                <c:pt idx="1075">
                  <c:v>1175</c:v>
                </c:pt>
                <c:pt idx="1076">
                  <c:v>1176</c:v>
                </c:pt>
                <c:pt idx="1077">
                  <c:v>1177</c:v>
                </c:pt>
                <c:pt idx="1078">
                  <c:v>1178</c:v>
                </c:pt>
                <c:pt idx="1079">
                  <c:v>1179</c:v>
                </c:pt>
                <c:pt idx="1080">
                  <c:v>1180</c:v>
                </c:pt>
                <c:pt idx="1081">
                  <c:v>1181</c:v>
                </c:pt>
                <c:pt idx="1082">
                  <c:v>1182</c:v>
                </c:pt>
                <c:pt idx="1083">
                  <c:v>1183</c:v>
                </c:pt>
                <c:pt idx="1084">
                  <c:v>1184</c:v>
                </c:pt>
                <c:pt idx="1085">
                  <c:v>1185</c:v>
                </c:pt>
                <c:pt idx="1086">
                  <c:v>1186</c:v>
                </c:pt>
                <c:pt idx="1087">
                  <c:v>1187</c:v>
                </c:pt>
                <c:pt idx="1088">
                  <c:v>1188</c:v>
                </c:pt>
                <c:pt idx="1089">
                  <c:v>1189</c:v>
                </c:pt>
                <c:pt idx="1090">
                  <c:v>1190</c:v>
                </c:pt>
                <c:pt idx="1091">
                  <c:v>1191</c:v>
                </c:pt>
                <c:pt idx="1092">
                  <c:v>1192</c:v>
                </c:pt>
                <c:pt idx="1093">
                  <c:v>1193</c:v>
                </c:pt>
                <c:pt idx="1094">
                  <c:v>1194</c:v>
                </c:pt>
                <c:pt idx="1095">
                  <c:v>1195</c:v>
                </c:pt>
                <c:pt idx="1096">
                  <c:v>1196</c:v>
                </c:pt>
                <c:pt idx="1097">
                  <c:v>1197</c:v>
                </c:pt>
                <c:pt idx="1098">
                  <c:v>1198</c:v>
                </c:pt>
                <c:pt idx="1099">
                  <c:v>1199</c:v>
                </c:pt>
                <c:pt idx="1100">
                  <c:v>1200</c:v>
                </c:pt>
                <c:pt idx="1101">
                  <c:v>1201</c:v>
                </c:pt>
                <c:pt idx="1102">
                  <c:v>1202</c:v>
                </c:pt>
                <c:pt idx="1103">
                  <c:v>1203</c:v>
                </c:pt>
                <c:pt idx="1104">
                  <c:v>1204</c:v>
                </c:pt>
                <c:pt idx="1105">
                  <c:v>1205</c:v>
                </c:pt>
                <c:pt idx="1106">
                  <c:v>1206</c:v>
                </c:pt>
                <c:pt idx="1107">
                  <c:v>1207</c:v>
                </c:pt>
                <c:pt idx="1108">
                  <c:v>1208</c:v>
                </c:pt>
                <c:pt idx="1109">
                  <c:v>1209</c:v>
                </c:pt>
                <c:pt idx="1110">
                  <c:v>1210</c:v>
                </c:pt>
                <c:pt idx="1111">
                  <c:v>1211</c:v>
                </c:pt>
                <c:pt idx="1112">
                  <c:v>1212</c:v>
                </c:pt>
                <c:pt idx="1113">
                  <c:v>1213</c:v>
                </c:pt>
                <c:pt idx="1114">
                  <c:v>1214</c:v>
                </c:pt>
                <c:pt idx="1115">
                  <c:v>1215</c:v>
                </c:pt>
                <c:pt idx="1116">
                  <c:v>1216</c:v>
                </c:pt>
                <c:pt idx="1117">
                  <c:v>1217</c:v>
                </c:pt>
                <c:pt idx="1118">
                  <c:v>1218</c:v>
                </c:pt>
                <c:pt idx="1119">
                  <c:v>1219</c:v>
                </c:pt>
                <c:pt idx="1120">
                  <c:v>1220</c:v>
                </c:pt>
                <c:pt idx="1121">
                  <c:v>1221</c:v>
                </c:pt>
                <c:pt idx="1122">
                  <c:v>1222</c:v>
                </c:pt>
                <c:pt idx="1123">
                  <c:v>1223</c:v>
                </c:pt>
                <c:pt idx="1124">
                  <c:v>1224</c:v>
                </c:pt>
                <c:pt idx="1125">
                  <c:v>1225</c:v>
                </c:pt>
                <c:pt idx="1126">
                  <c:v>1226</c:v>
                </c:pt>
                <c:pt idx="1127">
                  <c:v>1227</c:v>
                </c:pt>
                <c:pt idx="1128">
                  <c:v>1228</c:v>
                </c:pt>
                <c:pt idx="1129">
                  <c:v>1229</c:v>
                </c:pt>
                <c:pt idx="1130">
                  <c:v>1230</c:v>
                </c:pt>
                <c:pt idx="1131">
                  <c:v>1231</c:v>
                </c:pt>
                <c:pt idx="1132">
                  <c:v>1232</c:v>
                </c:pt>
                <c:pt idx="1133">
                  <c:v>1233</c:v>
                </c:pt>
                <c:pt idx="1134">
                  <c:v>1234</c:v>
                </c:pt>
                <c:pt idx="1135">
                  <c:v>1235</c:v>
                </c:pt>
                <c:pt idx="1136">
                  <c:v>1236</c:v>
                </c:pt>
                <c:pt idx="1137">
                  <c:v>1237</c:v>
                </c:pt>
                <c:pt idx="1138">
                  <c:v>1238</c:v>
                </c:pt>
                <c:pt idx="1139">
                  <c:v>1239</c:v>
                </c:pt>
                <c:pt idx="1140">
                  <c:v>1240</c:v>
                </c:pt>
                <c:pt idx="1141">
                  <c:v>1241</c:v>
                </c:pt>
                <c:pt idx="1142">
                  <c:v>1242</c:v>
                </c:pt>
                <c:pt idx="1143">
                  <c:v>1243</c:v>
                </c:pt>
                <c:pt idx="1144">
                  <c:v>1244</c:v>
                </c:pt>
                <c:pt idx="1145">
                  <c:v>1245</c:v>
                </c:pt>
                <c:pt idx="1146">
                  <c:v>1246</c:v>
                </c:pt>
                <c:pt idx="1147">
                  <c:v>1247</c:v>
                </c:pt>
                <c:pt idx="1148">
                  <c:v>1248</c:v>
                </c:pt>
                <c:pt idx="1149">
                  <c:v>1249</c:v>
                </c:pt>
                <c:pt idx="1150">
                  <c:v>1250</c:v>
                </c:pt>
                <c:pt idx="1151">
                  <c:v>1251</c:v>
                </c:pt>
                <c:pt idx="1152">
                  <c:v>1252</c:v>
                </c:pt>
                <c:pt idx="1153">
                  <c:v>1253</c:v>
                </c:pt>
                <c:pt idx="1154">
                  <c:v>1254</c:v>
                </c:pt>
                <c:pt idx="1155">
                  <c:v>1255</c:v>
                </c:pt>
                <c:pt idx="1156">
                  <c:v>1256</c:v>
                </c:pt>
                <c:pt idx="1157">
                  <c:v>1257</c:v>
                </c:pt>
                <c:pt idx="1158">
                  <c:v>1258</c:v>
                </c:pt>
                <c:pt idx="1159">
                  <c:v>1259</c:v>
                </c:pt>
                <c:pt idx="1160">
                  <c:v>1260</c:v>
                </c:pt>
                <c:pt idx="1161">
                  <c:v>1261</c:v>
                </c:pt>
                <c:pt idx="1162">
                  <c:v>1262</c:v>
                </c:pt>
                <c:pt idx="1163">
                  <c:v>1263</c:v>
                </c:pt>
                <c:pt idx="1164">
                  <c:v>1264</c:v>
                </c:pt>
                <c:pt idx="1165">
                  <c:v>1265</c:v>
                </c:pt>
                <c:pt idx="1166">
                  <c:v>1266</c:v>
                </c:pt>
                <c:pt idx="1167">
                  <c:v>1267</c:v>
                </c:pt>
                <c:pt idx="1168">
                  <c:v>1268</c:v>
                </c:pt>
                <c:pt idx="1169">
                  <c:v>1269</c:v>
                </c:pt>
                <c:pt idx="1170">
                  <c:v>1270</c:v>
                </c:pt>
                <c:pt idx="1171">
                  <c:v>1271</c:v>
                </c:pt>
                <c:pt idx="1172">
                  <c:v>1272</c:v>
                </c:pt>
                <c:pt idx="1173">
                  <c:v>1273</c:v>
                </c:pt>
                <c:pt idx="1174">
                  <c:v>1274</c:v>
                </c:pt>
                <c:pt idx="1175">
                  <c:v>1275</c:v>
                </c:pt>
                <c:pt idx="1176">
                  <c:v>1276</c:v>
                </c:pt>
                <c:pt idx="1177">
                  <c:v>1277</c:v>
                </c:pt>
                <c:pt idx="1178">
                  <c:v>1278</c:v>
                </c:pt>
                <c:pt idx="1179">
                  <c:v>1279</c:v>
                </c:pt>
                <c:pt idx="1180">
                  <c:v>1280</c:v>
                </c:pt>
                <c:pt idx="1181">
                  <c:v>1281</c:v>
                </c:pt>
                <c:pt idx="1182">
                  <c:v>1282</c:v>
                </c:pt>
                <c:pt idx="1183">
                  <c:v>1283</c:v>
                </c:pt>
                <c:pt idx="1184">
                  <c:v>1284</c:v>
                </c:pt>
                <c:pt idx="1185">
                  <c:v>1285</c:v>
                </c:pt>
                <c:pt idx="1186">
                  <c:v>1286</c:v>
                </c:pt>
                <c:pt idx="1187">
                  <c:v>1287</c:v>
                </c:pt>
                <c:pt idx="1188">
                  <c:v>1288</c:v>
                </c:pt>
                <c:pt idx="1189">
                  <c:v>1289</c:v>
                </c:pt>
                <c:pt idx="1190">
                  <c:v>1290</c:v>
                </c:pt>
                <c:pt idx="1191">
                  <c:v>1291</c:v>
                </c:pt>
                <c:pt idx="1192">
                  <c:v>1292</c:v>
                </c:pt>
                <c:pt idx="1193">
                  <c:v>1293</c:v>
                </c:pt>
                <c:pt idx="1194">
                  <c:v>1294</c:v>
                </c:pt>
                <c:pt idx="1195">
                  <c:v>1295</c:v>
                </c:pt>
                <c:pt idx="1196">
                  <c:v>1296</c:v>
                </c:pt>
                <c:pt idx="1197">
                  <c:v>1297</c:v>
                </c:pt>
                <c:pt idx="1198">
                  <c:v>1298</c:v>
                </c:pt>
                <c:pt idx="1199">
                  <c:v>1299</c:v>
                </c:pt>
                <c:pt idx="1200">
                  <c:v>1300</c:v>
                </c:pt>
                <c:pt idx="1201">
                  <c:v>1301</c:v>
                </c:pt>
                <c:pt idx="1202">
                  <c:v>1302</c:v>
                </c:pt>
                <c:pt idx="1203">
                  <c:v>1303</c:v>
                </c:pt>
                <c:pt idx="1204">
                  <c:v>1304</c:v>
                </c:pt>
                <c:pt idx="1205">
                  <c:v>1305</c:v>
                </c:pt>
                <c:pt idx="1206">
                  <c:v>1306</c:v>
                </c:pt>
                <c:pt idx="1207">
                  <c:v>1307</c:v>
                </c:pt>
                <c:pt idx="1208">
                  <c:v>1308</c:v>
                </c:pt>
                <c:pt idx="1209">
                  <c:v>1309</c:v>
                </c:pt>
                <c:pt idx="1210">
                  <c:v>1310</c:v>
                </c:pt>
                <c:pt idx="1211">
                  <c:v>1311</c:v>
                </c:pt>
                <c:pt idx="1212">
                  <c:v>1312</c:v>
                </c:pt>
                <c:pt idx="1213">
                  <c:v>1313</c:v>
                </c:pt>
                <c:pt idx="1214">
                  <c:v>1314</c:v>
                </c:pt>
                <c:pt idx="1215">
                  <c:v>1315</c:v>
                </c:pt>
                <c:pt idx="1216">
                  <c:v>1316</c:v>
                </c:pt>
                <c:pt idx="1217">
                  <c:v>1317</c:v>
                </c:pt>
                <c:pt idx="1218">
                  <c:v>1318</c:v>
                </c:pt>
                <c:pt idx="1219">
                  <c:v>1319</c:v>
                </c:pt>
                <c:pt idx="1220">
                  <c:v>1320</c:v>
                </c:pt>
                <c:pt idx="1221">
                  <c:v>1321</c:v>
                </c:pt>
                <c:pt idx="1222">
                  <c:v>1322</c:v>
                </c:pt>
                <c:pt idx="1223">
                  <c:v>1323</c:v>
                </c:pt>
                <c:pt idx="1224">
                  <c:v>1324</c:v>
                </c:pt>
                <c:pt idx="1225">
                  <c:v>1325</c:v>
                </c:pt>
                <c:pt idx="1226">
                  <c:v>1326</c:v>
                </c:pt>
                <c:pt idx="1227">
                  <c:v>1327</c:v>
                </c:pt>
                <c:pt idx="1228">
                  <c:v>1328</c:v>
                </c:pt>
                <c:pt idx="1229">
                  <c:v>1329</c:v>
                </c:pt>
                <c:pt idx="1230">
                  <c:v>1330</c:v>
                </c:pt>
                <c:pt idx="1231">
                  <c:v>1331</c:v>
                </c:pt>
                <c:pt idx="1232">
                  <c:v>1332</c:v>
                </c:pt>
                <c:pt idx="1233">
                  <c:v>1333</c:v>
                </c:pt>
                <c:pt idx="1234">
                  <c:v>1334</c:v>
                </c:pt>
                <c:pt idx="1235">
                  <c:v>1335</c:v>
                </c:pt>
                <c:pt idx="1236">
                  <c:v>1336</c:v>
                </c:pt>
                <c:pt idx="1237">
                  <c:v>1337</c:v>
                </c:pt>
                <c:pt idx="1238">
                  <c:v>1338</c:v>
                </c:pt>
                <c:pt idx="1239">
                  <c:v>1339</c:v>
                </c:pt>
                <c:pt idx="1240">
                  <c:v>1340</c:v>
                </c:pt>
                <c:pt idx="1241">
                  <c:v>1341</c:v>
                </c:pt>
                <c:pt idx="1242">
                  <c:v>1342</c:v>
                </c:pt>
                <c:pt idx="1243">
                  <c:v>1343</c:v>
                </c:pt>
                <c:pt idx="1244">
                  <c:v>1344</c:v>
                </c:pt>
                <c:pt idx="1245">
                  <c:v>1345</c:v>
                </c:pt>
                <c:pt idx="1246">
                  <c:v>1346</c:v>
                </c:pt>
                <c:pt idx="1247">
                  <c:v>1347</c:v>
                </c:pt>
                <c:pt idx="1248">
                  <c:v>1348</c:v>
                </c:pt>
                <c:pt idx="1249">
                  <c:v>1349</c:v>
                </c:pt>
                <c:pt idx="1250">
                  <c:v>1350</c:v>
                </c:pt>
                <c:pt idx="1251">
                  <c:v>1351</c:v>
                </c:pt>
                <c:pt idx="1252">
                  <c:v>1352</c:v>
                </c:pt>
                <c:pt idx="1253">
                  <c:v>1353</c:v>
                </c:pt>
                <c:pt idx="1254">
                  <c:v>1354</c:v>
                </c:pt>
                <c:pt idx="1255">
                  <c:v>1355</c:v>
                </c:pt>
                <c:pt idx="1256">
                  <c:v>1356</c:v>
                </c:pt>
                <c:pt idx="1257">
                  <c:v>1357</c:v>
                </c:pt>
                <c:pt idx="1258">
                  <c:v>1358</c:v>
                </c:pt>
                <c:pt idx="1259">
                  <c:v>1359</c:v>
                </c:pt>
                <c:pt idx="1260">
                  <c:v>1360</c:v>
                </c:pt>
                <c:pt idx="1261">
                  <c:v>1361</c:v>
                </c:pt>
                <c:pt idx="1262">
                  <c:v>1362</c:v>
                </c:pt>
                <c:pt idx="1263">
                  <c:v>1363</c:v>
                </c:pt>
                <c:pt idx="1264">
                  <c:v>1364</c:v>
                </c:pt>
                <c:pt idx="1265">
                  <c:v>1365</c:v>
                </c:pt>
                <c:pt idx="1266">
                  <c:v>1366</c:v>
                </c:pt>
                <c:pt idx="1267">
                  <c:v>1367</c:v>
                </c:pt>
                <c:pt idx="1268">
                  <c:v>1368</c:v>
                </c:pt>
                <c:pt idx="1269">
                  <c:v>1369</c:v>
                </c:pt>
                <c:pt idx="1270">
                  <c:v>1370</c:v>
                </c:pt>
                <c:pt idx="1271">
                  <c:v>1371</c:v>
                </c:pt>
                <c:pt idx="1272">
                  <c:v>1372</c:v>
                </c:pt>
                <c:pt idx="1273">
                  <c:v>1373</c:v>
                </c:pt>
                <c:pt idx="1274">
                  <c:v>1374</c:v>
                </c:pt>
                <c:pt idx="1275">
                  <c:v>1375</c:v>
                </c:pt>
                <c:pt idx="1276">
                  <c:v>1376</c:v>
                </c:pt>
                <c:pt idx="1277">
                  <c:v>1377</c:v>
                </c:pt>
                <c:pt idx="1278">
                  <c:v>1378</c:v>
                </c:pt>
                <c:pt idx="1279">
                  <c:v>1379</c:v>
                </c:pt>
                <c:pt idx="1280">
                  <c:v>1380</c:v>
                </c:pt>
                <c:pt idx="1281">
                  <c:v>1381</c:v>
                </c:pt>
                <c:pt idx="1282">
                  <c:v>1382</c:v>
                </c:pt>
                <c:pt idx="1283">
                  <c:v>1383</c:v>
                </c:pt>
                <c:pt idx="1284">
                  <c:v>1384</c:v>
                </c:pt>
                <c:pt idx="1285">
                  <c:v>1385</c:v>
                </c:pt>
                <c:pt idx="1286">
                  <c:v>1386</c:v>
                </c:pt>
                <c:pt idx="1287">
                  <c:v>1387</c:v>
                </c:pt>
                <c:pt idx="1288">
                  <c:v>1388</c:v>
                </c:pt>
                <c:pt idx="1289">
                  <c:v>1389</c:v>
                </c:pt>
                <c:pt idx="1290">
                  <c:v>1390</c:v>
                </c:pt>
                <c:pt idx="1291">
                  <c:v>1391</c:v>
                </c:pt>
                <c:pt idx="1292">
                  <c:v>1392</c:v>
                </c:pt>
                <c:pt idx="1293">
                  <c:v>1393</c:v>
                </c:pt>
                <c:pt idx="1294">
                  <c:v>1394</c:v>
                </c:pt>
                <c:pt idx="1295">
                  <c:v>1395</c:v>
                </c:pt>
                <c:pt idx="1296">
                  <c:v>1396</c:v>
                </c:pt>
                <c:pt idx="1297">
                  <c:v>1397</c:v>
                </c:pt>
                <c:pt idx="1298">
                  <c:v>1398</c:v>
                </c:pt>
                <c:pt idx="1299">
                  <c:v>1399</c:v>
                </c:pt>
                <c:pt idx="1300">
                  <c:v>1400</c:v>
                </c:pt>
                <c:pt idx="1301">
                  <c:v>1401</c:v>
                </c:pt>
                <c:pt idx="1302">
                  <c:v>1402</c:v>
                </c:pt>
                <c:pt idx="1303">
                  <c:v>1403</c:v>
                </c:pt>
                <c:pt idx="1304">
                  <c:v>1404</c:v>
                </c:pt>
                <c:pt idx="1305">
                  <c:v>1405</c:v>
                </c:pt>
                <c:pt idx="1306">
                  <c:v>1406</c:v>
                </c:pt>
                <c:pt idx="1307">
                  <c:v>1407</c:v>
                </c:pt>
                <c:pt idx="1308">
                  <c:v>1408</c:v>
                </c:pt>
                <c:pt idx="1309">
                  <c:v>1409</c:v>
                </c:pt>
                <c:pt idx="1310">
                  <c:v>1410</c:v>
                </c:pt>
                <c:pt idx="1311">
                  <c:v>1411</c:v>
                </c:pt>
                <c:pt idx="1312">
                  <c:v>1412</c:v>
                </c:pt>
                <c:pt idx="1313">
                  <c:v>1413</c:v>
                </c:pt>
                <c:pt idx="1314">
                  <c:v>1414</c:v>
                </c:pt>
                <c:pt idx="1315">
                  <c:v>1415</c:v>
                </c:pt>
                <c:pt idx="1316">
                  <c:v>1416</c:v>
                </c:pt>
                <c:pt idx="1317">
                  <c:v>1417</c:v>
                </c:pt>
                <c:pt idx="1318">
                  <c:v>1418</c:v>
                </c:pt>
                <c:pt idx="1319">
                  <c:v>1419</c:v>
                </c:pt>
                <c:pt idx="1320">
                  <c:v>1420</c:v>
                </c:pt>
                <c:pt idx="1321">
                  <c:v>1421</c:v>
                </c:pt>
                <c:pt idx="1322">
                  <c:v>1422</c:v>
                </c:pt>
                <c:pt idx="1323">
                  <c:v>1423</c:v>
                </c:pt>
                <c:pt idx="1324">
                  <c:v>1424</c:v>
                </c:pt>
                <c:pt idx="1325">
                  <c:v>1425</c:v>
                </c:pt>
                <c:pt idx="1326">
                  <c:v>1426</c:v>
                </c:pt>
                <c:pt idx="1327">
                  <c:v>1427</c:v>
                </c:pt>
                <c:pt idx="1328">
                  <c:v>1428</c:v>
                </c:pt>
                <c:pt idx="1329">
                  <c:v>1429</c:v>
                </c:pt>
                <c:pt idx="1330">
                  <c:v>1430</c:v>
                </c:pt>
                <c:pt idx="1331">
                  <c:v>1431</c:v>
                </c:pt>
                <c:pt idx="1332">
                  <c:v>1432</c:v>
                </c:pt>
                <c:pt idx="1333">
                  <c:v>1433</c:v>
                </c:pt>
                <c:pt idx="1334">
                  <c:v>1434</c:v>
                </c:pt>
                <c:pt idx="1335">
                  <c:v>1435</c:v>
                </c:pt>
                <c:pt idx="1336">
                  <c:v>1436</c:v>
                </c:pt>
                <c:pt idx="1337">
                  <c:v>1437</c:v>
                </c:pt>
                <c:pt idx="1338">
                  <c:v>1438</c:v>
                </c:pt>
                <c:pt idx="1339">
                  <c:v>1439</c:v>
                </c:pt>
                <c:pt idx="1340">
                  <c:v>1440</c:v>
                </c:pt>
                <c:pt idx="1341">
                  <c:v>1441</c:v>
                </c:pt>
                <c:pt idx="1342">
                  <c:v>1442</c:v>
                </c:pt>
                <c:pt idx="1343">
                  <c:v>1443</c:v>
                </c:pt>
                <c:pt idx="1344">
                  <c:v>1444</c:v>
                </c:pt>
                <c:pt idx="1345">
                  <c:v>1445</c:v>
                </c:pt>
                <c:pt idx="1346">
                  <c:v>1446</c:v>
                </c:pt>
                <c:pt idx="1347">
                  <c:v>1447</c:v>
                </c:pt>
                <c:pt idx="1348">
                  <c:v>1448</c:v>
                </c:pt>
                <c:pt idx="1349">
                  <c:v>1449</c:v>
                </c:pt>
                <c:pt idx="1350">
                  <c:v>1450</c:v>
                </c:pt>
                <c:pt idx="1351">
                  <c:v>1451</c:v>
                </c:pt>
                <c:pt idx="1352">
                  <c:v>1452</c:v>
                </c:pt>
                <c:pt idx="1353">
                  <c:v>1453</c:v>
                </c:pt>
                <c:pt idx="1354">
                  <c:v>1454</c:v>
                </c:pt>
                <c:pt idx="1355">
                  <c:v>1455</c:v>
                </c:pt>
                <c:pt idx="1356">
                  <c:v>1456</c:v>
                </c:pt>
                <c:pt idx="1357">
                  <c:v>1457</c:v>
                </c:pt>
                <c:pt idx="1358">
                  <c:v>1458</c:v>
                </c:pt>
                <c:pt idx="1359">
                  <c:v>1459</c:v>
                </c:pt>
                <c:pt idx="1360">
                  <c:v>1460</c:v>
                </c:pt>
                <c:pt idx="1361">
                  <c:v>1461</c:v>
                </c:pt>
                <c:pt idx="1362">
                  <c:v>1462</c:v>
                </c:pt>
                <c:pt idx="1363">
                  <c:v>1463</c:v>
                </c:pt>
                <c:pt idx="1364">
                  <c:v>1464</c:v>
                </c:pt>
                <c:pt idx="1365">
                  <c:v>1465</c:v>
                </c:pt>
                <c:pt idx="1366">
                  <c:v>1466</c:v>
                </c:pt>
                <c:pt idx="1367">
                  <c:v>1467</c:v>
                </c:pt>
                <c:pt idx="1368">
                  <c:v>1468</c:v>
                </c:pt>
                <c:pt idx="1369">
                  <c:v>1469</c:v>
                </c:pt>
                <c:pt idx="1370">
                  <c:v>1470</c:v>
                </c:pt>
                <c:pt idx="1371">
                  <c:v>1471</c:v>
                </c:pt>
                <c:pt idx="1372">
                  <c:v>1472</c:v>
                </c:pt>
                <c:pt idx="1373">
                  <c:v>1473</c:v>
                </c:pt>
                <c:pt idx="1374">
                  <c:v>1474</c:v>
                </c:pt>
                <c:pt idx="1375">
                  <c:v>1475</c:v>
                </c:pt>
                <c:pt idx="1376">
                  <c:v>1476</c:v>
                </c:pt>
                <c:pt idx="1377">
                  <c:v>1477</c:v>
                </c:pt>
                <c:pt idx="1378">
                  <c:v>1478</c:v>
                </c:pt>
                <c:pt idx="1379">
                  <c:v>1479</c:v>
                </c:pt>
                <c:pt idx="1380">
                  <c:v>1480</c:v>
                </c:pt>
                <c:pt idx="1381">
                  <c:v>1481</c:v>
                </c:pt>
                <c:pt idx="1382">
                  <c:v>1482</c:v>
                </c:pt>
                <c:pt idx="1383">
                  <c:v>1483</c:v>
                </c:pt>
                <c:pt idx="1384">
                  <c:v>1484</c:v>
                </c:pt>
                <c:pt idx="1385">
                  <c:v>1485</c:v>
                </c:pt>
                <c:pt idx="1386">
                  <c:v>1486</c:v>
                </c:pt>
                <c:pt idx="1387">
                  <c:v>1487</c:v>
                </c:pt>
                <c:pt idx="1388">
                  <c:v>1488</c:v>
                </c:pt>
                <c:pt idx="1389">
                  <c:v>1489</c:v>
                </c:pt>
                <c:pt idx="1390">
                  <c:v>1490</c:v>
                </c:pt>
                <c:pt idx="1391">
                  <c:v>1491</c:v>
                </c:pt>
                <c:pt idx="1392">
                  <c:v>1492</c:v>
                </c:pt>
                <c:pt idx="1393">
                  <c:v>1493</c:v>
                </c:pt>
                <c:pt idx="1394">
                  <c:v>1494</c:v>
                </c:pt>
                <c:pt idx="1395">
                  <c:v>1495</c:v>
                </c:pt>
                <c:pt idx="1396">
                  <c:v>1496</c:v>
                </c:pt>
                <c:pt idx="1397">
                  <c:v>1497</c:v>
                </c:pt>
                <c:pt idx="1398">
                  <c:v>1498</c:v>
                </c:pt>
                <c:pt idx="1399">
                  <c:v>1499</c:v>
                </c:pt>
                <c:pt idx="1400">
                  <c:v>1500</c:v>
                </c:pt>
                <c:pt idx="1401">
                  <c:v>1501</c:v>
                </c:pt>
                <c:pt idx="1402">
                  <c:v>1502</c:v>
                </c:pt>
                <c:pt idx="1403">
                  <c:v>1503</c:v>
                </c:pt>
                <c:pt idx="1404">
                  <c:v>1504</c:v>
                </c:pt>
                <c:pt idx="1405">
                  <c:v>1505</c:v>
                </c:pt>
                <c:pt idx="1406">
                  <c:v>1506</c:v>
                </c:pt>
                <c:pt idx="1407">
                  <c:v>1507</c:v>
                </c:pt>
                <c:pt idx="1408">
                  <c:v>1508</c:v>
                </c:pt>
                <c:pt idx="1409">
                  <c:v>1509</c:v>
                </c:pt>
                <c:pt idx="1410">
                  <c:v>1510</c:v>
                </c:pt>
                <c:pt idx="1411">
                  <c:v>1511</c:v>
                </c:pt>
                <c:pt idx="1412">
                  <c:v>1512</c:v>
                </c:pt>
                <c:pt idx="1413">
                  <c:v>1513</c:v>
                </c:pt>
                <c:pt idx="1414">
                  <c:v>1514</c:v>
                </c:pt>
                <c:pt idx="1415">
                  <c:v>1515</c:v>
                </c:pt>
                <c:pt idx="1416">
                  <c:v>1516</c:v>
                </c:pt>
                <c:pt idx="1417">
                  <c:v>1517</c:v>
                </c:pt>
                <c:pt idx="1418">
                  <c:v>1518</c:v>
                </c:pt>
                <c:pt idx="1419">
                  <c:v>1519</c:v>
                </c:pt>
                <c:pt idx="1420">
                  <c:v>1520</c:v>
                </c:pt>
                <c:pt idx="1421">
                  <c:v>1521</c:v>
                </c:pt>
                <c:pt idx="1422">
                  <c:v>1522</c:v>
                </c:pt>
                <c:pt idx="1423">
                  <c:v>1523</c:v>
                </c:pt>
                <c:pt idx="1424">
                  <c:v>1524</c:v>
                </c:pt>
                <c:pt idx="1425">
                  <c:v>1525</c:v>
                </c:pt>
                <c:pt idx="1426">
                  <c:v>1526</c:v>
                </c:pt>
                <c:pt idx="1427">
                  <c:v>1527</c:v>
                </c:pt>
                <c:pt idx="1428">
                  <c:v>1528</c:v>
                </c:pt>
                <c:pt idx="1429">
                  <c:v>1529</c:v>
                </c:pt>
                <c:pt idx="1430">
                  <c:v>1530</c:v>
                </c:pt>
                <c:pt idx="1431">
                  <c:v>1531</c:v>
                </c:pt>
                <c:pt idx="1432">
                  <c:v>1532</c:v>
                </c:pt>
                <c:pt idx="1433">
                  <c:v>1533</c:v>
                </c:pt>
                <c:pt idx="1434">
                  <c:v>1534</c:v>
                </c:pt>
                <c:pt idx="1435">
                  <c:v>1535</c:v>
                </c:pt>
                <c:pt idx="1436">
                  <c:v>1536</c:v>
                </c:pt>
                <c:pt idx="1437">
                  <c:v>1537</c:v>
                </c:pt>
                <c:pt idx="1438">
                  <c:v>1538</c:v>
                </c:pt>
                <c:pt idx="1439">
                  <c:v>1539</c:v>
                </c:pt>
                <c:pt idx="1440">
                  <c:v>1540</c:v>
                </c:pt>
                <c:pt idx="1441">
                  <c:v>1541</c:v>
                </c:pt>
                <c:pt idx="1442">
                  <c:v>1542</c:v>
                </c:pt>
                <c:pt idx="1443">
                  <c:v>1543</c:v>
                </c:pt>
                <c:pt idx="1444">
                  <c:v>1544</c:v>
                </c:pt>
                <c:pt idx="1445">
                  <c:v>1545</c:v>
                </c:pt>
                <c:pt idx="1446">
                  <c:v>1546</c:v>
                </c:pt>
                <c:pt idx="1447">
                  <c:v>1547</c:v>
                </c:pt>
                <c:pt idx="1448">
                  <c:v>1548</c:v>
                </c:pt>
                <c:pt idx="1449">
                  <c:v>1549</c:v>
                </c:pt>
                <c:pt idx="1450">
                  <c:v>1550</c:v>
                </c:pt>
                <c:pt idx="1451">
                  <c:v>1551</c:v>
                </c:pt>
                <c:pt idx="1452">
                  <c:v>1552</c:v>
                </c:pt>
                <c:pt idx="1453">
                  <c:v>1553</c:v>
                </c:pt>
                <c:pt idx="1454">
                  <c:v>1554</c:v>
                </c:pt>
                <c:pt idx="1455">
                  <c:v>1555</c:v>
                </c:pt>
                <c:pt idx="1456">
                  <c:v>1556</c:v>
                </c:pt>
                <c:pt idx="1457">
                  <c:v>1557</c:v>
                </c:pt>
                <c:pt idx="1458">
                  <c:v>1558</c:v>
                </c:pt>
                <c:pt idx="1459">
                  <c:v>1559</c:v>
                </c:pt>
                <c:pt idx="1460">
                  <c:v>1560</c:v>
                </c:pt>
                <c:pt idx="1461">
                  <c:v>1561</c:v>
                </c:pt>
                <c:pt idx="1462">
                  <c:v>1562</c:v>
                </c:pt>
                <c:pt idx="1463">
                  <c:v>1563</c:v>
                </c:pt>
                <c:pt idx="1464">
                  <c:v>1564</c:v>
                </c:pt>
                <c:pt idx="1465">
                  <c:v>1565</c:v>
                </c:pt>
                <c:pt idx="1466">
                  <c:v>1566</c:v>
                </c:pt>
                <c:pt idx="1467">
                  <c:v>1567</c:v>
                </c:pt>
                <c:pt idx="1468">
                  <c:v>1568</c:v>
                </c:pt>
                <c:pt idx="1469">
                  <c:v>1569</c:v>
                </c:pt>
                <c:pt idx="1470">
                  <c:v>1570</c:v>
                </c:pt>
                <c:pt idx="1471">
                  <c:v>1571</c:v>
                </c:pt>
                <c:pt idx="1472">
                  <c:v>1572</c:v>
                </c:pt>
                <c:pt idx="1473">
                  <c:v>1573</c:v>
                </c:pt>
                <c:pt idx="1474">
                  <c:v>1574</c:v>
                </c:pt>
                <c:pt idx="1475">
                  <c:v>1575</c:v>
                </c:pt>
                <c:pt idx="1476">
                  <c:v>1576</c:v>
                </c:pt>
                <c:pt idx="1477">
                  <c:v>1577</c:v>
                </c:pt>
                <c:pt idx="1478">
                  <c:v>1578</c:v>
                </c:pt>
                <c:pt idx="1479">
                  <c:v>1579</c:v>
                </c:pt>
                <c:pt idx="1480">
                  <c:v>1580</c:v>
                </c:pt>
                <c:pt idx="1481">
                  <c:v>1581</c:v>
                </c:pt>
                <c:pt idx="1482">
                  <c:v>1582</c:v>
                </c:pt>
                <c:pt idx="1483">
                  <c:v>1583</c:v>
                </c:pt>
                <c:pt idx="1484">
                  <c:v>1584</c:v>
                </c:pt>
                <c:pt idx="1485">
                  <c:v>1585</c:v>
                </c:pt>
                <c:pt idx="1486">
                  <c:v>1586</c:v>
                </c:pt>
                <c:pt idx="1487">
                  <c:v>1587</c:v>
                </c:pt>
                <c:pt idx="1488">
                  <c:v>1588</c:v>
                </c:pt>
                <c:pt idx="1489">
                  <c:v>1589</c:v>
                </c:pt>
                <c:pt idx="1490">
                  <c:v>1590</c:v>
                </c:pt>
                <c:pt idx="1491">
                  <c:v>1591</c:v>
                </c:pt>
                <c:pt idx="1492">
                  <c:v>1592</c:v>
                </c:pt>
                <c:pt idx="1493">
                  <c:v>1593</c:v>
                </c:pt>
                <c:pt idx="1494">
                  <c:v>1594</c:v>
                </c:pt>
                <c:pt idx="1495">
                  <c:v>1595</c:v>
                </c:pt>
                <c:pt idx="1496">
                  <c:v>1596</c:v>
                </c:pt>
                <c:pt idx="1497">
                  <c:v>1597</c:v>
                </c:pt>
                <c:pt idx="1498">
                  <c:v>1598</c:v>
                </c:pt>
                <c:pt idx="1499">
                  <c:v>1599</c:v>
                </c:pt>
                <c:pt idx="1500">
                  <c:v>1600</c:v>
                </c:pt>
                <c:pt idx="1501">
                  <c:v>1601</c:v>
                </c:pt>
                <c:pt idx="1502">
                  <c:v>1602</c:v>
                </c:pt>
                <c:pt idx="1503">
                  <c:v>1603</c:v>
                </c:pt>
                <c:pt idx="1504">
                  <c:v>1604</c:v>
                </c:pt>
                <c:pt idx="1505">
                  <c:v>1605</c:v>
                </c:pt>
                <c:pt idx="1506">
                  <c:v>1606</c:v>
                </c:pt>
                <c:pt idx="1507">
                  <c:v>1607</c:v>
                </c:pt>
                <c:pt idx="1508">
                  <c:v>1608</c:v>
                </c:pt>
                <c:pt idx="1509">
                  <c:v>1609</c:v>
                </c:pt>
                <c:pt idx="1510">
                  <c:v>1610</c:v>
                </c:pt>
                <c:pt idx="1511">
                  <c:v>1611</c:v>
                </c:pt>
                <c:pt idx="1512">
                  <c:v>1612</c:v>
                </c:pt>
                <c:pt idx="1513">
                  <c:v>1613</c:v>
                </c:pt>
                <c:pt idx="1514">
                  <c:v>1614</c:v>
                </c:pt>
                <c:pt idx="1515">
                  <c:v>1615</c:v>
                </c:pt>
                <c:pt idx="1516">
                  <c:v>1616</c:v>
                </c:pt>
                <c:pt idx="1517">
                  <c:v>1617</c:v>
                </c:pt>
                <c:pt idx="1518">
                  <c:v>1618</c:v>
                </c:pt>
                <c:pt idx="1519">
                  <c:v>1619</c:v>
                </c:pt>
                <c:pt idx="1520">
                  <c:v>1620</c:v>
                </c:pt>
                <c:pt idx="1521">
                  <c:v>1621</c:v>
                </c:pt>
                <c:pt idx="1522">
                  <c:v>1622</c:v>
                </c:pt>
                <c:pt idx="1523">
                  <c:v>1623</c:v>
                </c:pt>
                <c:pt idx="1524">
                  <c:v>1624</c:v>
                </c:pt>
                <c:pt idx="1525">
                  <c:v>1625</c:v>
                </c:pt>
                <c:pt idx="1526">
                  <c:v>1626</c:v>
                </c:pt>
                <c:pt idx="1527">
                  <c:v>1627</c:v>
                </c:pt>
                <c:pt idx="1528">
                  <c:v>1628</c:v>
                </c:pt>
                <c:pt idx="1529">
                  <c:v>1629</c:v>
                </c:pt>
                <c:pt idx="1530">
                  <c:v>1630</c:v>
                </c:pt>
                <c:pt idx="1531">
                  <c:v>1631</c:v>
                </c:pt>
                <c:pt idx="1532">
                  <c:v>1632</c:v>
                </c:pt>
                <c:pt idx="1533">
                  <c:v>1633</c:v>
                </c:pt>
                <c:pt idx="1534">
                  <c:v>1634</c:v>
                </c:pt>
                <c:pt idx="1535">
                  <c:v>1635</c:v>
                </c:pt>
                <c:pt idx="1536">
                  <c:v>1636</c:v>
                </c:pt>
                <c:pt idx="1537">
                  <c:v>1637</c:v>
                </c:pt>
                <c:pt idx="1538">
                  <c:v>1638</c:v>
                </c:pt>
                <c:pt idx="1539">
                  <c:v>1639</c:v>
                </c:pt>
                <c:pt idx="1540">
                  <c:v>1640</c:v>
                </c:pt>
                <c:pt idx="1541">
                  <c:v>1641</c:v>
                </c:pt>
                <c:pt idx="1542">
                  <c:v>1642</c:v>
                </c:pt>
                <c:pt idx="1543">
                  <c:v>1643</c:v>
                </c:pt>
                <c:pt idx="1544">
                  <c:v>1644</c:v>
                </c:pt>
                <c:pt idx="1545">
                  <c:v>1645</c:v>
                </c:pt>
                <c:pt idx="1546">
                  <c:v>1646</c:v>
                </c:pt>
                <c:pt idx="1547">
                  <c:v>1647</c:v>
                </c:pt>
                <c:pt idx="1548">
                  <c:v>1648</c:v>
                </c:pt>
                <c:pt idx="1549">
                  <c:v>1649</c:v>
                </c:pt>
                <c:pt idx="1550">
                  <c:v>1650</c:v>
                </c:pt>
                <c:pt idx="1551">
                  <c:v>1651</c:v>
                </c:pt>
                <c:pt idx="1552">
                  <c:v>1652</c:v>
                </c:pt>
                <c:pt idx="1553">
                  <c:v>1653</c:v>
                </c:pt>
                <c:pt idx="1554">
                  <c:v>1654</c:v>
                </c:pt>
                <c:pt idx="1555">
                  <c:v>1655</c:v>
                </c:pt>
                <c:pt idx="1556">
                  <c:v>1656</c:v>
                </c:pt>
                <c:pt idx="1557">
                  <c:v>1657</c:v>
                </c:pt>
                <c:pt idx="1558">
                  <c:v>1658</c:v>
                </c:pt>
                <c:pt idx="1559">
                  <c:v>1659</c:v>
                </c:pt>
                <c:pt idx="1560">
                  <c:v>1660</c:v>
                </c:pt>
                <c:pt idx="1561">
                  <c:v>1661</c:v>
                </c:pt>
                <c:pt idx="1562">
                  <c:v>1662</c:v>
                </c:pt>
                <c:pt idx="1563">
                  <c:v>1663</c:v>
                </c:pt>
                <c:pt idx="1564">
                  <c:v>1664</c:v>
                </c:pt>
                <c:pt idx="1565">
                  <c:v>1665</c:v>
                </c:pt>
                <c:pt idx="1566">
                  <c:v>1666</c:v>
                </c:pt>
                <c:pt idx="1567">
                  <c:v>1667</c:v>
                </c:pt>
                <c:pt idx="1568">
                  <c:v>1668</c:v>
                </c:pt>
                <c:pt idx="1569">
                  <c:v>1669</c:v>
                </c:pt>
                <c:pt idx="1570">
                  <c:v>1670</c:v>
                </c:pt>
                <c:pt idx="1571">
                  <c:v>1671</c:v>
                </c:pt>
                <c:pt idx="1572">
                  <c:v>1672</c:v>
                </c:pt>
                <c:pt idx="1573">
                  <c:v>1673</c:v>
                </c:pt>
                <c:pt idx="1574">
                  <c:v>1674</c:v>
                </c:pt>
                <c:pt idx="1575">
                  <c:v>1675</c:v>
                </c:pt>
                <c:pt idx="1576">
                  <c:v>1676</c:v>
                </c:pt>
                <c:pt idx="1577">
                  <c:v>1677</c:v>
                </c:pt>
                <c:pt idx="1578">
                  <c:v>1678</c:v>
                </c:pt>
                <c:pt idx="1579">
                  <c:v>1679</c:v>
                </c:pt>
                <c:pt idx="1580">
                  <c:v>1680</c:v>
                </c:pt>
                <c:pt idx="1581">
                  <c:v>1681</c:v>
                </c:pt>
                <c:pt idx="1582">
                  <c:v>1682</c:v>
                </c:pt>
                <c:pt idx="1583">
                  <c:v>1683</c:v>
                </c:pt>
                <c:pt idx="1584">
                  <c:v>1684</c:v>
                </c:pt>
                <c:pt idx="1585">
                  <c:v>1685</c:v>
                </c:pt>
                <c:pt idx="1586">
                  <c:v>1686</c:v>
                </c:pt>
                <c:pt idx="1587">
                  <c:v>1687</c:v>
                </c:pt>
                <c:pt idx="1588">
                  <c:v>1688</c:v>
                </c:pt>
                <c:pt idx="1589">
                  <c:v>1689</c:v>
                </c:pt>
                <c:pt idx="1590">
                  <c:v>1690</c:v>
                </c:pt>
                <c:pt idx="1591">
                  <c:v>1691</c:v>
                </c:pt>
                <c:pt idx="1592">
                  <c:v>1692</c:v>
                </c:pt>
                <c:pt idx="1593">
                  <c:v>1693</c:v>
                </c:pt>
                <c:pt idx="1594">
                  <c:v>1694</c:v>
                </c:pt>
                <c:pt idx="1595">
                  <c:v>1695</c:v>
                </c:pt>
                <c:pt idx="1596">
                  <c:v>1696</c:v>
                </c:pt>
                <c:pt idx="1597">
                  <c:v>1697</c:v>
                </c:pt>
                <c:pt idx="1598">
                  <c:v>1698</c:v>
                </c:pt>
                <c:pt idx="1599">
                  <c:v>1699</c:v>
                </c:pt>
                <c:pt idx="1600">
                  <c:v>1700</c:v>
                </c:pt>
                <c:pt idx="1601">
                  <c:v>1701</c:v>
                </c:pt>
                <c:pt idx="1602">
                  <c:v>1702</c:v>
                </c:pt>
                <c:pt idx="1603">
                  <c:v>1703</c:v>
                </c:pt>
                <c:pt idx="1604">
                  <c:v>1704</c:v>
                </c:pt>
                <c:pt idx="1605">
                  <c:v>1705</c:v>
                </c:pt>
                <c:pt idx="1606">
                  <c:v>1706</c:v>
                </c:pt>
                <c:pt idx="1607">
                  <c:v>1707</c:v>
                </c:pt>
                <c:pt idx="1608">
                  <c:v>1708</c:v>
                </c:pt>
                <c:pt idx="1609">
                  <c:v>1709</c:v>
                </c:pt>
                <c:pt idx="1610">
                  <c:v>1710</c:v>
                </c:pt>
                <c:pt idx="1611">
                  <c:v>1711</c:v>
                </c:pt>
                <c:pt idx="1612">
                  <c:v>1712</c:v>
                </c:pt>
                <c:pt idx="1613">
                  <c:v>1713</c:v>
                </c:pt>
                <c:pt idx="1614">
                  <c:v>1714</c:v>
                </c:pt>
                <c:pt idx="1615">
                  <c:v>1715</c:v>
                </c:pt>
                <c:pt idx="1616">
                  <c:v>1716</c:v>
                </c:pt>
                <c:pt idx="1617">
                  <c:v>1717</c:v>
                </c:pt>
                <c:pt idx="1618">
                  <c:v>1718</c:v>
                </c:pt>
                <c:pt idx="1619">
                  <c:v>1719</c:v>
                </c:pt>
                <c:pt idx="1620">
                  <c:v>1720</c:v>
                </c:pt>
                <c:pt idx="1621">
                  <c:v>1721</c:v>
                </c:pt>
                <c:pt idx="1622">
                  <c:v>1722</c:v>
                </c:pt>
                <c:pt idx="1623">
                  <c:v>1723</c:v>
                </c:pt>
                <c:pt idx="1624">
                  <c:v>1724</c:v>
                </c:pt>
                <c:pt idx="1625">
                  <c:v>1725</c:v>
                </c:pt>
                <c:pt idx="1626">
                  <c:v>1726</c:v>
                </c:pt>
                <c:pt idx="1627">
                  <c:v>1727</c:v>
                </c:pt>
                <c:pt idx="1628">
                  <c:v>1728</c:v>
                </c:pt>
                <c:pt idx="1629">
                  <c:v>1729</c:v>
                </c:pt>
                <c:pt idx="1630">
                  <c:v>1730</c:v>
                </c:pt>
                <c:pt idx="1631">
                  <c:v>1731</c:v>
                </c:pt>
                <c:pt idx="1632">
                  <c:v>1732</c:v>
                </c:pt>
                <c:pt idx="1633">
                  <c:v>1733</c:v>
                </c:pt>
                <c:pt idx="1634">
                  <c:v>1734</c:v>
                </c:pt>
                <c:pt idx="1635">
                  <c:v>1735</c:v>
                </c:pt>
                <c:pt idx="1636">
                  <c:v>1736</c:v>
                </c:pt>
                <c:pt idx="1637">
                  <c:v>1737</c:v>
                </c:pt>
                <c:pt idx="1638">
                  <c:v>1738</c:v>
                </c:pt>
                <c:pt idx="1639">
                  <c:v>1739</c:v>
                </c:pt>
                <c:pt idx="1640">
                  <c:v>1740</c:v>
                </c:pt>
                <c:pt idx="1641">
                  <c:v>1741</c:v>
                </c:pt>
                <c:pt idx="1642">
                  <c:v>1742</c:v>
                </c:pt>
                <c:pt idx="1643">
                  <c:v>1743</c:v>
                </c:pt>
                <c:pt idx="1644">
                  <c:v>1744</c:v>
                </c:pt>
                <c:pt idx="1645">
                  <c:v>1745</c:v>
                </c:pt>
                <c:pt idx="1646">
                  <c:v>1746</c:v>
                </c:pt>
                <c:pt idx="1647">
                  <c:v>1747</c:v>
                </c:pt>
                <c:pt idx="1648">
                  <c:v>1748</c:v>
                </c:pt>
                <c:pt idx="1649">
                  <c:v>1749</c:v>
                </c:pt>
                <c:pt idx="1650">
                  <c:v>1750</c:v>
                </c:pt>
                <c:pt idx="1651">
                  <c:v>1751</c:v>
                </c:pt>
                <c:pt idx="1652">
                  <c:v>1752</c:v>
                </c:pt>
                <c:pt idx="1653">
                  <c:v>1753</c:v>
                </c:pt>
                <c:pt idx="1654">
                  <c:v>1754</c:v>
                </c:pt>
                <c:pt idx="1655">
                  <c:v>1755</c:v>
                </c:pt>
                <c:pt idx="1656">
                  <c:v>1756</c:v>
                </c:pt>
                <c:pt idx="1657">
                  <c:v>1757</c:v>
                </c:pt>
                <c:pt idx="1658">
                  <c:v>1758</c:v>
                </c:pt>
                <c:pt idx="1659">
                  <c:v>1759</c:v>
                </c:pt>
                <c:pt idx="1660">
                  <c:v>1760</c:v>
                </c:pt>
                <c:pt idx="1661">
                  <c:v>1761</c:v>
                </c:pt>
                <c:pt idx="1662">
                  <c:v>1762</c:v>
                </c:pt>
                <c:pt idx="1663">
                  <c:v>1763</c:v>
                </c:pt>
                <c:pt idx="1664">
                  <c:v>1764</c:v>
                </c:pt>
                <c:pt idx="1665">
                  <c:v>1765</c:v>
                </c:pt>
                <c:pt idx="1666">
                  <c:v>1766</c:v>
                </c:pt>
                <c:pt idx="1667">
                  <c:v>1767</c:v>
                </c:pt>
                <c:pt idx="1668">
                  <c:v>1768</c:v>
                </c:pt>
                <c:pt idx="1669">
                  <c:v>1769</c:v>
                </c:pt>
                <c:pt idx="1670">
                  <c:v>1770</c:v>
                </c:pt>
                <c:pt idx="1671">
                  <c:v>1771</c:v>
                </c:pt>
                <c:pt idx="1672">
                  <c:v>1772</c:v>
                </c:pt>
                <c:pt idx="1673">
                  <c:v>1773</c:v>
                </c:pt>
                <c:pt idx="1674">
                  <c:v>1774</c:v>
                </c:pt>
                <c:pt idx="1675">
                  <c:v>1775</c:v>
                </c:pt>
                <c:pt idx="1676">
                  <c:v>1776</c:v>
                </c:pt>
                <c:pt idx="1677">
                  <c:v>1777</c:v>
                </c:pt>
                <c:pt idx="1678">
                  <c:v>1778</c:v>
                </c:pt>
                <c:pt idx="1679">
                  <c:v>1779</c:v>
                </c:pt>
                <c:pt idx="1680">
                  <c:v>1780</c:v>
                </c:pt>
                <c:pt idx="1681">
                  <c:v>1781</c:v>
                </c:pt>
                <c:pt idx="1682">
                  <c:v>1782</c:v>
                </c:pt>
                <c:pt idx="1683">
                  <c:v>1783</c:v>
                </c:pt>
                <c:pt idx="1684">
                  <c:v>1784</c:v>
                </c:pt>
                <c:pt idx="1685">
                  <c:v>1785</c:v>
                </c:pt>
                <c:pt idx="1686">
                  <c:v>1786</c:v>
                </c:pt>
                <c:pt idx="1687">
                  <c:v>1787</c:v>
                </c:pt>
                <c:pt idx="1688">
                  <c:v>1788</c:v>
                </c:pt>
                <c:pt idx="1689">
                  <c:v>1789</c:v>
                </c:pt>
                <c:pt idx="1690">
                  <c:v>1790</c:v>
                </c:pt>
                <c:pt idx="1691">
                  <c:v>1791</c:v>
                </c:pt>
                <c:pt idx="1692">
                  <c:v>1792</c:v>
                </c:pt>
                <c:pt idx="1693">
                  <c:v>1793</c:v>
                </c:pt>
                <c:pt idx="1694">
                  <c:v>1794</c:v>
                </c:pt>
                <c:pt idx="1695">
                  <c:v>1795</c:v>
                </c:pt>
                <c:pt idx="1696">
                  <c:v>1796</c:v>
                </c:pt>
                <c:pt idx="1697">
                  <c:v>1797</c:v>
                </c:pt>
                <c:pt idx="1698">
                  <c:v>1798</c:v>
                </c:pt>
                <c:pt idx="1699">
                  <c:v>1799</c:v>
                </c:pt>
                <c:pt idx="1700">
                  <c:v>1800</c:v>
                </c:pt>
                <c:pt idx="1701">
                  <c:v>1801</c:v>
                </c:pt>
                <c:pt idx="1702">
                  <c:v>1802</c:v>
                </c:pt>
                <c:pt idx="1703">
                  <c:v>1803</c:v>
                </c:pt>
                <c:pt idx="1704">
                  <c:v>1804</c:v>
                </c:pt>
                <c:pt idx="1705">
                  <c:v>1805</c:v>
                </c:pt>
                <c:pt idx="1706">
                  <c:v>1806</c:v>
                </c:pt>
                <c:pt idx="1707">
                  <c:v>1807</c:v>
                </c:pt>
                <c:pt idx="1708">
                  <c:v>1808</c:v>
                </c:pt>
                <c:pt idx="1709">
                  <c:v>1809</c:v>
                </c:pt>
                <c:pt idx="1710">
                  <c:v>1810</c:v>
                </c:pt>
                <c:pt idx="1711">
                  <c:v>1811</c:v>
                </c:pt>
                <c:pt idx="1712">
                  <c:v>1812</c:v>
                </c:pt>
                <c:pt idx="1713">
                  <c:v>1813</c:v>
                </c:pt>
                <c:pt idx="1714">
                  <c:v>1814</c:v>
                </c:pt>
                <c:pt idx="1715">
                  <c:v>1815</c:v>
                </c:pt>
                <c:pt idx="1716">
                  <c:v>1816</c:v>
                </c:pt>
                <c:pt idx="1717">
                  <c:v>1817</c:v>
                </c:pt>
                <c:pt idx="1718">
                  <c:v>1818</c:v>
                </c:pt>
                <c:pt idx="1719">
                  <c:v>1819</c:v>
                </c:pt>
                <c:pt idx="1720">
                  <c:v>1820</c:v>
                </c:pt>
                <c:pt idx="1721">
                  <c:v>1821</c:v>
                </c:pt>
                <c:pt idx="1722">
                  <c:v>1822</c:v>
                </c:pt>
                <c:pt idx="1723">
                  <c:v>1823</c:v>
                </c:pt>
                <c:pt idx="1724">
                  <c:v>1824</c:v>
                </c:pt>
                <c:pt idx="1725">
                  <c:v>1825</c:v>
                </c:pt>
                <c:pt idx="1726">
                  <c:v>1826</c:v>
                </c:pt>
                <c:pt idx="1727">
                  <c:v>1827</c:v>
                </c:pt>
                <c:pt idx="1728">
                  <c:v>1828</c:v>
                </c:pt>
                <c:pt idx="1729">
                  <c:v>1829</c:v>
                </c:pt>
                <c:pt idx="1730">
                  <c:v>1830</c:v>
                </c:pt>
                <c:pt idx="1731">
                  <c:v>1831</c:v>
                </c:pt>
                <c:pt idx="1732">
                  <c:v>1832</c:v>
                </c:pt>
                <c:pt idx="1733">
                  <c:v>1833</c:v>
                </c:pt>
                <c:pt idx="1734">
                  <c:v>1834</c:v>
                </c:pt>
                <c:pt idx="1735">
                  <c:v>1835</c:v>
                </c:pt>
                <c:pt idx="1736">
                  <c:v>1836</c:v>
                </c:pt>
                <c:pt idx="1737">
                  <c:v>1837</c:v>
                </c:pt>
                <c:pt idx="1738">
                  <c:v>1838</c:v>
                </c:pt>
                <c:pt idx="1739">
                  <c:v>1839</c:v>
                </c:pt>
                <c:pt idx="1740">
                  <c:v>1840</c:v>
                </c:pt>
                <c:pt idx="1741">
                  <c:v>1841</c:v>
                </c:pt>
                <c:pt idx="1742">
                  <c:v>1842</c:v>
                </c:pt>
                <c:pt idx="1743">
                  <c:v>1843</c:v>
                </c:pt>
                <c:pt idx="1744">
                  <c:v>1844</c:v>
                </c:pt>
                <c:pt idx="1745">
                  <c:v>1845</c:v>
                </c:pt>
                <c:pt idx="1746">
                  <c:v>1846</c:v>
                </c:pt>
                <c:pt idx="1747">
                  <c:v>1847</c:v>
                </c:pt>
                <c:pt idx="1748">
                  <c:v>1848</c:v>
                </c:pt>
                <c:pt idx="1749">
                  <c:v>1849</c:v>
                </c:pt>
                <c:pt idx="1750">
                  <c:v>1850</c:v>
                </c:pt>
                <c:pt idx="1751">
                  <c:v>1851</c:v>
                </c:pt>
                <c:pt idx="1752">
                  <c:v>1852</c:v>
                </c:pt>
                <c:pt idx="1753">
                  <c:v>1853</c:v>
                </c:pt>
                <c:pt idx="1754">
                  <c:v>1854</c:v>
                </c:pt>
                <c:pt idx="1755">
                  <c:v>1855</c:v>
                </c:pt>
                <c:pt idx="1756">
                  <c:v>1856</c:v>
                </c:pt>
                <c:pt idx="1757">
                  <c:v>1857</c:v>
                </c:pt>
                <c:pt idx="1758">
                  <c:v>1858</c:v>
                </c:pt>
                <c:pt idx="1759">
                  <c:v>1859</c:v>
                </c:pt>
                <c:pt idx="1760">
                  <c:v>1860</c:v>
                </c:pt>
                <c:pt idx="1761">
                  <c:v>1861</c:v>
                </c:pt>
                <c:pt idx="1762">
                  <c:v>1862</c:v>
                </c:pt>
                <c:pt idx="1763">
                  <c:v>1863</c:v>
                </c:pt>
                <c:pt idx="1764">
                  <c:v>1864</c:v>
                </c:pt>
                <c:pt idx="1765">
                  <c:v>1865</c:v>
                </c:pt>
                <c:pt idx="1766">
                  <c:v>1866</c:v>
                </c:pt>
                <c:pt idx="1767">
                  <c:v>1867</c:v>
                </c:pt>
                <c:pt idx="1768">
                  <c:v>1868</c:v>
                </c:pt>
                <c:pt idx="1769">
                  <c:v>1869</c:v>
                </c:pt>
                <c:pt idx="1770">
                  <c:v>1870</c:v>
                </c:pt>
                <c:pt idx="1771">
                  <c:v>1871</c:v>
                </c:pt>
                <c:pt idx="1772">
                  <c:v>1872</c:v>
                </c:pt>
                <c:pt idx="1773">
                  <c:v>1873</c:v>
                </c:pt>
                <c:pt idx="1774">
                  <c:v>1874</c:v>
                </c:pt>
                <c:pt idx="1775">
                  <c:v>1875</c:v>
                </c:pt>
                <c:pt idx="1776">
                  <c:v>1876</c:v>
                </c:pt>
                <c:pt idx="1777">
                  <c:v>1877</c:v>
                </c:pt>
                <c:pt idx="1778">
                  <c:v>1878</c:v>
                </c:pt>
                <c:pt idx="1779">
                  <c:v>1879</c:v>
                </c:pt>
                <c:pt idx="1780">
                  <c:v>1880</c:v>
                </c:pt>
                <c:pt idx="1781">
                  <c:v>1881</c:v>
                </c:pt>
                <c:pt idx="1782">
                  <c:v>1882</c:v>
                </c:pt>
                <c:pt idx="1783">
                  <c:v>1883</c:v>
                </c:pt>
                <c:pt idx="1784">
                  <c:v>1884</c:v>
                </c:pt>
                <c:pt idx="1785">
                  <c:v>1885</c:v>
                </c:pt>
                <c:pt idx="1786">
                  <c:v>1886</c:v>
                </c:pt>
                <c:pt idx="1787">
                  <c:v>1887</c:v>
                </c:pt>
                <c:pt idx="1788">
                  <c:v>1888</c:v>
                </c:pt>
                <c:pt idx="1789">
                  <c:v>1889</c:v>
                </c:pt>
                <c:pt idx="1790">
                  <c:v>1890</c:v>
                </c:pt>
                <c:pt idx="1791">
                  <c:v>1891</c:v>
                </c:pt>
                <c:pt idx="1792">
                  <c:v>1892</c:v>
                </c:pt>
                <c:pt idx="1793">
                  <c:v>1893</c:v>
                </c:pt>
                <c:pt idx="1794">
                  <c:v>1894</c:v>
                </c:pt>
                <c:pt idx="1795">
                  <c:v>1895</c:v>
                </c:pt>
                <c:pt idx="1796">
                  <c:v>1896</c:v>
                </c:pt>
                <c:pt idx="1797">
                  <c:v>1897</c:v>
                </c:pt>
                <c:pt idx="1798">
                  <c:v>1898</c:v>
                </c:pt>
                <c:pt idx="1799">
                  <c:v>1899</c:v>
                </c:pt>
                <c:pt idx="1800">
                  <c:v>1900</c:v>
                </c:pt>
                <c:pt idx="1801">
                  <c:v>1901</c:v>
                </c:pt>
                <c:pt idx="1802">
                  <c:v>1902</c:v>
                </c:pt>
                <c:pt idx="1803">
                  <c:v>1903</c:v>
                </c:pt>
                <c:pt idx="1804">
                  <c:v>1904</c:v>
                </c:pt>
                <c:pt idx="1805">
                  <c:v>1905</c:v>
                </c:pt>
                <c:pt idx="1806">
                  <c:v>1906</c:v>
                </c:pt>
                <c:pt idx="1807">
                  <c:v>1907</c:v>
                </c:pt>
                <c:pt idx="1808">
                  <c:v>1908</c:v>
                </c:pt>
                <c:pt idx="1809">
                  <c:v>1909</c:v>
                </c:pt>
                <c:pt idx="1810">
                  <c:v>1910</c:v>
                </c:pt>
                <c:pt idx="1811">
                  <c:v>1911</c:v>
                </c:pt>
                <c:pt idx="1812">
                  <c:v>1912</c:v>
                </c:pt>
                <c:pt idx="1813">
                  <c:v>1913</c:v>
                </c:pt>
                <c:pt idx="1814">
                  <c:v>1914</c:v>
                </c:pt>
                <c:pt idx="1815">
                  <c:v>1915</c:v>
                </c:pt>
                <c:pt idx="1816">
                  <c:v>1916</c:v>
                </c:pt>
                <c:pt idx="1817">
                  <c:v>1917</c:v>
                </c:pt>
                <c:pt idx="1818">
                  <c:v>1918</c:v>
                </c:pt>
                <c:pt idx="1819">
                  <c:v>1919</c:v>
                </c:pt>
                <c:pt idx="1820">
                  <c:v>1920</c:v>
                </c:pt>
                <c:pt idx="1821">
                  <c:v>1921</c:v>
                </c:pt>
                <c:pt idx="1822">
                  <c:v>1922</c:v>
                </c:pt>
                <c:pt idx="1823">
                  <c:v>1923</c:v>
                </c:pt>
                <c:pt idx="1824">
                  <c:v>1924</c:v>
                </c:pt>
                <c:pt idx="1825">
                  <c:v>1925</c:v>
                </c:pt>
                <c:pt idx="1826">
                  <c:v>1926</c:v>
                </c:pt>
                <c:pt idx="1827">
                  <c:v>1927</c:v>
                </c:pt>
                <c:pt idx="1828">
                  <c:v>1928</c:v>
                </c:pt>
                <c:pt idx="1829">
                  <c:v>1929</c:v>
                </c:pt>
                <c:pt idx="1830">
                  <c:v>1930</c:v>
                </c:pt>
                <c:pt idx="1831">
                  <c:v>1931</c:v>
                </c:pt>
                <c:pt idx="1832">
                  <c:v>1932</c:v>
                </c:pt>
                <c:pt idx="1833">
                  <c:v>1933</c:v>
                </c:pt>
                <c:pt idx="1834">
                  <c:v>1934</c:v>
                </c:pt>
                <c:pt idx="1835">
                  <c:v>1935</c:v>
                </c:pt>
                <c:pt idx="1836">
                  <c:v>1936</c:v>
                </c:pt>
                <c:pt idx="1837">
                  <c:v>1937</c:v>
                </c:pt>
                <c:pt idx="1838">
                  <c:v>1938</c:v>
                </c:pt>
                <c:pt idx="1839">
                  <c:v>1939</c:v>
                </c:pt>
                <c:pt idx="1840">
                  <c:v>1940</c:v>
                </c:pt>
                <c:pt idx="1841">
                  <c:v>1941</c:v>
                </c:pt>
                <c:pt idx="1842">
                  <c:v>1942</c:v>
                </c:pt>
                <c:pt idx="1843">
                  <c:v>1943</c:v>
                </c:pt>
                <c:pt idx="1844">
                  <c:v>1944</c:v>
                </c:pt>
                <c:pt idx="1845">
                  <c:v>1945</c:v>
                </c:pt>
                <c:pt idx="1846">
                  <c:v>1946</c:v>
                </c:pt>
                <c:pt idx="1847">
                  <c:v>1947</c:v>
                </c:pt>
                <c:pt idx="1848">
                  <c:v>1948</c:v>
                </c:pt>
                <c:pt idx="1849">
                  <c:v>1949</c:v>
                </c:pt>
                <c:pt idx="1850">
                  <c:v>1950</c:v>
                </c:pt>
                <c:pt idx="1851">
                  <c:v>1951</c:v>
                </c:pt>
                <c:pt idx="1852">
                  <c:v>1952</c:v>
                </c:pt>
                <c:pt idx="1853">
                  <c:v>1953</c:v>
                </c:pt>
                <c:pt idx="1854">
                  <c:v>1954</c:v>
                </c:pt>
                <c:pt idx="1855">
                  <c:v>1955</c:v>
                </c:pt>
                <c:pt idx="1856">
                  <c:v>1956</c:v>
                </c:pt>
                <c:pt idx="1857">
                  <c:v>1957</c:v>
                </c:pt>
                <c:pt idx="1858">
                  <c:v>1958</c:v>
                </c:pt>
                <c:pt idx="1859">
                  <c:v>1959</c:v>
                </c:pt>
                <c:pt idx="1860">
                  <c:v>1960</c:v>
                </c:pt>
                <c:pt idx="1861">
                  <c:v>1961</c:v>
                </c:pt>
                <c:pt idx="1862">
                  <c:v>1962</c:v>
                </c:pt>
                <c:pt idx="1863">
                  <c:v>1963</c:v>
                </c:pt>
                <c:pt idx="1864">
                  <c:v>1964</c:v>
                </c:pt>
                <c:pt idx="1865">
                  <c:v>1965</c:v>
                </c:pt>
                <c:pt idx="1866">
                  <c:v>1966</c:v>
                </c:pt>
                <c:pt idx="1867">
                  <c:v>1967</c:v>
                </c:pt>
                <c:pt idx="1868">
                  <c:v>1968</c:v>
                </c:pt>
                <c:pt idx="1869">
                  <c:v>1969</c:v>
                </c:pt>
                <c:pt idx="1870">
                  <c:v>1970</c:v>
                </c:pt>
                <c:pt idx="1871">
                  <c:v>1971</c:v>
                </c:pt>
                <c:pt idx="1872">
                  <c:v>1972</c:v>
                </c:pt>
                <c:pt idx="1873">
                  <c:v>1973</c:v>
                </c:pt>
                <c:pt idx="1874">
                  <c:v>1974</c:v>
                </c:pt>
                <c:pt idx="1875">
                  <c:v>1975</c:v>
                </c:pt>
                <c:pt idx="1876">
                  <c:v>1976</c:v>
                </c:pt>
                <c:pt idx="1877">
                  <c:v>1977</c:v>
                </c:pt>
                <c:pt idx="1878">
                  <c:v>1978</c:v>
                </c:pt>
                <c:pt idx="1879">
                  <c:v>1979</c:v>
                </c:pt>
                <c:pt idx="1880">
                  <c:v>1980</c:v>
                </c:pt>
                <c:pt idx="1881">
                  <c:v>1981</c:v>
                </c:pt>
                <c:pt idx="1882">
                  <c:v>1982</c:v>
                </c:pt>
                <c:pt idx="1883">
                  <c:v>1983</c:v>
                </c:pt>
                <c:pt idx="1884">
                  <c:v>1984</c:v>
                </c:pt>
                <c:pt idx="1885">
                  <c:v>1985</c:v>
                </c:pt>
                <c:pt idx="1886">
                  <c:v>1986</c:v>
                </c:pt>
                <c:pt idx="1887">
                  <c:v>1987</c:v>
                </c:pt>
                <c:pt idx="1888">
                  <c:v>1988</c:v>
                </c:pt>
                <c:pt idx="1889">
                  <c:v>1989</c:v>
                </c:pt>
                <c:pt idx="1890">
                  <c:v>1990</c:v>
                </c:pt>
                <c:pt idx="1891">
                  <c:v>1991</c:v>
                </c:pt>
                <c:pt idx="1892">
                  <c:v>1992</c:v>
                </c:pt>
                <c:pt idx="1893">
                  <c:v>1993</c:v>
                </c:pt>
                <c:pt idx="1894">
                  <c:v>1994</c:v>
                </c:pt>
                <c:pt idx="1895">
                  <c:v>1995</c:v>
                </c:pt>
                <c:pt idx="1896">
                  <c:v>1996</c:v>
                </c:pt>
                <c:pt idx="1897">
                  <c:v>1997</c:v>
                </c:pt>
                <c:pt idx="1898">
                  <c:v>1998</c:v>
                </c:pt>
                <c:pt idx="1899">
                  <c:v>1999</c:v>
                </c:pt>
                <c:pt idx="1900">
                  <c:v>2000</c:v>
                </c:pt>
                <c:pt idx="1901">
                  <c:v>2001</c:v>
                </c:pt>
                <c:pt idx="1902">
                  <c:v>2002</c:v>
                </c:pt>
                <c:pt idx="1903">
                  <c:v>2003</c:v>
                </c:pt>
                <c:pt idx="1904">
                  <c:v>2004</c:v>
                </c:pt>
                <c:pt idx="1905">
                  <c:v>2005</c:v>
                </c:pt>
                <c:pt idx="1906">
                  <c:v>2006</c:v>
                </c:pt>
                <c:pt idx="1907">
                  <c:v>2007</c:v>
                </c:pt>
                <c:pt idx="1908">
                  <c:v>2008</c:v>
                </c:pt>
                <c:pt idx="1909">
                  <c:v>2009</c:v>
                </c:pt>
                <c:pt idx="1910">
                  <c:v>2010</c:v>
                </c:pt>
                <c:pt idx="1911">
                  <c:v>2011</c:v>
                </c:pt>
                <c:pt idx="1912">
                  <c:v>2012</c:v>
                </c:pt>
                <c:pt idx="1913">
                  <c:v>2013</c:v>
                </c:pt>
                <c:pt idx="1914">
                  <c:v>2014</c:v>
                </c:pt>
                <c:pt idx="1915">
                  <c:v>2015</c:v>
                </c:pt>
                <c:pt idx="1916">
                  <c:v>2016</c:v>
                </c:pt>
                <c:pt idx="1917">
                  <c:v>2017</c:v>
                </c:pt>
                <c:pt idx="1918">
                  <c:v>2018</c:v>
                </c:pt>
                <c:pt idx="1919">
                  <c:v>2019</c:v>
                </c:pt>
                <c:pt idx="1920">
                  <c:v>2020</c:v>
                </c:pt>
                <c:pt idx="1921">
                  <c:v>2021</c:v>
                </c:pt>
                <c:pt idx="1922">
                  <c:v>2022</c:v>
                </c:pt>
                <c:pt idx="1923">
                  <c:v>2023</c:v>
                </c:pt>
                <c:pt idx="1924">
                  <c:v>2024</c:v>
                </c:pt>
                <c:pt idx="1925">
                  <c:v>2025</c:v>
                </c:pt>
                <c:pt idx="1926">
                  <c:v>2026</c:v>
                </c:pt>
                <c:pt idx="1927">
                  <c:v>2027</c:v>
                </c:pt>
                <c:pt idx="1928">
                  <c:v>2028</c:v>
                </c:pt>
                <c:pt idx="1929">
                  <c:v>2029</c:v>
                </c:pt>
                <c:pt idx="1930">
                  <c:v>2030</c:v>
                </c:pt>
                <c:pt idx="1931">
                  <c:v>2031</c:v>
                </c:pt>
                <c:pt idx="1932">
                  <c:v>2032</c:v>
                </c:pt>
                <c:pt idx="1933">
                  <c:v>2033</c:v>
                </c:pt>
                <c:pt idx="1934">
                  <c:v>2034</c:v>
                </c:pt>
                <c:pt idx="1935">
                  <c:v>2035</c:v>
                </c:pt>
                <c:pt idx="1936">
                  <c:v>2036</c:v>
                </c:pt>
                <c:pt idx="1937">
                  <c:v>2037</c:v>
                </c:pt>
                <c:pt idx="1938">
                  <c:v>2038</c:v>
                </c:pt>
                <c:pt idx="1939">
                  <c:v>2039</c:v>
                </c:pt>
                <c:pt idx="1940">
                  <c:v>2040</c:v>
                </c:pt>
                <c:pt idx="1941">
                  <c:v>2041</c:v>
                </c:pt>
                <c:pt idx="1942">
                  <c:v>2042</c:v>
                </c:pt>
                <c:pt idx="1943">
                  <c:v>2043</c:v>
                </c:pt>
                <c:pt idx="1944">
                  <c:v>2044</c:v>
                </c:pt>
                <c:pt idx="1945">
                  <c:v>2045</c:v>
                </c:pt>
                <c:pt idx="1946">
                  <c:v>2046</c:v>
                </c:pt>
                <c:pt idx="1947">
                  <c:v>2047</c:v>
                </c:pt>
                <c:pt idx="1948">
                  <c:v>2048</c:v>
                </c:pt>
                <c:pt idx="1949">
                  <c:v>2049</c:v>
                </c:pt>
                <c:pt idx="1950">
                  <c:v>2050</c:v>
                </c:pt>
                <c:pt idx="1951">
                  <c:v>2051</c:v>
                </c:pt>
                <c:pt idx="1952">
                  <c:v>2052</c:v>
                </c:pt>
                <c:pt idx="1953">
                  <c:v>2053</c:v>
                </c:pt>
                <c:pt idx="1954">
                  <c:v>2054</c:v>
                </c:pt>
                <c:pt idx="1955">
                  <c:v>2055</c:v>
                </c:pt>
                <c:pt idx="1956">
                  <c:v>2056</c:v>
                </c:pt>
                <c:pt idx="1957">
                  <c:v>2057</c:v>
                </c:pt>
                <c:pt idx="1958">
                  <c:v>2058</c:v>
                </c:pt>
                <c:pt idx="1959">
                  <c:v>2059</c:v>
                </c:pt>
                <c:pt idx="1960">
                  <c:v>2060</c:v>
                </c:pt>
                <c:pt idx="1961">
                  <c:v>2061</c:v>
                </c:pt>
                <c:pt idx="1962">
                  <c:v>2062</c:v>
                </c:pt>
                <c:pt idx="1963">
                  <c:v>2063</c:v>
                </c:pt>
                <c:pt idx="1964">
                  <c:v>2064</c:v>
                </c:pt>
                <c:pt idx="1965">
                  <c:v>2065</c:v>
                </c:pt>
                <c:pt idx="1966">
                  <c:v>2066</c:v>
                </c:pt>
                <c:pt idx="1967">
                  <c:v>2067</c:v>
                </c:pt>
                <c:pt idx="1968">
                  <c:v>2068</c:v>
                </c:pt>
                <c:pt idx="1969">
                  <c:v>2069</c:v>
                </c:pt>
                <c:pt idx="1970">
                  <c:v>2070</c:v>
                </c:pt>
                <c:pt idx="1971">
                  <c:v>2071</c:v>
                </c:pt>
                <c:pt idx="1972">
                  <c:v>2072</c:v>
                </c:pt>
                <c:pt idx="1973">
                  <c:v>2073</c:v>
                </c:pt>
                <c:pt idx="1974">
                  <c:v>2074</c:v>
                </c:pt>
                <c:pt idx="1975">
                  <c:v>2075</c:v>
                </c:pt>
                <c:pt idx="1976">
                  <c:v>2076</c:v>
                </c:pt>
                <c:pt idx="1977">
                  <c:v>2077</c:v>
                </c:pt>
                <c:pt idx="1978">
                  <c:v>2078</c:v>
                </c:pt>
                <c:pt idx="1979">
                  <c:v>2079</c:v>
                </c:pt>
                <c:pt idx="1980">
                  <c:v>2080</c:v>
                </c:pt>
                <c:pt idx="1981">
                  <c:v>2081</c:v>
                </c:pt>
                <c:pt idx="1982">
                  <c:v>2082</c:v>
                </c:pt>
                <c:pt idx="1983">
                  <c:v>2083</c:v>
                </c:pt>
                <c:pt idx="1984">
                  <c:v>2084</c:v>
                </c:pt>
                <c:pt idx="1985">
                  <c:v>2085</c:v>
                </c:pt>
                <c:pt idx="1986">
                  <c:v>2086</c:v>
                </c:pt>
                <c:pt idx="1987">
                  <c:v>2087</c:v>
                </c:pt>
                <c:pt idx="1988">
                  <c:v>2088</c:v>
                </c:pt>
                <c:pt idx="1989">
                  <c:v>2089</c:v>
                </c:pt>
                <c:pt idx="1990">
                  <c:v>2090</c:v>
                </c:pt>
                <c:pt idx="1991">
                  <c:v>2091</c:v>
                </c:pt>
                <c:pt idx="1992">
                  <c:v>2092</c:v>
                </c:pt>
                <c:pt idx="1993">
                  <c:v>2093</c:v>
                </c:pt>
                <c:pt idx="1994">
                  <c:v>2094</c:v>
                </c:pt>
                <c:pt idx="1995">
                  <c:v>2095</c:v>
                </c:pt>
                <c:pt idx="1996">
                  <c:v>2096</c:v>
                </c:pt>
                <c:pt idx="1997">
                  <c:v>2097</c:v>
                </c:pt>
                <c:pt idx="1998">
                  <c:v>2098</c:v>
                </c:pt>
                <c:pt idx="1999">
                  <c:v>2099</c:v>
                </c:pt>
                <c:pt idx="2000">
                  <c:v>2100</c:v>
                </c:pt>
                <c:pt idx="2001">
                  <c:v>2101</c:v>
                </c:pt>
                <c:pt idx="2002">
                  <c:v>2102</c:v>
                </c:pt>
                <c:pt idx="2003">
                  <c:v>2103</c:v>
                </c:pt>
                <c:pt idx="2004">
                  <c:v>2104</c:v>
                </c:pt>
                <c:pt idx="2005">
                  <c:v>2105</c:v>
                </c:pt>
                <c:pt idx="2006">
                  <c:v>2106</c:v>
                </c:pt>
                <c:pt idx="2007">
                  <c:v>2107</c:v>
                </c:pt>
                <c:pt idx="2008">
                  <c:v>2108</c:v>
                </c:pt>
                <c:pt idx="2009">
                  <c:v>2109</c:v>
                </c:pt>
                <c:pt idx="2010">
                  <c:v>2110</c:v>
                </c:pt>
                <c:pt idx="2011">
                  <c:v>2111</c:v>
                </c:pt>
                <c:pt idx="2012">
                  <c:v>2112</c:v>
                </c:pt>
                <c:pt idx="2013">
                  <c:v>2113</c:v>
                </c:pt>
                <c:pt idx="2014">
                  <c:v>2114</c:v>
                </c:pt>
                <c:pt idx="2015">
                  <c:v>2115</c:v>
                </c:pt>
                <c:pt idx="2016">
                  <c:v>2116</c:v>
                </c:pt>
                <c:pt idx="2017">
                  <c:v>2117</c:v>
                </c:pt>
                <c:pt idx="2018">
                  <c:v>2118</c:v>
                </c:pt>
                <c:pt idx="2019">
                  <c:v>2119</c:v>
                </c:pt>
                <c:pt idx="2020">
                  <c:v>2120</c:v>
                </c:pt>
                <c:pt idx="2021">
                  <c:v>2121</c:v>
                </c:pt>
                <c:pt idx="2022">
                  <c:v>2122</c:v>
                </c:pt>
                <c:pt idx="2023">
                  <c:v>2123</c:v>
                </c:pt>
                <c:pt idx="2024">
                  <c:v>2124</c:v>
                </c:pt>
                <c:pt idx="2025">
                  <c:v>2125</c:v>
                </c:pt>
                <c:pt idx="2026">
                  <c:v>2126</c:v>
                </c:pt>
                <c:pt idx="2027">
                  <c:v>2127</c:v>
                </c:pt>
                <c:pt idx="2028">
                  <c:v>2128</c:v>
                </c:pt>
                <c:pt idx="2029">
                  <c:v>2129</c:v>
                </c:pt>
                <c:pt idx="2030">
                  <c:v>2130</c:v>
                </c:pt>
                <c:pt idx="2031">
                  <c:v>2131</c:v>
                </c:pt>
                <c:pt idx="2032">
                  <c:v>2132</c:v>
                </c:pt>
                <c:pt idx="2033">
                  <c:v>2133</c:v>
                </c:pt>
                <c:pt idx="2034">
                  <c:v>2134</c:v>
                </c:pt>
                <c:pt idx="2035">
                  <c:v>2135</c:v>
                </c:pt>
                <c:pt idx="2036">
                  <c:v>2136</c:v>
                </c:pt>
                <c:pt idx="2037">
                  <c:v>2137</c:v>
                </c:pt>
                <c:pt idx="2038">
                  <c:v>2138</c:v>
                </c:pt>
                <c:pt idx="2039">
                  <c:v>2139</c:v>
                </c:pt>
                <c:pt idx="2040">
                  <c:v>2140</c:v>
                </c:pt>
                <c:pt idx="2041">
                  <c:v>2141</c:v>
                </c:pt>
                <c:pt idx="2042">
                  <c:v>2142</c:v>
                </c:pt>
                <c:pt idx="2043">
                  <c:v>2143</c:v>
                </c:pt>
                <c:pt idx="2044">
                  <c:v>2144</c:v>
                </c:pt>
                <c:pt idx="2045">
                  <c:v>2145</c:v>
                </c:pt>
                <c:pt idx="2046">
                  <c:v>2146</c:v>
                </c:pt>
                <c:pt idx="2047">
                  <c:v>2147</c:v>
                </c:pt>
                <c:pt idx="2048">
                  <c:v>2148</c:v>
                </c:pt>
                <c:pt idx="2049">
                  <c:v>2149</c:v>
                </c:pt>
                <c:pt idx="2050">
                  <c:v>2150</c:v>
                </c:pt>
                <c:pt idx="2051">
                  <c:v>2151</c:v>
                </c:pt>
                <c:pt idx="2052">
                  <c:v>2152</c:v>
                </c:pt>
                <c:pt idx="2053">
                  <c:v>2153</c:v>
                </c:pt>
                <c:pt idx="2054">
                  <c:v>2154</c:v>
                </c:pt>
                <c:pt idx="2055">
                  <c:v>2155</c:v>
                </c:pt>
                <c:pt idx="2056">
                  <c:v>2156</c:v>
                </c:pt>
                <c:pt idx="2057">
                  <c:v>2157</c:v>
                </c:pt>
                <c:pt idx="2058">
                  <c:v>2158</c:v>
                </c:pt>
                <c:pt idx="2059">
                  <c:v>2159</c:v>
                </c:pt>
                <c:pt idx="2060">
                  <c:v>2160</c:v>
                </c:pt>
                <c:pt idx="2061">
                  <c:v>2161</c:v>
                </c:pt>
                <c:pt idx="2062">
                  <c:v>2162</c:v>
                </c:pt>
                <c:pt idx="2063">
                  <c:v>2163</c:v>
                </c:pt>
                <c:pt idx="2064">
                  <c:v>2164</c:v>
                </c:pt>
                <c:pt idx="2065">
                  <c:v>2165</c:v>
                </c:pt>
                <c:pt idx="2066">
                  <c:v>2166</c:v>
                </c:pt>
                <c:pt idx="2067">
                  <c:v>2167</c:v>
                </c:pt>
                <c:pt idx="2068">
                  <c:v>2168</c:v>
                </c:pt>
                <c:pt idx="2069">
                  <c:v>2169</c:v>
                </c:pt>
                <c:pt idx="2070">
                  <c:v>2170</c:v>
                </c:pt>
                <c:pt idx="2071">
                  <c:v>2171</c:v>
                </c:pt>
                <c:pt idx="2072">
                  <c:v>2172</c:v>
                </c:pt>
                <c:pt idx="2073">
                  <c:v>2173</c:v>
                </c:pt>
                <c:pt idx="2074">
                  <c:v>2174</c:v>
                </c:pt>
                <c:pt idx="2075">
                  <c:v>2175</c:v>
                </c:pt>
                <c:pt idx="2076">
                  <c:v>2176</c:v>
                </c:pt>
                <c:pt idx="2077">
                  <c:v>2177</c:v>
                </c:pt>
                <c:pt idx="2078">
                  <c:v>2178</c:v>
                </c:pt>
                <c:pt idx="2079">
                  <c:v>2179</c:v>
                </c:pt>
                <c:pt idx="2080">
                  <c:v>2180</c:v>
                </c:pt>
                <c:pt idx="2081">
                  <c:v>2181</c:v>
                </c:pt>
                <c:pt idx="2082">
                  <c:v>2182</c:v>
                </c:pt>
                <c:pt idx="2083">
                  <c:v>2183</c:v>
                </c:pt>
                <c:pt idx="2084">
                  <c:v>2184</c:v>
                </c:pt>
                <c:pt idx="2085">
                  <c:v>2185</c:v>
                </c:pt>
                <c:pt idx="2086">
                  <c:v>2186</c:v>
                </c:pt>
                <c:pt idx="2087">
                  <c:v>2187</c:v>
                </c:pt>
                <c:pt idx="2088">
                  <c:v>2188</c:v>
                </c:pt>
                <c:pt idx="2089">
                  <c:v>2189</c:v>
                </c:pt>
                <c:pt idx="2090">
                  <c:v>2190</c:v>
                </c:pt>
                <c:pt idx="2091">
                  <c:v>2191</c:v>
                </c:pt>
                <c:pt idx="2092">
                  <c:v>2192</c:v>
                </c:pt>
                <c:pt idx="2093">
                  <c:v>2193</c:v>
                </c:pt>
                <c:pt idx="2094">
                  <c:v>2194</c:v>
                </c:pt>
                <c:pt idx="2095">
                  <c:v>2195</c:v>
                </c:pt>
                <c:pt idx="2096">
                  <c:v>2196</c:v>
                </c:pt>
                <c:pt idx="2097">
                  <c:v>2197</c:v>
                </c:pt>
                <c:pt idx="2098">
                  <c:v>2198</c:v>
                </c:pt>
                <c:pt idx="2099">
                  <c:v>2199</c:v>
                </c:pt>
                <c:pt idx="2100">
                  <c:v>2200</c:v>
                </c:pt>
                <c:pt idx="2101">
                  <c:v>2201</c:v>
                </c:pt>
                <c:pt idx="2102">
                  <c:v>2202</c:v>
                </c:pt>
                <c:pt idx="2103">
                  <c:v>2203</c:v>
                </c:pt>
                <c:pt idx="2104">
                  <c:v>2204</c:v>
                </c:pt>
                <c:pt idx="2105">
                  <c:v>2205</c:v>
                </c:pt>
                <c:pt idx="2106">
                  <c:v>2206</c:v>
                </c:pt>
                <c:pt idx="2107">
                  <c:v>2207</c:v>
                </c:pt>
                <c:pt idx="2108">
                  <c:v>2208</c:v>
                </c:pt>
                <c:pt idx="2109">
                  <c:v>2209</c:v>
                </c:pt>
                <c:pt idx="2110">
                  <c:v>2210</c:v>
                </c:pt>
                <c:pt idx="2111">
                  <c:v>2211</c:v>
                </c:pt>
                <c:pt idx="2112">
                  <c:v>2212</c:v>
                </c:pt>
                <c:pt idx="2113">
                  <c:v>2213</c:v>
                </c:pt>
                <c:pt idx="2114">
                  <c:v>2214</c:v>
                </c:pt>
                <c:pt idx="2115">
                  <c:v>2215</c:v>
                </c:pt>
                <c:pt idx="2116">
                  <c:v>2216</c:v>
                </c:pt>
                <c:pt idx="2117">
                  <c:v>2217</c:v>
                </c:pt>
                <c:pt idx="2118">
                  <c:v>2218</c:v>
                </c:pt>
                <c:pt idx="2119">
                  <c:v>2219</c:v>
                </c:pt>
                <c:pt idx="2120">
                  <c:v>2220</c:v>
                </c:pt>
                <c:pt idx="2121">
                  <c:v>2221</c:v>
                </c:pt>
                <c:pt idx="2122">
                  <c:v>2222</c:v>
                </c:pt>
                <c:pt idx="2123">
                  <c:v>2223</c:v>
                </c:pt>
                <c:pt idx="2124">
                  <c:v>2224</c:v>
                </c:pt>
                <c:pt idx="2125">
                  <c:v>2225</c:v>
                </c:pt>
                <c:pt idx="2126">
                  <c:v>2226</c:v>
                </c:pt>
                <c:pt idx="2127">
                  <c:v>2227</c:v>
                </c:pt>
                <c:pt idx="2128">
                  <c:v>2228</c:v>
                </c:pt>
                <c:pt idx="2129">
                  <c:v>2229</c:v>
                </c:pt>
                <c:pt idx="2130">
                  <c:v>2230</c:v>
                </c:pt>
                <c:pt idx="2131">
                  <c:v>2231</c:v>
                </c:pt>
                <c:pt idx="2132">
                  <c:v>2232</c:v>
                </c:pt>
                <c:pt idx="2133">
                  <c:v>2233</c:v>
                </c:pt>
                <c:pt idx="2134">
                  <c:v>2234</c:v>
                </c:pt>
                <c:pt idx="2135">
                  <c:v>2235</c:v>
                </c:pt>
                <c:pt idx="2136">
                  <c:v>2236</c:v>
                </c:pt>
                <c:pt idx="2137">
                  <c:v>2237</c:v>
                </c:pt>
                <c:pt idx="2138">
                  <c:v>2238</c:v>
                </c:pt>
                <c:pt idx="2139">
                  <c:v>2239</c:v>
                </c:pt>
                <c:pt idx="2140">
                  <c:v>2240</c:v>
                </c:pt>
                <c:pt idx="2141">
                  <c:v>2241</c:v>
                </c:pt>
                <c:pt idx="2142">
                  <c:v>2242</c:v>
                </c:pt>
                <c:pt idx="2143">
                  <c:v>2243</c:v>
                </c:pt>
                <c:pt idx="2144">
                  <c:v>2244</c:v>
                </c:pt>
                <c:pt idx="2145">
                  <c:v>2245</c:v>
                </c:pt>
                <c:pt idx="2146">
                  <c:v>2246</c:v>
                </c:pt>
                <c:pt idx="2147">
                  <c:v>2247</c:v>
                </c:pt>
                <c:pt idx="2148">
                  <c:v>2248</c:v>
                </c:pt>
                <c:pt idx="2149">
                  <c:v>2249</c:v>
                </c:pt>
                <c:pt idx="2150">
                  <c:v>2250</c:v>
                </c:pt>
                <c:pt idx="2151">
                  <c:v>2251</c:v>
                </c:pt>
                <c:pt idx="2152">
                  <c:v>2252</c:v>
                </c:pt>
                <c:pt idx="2153">
                  <c:v>2253</c:v>
                </c:pt>
                <c:pt idx="2154">
                  <c:v>2254</c:v>
                </c:pt>
                <c:pt idx="2155">
                  <c:v>2255</c:v>
                </c:pt>
                <c:pt idx="2156">
                  <c:v>2256</c:v>
                </c:pt>
                <c:pt idx="2157">
                  <c:v>2257</c:v>
                </c:pt>
                <c:pt idx="2158">
                  <c:v>2258</c:v>
                </c:pt>
                <c:pt idx="2159">
                  <c:v>2259</c:v>
                </c:pt>
                <c:pt idx="2160">
                  <c:v>2260</c:v>
                </c:pt>
                <c:pt idx="2161">
                  <c:v>2261</c:v>
                </c:pt>
                <c:pt idx="2162">
                  <c:v>2262</c:v>
                </c:pt>
                <c:pt idx="2163">
                  <c:v>2263</c:v>
                </c:pt>
                <c:pt idx="2164">
                  <c:v>2264</c:v>
                </c:pt>
                <c:pt idx="2165">
                  <c:v>2265</c:v>
                </c:pt>
                <c:pt idx="2166">
                  <c:v>2266</c:v>
                </c:pt>
                <c:pt idx="2167">
                  <c:v>2267</c:v>
                </c:pt>
                <c:pt idx="2168">
                  <c:v>2268</c:v>
                </c:pt>
                <c:pt idx="2169">
                  <c:v>2269</c:v>
                </c:pt>
                <c:pt idx="2170">
                  <c:v>2270</c:v>
                </c:pt>
                <c:pt idx="2171">
                  <c:v>2271</c:v>
                </c:pt>
                <c:pt idx="2172">
                  <c:v>2272</c:v>
                </c:pt>
                <c:pt idx="2173">
                  <c:v>2273</c:v>
                </c:pt>
                <c:pt idx="2174">
                  <c:v>2274</c:v>
                </c:pt>
                <c:pt idx="2175">
                  <c:v>2275</c:v>
                </c:pt>
                <c:pt idx="2176">
                  <c:v>2276</c:v>
                </c:pt>
                <c:pt idx="2177">
                  <c:v>2277</c:v>
                </c:pt>
                <c:pt idx="2178">
                  <c:v>2278</c:v>
                </c:pt>
                <c:pt idx="2179">
                  <c:v>2279</c:v>
                </c:pt>
                <c:pt idx="2180">
                  <c:v>2280</c:v>
                </c:pt>
                <c:pt idx="2181">
                  <c:v>2281</c:v>
                </c:pt>
                <c:pt idx="2182">
                  <c:v>2282</c:v>
                </c:pt>
                <c:pt idx="2183">
                  <c:v>2283</c:v>
                </c:pt>
                <c:pt idx="2184">
                  <c:v>2284</c:v>
                </c:pt>
                <c:pt idx="2185">
                  <c:v>2285</c:v>
                </c:pt>
                <c:pt idx="2186">
                  <c:v>2286</c:v>
                </c:pt>
                <c:pt idx="2187">
                  <c:v>2287</c:v>
                </c:pt>
                <c:pt idx="2188">
                  <c:v>2288</c:v>
                </c:pt>
                <c:pt idx="2189">
                  <c:v>2289</c:v>
                </c:pt>
                <c:pt idx="2190">
                  <c:v>2290</c:v>
                </c:pt>
                <c:pt idx="2191">
                  <c:v>2291</c:v>
                </c:pt>
                <c:pt idx="2192">
                  <c:v>2292</c:v>
                </c:pt>
                <c:pt idx="2193">
                  <c:v>2293</c:v>
                </c:pt>
                <c:pt idx="2194">
                  <c:v>2294</c:v>
                </c:pt>
                <c:pt idx="2195">
                  <c:v>2295</c:v>
                </c:pt>
                <c:pt idx="2196">
                  <c:v>2296</c:v>
                </c:pt>
                <c:pt idx="2197">
                  <c:v>2297</c:v>
                </c:pt>
                <c:pt idx="2198">
                  <c:v>2298</c:v>
                </c:pt>
                <c:pt idx="2199">
                  <c:v>2299</c:v>
                </c:pt>
                <c:pt idx="2200">
                  <c:v>2300</c:v>
                </c:pt>
                <c:pt idx="2201">
                  <c:v>2301</c:v>
                </c:pt>
                <c:pt idx="2202">
                  <c:v>2302</c:v>
                </c:pt>
                <c:pt idx="2203">
                  <c:v>2303</c:v>
                </c:pt>
                <c:pt idx="2204">
                  <c:v>2304</c:v>
                </c:pt>
                <c:pt idx="2205">
                  <c:v>2305</c:v>
                </c:pt>
                <c:pt idx="2206">
                  <c:v>2306</c:v>
                </c:pt>
                <c:pt idx="2207">
                  <c:v>2307</c:v>
                </c:pt>
                <c:pt idx="2208">
                  <c:v>2308</c:v>
                </c:pt>
                <c:pt idx="2209">
                  <c:v>2309</c:v>
                </c:pt>
                <c:pt idx="2210">
                  <c:v>2310</c:v>
                </c:pt>
                <c:pt idx="2211">
                  <c:v>2311</c:v>
                </c:pt>
                <c:pt idx="2212">
                  <c:v>2312</c:v>
                </c:pt>
                <c:pt idx="2213">
                  <c:v>2313</c:v>
                </c:pt>
                <c:pt idx="2214">
                  <c:v>2314</c:v>
                </c:pt>
                <c:pt idx="2215">
                  <c:v>2315</c:v>
                </c:pt>
                <c:pt idx="2216">
                  <c:v>2316</c:v>
                </c:pt>
                <c:pt idx="2217">
                  <c:v>2317</c:v>
                </c:pt>
                <c:pt idx="2218">
                  <c:v>2318</c:v>
                </c:pt>
                <c:pt idx="2219">
                  <c:v>2319</c:v>
                </c:pt>
                <c:pt idx="2220">
                  <c:v>2320</c:v>
                </c:pt>
                <c:pt idx="2221">
                  <c:v>2321</c:v>
                </c:pt>
                <c:pt idx="2222">
                  <c:v>2322</c:v>
                </c:pt>
                <c:pt idx="2223">
                  <c:v>2323</c:v>
                </c:pt>
                <c:pt idx="2224">
                  <c:v>2324</c:v>
                </c:pt>
                <c:pt idx="2225">
                  <c:v>2325</c:v>
                </c:pt>
                <c:pt idx="2226">
                  <c:v>2326</c:v>
                </c:pt>
                <c:pt idx="2227">
                  <c:v>2327</c:v>
                </c:pt>
                <c:pt idx="2228">
                  <c:v>2328</c:v>
                </c:pt>
                <c:pt idx="2229">
                  <c:v>2329</c:v>
                </c:pt>
                <c:pt idx="2230">
                  <c:v>2330</c:v>
                </c:pt>
                <c:pt idx="2231">
                  <c:v>2331</c:v>
                </c:pt>
                <c:pt idx="2232">
                  <c:v>2332</c:v>
                </c:pt>
                <c:pt idx="2233">
                  <c:v>2333</c:v>
                </c:pt>
                <c:pt idx="2234">
                  <c:v>2334</c:v>
                </c:pt>
                <c:pt idx="2235">
                  <c:v>2335</c:v>
                </c:pt>
                <c:pt idx="2236">
                  <c:v>2336</c:v>
                </c:pt>
                <c:pt idx="2237">
                  <c:v>2337</c:v>
                </c:pt>
                <c:pt idx="2238">
                  <c:v>2338</c:v>
                </c:pt>
                <c:pt idx="2239">
                  <c:v>2339</c:v>
                </c:pt>
                <c:pt idx="2240">
                  <c:v>2340</c:v>
                </c:pt>
                <c:pt idx="2241">
                  <c:v>2341</c:v>
                </c:pt>
                <c:pt idx="2242">
                  <c:v>2342</c:v>
                </c:pt>
                <c:pt idx="2243">
                  <c:v>2343</c:v>
                </c:pt>
                <c:pt idx="2244">
                  <c:v>2344</c:v>
                </c:pt>
                <c:pt idx="2245">
                  <c:v>2345</c:v>
                </c:pt>
                <c:pt idx="2246">
                  <c:v>2346</c:v>
                </c:pt>
                <c:pt idx="2247">
                  <c:v>2347</c:v>
                </c:pt>
                <c:pt idx="2248">
                  <c:v>2348</c:v>
                </c:pt>
                <c:pt idx="2249">
                  <c:v>2349</c:v>
                </c:pt>
                <c:pt idx="2250">
                  <c:v>2350</c:v>
                </c:pt>
                <c:pt idx="2251">
                  <c:v>2351</c:v>
                </c:pt>
                <c:pt idx="2252">
                  <c:v>2352</c:v>
                </c:pt>
                <c:pt idx="2253">
                  <c:v>2353</c:v>
                </c:pt>
                <c:pt idx="2254">
                  <c:v>2354</c:v>
                </c:pt>
                <c:pt idx="2255">
                  <c:v>2355</c:v>
                </c:pt>
                <c:pt idx="2256">
                  <c:v>2356</c:v>
                </c:pt>
                <c:pt idx="2257">
                  <c:v>2357</c:v>
                </c:pt>
                <c:pt idx="2258">
                  <c:v>2358</c:v>
                </c:pt>
                <c:pt idx="2259">
                  <c:v>2359</c:v>
                </c:pt>
                <c:pt idx="2260">
                  <c:v>2360</c:v>
                </c:pt>
                <c:pt idx="2261">
                  <c:v>2361</c:v>
                </c:pt>
                <c:pt idx="2262">
                  <c:v>2362</c:v>
                </c:pt>
                <c:pt idx="2263">
                  <c:v>2363</c:v>
                </c:pt>
                <c:pt idx="2264">
                  <c:v>2364</c:v>
                </c:pt>
                <c:pt idx="2265">
                  <c:v>2365</c:v>
                </c:pt>
                <c:pt idx="2266">
                  <c:v>2366</c:v>
                </c:pt>
                <c:pt idx="2267">
                  <c:v>2367</c:v>
                </c:pt>
                <c:pt idx="2268">
                  <c:v>2368</c:v>
                </c:pt>
              </c:numCache>
            </c:numRef>
          </c:xVal>
          <c:yVal>
            <c:numRef>
              <c:f>'PFW Graphs'!$Q$2:$Q$2270</c:f>
              <c:numCache>
                <c:formatCode>General</c:formatCode>
                <c:ptCount val="2269"/>
                <c:pt idx="0">
                  <c:v>-0.1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0.1</c:v>
                </c:pt>
                <c:pt idx="12">
                  <c:v>0</c:v>
                </c:pt>
                <c:pt idx="13">
                  <c:v>-0.1</c:v>
                </c:pt>
                <c:pt idx="14">
                  <c:v>0</c:v>
                </c:pt>
                <c:pt idx="15">
                  <c:v>-0.1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0.1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-0.1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-0.1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-0.1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-0.1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-0.1</c:v>
                </c:pt>
                <c:pt idx="52">
                  <c:v>-0.1</c:v>
                </c:pt>
                <c:pt idx="53">
                  <c:v>-0.1</c:v>
                </c:pt>
                <c:pt idx="54">
                  <c:v>0</c:v>
                </c:pt>
                <c:pt idx="55">
                  <c:v>-0.1</c:v>
                </c:pt>
                <c:pt idx="56">
                  <c:v>0</c:v>
                </c:pt>
                <c:pt idx="57">
                  <c:v>0</c:v>
                </c:pt>
                <c:pt idx="58">
                  <c:v>-0.1</c:v>
                </c:pt>
                <c:pt idx="59">
                  <c:v>0</c:v>
                </c:pt>
                <c:pt idx="60">
                  <c:v>-0.1</c:v>
                </c:pt>
                <c:pt idx="61">
                  <c:v>-0.1</c:v>
                </c:pt>
                <c:pt idx="62">
                  <c:v>0</c:v>
                </c:pt>
                <c:pt idx="63">
                  <c:v>-0.1</c:v>
                </c:pt>
                <c:pt idx="64">
                  <c:v>-0.1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-0.1</c:v>
                </c:pt>
                <c:pt idx="69">
                  <c:v>-0.1</c:v>
                </c:pt>
                <c:pt idx="70">
                  <c:v>0.1</c:v>
                </c:pt>
                <c:pt idx="71">
                  <c:v>-0.1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-0.1</c:v>
                </c:pt>
                <c:pt idx="90">
                  <c:v>0</c:v>
                </c:pt>
                <c:pt idx="91">
                  <c:v>-0.1</c:v>
                </c:pt>
                <c:pt idx="92">
                  <c:v>0</c:v>
                </c:pt>
                <c:pt idx="93">
                  <c:v>-0.1</c:v>
                </c:pt>
                <c:pt idx="94">
                  <c:v>-0.1</c:v>
                </c:pt>
                <c:pt idx="95">
                  <c:v>-0.1</c:v>
                </c:pt>
                <c:pt idx="96">
                  <c:v>0</c:v>
                </c:pt>
                <c:pt idx="97">
                  <c:v>-0.1</c:v>
                </c:pt>
                <c:pt idx="98">
                  <c:v>0</c:v>
                </c:pt>
                <c:pt idx="99">
                  <c:v>0.1</c:v>
                </c:pt>
                <c:pt idx="100">
                  <c:v>0</c:v>
                </c:pt>
                <c:pt idx="101">
                  <c:v>-0.1</c:v>
                </c:pt>
                <c:pt idx="102">
                  <c:v>-0.1</c:v>
                </c:pt>
                <c:pt idx="103">
                  <c:v>0</c:v>
                </c:pt>
                <c:pt idx="104">
                  <c:v>-0.1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-0.1</c:v>
                </c:pt>
                <c:pt idx="109">
                  <c:v>-0.1</c:v>
                </c:pt>
                <c:pt idx="110">
                  <c:v>-0.1</c:v>
                </c:pt>
                <c:pt idx="111">
                  <c:v>-0.1</c:v>
                </c:pt>
                <c:pt idx="112">
                  <c:v>0</c:v>
                </c:pt>
                <c:pt idx="113">
                  <c:v>-0.1</c:v>
                </c:pt>
                <c:pt idx="114">
                  <c:v>-0.1</c:v>
                </c:pt>
                <c:pt idx="115">
                  <c:v>-0.1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-0.1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-0.1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-0.1</c:v>
                </c:pt>
                <c:pt idx="138">
                  <c:v>-0.1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-0.1</c:v>
                </c:pt>
                <c:pt idx="147">
                  <c:v>-0.1</c:v>
                </c:pt>
                <c:pt idx="148">
                  <c:v>-0.1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-0.1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-0.1</c:v>
                </c:pt>
                <c:pt idx="169">
                  <c:v>-0.1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-0.1</c:v>
                </c:pt>
                <c:pt idx="176">
                  <c:v>0</c:v>
                </c:pt>
                <c:pt idx="177">
                  <c:v>-0.1</c:v>
                </c:pt>
                <c:pt idx="178">
                  <c:v>0</c:v>
                </c:pt>
                <c:pt idx="179">
                  <c:v>0</c:v>
                </c:pt>
                <c:pt idx="180">
                  <c:v>-0.1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-0.1</c:v>
                </c:pt>
                <c:pt idx="185">
                  <c:v>0</c:v>
                </c:pt>
                <c:pt idx="186">
                  <c:v>-0.1</c:v>
                </c:pt>
                <c:pt idx="187">
                  <c:v>0</c:v>
                </c:pt>
                <c:pt idx="188">
                  <c:v>0</c:v>
                </c:pt>
                <c:pt idx="189">
                  <c:v>-0.1</c:v>
                </c:pt>
                <c:pt idx="190">
                  <c:v>0</c:v>
                </c:pt>
                <c:pt idx="191">
                  <c:v>-0.1</c:v>
                </c:pt>
                <c:pt idx="192">
                  <c:v>0</c:v>
                </c:pt>
                <c:pt idx="193">
                  <c:v>-0.1</c:v>
                </c:pt>
                <c:pt idx="194">
                  <c:v>-0.1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-0.1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0</c:v>
                </c:pt>
                <c:pt idx="203">
                  <c:v>0</c:v>
                </c:pt>
                <c:pt idx="204">
                  <c:v>-0.1</c:v>
                </c:pt>
                <c:pt idx="205">
                  <c:v>-0.1</c:v>
                </c:pt>
                <c:pt idx="206">
                  <c:v>0</c:v>
                </c:pt>
                <c:pt idx="207">
                  <c:v>0</c:v>
                </c:pt>
                <c:pt idx="208">
                  <c:v>-0.1</c:v>
                </c:pt>
                <c:pt idx="209">
                  <c:v>0</c:v>
                </c:pt>
                <c:pt idx="210">
                  <c:v>0</c:v>
                </c:pt>
                <c:pt idx="211">
                  <c:v>-0.1</c:v>
                </c:pt>
                <c:pt idx="212">
                  <c:v>-0.1</c:v>
                </c:pt>
                <c:pt idx="213">
                  <c:v>0</c:v>
                </c:pt>
                <c:pt idx="214">
                  <c:v>0</c:v>
                </c:pt>
                <c:pt idx="215">
                  <c:v>-0.1</c:v>
                </c:pt>
                <c:pt idx="216">
                  <c:v>0</c:v>
                </c:pt>
                <c:pt idx="217">
                  <c:v>-0.1</c:v>
                </c:pt>
                <c:pt idx="218">
                  <c:v>0</c:v>
                </c:pt>
                <c:pt idx="219">
                  <c:v>0</c:v>
                </c:pt>
                <c:pt idx="220">
                  <c:v>0</c:v>
                </c:pt>
                <c:pt idx="221">
                  <c:v>-0.1</c:v>
                </c:pt>
                <c:pt idx="222">
                  <c:v>0</c:v>
                </c:pt>
                <c:pt idx="223">
                  <c:v>-0.1</c:v>
                </c:pt>
                <c:pt idx="224">
                  <c:v>0</c:v>
                </c:pt>
                <c:pt idx="225">
                  <c:v>0</c:v>
                </c:pt>
                <c:pt idx="226">
                  <c:v>0</c:v>
                </c:pt>
                <c:pt idx="227">
                  <c:v>0</c:v>
                </c:pt>
                <c:pt idx="228">
                  <c:v>-0.1</c:v>
                </c:pt>
                <c:pt idx="229">
                  <c:v>0</c:v>
                </c:pt>
                <c:pt idx="230">
                  <c:v>-0.1</c:v>
                </c:pt>
                <c:pt idx="231">
                  <c:v>0</c:v>
                </c:pt>
                <c:pt idx="232">
                  <c:v>0</c:v>
                </c:pt>
                <c:pt idx="233">
                  <c:v>-0.1</c:v>
                </c:pt>
                <c:pt idx="234">
                  <c:v>0</c:v>
                </c:pt>
                <c:pt idx="235">
                  <c:v>0</c:v>
                </c:pt>
                <c:pt idx="236">
                  <c:v>-0.1</c:v>
                </c:pt>
                <c:pt idx="237">
                  <c:v>-0.1</c:v>
                </c:pt>
                <c:pt idx="238">
                  <c:v>-0.1</c:v>
                </c:pt>
                <c:pt idx="239">
                  <c:v>-0.1</c:v>
                </c:pt>
                <c:pt idx="240">
                  <c:v>0</c:v>
                </c:pt>
                <c:pt idx="241">
                  <c:v>0</c:v>
                </c:pt>
                <c:pt idx="242">
                  <c:v>-0.1</c:v>
                </c:pt>
                <c:pt idx="243">
                  <c:v>0</c:v>
                </c:pt>
                <c:pt idx="244">
                  <c:v>-0.1</c:v>
                </c:pt>
                <c:pt idx="245">
                  <c:v>0</c:v>
                </c:pt>
                <c:pt idx="246">
                  <c:v>0</c:v>
                </c:pt>
                <c:pt idx="247">
                  <c:v>-0.1</c:v>
                </c:pt>
                <c:pt idx="248">
                  <c:v>0</c:v>
                </c:pt>
                <c:pt idx="249">
                  <c:v>0</c:v>
                </c:pt>
                <c:pt idx="250">
                  <c:v>0</c:v>
                </c:pt>
                <c:pt idx="251">
                  <c:v>0</c:v>
                </c:pt>
                <c:pt idx="252">
                  <c:v>0</c:v>
                </c:pt>
                <c:pt idx="253">
                  <c:v>0</c:v>
                </c:pt>
                <c:pt idx="254">
                  <c:v>0</c:v>
                </c:pt>
                <c:pt idx="255">
                  <c:v>0</c:v>
                </c:pt>
                <c:pt idx="256">
                  <c:v>-0.1</c:v>
                </c:pt>
                <c:pt idx="257">
                  <c:v>0</c:v>
                </c:pt>
                <c:pt idx="258">
                  <c:v>-0.1</c:v>
                </c:pt>
                <c:pt idx="259">
                  <c:v>0</c:v>
                </c:pt>
                <c:pt idx="260">
                  <c:v>0</c:v>
                </c:pt>
                <c:pt idx="261">
                  <c:v>0</c:v>
                </c:pt>
                <c:pt idx="262">
                  <c:v>0</c:v>
                </c:pt>
                <c:pt idx="263">
                  <c:v>0</c:v>
                </c:pt>
                <c:pt idx="264">
                  <c:v>0</c:v>
                </c:pt>
                <c:pt idx="265">
                  <c:v>-0.1</c:v>
                </c:pt>
                <c:pt idx="266">
                  <c:v>-0.1</c:v>
                </c:pt>
                <c:pt idx="267">
                  <c:v>0</c:v>
                </c:pt>
                <c:pt idx="268">
                  <c:v>0</c:v>
                </c:pt>
                <c:pt idx="269">
                  <c:v>-0.1</c:v>
                </c:pt>
                <c:pt idx="270">
                  <c:v>0</c:v>
                </c:pt>
                <c:pt idx="271">
                  <c:v>-0.1</c:v>
                </c:pt>
                <c:pt idx="272">
                  <c:v>-0.1</c:v>
                </c:pt>
                <c:pt idx="273">
                  <c:v>0</c:v>
                </c:pt>
                <c:pt idx="274">
                  <c:v>-0.1</c:v>
                </c:pt>
                <c:pt idx="275">
                  <c:v>0</c:v>
                </c:pt>
                <c:pt idx="276">
                  <c:v>0</c:v>
                </c:pt>
                <c:pt idx="277">
                  <c:v>-0.1</c:v>
                </c:pt>
                <c:pt idx="278">
                  <c:v>0</c:v>
                </c:pt>
                <c:pt idx="279">
                  <c:v>0</c:v>
                </c:pt>
                <c:pt idx="280">
                  <c:v>0</c:v>
                </c:pt>
                <c:pt idx="281">
                  <c:v>-0.1</c:v>
                </c:pt>
                <c:pt idx="282">
                  <c:v>-0.1</c:v>
                </c:pt>
                <c:pt idx="283">
                  <c:v>0</c:v>
                </c:pt>
                <c:pt idx="284">
                  <c:v>0</c:v>
                </c:pt>
                <c:pt idx="285">
                  <c:v>0</c:v>
                </c:pt>
                <c:pt idx="286">
                  <c:v>0</c:v>
                </c:pt>
                <c:pt idx="287">
                  <c:v>0</c:v>
                </c:pt>
                <c:pt idx="288">
                  <c:v>0</c:v>
                </c:pt>
                <c:pt idx="289">
                  <c:v>-0.1</c:v>
                </c:pt>
                <c:pt idx="290">
                  <c:v>0</c:v>
                </c:pt>
                <c:pt idx="291">
                  <c:v>-0.1</c:v>
                </c:pt>
                <c:pt idx="292">
                  <c:v>0</c:v>
                </c:pt>
                <c:pt idx="293">
                  <c:v>0</c:v>
                </c:pt>
                <c:pt idx="294">
                  <c:v>0</c:v>
                </c:pt>
                <c:pt idx="295">
                  <c:v>0</c:v>
                </c:pt>
                <c:pt idx="296">
                  <c:v>0</c:v>
                </c:pt>
                <c:pt idx="297">
                  <c:v>0</c:v>
                </c:pt>
                <c:pt idx="298">
                  <c:v>-0.1</c:v>
                </c:pt>
                <c:pt idx="299">
                  <c:v>0</c:v>
                </c:pt>
                <c:pt idx="300">
                  <c:v>0</c:v>
                </c:pt>
                <c:pt idx="301">
                  <c:v>0</c:v>
                </c:pt>
                <c:pt idx="302">
                  <c:v>-0.1</c:v>
                </c:pt>
                <c:pt idx="303">
                  <c:v>0</c:v>
                </c:pt>
                <c:pt idx="304">
                  <c:v>-0.1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0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0</c:v>
                </c:pt>
                <c:pt idx="324">
                  <c:v>0</c:v>
                </c:pt>
                <c:pt idx="325">
                  <c:v>0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-0.1</c:v>
                </c:pt>
                <c:pt idx="330">
                  <c:v>-0.1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-0.1</c:v>
                </c:pt>
                <c:pt idx="337">
                  <c:v>-0.1</c:v>
                </c:pt>
                <c:pt idx="338">
                  <c:v>0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-0.1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-0.1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-0.1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-0.1</c:v>
                </c:pt>
                <c:pt idx="360">
                  <c:v>-0.1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-0.1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-0.1</c:v>
                </c:pt>
                <c:pt idx="373">
                  <c:v>0</c:v>
                </c:pt>
                <c:pt idx="374">
                  <c:v>0</c:v>
                </c:pt>
                <c:pt idx="375">
                  <c:v>0.1</c:v>
                </c:pt>
                <c:pt idx="376">
                  <c:v>0</c:v>
                </c:pt>
                <c:pt idx="377">
                  <c:v>-0.1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-0.1</c:v>
                </c:pt>
                <c:pt idx="389">
                  <c:v>0</c:v>
                </c:pt>
                <c:pt idx="390">
                  <c:v>0</c:v>
                </c:pt>
                <c:pt idx="391">
                  <c:v>-0.1</c:v>
                </c:pt>
                <c:pt idx="392">
                  <c:v>0</c:v>
                </c:pt>
                <c:pt idx="393">
                  <c:v>0</c:v>
                </c:pt>
                <c:pt idx="394">
                  <c:v>0.1</c:v>
                </c:pt>
                <c:pt idx="395">
                  <c:v>0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0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0.1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0.1</c:v>
                </c:pt>
                <c:pt idx="408">
                  <c:v>0</c:v>
                </c:pt>
                <c:pt idx="409">
                  <c:v>0</c:v>
                </c:pt>
                <c:pt idx="410">
                  <c:v>-0.1</c:v>
                </c:pt>
                <c:pt idx="411">
                  <c:v>-0.1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-0.1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-0.1</c:v>
                </c:pt>
                <c:pt idx="432">
                  <c:v>0</c:v>
                </c:pt>
                <c:pt idx="433">
                  <c:v>-0.1</c:v>
                </c:pt>
                <c:pt idx="434">
                  <c:v>-0.1</c:v>
                </c:pt>
                <c:pt idx="435">
                  <c:v>0.1</c:v>
                </c:pt>
                <c:pt idx="436">
                  <c:v>0</c:v>
                </c:pt>
                <c:pt idx="437">
                  <c:v>0</c:v>
                </c:pt>
                <c:pt idx="438">
                  <c:v>0</c:v>
                </c:pt>
                <c:pt idx="439">
                  <c:v>0</c:v>
                </c:pt>
                <c:pt idx="440">
                  <c:v>-0.1</c:v>
                </c:pt>
                <c:pt idx="441">
                  <c:v>-0.1</c:v>
                </c:pt>
                <c:pt idx="442">
                  <c:v>0</c:v>
                </c:pt>
                <c:pt idx="443">
                  <c:v>-0.1</c:v>
                </c:pt>
                <c:pt idx="444">
                  <c:v>0</c:v>
                </c:pt>
                <c:pt idx="445">
                  <c:v>0</c:v>
                </c:pt>
                <c:pt idx="446">
                  <c:v>-0.1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-0.1</c:v>
                </c:pt>
                <c:pt idx="455">
                  <c:v>-0.1</c:v>
                </c:pt>
                <c:pt idx="456">
                  <c:v>0</c:v>
                </c:pt>
                <c:pt idx="457">
                  <c:v>-0.1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-0.1</c:v>
                </c:pt>
                <c:pt idx="462">
                  <c:v>0</c:v>
                </c:pt>
                <c:pt idx="463">
                  <c:v>0</c:v>
                </c:pt>
                <c:pt idx="464">
                  <c:v>-0.1</c:v>
                </c:pt>
                <c:pt idx="465">
                  <c:v>-0.1</c:v>
                </c:pt>
                <c:pt idx="466">
                  <c:v>0</c:v>
                </c:pt>
                <c:pt idx="467">
                  <c:v>-0.1</c:v>
                </c:pt>
                <c:pt idx="468">
                  <c:v>0</c:v>
                </c:pt>
                <c:pt idx="469">
                  <c:v>-0.1</c:v>
                </c:pt>
                <c:pt idx="470">
                  <c:v>-0.1</c:v>
                </c:pt>
                <c:pt idx="471">
                  <c:v>0</c:v>
                </c:pt>
                <c:pt idx="472">
                  <c:v>0</c:v>
                </c:pt>
                <c:pt idx="473">
                  <c:v>-0.1</c:v>
                </c:pt>
                <c:pt idx="474">
                  <c:v>-0.1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-0.1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0</c:v>
                </c:pt>
                <c:pt idx="487">
                  <c:v>-0.1</c:v>
                </c:pt>
                <c:pt idx="488">
                  <c:v>-0.1</c:v>
                </c:pt>
                <c:pt idx="489">
                  <c:v>0.1</c:v>
                </c:pt>
                <c:pt idx="490">
                  <c:v>0</c:v>
                </c:pt>
                <c:pt idx="491">
                  <c:v>-0.1</c:v>
                </c:pt>
                <c:pt idx="492">
                  <c:v>-0.1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-0.1</c:v>
                </c:pt>
                <c:pt idx="498">
                  <c:v>0.1</c:v>
                </c:pt>
                <c:pt idx="499">
                  <c:v>-0.1</c:v>
                </c:pt>
                <c:pt idx="500">
                  <c:v>0</c:v>
                </c:pt>
                <c:pt idx="501">
                  <c:v>0</c:v>
                </c:pt>
                <c:pt idx="502">
                  <c:v>0</c:v>
                </c:pt>
                <c:pt idx="503">
                  <c:v>0</c:v>
                </c:pt>
                <c:pt idx="504">
                  <c:v>0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0</c:v>
                </c:pt>
                <c:pt idx="509">
                  <c:v>-0.1</c:v>
                </c:pt>
                <c:pt idx="510">
                  <c:v>0</c:v>
                </c:pt>
                <c:pt idx="511">
                  <c:v>0</c:v>
                </c:pt>
                <c:pt idx="512">
                  <c:v>0</c:v>
                </c:pt>
                <c:pt idx="513">
                  <c:v>-0.1</c:v>
                </c:pt>
                <c:pt idx="514">
                  <c:v>-0.1</c:v>
                </c:pt>
                <c:pt idx="515">
                  <c:v>0</c:v>
                </c:pt>
                <c:pt idx="516">
                  <c:v>0</c:v>
                </c:pt>
                <c:pt idx="517">
                  <c:v>0</c:v>
                </c:pt>
                <c:pt idx="518">
                  <c:v>-0.1</c:v>
                </c:pt>
                <c:pt idx="519">
                  <c:v>0</c:v>
                </c:pt>
                <c:pt idx="520">
                  <c:v>0</c:v>
                </c:pt>
                <c:pt idx="521">
                  <c:v>0</c:v>
                </c:pt>
                <c:pt idx="522">
                  <c:v>0</c:v>
                </c:pt>
                <c:pt idx="523">
                  <c:v>0</c:v>
                </c:pt>
                <c:pt idx="524">
                  <c:v>0</c:v>
                </c:pt>
                <c:pt idx="525">
                  <c:v>0</c:v>
                </c:pt>
                <c:pt idx="526">
                  <c:v>0</c:v>
                </c:pt>
                <c:pt idx="527">
                  <c:v>0</c:v>
                </c:pt>
                <c:pt idx="528">
                  <c:v>0</c:v>
                </c:pt>
                <c:pt idx="529">
                  <c:v>-0.1</c:v>
                </c:pt>
                <c:pt idx="530">
                  <c:v>0</c:v>
                </c:pt>
                <c:pt idx="531">
                  <c:v>0</c:v>
                </c:pt>
                <c:pt idx="532">
                  <c:v>0</c:v>
                </c:pt>
                <c:pt idx="533">
                  <c:v>0</c:v>
                </c:pt>
                <c:pt idx="534">
                  <c:v>0</c:v>
                </c:pt>
                <c:pt idx="535">
                  <c:v>0</c:v>
                </c:pt>
                <c:pt idx="536">
                  <c:v>0</c:v>
                </c:pt>
                <c:pt idx="537">
                  <c:v>0</c:v>
                </c:pt>
                <c:pt idx="538">
                  <c:v>0</c:v>
                </c:pt>
                <c:pt idx="539">
                  <c:v>-0.1</c:v>
                </c:pt>
                <c:pt idx="540">
                  <c:v>0</c:v>
                </c:pt>
                <c:pt idx="541">
                  <c:v>0</c:v>
                </c:pt>
                <c:pt idx="542">
                  <c:v>0</c:v>
                </c:pt>
                <c:pt idx="543">
                  <c:v>0</c:v>
                </c:pt>
                <c:pt idx="544">
                  <c:v>0</c:v>
                </c:pt>
                <c:pt idx="545">
                  <c:v>0</c:v>
                </c:pt>
                <c:pt idx="546">
                  <c:v>0</c:v>
                </c:pt>
                <c:pt idx="547">
                  <c:v>0</c:v>
                </c:pt>
                <c:pt idx="548">
                  <c:v>0</c:v>
                </c:pt>
                <c:pt idx="549">
                  <c:v>0</c:v>
                </c:pt>
                <c:pt idx="550">
                  <c:v>0</c:v>
                </c:pt>
                <c:pt idx="551">
                  <c:v>-0.1</c:v>
                </c:pt>
                <c:pt idx="552">
                  <c:v>0</c:v>
                </c:pt>
                <c:pt idx="553">
                  <c:v>-0.1</c:v>
                </c:pt>
                <c:pt idx="554">
                  <c:v>0</c:v>
                </c:pt>
                <c:pt idx="555">
                  <c:v>0</c:v>
                </c:pt>
                <c:pt idx="556">
                  <c:v>0</c:v>
                </c:pt>
                <c:pt idx="557">
                  <c:v>0</c:v>
                </c:pt>
                <c:pt idx="558">
                  <c:v>0</c:v>
                </c:pt>
                <c:pt idx="559">
                  <c:v>0</c:v>
                </c:pt>
                <c:pt idx="560">
                  <c:v>0</c:v>
                </c:pt>
                <c:pt idx="561">
                  <c:v>0</c:v>
                </c:pt>
                <c:pt idx="562">
                  <c:v>0</c:v>
                </c:pt>
                <c:pt idx="563">
                  <c:v>0</c:v>
                </c:pt>
                <c:pt idx="564">
                  <c:v>0</c:v>
                </c:pt>
                <c:pt idx="565">
                  <c:v>0</c:v>
                </c:pt>
                <c:pt idx="566">
                  <c:v>0</c:v>
                </c:pt>
                <c:pt idx="567">
                  <c:v>0</c:v>
                </c:pt>
                <c:pt idx="568">
                  <c:v>0</c:v>
                </c:pt>
                <c:pt idx="569">
                  <c:v>0</c:v>
                </c:pt>
                <c:pt idx="570">
                  <c:v>0</c:v>
                </c:pt>
                <c:pt idx="571">
                  <c:v>0</c:v>
                </c:pt>
                <c:pt idx="572">
                  <c:v>0</c:v>
                </c:pt>
                <c:pt idx="573">
                  <c:v>-0.1</c:v>
                </c:pt>
                <c:pt idx="574">
                  <c:v>0</c:v>
                </c:pt>
                <c:pt idx="575">
                  <c:v>0</c:v>
                </c:pt>
                <c:pt idx="576">
                  <c:v>0</c:v>
                </c:pt>
                <c:pt idx="577">
                  <c:v>-0.1</c:v>
                </c:pt>
                <c:pt idx="578">
                  <c:v>-0.1</c:v>
                </c:pt>
                <c:pt idx="579">
                  <c:v>0</c:v>
                </c:pt>
                <c:pt idx="580">
                  <c:v>-0.1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0</c:v>
                </c:pt>
                <c:pt idx="586">
                  <c:v>0</c:v>
                </c:pt>
                <c:pt idx="587">
                  <c:v>0</c:v>
                </c:pt>
                <c:pt idx="588">
                  <c:v>-0.1</c:v>
                </c:pt>
                <c:pt idx="589">
                  <c:v>0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-0.1</c:v>
                </c:pt>
                <c:pt idx="594">
                  <c:v>0</c:v>
                </c:pt>
                <c:pt idx="595">
                  <c:v>0</c:v>
                </c:pt>
                <c:pt idx="596">
                  <c:v>-0.1</c:v>
                </c:pt>
                <c:pt idx="597">
                  <c:v>0</c:v>
                </c:pt>
                <c:pt idx="598">
                  <c:v>0</c:v>
                </c:pt>
                <c:pt idx="599">
                  <c:v>0</c:v>
                </c:pt>
                <c:pt idx="600">
                  <c:v>0</c:v>
                </c:pt>
                <c:pt idx="601">
                  <c:v>0</c:v>
                </c:pt>
                <c:pt idx="602">
                  <c:v>0</c:v>
                </c:pt>
                <c:pt idx="603">
                  <c:v>0</c:v>
                </c:pt>
                <c:pt idx="604">
                  <c:v>0</c:v>
                </c:pt>
                <c:pt idx="605">
                  <c:v>0</c:v>
                </c:pt>
                <c:pt idx="606">
                  <c:v>-0.1</c:v>
                </c:pt>
                <c:pt idx="607">
                  <c:v>-0.1</c:v>
                </c:pt>
                <c:pt idx="608">
                  <c:v>0</c:v>
                </c:pt>
                <c:pt idx="609">
                  <c:v>0</c:v>
                </c:pt>
                <c:pt idx="610">
                  <c:v>0.1</c:v>
                </c:pt>
                <c:pt idx="611">
                  <c:v>0</c:v>
                </c:pt>
                <c:pt idx="612">
                  <c:v>-0.1</c:v>
                </c:pt>
                <c:pt idx="613">
                  <c:v>0</c:v>
                </c:pt>
                <c:pt idx="614">
                  <c:v>0</c:v>
                </c:pt>
                <c:pt idx="615">
                  <c:v>0</c:v>
                </c:pt>
                <c:pt idx="616">
                  <c:v>0</c:v>
                </c:pt>
                <c:pt idx="617">
                  <c:v>0</c:v>
                </c:pt>
                <c:pt idx="618">
                  <c:v>0</c:v>
                </c:pt>
                <c:pt idx="619">
                  <c:v>0</c:v>
                </c:pt>
                <c:pt idx="620">
                  <c:v>0</c:v>
                </c:pt>
                <c:pt idx="621">
                  <c:v>0</c:v>
                </c:pt>
                <c:pt idx="622">
                  <c:v>0</c:v>
                </c:pt>
                <c:pt idx="623">
                  <c:v>-0.1</c:v>
                </c:pt>
                <c:pt idx="624">
                  <c:v>0</c:v>
                </c:pt>
                <c:pt idx="625">
                  <c:v>0</c:v>
                </c:pt>
                <c:pt idx="626">
                  <c:v>0</c:v>
                </c:pt>
                <c:pt idx="627">
                  <c:v>0</c:v>
                </c:pt>
                <c:pt idx="628">
                  <c:v>0</c:v>
                </c:pt>
                <c:pt idx="629">
                  <c:v>0</c:v>
                </c:pt>
                <c:pt idx="630">
                  <c:v>0</c:v>
                </c:pt>
                <c:pt idx="631">
                  <c:v>0</c:v>
                </c:pt>
                <c:pt idx="632">
                  <c:v>0</c:v>
                </c:pt>
                <c:pt idx="633">
                  <c:v>0</c:v>
                </c:pt>
                <c:pt idx="634">
                  <c:v>-0.1</c:v>
                </c:pt>
                <c:pt idx="635">
                  <c:v>0</c:v>
                </c:pt>
                <c:pt idx="636">
                  <c:v>0</c:v>
                </c:pt>
                <c:pt idx="637">
                  <c:v>0</c:v>
                </c:pt>
                <c:pt idx="638">
                  <c:v>-0.1</c:v>
                </c:pt>
                <c:pt idx="639">
                  <c:v>0</c:v>
                </c:pt>
                <c:pt idx="640">
                  <c:v>0</c:v>
                </c:pt>
                <c:pt idx="641">
                  <c:v>0</c:v>
                </c:pt>
                <c:pt idx="642">
                  <c:v>0</c:v>
                </c:pt>
                <c:pt idx="643">
                  <c:v>0</c:v>
                </c:pt>
                <c:pt idx="644">
                  <c:v>0</c:v>
                </c:pt>
                <c:pt idx="645">
                  <c:v>0</c:v>
                </c:pt>
                <c:pt idx="646">
                  <c:v>0</c:v>
                </c:pt>
                <c:pt idx="647">
                  <c:v>0.1</c:v>
                </c:pt>
                <c:pt idx="648">
                  <c:v>0.1</c:v>
                </c:pt>
                <c:pt idx="649">
                  <c:v>0</c:v>
                </c:pt>
                <c:pt idx="650">
                  <c:v>0</c:v>
                </c:pt>
                <c:pt idx="651">
                  <c:v>-0.1</c:v>
                </c:pt>
                <c:pt idx="652">
                  <c:v>0</c:v>
                </c:pt>
                <c:pt idx="653">
                  <c:v>-0.1</c:v>
                </c:pt>
                <c:pt idx="654">
                  <c:v>0</c:v>
                </c:pt>
                <c:pt idx="655">
                  <c:v>0</c:v>
                </c:pt>
                <c:pt idx="656">
                  <c:v>0</c:v>
                </c:pt>
                <c:pt idx="657">
                  <c:v>0</c:v>
                </c:pt>
                <c:pt idx="658">
                  <c:v>0</c:v>
                </c:pt>
                <c:pt idx="659">
                  <c:v>0</c:v>
                </c:pt>
                <c:pt idx="660">
                  <c:v>0</c:v>
                </c:pt>
                <c:pt idx="661">
                  <c:v>0</c:v>
                </c:pt>
                <c:pt idx="662">
                  <c:v>0.1</c:v>
                </c:pt>
                <c:pt idx="663">
                  <c:v>0</c:v>
                </c:pt>
                <c:pt idx="664">
                  <c:v>0</c:v>
                </c:pt>
                <c:pt idx="665">
                  <c:v>0</c:v>
                </c:pt>
                <c:pt idx="666">
                  <c:v>0</c:v>
                </c:pt>
                <c:pt idx="667">
                  <c:v>0</c:v>
                </c:pt>
                <c:pt idx="668">
                  <c:v>-0.1</c:v>
                </c:pt>
                <c:pt idx="669">
                  <c:v>-0.1</c:v>
                </c:pt>
                <c:pt idx="670">
                  <c:v>0</c:v>
                </c:pt>
                <c:pt idx="671">
                  <c:v>0</c:v>
                </c:pt>
                <c:pt idx="672">
                  <c:v>0</c:v>
                </c:pt>
                <c:pt idx="673">
                  <c:v>0</c:v>
                </c:pt>
                <c:pt idx="674">
                  <c:v>-0.1</c:v>
                </c:pt>
                <c:pt idx="675">
                  <c:v>0</c:v>
                </c:pt>
                <c:pt idx="676">
                  <c:v>-0.1</c:v>
                </c:pt>
                <c:pt idx="677">
                  <c:v>-0.1</c:v>
                </c:pt>
                <c:pt idx="678">
                  <c:v>0</c:v>
                </c:pt>
                <c:pt idx="679">
                  <c:v>0</c:v>
                </c:pt>
                <c:pt idx="680">
                  <c:v>0</c:v>
                </c:pt>
                <c:pt idx="681">
                  <c:v>0</c:v>
                </c:pt>
                <c:pt idx="682">
                  <c:v>-0.1</c:v>
                </c:pt>
                <c:pt idx="683">
                  <c:v>0</c:v>
                </c:pt>
                <c:pt idx="684">
                  <c:v>0</c:v>
                </c:pt>
                <c:pt idx="685">
                  <c:v>0</c:v>
                </c:pt>
                <c:pt idx="686">
                  <c:v>0</c:v>
                </c:pt>
                <c:pt idx="687">
                  <c:v>0</c:v>
                </c:pt>
                <c:pt idx="688">
                  <c:v>0</c:v>
                </c:pt>
                <c:pt idx="689">
                  <c:v>0</c:v>
                </c:pt>
                <c:pt idx="690">
                  <c:v>-0.1</c:v>
                </c:pt>
                <c:pt idx="691">
                  <c:v>0</c:v>
                </c:pt>
                <c:pt idx="692">
                  <c:v>0</c:v>
                </c:pt>
                <c:pt idx="693">
                  <c:v>0</c:v>
                </c:pt>
                <c:pt idx="694">
                  <c:v>-0.1</c:v>
                </c:pt>
                <c:pt idx="695">
                  <c:v>0</c:v>
                </c:pt>
                <c:pt idx="696">
                  <c:v>0</c:v>
                </c:pt>
                <c:pt idx="697">
                  <c:v>0</c:v>
                </c:pt>
                <c:pt idx="698">
                  <c:v>0</c:v>
                </c:pt>
                <c:pt idx="699">
                  <c:v>0</c:v>
                </c:pt>
                <c:pt idx="700">
                  <c:v>-0.1</c:v>
                </c:pt>
                <c:pt idx="701">
                  <c:v>0</c:v>
                </c:pt>
                <c:pt idx="702">
                  <c:v>0.1</c:v>
                </c:pt>
                <c:pt idx="703">
                  <c:v>0</c:v>
                </c:pt>
                <c:pt idx="704">
                  <c:v>-0.1</c:v>
                </c:pt>
                <c:pt idx="705">
                  <c:v>0</c:v>
                </c:pt>
                <c:pt idx="706">
                  <c:v>0</c:v>
                </c:pt>
                <c:pt idx="707">
                  <c:v>0</c:v>
                </c:pt>
                <c:pt idx="708">
                  <c:v>0</c:v>
                </c:pt>
                <c:pt idx="709">
                  <c:v>0</c:v>
                </c:pt>
                <c:pt idx="710">
                  <c:v>0</c:v>
                </c:pt>
                <c:pt idx="711">
                  <c:v>0</c:v>
                </c:pt>
                <c:pt idx="712">
                  <c:v>0.1</c:v>
                </c:pt>
                <c:pt idx="713">
                  <c:v>0</c:v>
                </c:pt>
                <c:pt idx="714">
                  <c:v>0</c:v>
                </c:pt>
                <c:pt idx="715">
                  <c:v>0</c:v>
                </c:pt>
                <c:pt idx="716">
                  <c:v>-0.1</c:v>
                </c:pt>
                <c:pt idx="717">
                  <c:v>0</c:v>
                </c:pt>
                <c:pt idx="718">
                  <c:v>0</c:v>
                </c:pt>
                <c:pt idx="719">
                  <c:v>0</c:v>
                </c:pt>
                <c:pt idx="720">
                  <c:v>0</c:v>
                </c:pt>
                <c:pt idx="721">
                  <c:v>0</c:v>
                </c:pt>
                <c:pt idx="722">
                  <c:v>0</c:v>
                </c:pt>
                <c:pt idx="723">
                  <c:v>0</c:v>
                </c:pt>
                <c:pt idx="724">
                  <c:v>0</c:v>
                </c:pt>
                <c:pt idx="725">
                  <c:v>-0.1</c:v>
                </c:pt>
                <c:pt idx="726">
                  <c:v>0</c:v>
                </c:pt>
                <c:pt idx="727">
                  <c:v>0</c:v>
                </c:pt>
                <c:pt idx="728">
                  <c:v>-0.1</c:v>
                </c:pt>
                <c:pt idx="729">
                  <c:v>-0.1</c:v>
                </c:pt>
                <c:pt idx="730">
                  <c:v>-0.1</c:v>
                </c:pt>
                <c:pt idx="731">
                  <c:v>0</c:v>
                </c:pt>
                <c:pt idx="732">
                  <c:v>0</c:v>
                </c:pt>
                <c:pt idx="733">
                  <c:v>0</c:v>
                </c:pt>
                <c:pt idx="734">
                  <c:v>0</c:v>
                </c:pt>
                <c:pt idx="735">
                  <c:v>-0.1</c:v>
                </c:pt>
                <c:pt idx="736">
                  <c:v>0</c:v>
                </c:pt>
                <c:pt idx="737">
                  <c:v>0</c:v>
                </c:pt>
                <c:pt idx="738">
                  <c:v>0</c:v>
                </c:pt>
                <c:pt idx="739">
                  <c:v>0</c:v>
                </c:pt>
                <c:pt idx="740">
                  <c:v>-0.1</c:v>
                </c:pt>
                <c:pt idx="741">
                  <c:v>0</c:v>
                </c:pt>
                <c:pt idx="742">
                  <c:v>-0.1</c:v>
                </c:pt>
                <c:pt idx="743">
                  <c:v>-0.1</c:v>
                </c:pt>
                <c:pt idx="744">
                  <c:v>-0.1</c:v>
                </c:pt>
                <c:pt idx="745">
                  <c:v>-0.1</c:v>
                </c:pt>
                <c:pt idx="746">
                  <c:v>0</c:v>
                </c:pt>
                <c:pt idx="747">
                  <c:v>0</c:v>
                </c:pt>
                <c:pt idx="748">
                  <c:v>0</c:v>
                </c:pt>
                <c:pt idx="749">
                  <c:v>0</c:v>
                </c:pt>
                <c:pt idx="750">
                  <c:v>-0.1</c:v>
                </c:pt>
                <c:pt idx="751">
                  <c:v>0</c:v>
                </c:pt>
                <c:pt idx="752">
                  <c:v>0</c:v>
                </c:pt>
                <c:pt idx="753">
                  <c:v>-0.1</c:v>
                </c:pt>
                <c:pt idx="754">
                  <c:v>0</c:v>
                </c:pt>
                <c:pt idx="755">
                  <c:v>0</c:v>
                </c:pt>
                <c:pt idx="756">
                  <c:v>0</c:v>
                </c:pt>
                <c:pt idx="757">
                  <c:v>0</c:v>
                </c:pt>
                <c:pt idx="758">
                  <c:v>0</c:v>
                </c:pt>
                <c:pt idx="759">
                  <c:v>0</c:v>
                </c:pt>
                <c:pt idx="760">
                  <c:v>0.1</c:v>
                </c:pt>
                <c:pt idx="761">
                  <c:v>0</c:v>
                </c:pt>
                <c:pt idx="762">
                  <c:v>0</c:v>
                </c:pt>
                <c:pt idx="763">
                  <c:v>-0.1</c:v>
                </c:pt>
                <c:pt idx="764">
                  <c:v>0</c:v>
                </c:pt>
                <c:pt idx="765">
                  <c:v>0</c:v>
                </c:pt>
                <c:pt idx="766">
                  <c:v>0</c:v>
                </c:pt>
                <c:pt idx="767">
                  <c:v>0</c:v>
                </c:pt>
                <c:pt idx="768">
                  <c:v>0</c:v>
                </c:pt>
                <c:pt idx="769">
                  <c:v>0</c:v>
                </c:pt>
                <c:pt idx="770">
                  <c:v>0</c:v>
                </c:pt>
                <c:pt idx="771">
                  <c:v>0</c:v>
                </c:pt>
                <c:pt idx="772">
                  <c:v>0</c:v>
                </c:pt>
                <c:pt idx="773">
                  <c:v>-0.1</c:v>
                </c:pt>
                <c:pt idx="774">
                  <c:v>0</c:v>
                </c:pt>
                <c:pt idx="775">
                  <c:v>0</c:v>
                </c:pt>
                <c:pt idx="776">
                  <c:v>0</c:v>
                </c:pt>
                <c:pt idx="777">
                  <c:v>0</c:v>
                </c:pt>
                <c:pt idx="778">
                  <c:v>0</c:v>
                </c:pt>
                <c:pt idx="779">
                  <c:v>0</c:v>
                </c:pt>
                <c:pt idx="780">
                  <c:v>0</c:v>
                </c:pt>
                <c:pt idx="781">
                  <c:v>1.3</c:v>
                </c:pt>
                <c:pt idx="782">
                  <c:v>35.5</c:v>
                </c:pt>
                <c:pt idx="783">
                  <c:v>95</c:v>
                </c:pt>
                <c:pt idx="784">
                  <c:v>143.5</c:v>
                </c:pt>
                <c:pt idx="785">
                  <c:v>191.6</c:v>
                </c:pt>
                <c:pt idx="786">
                  <c:v>240.9</c:v>
                </c:pt>
                <c:pt idx="787">
                  <c:v>290.2</c:v>
                </c:pt>
                <c:pt idx="788">
                  <c:v>339.8</c:v>
                </c:pt>
                <c:pt idx="789">
                  <c:v>389.1</c:v>
                </c:pt>
                <c:pt idx="790">
                  <c:v>438.4</c:v>
                </c:pt>
                <c:pt idx="791">
                  <c:v>488.1</c:v>
                </c:pt>
                <c:pt idx="792">
                  <c:v>537.6</c:v>
                </c:pt>
                <c:pt idx="793">
                  <c:v>587.6</c:v>
                </c:pt>
                <c:pt idx="794">
                  <c:v>637.5</c:v>
                </c:pt>
                <c:pt idx="795">
                  <c:v>687.6</c:v>
                </c:pt>
                <c:pt idx="796">
                  <c:v>737.4</c:v>
                </c:pt>
                <c:pt idx="797">
                  <c:v>787.4</c:v>
                </c:pt>
                <c:pt idx="798">
                  <c:v>837.5</c:v>
                </c:pt>
                <c:pt idx="799">
                  <c:v>887.7</c:v>
                </c:pt>
                <c:pt idx="800">
                  <c:v>937.7</c:v>
                </c:pt>
                <c:pt idx="801">
                  <c:v>986.3</c:v>
                </c:pt>
                <c:pt idx="802">
                  <c:v>1002.7</c:v>
                </c:pt>
                <c:pt idx="803">
                  <c:v>992.6</c:v>
                </c:pt>
                <c:pt idx="804">
                  <c:v>995</c:v>
                </c:pt>
                <c:pt idx="805">
                  <c:v>995.9</c:v>
                </c:pt>
                <c:pt idx="806">
                  <c:v>996.4</c:v>
                </c:pt>
                <c:pt idx="807">
                  <c:v>997.2</c:v>
                </c:pt>
                <c:pt idx="808">
                  <c:v>997.7</c:v>
                </c:pt>
                <c:pt idx="809">
                  <c:v>998.3</c:v>
                </c:pt>
                <c:pt idx="810">
                  <c:v>998.6</c:v>
                </c:pt>
                <c:pt idx="811">
                  <c:v>999</c:v>
                </c:pt>
                <c:pt idx="812">
                  <c:v>999.4</c:v>
                </c:pt>
                <c:pt idx="813">
                  <c:v>999.6</c:v>
                </c:pt>
                <c:pt idx="814">
                  <c:v>999.6</c:v>
                </c:pt>
                <c:pt idx="815">
                  <c:v>999.9</c:v>
                </c:pt>
                <c:pt idx="816">
                  <c:v>1000.2</c:v>
                </c:pt>
                <c:pt idx="817">
                  <c:v>1000.3</c:v>
                </c:pt>
                <c:pt idx="818">
                  <c:v>1000.4</c:v>
                </c:pt>
                <c:pt idx="819">
                  <c:v>1000.7</c:v>
                </c:pt>
                <c:pt idx="820">
                  <c:v>1000.7</c:v>
                </c:pt>
                <c:pt idx="821">
                  <c:v>1000.9</c:v>
                </c:pt>
                <c:pt idx="822">
                  <c:v>1001.1</c:v>
                </c:pt>
                <c:pt idx="823">
                  <c:v>1001</c:v>
                </c:pt>
                <c:pt idx="824">
                  <c:v>1001.2</c:v>
                </c:pt>
                <c:pt idx="825">
                  <c:v>1001.5</c:v>
                </c:pt>
                <c:pt idx="826">
                  <c:v>1001.6</c:v>
                </c:pt>
                <c:pt idx="827">
                  <c:v>1001.6</c:v>
                </c:pt>
                <c:pt idx="828">
                  <c:v>1001.6</c:v>
                </c:pt>
                <c:pt idx="829">
                  <c:v>1001.9</c:v>
                </c:pt>
                <c:pt idx="830">
                  <c:v>1001.9</c:v>
                </c:pt>
                <c:pt idx="831">
                  <c:v>1001.9</c:v>
                </c:pt>
                <c:pt idx="832">
                  <c:v>1001.9</c:v>
                </c:pt>
                <c:pt idx="833">
                  <c:v>1002.2</c:v>
                </c:pt>
                <c:pt idx="834">
                  <c:v>1002.2</c:v>
                </c:pt>
                <c:pt idx="835">
                  <c:v>1002.2</c:v>
                </c:pt>
                <c:pt idx="836">
                  <c:v>1002.2</c:v>
                </c:pt>
                <c:pt idx="837">
                  <c:v>1002.4</c:v>
                </c:pt>
                <c:pt idx="838">
                  <c:v>1002.4</c:v>
                </c:pt>
                <c:pt idx="839">
                  <c:v>1002.4</c:v>
                </c:pt>
                <c:pt idx="840">
                  <c:v>1002.4</c:v>
                </c:pt>
                <c:pt idx="841">
                  <c:v>1002.6</c:v>
                </c:pt>
                <c:pt idx="842">
                  <c:v>1002.6</c:v>
                </c:pt>
                <c:pt idx="843">
                  <c:v>1002.6</c:v>
                </c:pt>
                <c:pt idx="844">
                  <c:v>1002.6</c:v>
                </c:pt>
                <c:pt idx="845">
                  <c:v>1002.7</c:v>
                </c:pt>
                <c:pt idx="846">
                  <c:v>1002.7</c:v>
                </c:pt>
                <c:pt idx="847">
                  <c:v>1002.7</c:v>
                </c:pt>
                <c:pt idx="848">
                  <c:v>1002.8</c:v>
                </c:pt>
                <c:pt idx="849">
                  <c:v>1002.8</c:v>
                </c:pt>
                <c:pt idx="850">
                  <c:v>1002.8</c:v>
                </c:pt>
                <c:pt idx="851">
                  <c:v>1002.9</c:v>
                </c:pt>
                <c:pt idx="852">
                  <c:v>1002.9</c:v>
                </c:pt>
                <c:pt idx="853">
                  <c:v>1002.9</c:v>
                </c:pt>
                <c:pt idx="854">
                  <c:v>1002.9</c:v>
                </c:pt>
                <c:pt idx="855">
                  <c:v>1002.9</c:v>
                </c:pt>
                <c:pt idx="856">
                  <c:v>1003</c:v>
                </c:pt>
                <c:pt idx="857">
                  <c:v>1003</c:v>
                </c:pt>
                <c:pt idx="858">
                  <c:v>1003</c:v>
                </c:pt>
                <c:pt idx="859">
                  <c:v>1003.1</c:v>
                </c:pt>
                <c:pt idx="860">
                  <c:v>1003</c:v>
                </c:pt>
                <c:pt idx="861">
                  <c:v>1003</c:v>
                </c:pt>
                <c:pt idx="862">
                  <c:v>1003.2</c:v>
                </c:pt>
                <c:pt idx="863">
                  <c:v>1003.1</c:v>
                </c:pt>
                <c:pt idx="864">
                  <c:v>1003.1</c:v>
                </c:pt>
                <c:pt idx="865">
                  <c:v>1003.1</c:v>
                </c:pt>
                <c:pt idx="866">
                  <c:v>1003.2</c:v>
                </c:pt>
                <c:pt idx="867">
                  <c:v>1003.2</c:v>
                </c:pt>
                <c:pt idx="868">
                  <c:v>1003.2</c:v>
                </c:pt>
                <c:pt idx="869">
                  <c:v>1003.2</c:v>
                </c:pt>
                <c:pt idx="870">
                  <c:v>1003.2</c:v>
                </c:pt>
                <c:pt idx="871">
                  <c:v>1003.2</c:v>
                </c:pt>
                <c:pt idx="872">
                  <c:v>1003.1</c:v>
                </c:pt>
                <c:pt idx="873">
                  <c:v>1003.3</c:v>
                </c:pt>
                <c:pt idx="874">
                  <c:v>1003.3</c:v>
                </c:pt>
                <c:pt idx="875">
                  <c:v>1003.2</c:v>
                </c:pt>
                <c:pt idx="876">
                  <c:v>1003.3</c:v>
                </c:pt>
                <c:pt idx="877">
                  <c:v>1003.3</c:v>
                </c:pt>
                <c:pt idx="878">
                  <c:v>1003.3</c:v>
                </c:pt>
                <c:pt idx="879">
                  <c:v>1003.4</c:v>
                </c:pt>
                <c:pt idx="880">
                  <c:v>1003.3</c:v>
                </c:pt>
                <c:pt idx="881">
                  <c:v>1003.3</c:v>
                </c:pt>
                <c:pt idx="882">
                  <c:v>1003.3</c:v>
                </c:pt>
                <c:pt idx="883">
                  <c:v>1003.3</c:v>
                </c:pt>
                <c:pt idx="884">
                  <c:v>1003.3</c:v>
                </c:pt>
                <c:pt idx="885">
                  <c:v>1003.4</c:v>
                </c:pt>
                <c:pt idx="886">
                  <c:v>1003.4</c:v>
                </c:pt>
                <c:pt idx="887">
                  <c:v>1003.3</c:v>
                </c:pt>
                <c:pt idx="888">
                  <c:v>1003.4</c:v>
                </c:pt>
                <c:pt idx="889">
                  <c:v>1003.4</c:v>
                </c:pt>
                <c:pt idx="890">
                  <c:v>1003.4</c:v>
                </c:pt>
                <c:pt idx="891">
                  <c:v>1003.4</c:v>
                </c:pt>
                <c:pt idx="892">
                  <c:v>1003.4</c:v>
                </c:pt>
                <c:pt idx="893">
                  <c:v>1003.4</c:v>
                </c:pt>
                <c:pt idx="894">
                  <c:v>1003.4</c:v>
                </c:pt>
                <c:pt idx="895">
                  <c:v>1003.4</c:v>
                </c:pt>
                <c:pt idx="896">
                  <c:v>1003.4</c:v>
                </c:pt>
                <c:pt idx="897">
                  <c:v>1003.5</c:v>
                </c:pt>
                <c:pt idx="898">
                  <c:v>1003.4</c:v>
                </c:pt>
                <c:pt idx="899">
                  <c:v>1003.4</c:v>
                </c:pt>
                <c:pt idx="900">
                  <c:v>1003.4</c:v>
                </c:pt>
                <c:pt idx="901">
                  <c:v>1003.4</c:v>
                </c:pt>
                <c:pt idx="902">
                  <c:v>1003.5</c:v>
                </c:pt>
                <c:pt idx="903">
                  <c:v>1003.4</c:v>
                </c:pt>
                <c:pt idx="904">
                  <c:v>1003.4</c:v>
                </c:pt>
                <c:pt idx="905">
                  <c:v>1003.4</c:v>
                </c:pt>
                <c:pt idx="906">
                  <c:v>1003.4</c:v>
                </c:pt>
                <c:pt idx="907">
                  <c:v>1003.4</c:v>
                </c:pt>
                <c:pt idx="908">
                  <c:v>1003.5</c:v>
                </c:pt>
                <c:pt idx="909">
                  <c:v>1003.4</c:v>
                </c:pt>
                <c:pt idx="910">
                  <c:v>1003.4</c:v>
                </c:pt>
                <c:pt idx="911">
                  <c:v>1003.5</c:v>
                </c:pt>
                <c:pt idx="912">
                  <c:v>1003.5</c:v>
                </c:pt>
                <c:pt idx="913">
                  <c:v>1003.4</c:v>
                </c:pt>
                <c:pt idx="914">
                  <c:v>1003.5</c:v>
                </c:pt>
                <c:pt idx="915">
                  <c:v>1003.5</c:v>
                </c:pt>
                <c:pt idx="916">
                  <c:v>1003.5</c:v>
                </c:pt>
                <c:pt idx="917">
                  <c:v>1003.5</c:v>
                </c:pt>
                <c:pt idx="918">
                  <c:v>1003.5</c:v>
                </c:pt>
                <c:pt idx="919">
                  <c:v>1003.5</c:v>
                </c:pt>
                <c:pt idx="920">
                  <c:v>1003.5</c:v>
                </c:pt>
                <c:pt idx="921">
                  <c:v>1003.4</c:v>
                </c:pt>
                <c:pt idx="922">
                  <c:v>1003.5</c:v>
                </c:pt>
                <c:pt idx="923">
                  <c:v>1003.4</c:v>
                </c:pt>
                <c:pt idx="924">
                  <c:v>1003.4</c:v>
                </c:pt>
                <c:pt idx="925">
                  <c:v>1003.5</c:v>
                </c:pt>
                <c:pt idx="926">
                  <c:v>1003.6</c:v>
                </c:pt>
                <c:pt idx="927">
                  <c:v>1003.4</c:v>
                </c:pt>
                <c:pt idx="928">
                  <c:v>1003.4</c:v>
                </c:pt>
                <c:pt idx="929">
                  <c:v>1003.5</c:v>
                </c:pt>
                <c:pt idx="930">
                  <c:v>1003.6</c:v>
                </c:pt>
                <c:pt idx="931">
                  <c:v>1003.4</c:v>
                </c:pt>
                <c:pt idx="932">
                  <c:v>1003.4</c:v>
                </c:pt>
                <c:pt idx="933">
                  <c:v>1003.5</c:v>
                </c:pt>
                <c:pt idx="934">
                  <c:v>1003.6</c:v>
                </c:pt>
                <c:pt idx="935">
                  <c:v>1003.5</c:v>
                </c:pt>
                <c:pt idx="936">
                  <c:v>1003.4</c:v>
                </c:pt>
                <c:pt idx="937">
                  <c:v>1003.4</c:v>
                </c:pt>
                <c:pt idx="938">
                  <c:v>1003.5</c:v>
                </c:pt>
                <c:pt idx="939">
                  <c:v>1003.5</c:v>
                </c:pt>
                <c:pt idx="940">
                  <c:v>1003.4</c:v>
                </c:pt>
                <c:pt idx="941">
                  <c:v>1003.6</c:v>
                </c:pt>
                <c:pt idx="942">
                  <c:v>1003.5</c:v>
                </c:pt>
                <c:pt idx="943">
                  <c:v>1003.5</c:v>
                </c:pt>
                <c:pt idx="944">
                  <c:v>1003.5</c:v>
                </c:pt>
                <c:pt idx="945">
                  <c:v>1003.6</c:v>
                </c:pt>
                <c:pt idx="946">
                  <c:v>1003.5</c:v>
                </c:pt>
                <c:pt idx="947">
                  <c:v>1003.5</c:v>
                </c:pt>
                <c:pt idx="948">
                  <c:v>1003.4</c:v>
                </c:pt>
                <c:pt idx="949">
                  <c:v>1003.5</c:v>
                </c:pt>
                <c:pt idx="950">
                  <c:v>1003.4</c:v>
                </c:pt>
                <c:pt idx="951">
                  <c:v>1003.5</c:v>
                </c:pt>
                <c:pt idx="952">
                  <c:v>1003.4</c:v>
                </c:pt>
                <c:pt idx="953">
                  <c:v>1003.5</c:v>
                </c:pt>
                <c:pt idx="954">
                  <c:v>1003.5</c:v>
                </c:pt>
                <c:pt idx="955">
                  <c:v>1003.5</c:v>
                </c:pt>
                <c:pt idx="956">
                  <c:v>1003.5</c:v>
                </c:pt>
                <c:pt idx="957">
                  <c:v>1003.5</c:v>
                </c:pt>
                <c:pt idx="958">
                  <c:v>1003.5</c:v>
                </c:pt>
                <c:pt idx="959">
                  <c:v>1003.5</c:v>
                </c:pt>
                <c:pt idx="960">
                  <c:v>1003.4</c:v>
                </c:pt>
                <c:pt idx="961">
                  <c:v>1003.5</c:v>
                </c:pt>
                <c:pt idx="962">
                  <c:v>1003.5</c:v>
                </c:pt>
                <c:pt idx="963">
                  <c:v>1003.4</c:v>
                </c:pt>
                <c:pt idx="964">
                  <c:v>1003.5</c:v>
                </c:pt>
                <c:pt idx="965">
                  <c:v>1003.5</c:v>
                </c:pt>
                <c:pt idx="966">
                  <c:v>1003.5</c:v>
                </c:pt>
                <c:pt idx="967">
                  <c:v>1003.4</c:v>
                </c:pt>
                <c:pt idx="968">
                  <c:v>1003.5</c:v>
                </c:pt>
                <c:pt idx="969">
                  <c:v>1003.5</c:v>
                </c:pt>
                <c:pt idx="970">
                  <c:v>1003.5</c:v>
                </c:pt>
                <c:pt idx="971">
                  <c:v>1003.5</c:v>
                </c:pt>
                <c:pt idx="972">
                  <c:v>1003.5</c:v>
                </c:pt>
                <c:pt idx="973">
                  <c:v>1003.5</c:v>
                </c:pt>
                <c:pt idx="974">
                  <c:v>1003.6</c:v>
                </c:pt>
                <c:pt idx="975">
                  <c:v>1003.5</c:v>
                </c:pt>
                <c:pt idx="976">
                  <c:v>1003.5</c:v>
                </c:pt>
                <c:pt idx="977">
                  <c:v>1003.6</c:v>
                </c:pt>
                <c:pt idx="978">
                  <c:v>1003.5</c:v>
                </c:pt>
                <c:pt idx="979">
                  <c:v>1003.5</c:v>
                </c:pt>
                <c:pt idx="980">
                  <c:v>1003.4</c:v>
                </c:pt>
                <c:pt idx="981">
                  <c:v>1003.5</c:v>
                </c:pt>
                <c:pt idx="982">
                  <c:v>1003.5</c:v>
                </c:pt>
                <c:pt idx="983">
                  <c:v>1003.4</c:v>
                </c:pt>
                <c:pt idx="984">
                  <c:v>1003.4</c:v>
                </c:pt>
                <c:pt idx="985">
                  <c:v>1003.5</c:v>
                </c:pt>
                <c:pt idx="986">
                  <c:v>1003.5</c:v>
                </c:pt>
                <c:pt idx="987">
                  <c:v>1003.5</c:v>
                </c:pt>
                <c:pt idx="988">
                  <c:v>1003.5</c:v>
                </c:pt>
                <c:pt idx="989">
                  <c:v>1003.5</c:v>
                </c:pt>
                <c:pt idx="990">
                  <c:v>1003.5</c:v>
                </c:pt>
                <c:pt idx="991">
                  <c:v>1003.5</c:v>
                </c:pt>
                <c:pt idx="992">
                  <c:v>1003.5</c:v>
                </c:pt>
                <c:pt idx="993">
                  <c:v>1003.5</c:v>
                </c:pt>
                <c:pt idx="994">
                  <c:v>1003.5</c:v>
                </c:pt>
                <c:pt idx="995">
                  <c:v>1003.6</c:v>
                </c:pt>
                <c:pt idx="996">
                  <c:v>1003.5</c:v>
                </c:pt>
                <c:pt idx="997">
                  <c:v>1003.6</c:v>
                </c:pt>
                <c:pt idx="998">
                  <c:v>1003.5</c:v>
                </c:pt>
                <c:pt idx="999">
                  <c:v>1003.5</c:v>
                </c:pt>
                <c:pt idx="1000">
                  <c:v>1003.5</c:v>
                </c:pt>
                <c:pt idx="1001">
                  <c:v>1003.5</c:v>
                </c:pt>
                <c:pt idx="1002">
                  <c:v>1003.4</c:v>
                </c:pt>
                <c:pt idx="1003">
                  <c:v>1003.5</c:v>
                </c:pt>
                <c:pt idx="1004">
                  <c:v>1003.5</c:v>
                </c:pt>
                <c:pt idx="1005">
                  <c:v>1003.5</c:v>
                </c:pt>
                <c:pt idx="1006">
                  <c:v>1003.5</c:v>
                </c:pt>
                <c:pt idx="1007">
                  <c:v>1003.5</c:v>
                </c:pt>
                <c:pt idx="1008">
                  <c:v>1003.5</c:v>
                </c:pt>
                <c:pt idx="1009">
                  <c:v>1003.5</c:v>
                </c:pt>
                <c:pt idx="1010">
                  <c:v>1003.5</c:v>
                </c:pt>
                <c:pt idx="1011">
                  <c:v>1003.5</c:v>
                </c:pt>
                <c:pt idx="1012">
                  <c:v>1003.4</c:v>
                </c:pt>
                <c:pt idx="1013">
                  <c:v>1003.5</c:v>
                </c:pt>
                <c:pt idx="1014">
                  <c:v>1003.5</c:v>
                </c:pt>
                <c:pt idx="1015">
                  <c:v>1003.5</c:v>
                </c:pt>
                <c:pt idx="1016">
                  <c:v>1003.5</c:v>
                </c:pt>
                <c:pt idx="1017">
                  <c:v>1003.5</c:v>
                </c:pt>
                <c:pt idx="1018">
                  <c:v>1003.5</c:v>
                </c:pt>
                <c:pt idx="1019">
                  <c:v>1003.5</c:v>
                </c:pt>
                <c:pt idx="1020">
                  <c:v>1003.5</c:v>
                </c:pt>
                <c:pt idx="1021">
                  <c:v>1003.4</c:v>
                </c:pt>
                <c:pt idx="1022">
                  <c:v>1003.6</c:v>
                </c:pt>
                <c:pt idx="1023">
                  <c:v>1003.6</c:v>
                </c:pt>
                <c:pt idx="1024">
                  <c:v>1003.4</c:v>
                </c:pt>
                <c:pt idx="1025">
                  <c:v>1003.5</c:v>
                </c:pt>
                <c:pt idx="1026">
                  <c:v>1003.5</c:v>
                </c:pt>
                <c:pt idx="1027">
                  <c:v>1003.4</c:v>
                </c:pt>
                <c:pt idx="1028">
                  <c:v>1003.5</c:v>
                </c:pt>
                <c:pt idx="1029">
                  <c:v>1003.5</c:v>
                </c:pt>
                <c:pt idx="1030">
                  <c:v>1003.6</c:v>
                </c:pt>
                <c:pt idx="1031">
                  <c:v>1003.6</c:v>
                </c:pt>
                <c:pt idx="1032">
                  <c:v>1003.5</c:v>
                </c:pt>
                <c:pt idx="1033">
                  <c:v>1003.6</c:v>
                </c:pt>
                <c:pt idx="1034">
                  <c:v>1003.5</c:v>
                </c:pt>
                <c:pt idx="1035">
                  <c:v>1003.5</c:v>
                </c:pt>
                <c:pt idx="1036">
                  <c:v>1003.5</c:v>
                </c:pt>
                <c:pt idx="1037">
                  <c:v>1003.5</c:v>
                </c:pt>
                <c:pt idx="1038">
                  <c:v>1003.5</c:v>
                </c:pt>
                <c:pt idx="1039">
                  <c:v>1003.5</c:v>
                </c:pt>
                <c:pt idx="1040">
                  <c:v>1003.5</c:v>
                </c:pt>
                <c:pt idx="1041">
                  <c:v>1003.5</c:v>
                </c:pt>
                <c:pt idx="1042">
                  <c:v>1003.5</c:v>
                </c:pt>
                <c:pt idx="1043">
                  <c:v>1003.5</c:v>
                </c:pt>
                <c:pt idx="1044">
                  <c:v>1003.5</c:v>
                </c:pt>
                <c:pt idx="1045">
                  <c:v>1003.5</c:v>
                </c:pt>
                <c:pt idx="1046">
                  <c:v>1003.6</c:v>
                </c:pt>
                <c:pt idx="1047">
                  <c:v>1003.5</c:v>
                </c:pt>
                <c:pt idx="1048">
                  <c:v>1003.5</c:v>
                </c:pt>
                <c:pt idx="1049">
                  <c:v>1003.5</c:v>
                </c:pt>
                <c:pt idx="1050">
                  <c:v>1003.5</c:v>
                </c:pt>
                <c:pt idx="1051">
                  <c:v>1003.5</c:v>
                </c:pt>
                <c:pt idx="1052">
                  <c:v>1003.5</c:v>
                </c:pt>
                <c:pt idx="1053">
                  <c:v>1003.6</c:v>
                </c:pt>
                <c:pt idx="1054">
                  <c:v>1003.5</c:v>
                </c:pt>
                <c:pt idx="1055">
                  <c:v>1003.5</c:v>
                </c:pt>
                <c:pt idx="1056">
                  <c:v>1003.5</c:v>
                </c:pt>
                <c:pt idx="1057">
                  <c:v>1003.6</c:v>
                </c:pt>
                <c:pt idx="1058">
                  <c:v>1003.5</c:v>
                </c:pt>
                <c:pt idx="1059">
                  <c:v>1003.5</c:v>
                </c:pt>
                <c:pt idx="1060">
                  <c:v>1003.4</c:v>
                </c:pt>
                <c:pt idx="1061">
                  <c:v>1003.5</c:v>
                </c:pt>
                <c:pt idx="1062">
                  <c:v>1003.6</c:v>
                </c:pt>
                <c:pt idx="1063">
                  <c:v>1003.6</c:v>
                </c:pt>
                <c:pt idx="1064">
                  <c:v>1003.5</c:v>
                </c:pt>
                <c:pt idx="1065">
                  <c:v>1003.5</c:v>
                </c:pt>
                <c:pt idx="1066">
                  <c:v>1003.5</c:v>
                </c:pt>
                <c:pt idx="1067">
                  <c:v>1003.5</c:v>
                </c:pt>
                <c:pt idx="1068">
                  <c:v>1003.4</c:v>
                </c:pt>
                <c:pt idx="1069">
                  <c:v>1003.5</c:v>
                </c:pt>
                <c:pt idx="1070">
                  <c:v>1003.6</c:v>
                </c:pt>
                <c:pt idx="1071">
                  <c:v>1003.5</c:v>
                </c:pt>
                <c:pt idx="1072">
                  <c:v>1003.5</c:v>
                </c:pt>
                <c:pt idx="1073">
                  <c:v>1003.5</c:v>
                </c:pt>
                <c:pt idx="1074">
                  <c:v>1003.5</c:v>
                </c:pt>
                <c:pt idx="1075">
                  <c:v>1003.4</c:v>
                </c:pt>
                <c:pt idx="1076">
                  <c:v>1003.5</c:v>
                </c:pt>
                <c:pt idx="1077">
                  <c:v>1003.6</c:v>
                </c:pt>
                <c:pt idx="1078">
                  <c:v>1003.5</c:v>
                </c:pt>
                <c:pt idx="1079">
                  <c:v>1003.4</c:v>
                </c:pt>
                <c:pt idx="1080">
                  <c:v>1003.5</c:v>
                </c:pt>
                <c:pt idx="1081">
                  <c:v>1003.5</c:v>
                </c:pt>
                <c:pt idx="1082">
                  <c:v>1003.5</c:v>
                </c:pt>
                <c:pt idx="1083">
                  <c:v>1003.4</c:v>
                </c:pt>
                <c:pt idx="1084">
                  <c:v>1003.5</c:v>
                </c:pt>
                <c:pt idx="1085">
                  <c:v>1003.5</c:v>
                </c:pt>
                <c:pt idx="1086">
                  <c:v>1003.6</c:v>
                </c:pt>
                <c:pt idx="1087">
                  <c:v>1003.5</c:v>
                </c:pt>
                <c:pt idx="1088">
                  <c:v>1003.4</c:v>
                </c:pt>
                <c:pt idx="1089">
                  <c:v>1003.6</c:v>
                </c:pt>
                <c:pt idx="1090">
                  <c:v>1003.5</c:v>
                </c:pt>
                <c:pt idx="1091">
                  <c:v>1003.5</c:v>
                </c:pt>
                <c:pt idx="1092">
                  <c:v>1003.5</c:v>
                </c:pt>
                <c:pt idx="1093">
                  <c:v>1003.5</c:v>
                </c:pt>
                <c:pt idx="1094">
                  <c:v>1003.5</c:v>
                </c:pt>
                <c:pt idx="1095">
                  <c:v>1003.5</c:v>
                </c:pt>
                <c:pt idx="1096">
                  <c:v>1003.5</c:v>
                </c:pt>
                <c:pt idx="1097">
                  <c:v>1003.5</c:v>
                </c:pt>
                <c:pt idx="1098">
                  <c:v>1003.5</c:v>
                </c:pt>
                <c:pt idx="1099">
                  <c:v>1003.5</c:v>
                </c:pt>
                <c:pt idx="1100">
                  <c:v>1003.5</c:v>
                </c:pt>
                <c:pt idx="1101">
                  <c:v>1003.5</c:v>
                </c:pt>
                <c:pt idx="1102">
                  <c:v>1003.5</c:v>
                </c:pt>
                <c:pt idx="1103">
                  <c:v>1003.5</c:v>
                </c:pt>
                <c:pt idx="1104">
                  <c:v>1003.4</c:v>
                </c:pt>
                <c:pt idx="1105">
                  <c:v>1003.5</c:v>
                </c:pt>
                <c:pt idx="1106">
                  <c:v>1003.6</c:v>
                </c:pt>
                <c:pt idx="1107">
                  <c:v>1003.4</c:v>
                </c:pt>
                <c:pt idx="1108">
                  <c:v>1003.5</c:v>
                </c:pt>
                <c:pt idx="1109">
                  <c:v>1003.5</c:v>
                </c:pt>
                <c:pt idx="1110">
                  <c:v>1003.5</c:v>
                </c:pt>
                <c:pt idx="1111">
                  <c:v>1003.5</c:v>
                </c:pt>
                <c:pt idx="1112">
                  <c:v>1003.4</c:v>
                </c:pt>
                <c:pt idx="1113">
                  <c:v>1003.5</c:v>
                </c:pt>
                <c:pt idx="1114">
                  <c:v>1003.6</c:v>
                </c:pt>
                <c:pt idx="1115">
                  <c:v>1003.5</c:v>
                </c:pt>
                <c:pt idx="1116">
                  <c:v>1003.4</c:v>
                </c:pt>
                <c:pt idx="1117">
                  <c:v>1003.5</c:v>
                </c:pt>
                <c:pt idx="1118">
                  <c:v>1003.4</c:v>
                </c:pt>
                <c:pt idx="1119">
                  <c:v>1003.6</c:v>
                </c:pt>
                <c:pt idx="1120">
                  <c:v>1003.5</c:v>
                </c:pt>
                <c:pt idx="1121">
                  <c:v>1003.5</c:v>
                </c:pt>
                <c:pt idx="1122">
                  <c:v>1003.5</c:v>
                </c:pt>
                <c:pt idx="1123">
                  <c:v>1003.5</c:v>
                </c:pt>
                <c:pt idx="1124">
                  <c:v>1003.5</c:v>
                </c:pt>
                <c:pt idx="1125">
                  <c:v>1003.5</c:v>
                </c:pt>
                <c:pt idx="1126">
                  <c:v>1003.5</c:v>
                </c:pt>
                <c:pt idx="1127">
                  <c:v>1003.5</c:v>
                </c:pt>
                <c:pt idx="1128">
                  <c:v>1003.4</c:v>
                </c:pt>
                <c:pt idx="1129">
                  <c:v>1003.5</c:v>
                </c:pt>
                <c:pt idx="1130">
                  <c:v>1003.5</c:v>
                </c:pt>
                <c:pt idx="1131">
                  <c:v>1003.4</c:v>
                </c:pt>
                <c:pt idx="1132">
                  <c:v>1003.4</c:v>
                </c:pt>
                <c:pt idx="1133">
                  <c:v>1003.5</c:v>
                </c:pt>
                <c:pt idx="1134">
                  <c:v>1003.5</c:v>
                </c:pt>
                <c:pt idx="1135">
                  <c:v>1003.5</c:v>
                </c:pt>
                <c:pt idx="1136">
                  <c:v>1003.4</c:v>
                </c:pt>
                <c:pt idx="1137">
                  <c:v>1003.5</c:v>
                </c:pt>
                <c:pt idx="1138">
                  <c:v>1003.5</c:v>
                </c:pt>
                <c:pt idx="1139">
                  <c:v>1003.5</c:v>
                </c:pt>
                <c:pt idx="1140">
                  <c:v>1003.5</c:v>
                </c:pt>
                <c:pt idx="1141">
                  <c:v>1003.5</c:v>
                </c:pt>
                <c:pt idx="1142">
                  <c:v>1003.5</c:v>
                </c:pt>
                <c:pt idx="1143">
                  <c:v>1003.4</c:v>
                </c:pt>
                <c:pt idx="1144">
                  <c:v>1003.3</c:v>
                </c:pt>
                <c:pt idx="1145">
                  <c:v>1003.5</c:v>
                </c:pt>
                <c:pt idx="1146">
                  <c:v>1003.5</c:v>
                </c:pt>
                <c:pt idx="1147">
                  <c:v>1003.5</c:v>
                </c:pt>
                <c:pt idx="1148">
                  <c:v>1003.4</c:v>
                </c:pt>
                <c:pt idx="1149">
                  <c:v>1003.5</c:v>
                </c:pt>
                <c:pt idx="1150">
                  <c:v>1003.5</c:v>
                </c:pt>
                <c:pt idx="1151">
                  <c:v>1003.5</c:v>
                </c:pt>
                <c:pt idx="1152">
                  <c:v>1003.4</c:v>
                </c:pt>
                <c:pt idx="1153">
                  <c:v>1003.5</c:v>
                </c:pt>
                <c:pt idx="1154">
                  <c:v>1003.5</c:v>
                </c:pt>
                <c:pt idx="1155">
                  <c:v>1003.5</c:v>
                </c:pt>
                <c:pt idx="1156">
                  <c:v>1003.5</c:v>
                </c:pt>
                <c:pt idx="1157">
                  <c:v>1003.5</c:v>
                </c:pt>
                <c:pt idx="1158">
                  <c:v>1003.5</c:v>
                </c:pt>
                <c:pt idx="1159">
                  <c:v>1003.5</c:v>
                </c:pt>
                <c:pt idx="1160">
                  <c:v>1003.5</c:v>
                </c:pt>
                <c:pt idx="1161">
                  <c:v>1003.6</c:v>
                </c:pt>
                <c:pt idx="1162">
                  <c:v>1003.5</c:v>
                </c:pt>
                <c:pt idx="1163">
                  <c:v>1003.5</c:v>
                </c:pt>
                <c:pt idx="1164">
                  <c:v>1003.4</c:v>
                </c:pt>
                <c:pt idx="1165">
                  <c:v>1003.4</c:v>
                </c:pt>
                <c:pt idx="1166">
                  <c:v>1003.6</c:v>
                </c:pt>
                <c:pt idx="1167">
                  <c:v>1003.5</c:v>
                </c:pt>
                <c:pt idx="1168">
                  <c:v>1003.5</c:v>
                </c:pt>
                <c:pt idx="1169">
                  <c:v>1003.5</c:v>
                </c:pt>
                <c:pt idx="1170">
                  <c:v>1003.5</c:v>
                </c:pt>
                <c:pt idx="1171">
                  <c:v>1003.5</c:v>
                </c:pt>
                <c:pt idx="1172">
                  <c:v>1003.5</c:v>
                </c:pt>
                <c:pt idx="1173">
                  <c:v>1003.5</c:v>
                </c:pt>
                <c:pt idx="1174">
                  <c:v>1003.5</c:v>
                </c:pt>
                <c:pt idx="1175">
                  <c:v>1003.5</c:v>
                </c:pt>
                <c:pt idx="1176">
                  <c:v>1003.4</c:v>
                </c:pt>
                <c:pt idx="1177">
                  <c:v>1003.6</c:v>
                </c:pt>
                <c:pt idx="1178">
                  <c:v>1003.4</c:v>
                </c:pt>
                <c:pt idx="1179">
                  <c:v>1003.5</c:v>
                </c:pt>
                <c:pt idx="1180">
                  <c:v>1003.5</c:v>
                </c:pt>
                <c:pt idx="1181">
                  <c:v>1003.5</c:v>
                </c:pt>
                <c:pt idx="1182">
                  <c:v>1003.5</c:v>
                </c:pt>
                <c:pt idx="1183">
                  <c:v>1003.6</c:v>
                </c:pt>
                <c:pt idx="1184">
                  <c:v>1003.4</c:v>
                </c:pt>
                <c:pt idx="1185">
                  <c:v>1003.5</c:v>
                </c:pt>
                <c:pt idx="1186">
                  <c:v>1003.5</c:v>
                </c:pt>
                <c:pt idx="1187">
                  <c:v>1003.4</c:v>
                </c:pt>
                <c:pt idx="1188">
                  <c:v>1003.5</c:v>
                </c:pt>
                <c:pt idx="1189">
                  <c:v>1003.6</c:v>
                </c:pt>
                <c:pt idx="1190">
                  <c:v>1003.4</c:v>
                </c:pt>
                <c:pt idx="1191">
                  <c:v>1003.5</c:v>
                </c:pt>
                <c:pt idx="1192">
                  <c:v>1003.5</c:v>
                </c:pt>
                <c:pt idx="1193">
                  <c:v>1003.5</c:v>
                </c:pt>
                <c:pt idx="1194">
                  <c:v>1003.6</c:v>
                </c:pt>
                <c:pt idx="1195">
                  <c:v>1003.4</c:v>
                </c:pt>
                <c:pt idx="1196">
                  <c:v>1003.5</c:v>
                </c:pt>
                <c:pt idx="1197">
                  <c:v>1003.5</c:v>
                </c:pt>
                <c:pt idx="1198">
                  <c:v>1003.5</c:v>
                </c:pt>
                <c:pt idx="1199">
                  <c:v>1003.5</c:v>
                </c:pt>
                <c:pt idx="1200">
                  <c:v>1003.5</c:v>
                </c:pt>
                <c:pt idx="1201">
                  <c:v>1003.5</c:v>
                </c:pt>
                <c:pt idx="1202">
                  <c:v>1003.5</c:v>
                </c:pt>
                <c:pt idx="1203">
                  <c:v>1003.5</c:v>
                </c:pt>
                <c:pt idx="1204">
                  <c:v>1003.4</c:v>
                </c:pt>
                <c:pt idx="1205">
                  <c:v>1003.6</c:v>
                </c:pt>
                <c:pt idx="1206">
                  <c:v>1003.5</c:v>
                </c:pt>
                <c:pt idx="1207">
                  <c:v>1003.4</c:v>
                </c:pt>
                <c:pt idx="1208">
                  <c:v>1003.4</c:v>
                </c:pt>
                <c:pt idx="1209">
                  <c:v>1003.6</c:v>
                </c:pt>
                <c:pt idx="1210">
                  <c:v>1003.6</c:v>
                </c:pt>
                <c:pt idx="1211">
                  <c:v>1003.5</c:v>
                </c:pt>
                <c:pt idx="1212">
                  <c:v>1003.4</c:v>
                </c:pt>
                <c:pt idx="1213">
                  <c:v>1003.4</c:v>
                </c:pt>
                <c:pt idx="1214">
                  <c:v>1003.6</c:v>
                </c:pt>
                <c:pt idx="1215">
                  <c:v>1003.4</c:v>
                </c:pt>
                <c:pt idx="1216">
                  <c:v>1003.6</c:v>
                </c:pt>
                <c:pt idx="1217">
                  <c:v>1003.5</c:v>
                </c:pt>
                <c:pt idx="1218">
                  <c:v>1003.5</c:v>
                </c:pt>
                <c:pt idx="1219">
                  <c:v>1003.5</c:v>
                </c:pt>
                <c:pt idx="1220">
                  <c:v>1003.4</c:v>
                </c:pt>
                <c:pt idx="1221">
                  <c:v>1003.5</c:v>
                </c:pt>
                <c:pt idx="1222">
                  <c:v>1003.5</c:v>
                </c:pt>
                <c:pt idx="1223">
                  <c:v>1003.5</c:v>
                </c:pt>
                <c:pt idx="1224">
                  <c:v>1003.4</c:v>
                </c:pt>
                <c:pt idx="1225">
                  <c:v>1003.5</c:v>
                </c:pt>
                <c:pt idx="1226">
                  <c:v>1003.6</c:v>
                </c:pt>
                <c:pt idx="1227">
                  <c:v>1003.5</c:v>
                </c:pt>
                <c:pt idx="1228">
                  <c:v>1003.5</c:v>
                </c:pt>
                <c:pt idx="1229">
                  <c:v>1003.5</c:v>
                </c:pt>
                <c:pt idx="1230">
                  <c:v>1003.5</c:v>
                </c:pt>
                <c:pt idx="1231">
                  <c:v>1003.5</c:v>
                </c:pt>
                <c:pt idx="1232">
                  <c:v>1003.4</c:v>
                </c:pt>
                <c:pt idx="1233">
                  <c:v>1003.5</c:v>
                </c:pt>
                <c:pt idx="1234">
                  <c:v>1003.5</c:v>
                </c:pt>
                <c:pt idx="1235">
                  <c:v>1003.5</c:v>
                </c:pt>
                <c:pt idx="1236">
                  <c:v>1003.5</c:v>
                </c:pt>
                <c:pt idx="1237">
                  <c:v>1003.5</c:v>
                </c:pt>
                <c:pt idx="1238">
                  <c:v>1003.5</c:v>
                </c:pt>
                <c:pt idx="1239">
                  <c:v>1003.5</c:v>
                </c:pt>
                <c:pt idx="1240">
                  <c:v>1003.5</c:v>
                </c:pt>
                <c:pt idx="1241">
                  <c:v>1003.4</c:v>
                </c:pt>
                <c:pt idx="1242">
                  <c:v>1003.5</c:v>
                </c:pt>
                <c:pt idx="1243">
                  <c:v>1003.6</c:v>
                </c:pt>
                <c:pt idx="1244">
                  <c:v>1003.4</c:v>
                </c:pt>
                <c:pt idx="1245">
                  <c:v>1003.5</c:v>
                </c:pt>
                <c:pt idx="1246">
                  <c:v>1003.5</c:v>
                </c:pt>
                <c:pt idx="1247">
                  <c:v>1003.5</c:v>
                </c:pt>
                <c:pt idx="1248">
                  <c:v>1003.4</c:v>
                </c:pt>
                <c:pt idx="1249">
                  <c:v>1003.5</c:v>
                </c:pt>
                <c:pt idx="1250">
                  <c:v>1003.6</c:v>
                </c:pt>
                <c:pt idx="1251">
                  <c:v>1003.4</c:v>
                </c:pt>
                <c:pt idx="1252">
                  <c:v>1003.4</c:v>
                </c:pt>
                <c:pt idx="1253">
                  <c:v>1003.6</c:v>
                </c:pt>
                <c:pt idx="1254">
                  <c:v>1003.5</c:v>
                </c:pt>
                <c:pt idx="1255">
                  <c:v>1003.5</c:v>
                </c:pt>
                <c:pt idx="1256">
                  <c:v>1003.4</c:v>
                </c:pt>
                <c:pt idx="1257">
                  <c:v>1003.4</c:v>
                </c:pt>
                <c:pt idx="1258">
                  <c:v>1003.5</c:v>
                </c:pt>
                <c:pt idx="1259">
                  <c:v>1003.5</c:v>
                </c:pt>
                <c:pt idx="1260">
                  <c:v>1003.5</c:v>
                </c:pt>
                <c:pt idx="1261">
                  <c:v>1003.5</c:v>
                </c:pt>
                <c:pt idx="1262">
                  <c:v>1003.5</c:v>
                </c:pt>
                <c:pt idx="1263">
                  <c:v>1003.6</c:v>
                </c:pt>
                <c:pt idx="1264">
                  <c:v>1003.5</c:v>
                </c:pt>
                <c:pt idx="1265">
                  <c:v>1003.4</c:v>
                </c:pt>
                <c:pt idx="1266">
                  <c:v>1003.6</c:v>
                </c:pt>
                <c:pt idx="1267">
                  <c:v>1003.6</c:v>
                </c:pt>
                <c:pt idx="1268">
                  <c:v>1003.5</c:v>
                </c:pt>
                <c:pt idx="1269">
                  <c:v>1003.5</c:v>
                </c:pt>
                <c:pt idx="1270">
                  <c:v>1003.6</c:v>
                </c:pt>
                <c:pt idx="1271">
                  <c:v>1003.5</c:v>
                </c:pt>
                <c:pt idx="1272">
                  <c:v>1003.5</c:v>
                </c:pt>
                <c:pt idx="1273">
                  <c:v>1003.4</c:v>
                </c:pt>
                <c:pt idx="1274">
                  <c:v>1003.6</c:v>
                </c:pt>
                <c:pt idx="1275">
                  <c:v>1003.5</c:v>
                </c:pt>
                <c:pt idx="1276">
                  <c:v>1003.5</c:v>
                </c:pt>
                <c:pt idx="1277">
                  <c:v>1003.5</c:v>
                </c:pt>
                <c:pt idx="1278">
                  <c:v>1003.5</c:v>
                </c:pt>
                <c:pt idx="1279">
                  <c:v>1003.5</c:v>
                </c:pt>
                <c:pt idx="1280">
                  <c:v>1003.5</c:v>
                </c:pt>
                <c:pt idx="1281">
                  <c:v>1003.4</c:v>
                </c:pt>
                <c:pt idx="1282">
                  <c:v>1003.5</c:v>
                </c:pt>
                <c:pt idx="1283">
                  <c:v>1003.5</c:v>
                </c:pt>
                <c:pt idx="1284">
                  <c:v>1003.5</c:v>
                </c:pt>
                <c:pt idx="1285">
                  <c:v>1003.5</c:v>
                </c:pt>
                <c:pt idx="1286">
                  <c:v>1003.6</c:v>
                </c:pt>
                <c:pt idx="1287">
                  <c:v>1003.4</c:v>
                </c:pt>
                <c:pt idx="1288">
                  <c:v>1003.5</c:v>
                </c:pt>
                <c:pt idx="1289">
                  <c:v>1003.5</c:v>
                </c:pt>
                <c:pt idx="1290">
                  <c:v>1003.5</c:v>
                </c:pt>
                <c:pt idx="1291">
                  <c:v>1003.5</c:v>
                </c:pt>
                <c:pt idx="1292">
                  <c:v>1003.5</c:v>
                </c:pt>
                <c:pt idx="1293">
                  <c:v>1003.5</c:v>
                </c:pt>
                <c:pt idx="1294">
                  <c:v>1003.6</c:v>
                </c:pt>
                <c:pt idx="1295">
                  <c:v>1003.4</c:v>
                </c:pt>
                <c:pt idx="1296">
                  <c:v>1003.4</c:v>
                </c:pt>
                <c:pt idx="1297">
                  <c:v>1003.5</c:v>
                </c:pt>
                <c:pt idx="1298">
                  <c:v>1003.5</c:v>
                </c:pt>
                <c:pt idx="1299">
                  <c:v>1003.6</c:v>
                </c:pt>
                <c:pt idx="1300">
                  <c:v>1003.5</c:v>
                </c:pt>
                <c:pt idx="1301">
                  <c:v>1003.5</c:v>
                </c:pt>
                <c:pt idx="1302">
                  <c:v>1003.5</c:v>
                </c:pt>
                <c:pt idx="1303">
                  <c:v>1003.5</c:v>
                </c:pt>
                <c:pt idx="1304">
                  <c:v>1003.4</c:v>
                </c:pt>
                <c:pt idx="1305">
                  <c:v>1003.5</c:v>
                </c:pt>
                <c:pt idx="1306">
                  <c:v>1003.5</c:v>
                </c:pt>
                <c:pt idx="1307">
                  <c:v>1003.4</c:v>
                </c:pt>
                <c:pt idx="1308">
                  <c:v>1003.5</c:v>
                </c:pt>
                <c:pt idx="1309">
                  <c:v>1003.4</c:v>
                </c:pt>
                <c:pt idx="1310">
                  <c:v>1003.5</c:v>
                </c:pt>
                <c:pt idx="1311">
                  <c:v>1003.5</c:v>
                </c:pt>
                <c:pt idx="1312">
                  <c:v>1003.4</c:v>
                </c:pt>
                <c:pt idx="1313">
                  <c:v>1003.4</c:v>
                </c:pt>
                <c:pt idx="1314">
                  <c:v>1003.6</c:v>
                </c:pt>
                <c:pt idx="1315">
                  <c:v>1003.4</c:v>
                </c:pt>
                <c:pt idx="1316">
                  <c:v>1003.5</c:v>
                </c:pt>
                <c:pt idx="1317">
                  <c:v>1003.5</c:v>
                </c:pt>
                <c:pt idx="1318">
                  <c:v>1003.5</c:v>
                </c:pt>
                <c:pt idx="1319">
                  <c:v>1003.5</c:v>
                </c:pt>
                <c:pt idx="1320">
                  <c:v>1003.5</c:v>
                </c:pt>
                <c:pt idx="1321">
                  <c:v>1003.5</c:v>
                </c:pt>
                <c:pt idx="1322">
                  <c:v>1003.5</c:v>
                </c:pt>
                <c:pt idx="1323">
                  <c:v>1003.5</c:v>
                </c:pt>
                <c:pt idx="1324">
                  <c:v>1003.4</c:v>
                </c:pt>
                <c:pt idx="1325">
                  <c:v>1003.5</c:v>
                </c:pt>
                <c:pt idx="1326">
                  <c:v>1003.5</c:v>
                </c:pt>
                <c:pt idx="1327">
                  <c:v>1003.5</c:v>
                </c:pt>
                <c:pt idx="1328">
                  <c:v>1003.5</c:v>
                </c:pt>
                <c:pt idx="1329">
                  <c:v>1003.5</c:v>
                </c:pt>
                <c:pt idx="1330">
                  <c:v>1003.5</c:v>
                </c:pt>
                <c:pt idx="1331">
                  <c:v>1003.5</c:v>
                </c:pt>
                <c:pt idx="1332">
                  <c:v>1003.5</c:v>
                </c:pt>
                <c:pt idx="1333">
                  <c:v>1003.4</c:v>
                </c:pt>
                <c:pt idx="1334">
                  <c:v>1003.6</c:v>
                </c:pt>
                <c:pt idx="1335">
                  <c:v>1003.4</c:v>
                </c:pt>
                <c:pt idx="1336">
                  <c:v>1003.5</c:v>
                </c:pt>
                <c:pt idx="1337">
                  <c:v>1003.6</c:v>
                </c:pt>
                <c:pt idx="1338">
                  <c:v>1003.6</c:v>
                </c:pt>
                <c:pt idx="1339">
                  <c:v>1003.5</c:v>
                </c:pt>
                <c:pt idx="1340">
                  <c:v>1003.6</c:v>
                </c:pt>
                <c:pt idx="1341">
                  <c:v>1003.5</c:v>
                </c:pt>
                <c:pt idx="1342">
                  <c:v>1003.5</c:v>
                </c:pt>
                <c:pt idx="1343">
                  <c:v>1003.5</c:v>
                </c:pt>
                <c:pt idx="1344">
                  <c:v>1003.4</c:v>
                </c:pt>
                <c:pt idx="1345">
                  <c:v>1003.5</c:v>
                </c:pt>
                <c:pt idx="1346">
                  <c:v>1003.6</c:v>
                </c:pt>
                <c:pt idx="1347">
                  <c:v>1003.5</c:v>
                </c:pt>
                <c:pt idx="1348">
                  <c:v>1003.5</c:v>
                </c:pt>
                <c:pt idx="1349">
                  <c:v>1003.4</c:v>
                </c:pt>
                <c:pt idx="1350">
                  <c:v>1003.5</c:v>
                </c:pt>
                <c:pt idx="1351">
                  <c:v>1003.5</c:v>
                </c:pt>
                <c:pt idx="1352">
                  <c:v>1003.5</c:v>
                </c:pt>
                <c:pt idx="1353">
                  <c:v>1003.5</c:v>
                </c:pt>
                <c:pt idx="1354">
                  <c:v>1003.6</c:v>
                </c:pt>
                <c:pt idx="1355">
                  <c:v>1003.5</c:v>
                </c:pt>
                <c:pt idx="1356">
                  <c:v>1003.4</c:v>
                </c:pt>
                <c:pt idx="1357">
                  <c:v>1003.5</c:v>
                </c:pt>
                <c:pt idx="1358">
                  <c:v>1003.5</c:v>
                </c:pt>
                <c:pt idx="1359">
                  <c:v>1003.5</c:v>
                </c:pt>
                <c:pt idx="1360">
                  <c:v>1003.5</c:v>
                </c:pt>
                <c:pt idx="1361">
                  <c:v>1003.5</c:v>
                </c:pt>
                <c:pt idx="1362">
                  <c:v>1003.6</c:v>
                </c:pt>
                <c:pt idx="1363">
                  <c:v>1003.5</c:v>
                </c:pt>
                <c:pt idx="1364">
                  <c:v>1003.4</c:v>
                </c:pt>
                <c:pt idx="1365">
                  <c:v>1003.5</c:v>
                </c:pt>
                <c:pt idx="1366">
                  <c:v>1003.5</c:v>
                </c:pt>
                <c:pt idx="1367">
                  <c:v>1003.5</c:v>
                </c:pt>
                <c:pt idx="1368">
                  <c:v>1003.4</c:v>
                </c:pt>
                <c:pt idx="1369">
                  <c:v>1003.4</c:v>
                </c:pt>
                <c:pt idx="1370">
                  <c:v>1003.5</c:v>
                </c:pt>
                <c:pt idx="1371">
                  <c:v>1003.5</c:v>
                </c:pt>
                <c:pt idx="1372">
                  <c:v>1003.5</c:v>
                </c:pt>
                <c:pt idx="1373">
                  <c:v>1003.5</c:v>
                </c:pt>
                <c:pt idx="1374">
                  <c:v>1003.6</c:v>
                </c:pt>
                <c:pt idx="1375">
                  <c:v>1003.5</c:v>
                </c:pt>
                <c:pt idx="1376">
                  <c:v>1003.5</c:v>
                </c:pt>
                <c:pt idx="1377">
                  <c:v>1003.6</c:v>
                </c:pt>
                <c:pt idx="1378">
                  <c:v>1003.5</c:v>
                </c:pt>
                <c:pt idx="1379">
                  <c:v>1003.4</c:v>
                </c:pt>
                <c:pt idx="1380">
                  <c:v>1003.5</c:v>
                </c:pt>
                <c:pt idx="1381">
                  <c:v>1003.5</c:v>
                </c:pt>
                <c:pt idx="1382">
                  <c:v>1003.6</c:v>
                </c:pt>
                <c:pt idx="1383">
                  <c:v>1003.5</c:v>
                </c:pt>
                <c:pt idx="1384">
                  <c:v>1003.4</c:v>
                </c:pt>
                <c:pt idx="1385">
                  <c:v>1003.5</c:v>
                </c:pt>
                <c:pt idx="1386">
                  <c:v>1003.5</c:v>
                </c:pt>
                <c:pt idx="1387">
                  <c:v>1003.5</c:v>
                </c:pt>
                <c:pt idx="1388">
                  <c:v>1003.5</c:v>
                </c:pt>
                <c:pt idx="1389">
                  <c:v>1003.6</c:v>
                </c:pt>
                <c:pt idx="1390">
                  <c:v>1003.6</c:v>
                </c:pt>
                <c:pt idx="1391">
                  <c:v>1003.5</c:v>
                </c:pt>
                <c:pt idx="1392">
                  <c:v>1003.5</c:v>
                </c:pt>
                <c:pt idx="1393">
                  <c:v>1003.5</c:v>
                </c:pt>
                <c:pt idx="1394">
                  <c:v>1003.5</c:v>
                </c:pt>
                <c:pt idx="1395">
                  <c:v>1003.5</c:v>
                </c:pt>
                <c:pt idx="1396">
                  <c:v>1003.5</c:v>
                </c:pt>
                <c:pt idx="1397">
                  <c:v>1003.6</c:v>
                </c:pt>
                <c:pt idx="1398">
                  <c:v>1003.5</c:v>
                </c:pt>
                <c:pt idx="1399">
                  <c:v>1003.5</c:v>
                </c:pt>
                <c:pt idx="1400">
                  <c:v>1003.5</c:v>
                </c:pt>
                <c:pt idx="1401">
                  <c:v>1003.5</c:v>
                </c:pt>
                <c:pt idx="1402">
                  <c:v>1003.6</c:v>
                </c:pt>
                <c:pt idx="1403">
                  <c:v>1003.6</c:v>
                </c:pt>
                <c:pt idx="1404">
                  <c:v>1003.4</c:v>
                </c:pt>
                <c:pt idx="1405">
                  <c:v>1003.5</c:v>
                </c:pt>
                <c:pt idx="1406">
                  <c:v>1003.5</c:v>
                </c:pt>
                <c:pt idx="1407">
                  <c:v>1003.5</c:v>
                </c:pt>
                <c:pt idx="1408">
                  <c:v>1003.5</c:v>
                </c:pt>
                <c:pt idx="1409">
                  <c:v>1003.5</c:v>
                </c:pt>
                <c:pt idx="1410">
                  <c:v>1003.5</c:v>
                </c:pt>
                <c:pt idx="1411">
                  <c:v>1003.5</c:v>
                </c:pt>
                <c:pt idx="1412">
                  <c:v>1003.5</c:v>
                </c:pt>
                <c:pt idx="1413">
                  <c:v>1003.5</c:v>
                </c:pt>
                <c:pt idx="1414">
                  <c:v>1003.6</c:v>
                </c:pt>
                <c:pt idx="1415">
                  <c:v>1003.4</c:v>
                </c:pt>
                <c:pt idx="1416">
                  <c:v>1003.5</c:v>
                </c:pt>
                <c:pt idx="1417">
                  <c:v>1003.6</c:v>
                </c:pt>
                <c:pt idx="1418">
                  <c:v>1003.6</c:v>
                </c:pt>
                <c:pt idx="1419">
                  <c:v>1003.5</c:v>
                </c:pt>
                <c:pt idx="1420">
                  <c:v>1003.5</c:v>
                </c:pt>
                <c:pt idx="1421">
                  <c:v>1003.5</c:v>
                </c:pt>
                <c:pt idx="1422">
                  <c:v>1003.5</c:v>
                </c:pt>
                <c:pt idx="1423">
                  <c:v>1003.5</c:v>
                </c:pt>
                <c:pt idx="1424">
                  <c:v>1003.4</c:v>
                </c:pt>
                <c:pt idx="1425">
                  <c:v>1003.5</c:v>
                </c:pt>
                <c:pt idx="1426">
                  <c:v>1003.5</c:v>
                </c:pt>
                <c:pt idx="1427">
                  <c:v>1003.4</c:v>
                </c:pt>
                <c:pt idx="1428">
                  <c:v>1003.5</c:v>
                </c:pt>
                <c:pt idx="1429">
                  <c:v>1003.5</c:v>
                </c:pt>
                <c:pt idx="1430">
                  <c:v>1003.5</c:v>
                </c:pt>
                <c:pt idx="1431">
                  <c:v>1003.5</c:v>
                </c:pt>
                <c:pt idx="1432">
                  <c:v>1003.5</c:v>
                </c:pt>
                <c:pt idx="1433">
                  <c:v>1003.4</c:v>
                </c:pt>
                <c:pt idx="1434">
                  <c:v>1003.5</c:v>
                </c:pt>
                <c:pt idx="1435">
                  <c:v>1003.5</c:v>
                </c:pt>
                <c:pt idx="1436">
                  <c:v>1003.4</c:v>
                </c:pt>
                <c:pt idx="1437">
                  <c:v>1003.6</c:v>
                </c:pt>
                <c:pt idx="1438">
                  <c:v>1003.5</c:v>
                </c:pt>
                <c:pt idx="1439">
                  <c:v>1003.5</c:v>
                </c:pt>
                <c:pt idx="1440">
                  <c:v>1003.5</c:v>
                </c:pt>
                <c:pt idx="1441">
                  <c:v>1003.5</c:v>
                </c:pt>
                <c:pt idx="1442">
                  <c:v>1003.5</c:v>
                </c:pt>
                <c:pt idx="1443">
                  <c:v>1003.5</c:v>
                </c:pt>
                <c:pt idx="1444">
                  <c:v>1003.5</c:v>
                </c:pt>
                <c:pt idx="1445">
                  <c:v>1003.4</c:v>
                </c:pt>
                <c:pt idx="1446">
                  <c:v>1003.5</c:v>
                </c:pt>
                <c:pt idx="1447">
                  <c:v>1003.5</c:v>
                </c:pt>
                <c:pt idx="1448">
                  <c:v>1003.5</c:v>
                </c:pt>
                <c:pt idx="1449">
                  <c:v>1003.5</c:v>
                </c:pt>
                <c:pt idx="1450">
                  <c:v>1003.5</c:v>
                </c:pt>
                <c:pt idx="1451">
                  <c:v>1003.5</c:v>
                </c:pt>
                <c:pt idx="1452">
                  <c:v>1003.5</c:v>
                </c:pt>
                <c:pt idx="1453">
                  <c:v>1003.5</c:v>
                </c:pt>
                <c:pt idx="1454">
                  <c:v>1003.6</c:v>
                </c:pt>
                <c:pt idx="1455">
                  <c:v>1003.4</c:v>
                </c:pt>
                <c:pt idx="1456">
                  <c:v>1003.5</c:v>
                </c:pt>
                <c:pt idx="1457">
                  <c:v>1003.6</c:v>
                </c:pt>
                <c:pt idx="1458">
                  <c:v>1003.5</c:v>
                </c:pt>
                <c:pt idx="1459">
                  <c:v>1003.5</c:v>
                </c:pt>
                <c:pt idx="1460">
                  <c:v>1003.4</c:v>
                </c:pt>
                <c:pt idx="1461">
                  <c:v>1003.4</c:v>
                </c:pt>
                <c:pt idx="1462">
                  <c:v>1003.6</c:v>
                </c:pt>
                <c:pt idx="1463">
                  <c:v>1003.5</c:v>
                </c:pt>
                <c:pt idx="1464">
                  <c:v>1003.4</c:v>
                </c:pt>
                <c:pt idx="1465">
                  <c:v>1003.5</c:v>
                </c:pt>
                <c:pt idx="1466">
                  <c:v>1003.5</c:v>
                </c:pt>
                <c:pt idx="1467">
                  <c:v>1003.5</c:v>
                </c:pt>
                <c:pt idx="1468">
                  <c:v>1003.4</c:v>
                </c:pt>
                <c:pt idx="1469">
                  <c:v>1003.6</c:v>
                </c:pt>
                <c:pt idx="1470">
                  <c:v>1003.5</c:v>
                </c:pt>
                <c:pt idx="1471">
                  <c:v>1003.6</c:v>
                </c:pt>
                <c:pt idx="1472">
                  <c:v>1003.5</c:v>
                </c:pt>
                <c:pt idx="1473">
                  <c:v>1003.6</c:v>
                </c:pt>
                <c:pt idx="1474">
                  <c:v>1003.5</c:v>
                </c:pt>
                <c:pt idx="1475">
                  <c:v>1003.5</c:v>
                </c:pt>
                <c:pt idx="1476">
                  <c:v>1003.5</c:v>
                </c:pt>
                <c:pt idx="1477">
                  <c:v>1003.5</c:v>
                </c:pt>
                <c:pt idx="1478">
                  <c:v>1003.5</c:v>
                </c:pt>
                <c:pt idx="1479">
                  <c:v>1003.5</c:v>
                </c:pt>
                <c:pt idx="1480">
                  <c:v>1003.4</c:v>
                </c:pt>
                <c:pt idx="1481">
                  <c:v>1003.4</c:v>
                </c:pt>
                <c:pt idx="1482">
                  <c:v>1003.5</c:v>
                </c:pt>
                <c:pt idx="1483">
                  <c:v>1003.5</c:v>
                </c:pt>
                <c:pt idx="1484">
                  <c:v>1003.4</c:v>
                </c:pt>
                <c:pt idx="1485">
                  <c:v>1003.4</c:v>
                </c:pt>
                <c:pt idx="1486">
                  <c:v>1003.5</c:v>
                </c:pt>
                <c:pt idx="1487">
                  <c:v>1003.4</c:v>
                </c:pt>
                <c:pt idx="1488">
                  <c:v>1003.4</c:v>
                </c:pt>
                <c:pt idx="1489">
                  <c:v>1003.5</c:v>
                </c:pt>
                <c:pt idx="1490">
                  <c:v>1003.5</c:v>
                </c:pt>
                <c:pt idx="1491">
                  <c:v>1003.5</c:v>
                </c:pt>
                <c:pt idx="1492">
                  <c:v>1003.5</c:v>
                </c:pt>
                <c:pt idx="1493">
                  <c:v>1003.5</c:v>
                </c:pt>
                <c:pt idx="1494">
                  <c:v>1003.5</c:v>
                </c:pt>
                <c:pt idx="1495">
                  <c:v>1003.5</c:v>
                </c:pt>
                <c:pt idx="1496">
                  <c:v>1003.5</c:v>
                </c:pt>
                <c:pt idx="1497">
                  <c:v>1003.5</c:v>
                </c:pt>
                <c:pt idx="1498">
                  <c:v>1003.5</c:v>
                </c:pt>
                <c:pt idx="1499">
                  <c:v>1003.5</c:v>
                </c:pt>
                <c:pt idx="1500">
                  <c:v>1003.5</c:v>
                </c:pt>
                <c:pt idx="1501">
                  <c:v>1003.4</c:v>
                </c:pt>
                <c:pt idx="1502">
                  <c:v>1003.5</c:v>
                </c:pt>
                <c:pt idx="1503">
                  <c:v>1003.6</c:v>
                </c:pt>
                <c:pt idx="1504">
                  <c:v>1003.4</c:v>
                </c:pt>
                <c:pt idx="1505">
                  <c:v>1003.5</c:v>
                </c:pt>
                <c:pt idx="1506">
                  <c:v>1003.5</c:v>
                </c:pt>
                <c:pt idx="1507">
                  <c:v>1003.5</c:v>
                </c:pt>
                <c:pt idx="1508">
                  <c:v>1003.4</c:v>
                </c:pt>
                <c:pt idx="1509">
                  <c:v>1003.5</c:v>
                </c:pt>
                <c:pt idx="1510">
                  <c:v>1003.5</c:v>
                </c:pt>
                <c:pt idx="1511">
                  <c:v>1003.5</c:v>
                </c:pt>
                <c:pt idx="1512">
                  <c:v>1003.4</c:v>
                </c:pt>
                <c:pt idx="1513">
                  <c:v>1003.5</c:v>
                </c:pt>
                <c:pt idx="1514">
                  <c:v>1003.6</c:v>
                </c:pt>
                <c:pt idx="1515">
                  <c:v>1003.5</c:v>
                </c:pt>
                <c:pt idx="1516">
                  <c:v>1003.5</c:v>
                </c:pt>
                <c:pt idx="1517">
                  <c:v>1003.4</c:v>
                </c:pt>
                <c:pt idx="1518">
                  <c:v>1003.5</c:v>
                </c:pt>
                <c:pt idx="1519">
                  <c:v>1003.5</c:v>
                </c:pt>
                <c:pt idx="1520">
                  <c:v>1003.5</c:v>
                </c:pt>
                <c:pt idx="1521">
                  <c:v>1003.5</c:v>
                </c:pt>
                <c:pt idx="1522">
                  <c:v>1003.5</c:v>
                </c:pt>
                <c:pt idx="1523">
                  <c:v>1003.5</c:v>
                </c:pt>
                <c:pt idx="1524">
                  <c:v>1003.4</c:v>
                </c:pt>
                <c:pt idx="1525">
                  <c:v>1003.6</c:v>
                </c:pt>
                <c:pt idx="1526">
                  <c:v>1003.6</c:v>
                </c:pt>
                <c:pt idx="1527">
                  <c:v>1003.5</c:v>
                </c:pt>
                <c:pt idx="1528">
                  <c:v>1003.5</c:v>
                </c:pt>
                <c:pt idx="1529">
                  <c:v>1003.5</c:v>
                </c:pt>
                <c:pt idx="1530">
                  <c:v>1003.5</c:v>
                </c:pt>
                <c:pt idx="1531">
                  <c:v>1003.5</c:v>
                </c:pt>
                <c:pt idx="1532">
                  <c:v>1003.5</c:v>
                </c:pt>
                <c:pt idx="1533">
                  <c:v>1003.5</c:v>
                </c:pt>
                <c:pt idx="1534">
                  <c:v>1003.6</c:v>
                </c:pt>
                <c:pt idx="1535">
                  <c:v>1003.5</c:v>
                </c:pt>
                <c:pt idx="1536">
                  <c:v>1003.4</c:v>
                </c:pt>
                <c:pt idx="1537">
                  <c:v>1003.4</c:v>
                </c:pt>
                <c:pt idx="1538">
                  <c:v>1003.5</c:v>
                </c:pt>
                <c:pt idx="1539">
                  <c:v>1003.5</c:v>
                </c:pt>
                <c:pt idx="1540">
                  <c:v>1003.6</c:v>
                </c:pt>
                <c:pt idx="1541">
                  <c:v>1003.4</c:v>
                </c:pt>
                <c:pt idx="1542">
                  <c:v>1003.5</c:v>
                </c:pt>
                <c:pt idx="1543">
                  <c:v>1003.5</c:v>
                </c:pt>
                <c:pt idx="1544">
                  <c:v>1003.5</c:v>
                </c:pt>
                <c:pt idx="1545">
                  <c:v>1003.6</c:v>
                </c:pt>
                <c:pt idx="1546">
                  <c:v>1003.5</c:v>
                </c:pt>
                <c:pt idx="1547">
                  <c:v>1003.5</c:v>
                </c:pt>
                <c:pt idx="1548">
                  <c:v>1003.4</c:v>
                </c:pt>
                <c:pt idx="1549">
                  <c:v>1003.5</c:v>
                </c:pt>
                <c:pt idx="1550">
                  <c:v>1003.5</c:v>
                </c:pt>
                <c:pt idx="1551">
                  <c:v>1003.5</c:v>
                </c:pt>
                <c:pt idx="1552">
                  <c:v>1003.4</c:v>
                </c:pt>
                <c:pt idx="1553">
                  <c:v>1003.5</c:v>
                </c:pt>
                <c:pt idx="1554">
                  <c:v>1003.5</c:v>
                </c:pt>
                <c:pt idx="1555">
                  <c:v>1003.5</c:v>
                </c:pt>
                <c:pt idx="1556">
                  <c:v>1003.5</c:v>
                </c:pt>
                <c:pt idx="1557">
                  <c:v>1003.5</c:v>
                </c:pt>
                <c:pt idx="1558">
                  <c:v>1003.5</c:v>
                </c:pt>
                <c:pt idx="1559">
                  <c:v>1003.5</c:v>
                </c:pt>
                <c:pt idx="1560">
                  <c:v>1003.6</c:v>
                </c:pt>
                <c:pt idx="1561">
                  <c:v>1003.5</c:v>
                </c:pt>
                <c:pt idx="1562">
                  <c:v>1003.5</c:v>
                </c:pt>
                <c:pt idx="1563">
                  <c:v>1003.4</c:v>
                </c:pt>
                <c:pt idx="1564">
                  <c:v>1003.4</c:v>
                </c:pt>
                <c:pt idx="1565">
                  <c:v>1003.5</c:v>
                </c:pt>
                <c:pt idx="1566">
                  <c:v>1003.6</c:v>
                </c:pt>
                <c:pt idx="1567">
                  <c:v>1003.5</c:v>
                </c:pt>
                <c:pt idx="1568">
                  <c:v>1003.5</c:v>
                </c:pt>
                <c:pt idx="1569">
                  <c:v>1003.6</c:v>
                </c:pt>
                <c:pt idx="1570">
                  <c:v>1003.6</c:v>
                </c:pt>
                <c:pt idx="1571">
                  <c:v>1003.6</c:v>
                </c:pt>
                <c:pt idx="1572">
                  <c:v>1003.5</c:v>
                </c:pt>
                <c:pt idx="1573">
                  <c:v>1003.5</c:v>
                </c:pt>
                <c:pt idx="1574">
                  <c:v>1003.5</c:v>
                </c:pt>
                <c:pt idx="1575">
                  <c:v>1003.5</c:v>
                </c:pt>
                <c:pt idx="1576">
                  <c:v>1003.4</c:v>
                </c:pt>
                <c:pt idx="1577">
                  <c:v>1003.5</c:v>
                </c:pt>
                <c:pt idx="1578">
                  <c:v>1003.5</c:v>
                </c:pt>
                <c:pt idx="1579">
                  <c:v>1003.4</c:v>
                </c:pt>
                <c:pt idx="1580">
                  <c:v>1003.5</c:v>
                </c:pt>
                <c:pt idx="1581">
                  <c:v>1003.4</c:v>
                </c:pt>
                <c:pt idx="1582">
                  <c:v>1003.4</c:v>
                </c:pt>
                <c:pt idx="1583">
                  <c:v>1003.5</c:v>
                </c:pt>
                <c:pt idx="1584">
                  <c:v>1003.5</c:v>
                </c:pt>
                <c:pt idx="1585">
                  <c:v>1003.5</c:v>
                </c:pt>
                <c:pt idx="1586">
                  <c:v>1003.6</c:v>
                </c:pt>
                <c:pt idx="1587">
                  <c:v>1003.5</c:v>
                </c:pt>
                <c:pt idx="1588">
                  <c:v>1003.5</c:v>
                </c:pt>
                <c:pt idx="1589">
                  <c:v>1003.5</c:v>
                </c:pt>
                <c:pt idx="1590">
                  <c:v>1003.5</c:v>
                </c:pt>
                <c:pt idx="1591">
                  <c:v>1003.5</c:v>
                </c:pt>
                <c:pt idx="1592">
                  <c:v>1003.5</c:v>
                </c:pt>
                <c:pt idx="1593">
                  <c:v>1003.5</c:v>
                </c:pt>
                <c:pt idx="1594">
                  <c:v>1003.5</c:v>
                </c:pt>
                <c:pt idx="1595">
                  <c:v>1003.6</c:v>
                </c:pt>
                <c:pt idx="1596">
                  <c:v>1003.4</c:v>
                </c:pt>
                <c:pt idx="1597">
                  <c:v>1003.5</c:v>
                </c:pt>
                <c:pt idx="1598">
                  <c:v>1003.4</c:v>
                </c:pt>
                <c:pt idx="1599">
                  <c:v>1003.5</c:v>
                </c:pt>
                <c:pt idx="1600">
                  <c:v>1003.5</c:v>
                </c:pt>
                <c:pt idx="1601">
                  <c:v>1003.4</c:v>
                </c:pt>
                <c:pt idx="1602">
                  <c:v>1003.5</c:v>
                </c:pt>
                <c:pt idx="1603">
                  <c:v>1003.6</c:v>
                </c:pt>
                <c:pt idx="1604">
                  <c:v>1003.5</c:v>
                </c:pt>
                <c:pt idx="1605">
                  <c:v>1003.4</c:v>
                </c:pt>
                <c:pt idx="1606">
                  <c:v>1003.5</c:v>
                </c:pt>
                <c:pt idx="1607">
                  <c:v>1003.5</c:v>
                </c:pt>
                <c:pt idx="1608">
                  <c:v>1003.4</c:v>
                </c:pt>
                <c:pt idx="1609">
                  <c:v>1003.5</c:v>
                </c:pt>
                <c:pt idx="1610">
                  <c:v>1003.5</c:v>
                </c:pt>
                <c:pt idx="1611">
                  <c:v>1003.5</c:v>
                </c:pt>
                <c:pt idx="1612">
                  <c:v>1003.5</c:v>
                </c:pt>
                <c:pt idx="1613">
                  <c:v>1003.5</c:v>
                </c:pt>
                <c:pt idx="1614">
                  <c:v>1003.5</c:v>
                </c:pt>
                <c:pt idx="1615">
                  <c:v>1003.5</c:v>
                </c:pt>
                <c:pt idx="1616">
                  <c:v>1003.5</c:v>
                </c:pt>
                <c:pt idx="1617">
                  <c:v>1003.5</c:v>
                </c:pt>
                <c:pt idx="1618">
                  <c:v>1003.5</c:v>
                </c:pt>
                <c:pt idx="1619">
                  <c:v>1003.6</c:v>
                </c:pt>
                <c:pt idx="1620">
                  <c:v>1003.5</c:v>
                </c:pt>
                <c:pt idx="1621">
                  <c:v>1003.5</c:v>
                </c:pt>
                <c:pt idx="1622">
                  <c:v>1003.6</c:v>
                </c:pt>
                <c:pt idx="1623">
                  <c:v>1003.5</c:v>
                </c:pt>
                <c:pt idx="1624">
                  <c:v>1003.4</c:v>
                </c:pt>
                <c:pt idx="1625">
                  <c:v>1003.5</c:v>
                </c:pt>
                <c:pt idx="1626">
                  <c:v>1003.6</c:v>
                </c:pt>
                <c:pt idx="1627">
                  <c:v>1003.6</c:v>
                </c:pt>
                <c:pt idx="1628">
                  <c:v>1003.5</c:v>
                </c:pt>
                <c:pt idx="1629">
                  <c:v>1003.5</c:v>
                </c:pt>
                <c:pt idx="1630">
                  <c:v>1003.5</c:v>
                </c:pt>
                <c:pt idx="1631">
                  <c:v>1003.5</c:v>
                </c:pt>
                <c:pt idx="1632">
                  <c:v>1003.5</c:v>
                </c:pt>
                <c:pt idx="1633">
                  <c:v>1003.5</c:v>
                </c:pt>
                <c:pt idx="1634">
                  <c:v>1003.5</c:v>
                </c:pt>
                <c:pt idx="1635">
                  <c:v>1003.5</c:v>
                </c:pt>
                <c:pt idx="1636">
                  <c:v>1003.4</c:v>
                </c:pt>
                <c:pt idx="1637">
                  <c:v>1003.6</c:v>
                </c:pt>
                <c:pt idx="1638">
                  <c:v>1003.6</c:v>
                </c:pt>
                <c:pt idx="1639">
                  <c:v>1003.5</c:v>
                </c:pt>
                <c:pt idx="1640">
                  <c:v>1003.5</c:v>
                </c:pt>
                <c:pt idx="1641">
                  <c:v>1003.4</c:v>
                </c:pt>
                <c:pt idx="1642">
                  <c:v>1003.5</c:v>
                </c:pt>
                <c:pt idx="1643">
                  <c:v>1003.6</c:v>
                </c:pt>
                <c:pt idx="1644">
                  <c:v>1003.5</c:v>
                </c:pt>
                <c:pt idx="1645">
                  <c:v>1003.5</c:v>
                </c:pt>
                <c:pt idx="1646">
                  <c:v>1003.5</c:v>
                </c:pt>
                <c:pt idx="1647">
                  <c:v>1003.5</c:v>
                </c:pt>
                <c:pt idx="1648">
                  <c:v>1003.5</c:v>
                </c:pt>
                <c:pt idx="1649">
                  <c:v>1003.5</c:v>
                </c:pt>
                <c:pt idx="1650">
                  <c:v>1003.6</c:v>
                </c:pt>
                <c:pt idx="1651">
                  <c:v>1003.5</c:v>
                </c:pt>
                <c:pt idx="1652">
                  <c:v>1003.4</c:v>
                </c:pt>
                <c:pt idx="1653">
                  <c:v>1003.5</c:v>
                </c:pt>
                <c:pt idx="1654">
                  <c:v>1003.6</c:v>
                </c:pt>
                <c:pt idx="1655">
                  <c:v>1003.5</c:v>
                </c:pt>
                <c:pt idx="1656">
                  <c:v>1003.4</c:v>
                </c:pt>
                <c:pt idx="1657">
                  <c:v>1003.5</c:v>
                </c:pt>
                <c:pt idx="1658">
                  <c:v>1003.6</c:v>
                </c:pt>
                <c:pt idx="1659">
                  <c:v>1003.5</c:v>
                </c:pt>
                <c:pt idx="1660">
                  <c:v>1003.5</c:v>
                </c:pt>
                <c:pt idx="1661">
                  <c:v>1003.4</c:v>
                </c:pt>
                <c:pt idx="1662">
                  <c:v>1003.5</c:v>
                </c:pt>
                <c:pt idx="1663">
                  <c:v>1003.5</c:v>
                </c:pt>
                <c:pt idx="1664">
                  <c:v>1003.4</c:v>
                </c:pt>
                <c:pt idx="1665">
                  <c:v>1003.5</c:v>
                </c:pt>
                <c:pt idx="1666">
                  <c:v>1003.5</c:v>
                </c:pt>
                <c:pt idx="1667">
                  <c:v>1003.5</c:v>
                </c:pt>
                <c:pt idx="1668">
                  <c:v>1003.4</c:v>
                </c:pt>
                <c:pt idx="1669">
                  <c:v>1003.5</c:v>
                </c:pt>
                <c:pt idx="1670">
                  <c:v>1003.5</c:v>
                </c:pt>
                <c:pt idx="1671">
                  <c:v>1003.4</c:v>
                </c:pt>
                <c:pt idx="1672">
                  <c:v>1003.4</c:v>
                </c:pt>
                <c:pt idx="1673">
                  <c:v>1003.5</c:v>
                </c:pt>
                <c:pt idx="1674">
                  <c:v>1003.5</c:v>
                </c:pt>
                <c:pt idx="1675">
                  <c:v>1003.5</c:v>
                </c:pt>
                <c:pt idx="1676">
                  <c:v>1003.5</c:v>
                </c:pt>
                <c:pt idx="1677">
                  <c:v>1003.4</c:v>
                </c:pt>
                <c:pt idx="1678">
                  <c:v>1003.4</c:v>
                </c:pt>
                <c:pt idx="1679">
                  <c:v>1003.1</c:v>
                </c:pt>
                <c:pt idx="1680">
                  <c:v>1002.8</c:v>
                </c:pt>
                <c:pt idx="1681">
                  <c:v>1002.6</c:v>
                </c:pt>
                <c:pt idx="1682">
                  <c:v>1002.1</c:v>
                </c:pt>
                <c:pt idx="1683">
                  <c:v>1001.4</c:v>
                </c:pt>
                <c:pt idx="1684">
                  <c:v>1000.7</c:v>
                </c:pt>
                <c:pt idx="1685">
                  <c:v>1000.1</c:v>
                </c:pt>
                <c:pt idx="1686">
                  <c:v>999.3</c:v>
                </c:pt>
                <c:pt idx="1687">
                  <c:v>991.1</c:v>
                </c:pt>
                <c:pt idx="1688">
                  <c:v>977.5</c:v>
                </c:pt>
                <c:pt idx="1689">
                  <c:v>967.2</c:v>
                </c:pt>
                <c:pt idx="1690">
                  <c:v>956.4</c:v>
                </c:pt>
                <c:pt idx="1691">
                  <c:v>945.4</c:v>
                </c:pt>
                <c:pt idx="1692">
                  <c:v>934.3</c:v>
                </c:pt>
                <c:pt idx="1693">
                  <c:v>923.4</c:v>
                </c:pt>
                <c:pt idx="1694">
                  <c:v>912.5</c:v>
                </c:pt>
                <c:pt idx="1695">
                  <c:v>901.4</c:v>
                </c:pt>
                <c:pt idx="1696">
                  <c:v>890.4</c:v>
                </c:pt>
                <c:pt idx="1697">
                  <c:v>879.3</c:v>
                </c:pt>
                <c:pt idx="1698">
                  <c:v>868.4</c:v>
                </c:pt>
                <c:pt idx="1699">
                  <c:v>857.3</c:v>
                </c:pt>
                <c:pt idx="1700">
                  <c:v>846.3</c:v>
                </c:pt>
                <c:pt idx="1701">
                  <c:v>835.3</c:v>
                </c:pt>
                <c:pt idx="1702">
                  <c:v>824.2</c:v>
                </c:pt>
                <c:pt idx="1703">
                  <c:v>813.4</c:v>
                </c:pt>
                <c:pt idx="1704">
                  <c:v>802.2</c:v>
                </c:pt>
                <c:pt idx="1705">
                  <c:v>791.2</c:v>
                </c:pt>
                <c:pt idx="1706">
                  <c:v>780.2</c:v>
                </c:pt>
                <c:pt idx="1707">
                  <c:v>769.3</c:v>
                </c:pt>
                <c:pt idx="1708">
                  <c:v>758.2</c:v>
                </c:pt>
                <c:pt idx="1709">
                  <c:v>747.1</c:v>
                </c:pt>
                <c:pt idx="1710">
                  <c:v>736.1</c:v>
                </c:pt>
                <c:pt idx="1711">
                  <c:v>725.1</c:v>
                </c:pt>
                <c:pt idx="1712">
                  <c:v>714.1</c:v>
                </c:pt>
                <c:pt idx="1713">
                  <c:v>703.1</c:v>
                </c:pt>
                <c:pt idx="1714">
                  <c:v>692.1</c:v>
                </c:pt>
                <c:pt idx="1715">
                  <c:v>681.1</c:v>
                </c:pt>
                <c:pt idx="1716">
                  <c:v>669.9</c:v>
                </c:pt>
                <c:pt idx="1717">
                  <c:v>658.9</c:v>
                </c:pt>
                <c:pt idx="1718">
                  <c:v>647.79999999999995</c:v>
                </c:pt>
                <c:pt idx="1719">
                  <c:v>636.70000000000005</c:v>
                </c:pt>
                <c:pt idx="1720">
                  <c:v>625.79999999999995</c:v>
                </c:pt>
                <c:pt idx="1721">
                  <c:v>614.70000000000005</c:v>
                </c:pt>
                <c:pt idx="1722">
                  <c:v>603.70000000000005</c:v>
                </c:pt>
                <c:pt idx="1723">
                  <c:v>592.6</c:v>
                </c:pt>
                <c:pt idx="1724">
                  <c:v>581.6</c:v>
                </c:pt>
                <c:pt idx="1725">
                  <c:v>570.6</c:v>
                </c:pt>
                <c:pt idx="1726">
                  <c:v>559.6</c:v>
                </c:pt>
                <c:pt idx="1727">
                  <c:v>548.5</c:v>
                </c:pt>
                <c:pt idx="1728">
                  <c:v>537.4</c:v>
                </c:pt>
                <c:pt idx="1729">
                  <c:v>526.29999999999995</c:v>
                </c:pt>
                <c:pt idx="1730">
                  <c:v>515.4</c:v>
                </c:pt>
                <c:pt idx="1731">
                  <c:v>504.3</c:v>
                </c:pt>
                <c:pt idx="1732">
                  <c:v>493.1</c:v>
                </c:pt>
                <c:pt idx="1733">
                  <c:v>482.1</c:v>
                </c:pt>
                <c:pt idx="1734">
                  <c:v>471.1</c:v>
                </c:pt>
                <c:pt idx="1735">
                  <c:v>460</c:v>
                </c:pt>
                <c:pt idx="1736">
                  <c:v>448.9</c:v>
                </c:pt>
                <c:pt idx="1737">
                  <c:v>437.9</c:v>
                </c:pt>
                <c:pt idx="1738">
                  <c:v>426.8</c:v>
                </c:pt>
                <c:pt idx="1739">
                  <c:v>415.7</c:v>
                </c:pt>
                <c:pt idx="1740">
                  <c:v>404.7</c:v>
                </c:pt>
                <c:pt idx="1741">
                  <c:v>393.6</c:v>
                </c:pt>
                <c:pt idx="1742">
                  <c:v>382.5</c:v>
                </c:pt>
                <c:pt idx="1743">
                  <c:v>371.4</c:v>
                </c:pt>
                <c:pt idx="1744">
                  <c:v>360.3</c:v>
                </c:pt>
                <c:pt idx="1745">
                  <c:v>349.3</c:v>
                </c:pt>
                <c:pt idx="1746">
                  <c:v>338.1</c:v>
                </c:pt>
                <c:pt idx="1747">
                  <c:v>327.10000000000002</c:v>
                </c:pt>
                <c:pt idx="1748">
                  <c:v>316.10000000000002</c:v>
                </c:pt>
                <c:pt idx="1749">
                  <c:v>305</c:v>
                </c:pt>
                <c:pt idx="1750">
                  <c:v>293.89999999999969</c:v>
                </c:pt>
                <c:pt idx="1751">
                  <c:v>282.7</c:v>
                </c:pt>
                <c:pt idx="1752">
                  <c:v>271.60000000000002</c:v>
                </c:pt>
                <c:pt idx="1753">
                  <c:v>260.60000000000002</c:v>
                </c:pt>
                <c:pt idx="1754">
                  <c:v>249.5</c:v>
                </c:pt>
                <c:pt idx="1755">
                  <c:v>238.4</c:v>
                </c:pt>
                <c:pt idx="1756">
                  <c:v>227.3</c:v>
                </c:pt>
                <c:pt idx="1757">
                  <c:v>216.3</c:v>
                </c:pt>
                <c:pt idx="1758">
                  <c:v>205.7</c:v>
                </c:pt>
                <c:pt idx="1759">
                  <c:v>194.7</c:v>
                </c:pt>
                <c:pt idx="1760">
                  <c:v>183.6</c:v>
                </c:pt>
                <c:pt idx="1761">
                  <c:v>172.5</c:v>
                </c:pt>
                <c:pt idx="1762">
                  <c:v>161.4</c:v>
                </c:pt>
                <c:pt idx="1763">
                  <c:v>150.19999999999999</c:v>
                </c:pt>
                <c:pt idx="1764">
                  <c:v>139.19999999999999</c:v>
                </c:pt>
                <c:pt idx="1765">
                  <c:v>128</c:v>
                </c:pt>
                <c:pt idx="1766">
                  <c:v>116.9</c:v>
                </c:pt>
                <c:pt idx="1767">
                  <c:v>105.8</c:v>
                </c:pt>
                <c:pt idx="1768">
                  <c:v>94.6</c:v>
                </c:pt>
                <c:pt idx="1769">
                  <c:v>83.5</c:v>
                </c:pt>
                <c:pt idx="1770">
                  <c:v>72.400000000000006</c:v>
                </c:pt>
                <c:pt idx="1771">
                  <c:v>61.3</c:v>
                </c:pt>
                <c:pt idx="1772">
                  <c:v>50.1</c:v>
                </c:pt>
                <c:pt idx="1773">
                  <c:v>39</c:v>
                </c:pt>
                <c:pt idx="1774">
                  <c:v>27.8</c:v>
                </c:pt>
                <c:pt idx="1775">
                  <c:v>16.7</c:v>
                </c:pt>
                <c:pt idx="1776">
                  <c:v>6</c:v>
                </c:pt>
                <c:pt idx="1777">
                  <c:v>1.3</c:v>
                </c:pt>
                <c:pt idx="1778">
                  <c:v>1.8</c:v>
                </c:pt>
                <c:pt idx="1779">
                  <c:v>1.9000000000000001</c:v>
                </c:pt>
                <c:pt idx="1780">
                  <c:v>1.9000000000000001</c:v>
                </c:pt>
                <c:pt idx="1781">
                  <c:v>1.7</c:v>
                </c:pt>
                <c:pt idx="1782">
                  <c:v>1.6</c:v>
                </c:pt>
                <c:pt idx="1783">
                  <c:v>1.5</c:v>
                </c:pt>
                <c:pt idx="1784">
                  <c:v>1.3</c:v>
                </c:pt>
                <c:pt idx="1785">
                  <c:v>1.3</c:v>
                </c:pt>
                <c:pt idx="1786">
                  <c:v>1.2</c:v>
                </c:pt>
                <c:pt idx="1787">
                  <c:v>1.1000000000000001</c:v>
                </c:pt>
                <c:pt idx="1788">
                  <c:v>1</c:v>
                </c:pt>
                <c:pt idx="1789">
                  <c:v>1</c:v>
                </c:pt>
                <c:pt idx="1790">
                  <c:v>1</c:v>
                </c:pt>
                <c:pt idx="1791">
                  <c:v>0.9</c:v>
                </c:pt>
                <c:pt idx="1792">
                  <c:v>0.8</c:v>
                </c:pt>
                <c:pt idx="1793">
                  <c:v>0.9</c:v>
                </c:pt>
                <c:pt idx="1794">
                  <c:v>0.70000000000000062</c:v>
                </c:pt>
                <c:pt idx="1795">
                  <c:v>0.70000000000000062</c:v>
                </c:pt>
                <c:pt idx="1796">
                  <c:v>0.70000000000000062</c:v>
                </c:pt>
                <c:pt idx="1797">
                  <c:v>0.60000000000000064</c:v>
                </c:pt>
                <c:pt idx="1798">
                  <c:v>0.5</c:v>
                </c:pt>
                <c:pt idx="1799">
                  <c:v>0.60000000000000064</c:v>
                </c:pt>
                <c:pt idx="1800">
                  <c:v>0.5</c:v>
                </c:pt>
                <c:pt idx="1801">
                  <c:v>0.5</c:v>
                </c:pt>
                <c:pt idx="1802">
                  <c:v>0.4</c:v>
                </c:pt>
                <c:pt idx="1803">
                  <c:v>0.4</c:v>
                </c:pt>
                <c:pt idx="1804">
                  <c:v>0.4</c:v>
                </c:pt>
                <c:pt idx="1805">
                  <c:v>0.4</c:v>
                </c:pt>
                <c:pt idx="1806">
                  <c:v>0.4</c:v>
                </c:pt>
                <c:pt idx="1807">
                  <c:v>0.4</c:v>
                </c:pt>
                <c:pt idx="1808">
                  <c:v>0.30000000000000032</c:v>
                </c:pt>
                <c:pt idx="1809">
                  <c:v>0.30000000000000032</c:v>
                </c:pt>
                <c:pt idx="1810">
                  <c:v>0.4</c:v>
                </c:pt>
                <c:pt idx="1811">
                  <c:v>0.30000000000000032</c:v>
                </c:pt>
                <c:pt idx="1812">
                  <c:v>0.30000000000000032</c:v>
                </c:pt>
                <c:pt idx="1813">
                  <c:v>0.2</c:v>
                </c:pt>
                <c:pt idx="1814">
                  <c:v>0.30000000000000032</c:v>
                </c:pt>
                <c:pt idx="1815">
                  <c:v>0.2</c:v>
                </c:pt>
                <c:pt idx="1816">
                  <c:v>0.2</c:v>
                </c:pt>
                <c:pt idx="1817">
                  <c:v>0.2</c:v>
                </c:pt>
                <c:pt idx="1818">
                  <c:v>0.2</c:v>
                </c:pt>
                <c:pt idx="1819">
                  <c:v>0.2</c:v>
                </c:pt>
                <c:pt idx="1820">
                  <c:v>0.2</c:v>
                </c:pt>
                <c:pt idx="1821">
                  <c:v>0.2</c:v>
                </c:pt>
                <c:pt idx="1822">
                  <c:v>0.1</c:v>
                </c:pt>
                <c:pt idx="1823">
                  <c:v>0.1</c:v>
                </c:pt>
                <c:pt idx="1824">
                  <c:v>0.1</c:v>
                </c:pt>
                <c:pt idx="1825">
                  <c:v>0.1</c:v>
                </c:pt>
                <c:pt idx="1826">
                  <c:v>0.1</c:v>
                </c:pt>
                <c:pt idx="1827">
                  <c:v>0.1</c:v>
                </c:pt>
                <c:pt idx="1828">
                  <c:v>0.2</c:v>
                </c:pt>
                <c:pt idx="1829">
                  <c:v>0.1</c:v>
                </c:pt>
                <c:pt idx="1830">
                  <c:v>0.1</c:v>
                </c:pt>
                <c:pt idx="1831">
                  <c:v>0.1</c:v>
                </c:pt>
                <c:pt idx="1832">
                  <c:v>0.1</c:v>
                </c:pt>
                <c:pt idx="1833">
                  <c:v>0</c:v>
                </c:pt>
                <c:pt idx="1834">
                  <c:v>0.1</c:v>
                </c:pt>
                <c:pt idx="1835">
                  <c:v>0.1</c:v>
                </c:pt>
                <c:pt idx="1836">
                  <c:v>0.1</c:v>
                </c:pt>
                <c:pt idx="1837">
                  <c:v>0.1</c:v>
                </c:pt>
                <c:pt idx="1838">
                  <c:v>0</c:v>
                </c:pt>
                <c:pt idx="1839">
                  <c:v>0.1</c:v>
                </c:pt>
                <c:pt idx="1840">
                  <c:v>0</c:v>
                </c:pt>
                <c:pt idx="1841">
                  <c:v>0</c:v>
                </c:pt>
                <c:pt idx="1842">
                  <c:v>0</c:v>
                </c:pt>
                <c:pt idx="1843">
                  <c:v>0</c:v>
                </c:pt>
                <c:pt idx="1844">
                  <c:v>0</c:v>
                </c:pt>
                <c:pt idx="1845">
                  <c:v>0.1</c:v>
                </c:pt>
                <c:pt idx="1846">
                  <c:v>0</c:v>
                </c:pt>
                <c:pt idx="1847">
                  <c:v>0</c:v>
                </c:pt>
                <c:pt idx="1848">
                  <c:v>0.1</c:v>
                </c:pt>
                <c:pt idx="1849">
                  <c:v>0</c:v>
                </c:pt>
                <c:pt idx="1850">
                  <c:v>-0.1</c:v>
                </c:pt>
                <c:pt idx="1851">
                  <c:v>0</c:v>
                </c:pt>
                <c:pt idx="1852">
                  <c:v>-0.1</c:v>
                </c:pt>
                <c:pt idx="1853">
                  <c:v>0</c:v>
                </c:pt>
                <c:pt idx="1854">
                  <c:v>0</c:v>
                </c:pt>
                <c:pt idx="1855">
                  <c:v>0</c:v>
                </c:pt>
                <c:pt idx="1856">
                  <c:v>0</c:v>
                </c:pt>
                <c:pt idx="1857">
                  <c:v>0</c:v>
                </c:pt>
                <c:pt idx="1858">
                  <c:v>0</c:v>
                </c:pt>
                <c:pt idx="1859">
                  <c:v>0.1</c:v>
                </c:pt>
                <c:pt idx="1860">
                  <c:v>0</c:v>
                </c:pt>
                <c:pt idx="1861">
                  <c:v>0</c:v>
                </c:pt>
                <c:pt idx="1862">
                  <c:v>0</c:v>
                </c:pt>
                <c:pt idx="1863">
                  <c:v>0</c:v>
                </c:pt>
                <c:pt idx="1864">
                  <c:v>0</c:v>
                </c:pt>
                <c:pt idx="1865">
                  <c:v>0</c:v>
                </c:pt>
                <c:pt idx="1866">
                  <c:v>0</c:v>
                </c:pt>
                <c:pt idx="1867">
                  <c:v>-0.1</c:v>
                </c:pt>
                <c:pt idx="1868">
                  <c:v>0</c:v>
                </c:pt>
                <c:pt idx="1869">
                  <c:v>0</c:v>
                </c:pt>
                <c:pt idx="1870">
                  <c:v>0.1</c:v>
                </c:pt>
                <c:pt idx="1871">
                  <c:v>0</c:v>
                </c:pt>
                <c:pt idx="1872">
                  <c:v>0</c:v>
                </c:pt>
                <c:pt idx="1873">
                  <c:v>0</c:v>
                </c:pt>
                <c:pt idx="1874">
                  <c:v>0</c:v>
                </c:pt>
                <c:pt idx="1875">
                  <c:v>-0.1</c:v>
                </c:pt>
                <c:pt idx="1876">
                  <c:v>0</c:v>
                </c:pt>
                <c:pt idx="1877">
                  <c:v>0</c:v>
                </c:pt>
                <c:pt idx="1878">
                  <c:v>0</c:v>
                </c:pt>
                <c:pt idx="1879">
                  <c:v>0</c:v>
                </c:pt>
                <c:pt idx="1880">
                  <c:v>0</c:v>
                </c:pt>
                <c:pt idx="1881">
                  <c:v>0</c:v>
                </c:pt>
                <c:pt idx="1882">
                  <c:v>0</c:v>
                </c:pt>
                <c:pt idx="1883">
                  <c:v>0</c:v>
                </c:pt>
                <c:pt idx="1884">
                  <c:v>-0.1</c:v>
                </c:pt>
                <c:pt idx="1885">
                  <c:v>0</c:v>
                </c:pt>
                <c:pt idx="1886">
                  <c:v>0</c:v>
                </c:pt>
                <c:pt idx="1887">
                  <c:v>0</c:v>
                </c:pt>
                <c:pt idx="1888">
                  <c:v>0</c:v>
                </c:pt>
                <c:pt idx="1889">
                  <c:v>0.1</c:v>
                </c:pt>
                <c:pt idx="1890">
                  <c:v>0</c:v>
                </c:pt>
                <c:pt idx="1891">
                  <c:v>0</c:v>
                </c:pt>
                <c:pt idx="1892">
                  <c:v>0</c:v>
                </c:pt>
                <c:pt idx="1893">
                  <c:v>0</c:v>
                </c:pt>
                <c:pt idx="1894">
                  <c:v>0</c:v>
                </c:pt>
                <c:pt idx="1895">
                  <c:v>-0.1</c:v>
                </c:pt>
                <c:pt idx="1896">
                  <c:v>0</c:v>
                </c:pt>
                <c:pt idx="1897">
                  <c:v>0</c:v>
                </c:pt>
                <c:pt idx="1898">
                  <c:v>-0.1</c:v>
                </c:pt>
                <c:pt idx="1899">
                  <c:v>0</c:v>
                </c:pt>
                <c:pt idx="1900">
                  <c:v>0</c:v>
                </c:pt>
                <c:pt idx="1901">
                  <c:v>0.1</c:v>
                </c:pt>
                <c:pt idx="1902">
                  <c:v>0</c:v>
                </c:pt>
                <c:pt idx="1903">
                  <c:v>0</c:v>
                </c:pt>
                <c:pt idx="1904">
                  <c:v>0</c:v>
                </c:pt>
                <c:pt idx="1905">
                  <c:v>0</c:v>
                </c:pt>
                <c:pt idx="1906">
                  <c:v>0</c:v>
                </c:pt>
                <c:pt idx="1907">
                  <c:v>0</c:v>
                </c:pt>
                <c:pt idx="1908">
                  <c:v>0</c:v>
                </c:pt>
                <c:pt idx="1909">
                  <c:v>0.1</c:v>
                </c:pt>
                <c:pt idx="1910">
                  <c:v>0</c:v>
                </c:pt>
                <c:pt idx="1911">
                  <c:v>0</c:v>
                </c:pt>
                <c:pt idx="1912">
                  <c:v>0</c:v>
                </c:pt>
                <c:pt idx="1913">
                  <c:v>0</c:v>
                </c:pt>
                <c:pt idx="1914">
                  <c:v>0</c:v>
                </c:pt>
                <c:pt idx="1915">
                  <c:v>0</c:v>
                </c:pt>
                <c:pt idx="1916">
                  <c:v>0</c:v>
                </c:pt>
                <c:pt idx="1917">
                  <c:v>0</c:v>
                </c:pt>
                <c:pt idx="1918">
                  <c:v>0</c:v>
                </c:pt>
                <c:pt idx="1919">
                  <c:v>0</c:v>
                </c:pt>
                <c:pt idx="1920">
                  <c:v>0</c:v>
                </c:pt>
                <c:pt idx="1921">
                  <c:v>0</c:v>
                </c:pt>
                <c:pt idx="1922">
                  <c:v>0</c:v>
                </c:pt>
                <c:pt idx="1923">
                  <c:v>0</c:v>
                </c:pt>
                <c:pt idx="1924">
                  <c:v>0</c:v>
                </c:pt>
                <c:pt idx="1925">
                  <c:v>0</c:v>
                </c:pt>
                <c:pt idx="1926">
                  <c:v>0</c:v>
                </c:pt>
                <c:pt idx="1927">
                  <c:v>0</c:v>
                </c:pt>
                <c:pt idx="1928">
                  <c:v>0</c:v>
                </c:pt>
                <c:pt idx="1929">
                  <c:v>0</c:v>
                </c:pt>
                <c:pt idx="1930">
                  <c:v>0</c:v>
                </c:pt>
                <c:pt idx="1931">
                  <c:v>0</c:v>
                </c:pt>
                <c:pt idx="1932">
                  <c:v>0</c:v>
                </c:pt>
                <c:pt idx="1933">
                  <c:v>0</c:v>
                </c:pt>
                <c:pt idx="1934">
                  <c:v>0</c:v>
                </c:pt>
                <c:pt idx="1935">
                  <c:v>0</c:v>
                </c:pt>
                <c:pt idx="1936">
                  <c:v>0</c:v>
                </c:pt>
                <c:pt idx="1937">
                  <c:v>0</c:v>
                </c:pt>
                <c:pt idx="1938">
                  <c:v>0</c:v>
                </c:pt>
                <c:pt idx="1939">
                  <c:v>0</c:v>
                </c:pt>
                <c:pt idx="1940">
                  <c:v>0</c:v>
                </c:pt>
                <c:pt idx="1941">
                  <c:v>-0.1</c:v>
                </c:pt>
                <c:pt idx="1942">
                  <c:v>0</c:v>
                </c:pt>
                <c:pt idx="1943">
                  <c:v>0</c:v>
                </c:pt>
                <c:pt idx="1944">
                  <c:v>0</c:v>
                </c:pt>
                <c:pt idx="1945">
                  <c:v>0</c:v>
                </c:pt>
                <c:pt idx="1946">
                  <c:v>0</c:v>
                </c:pt>
                <c:pt idx="1947">
                  <c:v>0</c:v>
                </c:pt>
                <c:pt idx="1948">
                  <c:v>0.1</c:v>
                </c:pt>
                <c:pt idx="1949">
                  <c:v>0</c:v>
                </c:pt>
                <c:pt idx="1950">
                  <c:v>0</c:v>
                </c:pt>
                <c:pt idx="1951">
                  <c:v>0</c:v>
                </c:pt>
                <c:pt idx="1952">
                  <c:v>-0.1</c:v>
                </c:pt>
                <c:pt idx="1953">
                  <c:v>-0.1</c:v>
                </c:pt>
                <c:pt idx="1954">
                  <c:v>0</c:v>
                </c:pt>
                <c:pt idx="1955">
                  <c:v>-0.1</c:v>
                </c:pt>
                <c:pt idx="1956">
                  <c:v>0</c:v>
                </c:pt>
                <c:pt idx="1957">
                  <c:v>0</c:v>
                </c:pt>
                <c:pt idx="1958">
                  <c:v>0</c:v>
                </c:pt>
                <c:pt idx="1959">
                  <c:v>-0.1</c:v>
                </c:pt>
                <c:pt idx="1960">
                  <c:v>0</c:v>
                </c:pt>
                <c:pt idx="1961">
                  <c:v>0</c:v>
                </c:pt>
                <c:pt idx="1962">
                  <c:v>0</c:v>
                </c:pt>
                <c:pt idx="1963">
                  <c:v>0</c:v>
                </c:pt>
                <c:pt idx="1964">
                  <c:v>-0.1</c:v>
                </c:pt>
                <c:pt idx="1965">
                  <c:v>0</c:v>
                </c:pt>
                <c:pt idx="1966">
                  <c:v>0</c:v>
                </c:pt>
                <c:pt idx="1967">
                  <c:v>0</c:v>
                </c:pt>
                <c:pt idx="1968">
                  <c:v>0</c:v>
                </c:pt>
                <c:pt idx="1969">
                  <c:v>0</c:v>
                </c:pt>
                <c:pt idx="1970">
                  <c:v>0</c:v>
                </c:pt>
                <c:pt idx="1971">
                  <c:v>0</c:v>
                </c:pt>
                <c:pt idx="1972">
                  <c:v>0</c:v>
                </c:pt>
                <c:pt idx="1973">
                  <c:v>-0.1</c:v>
                </c:pt>
                <c:pt idx="1974">
                  <c:v>0</c:v>
                </c:pt>
                <c:pt idx="1975">
                  <c:v>0</c:v>
                </c:pt>
                <c:pt idx="1976">
                  <c:v>0</c:v>
                </c:pt>
                <c:pt idx="1977">
                  <c:v>-0.1</c:v>
                </c:pt>
                <c:pt idx="1978">
                  <c:v>0</c:v>
                </c:pt>
                <c:pt idx="1979">
                  <c:v>0</c:v>
                </c:pt>
                <c:pt idx="1980">
                  <c:v>0</c:v>
                </c:pt>
                <c:pt idx="1981">
                  <c:v>0</c:v>
                </c:pt>
                <c:pt idx="1982">
                  <c:v>0</c:v>
                </c:pt>
                <c:pt idx="1983">
                  <c:v>0</c:v>
                </c:pt>
                <c:pt idx="1984">
                  <c:v>0</c:v>
                </c:pt>
                <c:pt idx="1985">
                  <c:v>0</c:v>
                </c:pt>
                <c:pt idx="1986">
                  <c:v>-0.1</c:v>
                </c:pt>
                <c:pt idx="1987">
                  <c:v>0</c:v>
                </c:pt>
                <c:pt idx="1988">
                  <c:v>-0.1</c:v>
                </c:pt>
                <c:pt idx="1989">
                  <c:v>0</c:v>
                </c:pt>
                <c:pt idx="1990">
                  <c:v>0</c:v>
                </c:pt>
                <c:pt idx="1991">
                  <c:v>0</c:v>
                </c:pt>
                <c:pt idx="1992">
                  <c:v>-0.1</c:v>
                </c:pt>
                <c:pt idx="1993">
                  <c:v>0</c:v>
                </c:pt>
                <c:pt idx="1994">
                  <c:v>-0.1</c:v>
                </c:pt>
                <c:pt idx="1995">
                  <c:v>-0.1</c:v>
                </c:pt>
                <c:pt idx="1996">
                  <c:v>0</c:v>
                </c:pt>
                <c:pt idx="1997">
                  <c:v>-0.1</c:v>
                </c:pt>
                <c:pt idx="1998">
                  <c:v>0</c:v>
                </c:pt>
                <c:pt idx="1999">
                  <c:v>0</c:v>
                </c:pt>
                <c:pt idx="2000">
                  <c:v>0</c:v>
                </c:pt>
                <c:pt idx="2001">
                  <c:v>0</c:v>
                </c:pt>
                <c:pt idx="2002">
                  <c:v>0</c:v>
                </c:pt>
                <c:pt idx="2003">
                  <c:v>0</c:v>
                </c:pt>
                <c:pt idx="2004">
                  <c:v>0</c:v>
                </c:pt>
                <c:pt idx="2005">
                  <c:v>0</c:v>
                </c:pt>
                <c:pt idx="2006">
                  <c:v>0</c:v>
                </c:pt>
                <c:pt idx="2007">
                  <c:v>0</c:v>
                </c:pt>
                <c:pt idx="2008">
                  <c:v>0</c:v>
                </c:pt>
                <c:pt idx="2009">
                  <c:v>0</c:v>
                </c:pt>
                <c:pt idx="2010">
                  <c:v>-0.1</c:v>
                </c:pt>
                <c:pt idx="2011">
                  <c:v>0</c:v>
                </c:pt>
                <c:pt idx="2012">
                  <c:v>-0.1</c:v>
                </c:pt>
                <c:pt idx="2013">
                  <c:v>-0.1</c:v>
                </c:pt>
                <c:pt idx="2014">
                  <c:v>0</c:v>
                </c:pt>
                <c:pt idx="2015">
                  <c:v>0</c:v>
                </c:pt>
                <c:pt idx="2016">
                  <c:v>0</c:v>
                </c:pt>
                <c:pt idx="2017">
                  <c:v>0</c:v>
                </c:pt>
                <c:pt idx="2018">
                  <c:v>0</c:v>
                </c:pt>
                <c:pt idx="2019">
                  <c:v>0</c:v>
                </c:pt>
                <c:pt idx="2020">
                  <c:v>0</c:v>
                </c:pt>
                <c:pt idx="2021">
                  <c:v>0</c:v>
                </c:pt>
                <c:pt idx="2022">
                  <c:v>0</c:v>
                </c:pt>
                <c:pt idx="2023">
                  <c:v>0</c:v>
                </c:pt>
                <c:pt idx="2024">
                  <c:v>0</c:v>
                </c:pt>
                <c:pt idx="2025">
                  <c:v>0</c:v>
                </c:pt>
                <c:pt idx="2026">
                  <c:v>0</c:v>
                </c:pt>
                <c:pt idx="2027">
                  <c:v>0</c:v>
                </c:pt>
                <c:pt idx="2028">
                  <c:v>0</c:v>
                </c:pt>
                <c:pt idx="2029">
                  <c:v>0</c:v>
                </c:pt>
                <c:pt idx="2030">
                  <c:v>0</c:v>
                </c:pt>
                <c:pt idx="2031">
                  <c:v>-0.1</c:v>
                </c:pt>
                <c:pt idx="2032">
                  <c:v>-0.1</c:v>
                </c:pt>
                <c:pt idx="2033">
                  <c:v>0</c:v>
                </c:pt>
                <c:pt idx="2034">
                  <c:v>0</c:v>
                </c:pt>
                <c:pt idx="2035">
                  <c:v>0</c:v>
                </c:pt>
                <c:pt idx="2036">
                  <c:v>0</c:v>
                </c:pt>
                <c:pt idx="2037">
                  <c:v>-0.1</c:v>
                </c:pt>
                <c:pt idx="2038">
                  <c:v>0</c:v>
                </c:pt>
                <c:pt idx="2039">
                  <c:v>-0.1</c:v>
                </c:pt>
                <c:pt idx="2040">
                  <c:v>0</c:v>
                </c:pt>
                <c:pt idx="2041">
                  <c:v>0</c:v>
                </c:pt>
                <c:pt idx="2042">
                  <c:v>0</c:v>
                </c:pt>
                <c:pt idx="2043">
                  <c:v>-0.1</c:v>
                </c:pt>
                <c:pt idx="2044">
                  <c:v>0</c:v>
                </c:pt>
                <c:pt idx="2045">
                  <c:v>0</c:v>
                </c:pt>
                <c:pt idx="2046">
                  <c:v>0</c:v>
                </c:pt>
                <c:pt idx="2047">
                  <c:v>0</c:v>
                </c:pt>
                <c:pt idx="2048">
                  <c:v>0</c:v>
                </c:pt>
                <c:pt idx="2049">
                  <c:v>0</c:v>
                </c:pt>
                <c:pt idx="2050">
                  <c:v>0</c:v>
                </c:pt>
                <c:pt idx="2051">
                  <c:v>0</c:v>
                </c:pt>
                <c:pt idx="2052">
                  <c:v>0</c:v>
                </c:pt>
                <c:pt idx="2053">
                  <c:v>0</c:v>
                </c:pt>
                <c:pt idx="2054">
                  <c:v>0</c:v>
                </c:pt>
                <c:pt idx="2055">
                  <c:v>0</c:v>
                </c:pt>
                <c:pt idx="2056">
                  <c:v>0</c:v>
                </c:pt>
                <c:pt idx="2057">
                  <c:v>0</c:v>
                </c:pt>
                <c:pt idx="2058">
                  <c:v>0</c:v>
                </c:pt>
                <c:pt idx="2059">
                  <c:v>0</c:v>
                </c:pt>
                <c:pt idx="2060">
                  <c:v>0</c:v>
                </c:pt>
                <c:pt idx="2061">
                  <c:v>-0.1</c:v>
                </c:pt>
                <c:pt idx="2062">
                  <c:v>0</c:v>
                </c:pt>
                <c:pt idx="2063">
                  <c:v>0</c:v>
                </c:pt>
                <c:pt idx="2064">
                  <c:v>0</c:v>
                </c:pt>
                <c:pt idx="2065">
                  <c:v>-0.1</c:v>
                </c:pt>
                <c:pt idx="2066">
                  <c:v>0.1</c:v>
                </c:pt>
                <c:pt idx="2067">
                  <c:v>0</c:v>
                </c:pt>
                <c:pt idx="2068">
                  <c:v>-0.1</c:v>
                </c:pt>
                <c:pt idx="2069">
                  <c:v>0</c:v>
                </c:pt>
                <c:pt idx="2070">
                  <c:v>-0.1</c:v>
                </c:pt>
                <c:pt idx="2071">
                  <c:v>0</c:v>
                </c:pt>
                <c:pt idx="2072">
                  <c:v>0</c:v>
                </c:pt>
                <c:pt idx="2073">
                  <c:v>0</c:v>
                </c:pt>
                <c:pt idx="2074">
                  <c:v>0</c:v>
                </c:pt>
                <c:pt idx="2075">
                  <c:v>-0.1</c:v>
                </c:pt>
                <c:pt idx="2076">
                  <c:v>-0.1</c:v>
                </c:pt>
                <c:pt idx="2077">
                  <c:v>0</c:v>
                </c:pt>
                <c:pt idx="2078">
                  <c:v>-0.1</c:v>
                </c:pt>
                <c:pt idx="2079">
                  <c:v>0</c:v>
                </c:pt>
                <c:pt idx="2080">
                  <c:v>0</c:v>
                </c:pt>
                <c:pt idx="2081">
                  <c:v>0</c:v>
                </c:pt>
                <c:pt idx="2082">
                  <c:v>-0.1</c:v>
                </c:pt>
                <c:pt idx="2083">
                  <c:v>0</c:v>
                </c:pt>
                <c:pt idx="2084">
                  <c:v>0</c:v>
                </c:pt>
                <c:pt idx="2085">
                  <c:v>0</c:v>
                </c:pt>
                <c:pt idx="2086">
                  <c:v>0</c:v>
                </c:pt>
                <c:pt idx="2087">
                  <c:v>-0.1</c:v>
                </c:pt>
                <c:pt idx="2088">
                  <c:v>-0.1</c:v>
                </c:pt>
                <c:pt idx="2089">
                  <c:v>0</c:v>
                </c:pt>
                <c:pt idx="2090">
                  <c:v>0</c:v>
                </c:pt>
                <c:pt idx="2091">
                  <c:v>-0.1</c:v>
                </c:pt>
                <c:pt idx="2092">
                  <c:v>0</c:v>
                </c:pt>
                <c:pt idx="2093">
                  <c:v>0</c:v>
                </c:pt>
                <c:pt idx="2094">
                  <c:v>0</c:v>
                </c:pt>
                <c:pt idx="2095">
                  <c:v>0</c:v>
                </c:pt>
                <c:pt idx="2096">
                  <c:v>0</c:v>
                </c:pt>
                <c:pt idx="2097">
                  <c:v>0</c:v>
                </c:pt>
                <c:pt idx="2098">
                  <c:v>0</c:v>
                </c:pt>
                <c:pt idx="2099">
                  <c:v>0</c:v>
                </c:pt>
                <c:pt idx="2100">
                  <c:v>0</c:v>
                </c:pt>
                <c:pt idx="2101">
                  <c:v>0</c:v>
                </c:pt>
                <c:pt idx="2102">
                  <c:v>0</c:v>
                </c:pt>
                <c:pt idx="2103">
                  <c:v>0</c:v>
                </c:pt>
                <c:pt idx="2104">
                  <c:v>-0.1</c:v>
                </c:pt>
                <c:pt idx="2105">
                  <c:v>0</c:v>
                </c:pt>
                <c:pt idx="2106">
                  <c:v>0</c:v>
                </c:pt>
                <c:pt idx="2107">
                  <c:v>0</c:v>
                </c:pt>
                <c:pt idx="2108">
                  <c:v>0</c:v>
                </c:pt>
                <c:pt idx="2109">
                  <c:v>0</c:v>
                </c:pt>
                <c:pt idx="2110">
                  <c:v>-0.1</c:v>
                </c:pt>
                <c:pt idx="2111">
                  <c:v>0</c:v>
                </c:pt>
                <c:pt idx="2112">
                  <c:v>0</c:v>
                </c:pt>
                <c:pt idx="2113">
                  <c:v>0.1</c:v>
                </c:pt>
                <c:pt idx="2114">
                  <c:v>0</c:v>
                </c:pt>
                <c:pt idx="2115">
                  <c:v>-0.1</c:v>
                </c:pt>
                <c:pt idx="2116">
                  <c:v>-0.1</c:v>
                </c:pt>
                <c:pt idx="2117">
                  <c:v>0</c:v>
                </c:pt>
                <c:pt idx="2118">
                  <c:v>0</c:v>
                </c:pt>
                <c:pt idx="2119">
                  <c:v>0</c:v>
                </c:pt>
                <c:pt idx="2120">
                  <c:v>0</c:v>
                </c:pt>
                <c:pt idx="2121">
                  <c:v>-0.1</c:v>
                </c:pt>
                <c:pt idx="2122">
                  <c:v>0</c:v>
                </c:pt>
                <c:pt idx="2123">
                  <c:v>-0.1</c:v>
                </c:pt>
                <c:pt idx="2124">
                  <c:v>0</c:v>
                </c:pt>
                <c:pt idx="2125">
                  <c:v>0</c:v>
                </c:pt>
                <c:pt idx="2126">
                  <c:v>0.1</c:v>
                </c:pt>
                <c:pt idx="2127">
                  <c:v>-0.1</c:v>
                </c:pt>
                <c:pt idx="2128">
                  <c:v>0</c:v>
                </c:pt>
                <c:pt idx="2129">
                  <c:v>-0.1</c:v>
                </c:pt>
                <c:pt idx="2130">
                  <c:v>-0.1</c:v>
                </c:pt>
                <c:pt idx="2131">
                  <c:v>0</c:v>
                </c:pt>
                <c:pt idx="2132">
                  <c:v>0</c:v>
                </c:pt>
                <c:pt idx="2133">
                  <c:v>0</c:v>
                </c:pt>
                <c:pt idx="2134">
                  <c:v>0</c:v>
                </c:pt>
                <c:pt idx="2135">
                  <c:v>-0.1</c:v>
                </c:pt>
                <c:pt idx="2136">
                  <c:v>0</c:v>
                </c:pt>
                <c:pt idx="2137">
                  <c:v>0.1</c:v>
                </c:pt>
                <c:pt idx="2138">
                  <c:v>0</c:v>
                </c:pt>
                <c:pt idx="2139">
                  <c:v>0</c:v>
                </c:pt>
                <c:pt idx="2140">
                  <c:v>0</c:v>
                </c:pt>
                <c:pt idx="2141">
                  <c:v>0</c:v>
                </c:pt>
                <c:pt idx="2142">
                  <c:v>0</c:v>
                </c:pt>
                <c:pt idx="2143">
                  <c:v>0</c:v>
                </c:pt>
                <c:pt idx="2144">
                  <c:v>-0.1</c:v>
                </c:pt>
                <c:pt idx="2145">
                  <c:v>0</c:v>
                </c:pt>
                <c:pt idx="2146">
                  <c:v>0</c:v>
                </c:pt>
                <c:pt idx="2147">
                  <c:v>0</c:v>
                </c:pt>
                <c:pt idx="2148">
                  <c:v>0</c:v>
                </c:pt>
                <c:pt idx="2149">
                  <c:v>0</c:v>
                </c:pt>
                <c:pt idx="2150">
                  <c:v>-0.1</c:v>
                </c:pt>
                <c:pt idx="2151">
                  <c:v>0</c:v>
                </c:pt>
                <c:pt idx="2152">
                  <c:v>0</c:v>
                </c:pt>
                <c:pt idx="2153">
                  <c:v>0</c:v>
                </c:pt>
                <c:pt idx="2154">
                  <c:v>0</c:v>
                </c:pt>
                <c:pt idx="2155">
                  <c:v>0</c:v>
                </c:pt>
                <c:pt idx="2156">
                  <c:v>0</c:v>
                </c:pt>
                <c:pt idx="2157">
                  <c:v>-0.1</c:v>
                </c:pt>
                <c:pt idx="2158">
                  <c:v>0</c:v>
                </c:pt>
                <c:pt idx="2159">
                  <c:v>0</c:v>
                </c:pt>
                <c:pt idx="2160">
                  <c:v>0</c:v>
                </c:pt>
                <c:pt idx="2161">
                  <c:v>0</c:v>
                </c:pt>
                <c:pt idx="2162">
                  <c:v>0</c:v>
                </c:pt>
                <c:pt idx="2163">
                  <c:v>0</c:v>
                </c:pt>
                <c:pt idx="2164">
                  <c:v>0</c:v>
                </c:pt>
                <c:pt idx="2165">
                  <c:v>-0.1</c:v>
                </c:pt>
                <c:pt idx="2166">
                  <c:v>0</c:v>
                </c:pt>
                <c:pt idx="2167">
                  <c:v>0</c:v>
                </c:pt>
                <c:pt idx="2168">
                  <c:v>0</c:v>
                </c:pt>
                <c:pt idx="2169">
                  <c:v>-0.1</c:v>
                </c:pt>
                <c:pt idx="2170">
                  <c:v>0</c:v>
                </c:pt>
                <c:pt idx="2171">
                  <c:v>0</c:v>
                </c:pt>
                <c:pt idx="2172">
                  <c:v>0</c:v>
                </c:pt>
                <c:pt idx="2173">
                  <c:v>0</c:v>
                </c:pt>
                <c:pt idx="2174">
                  <c:v>0</c:v>
                </c:pt>
                <c:pt idx="2175">
                  <c:v>0</c:v>
                </c:pt>
                <c:pt idx="2176">
                  <c:v>0</c:v>
                </c:pt>
                <c:pt idx="2177">
                  <c:v>-0.1</c:v>
                </c:pt>
                <c:pt idx="2178">
                  <c:v>0</c:v>
                </c:pt>
                <c:pt idx="2179">
                  <c:v>0</c:v>
                </c:pt>
                <c:pt idx="2180">
                  <c:v>0</c:v>
                </c:pt>
                <c:pt idx="2181">
                  <c:v>0</c:v>
                </c:pt>
                <c:pt idx="2182">
                  <c:v>-0.1</c:v>
                </c:pt>
                <c:pt idx="2183">
                  <c:v>0</c:v>
                </c:pt>
                <c:pt idx="2184">
                  <c:v>0</c:v>
                </c:pt>
                <c:pt idx="2185">
                  <c:v>0</c:v>
                </c:pt>
                <c:pt idx="2186">
                  <c:v>0</c:v>
                </c:pt>
                <c:pt idx="2187">
                  <c:v>0</c:v>
                </c:pt>
                <c:pt idx="2188">
                  <c:v>0</c:v>
                </c:pt>
                <c:pt idx="2189">
                  <c:v>0</c:v>
                </c:pt>
                <c:pt idx="2190">
                  <c:v>0</c:v>
                </c:pt>
                <c:pt idx="2191">
                  <c:v>0</c:v>
                </c:pt>
                <c:pt idx="2192">
                  <c:v>0</c:v>
                </c:pt>
                <c:pt idx="2193">
                  <c:v>0</c:v>
                </c:pt>
                <c:pt idx="2194">
                  <c:v>0</c:v>
                </c:pt>
                <c:pt idx="2195">
                  <c:v>0</c:v>
                </c:pt>
                <c:pt idx="2196">
                  <c:v>0</c:v>
                </c:pt>
                <c:pt idx="2197">
                  <c:v>0</c:v>
                </c:pt>
                <c:pt idx="2198">
                  <c:v>0</c:v>
                </c:pt>
                <c:pt idx="2199">
                  <c:v>-0.1</c:v>
                </c:pt>
                <c:pt idx="2200">
                  <c:v>0</c:v>
                </c:pt>
                <c:pt idx="2201">
                  <c:v>0</c:v>
                </c:pt>
                <c:pt idx="2202">
                  <c:v>0</c:v>
                </c:pt>
                <c:pt idx="2203">
                  <c:v>-0.1</c:v>
                </c:pt>
                <c:pt idx="2204">
                  <c:v>-0.1</c:v>
                </c:pt>
                <c:pt idx="2205">
                  <c:v>0</c:v>
                </c:pt>
                <c:pt idx="2206">
                  <c:v>0</c:v>
                </c:pt>
                <c:pt idx="2207">
                  <c:v>0</c:v>
                </c:pt>
                <c:pt idx="2208">
                  <c:v>-0.1</c:v>
                </c:pt>
                <c:pt idx="2209">
                  <c:v>-0.1</c:v>
                </c:pt>
                <c:pt idx="2210">
                  <c:v>0</c:v>
                </c:pt>
                <c:pt idx="2211">
                  <c:v>0</c:v>
                </c:pt>
                <c:pt idx="2212">
                  <c:v>0</c:v>
                </c:pt>
                <c:pt idx="2213">
                  <c:v>0</c:v>
                </c:pt>
                <c:pt idx="2214">
                  <c:v>0</c:v>
                </c:pt>
                <c:pt idx="2215">
                  <c:v>0</c:v>
                </c:pt>
                <c:pt idx="2216">
                  <c:v>0</c:v>
                </c:pt>
                <c:pt idx="2217">
                  <c:v>-0.1</c:v>
                </c:pt>
                <c:pt idx="2218">
                  <c:v>0</c:v>
                </c:pt>
                <c:pt idx="2219">
                  <c:v>-0.1</c:v>
                </c:pt>
                <c:pt idx="2220">
                  <c:v>0</c:v>
                </c:pt>
                <c:pt idx="2221">
                  <c:v>0</c:v>
                </c:pt>
                <c:pt idx="2222">
                  <c:v>-0.1</c:v>
                </c:pt>
                <c:pt idx="2223">
                  <c:v>0</c:v>
                </c:pt>
                <c:pt idx="2224">
                  <c:v>0</c:v>
                </c:pt>
                <c:pt idx="2225">
                  <c:v>0</c:v>
                </c:pt>
                <c:pt idx="2226">
                  <c:v>0</c:v>
                </c:pt>
                <c:pt idx="2227">
                  <c:v>0</c:v>
                </c:pt>
                <c:pt idx="2228">
                  <c:v>0</c:v>
                </c:pt>
                <c:pt idx="2229">
                  <c:v>0</c:v>
                </c:pt>
                <c:pt idx="2230">
                  <c:v>-0.1</c:v>
                </c:pt>
                <c:pt idx="2231">
                  <c:v>0</c:v>
                </c:pt>
                <c:pt idx="2232">
                  <c:v>0</c:v>
                </c:pt>
                <c:pt idx="2233">
                  <c:v>0</c:v>
                </c:pt>
                <c:pt idx="2234">
                  <c:v>0</c:v>
                </c:pt>
                <c:pt idx="2235">
                  <c:v>0</c:v>
                </c:pt>
                <c:pt idx="2236">
                  <c:v>0</c:v>
                </c:pt>
                <c:pt idx="2237">
                  <c:v>0</c:v>
                </c:pt>
                <c:pt idx="2238">
                  <c:v>-0.1</c:v>
                </c:pt>
                <c:pt idx="2239">
                  <c:v>0</c:v>
                </c:pt>
                <c:pt idx="2240">
                  <c:v>0</c:v>
                </c:pt>
                <c:pt idx="2241">
                  <c:v>0</c:v>
                </c:pt>
                <c:pt idx="2242">
                  <c:v>-0.1</c:v>
                </c:pt>
                <c:pt idx="2243">
                  <c:v>0</c:v>
                </c:pt>
                <c:pt idx="2244">
                  <c:v>0</c:v>
                </c:pt>
                <c:pt idx="2245">
                  <c:v>-0.1</c:v>
                </c:pt>
                <c:pt idx="2246">
                  <c:v>0</c:v>
                </c:pt>
                <c:pt idx="2247">
                  <c:v>0</c:v>
                </c:pt>
                <c:pt idx="2248">
                  <c:v>-0.1</c:v>
                </c:pt>
                <c:pt idx="2249">
                  <c:v>-0.1</c:v>
                </c:pt>
                <c:pt idx="2250">
                  <c:v>0</c:v>
                </c:pt>
                <c:pt idx="2251">
                  <c:v>0</c:v>
                </c:pt>
                <c:pt idx="2252">
                  <c:v>0</c:v>
                </c:pt>
                <c:pt idx="2253">
                  <c:v>-0.1</c:v>
                </c:pt>
                <c:pt idx="2254">
                  <c:v>0</c:v>
                </c:pt>
                <c:pt idx="2255">
                  <c:v>0</c:v>
                </c:pt>
                <c:pt idx="2256">
                  <c:v>0</c:v>
                </c:pt>
                <c:pt idx="2257">
                  <c:v>0</c:v>
                </c:pt>
                <c:pt idx="2258">
                  <c:v>-0.1</c:v>
                </c:pt>
                <c:pt idx="2259">
                  <c:v>0</c:v>
                </c:pt>
                <c:pt idx="2260">
                  <c:v>-0.1</c:v>
                </c:pt>
                <c:pt idx="2261">
                  <c:v>-0.1</c:v>
                </c:pt>
                <c:pt idx="2262">
                  <c:v>-0.1</c:v>
                </c:pt>
                <c:pt idx="2263">
                  <c:v>-0.1</c:v>
                </c:pt>
                <c:pt idx="2264">
                  <c:v>0</c:v>
                </c:pt>
                <c:pt idx="2265">
                  <c:v>-0.1</c:v>
                </c:pt>
                <c:pt idx="2266">
                  <c:v>-0.1</c:v>
                </c:pt>
                <c:pt idx="2267">
                  <c:v>-0.1</c:v>
                </c:pt>
                <c:pt idx="2268">
                  <c:v>0</c:v>
                </c:pt>
              </c:numCache>
            </c:numRef>
          </c:yVal>
        </c:ser>
        <c:axId val="69874816"/>
        <c:axId val="69876352"/>
      </c:scatterChart>
      <c:valAx>
        <c:axId val="69874816"/>
        <c:scaling>
          <c:orientation val="minMax"/>
          <c:max val="1800"/>
          <c:min val="300"/>
        </c:scaling>
        <c:axPos val="b"/>
        <c:numFmt formatCode="General" sourceLinked="1"/>
        <c:tickLblPos val="nextTo"/>
        <c:spPr>
          <a:ln>
            <a:solidFill>
              <a:schemeClr val="bg1"/>
            </a:solidFill>
          </a:ln>
        </c:spPr>
        <c:crossAx val="69876352"/>
        <c:crosses val="autoZero"/>
        <c:crossBetween val="midCat"/>
      </c:valAx>
      <c:valAx>
        <c:axId val="69876352"/>
        <c:scaling>
          <c:orientation val="minMax"/>
        </c:scaling>
        <c:axPos val="l"/>
        <c:majorGridlines>
          <c:spPr>
            <a:ln>
              <a:solidFill>
                <a:schemeClr val="bg1"/>
              </a:solidFill>
              <a:prstDash val="dash"/>
            </a:ln>
          </c:spPr>
        </c:majorGridlines>
        <c:numFmt formatCode="General" sourceLinked="1"/>
        <c:tickLblPos val="nextTo"/>
        <c:spPr>
          <a:ln>
            <a:solidFill>
              <a:schemeClr val="bg1"/>
            </a:solidFill>
          </a:ln>
        </c:spPr>
        <c:crossAx val="69874816"/>
        <c:crosses val="autoZero"/>
        <c:crossBetween val="midCat"/>
      </c:valAx>
    </c:plotArea>
    <c:plotVisOnly val="1"/>
  </c:chart>
  <c:txPr>
    <a:bodyPr/>
    <a:lstStyle/>
    <a:p>
      <a:pPr>
        <a:defRPr>
          <a:solidFill>
            <a:schemeClr val="bg1"/>
          </a:solidFill>
        </a:defRPr>
      </a:pPr>
      <a:endParaRPr lang="en-US"/>
    </a:p>
  </c:txPr>
  <c:externalData r:id="rId1"/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>
        <c:manualLayout>
          <c:layoutTarget val="inner"/>
          <c:xMode val="edge"/>
          <c:yMode val="edge"/>
          <c:x val="0.14456580427446578"/>
          <c:y val="1.2254055592448534E-2"/>
          <c:w val="0.781901012373454"/>
          <c:h val="0.723251752761224"/>
        </c:manualLayout>
      </c:layout>
      <c:scatterChart>
        <c:scatterStyle val="lineMarker"/>
        <c:ser>
          <c:idx val="0"/>
          <c:order val="0"/>
          <c:tx>
            <c:v>Basic</c:v>
          </c:tx>
          <c:spPr>
            <a:ln w="38100">
              <a:solidFill>
                <a:srgbClr val="00B0F0"/>
              </a:solidFill>
            </a:ln>
          </c:spPr>
          <c:marker>
            <c:symbol val="none"/>
          </c:marker>
          <c:xVal>
            <c:numRef>
              <c:f>'C:\Users\Vandorpe\AppData\Roaming\Microsoft\Excel\[First Resume.xlsx]overview'!$A$5:$A$175</c:f>
              <c:numCache>
                <c:formatCode>General</c:formatCode>
                <c:ptCount val="171"/>
                <c:pt idx="0">
                  <c:v>900</c:v>
                </c:pt>
                <c:pt idx="1">
                  <c:v>905</c:v>
                </c:pt>
                <c:pt idx="2">
                  <c:v>910</c:v>
                </c:pt>
                <c:pt idx="3">
                  <c:v>915</c:v>
                </c:pt>
                <c:pt idx="4">
                  <c:v>920</c:v>
                </c:pt>
                <c:pt idx="5">
                  <c:v>925</c:v>
                </c:pt>
                <c:pt idx="6">
                  <c:v>930</c:v>
                </c:pt>
                <c:pt idx="7">
                  <c:v>935</c:v>
                </c:pt>
                <c:pt idx="8">
                  <c:v>940</c:v>
                </c:pt>
                <c:pt idx="9">
                  <c:v>945</c:v>
                </c:pt>
                <c:pt idx="10">
                  <c:v>950</c:v>
                </c:pt>
                <c:pt idx="11">
                  <c:v>955</c:v>
                </c:pt>
                <c:pt idx="12">
                  <c:v>960</c:v>
                </c:pt>
                <c:pt idx="13">
                  <c:v>965</c:v>
                </c:pt>
                <c:pt idx="14">
                  <c:v>970</c:v>
                </c:pt>
                <c:pt idx="15">
                  <c:v>975</c:v>
                </c:pt>
                <c:pt idx="16">
                  <c:v>980</c:v>
                </c:pt>
                <c:pt idx="17">
                  <c:v>985</c:v>
                </c:pt>
                <c:pt idx="18">
                  <c:v>990</c:v>
                </c:pt>
                <c:pt idx="19">
                  <c:v>995</c:v>
                </c:pt>
                <c:pt idx="20">
                  <c:v>1000</c:v>
                </c:pt>
                <c:pt idx="21">
                  <c:v>1005</c:v>
                </c:pt>
                <c:pt idx="22">
                  <c:v>1010</c:v>
                </c:pt>
                <c:pt idx="23">
                  <c:v>1015</c:v>
                </c:pt>
                <c:pt idx="24">
                  <c:v>1020</c:v>
                </c:pt>
                <c:pt idx="25">
                  <c:v>1025</c:v>
                </c:pt>
                <c:pt idx="26">
                  <c:v>1030</c:v>
                </c:pt>
                <c:pt idx="27">
                  <c:v>1035</c:v>
                </c:pt>
                <c:pt idx="28">
                  <c:v>1040</c:v>
                </c:pt>
                <c:pt idx="29">
                  <c:v>1045</c:v>
                </c:pt>
                <c:pt idx="30">
                  <c:v>1050</c:v>
                </c:pt>
                <c:pt idx="31">
                  <c:v>1055</c:v>
                </c:pt>
                <c:pt idx="32">
                  <c:v>1060</c:v>
                </c:pt>
                <c:pt idx="33">
                  <c:v>1065</c:v>
                </c:pt>
                <c:pt idx="34">
                  <c:v>1070</c:v>
                </c:pt>
                <c:pt idx="35">
                  <c:v>1075</c:v>
                </c:pt>
                <c:pt idx="36">
                  <c:v>1080</c:v>
                </c:pt>
                <c:pt idx="37">
                  <c:v>1085</c:v>
                </c:pt>
                <c:pt idx="38">
                  <c:v>1090</c:v>
                </c:pt>
                <c:pt idx="39">
                  <c:v>1095</c:v>
                </c:pt>
                <c:pt idx="40">
                  <c:v>1100</c:v>
                </c:pt>
                <c:pt idx="41">
                  <c:v>1105</c:v>
                </c:pt>
                <c:pt idx="42">
                  <c:v>1110</c:v>
                </c:pt>
                <c:pt idx="43">
                  <c:v>1115</c:v>
                </c:pt>
                <c:pt idx="44">
                  <c:v>1120</c:v>
                </c:pt>
                <c:pt idx="45">
                  <c:v>1125</c:v>
                </c:pt>
                <c:pt idx="46">
                  <c:v>1130</c:v>
                </c:pt>
                <c:pt idx="47">
                  <c:v>1135</c:v>
                </c:pt>
                <c:pt idx="48">
                  <c:v>1140</c:v>
                </c:pt>
                <c:pt idx="49">
                  <c:v>1145</c:v>
                </c:pt>
                <c:pt idx="50">
                  <c:v>1150</c:v>
                </c:pt>
                <c:pt idx="51">
                  <c:v>1155</c:v>
                </c:pt>
                <c:pt idx="52">
                  <c:v>1160</c:v>
                </c:pt>
                <c:pt idx="53">
                  <c:v>1165</c:v>
                </c:pt>
                <c:pt idx="54">
                  <c:v>1170</c:v>
                </c:pt>
                <c:pt idx="55">
                  <c:v>1175</c:v>
                </c:pt>
                <c:pt idx="56">
                  <c:v>1180</c:v>
                </c:pt>
                <c:pt idx="57">
                  <c:v>1185</c:v>
                </c:pt>
                <c:pt idx="58">
                  <c:v>1190</c:v>
                </c:pt>
                <c:pt idx="59">
                  <c:v>1195</c:v>
                </c:pt>
                <c:pt idx="60">
                  <c:v>1200</c:v>
                </c:pt>
                <c:pt idx="61">
                  <c:v>1205</c:v>
                </c:pt>
                <c:pt idx="62">
                  <c:v>1210</c:v>
                </c:pt>
                <c:pt idx="63">
                  <c:v>1215</c:v>
                </c:pt>
                <c:pt idx="64">
                  <c:v>1220</c:v>
                </c:pt>
                <c:pt idx="65">
                  <c:v>1225</c:v>
                </c:pt>
                <c:pt idx="66">
                  <c:v>1230</c:v>
                </c:pt>
                <c:pt idx="67">
                  <c:v>1235</c:v>
                </c:pt>
                <c:pt idx="68">
                  <c:v>1240</c:v>
                </c:pt>
                <c:pt idx="69">
                  <c:v>1245</c:v>
                </c:pt>
                <c:pt idx="70">
                  <c:v>1250</c:v>
                </c:pt>
                <c:pt idx="71">
                  <c:v>1255</c:v>
                </c:pt>
                <c:pt idx="72">
                  <c:v>1260</c:v>
                </c:pt>
                <c:pt idx="73">
                  <c:v>1265</c:v>
                </c:pt>
                <c:pt idx="74">
                  <c:v>1270</c:v>
                </c:pt>
                <c:pt idx="75">
                  <c:v>1275</c:v>
                </c:pt>
                <c:pt idx="76">
                  <c:v>1280</c:v>
                </c:pt>
                <c:pt idx="77">
                  <c:v>1285</c:v>
                </c:pt>
                <c:pt idx="78">
                  <c:v>1290</c:v>
                </c:pt>
                <c:pt idx="79">
                  <c:v>1295</c:v>
                </c:pt>
                <c:pt idx="80">
                  <c:v>1300</c:v>
                </c:pt>
                <c:pt idx="81">
                  <c:v>1305</c:v>
                </c:pt>
                <c:pt idx="82">
                  <c:v>1310</c:v>
                </c:pt>
                <c:pt idx="83">
                  <c:v>1315</c:v>
                </c:pt>
                <c:pt idx="84">
                  <c:v>1320</c:v>
                </c:pt>
                <c:pt idx="85">
                  <c:v>1325</c:v>
                </c:pt>
                <c:pt idx="86">
                  <c:v>1330</c:v>
                </c:pt>
                <c:pt idx="87">
                  <c:v>1335</c:v>
                </c:pt>
                <c:pt idx="88">
                  <c:v>1340</c:v>
                </c:pt>
                <c:pt idx="89">
                  <c:v>1345</c:v>
                </c:pt>
                <c:pt idx="90">
                  <c:v>1350</c:v>
                </c:pt>
                <c:pt idx="91">
                  <c:v>1355</c:v>
                </c:pt>
                <c:pt idx="92">
                  <c:v>1360</c:v>
                </c:pt>
                <c:pt idx="93">
                  <c:v>1365</c:v>
                </c:pt>
                <c:pt idx="94">
                  <c:v>1370</c:v>
                </c:pt>
                <c:pt idx="95">
                  <c:v>1375</c:v>
                </c:pt>
                <c:pt idx="96">
                  <c:v>1380</c:v>
                </c:pt>
                <c:pt idx="97">
                  <c:v>1385</c:v>
                </c:pt>
                <c:pt idx="98">
                  <c:v>1390</c:v>
                </c:pt>
                <c:pt idx="99">
                  <c:v>1395</c:v>
                </c:pt>
                <c:pt idx="100">
                  <c:v>1400</c:v>
                </c:pt>
                <c:pt idx="101">
                  <c:v>1405</c:v>
                </c:pt>
                <c:pt idx="102">
                  <c:v>1410</c:v>
                </c:pt>
                <c:pt idx="103">
                  <c:v>1415</c:v>
                </c:pt>
                <c:pt idx="104">
                  <c:v>1420</c:v>
                </c:pt>
                <c:pt idx="105">
                  <c:v>1425</c:v>
                </c:pt>
                <c:pt idx="106">
                  <c:v>1430</c:v>
                </c:pt>
                <c:pt idx="107">
                  <c:v>1435</c:v>
                </c:pt>
                <c:pt idx="108">
                  <c:v>1440</c:v>
                </c:pt>
                <c:pt idx="109">
                  <c:v>1445</c:v>
                </c:pt>
                <c:pt idx="110">
                  <c:v>1450</c:v>
                </c:pt>
                <c:pt idx="111">
                  <c:v>1455</c:v>
                </c:pt>
                <c:pt idx="112">
                  <c:v>1460</c:v>
                </c:pt>
                <c:pt idx="113">
                  <c:v>1465</c:v>
                </c:pt>
                <c:pt idx="114">
                  <c:v>1470</c:v>
                </c:pt>
                <c:pt idx="115">
                  <c:v>1475</c:v>
                </c:pt>
                <c:pt idx="116">
                  <c:v>1480</c:v>
                </c:pt>
                <c:pt idx="117">
                  <c:v>1485</c:v>
                </c:pt>
                <c:pt idx="118">
                  <c:v>1490</c:v>
                </c:pt>
                <c:pt idx="119">
                  <c:v>1495</c:v>
                </c:pt>
                <c:pt idx="120">
                  <c:v>1500</c:v>
                </c:pt>
                <c:pt idx="121">
                  <c:v>1505</c:v>
                </c:pt>
                <c:pt idx="122">
                  <c:v>1510</c:v>
                </c:pt>
                <c:pt idx="123">
                  <c:v>1515</c:v>
                </c:pt>
                <c:pt idx="124">
                  <c:v>1520</c:v>
                </c:pt>
                <c:pt idx="125">
                  <c:v>1525</c:v>
                </c:pt>
                <c:pt idx="126">
                  <c:v>1530</c:v>
                </c:pt>
                <c:pt idx="127">
                  <c:v>1535</c:v>
                </c:pt>
                <c:pt idx="128">
                  <c:v>1540</c:v>
                </c:pt>
                <c:pt idx="129">
                  <c:v>1545</c:v>
                </c:pt>
                <c:pt idx="130">
                  <c:v>1550</c:v>
                </c:pt>
                <c:pt idx="131">
                  <c:v>1555</c:v>
                </c:pt>
                <c:pt idx="132">
                  <c:v>1560</c:v>
                </c:pt>
                <c:pt idx="133">
                  <c:v>1565</c:v>
                </c:pt>
                <c:pt idx="134">
                  <c:v>1570</c:v>
                </c:pt>
                <c:pt idx="135">
                  <c:v>1575</c:v>
                </c:pt>
                <c:pt idx="136">
                  <c:v>1580</c:v>
                </c:pt>
                <c:pt idx="137">
                  <c:v>1585</c:v>
                </c:pt>
                <c:pt idx="138">
                  <c:v>1590</c:v>
                </c:pt>
                <c:pt idx="139">
                  <c:v>1595</c:v>
                </c:pt>
                <c:pt idx="140">
                  <c:v>1600</c:v>
                </c:pt>
                <c:pt idx="141">
                  <c:v>1605</c:v>
                </c:pt>
                <c:pt idx="142">
                  <c:v>1610</c:v>
                </c:pt>
                <c:pt idx="143">
                  <c:v>1615</c:v>
                </c:pt>
                <c:pt idx="144">
                  <c:v>1620</c:v>
                </c:pt>
                <c:pt idx="145">
                  <c:v>1625</c:v>
                </c:pt>
                <c:pt idx="146">
                  <c:v>1630</c:v>
                </c:pt>
                <c:pt idx="147">
                  <c:v>1635</c:v>
                </c:pt>
                <c:pt idx="148">
                  <c:v>1640</c:v>
                </c:pt>
                <c:pt idx="149">
                  <c:v>1645</c:v>
                </c:pt>
                <c:pt idx="150">
                  <c:v>1650</c:v>
                </c:pt>
                <c:pt idx="151">
                  <c:v>1655</c:v>
                </c:pt>
                <c:pt idx="152">
                  <c:v>1660</c:v>
                </c:pt>
                <c:pt idx="153">
                  <c:v>1665</c:v>
                </c:pt>
                <c:pt idx="154">
                  <c:v>1670</c:v>
                </c:pt>
                <c:pt idx="155">
                  <c:v>1675</c:v>
                </c:pt>
                <c:pt idx="156">
                  <c:v>1680</c:v>
                </c:pt>
                <c:pt idx="157">
                  <c:v>1685</c:v>
                </c:pt>
                <c:pt idx="158">
                  <c:v>1690</c:v>
                </c:pt>
                <c:pt idx="159">
                  <c:v>1695</c:v>
                </c:pt>
                <c:pt idx="160">
                  <c:v>1700</c:v>
                </c:pt>
                <c:pt idx="161">
                  <c:v>1705</c:v>
                </c:pt>
                <c:pt idx="162">
                  <c:v>1710</c:v>
                </c:pt>
                <c:pt idx="163">
                  <c:v>1715</c:v>
                </c:pt>
                <c:pt idx="164">
                  <c:v>1720</c:v>
                </c:pt>
                <c:pt idx="165">
                  <c:v>1725</c:v>
                </c:pt>
                <c:pt idx="166">
                  <c:v>1730</c:v>
                </c:pt>
                <c:pt idx="167">
                  <c:v>1735</c:v>
                </c:pt>
                <c:pt idx="168">
                  <c:v>1740</c:v>
                </c:pt>
                <c:pt idx="169">
                  <c:v>1745</c:v>
                </c:pt>
              </c:numCache>
            </c:numRef>
          </c:xVal>
          <c:yVal>
            <c:numRef>
              <c:f>'C:\Users\Vandorpe\AppData\Roaming\Microsoft\Excel\[First Resume.xlsx]overview'!$C$5:$C$175</c:f>
              <c:numCache>
                <c:formatCode>General</c:formatCode>
                <c:ptCount val="171"/>
                <c:pt idx="0">
                  <c:v>0.221272</c:v>
                </c:pt>
                <c:pt idx="1">
                  <c:v>0.22029299999999999</c:v>
                </c:pt>
                <c:pt idx="2">
                  <c:v>0.21929300000000027</c:v>
                </c:pt>
                <c:pt idx="3">
                  <c:v>0.21893300000000027</c:v>
                </c:pt>
                <c:pt idx="4">
                  <c:v>0.21681199999999923</c:v>
                </c:pt>
                <c:pt idx="5">
                  <c:v>0.21507999999999999</c:v>
                </c:pt>
                <c:pt idx="6">
                  <c:v>0.21415899999999999</c:v>
                </c:pt>
                <c:pt idx="7">
                  <c:v>0.21103800000000017</c:v>
                </c:pt>
                <c:pt idx="8">
                  <c:v>0.20857999999999999</c:v>
                </c:pt>
                <c:pt idx="9">
                  <c:v>0.20688599999999999</c:v>
                </c:pt>
                <c:pt idx="10">
                  <c:v>0.20373200000000016</c:v>
                </c:pt>
                <c:pt idx="11">
                  <c:v>0.20192900000000016</c:v>
                </c:pt>
                <c:pt idx="12">
                  <c:v>0.20132899999999901</c:v>
                </c:pt>
                <c:pt idx="13">
                  <c:v>0.20017399999999988</c:v>
                </c:pt>
                <c:pt idx="14">
                  <c:v>0.20025899999999999</c:v>
                </c:pt>
                <c:pt idx="15">
                  <c:v>0.20030599999999901</c:v>
                </c:pt>
                <c:pt idx="16">
                  <c:v>0.201179</c:v>
                </c:pt>
                <c:pt idx="17">
                  <c:v>0.20203699999999999</c:v>
                </c:pt>
                <c:pt idx="18">
                  <c:v>0.20300099999999999</c:v>
                </c:pt>
                <c:pt idx="19">
                  <c:v>0.20423600000000017</c:v>
                </c:pt>
                <c:pt idx="20">
                  <c:v>0.20503299999999999</c:v>
                </c:pt>
                <c:pt idx="21">
                  <c:v>0.20577399999999901</c:v>
                </c:pt>
                <c:pt idx="22">
                  <c:v>0.20682899999999901</c:v>
                </c:pt>
                <c:pt idx="23">
                  <c:v>0.20715899999999901</c:v>
                </c:pt>
                <c:pt idx="24">
                  <c:v>0.20748999999999923</c:v>
                </c:pt>
                <c:pt idx="25">
                  <c:v>0.20774399999999926</c:v>
                </c:pt>
                <c:pt idx="26">
                  <c:v>0.20778700000000017</c:v>
                </c:pt>
                <c:pt idx="27">
                  <c:v>0.20819699999999999</c:v>
                </c:pt>
                <c:pt idx="28">
                  <c:v>0.20788899999999999</c:v>
                </c:pt>
                <c:pt idx="29">
                  <c:v>0.20772000000000004</c:v>
                </c:pt>
                <c:pt idx="30">
                  <c:v>0.20813599999999999</c:v>
                </c:pt>
                <c:pt idx="31">
                  <c:v>0.20759000000000016</c:v>
                </c:pt>
                <c:pt idx="32">
                  <c:v>0.20751799999999923</c:v>
                </c:pt>
                <c:pt idx="33">
                  <c:v>0.20772299999999999</c:v>
                </c:pt>
                <c:pt idx="34">
                  <c:v>0.20727799999999999</c:v>
                </c:pt>
                <c:pt idx="35">
                  <c:v>0.20743599999999926</c:v>
                </c:pt>
                <c:pt idx="36">
                  <c:v>0.207621</c:v>
                </c:pt>
                <c:pt idx="37">
                  <c:v>0.20747900000000016</c:v>
                </c:pt>
                <c:pt idx="38">
                  <c:v>0.20803199999999999</c:v>
                </c:pt>
                <c:pt idx="39">
                  <c:v>0.20862499999999901</c:v>
                </c:pt>
                <c:pt idx="40">
                  <c:v>0.20804000000000017</c:v>
                </c:pt>
                <c:pt idx="41">
                  <c:v>0.20809400000000017</c:v>
                </c:pt>
                <c:pt idx="42">
                  <c:v>0.20836600000000016</c:v>
                </c:pt>
                <c:pt idx="43">
                  <c:v>0.20807999999999999</c:v>
                </c:pt>
                <c:pt idx="44">
                  <c:v>0.20815299999999901</c:v>
                </c:pt>
                <c:pt idx="45">
                  <c:v>0.20826599999999923</c:v>
                </c:pt>
                <c:pt idx="46">
                  <c:v>0.20791500000000027</c:v>
                </c:pt>
                <c:pt idx="47">
                  <c:v>0.20778500000000016</c:v>
                </c:pt>
                <c:pt idx="48">
                  <c:v>0.20761099999999999</c:v>
                </c:pt>
                <c:pt idx="49">
                  <c:v>0.20728600000000016</c:v>
                </c:pt>
                <c:pt idx="50">
                  <c:v>0.20708299999999999</c:v>
                </c:pt>
                <c:pt idx="51">
                  <c:v>0.20693599999999926</c:v>
                </c:pt>
                <c:pt idx="52">
                  <c:v>0.20671799999999926</c:v>
                </c:pt>
                <c:pt idx="53">
                  <c:v>0.20655299999999999</c:v>
                </c:pt>
                <c:pt idx="54">
                  <c:v>0.20682699999999901</c:v>
                </c:pt>
                <c:pt idx="55">
                  <c:v>0.20683799999999999</c:v>
                </c:pt>
                <c:pt idx="56">
                  <c:v>0.20664299999999999</c:v>
                </c:pt>
                <c:pt idx="57">
                  <c:v>0.20695700000000017</c:v>
                </c:pt>
                <c:pt idx="58">
                  <c:v>0.20703400000000016</c:v>
                </c:pt>
                <c:pt idx="59">
                  <c:v>0.20684600000000017</c:v>
                </c:pt>
                <c:pt idx="60">
                  <c:v>0.20705799999999999</c:v>
                </c:pt>
                <c:pt idx="61">
                  <c:v>0.20699499999999926</c:v>
                </c:pt>
                <c:pt idx="62">
                  <c:v>0.20759000000000016</c:v>
                </c:pt>
                <c:pt idx="63">
                  <c:v>0.20794800000000027</c:v>
                </c:pt>
                <c:pt idx="64">
                  <c:v>0.20760599999999901</c:v>
                </c:pt>
                <c:pt idx="65">
                  <c:v>0.20772900000000016</c:v>
                </c:pt>
                <c:pt idx="66">
                  <c:v>0.20774900000000027</c:v>
                </c:pt>
                <c:pt idx="67">
                  <c:v>0.20762599999999901</c:v>
                </c:pt>
                <c:pt idx="68">
                  <c:v>0.20764800000000017</c:v>
                </c:pt>
                <c:pt idx="69">
                  <c:v>0.20744900000000027</c:v>
                </c:pt>
                <c:pt idx="70">
                  <c:v>0.20726699999999923</c:v>
                </c:pt>
                <c:pt idx="71">
                  <c:v>0.20746599999999926</c:v>
                </c:pt>
                <c:pt idx="72">
                  <c:v>0.207374</c:v>
                </c:pt>
                <c:pt idx="73">
                  <c:v>0.20763999999999999</c:v>
                </c:pt>
                <c:pt idx="74">
                  <c:v>0.20836199999999999</c:v>
                </c:pt>
                <c:pt idx="75">
                  <c:v>0.20813999999999999</c:v>
                </c:pt>
                <c:pt idx="76">
                  <c:v>0.20796299999999926</c:v>
                </c:pt>
                <c:pt idx="77">
                  <c:v>0.20793199999999923</c:v>
                </c:pt>
                <c:pt idx="78">
                  <c:v>0.20773999999999923</c:v>
                </c:pt>
                <c:pt idx="79">
                  <c:v>0.20747499999999999</c:v>
                </c:pt>
                <c:pt idx="80">
                  <c:v>0.20756400000000017</c:v>
                </c:pt>
                <c:pt idx="81">
                  <c:v>0.20766199999999899</c:v>
                </c:pt>
                <c:pt idx="82">
                  <c:v>0.20755499999999999</c:v>
                </c:pt>
                <c:pt idx="83">
                  <c:v>0.20769099999999999</c:v>
                </c:pt>
                <c:pt idx="84">
                  <c:v>0.20820100000000016</c:v>
                </c:pt>
                <c:pt idx="85">
                  <c:v>0.20824099999999926</c:v>
                </c:pt>
                <c:pt idx="86">
                  <c:v>0.20877299999999999</c:v>
                </c:pt>
                <c:pt idx="87">
                  <c:v>0.20861099999999999</c:v>
                </c:pt>
                <c:pt idx="88">
                  <c:v>0.20815</c:v>
                </c:pt>
                <c:pt idx="89">
                  <c:v>0.20826999999999926</c:v>
                </c:pt>
                <c:pt idx="90">
                  <c:v>0.20796499999999926</c:v>
                </c:pt>
                <c:pt idx="91">
                  <c:v>0.20787599999999901</c:v>
                </c:pt>
                <c:pt idx="92">
                  <c:v>0.20859799999999923</c:v>
                </c:pt>
                <c:pt idx="93">
                  <c:v>0.20827399999999999</c:v>
                </c:pt>
                <c:pt idx="94">
                  <c:v>0.20851200000000017</c:v>
                </c:pt>
                <c:pt idx="95">
                  <c:v>0.20870799999999923</c:v>
                </c:pt>
                <c:pt idx="96">
                  <c:v>0.20839500000000016</c:v>
                </c:pt>
                <c:pt idx="97">
                  <c:v>0.20830299999999999</c:v>
                </c:pt>
                <c:pt idx="98">
                  <c:v>0.20824499999999924</c:v>
                </c:pt>
                <c:pt idx="99">
                  <c:v>0.20815999999999901</c:v>
                </c:pt>
                <c:pt idx="100">
                  <c:v>0.20864800000000017</c:v>
                </c:pt>
                <c:pt idx="101">
                  <c:v>0.20886900000000017</c:v>
                </c:pt>
                <c:pt idx="102">
                  <c:v>0.20877099999999901</c:v>
                </c:pt>
                <c:pt idx="103">
                  <c:v>0.20868499999999901</c:v>
                </c:pt>
                <c:pt idx="104">
                  <c:v>0.20849299999999926</c:v>
                </c:pt>
                <c:pt idx="105">
                  <c:v>0.20900600000000016</c:v>
                </c:pt>
                <c:pt idx="106">
                  <c:v>0.20922099999999999</c:v>
                </c:pt>
                <c:pt idx="107">
                  <c:v>0.20903200000000016</c:v>
                </c:pt>
                <c:pt idx="108">
                  <c:v>0.20907599999999901</c:v>
                </c:pt>
                <c:pt idx="109">
                  <c:v>0.20902599999999999</c:v>
                </c:pt>
                <c:pt idx="110">
                  <c:v>0.20856200000000016</c:v>
                </c:pt>
                <c:pt idx="111">
                  <c:v>0.20861199999999999</c:v>
                </c:pt>
                <c:pt idx="112">
                  <c:v>0.20880699999999999</c:v>
                </c:pt>
                <c:pt idx="113">
                  <c:v>0.20901499999999923</c:v>
                </c:pt>
                <c:pt idx="114">
                  <c:v>0.20901000000000017</c:v>
                </c:pt>
                <c:pt idx="115">
                  <c:v>0.20854699999999926</c:v>
                </c:pt>
                <c:pt idx="116">
                  <c:v>0.20858699999999999</c:v>
                </c:pt>
                <c:pt idx="117">
                  <c:v>0.20868</c:v>
                </c:pt>
                <c:pt idx="118">
                  <c:v>0.209177</c:v>
                </c:pt>
                <c:pt idx="119">
                  <c:v>0.20932499999999901</c:v>
                </c:pt>
                <c:pt idx="120">
                  <c:v>0.20919399999999999</c:v>
                </c:pt>
                <c:pt idx="121">
                  <c:v>0.20927899999999999</c:v>
                </c:pt>
                <c:pt idx="122">
                  <c:v>0.20916499999999999</c:v>
                </c:pt>
                <c:pt idx="123">
                  <c:v>0.20904099999999923</c:v>
                </c:pt>
                <c:pt idx="124">
                  <c:v>0.20866499999999999</c:v>
                </c:pt>
                <c:pt idx="125">
                  <c:v>0.20876999999999926</c:v>
                </c:pt>
                <c:pt idx="126">
                  <c:v>0.20877299999999999</c:v>
                </c:pt>
                <c:pt idx="127">
                  <c:v>0.20864500000000016</c:v>
                </c:pt>
                <c:pt idx="128">
                  <c:v>0.20934699999999923</c:v>
                </c:pt>
                <c:pt idx="129">
                  <c:v>0.20946399999999926</c:v>
                </c:pt>
                <c:pt idx="130">
                  <c:v>0.20911500000000016</c:v>
                </c:pt>
                <c:pt idx="131">
                  <c:v>0.20939400000000016</c:v>
                </c:pt>
                <c:pt idx="132">
                  <c:v>0.20918999999999999</c:v>
                </c:pt>
                <c:pt idx="133">
                  <c:v>0.20892999999999923</c:v>
                </c:pt>
                <c:pt idx="134">
                  <c:v>0.20902399999999999</c:v>
                </c:pt>
                <c:pt idx="135">
                  <c:v>0.20896499999999926</c:v>
                </c:pt>
                <c:pt idx="136">
                  <c:v>0.20871099999999923</c:v>
                </c:pt>
                <c:pt idx="137">
                  <c:v>0.20934400000000017</c:v>
                </c:pt>
                <c:pt idx="138">
                  <c:v>0.20950700000000017</c:v>
                </c:pt>
                <c:pt idx="139">
                  <c:v>0.20929000000000017</c:v>
                </c:pt>
                <c:pt idx="140">
                  <c:v>0.20921299999999926</c:v>
                </c:pt>
                <c:pt idx="141">
                  <c:v>0.20890599999999923</c:v>
                </c:pt>
                <c:pt idx="142">
                  <c:v>0.20918299999999901</c:v>
                </c:pt>
                <c:pt idx="143">
                  <c:v>0.20966799999999999</c:v>
                </c:pt>
                <c:pt idx="144">
                  <c:v>0.209372</c:v>
                </c:pt>
                <c:pt idx="145">
                  <c:v>0.20908800000000016</c:v>
                </c:pt>
                <c:pt idx="146">
                  <c:v>0.20922099999999999</c:v>
                </c:pt>
                <c:pt idx="147">
                  <c:v>0.20901100000000017</c:v>
                </c:pt>
                <c:pt idx="148">
                  <c:v>0.20883599999999999</c:v>
                </c:pt>
                <c:pt idx="149">
                  <c:v>0.20907099999999901</c:v>
                </c:pt>
                <c:pt idx="150">
                  <c:v>0.20919399999999999</c:v>
                </c:pt>
                <c:pt idx="151">
                  <c:v>0.20977599999999999</c:v>
                </c:pt>
                <c:pt idx="152">
                  <c:v>0.20963599999999999</c:v>
                </c:pt>
                <c:pt idx="153">
                  <c:v>0.20929999999999924</c:v>
                </c:pt>
                <c:pt idx="154">
                  <c:v>0.20966399999999999</c:v>
                </c:pt>
                <c:pt idx="155">
                  <c:v>0.20955900000000016</c:v>
                </c:pt>
                <c:pt idx="156">
                  <c:v>0.20907999999999999</c:v>
                </c:pt>
                <c:pt idx="157">
                  <c:v>0.20910499999999899</c:v>
                </c:pt>
                <c:pt idx="158">
                  <c:v>0.20922000000000004</c:v>
                </c:pt>
                <c:pt idx="159">
                  <c:v>0.20906500000000017</c:v>
                </c:pt>
                <c:pt idx="160">
                  <c:v>0.20924800000000027</c:v>
                </c:pt>
                <c:pt idx="161">
                  <c:v>0.20943799999999926</c:v>
                </c:pt>
                <c:pt idx="162">
                  <c:v>0.20981999999999923</c:v>
                </c:pt>
                <c:pt idx="163">
                  <c:v>0.20990699999999926</c:v>
                </c:pt>
                <c:pt idx="164">
                  <c:v>0.21006200000000017</c:v>
                </c:pt>
                <c:pt idx="165">
                  <c:v>0.20979000000000023</c:v>
                </c:pt>
                <c:pt idx="166">
                  <c:v>0.20963399999999999</c:v>
                </c:pt>
                <c:pt idx="167">
                  <c:v>0.20971800000000027</c:v>
                </c:pt>
                <c:pt idx="168">
                  <c:v>0.20944300000000027</c:v>
                </c:pt>
                <c:pt idx="169">
                  <c:v>0.20948200000000017</c:v>
                </c:pt>
              </c:numCache>
            </c:numRef>
          </c:yVal>
        </c:ser>
        <c:ser>
          <c:idx val="3"/>
          <c:order val="1"/>
          <c:tx>
            <c:v>Fast</c:v>
          </c:tx>
          <c:spPr>
            <a:ln w="38100">
              <a:solidFill>
                <a:schemeClr val="accent6">
                  <a:lumMod val="75000"/>
                </a:schemeClr>
              </a:solidFill>
              <a:prstDash val="solid"/>
            </a:ln>
          </c:spPr>
          <c:marker>
            <c:symbol val="none"/>
          </c:marker>
          <c:xVal>
            <c:numRef>
              <c:f>'C:\Users\Vandorpe\AppData\Roaming\Microsoft\Excel\[First Resume.xlsx]overview'!$A$5:$A$175</c:f>
              <c:numCache>
                <c:formatCode>General</c:formatCode>
                <c:ptCount val="171"/>
                <c:pt idx="0">
                  <c:v>900</c:v>
                </c:pt>
                <c:pt idx="1">
                  <c:v>905</c:v>
                </c:pt>
                <c:pt idx="2">
                  <c:v>910</c:v>
                </c:pt>
                <c:pt idx="3">
                  <c:v>915</c:v>
                </c:pt>
                <c:pt idx="4">
                  <c:v>920</c:v>
                </c:pt>
                <c:pt idx="5">
                  <c:v>925</c:v>
                </c:pt>
                <c:pt idx="6">
                  <c:v>930</c:v>
                </c:pt>
                <c:pt idx="7">
                  <c:v>935</c:v>
                </c:pt>
                <c:pt idx="8">
                  <c:v>940</c:v>
                </c:pt>
                <c:pt idx="9">
                  <c:v>945</c:v>
                </c:pt>
                <c:pt idx="10">
                  <c:v>950</c:v>
                </c:pt>
                <c:pt idx="11">
                  <c:v>955</c:v>
                </c:pt>
                <c:pt idx="12">
                  <c:v>960</c:v>
                </c:pt>
                <c:pt idx="13">
                  <c:v>965</c:v>
                </c:pt>
                <c:pt idx="14">
                  <c:v>970</c:v>
                </c:pt>
                <c:pt idx="15">
                  <c:v>975</c:v>
                </c:pt>
                <c:pt idx="16">
                  <c:v>980</c:v>
                </c:pt>
                <c:pt idx="17">
                  <c:v>985</c:v>
                </c:pt>
                <c:pt idx="18">
                  <c:v>990</c:v>
                </c:pt>
                <c:pt idx="19">
                  <c:v>995</c:v>
                </c:pt>
                <c:pt idx="20">
                  <c:v>1000</c:v>
                </c:pt>
                <c:pt idx="21">
                  <c:v>1005</c:v>
                </c:pt>
                <c:pt idx="22">
                  <c:v>1010</c:v>
                </c:pt>
                <c:pt idx="23">
                  <c:v>1015</c:v>
                </c:pt>
                <c:pt idx="24">
                  <c:v>1020</c:v>
                </c:pt>
                <c:pt idx="25">
                  <c:v>1025</c:v>
                </c:pt>
                <c:pt idx="26">
                  <c:v>1030</c:v>
                </c:pt>
                <c:pt idx="27">
                  <c:v>1035</c:v>
                </c:pt>
                <c:pt idx="28">
                  <c:v>1040</c:v>
                </c:pt>
                <c:pt idx="29">
                  <c:v>1045</c:v>
                </c:pt>
                <c:pt idx="30">
                  <c:v>1050</c:v>
                </c:pt>
                <c:pt idx="31">
                  <c:v>1055</c:v>
                </c:pt>
                <c:pt idx="32">
                  <c:v>1060</c:v>
                </c:pt>
                <c:pt idx="33">
                  <c:v>1065</c:v>
                </c:pt>
                <c:pt idx="34">
                  <c:v>1070</c:v>
                </c:pt>
                <c:pt idx="35">
                  <c:v>1075</c:v>
                </c:pt>
                <c:pt idx="36">
                  <c:v>1080</c:v>
                </c:pt>
                <c:pt idx="37">
                  <c:v>1085</c:v>
                </c:pt>
                <c:pt idx="38">
                  <c:v>1090</c:v>
                </c:pt>
                <c:pt idx="39">
                  <c:v>1095</c:v>
                </c:pt>
                <c:pt idx="40">
                  <c:v>1100</c:v>
                </c:pt>
                <c:pt idx="41">
                  <c:v>1105</c:v>
                </c:pt>
                <c:pt idx="42">
                  <c:v>1110</c:v>
                </c:pt>
                <c:pt idx="43">
                  <c:v>1115</c:v>
                </c:pt>
                <c:pt idx="44">
                  <c:v>1120</c:v>
                </c:pt>
                <c:pt idx="45">
                  <c:v>1125</c:v>
                </c:pt>
                <c:pt idx="46">
                  <c:v>1130</c:v>
                </c:pt>
                <c:pt idx="47">
                  <c:v>1135</c:v>
                </c:pt>
                <c:pt idx="48">
                  <c:v>1140</c:v>
                </c:pt>
                <c:pt idx="49">
                  <c:v>1145</c:v>
                </c:pt>
                <c:pt idx="50">
                  <c:v>1150</c:v>
                </c:pt>
                <c:pt idx="51">
                  <c:v>1155</c:v>
                </c:pt>
                <c:pt idx="52">
                  <c:v>1160</c:v>
                </c:pt>
                <c:pt idx="53">
                  <c:v>1165</c:v>
                </c:pt>
                <c:pt idx="54">
                  <c:v>1170</c:v>
                </c:pt>
                <c:pt idx="55">
                  <c:v>1175</c:v>
                </c:pt>
                <c:pt idx="56">
                  <c:v>1180</c:v>
                </c:pt>
                <c:pt idx="57">
                  <c:v>1185</c:v>
                </c:pt>
                <c:pt idx="58">
                  <c:v>1190</c:v>
                </c:pt>
                <c:pt idx="59">
                  <c:v>1195</c:v>
                </c:pt>
                <c:pt idx="60">
                  <c:v>1200</c:v>
                </c:pt>
                <c:pt idx="61">
                  <c:v>1205</c:v>
                </c:pt>
                <c:pt idx="62">
                  <c:v>1210</c:v>
                </c:pt>
                <c:pt idx="63">
                  <c:v>1215</c:v>
                </c:pt>
                <c:pt idx="64">
                  <c:v>1220</c:v>
                </c:pt>
                <c:pt idx="65">
                  <c:v>1225</c:v>
                </c:pt>
                <c:pt idx="66">
                  <c:v>1230</c:v>
                </c:pt>
                <c:pt idx="67">
                  <c:v>1235</c:v>
                </c:pt>
                <c:pt idx="68">
                  <c:v>1240</c:v>
                </c:pt>
                <c:pt idx="69">
                  <c:v>1245</c:v>
                </c:pt>
                <c:pt idx="70">
                  <c:v>1250</c:v>
                </c:pt>
                <c:pt idx="71">
                  <c:v>1255</c:v>
                </c:pt>
                <c:pt idx="72">
                  <c:v>1260</c:v>
                </c:pt>
                <c:pt idx="73">
                  <c:v>1265</c:v>
                </c:pt>
                <c:pt idx="74">
                  <c:v>1270</c:v>
                </c:pt>
                <c:pt idx="75">
                  <c:v>1275</c:v>
                </c:pt>
                <c:pt idx="76">
                  <c:v>1280</c:v>
                </c:pt>
                <c:pt idx="77">
                  <c:v>1285</c:v>
                </c:pt>
                <c:pt idx="78">
                  <c:v>1290</c:v>
                </c:pt>
                <c:pt idx="79">
                  <c:v>1295</c:v>
                </c:pt>
                <c:pt idx="80">
                  <c:v>1300</c:v>
                </c:pt>
                <c:pt idx="81">
                  <c:v>1305</c:v>
                </c:pt>
                <c:pt idx="82">
                  <c:v>1310</c:v>
                </c:pt>
                <c:pt idx="83">
                  <c:v>1315</c:v>
                </c:pt>
                <c:pt idx="84">
                  <c:v>1320</c:v>
                </c:pt>
                <c:pt idx="85">
                  <c:v>1325</c:v>
                </c:pt>
                <c:pt idx="86">
                  <c:v>1330</c:v>
                </c:pt>
                <c:pt idx="87">
                  <c:v>1335</c:v>
                </c:pt>
                <c:pt idx="88">
                  <c:v>1340</c:v>
                </c:pt>
                <c:pt idx="89">
                  <c:v>1345</c:v>
                </c:pt>
                <c:pt idx="90">
                  <c:v>1350</c:v>
                </c:pt>
                <c:pt idx="91">
                  <c:v>1355</c:v>
                </c:pt>
                <c:pt idx="92">
                  <c:v>1360</c:v>
                </c:pt>
                <c:pt idx="93">
                  <c:v>1365</c:v>
                </c:pt>
                <c:pt idx="94">
                  <c:v>1370</c:v>
                </c:pt>
                <c:pt idx="95">
                  <c:v>1375</c:v>
                </c:pt>
                <c:pt idx="96">
                  <c:v>1380</c:v>
                </c:pt>
                <c:pt idx="97">
                  <c:v>1385</c:v>
                </c:pt>
                <c:pt idx="98">
                  <c:v>1390</c:v>
                </c:pt>
                <c:pt idx="99">
                  <c:v>1395</c:v>
                </c:pt>
                <c:pt idx="100">
                  <c:v>1400</c:v>
                </c:pt>
                <c:pt idx="101">
                  <c:v>1405</c:v>
                </c:pt>
                <c:pt idx="102">
                  <c:v>1410</c:v>
                </c:pt>
                <c:pt idx="103">
                  <c:v>1415</c:v>
                </c:pt>
                <c:pt idx="104">
                  <c:v>1420</c:v>
                </c:pt>
                <c:pt idx="105">
                  <c:v>1425</c:v>
                </c:pt>
                <c:pt idx="106">
                  <c:v>1430</c:v>
                </c:pt>
                <c:pt idx="107">
                  <c:v>1435</c:v>
                </c:pt>
                <c:pt idx="108">
                  <c:v>1440</c:v>
                </c:pt>
                <c:pt idx="109">
                  <c:v>1445</c:v>
                </c:pt>
                <c:pt idx="110">
                  <c:v>1450</c:v>
                </c:pt>
                <c:pt idx="111">
                  <c:v>1455</c:v>
                </c:pt>
                <c:pt idx="112">
                  <c:v>1460</c:v>
                </c:pt>
                <c:pt idx="113">
                  <c:v>1465</c:v>
                </c:pt>
                <c:pt idx="114">
                  <c:v>1470</c:v>
                </c:pt>
                <c:pt idx="115">
                  <c:v>1475</c:v>
                </c:pt>
                <c:pt idx="116">
                  <c:v>1480</c:v>
                </c:pt>
                <c:pt idx="117">
                  <c:v>1485</c:v>
                </c:pt>
                <c:pt idx="118">
                  <c:v>1490</c:v>
                </c:pt>
                <c:pt idx="119">
                  <c:v>1495</c:v>
                </c:pt>
                <c:pt idx="120">
                  <c:v>1500</c:v>
                </c:pt>
                <c:pt idx="121">
                  <c:v>1505</c:v>
                </c:pt>
                <c:pt idx="122">
                  <c:v>1510</c:v>
                </c:pt>
                <c:pt idx="123">
                  <c:v>1515</c:v>
                </c:pt>
                <c:pt idx="124">
                  <c:v>1520</c:v>
                </c:pt>
                <c:pt idx="125">
                  <c:v>1525</c:v>
                </c:pt>
                <c:pt idx="126">
                  <c:v>1530</c:v>
                </c:pt>
                <c:pt idx="127">
                  <c:v>1535</c:v>
                </c:pt>
                <c:pt idx="128">
                  <c:v>1540</c:v>
                </c:pt>
                <c:pt idx="129">
                  <c:v>1545</c:v>
                </c:pt>
                <c:pt idx="130">
                  <c:v>1550</c:v>
                </c:pt>
                <c:pt idx="131">
                  <c:v>1555</c:v>
                </c:pt>
                <c:pt idx="132">
                  <c:v>1560</c:v>
                </c:pt>
                <c:pt idx="133">
                  <c:v>1565</c:v>
                </c:pt>
                <c:pt idx="134">
                  <c:v>1570</c:v>
                </c:pt>
                <c:pt idx="135">
                  <c:v>1575</c:v>
                </c:pt>
                <c:pt idx="136">
                  <c:v>1580</c:v>
                </c:pt>
                <c:pt idx="137">
                  <c:v>1585</c:v>
                </c:pt>
                <c:pt idx="138">
                  <c:v>1590</c:v>
                </c:pt>
                <c:pt idx="139">
                  <c:v>1595</c:v>
                </c:pt>
                <c:pt idx="140">
                  <c:v>1600</c:v>
                </c:pt>
                <c:pt idx="141">
                  <c:v>1605</c:v>
                </c:pt>
                <c:pt idx="142">
                  <c:v>1610</c:v>
                </c:pt>
                <c:pt idx="143">
                  <c:v>1615</c:v>
                </c:pt>
                <c:pt idx="144">
                  <c:v>1620</c:v>
                </c:pt>
                <c:pt idx="145">
                  <c:v>1625</c:v>
                </c:pt>
                <c:pt idx="146">
                  <c:v>1630</c:v>
                </c:pt>
                <c:pt idx="147">
                  <c:v>1635</c:v>
                </c:pt>
                <c:pt idx="148">
                  <c:v>1640</c:v>
                </c:pt>
                <c:pt idx="149">
                  <c:v>1645</c:v>
                </c:pt>
                <c:pt idx="150">
                  <c:v>1650</c:v>
                </c:pt>
                <c:pt idx="151">
                  <c:v>1655</c:v>
                </c:pt>
                <c:pt idx="152">
                  <c:v>1660</c:v>
                </c:pt>
                <c:pt idx="153">
                  <c:v>1665</c:v>
                </c:pt>
                <c:pt idx="154">
                  <c:v>1670</c:v>
                </c:pt>
                <c:pt idx="155">
                  <c:v>1675</c:v>
                </c:pt>
                <c:pt idx="156">
                  <c:v>1680</c:v>
                </c:pt>
                <c:pt idx="157">
                  <c:v>1685</c:v>
                </c:pt>
                <c:pt idx="158">
                  <c:v>1690</c:v>
                </c:pt>
                <c:pt idx="159">
                  <c:v>1695</c:v>
                </c:pt>
                <c:pt idx="160">
                  <c:v>1700</c:v>
                </c:pt>
                <c:pt idx="161">
                  <c:v>1705</c:v>
                </c:pt>
                <c:pt idx="162">
                  <c:v>1710</c:v>
                </c:pt>
                <c:pt idx="163">
                  <c:v>1715</c:v>
                </c:pt>
                <c:pt idx="164">
                  <c:v>1720</c:v>
                </c:pt>
                <c:pt idx="165">
                  <c:v>1725</c:v>
                </c:pt>
                <c:pt idx="166">
                  <c:v>1730</c:v>
                </c:pt>
                <c:pt idx="167">
                  <c:v>1735</c:v>
                </c:pt>
                <c:pt idx="168">
                  <c:v>1740</c:v>
                </c:pt>
                <c:pt idx="169">
                  <c:v>1745</c:v>
                </c:pt>
              </c:numCache>
            </c:numRef>
          </c:xVal>
          <c:yVal>
            <c:numRef>
              <c:f>'C:\Users\Vandorpe\AppData\Roaming\Microsoft\Excel\[First Resume.xlsx]overview'!$I$5:$I$175</c:f>
              <c:numCache>
                <c:formatCode>General</c:formatCode>
                <c:ptCount val="171"/>
                <c:pt idx="0">
                  <c:v>0.24698900000000024</c:v>
                </c:pt>
                <c:pt idx="1">
                  <c:v>0.24336400000000016</c:v>
                </c:pt>
                <c:pt idx="2">
                  <c:v>0.24126599999999923</c:v>
                </c:pt>
                <c:pt idx="3">
                  <c:v>0.23953300000000016</c:v>
                </c:pt>
                <c:pt idx="4">
                  <c:v>0.235875</c:v>
                </c:pt>
                <c:pt idx="5">
                  <c:v>0.23340200000000016</c:v>
                </c:pt>
                <c:pt idx="6">
                  <c:v>0.231824</c:v>
                </c:pt>
                <c:pt idx="7">
                  <c:v>0.22825599999999999</c:v>
                </c:pt>
                <c:pt idx="8">
                  <c:v>0.22508899999999901</c:v>
                </c:pt>
                <c:pt idx="9">
                  <c:v>0.22253499999999901</c:v>
                </c:pt>
                <c:pt idx="10">
                  <c:v>0.21931799999999926</c:v>
                </c:pt>
                <c:pt idx="11">
                  <c:v>0.21795699999999926</c:v>
                </c:pt>
                <c:pt idx="12">
                  <c:v>0.21730800000000017</c:v>
                </c:pt>
                <c:pt idx="13">
                  <c:v>0.21701199999999926</c:v>
                </c:pt>
                <c:pt idx="14">
                  <c:v>0.21681799999999926</c:v>
                </c:pt>
                <c:pt idx="15">
                  <c:v>0.21656999999999926</c:v>
                </c:pt>
                <c:pt idx="16">
                  <c:v>0.21676199999999926</c:v>
                </c:pt>
                <c:pt idx="17">
                  <c:v>0.21813299999999999</c:v>
                </c:pt>
                <c:pt idx="18">
                  <c:v>0.21782399999999999</c:v>
                </c:pt>
                <c:pt idx="19">
                  <c:v>0.21865799999999999</c:v>
                </c:pt>
                <c:pt idx="20">
                  <c:v>0.21942499999999926</c:v>
                </c:pt>
                <c:pt idx="21">
                  <c:v>0.22012999999999988</c:v>
                </c:pt>
                <c:pt idx="22">
                  <c:v>0.221473999999999</c:v>
                </c:pt>
                <c:pt idx="23">
                  <c:v>0.22128499999999901</c:v>
                </c:pt>
                <c:pt idx="24">
                  <c:v>0.221471</c:v>
                </c:pt>
                <c:pt idx="25">
                  <c:v>0.221802</c:v>
                </c:pt>
                <c:pt idx="26">
                  <c:v>0.22114699999999901</c:v>
                </c:pt>
                <c:pt idx="27">
                  <c:v>0.22134999999999999</c:v>
                </c:pt>
                <c:pt idx="28">
                  <c:v>0.22164499999999901</c:v>
                </c:pt>
                <c:pt idx="29">
                  <c:v>0.22142899999999999</c:v>
                </c:pt>
                <c:pt idx="30">
                  <c:v>0.22150499999999901</c:v>
                </c:pt>
                <c:pt idx="31">
                  <c:v>0.221106</c:v>
                </c:pt>
                <c:pt idx="32">
                  <c:v>0.22070199999999901</c:v>
                </c:pt>
                <c:pt idx="33">
                  <c:v>0.22064799999999901</c:v>
                </c:pt>
                <c:pt idx="34">
                  <c:v>0.22055899999999901</c:v>
                </c:pt>
                <c:pt idx="35">
                  <c:v>0.22011499999999901</c:v>
                </c:pt>
                <c:pt idx="36">
                  <c:v>0.22025399999999901</c:v>
                </c:pt>
                <c:pt idx="37">
                  <c:v>0.22039799999999901</c:v>
                </c:pt>
                <c:pt idx="38">
                  <c:v>0.22009899999999999</c:v>
                </c:pt>
                <c:pt idx="39">
                  <c:v>0.220581</c:v>
                </c:pt>
                <c:pt idx="40">
                  <c:v>0.22029799999999999</c:v>
                </c:pt>
                <c:pt idx="41">
                  <c:v>0.22022699999999901</c:v>
                </c:pt>
                <c:pt idx="42">
                  <c:v>0.220752</c:v>
                </c:pt>
                <c:pt idx="43">
                  <c:v>0.22036899999999901</c:v>
                </c:pt>
                <c:pt idx="44">
                  <c:v>0.22079299999999999</c:v>
                </c:pt>
                <c:pt idx="45">
                  <c:v>0.22098299999999901</c:v>
                </c:pt>
                <c:pt idx="46">
                  <c:v>0.22036399999999901</c:v>
                </c:pt>
                <c:pt idx="47">
                  <c:v>0.22040599999999999</c:v>
                </c:pt>
                <c:pt idx="48">
                  <c:v>0.21988700000000017</c:v>
                </c:pt>
                <c:pt idx="49">
                  <c:v>0.21936300000000017</c:v>
                </c:pt>
                <c:pt idx="50">
                  <c:v>0.21939100000000017</c:v>
                </c:pt>
                <c:pt idx="51">
                  <c:v>0.21903899999999926</c:v>
                </c:pt>
                <c:pt idx="52">
                  <c:v>0.21866300000000016</c:v>
                </c:pt>
                <c:pt idx="53">
                  <c:v>0.21846900000000033</c:v>
                </c:pt>
                <c:pt idx="54">
                  <c:v>0.21851600000000027</c:v>
                </c:pt>
                <c:pt idx="55">
                  <c:v>0.21807199999999999</c:v>
                </c:pt>
                <c:pt idx="56">
                  <c:v>0.21859399999999926</c:v>
                </c:pt>
                <c:pt idx="57">
                  <c:v>0.21880999999999923</c:v>
                </c:pt>
                <c:pt idx="58">
                  <c:v>0.21872400000000017</c:v>
                </c:pt>
                <c:pt idx="59">
                  <c:v>0.21907799999999999</c:v>
                </c:pt>
                <c:pt idx="60">
                  <c:v>0.21871500000000027</c:v>
                </c:pt>
                <c:pt idx="61">
                  <c:v>0.21856699999999926</c:v>
                </c:pt>
                <c:pt idx="62">
                  <c:v>0.21878299999999923</c:v>
                </c:pt>
                <c:pt idx="63">
                  <c:v>0.21842499999999923</c:v>
                </c:pt>
                <c:pt idx="64">
                  <c:v>0.21898299999999926</c:v>
                </c:pt>
                <c:pt idx="65">
                  <c:v>0.21861200000000017</c:v>
                </c:pt>
                <c:pt idx="66">
                  <c:v>0.21849300000000027</c:v>
                </c:pt>
                <c:pt idx="67">
                  <c:v>0.21890199999999924</c:v>
                </c:pt>
                <c:pt idx="68">
                  <c:v>0.21942299999999923</c:v>
                </c:pt>
                <c:pt idx="69">
                  <c:v>0.21919200000000016</c:v>
                </c:pt>
                <c:pt idx="70">
                  <c:v>0.21902099999999999</c:v>
                </c:pt>
                <c:pt idx="71">
                  <c:v>0.21917</c:v>
                </c:pt>
                <c:pt idx="72">
                  <c:v>0.21876900000000027</c:v>
                </c:pt>
                <c:pt idx="73">
                  <c:v>0.21872500000000017</c:v>
                </c:pt>
                <c:pt idx="74">
                  <c:v>0.21873700000000024</c:v>
                </c:pt>
                <c:pt idx="75">
                  <c:v>0.21874600000000033</c:v>
                </c:pt>
                <c:pt idx="76">
                  <c:v>0.21873499999999926</c:v>
                </c:pt>
                <c:pt idx="77">
                  <c:v>0.21909199999999926</c:v>
                </c:pt>
                <c:pt idx="78">
                  <c:v>0.21842399999999923</c:v>
                </c:pt>
                <c:pt idx="79">
                  <c:v>0.21841100000000027</c:v>
                </c:pt>
                <c:pt idx="80">
                  <c:v>0.21893800000000027</c:v>
                </c:pt>
                <c:pt idx="81">
                  <c:v>0.21891600000000036</c:v>
                </c:pt>
                <c:pt idx="82">
                  <c:v>0.21820299999999923</c:v>
                </c:pt>
                <c:pt idx="83">
                  <c:v>0.21853799999999926</c:v>
                </c:pt>
                <c:pt idx="84">
                  <c:v>0.21880200000000016</c:v>
                </c:pt>
                <c:pt idx="85">
                  <c:v>0.21845299999999923</c:v>
                </c:pt>
                <c:pt idx="86">
                  <c:v>0.21919500000000017</c:v>
                </c:pt>
                <c:pt idx="87">
                  <c:v>0.21905600000000017</c:v>
                </c:pt>
                <c:pt idx="88">
                  <c:v>0.21902300000000016</c:v>
                </c:pt>
                <c:pt idx="89">
                  <c:v>0.21907000000000001</c:v>
                </c:pt>
                <c:pt idx="90">
                  <c:v>0.21867899999999901</c:v>
                </c:pt>
                <c:pt idx="91">
                  <c:v>0.21880600000000017</c:v>
                </c:pt>
                <c:pt idx="92">
                  <c:v>0.21911100000000017</c:v>
                </c:pt>
                <c:pt idx="93">
                  <c:v>0.21910700000000016</c:v>
                </c:pt>
                <c:pt idx="94">
                  <c:v>0.21889000000000017</c:v>
                </c:pt>
                <c:pt idx="95">
                  <c:v>0.21888099999999999</c:v>
                </c:pt>
                <c:pt idx="96">
                  <c:v>0.21896600000000027</c:v>
                </c:pt>
                <c:pt idx="97">
                  <c:v>0.21943600000000027</c:v>
                </c:pt>
                <c:pt idx="98">
                  <c:v>0.21921300000000027</c:v>
                </c:pt>
                <c:pt idx="99">
                  <c:v>0.21948600000000024</c:v>
                </c:pt>
                <c:pt idx="100">
                  <c:v>0.21921400000000027</c:v>
                </c:pt>
                <c:pt idx="101">
                  <c:v>0.21885099999999999</c:v>
                </c:pt>
                <c:pt idx="102">
                  <c:v>0.21897899999999923</c:v>
                </c:pt>
                <c:pt idx="103">
                  <c:v>0.21925300000000017</c:v>
                </c:pt>
                <c:pt idx="104">
                  <c:v>0.21862199999999901</c:v>
                </c:pt>
                <c:pt idx="105">
                  <c:v>0.21880400000000017</c:v>
                </c:pt>
                <c:pt idx="106">
                  <c:v>0.21941700000000036</c:v>
                </c:pt>
                <c:pt idx="107">
                  <c:v>0.21929200000000024</c:v>
                </c:pt>
                <c:pt idx="108">
                  <c:v>0.21915899999999999</c:v>
                </c:pt>
                <c:pt idx="109">
                  <c:v>0.21921500000000027</c:v>
                </c:pt>
                <c:pt idx="110">
                  <c:v>0.21911400000000017</c:v>
                </c:pt>
                <c:pt idx="111">
                  <c:v>0.21882299999999999</c:v>
                </c:pt>
                <c:pt idx="112">
                  <c:v>0.21858500000000017</c:v>
                </c:pt>
                <c:pt idx="113">
                  <c:v>0.21887699999999999</c:v>
                </c:pt>
                <c:pt idx="114">
                  <c:v>0.21894000000000033</c:v>
                </c:pt>
                <c:pt idx="115">
                  <c:v>0.21866900000000017</c:v>
                </c:pt>
                <c:pt idx="116">
                  <c:v>0.21937899999999999</c:v>
                </c:pt>
                <c:pt idx="117">
                  <c:v>0.21949400000000027</c:v>
                </c:pt>
                <c:pt idx="118">
                  <c:v>0.21914399999999923</c:v>
                </c:pt>
                <c:pt idx="119">
                  <c:v>0.21924900000000036</c:v>
                </c:pt>
                <c:pt idx="120">
                  <c:v>0.21921100000000027</c:v>
                </c:pt>
                <c:pt idx="121">
                  <c:v>0.21876600000000027</c:v>
                </c:pt>
                <c:pt idx="122">
                  <c:v>0.21864799999999926</c:v>
                </c:pt>
                <c:pt idx="123">
                  <c:v>0.21862599999999999</c:v>
                </c:pt>
                <c:pt idx="124">
                  <c:v>0.21873299999999926</c:v>
                </c:pt>
                <c:pt idx="125">
                  <c:v>0.21848800000000027</c:v>
                </c:pt>
                <c:pt idx="126">
                  <c:v>0.21838199999999999</c:v>
                </c:pt>
                <c:pt idx="127">
                  <c:v>0.21895900000000024</c:v>
                </c:pt>
                <c:pt idx="128">
                  <c:v>0.21896600000000027</c:v>
                </c:pt>
                <c:pt idx="129">
                  <c:v>0.21876900000000027</c:v>
                </c:pt>
                <c:pt idx="130">
                  <c:v>0.21948900000000027</c:v>
                </c:pt>
                <c:pt idx="131">
                  <c:v>0.21914499999999923</c:v>
                </c:pt>
                <c:pt idx="132">
                  <c:v>0.21861000000000017</c:v>
                </c:pt>
                <c:pt idx="133">
                  <c:v>0.21917599999999901</c:v>
                </c:pt>
                <c:pt idx="134">
                  <c:v>0.21892999999999924</c:v>
                </c:pt>
                <c:pt idx="135">
                  <c:v>0.21849300000000027</c:v>
                </c:pt>
                <c:pt idx="136">
                  <c:v>0.21926900000000027</c:v>
                </c:pt>
                <c:pt idx="137">
                  <c:v>0.21928699999999926</c:v>
                </c:pt>
                <c:pt idx="138">
                  <c:v>0.21901800000000027</c:v>
                </c:pt>
                <c:pt idx="139">
                  <c:v>0.21884800000000024</c:v>
                </c:pt>
                <c:pt idx="140">
                  <c:v>0.21876400000000024</c:v>
                </c:pt>
                <c:pt idx="141">
                  <c:v>0.21860900000000016</c:v>
                </c:pt>
                <c:pt idx="142">
                  <c:v>0.21846900000000033</c:v>
                </c:pt>
                <c:pt idx="143">
                  <c:v>0.21839300000000017</c:v>
                </c:pt>
                <c:pt idx="144">
                  <c:v>0.21880000000000016</c:v>
                </c:pt>
                <c:pt idx="145">
                  <c:v>0.21891100000000027</c:v>
                </c:pt>
                <c:pt idx="146">
                  <c:v>0.21888700000000016</c:v>
                </c:pt>
                <c:pt idx="147">
                  <c:v>0.21944300000000036</c:v>
                </c:pt>
                <c:pt idx="148">
                  <c:v>0.21889100000000017</c:v>
                </c:pt>
                <c:pt idx="149">
                  <c:v>0.21864999999999926</c:v>
                </c:pt>
                <c:pt idx="150">
                  <c:v>0.21923700000000026</c:v>
                </c:pt>
                <c:pt idx="151">
                  <c:v>0.21884900000000027</c:v>
                </c:pt>
                <c:pt idx="152">
                  <c:v>0.21856699999999926</c:v>
                </c:pt>
                <c:pt idx="153">
                  <c:v>0.21904300000000027</c:v>
                </c:pt>
                <c:pt idx="154">
                  <c:v>0.21877700000000017</c:v>
                </c:pt>
                <c:pt idx="155">
                  <c:v>0.21896400000000027</c:v>
                </c:pt>
                <c:pt idx="156">
                  <c:v>0.21922999999999923</c:v>
                </c:pt>
                <c:pt idx="157">
                  <c:v>0.21892999999999924</c:v>
                </c:pt>
                <c:pt idx="158">
                  <c:v>0.21887699999999999</c:v>
                </c:pt>
                <c:pt idx="159">
                  <c:v>0.21871700000000027</c:v>
                </c:pt>
                <c:pt idx="160">
                  <c:v>0.21894300000000036</c:v>
                </c:pt>
                <c:pt idx="161">
                  <c:v>0.21910199999999999</c:v>
                </c:pt>
                <c:pt idx="162">
                  <c:v>0.21896900000000033</c:v>
                </c:pt>
                <c:pt idx="163">
                  <c:v>0.21903799999999926</c:v>
                </c:pt>
                <c:pt idx="164">
                  <c:v>0.21901500000000027</c:v>
                </c:pt>
                <c:pt idx="165">
                  <c:v>0.21864299999999923</c:v>
                </c:pt>
                <c:pt idx="166">
                  <c:v>0.21870900000000024</c:v>
                </c:pt>
                <c:pt idx="167">
                  <c:v>0.21913800000000017</c:v>
                </c:pt>
                <c:pt idx="168">
                  <c:v>0.21855100000000016</c:v>
                </c:pt>
                <c:pt idx="169">
                  <c:v>0.21902199999999999</c:v>
                </c:pt>
              </c:numCache>
            </c:numRef>
          </c:yVal>
        </c:ser>
        <c:axId val="67289088"/>
        <c:axId val="67291008"/>
      </c:scatterChart>
      <c:valAx>
        <c:axId val="67289088"/>
        <c:scaling>
          <c:orientation val="minMax"/>
          <c:max val="1700"/>
          <c:min val="900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Time (ms)</a:t>
                </a:r>
              </a:p>
            </c:rich>
          </c:tx>
          <c:layout/>
        </c:title>
        <c:numFmt formatCode="General" sourceLinked="1"/>
        <c:tickLblPos val="nextTo"/>
        <c:spPr>
          <a:ln>
            <a:solidFill>
              <a:schemeClr val="accent1">
                <a:lumMod val="50000"/>
              </a:schemeClr>
            </a:solidFill>
          </a:ln>
        </c:spPr>
        <c:crossAx val="67291008"/>
        <c:crosses val="autoZero"/>
        <c:crossBetween val="midCat"/>
        <c:majorUnit val="200"/>
      </c:valAx>
      <c:valAx>
        <c:axId val="67291008"/>
        <c:scaling>
          <c:orientation val="minMax"/>
          <c:max val="0.25"/>
          <c:min val="0.2"/>
        </c:scaling>
        <c:axPos val="l"/>
        <c:majorGridlines>
          <c:spPr>
            <a:ln>
              <a:solidFill>
                <a:schemeClr val="accent1">
                  <a:lumMod val="50000"/>
                </a:schemeClr>
              </a:solidFill>
              <a:prstDash val="dash"/>
            </a:ln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Qh</a:t>
                </a:r>
              </a:p>
            </c:rich>
          </c:tx>
          <c:layout/>
        </c:title>
        <c:numFmt formatCode="General" sourceLinked="1"/>
        <c:tickLblPos val="nextTo"/>
        <c:spPr>
          <a:ln>
            <a:solidFill>
              <a:schemeClr val="accent1">
                <a:lumMod val="50000"/>
              </a:schemeClr>
            </a:solidFill>
          </a:ln>
        </c:spPr>
        <c:crossAx val="67289088"/>
        <c:crosses val="autoZero"/>
        <c:crossBetween val="midCat"/>
      </c:valAx>
    </c:plotArea>
    <c:legend>
      <c:legendPos val="t"/>
      <c:layout>
        <c:manualLayout>
          <c:xMode val="edge"/>
          <c:yMode val="edge"/>
          <c:x val="0.19251300856152426"/>
          <c:y val="4.5966914726490116E-2"/>
          <c:w val="0.80250152708221556"/>
          <c:h val="8.9060750967773064E-2"/>
        </c:manualLayout>
      </c:layout>
    </c:legend>
    <c:plotVisOnly val="1"/>
  </c:chart>
  <c:txPr>
    <a:bodyPr/>
    <a:lstStyle/>
    <a:p>
      <a:pPr>
        <a:defRPr>
          <a:solidFill>
            <a:schemeClr val="bg1"/>
          </a:solidFill>
        </a:defRPr>
      </a:pPr>
      <a:endParaRPr lang="en-US"/>
    </a:p>
  </c:txPr>
  <c:externalData r:id="rId1"/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0.19797712785901761"/>
          <c:y val="1.2254055592448534E-2"/>
          <c:w val="0.71538470191226045"/>
          <c:h val="0.73606010257892074"/>
        </c:manualLayout>
      </c:layout>
      <c:scatterChart>
        <c:scatterStyle val="lineMarker"/>
        <c:ser>
          <c:idx val="0"/>
          <c:order val="0"/>
          <c:tx>
            <c:v>Basic</c:v>
          </c:tx>
          <c:spPr>
            <a:ln w="63500">
              <a:solidFill>
                <a:srgbClr val="00B0F0"/>
              </a:solidFill>
            </a:ln>
          </c:spPr>
          <c:marker>
            <c:symbol val="none"/>
          </c:marker>
          <c:xVal>
            <c:numRef>
              <c:f>'C:\Users\Vandorpe\AppData\Roaming\Microsoft\Excel\[First Resume.xlsx]overview'!$A$5:$A$175</c:f>
              <c:numCache>
                <c:formatCode>General</c:formatCode>
                <c:ptCount val="171"/>
                <c:pt idx="0">
                  <c:v>900</c:v>
                </c:pt>
                <c:pt idx="1">
                  <c:v>905</c:v>
                </c:pt>
                <c:pt idx="2">
                  <c:v>910</c:v>
                </c:pt>
                <c:pt idx="3">
                  <c:v>915</c:v>
                </c:pt>
                <c:pt idx="4">
                  <c:v>920</c:v>
                </c:pt>
                <c:pt idx="5">
                  <c:v>925</c:v>
                </c:pt>
                <c:pt idx="6">
                  <c:v>930</c:v>
                </c:pt>
                <c:pt idx="7">
                  <c:v>935</c:v>
                </c:pt>
                <c:pt idx="8">
                  <c:v>940</c:v>
                </c:pt>
                <c:pt idx="9">
                  <c:v>945</c:v>
                </c:pt>
                <c:pt idx="10">
                  <c:v>950</c:v>
                </c:pt>
                <c:pt idx="11">
                  <c:v>955</c:v>
                </c:pt>
                <c:pt idx="12">
                  <c:v>960</c:v>
                </c:pt>
                <c:pt idx="13">
                  <c:v>965</c:v>
                </c:pt>
                <c:pt idx="14">
                  <c:v>970</c:v>
                </c:pt>
                <c:pt idx="15">
                  <c:v>975</c:v>
                </c:pt>
                <c:pt idx="16">
                  <c:v>980</c:v>
                </c:pt>
                <c:pt idx="17">
                  <c:v>985</c:v>
                </c:pt>
                <c:pt idx="18">
                  <c:v>990</c:v>
                </c:pt>
                <c:pt idx="19">
                  <c:v>995</c:v>
                </c:pt>
                <c:pt idx="20">
                  <c:v>1000</c:v>
                </c:pt>
                <c:pt idx="21">
                  <c:v>1005</c:v>
                </c:pt>
                <c:pt idx="22">
                  <c:v>1010</c:v>
                </c:pt>
                <c:pt idx="23">
                  <c:v>1015</c:v>
                </c:pt>
                <c:pt idx="24">
                  <c:v>1020</c:v>
                </c:pt>
                <c:pt idx="25">
                  <c:v>1025</c:v>
                </c:pt>
                <c:pt idx="26">
                  <c:v>1030</c:v>
                </c:pt>
                <c:pt idx="27">
                  <c:v>1035</c:v>
                </c:pt>
                <c:pt idx="28">
                  <c:v>1040</c:v>
                </c:pt>
                <c:pt idx="29">
                  <c:v>1045</c:v>
                </c:pt>
                <c:pt idx="30">
                  <c:v>1050</c:v>
                </c:pt>
                <c:pt idx="31">
                  <c:v>1055</c:v>
                </c:pt>
                <c:pt idx="32">
                  <c:v>1060</c:v>
                </c:pt>
                <c:pt idx="33">
                  <c:v>1065</c:v>
                </c:pt>
                <c:pt idx="34">
                  <c:v>1070</c:v>
                </c:pt>
                <c:pt idx="35">
                  <c:v>1075</c:v>
                </c:pt>
                <c:pt idx="36">
                  <c:v>1080</c:v>
                </c:pt>
                <c:pt idx="37">
                  <c:v>1085</c:v>
                </c:pt>
                <c:pt idx="38">
                  <c:v>1090</c:v>
                </c:pt>
                <c:pt idx="39">
                  <c:v>1095</c:v>
                </c:pt>
                <c:pt idx="40">
                  <c:v>1100</c:v>
                </c:pt>
                <c:pt idx="41">
                  <c:v>1105</c:v>
                </c:pt>
                <c:pt idx="42">
                  <c:v>1110</c:v>
                </c:pt>
                <c:pt idx="43">
                  <c:v>1115</c:v>
                </c:pt>
                <c:pt idx="44">
                  <c:v>1120</c:v>
                </c:pt>
                <c:pt idx="45">
                  <c:v>1125</c:v>
                </c:pt>
                <c:pt idx="46">
                  <c:v>1130</c:v>
                </c:pt>
                <c:pt idx="47">
                  <c:v>1135</c:v>
                </c:pt>
                <c:pt idx="48">
                  <c:v>1140</c:v>
                </c:pt>
                <c:pt idx="49">
                  <c:v>1145</c:v>
                </c:pt>
                <c:pt idx="50">
                  <c:v>1150</c:v>
                </c:pt>
                <c:pt idx="51">
                  <c:v>1155</c:v>
                </c:pt>
                <c:pt idx="52">
                  <c:v>1160</c:v>
                </c:pt>
                <c:pt idx="53">
                  <c:v>1165</c:v>
                </c:pt>
                <c:pt idx="54">
                  <c:v>1170</c:v>
                </c:pt>
                <c:pt idx="55">
                  <c:v>1175</c:v>
                </c:pt>
                <c:pt idx="56">
                  <c:v>1180</c:v>
                </c:pt>
                <c:pt idx="57">
                  <c:v>1185</c:v>
                </c:pt>
                <c:pt idx="58">
                  <c:v>1190</c:v>
                </c:pt>
                <c:pt idx="59">
                  <c:v>1195</c:v>
                </c:pt>
                <c:pt idx="60">
                  <c:v>1200</c:v>
                </c:pt>
                <c:pt idx="61">
                  <c:v>1205</c:v>
                </c:pt>
                <c:pt idx="62">
                  <c:v>1210</c:v>
                </c:pt>
                <c:pt idx="63">
                  <c:v>1215</c:v>
                </c:pt>
                <c:pt idx="64">
                  <c:v>1220</c:v>
                </c:pt>
                <c:pt idx="65">
                  <c:v>1225</c:v>
                </c:pt>
                <c:pt idx="66">
                  <c:v>1230</c:v>
                </c:pt>
                <c:pt idx="67">
                  <c:v>1235</c:v>
                </c:pt>
                <c:pt idx="68">
                  <c:v>1240</c:v>
                </c:pt>
                <c:pt idx="69">
                  <c:v>1245</c:v>
                </c:pt>
                <c:pt idx="70">
                  <c:v>1250</c:v>
                </c:pt>
                <c:pt idx="71">
                  <c:v>1255</c:v>
                </c:pt>
                <c:pt idx="72">
                  <c:v>1260</c:v>
                </c:pt>
                <c:pt idx="73">
                  <c:v>1265</c:v>
                </c:pt>
                <c:pt idx="74">
                  <c:v>1270</c:v>
                </c:pt>
                <c:pt idx="75">
                  <c:v>1275</c:v>
                </c:pt>
                <c:pt idx="76">
                  <c:v>1280</c:v>
                </c:pt>
                <c:pt idx="77">
                  <c:v>1285</c:v>
                </c:pt>
                <c:pt idx="78">
                  <c:v>1290</c:v>
                </c:pt>
                <c:pt idx="79">
                  <c:v>1295</c:v>
                </c:pt>
                <c:pt idx="80">
                  <c:v>1300</c:v>
                </c:pt>
                <c:pt idx="81">
                  <c:v>1305</c:v>
                </c:pt>
                <c:pt idx="82">
                  <c:v>1310</c:v>
                </c:pt>
                <c:pt idx="83">
                  <c:v>1315</c:v>
                </c:pt>
                <c:pt idx="84">
                  <c:v>1320</c:v>
                </c:pt>
                <c:pt idx="85">
                  <c:v>1325</c:v>
                </c:pt>
                <c:pt idx="86">
                  <c:v>1330</c:v>
                </c:pt>
                <c:pt idx="87">
                  <c:v>1335</c:v>
                </c:pt>
                <c:pt idx="88">
                  <c:v>1340</c:v>
                </c:pt>
                <c:pt idx="89">
                  <c:v>1345</c:v>
                </c:pt>
                <c:pt idx="90">
                  <c:v>1350</c:v>
                </c:pt>
                <c:pt idx="91">
                  <c:v>1355</c:v>
                </c:pt>
                <c:pt idx="92">
                  <c:v>1360</c:v>
                </c:pt>
                <c:pt idx="93">
                  <c:v>1365</c:v>
                </c:pt>
                <c:pt idx="94">
                  <c:v>1370</c:v>
                </c:pt>
                <c:pt idx="95">
                  <c:v>1375</c:v>
                </c:pt>
                <c:pt idx="96">
                  <c:v>1380</c:v>
                </c:pt>
                <c:pt idx="97">
                  <c:v>1385</c:v>
                </c:pt>
                <c:pt idx="98">
                  <c:v>1390</c:v>
                </c:pt>
                <c:pt idx="99">
                  <c:v>1395</c:v>
                </c:pt>
                <c:pt idx="100">
                  <c:v>1400</c:v>
                </c:pt>
                <c:pt idx="101">
                  <c:v>1405</c:v>
                </c:pt>
                <c:pt idx="102">
                  <c:v>1410</c:v>
                </c:pt>
                <c:pt idx="103">
                  <c:v>1415</c:v>
                </c:pt>
                <c:pt idx="104">
                  <c:v>1420</c:v>
                </c:pt>
                <c:pt idx="105">
                  <c:v>1425</c:v>
                </c:pt>
                <c:pt idx="106">
                  <c:v>1430</c:v>
                </c:pt>
                <c:pt idx="107">
                  <c:v>1435</c:v>
                </c:pt>
                <c:pt idx="108">
                  <c:v>1440</c:v>
                </c:pt>
                <c:pt idx="109">
                  <c:v>1445</c:v>
                </c:pt>
                <c:pt idx="110">
                  <c:v>1450</c:v>
                </c:pt>
                <c:pt idx="111">
                  <c:v>1455</c:v>
                </c:pt>
                <c:pt idx="112">
                  <c:v>1460</c:v>
                </c:pt>
                <c:pt idx="113">
                  <c:v>1465</c:v>
                </c:pt>
                <c:pt idx="114">
                  <c:v>1470</c:v>
                </c:pt>
                <c:pt idx="115">
                  <c:v>1475</c:v>
                </c:pt>
                <c:pt idx="116">
                  <c:v>1480</c:v>
                </c:pt>
                <c:pt idx="117">
                  <c:v>1485</c:v>
                </c:pt>
                <c:pt idx="118">
                  <c:v>1490</c:v>
                </c:pt>
                <c:pt idx="119">
                  <c:v>1495</c:v>
                </c:pt>
                <c:pt idx="120">
                  <c:v>1500</c:v>
                </c:pt>
                <c:pt idx="121">
                  <c:v>1505</c:v>
                </c:pt>
                <c:pt idx="122">
                  <c:v>1510</c:v>
                </c:pt>
                <c:pt idx="123">
                  <c:v>1515</c:v>
                </c:pt>
                <c:pt idx="124">
                  <c:v>1520</c:v>
                </c:pt>
                <c:pt idx="125">
                  <c:v>1525</c:v>
                </c:pt>
                <c:pt idx="126">
                  <c:v>1530</c:v>
                </c:pt>
                <c:pt idx="127">
                  <c:v>1535</c:v>
                </c:pt>
                <c:pt idx="128">
                  <c:v>1540</c:v>
                </c:pt>
                <c:pt idx="129">
                  <c:v>1545</c:v>
                </c:pt>
                <c:pt idx="130">
                  <c:v>1550</c:v>
                </c:pt>
                <c:pt idx="131">
                  <c:v>1555</c:v>
                </c:pt>
                <c:pt idx="132">
                  <c:v>1560</c:v>
                </c:pt>
                <c:pt idx="133">
                  <c:v>1565</c:v>
                </c:pt>
                <c:pt idx="134">
                  <c:v>1570</c:v>
                </c:pt>
                <c:pt idx="135">
                  <c:v>1575</c:v>
                </c:pt>
                <c:pt idx="136">
                  <c:v>1580</c:v>
                </c:pt>
                <c:pt idx="137">
                  <c:v>1585</c:v>
                </c:pt>
                <c:pt idx="138">
                  <c:v>1590</c:v>
                </c:pt>
                <c:pt idx="139">
                  <c:v>1595</c:v>
                </c:pt>
                <c:pt idx="140">
                  <c:v>1600</c:v>
                </c:pt>
                <c:pt idx="141">
                  <c:v>1605</c:v>
                </c:pt>
                <c:pt idx="142">
                  <c:v>1610</c:v>
                </c:pt>
                <c:pt idx="143">
                  <c:v>1615</c:v>
                </c:pt>
                <c:pt idx="144">
                  <c:v>1620</c:v>
                </c:pt>
                <c:pt idx="145">
                  <c:v>1625</c:v>
                </c:pt>
                <c:pt idx="146">
                  <c:v>1630</c:v>
                </c:pt>
                <c:pt idx="147">
                  <c:v>1635</c:v>
                </c:pt>
                <c:pt idx="148">
                  <c:v>1640</c:v>
                </c:pt>
                <c:pt idx="149">
                  <c:v>1645</c:v>
                </c:pt>
                <c:pt idx="150">
                  <c:v>1650</c:v>
                </c:pt>
                <c:pt idx="151">
                  <c:v>1655</c:v>
                </c:pt>
                <c:pt idx="152">
                  <c:v>1660</c:v>
                </c:pt>
                <c:pt idx="153">
                  <c:v>1665</c:v>
                </c:pt>
                <c:pt idx="154">
                  <c:v>1670</c:v>
                </c:pt>
                <c:pt idx="155">
                  <c:v>1675</c:v>
                </c:pt>
                <c:pt idx="156">
                  <c:v>1680</c:v>
                </c:pt>
                <c:pt idx="157">
                  <c:v>1685</c:v>
                </c:pt>
                <c:pt idx="158">
                  <c:v>1690</c:v>
                </c:pt>
                <c:pt idx="159">
                  <c:v>1695</c:v>
                </c:pt>
                <c:pt idx="160">
                  <c:v>1700</c:v>
                </c:pt>
                <c:pt idx="161">
                  <c:v>1705</c:v>
                </c:pt>
                <c:pt idx="162">
                  <c:v>1710</c:v>
                </c:pt>
                <c:pt idx="163">
                  <c:v>1715</c:v>
                </c:pt>
                <c:pt idx="164">
                  <c:v>1720</c:v>
                </c:pt>
                <c:pt idx="165">
                  <c:v>1725</c:v>
                </c:pt>
                <c:pt idx="166">
                  <c:v>1730</c:v>
                </c:pt>
                <c:pt idx="167">
                  <c:v>1735</c:v>
                </c:pt>
                <c:pt idx="168">
                  <c:v>1740</c:v>
                </c:pt>
                <c:pt idx="169">
                  <c:v>1745</c:v>
                </c:pt>
              </c:numCache>
            </c:numRef>
          </c:xVal>
          <c:yVal>
            <c:numRef>
              <c:f>'C:\Users\Vandorpe\AppData\Roaming\Microsoft\Excel\[First Resume.xlsx]overview'!$P$5:$P$175</c:f>
              <c:numCache>
                <c:formatCode>General</c:formatCode>
                <c:ptCount val="171"/>
                <c:pt idx="0">
                  <c:v>0.3135080000000004</c:v>
                </c:pt>
                <c:pt idx="1">
                  <c:v>0.3131879999999998</c:v>
                </c:pt>
                <c:pt idx="2">
                  <c:v>0.31242600000000054</c:v>
                </c:pt>
                <c:pt idx="3">
                  <c:v>0.31194400000000033</c:v>
                </c:pt>
                <c:pt idx="4">
                  <c:v>0.31144499999999969</c:v>
                </c:pt>
                <c:pt idx="5">
                  <c:v>0.31030100000000038</c:v>
                </c:pt>
                <c:pt idx="6">
                  <c:v>0.3100120000000004</c:v>
                </c:pt>
                <c:pt idx="7">
                  <c:v>0.308531</c:v>
                </c:pt>
                <c:pt idx="8">
                  <c:v>0.3084719999999998</c:v>
                </c:pt>
                <c:pt idx="9">
                  <c:v>0.30650600000000033</c:v>
                </c:pt>
                <c:pt idx="10">
                  <c:v>0.30525199999999947</c:v>
                </c:pt>
                <c:pt idx="11">
                  <c:v>0.30423500000000003</c:v>
                </c:pt>
                <c:pt idx="12">
                  <c:v>0.30342700000000034</c:v>
                </c:pt>
                <c:pt idx="13">
                  <c:v>0.30299000000000031</c:v>
                </c:pt>
                <c:pt idx="14">
                  <c:v>0.30242500000000033</c:v>
                </c:pt>
                <c:pt idx="15">
                  <c:v>0.30235799999999979</c:v>
                </c:pt>
                <c:pt idx="16">
                  <c:v>0.30275799999999947</c:v>
                </c:pt>
                <c:pt idx="17">
                  <c:v>0.30283400000000038</c:v>
                </c:pt>
                <c:pt idx="18">
                  <c:v>0.30341700000000038</c:v>
                </c:pt>
                <c:pt idx="19">
                  <c:v>0.30339900000000031</c:v>
                </c:pt>
                <c:pt idx="20">
                  <c:v>0.30421500000000001</c:v>
                </c:pt>
                <c:pt idx="21">
                  <c:v>0.30403199999999952</c:v>
                </c:pt>
                <c:pt idx="22">
                  <c:v>0.30386700000000033</c:v>
                </c:pt>
                <c:pt idx="23">
                  <c:v>0.3041089999999998</c:v>
                </c:pt>
                <c:pt idx="24">
                  <c:v>0.30460000000000031</c:v>
                </c:pt>
                <c:pt idx="25">
                  <c:v>0.30430900000000033</c:v>
                </c:pt>
                <c:pt idx="26">
                  <c:v>0.30458999999999969</c:v>
                </c:pt>
                <c:pt idx="27">
                  <c:v>0.30389600000000033</c:v>
                </c:pt>
                <c:pt idx="28">
                  <c:v>0.30382600000000054</c:v>
                </c:pt>
                <c:pt idx="29">
                  <c:v>0.3033520000000004</c:v>
                </c:pt>
                <c:pt idx="30">
                  <c:v>0.30350699999999986</c:v>
                </c:pt>
                <c:pt idx="31">
                  <c:v>0.303151</c:v>
                </c:pt>
                <c:pt idx="32">
                  <c:v>0.303041</c:v>
                </c:pt>
                <c:pt idx="33">
                  <c:v>0.30306200000000033</c:v>
                </c:pt>
                <c:pt idx="34">
                  <c:v>0.30255200000000032</c:v>
                </c:pt>
                <c:pt idx="35">
                  <c:v>0.30221899999999979</c:v>
                </c:pt>
                <c:pt idx="36">
                  <c:v>0.30211800000000033</c:v>
                </c:pt>
                <c:pt idx="37">
                  <c:v>0.302203</c:v>
                </c:pt>
                <c:pt idx="38">
                  <c:v>0.30222800000000033</c:v>
                </c:pt>
                <c:pt idx="39">
                  <c:v>0.30190000000000033</c:v>
                </c:pt>
                <c:pt idx="40">
                  <c:v>0.3016350000000001</c:v>
                </c:pt>
                <c:pt idx="41">
                  <c:v>0.30182000000000048</c:v>
                </c:pt>
                <c:pt idx="42">
                  <c:v>0.30183600000000038</c:v>
                </c:pt>
                <c:pt idx="43">
                  <c:v>0.3012269999999998</c:v>
                </c:pt>
                <c:pt idx="44">
                  <c:v>0.30179900000000004</c:v>
                </c:pt>
                <c:pt idx="45">
                  <c:v>0.3017809999999998</c:v>
                </c:pt>
                <c:pt idx="46">
                  <c:v>0.30127600000000032</c:v>
                </c:pt>
                <c:pt idx="47">
                  <c:v>0.30177300000000001</c:v>
                </c:pt>
                <c:pt idx="48">
                  <c:v>0.3010780000000004</c:v>
                </c:pt>
                <c:pt idx="49">
                  <c:v>0.30094600000000032</c:v>
                </c:pt>
                <c:pt idx="50">
                  <c:v>0.3004489999999998</c:v>
                </c:pt>
                <c:pt idx="51">
                  <c:v>0.30001500000000031</c:v>
                </c:pt>
                <c:pt idx="52">
                  <c:v>0.2999449999999998</c:v>
                </c:pt>
                <c:pt idx="53">
                  <c:v>0.2999759999999998</c:v>
                </c:pt>
                <c:pt idx="54">
                  <c:v>0.3001410000000001</c:v>
                </c:pt>
                <c:pt idx="55">
                  <c:v>0.29977200000000032</c:v>
                </c:pt>
                <c:pt idx="56">
                  <c:v>0.29956499999999986</c:v>
                </c:pt>
                <c:pt idx="57">
                  <c:v>0.29969799999999946</c:v>
                </c:pt>
                <c:pt idx="58">
                  <c:v>0.29983100000000001</c:v>
                </c:pt>
                <c:pt idx="59">
                  <c:v>0.29981500000000033</c:v>
                </c:pt>
                <c:pt idx="60">
                  <c:v>0.29985700000000032</c:v>
                </c:pt>
                <c:pt idx="61">
                  <c:v>0.29966800000000032</c:v>
                </c:pt>
                <c:pt idx="62">
                  <c:v>0.299653</c:v>
                </c:pt>
                <c:pt idx="63">
                  <c:v>0.29967499999999986</c:v>
                </c:pt>
                <c:pt idx="64">
                  <c:v>0.29943400000000031</c:v>
                </c:pt>
                <c:pt idx="65">
                  <c:v>0.29918000000000033</c:v>
                </c:pt>
                <c:pt idx="66">
                  <c:v>0.29966300000000001</c:v>
                </c:pt>
                <c:pt idx="67">
                  <c:v>0.29937400000000047</c:v>
                </c:pt>
                <c:pt idx="68">
                  <c:v>0.29913500000000004</c:v>
                </c:pt>
                <c:pt idx="69">
                  <c:v>0.2993349999999998</c:v>
                </c:pt>
                <c:pt idx="70">
                  <c:v>0.29925399999999946</c:v>
                </c:pt>
                <c:pt idx="71">
                  <c:v>0.29936500000000038</c:v>
                </c:pt>
                <c:pt idx="72">
                  <c:v>0.29895400000000033</c:v>
                </c:pt>
                <c:pt idx="73">
                  <c:v>0.29888800000000065</c:v>
                </c:pt>
                <c:pt idx="74">
                  <c:v>0.29849600000000032</c:v>
                </c:pt>
                <c:pt idx="75">
                  <c:v>0.29888400000000054</c:v>
                </c:pt>
                <c:pt idx="76">
                  <c:v>0.2988369999999998</c:v>
                </c:pt>
                <c:pt idx="77">
                  <c:v>0.29910900000000001</c:v>
                </c:pt>
                <c:pt idx="78">
                  <c:v>0.29962700000000031</c:v>
                </c:pt>
                <c:pt idx="79">
                  <c:v>0.29916400000000032</c:v>
                </c:pt>
                <c:pt idx="80">
                  <c:v>0.29885000000000039</c:v>
                </c:pt>
                <c:pt idx="81">
                  <c:v>0.29895499999999986</c:v>
                </c:pt>
                <c:pt idx="82">
                  <c:v>0.2988830000000004</c:v>
                </c:pt>
                <c:pt idx="83">
                  <c:v>0.29876900000000001</c:v>
                </c:pt>
                <c:pt idx="84">
                  <c:v>0.29837700000000039</c:v>
                </c:pt>
                <c:pt idx="85">
                  <c:v>0.29852799999999979</c:v>
                </c:pt>
                <c:pt idx="86">
                  <c:v>0.29842900000000033</c:v>
                </c:pt>
                <c:pt idx="87">
                  <c:v>0.29899899999999979</c:v>
                </c:pt>
                <c:pt idx="88">
                  <c:v>0.29884200000000033</c:v>
                </c:pt>
                <c:pt idx="89">
                  <c:v>0.29897300000000032</c:v>
                </c:pt>
                <c:pt idx="90">
                  <c:v>0.29855100000000001</c:v>
                </c:pt>
                <c:pt idx="91">
                  <c:v>0.29823500000000003</c:v>
                </c:pt>
                <c:pt idx="92">
                  <c:v>0.2984100000000004</c:v>
                </c:pt>
                <c:pt idx="93">
                  <c:v>0.29836500000000032</c:v>
                </c:pt>
                <c:pt idx="94">
                  <c:v>0.29854400000000031</c:v>
                </c:pt>
                <c:pt idx="95">
                  <c:v>0.2984219999999998</c:v>
                </c:pt>
                <c:pt idx="96">
                  <c:v>0.298539</c:v>
                </c:pt>
                <c:pt idx="97">
                  <c:v>0.2984680000000004</c:v>
                </c:pt>
                <c:pt idx="98">
                  <c:v>0.29839200000000032</c:v>
                </c:pt>
                <c:pt idx="99">
                  <c:v>0.2984120000000004</c:v>
                </c:pt>
                <c:pt idx="100">
                  <c:v>0.29845700000000008</c:v>
                </c:pt>
                <c:pt idx="101">
                  <c:v>0.2983040000000004</c:v>
                </c:pt>
                <c:pt idx="102">
                  <c:v>0.2979239999999998</c:v>
                </c:pt>
                <c:pt idx="103">
                  <c:v>0.29815400000000031</c:v>
                </c:pt>
                <c:pt idx="104">
                  <c:v>0.29843200000000031</c:v>
                </c:pt>
                <c:pt idx="105">
                  <c:v>0.298433</c:v>
                </c:pt>
                <c:pt idx="106">
                  <c:v>0.29860700000000001</c:v>
                </c:pt>
                <c:pt idx="107">
                  <c:v>0.29805200000000032</c:v>
                </c:pt>
                <c:pt idx="108">
                  <c:v>0.29799100000000001</c:v>
                </c:pt>
                <c:pt idx="109">
                  <c:v>0.29796000000000034</c:v>
                </c:pt>
                <c:pt idx="110">
                  <c:v>0.29801900000000031</c:v>
                </c:pt>
                <c:pt idx="111">
                  <c:v>0.29797199999999979</c:v>
                </c:pt>
                <c:pt idx="112">
                  <c:v>0.29797900000000038</c:v>
                </c:pt>
                <c:pt idx="113">
                  <c:v>0.29816500000000001</c:v>
                </c:pt>
                <c:pt idx="114">
                  <c:v>0.2980629999999998</c:v>
                </c:pt>
                <c:pt idx="115">
                  <c:v>0.2985299999999998</c:v>
                </c:pt>
                <c:pt idx="116">
                  <c:v>0.2979700000000004</c:v>
                </c:pt>
                <c:pt idx="117">
                  <c:v>0.2980879999999998</c:v>
                </c:pt>
                <c:pt idx="118">
                  <c:v>0.29784600000000033</c:v>
                </c:pt>
                <c:pt idx="119">
                  <c:v>0.2979779999999998</c:v>
                </c:pt>
                <c:pt idx="120">
                  <c:v>0.29779500000000003</c:v>
                </c:pt>
                <c:pt idx="121">
                  <c:v>0.29740600000000039</c:v>
                </c:pt>
                <c:pt idx="122">
                  <c:v>0.2980780000000004</c:v>
                </c:pt>
                <c:pt idx="123">
                  <c:v>0.29772000000000032</c:v>
                </c:pt>
                <c:pt idx="124">
                  <c:v>0.2976450000000001</c:v>
                </c:pt>
                <c:pt idx="125">
                  <c:v>0.29744699999999979</c:v>
                </c:pt>
                <c:pt idx="126">
                  <c:v>0.29796700000000031</c:v>
                </c:pt>
                <c:pt idx="127">
                  <c:v>0.29802300000000032</c:v>
                </c:pt>
                <c:pt idx="128">
                  <c:v>0.2978369999999998</c:v>
                </c:pt>
                <c:pt idx="129">
                  <c:v>0.29776199999999953</c:v>
                </c:pt>
                <c:pt idx="130">
                  <c:v>0.2974259999999998</c:v>
                </c:pt>
                <c:pt idx="131">
                  <c:v>0.29760500000000001</c:v>
                </c:pt>
                <c:pt idx="132">
                  <c:v>0.29759599999999947</c:v>
                </c:pt>
                <c:pt idx="133">
                  <c:v>0.29736700000000038</c:v>
                </c:pt>
                <c:pt idx="134">
                  <c:v>0.29763700000000004</c:v>
                </c:pt>
                <c:pt idx="135">
                  <c:v>0.29772100000000001</c:v>
                </c:pt>
                <c:pt idx="136">
                  <c:v>0.29769799999999946</c:v>
                </c:pt>
                <c:pt idx="137">
                  <c:v>0.2976880000000004</c:v>
                </c:pt>
                <c:pt idx="138">
                  <c:v>0.2975879999999998</c:v>
                </c:pt>
                <c:pt idx="139">
                  <c:v>0.29754400000000031</c:v>
                </c:pt>
                <c:pt idx="140">
                  <c:v>0.29755699999999979</c:v>
                </c:pt>
                <c:pt idx="141">
                  <c:v>0.2976930000000001</c:v>
                </c:pt>
                <c:pt idx="142">
                  <c:v>0.29740500000000031</c:v>
                </c:pt>
                <c:pt idx="143">
                  <c:v>0.29735000000000039</c:v>
                </c:pt>
                <c:pt idx="144">
                  <c:v>0.2975589999999998</c:v>
                </c:pt>
                <c:pt idx="145">
                  <c:v>0.29773900000000003</c:v>
                </c:pt>
                <c:pt idx="146">
                  <c:v>0.2976390000000001</c:v>
                </c:pt>
                <c:pt idx="147">
                  <c:v>0.29727400000000032</c:v>
                </c:pt>
                <c:pt idx="148">
                  <c:v>0.29796100000000031</c:v>
                </c:pt>
                <c:pt idx="149">
                  <c:v>0.29710800000000032</c:v>
                </c:pt>
                <c:pt idx="150">
                  <c:v>0.2974819999999998</c:v>
                </c:pt>
                <c:pt idx="151">
                  <c:v>0.29739200000000032</c:v>
                </c:pt>
                <c:pt idx="152">
                  <c:v>0.29727500000000001</c:v>
                </c:pt>
                <c:pt idx="153">
                  <c:v>0.297099</c:v>
                </c:pt>
                <c:pt idx="154">
                  <c:v>0.29727100000000001</c:v>
                </c:pt>
                <c:pt idx="155">
                  <c:v>0.2975629999999998</c:v>
                </c:pt>
                <c:pt idx="156">
                  <c:v>0.29795900000000008</c:v>
                </c:pt>
                <c:pt idx="157">
                  <c:v>0.297433</c:v>
                </c:pt>
                <c:pt idx="158">
                  <c:v>0.2970330000000001</c:v>
                </c:pt>
                <c:pt idx="159">
                  <c:v>0.2968969999999998</c:v>
                </c:pt>
                <c:pt idx="160">
                  <c:v>0.29721800000000032</c:v>
                </c:pt>
                <c:pt idx="161">
                  <c:v>0.29724100000000003</c:v>
                </c:pt>
                <c:pt idx="162">
                  <c:v>0.29723499999999953</c:v>
                </c:pt>
                <c:pt idx="163">
                  <c:v>0.29771500000000001</c:v>
                </c:pt>
                <c:pt idx="164">
                  <c:v>0.29744499999999979</c:v>
                </c:pt>
                <c:pt idx="165">
                  <c:v>0.297261</c:v>
                </c:pt>
                <c:pt idx="166">
                  <c:v>0.2970780000000004</c:v>
                </c:pt>
                <c:pt idx="167">
                  <c:v>0.2969660000000004</c:v>
                </c:pt>
                <c:pt idx="168">
                  <c:v>0.297099</c:v>
                </c:pt>
                <c:pt idx="169">
                  <c:v>0.2973389999999998</c:v>
                </c:pt>
                <c:pt idx="170">
                  <c:v>0.29385300000000031</c:v>
                </c:pt>
              </c:numCache>
            </c:numRef>
          </c:yVal>
        </c:ser>
        <c:ser>
          <c:idx val="3"/>
          <c:order val="1"/>
          <c:tx>
            <c:v>Fast</c:v>
          </c:tx>
          <c:spPr>
            <a:ln w="50800">
              <a:solidFill>
                <a:schemeClr val="accent6">
                  <a:lumMod val="75000"/>
                </a:schemeClr>
              </a:solidFill>
              <a:prstDash val="solid"/>
            </a:ln>
          </c:spPr>
          <c:marker>
            <c:symbol val="none"/>
          </c:marker>
          <c:xVal>
            <c:numRef>
              <c:f>'C:\Users\Vandorpe\AppData\Roaming\Microsoft\Excel\[First Resume.xlsx]overview'!$A$5:$A$175</c:f>
              <c:numCache>
                <c:formatCode>General</c:formatCode>
                <c:ptCount val="171"/>
                <c:pt idx="0">
                  <c:v>900</c:v>
                </c:pt>
                <c:pt idx="1">
                  <c:v>905</c:v>
                </c:pt>
                <c:pt idx="2">
                  <c:v>910</c:v>
                </c:pt>
                <c:pt idx="3">
                  <c:v>915</c:v>
                </c:pt>
                <c:pt idx="4">
                  <c:v>920</c:v>
                </c:pt>
                <c:pt idx="5">
                  <c:v>925</c:v>
                </c:pt>
                <c:pt idx="6">
                  <c:v>930</c:v>
                </c:pt>
                <c:pt idx="7">
                  <c:v>935</c:v>
                </c:pt>
                <c:pt idx="8">
                  <c:v>940</c:v>
                </c:pt>
                <c:pt idx="9">
                  <c:v>945</c:v>
                </c:pt>
                <c:pt idx="10">
                  <c:v>950</c:v>
                </c:pt>
                <c:pt idx="11">
                  <c:v>955</c:v>
                </c:pt>
                <c:pt idx="12">
                  <c:v>960</c:v>
                </c:pt>
                <c:pt idx="13">
                  <c:v>965</c:v>
                </c:pt>
                <c:pt idx="14">
                  <c:v>970</c:v>
                </c:pt>
                <c:pt idx="15">
                  <c:v>975</c:v>
                </c:pt>
                <c:pt idx="16">
                  <c:v>980</c:v>
                </c:pt>
                <c:pt idx="17">
                  <c:v>985</c:v>
                </c:pt>
                <c:pt idx="18">
                  <c:v>990</c:v>
                </c:pt>
                <c:pt idx="19">
                  <c:v>995</c:v>
                </c:pt>
                <c:pt idx="20">
                  <c:v>1000</c:v>
                </c:pt>
                <c:pt idx="21">
                  <c:v>1005</c:v>
                </c:pt>
                <c:pt idx="22">
                  <c:v>1010</c:v>
                </c:pt>
                <c:pt idx="23">
                  <c:v>1015</c:v>
                </c:pt>
                <c:pt idx="24">
                  <c:v>1020</c:v>
                </c:pt>
                <c:pt idx="25">
                  <c:v>1025</c:v>
                </c:pt>
                <c:pt idx="26">
                  <c:v>1030</c:v>
                </c:pt>
                <c:pt idx="27">
                  <c:v>1035</c:v>
                </c:pt>
                <c:pt idx="28">
                  <c:v>1040</c:v>
                </c:pt>
                <c:pt idx="29">
                  <c:v>1045</c:v>
                </c:pt>
                <c:pt idx="30">
                  <c:v>1050</c:v>
                </c:pt>
                <c:pt idx="31">
                  <c:v>1055</c:v>
                </c:pt>
                <c:pt idx="32">
                  <c:v>1060</c:v>
                </c:pt>
                <c:pt idx="33">
                  <c:v>1065</c:v>
                </c:pt>
                <c:pt idx="34">
                  <c:v>1070</c:v>
                </c:pt>
                <c:pt idx="35">
                  <c:v>1075</c:v>
                </c:pt>
                <c:pt idx="36">
                  <c:v>1080</c:v>
                </c:pt>
                <c:pt idx="37">
                  <c:v>1085</c:v>
                </c:pt>
                <c:pt idx="38">
                  <c:v>1090</c:v>
                </c:pt>
                <c:pt idx="39">
                  <c:v>1095</c:v>
                </c:pt>
                <c:pt idx="40">
                  <c:v>1100</c:v>
                </c:pt>
                <c:pt idx="41">
                  <c:v>1105</c:v>
                </c:pt>
                <c:pt idx="42">
                  <c:v>1110</c:v>
                </c:pt>
                <c:pt idx="43">
                  <c:v>1115</c:v>
                </c:pt>
                <c:pt idx="44">
                  <c:v>1120</c:v>
                </c:pt>
                <c:pt idx="45">
                  <c:v>1125</c:v>
                </c:pt>
                <c:pt idx="46">
                  <c:v>1130</c:v>
                </c:pt>
                <c:pt idx="47">
                  <c:v>1135</c:v>
                </c:pt>
                <c:pt idx="48">
                  <c:v>1140</c:v>
                </c:pt>
                <c:pt idx="49">
                  <c:v>1145</c:v>
                </c:pt>
                <c:pt idx="50">
                  <c:v>1150</c:v>
                </c:pt>
                <c:pt idx="51">
                  <c:v>1155</c:v>
                </c:pt>
                <c:pt idx="52">
                  <c:v>1160</c:v>
                </c:pt>
                <c:pt idx="53">
                  <c:v>1165</c:v>
                </c:pt>
                <c:pt idx="54">
                  <c:v>1170</c:v>
                </c:pt>
                <c:pt idx="55">
                  <c:v>1175</c:v>
                </c:pt>
                <c:pt idx="56">
                  <c:v>1180</c:v>
                </c:pt>
                <c:pt idx="57">
                  <c:v>1185</c:v>
                </c:pt>
                <c:pt idx="58">
                  <c:v>1190</c:v>
                </c:pt>
                <c:pt idx="59">
                  <c:v>1195</c:v>
                </c:pt>
                <c:pt idx="60">
                  <c:v>1200</c:v>
                </c:pt>
                <c:pt idx="61">
                  <c:v>1205</c:v>
                </c:pt>
                <c:pt idx="62">
                  <c:v>1210</c:v>
                </c:pt>
                <c:pt idx="63">
                  <c:v>1215</c:v>
                </c:pt>
                <c:pt idx="64">
                  <c:v>1220</c:v>
                </c:pt>
                <c:pt idx="65">
                  <c:v>1225</c:v>
                </c:pt>
                <c:pt idx="66">
                  <c:v>1230</c:v>
                </c:pt>
                <c:pt idx="67">
                  <c:v>1235</c:v>
                </c:pt>
                <c:pt idx="68">
                  <c:v>1240</c:v>
                </c:pt>
                <c:pt idx="69">
                  <c:v>1245</c:v>
                </c:pt>
                <c:pt idx="70">
                  <c:v>1250</c:v>
                </c:pt>
                <c:pt idx="71">
                  <c:v>1255</c:v>
                </c:pt>
                <c:pt idx="72">
                  <c:v>1260</c:v>
                </c:pt>
                <c:pt idx="73">
                  <c:v>1265</c:v>
                </c:pt>
                <c:pt idx="74">
                  <c:v>1270</c:v>
                </c:pt>
                <c:pt idx="75">
                  <c:v>1275</c:v>
                </c:pt>
                <c:pt idx="76">
                  <c:v>1280</c:v>
                </c:pt>
                <c:pt idx="77">
                  <c:v>1285</c:v>
                </c:pt>
                <c:pt idx="78">
                  <c:v>1290</c:v>
                </c:pt>
                <c:pt idx="79">
                  <c:v>1295</c:v>
                </c:pt>
                <c:pt idx="80">
                  <c:v>1300</c:v>
                </c:pt>
                <c:pt idx="81">
                  <c:v>1305</c:v>
                </c:pt>
                <c:pt idx="82">
                  <c:v>1310</c:v>
                </c:pt>
                <c:pt idx="83">
                  <c:v>1315</c:v>
                </c:pt>
                <c:pt idx="84">
                  <c:v>1320</c:v>
                </c:pt>
                <c:pt idx="85">
                  <c:v>1325</c:v>
                </c:pt>
                <c:pt idx="86">
                  <c:v>1330</c:v>
                </c:pt>
                <c:pt idx="87">
                  <c:v>1335</c:v>
                </c:pt>
                <c:pt idx="88">
                  <c:v>1340</c:v>
                </c:pt>
                <c:pt idx="89">
                  <c:v>1345</c:v>
                </c:pt>
                <c:pt idx="90">
                  <c:v>1350</c:v>
                </c:pt>
                <c:pt idx="91">
                  <c:v>1355</c:v>
                </c:pt>
                <c:pt idx="92">
                  <c:v>1360</c:v>
                </c:pt>
                <c:pt idx="93">
                  <c:v>1365</c:v>
                </c:pt>
                <c:pt idx="94">
                  <c:v>1370</c:v>
                </c:pt>
                <c:pt idx="95">
                  <c:v>1375</c:v>
                </c:pt>
                <c:pt idx="96">
                  <c:v>1380</c:v>
                </c:pt>
                <c:pt idx="97">
                  <c:v>1385</c:v>
                </c:pt>
                <c:pt idx="98">
                  <c:v>1390</c:v>
                </c:pt>
                <c:pt idx="99">
                  <c:v>1395</c:v>
                </c:pt>
                <c:pt idx="100">
                  <c:v>1400</c:v>
                </c:pt>
                <c:pt idx="101">
                  <c:v>1405</c:v>
                </c:pt>
                <c:pt idx="102">
                  <c:v>1410</c:v>
                </c:pt>
                <c:pt idx="103">
                  <c:v>1415</c:v>
                </c:pt>
                <c:pt idx="104">
                  <c:v>1420</c:v>
                </c:pt>
                <c:pt idx="105">
                  <c:v>1425</c:v>
                </c:pt>
                <c:pt idx="106">
                  <c:v>1430</c:v>
                </c:pt>
                <c:pt idx="107">
                  <c:v>1435</c:v>
                </c:pt>
                <c:pt idx="108">
                  <c:v>1440</c:v>
                </c:pt>
                <c:pt idx="109">
                  <c:v>1445</c:v>
                </c:pt>
                <c:pt idx="110">
                  <c:v>1450</c:v>
                </c:pt>
                <c:pt idx="111">
                  <c:v>1455</c:v>
                </c:pt>
                <c:pt idx="112">
                  <c:v>1460</c:v>
                </c:pt>
                <c:pt idx="113">
                  <c:v>1465</c:v>
                </c:pt>
                <c:pt idx="114">
                  <c:v>1470</c:v>
                </c:pt>
                <c:pt idx="115">
                  <c:v>1475</c:v>
                </c:pt>
                <c:pt idx="116">
                  <c:v>1480</c:v>
                </c:pt>
                <c:pt idx="117">
                  <c:v>1485</c:v>
                </c:pt>
                <c:pt idx="118">
                  <c:v>1490</c:v>
                </c:pt>
                <c:pt idx="119">
                  <c:v>1495</c:v>
                </c:pt>
                <c:pt idx="120">
                  <c:v>1500</c:v>
                </c:pt>
                <c:pt idx="121">
                  <c:v>1505</c:v>
                </c:pt>
                <c:pt idx="122">
                  <c:v>1510</c:v>
                </c:pt>
                <c:pt idx="123">
                  <c:v>1515</c:v>
                </c:pt>
                <c:pt idx="124">
                  <c:v>1520</c:v>
                </c:pt>
                <c:pt idx="125">
                  <c:v>1525</c:v>
                </c:pt>
                <c:pt idx="126">
                  <c:v>1530</c:v>
                </c:pt>
                <c:pt idx="127">
                  <c:v>1535</c:v>
                </c:pt>
                <c:pt idx="128">
                  <c:v>1540</c:v>
                </c:pt>
                <c:pt idx="129">
                  <c:v>1545</c:v>
                </c:pt>
                <c:pt idx="130">
                  <c:v>1550</c:v>
                </c:pt>
                <c:pt idx="131">
                  <c:v>1555</c:v>
                </c:pt>
                <c:pt idx="132">
                  <c:v>1560</c:v>
                </c:pt>
                <c:pt idx="133">
                  <c:v>1565</c:v>
                </c:pt>
                <c:pt idx="134">
                  <c:v>1570</c:v>
                </c:pt>
                <c:pt idx="135">
                  <c:v>1575</c:v>
                </c:pt>
                <c:pt idx="136">
                  <c:v>1580</c:v>
                </c:pt>
                <c:pt idx="137">
                  <c:v>1585</c:v>
                </c:pt>
                <c:pt idx="138">
                  <c:v>1590</c:v>
                </c:pt>
                <c:pt idx="139">
                  <c:v>1595</c:v>
                </c:pt>
                <c:pt idx="140">
                  <c:v>1600</c:v>
                </c:pt>
                <c:pt idx="141">
                  <c:v>1605</c:v>
                </c:pt>
                <c:pt idx="142">
                  <c:v>1610</c:v>
                </c:pt>
                <c:pt idx="143">
                  <c:v>1615</c:v>
                </c:pt>
                <c:pt idx="144">
                  <c:v>1620</c:v>
                </c:pt>
                <c:pt idx="145">
                  <c:v>1625</c:v>
                </c:pt>
                <c:pt idx="146">
                  <c:v>1630</c:v>
                </c:pt>
                <c:pt idx="147">
                  <c:v>1635</c:v>
                </c:pt>
                <c:pt idx="148">
                  <c:v>1640</c:v>
                </c:pt>
                <c:pt idx="149">
                  <c:v>1645</c:v>
                </c:pt>
                <c:pt idx="150">
                  <c:v>1650</c:v>
                </c:pt>
                <c:pt idx="151">
                  <c:v>1655</c:v>
                </c:pt>
                <c:pt idx="152">
                  <c:v>1660</c:v>
                </c:pt>
                <c:pt idx="153">
                  <c:v>1665</c:v>
                </c:pt>
                <c:pt idx="154">
                  <c:v>1670</c:v>
                </c:pt>
                <c:pt idx="155">
                  <c:v>1675</c:v>
                </c:pt>
                <c:pt idx="156">
                  <c:v>1680</c:v>
                </c:pt>
                <c:pt idx="157">
                  <c:v>1685</c:v>
                </c:pt>
                <c:pt idx="158">
                  <c:v>1690</c:v>
                </c:pt>
                <c:pt idx="159">
                  <c:v>1695</c:v>
                </c:pt>
                <c:pt idx="160">
                  <c:v>1700</c:v>
                </c:pt>
                <c:pt idx="161">
                  <c:v>1705</c:v>
                </c:pt>
                <c:pt idx="162">
                  <c:v>1710</c:v>
                </c:pt>
                <c:pt idx="163">
                  <c:v>1715</c:v>
                </c:pt>
                <c:pt idx="164">
                  <c:v>1720</c:v>
                </c:pt>
                <c:pt idx="165">
                  <c:v>1725</c:v>
                </c:pt>
                <c:pt idx="166">
                  <c:v>1730</c:v>
                </c:pt>
                <c:pt idx="167">
                  <c:v>1735</c:v>
                </c:pt>
                <c:pt idx="168">
                  <c:v>1740</c:v>
                </c:pt>
                <c:pt idx="169">
                  <c:v>1745</c:v>
                </c:pt>
              </c:numCache>
            </c:numRef>
          </c:xVal>
          <c:yVal>
            <c:numRef>
              <c:f>'C:\Users\Vandorpe\AppData\Roaming\Microsoft\Excel\[First Resume.xlsx]overview'!$V$5:$V$175</c:f>
              <c:numCache>
                <c:formatCode>General</c:formatCode>
                <c:ptCount val="171"/>
                <c:pt idx="0">
                  <c:v>0.2849310000000001</c:v>
                </c:pt>
                <c:pt idx="1">
                  <c:v>0.28554599999999947</c:v>
                </c:pt>
                <c:pt idx="2">
                  <c:v>0.28657699999999986</c:v>
                </c:pt>
                <c:pt idx="3">
                  <c:v>0.29001800000000033</c:v>
                </c:pt>
                <c:pt idx="4">
                  <c:v>0.29179499999999953</c:v>
                </c:pt>
                <c:pt idx="5">
                  <c:v>0.29220999999999953</c:v>
                </c:pt>
                <c:pt idx="6">
                  <c:v>0.29270999999999953</c:v>
                </c:pt>
                <c:pt idx="7">
                  <c:v>0.29250800000000032</c:v>
                </c:pt>
                <c:pt idx="8">
                  <c:v>0.29263100000000003</c:v>
                </c:pt>
                <c:pt idx="9">
                  <c:v>0.29171600000000031</c:v>
                </c:pt>
                <c:pt idx="10">
                  <c:v>0.291049</c:v>
                </c:pt>
                <c:pt idx="11">
                  <c:v>0.2904819999999998</c:v>
                </c:pt>
                <c:pt idx="12">
                  <c:v>0.28978499999999979</c:v>
                </c:pt>
                <c:pt idx="13">
                  <c:v>0.28982399999999986</c:v>
                </c:pt>
                <c:pt idx="14">
                  <c:v>0.28957200000000033</c:v>
                </c:pt>
                <c:pt idx="15">
                  <c:v>0.28945000000000032</c:v>
                </c:pt>
                <c:pt idx="16">
                  <c:v>0.28984000000000032</c:v>
                </c:pt>
                <c:pt idx="17">
                  <c:v>0.29017200000000032</c:v>
                </c:pt>
                <c:pt idx="18">
                  <c:v>0.29069300000000003</c:v>
                </c:pt>
                <c:pt idx="19">
                  <c:v>0.2908179999999998</c:v>
                </c:pt>
                <c:pt idx="20">
                  <c:v>0.291161</c:v>
                </c:pt>
                <c:pt idx="21">
                  <c:v>0.29132100000000033</c:v>
                </c:pt>
                <c:pt idx="22">
                  <c:v>0.29185600000000039</c:v>
                </c:pt>
                <c:pt idx="23">
                  <c:v>0.29142200000000046</c:v>
                </c:pt>
                <c:pt idx="24">
                  <c:v>0.29157200000000033</c:v>
                </c:pt>
                <c:pt idx="25">
                  <c:v>0.29178600000000032</c:v>
                </c:pt>
                <c:pt idx="26">
                  <c:v>0.2915840000000004</c:v>
                </c:pt>
                <c:pt idx="27">
                  <c:v>0.2912610000000001</c:v>
                </c:pt>
                <c:pt idx="28">
                  <c:v>0.29126300000000011</c:v>
                </c:pt>
                <c:pt idx="29">
                  <c:v>0.29110199999999947</c:v>
                </c:pt>
                <c:pt idx="30">
                  <c:v>0.291153</c:v>
                </c:pt>
                <c:pt idx="31">
                  <c:v>0.29083500000000001</c:v>
                </c:pt>
                <c:pt idx="32">
                  <c:v>0.29106600000000032</c:v>
                </c:pt>
                <c:pt idx="33">
                  <c:v>0.29156000000000032</c:v>
                </c:pt>
                <c:pt idx="34">
                  <c:v>0.29099600000000031</c:v>
                </c:pt>
                <c:pt idx="35">
                  <c:v>0.29090499999999986</c:v>
                </c:pt>
                <c:pt idx="36">
                  <c:v>0.29082700000000034</c:v>
                </c:pt>
                <c:pt idx="37">
                  <c:v>0.29073499999999947</c:v>
                </c:pt>
                <c:pt idx="38">
                  <c:v>0.29075100000000004</c:v>
                </c:pt>
                <c:pt idx="39">
                  <c:v>0.29085900000000031</c:v>
                </c:pt>
                <c:pt idx="40">
                  <c:v>0.29074</c:v>
                </c:pt>
                <c:pt idx="41">
                  <c:v>0.29085500000000031</c:v>
                </c:pt>
                <c:pt idx="42">
                  <c:v>0.29066600000000031</c:v>
                </c:pt>
                <c:pt idx="43">
                  <c:v>0.29072100000000001</c:v>
                </c:pt>
                <c:pt idx="44">
                  <c:v>0.29055400000000031</c:v>
                </c:pt>
                <c:pt idx="45">
                  <c:v>0.29082300000000033</c:v>
                </c:pt>
                <c:pt idx="46">
                  <c:v>0.29040900000000008</c:v>
                </c:pt>
                <c:pt idx="47">
                  <c:v>0.29024700000000003</c:v>
                </c:pt>
                <c:pt idx="48">
                  <c:v>0.2901769999999998</c:v>
                </c:pt>
                <c:pt idx="49">
                  <c:v>0.289773</c:v>
                </c:pt>
                <c:pt idx="50">
                  <c:v>0.28952000000000033</c:v>
                </c:pt>
                <c:pt idx="51">
                  <c:v>0.28939400000000032</c:v>
                </c:pt>
                <c:pt idx="52">
                  <c:v>0.28952300000000031</c:v>
                </c:pt>
                <c:pt idx="53">
                  <c:v>0.28979699999999953</c:v>
                </c:pt>
                <c:pt idx="54">
                  <c:v>0.2893080000000004</c:v>
                </c:pt>
                <c:pt idx="55">
                  <c:v>0.28961899999999979</c:v>
                </c:pt>
                <c:pt idx="56">
                  <c:v>0.28926999999999947</c:v>
                </c:pt>
                <c:pt idx="57">
                  <c:v>0.2888159999999998</c:v>
                </c:pt>
                <c:pt idx="58">
                  <c:v>0.28924500000000003</c:v>
                </c:pt>
                <c:pt idx="59">
                  <c:v>0.28913800000000001</c:v>
                </c:pt>
                <c:pt idx="60">
                  <c:v>0.28905900000000001</c:v>
                </c:pt>
                <c:pt idx="61">
                  <c:v>0.28918000000000038</c:v>
                </c:pt>
                <c:pt idx="62">
                  <c:v>0.28935200000000033</c:v>
                </c:pt>
                <c:pt idx="63">
                  <c:v>0.28957600000000033</c:v>
                </c:pt>
                <c:pt idx="64">
                  <c:v>0.28958300000000031</c:v>
                </c:pt>
                <c:pt idx="65">
                  <c:v>0.28946299999999986</c:v>
                </c:pt>
                <c:pt idx="66">
                  <c:v>0.28958500000000031</c:v>
                </c:pt>
                <c:pt idx="67">
                  <c:v>0.28932700000000033</c:v>
                </c:pt>
                <c:pt idx="68">
                  <c:v>0.28920200000000001</c:v>
                </c:pt>
                <c:pt idx="69">
                  <c:v>0.2890280000000004</c:v>
                </c:pt>
                <c:pt idx="70">
                  <c:v>0.28908500000000031</c:v>
                </c:pt>
                <c:pt idx="71">
                  <c:v>0.28923699999999947</c:v>
                </c:pt>
                <c:pt idx="72">
                  <c:v>0.28917400000000032</c:v>
                </c:pt>
                <c:pt idx="73">
                  <c:v>0.2890689999999998</c:v>
                </c:pt>
                <c:pt idx="74">
                  <c:v>0.28898700000000038</c:v>
                </c:pt>
                <c:pt idx="75">
                  <c:v>0.289267</c:v>
                </c:pt>
                <c:pt idx="76">
                  <c:v>0.2890169999999998</c:v>
                </c:pt>
                <c:pt idx="77">
                  <c:v>0.28907200000000033</c:v>
                </c:pt>
                <c:pt idx="78">
                  <c:v>0.28881100000000032</c:v>
                </c:pt>
                <c:pt idx="79">
                  <c:v>0.28877700000000001</c:v>
                </c:pt>
                <c:pt idx="80">
                  <c:v>0.28925200000000001</c:v>
                </c:pt>
                <c:pt idx="81">
                  <c:v>0.28918200000000038</c:v>
                </c:pt>
                <c:pt idx="82">
                  <c:v>0.28899400000000008</c:v>
                </c:pt>
                <c:pt idx="83">
                  <c:v>0.28932100000000038</c:v>
                </c:pt>
                <c:pt idx="84">
                  <c:v>0.28907800000000033</c:v>
                </c:pt>
                <c:pt idx="85">
                  <c:v>0.28950200000000031</c:v>
                </c:pt>
                <c:pt idx="86">
                  <c:v>0.28894600000000031</c:v>
                </c:pt>
                <c:pt idx="87">
                  <c:v>0.2888179999999998</c:v>
                </c:pt>
                <c:pt idx="88">
                  <c:v>0.2885930000000001</c:v>
                </c:pt>
                <c:pt idx="89">
                  <c:v>0.28936000000000039</c:v>
                </c:pt>
                <c:pt idx="90">
                  <c:v>0.28891400000000039</c:v>
                </c:pt>
                <c:pt idx="91">
                  <c:v>0.28940000000000032</c:v>
                </c:pt>
                <c:pt idx="92">
                  <c:v>0.28912200000000032</c:v>
                </c:pt>
                <c:pt idx="93">
                  <c:v>0.28908100000000031</c:v>
                </c:pt>
                <c:pt idx="94">
                  <c:v>0.28908500000000031</c:v>
                </c:pt>
                <c:pt idx="95">
                  <c:v>0.28882300000000033</c:v>
                </c:pt>
                <c:pt idx="96">
                  <c:v>0.28883500000000001</c:v>
                </c:pt>
                <c:pt idx="97">
                  <c:v>0.28880300000000031</c:v>
                </c:pt>
                <c:pt idx="98">
                  <c:v>0.28857499999999986</c:v>
                </c:pt>
                <c:pt idx="99">
                  <c:v>0.28881700000000032</c:v>
                </c:pt>
                <c:pt idx="100">
                  <c:v>0.28875600000000001</c:v>
                </c:pt>
                <c:pt idx="101">
                  <c:v>0.288665</c:v>
                </c:pt>
                <c:pt idx="102">
                  <c:v>0.2887030000000001</c:v>
                </c:pt>
                <c:pt idx="103">
                  <c:v>0.2890169999999998</c:v>
                </c:pt>
                <c:pt idx="104">
                  <c:v>0.2893219999999998</c:v>
                </c:pt>
                <c:pt idx="105">
                  <c:v>0.2890709999999998</c:v>
                </c:pt>
                <c:pt idx="106">
                  <c:v>0.288937</c:v>
                </c:pt>
                <c:pt idx="107">
                  <c:v>0.28896900000000031</c:v>
                </c:pt>
                <c:pt idx="108">
                  <c:v>0.2887630000000001</c:v>
                </c:pt>
                <c:pt idx="109">
                  <c:v>0.28861700000000001</c:v>
                </c:pt>
                <c:pt idx="110">
                  <c:v>0.288713</c:v>
                </c:pt>
                <c:pt idx="111">
                  <c:v>0.28871800000000031</c:v>
                </c:pt>
                <c:pt idx="112">
                  <c:v>0.28891900000000031</c:v>
                </c:pt>
                <c:pt idx="113">
                  <c:v>0.28872100000000001</c:v>
                </c:pt>
                <c:pt idx="114">
                  <c:v>0.28886300000000031</c:v>
                </c:pt>
                <c:pt idx="115">
                  <c:v>0.28851400000000038</c:v>
                </c:pt>
                <c:pt idx="116">
                  <c:v>0.28884800000000038</c:v>
                </c:pt>
                <c:pt idx="117">
                  <c:v>0.28863300000000003</c:v>
                </c:pt>
                <c:pt idx="118">
                  <c:v>0.28859599999999946</c:v>
                </c:pt>
                <c:pt idx="119">
                  <c:v>0.28872000000000031</c:v>
                </c:pt>
                <c:pt idx="120">
                  <c:v>0.2886510000000001</c:v>
                </c:pt>
                <c:pt idx="121">
                  <c:v>0.28888800000000048</c:v>
                </c:pt>
                <c:pt idx="122">
                  <c:v>0.2889879999999998</c:v>
                </c:pt>
                <c:pt idx="123">
                  <c:v>0.28892300000000032</c:v>
                </c:pt>
                <c:pt idx="124">
                  <c:v>0.28857700000000008</c:v>
                </c:pt>
                <c:pt idx="125">
                  <c:v>0.28878300000000001</c:v>
                </c:pt>
                <c:pt idx="126">
                  <c:v>0.28852200000000033</c:v>
                </c:pt>
                <c:pt idx="127">
                  <c:v>0.288715</c:v>
                </c:pt>
                <c:pt idx="128">
                  <c:v>0.28873400000000005</c:v>
                </c:pt>
                <c:pt idx="129">
                  <c:v>0.28885500000000008</c:v>
                </c:pt>
                <c:pt idx="130">
                  <c:v>0.28895400000000032</c:v>
                </c:pt>
                <c:pt idx="131">
                  <c:v>0.28879900000000003</c:v>
                </c:pt>
                <c:pt idx="132">
                  <c:v>0.28864100000000004</c:v>
                </c:pt>
                <c:pt idx="133">
                  <c:v>0.288773</c:v>
                </c:pt>
                <c:pt idx="134">
                  <c:v>0.288661</c:v>
                </c:pt>
                <c:pt idx="135">
                  <c:v>0.28863300000000003</c:v>
                </c:pt>
                <c:pt idx="136">
                  <c:v>0.28868699999999986</c:v>
                </c:pt>
                <c:pt idx="137">
                  <c:v>0.28864000000000001</c:v>
                </c:pt>
                <c:pt idx="138">
                  <c:v>0.289211</c:v>
                </c:pt>
                <c:pt idx="139">
                  <c:v>0.2886490000000001</c:v>
                </c:pt>
                <c:pt idx="140">
                  <c:v>0.28870799999999947</c:v>
                </c:pt>
                <c:pt idx="141">
                  <c:v>0.28867699999999979</c:v>
                </c:pt>
                <c:pt idx="142">
                  <c:v>0.28879299999999947</c:v>
                </c:pt>
                <c:pt idx="143">
                  <c:v>0.28856100000000001</c:v>
                </c:pt>
                <c:pt idx="144">
                  <c:v>0.2887030000000001</c:v>
                </c:pt>
                <c:pt idx="145">
                  <c:v>0.28870599999999946</c:v>
                </c:pt>
                <c:pt idx="146">
                  <c:v>0.28889100000000001</c:v>
                </c:pt>
                <c:pt idx="147">
                  <c:v>0.28883400000000031</c:v>
                </c:pt>
                <c:pt idx="148">
                  <c:v>0.28906000000000032</c:v>
                </c:pt>
                <c:pt idx="149">
                  <c:v>0.288634</c:v>
                </c:pt>
                <c:pt idx="150">
                  <c:v>0.2887650000000001</c:v>
                </c:pt>
                <c:pt idx="151">
                  <c:v>0.28857200000000033</c:v>
                </c:pt>
                <c:pt idx="152">
                  <c:v>0.28862899999999986</c:v>
                </c:pt>
                <c:pt idx="153">
                  <c:v>0.28887500000000038</c:v>
                </c:pt>
                <c:pt idx="154">
                  <c:v>0.28869800000000001</c:v>
                </c:pt>
                <c:pt idx="155">
                  <c:v>0.28886999999999979</c:v>
                </c:pt>
                <c:pt idx="156">
                  <c:v>0.2888719999999998</c:v>
                </c:pt>
                <c:pt idx="157">
                  <c:v>0.28863300000000003</c:v>
                </c:pt>
                <c:pt idx="158">
                  <c:v>0.28863099999999953</c:v>
                </c:pt>
                <c:pt idx="159">
                  <c:v>0.28876599999999947</c:v>
                </c:pt>
                <c:pt idx="160">
                  <c:v>0.28861600000000032</c:v>
                </c:pt>
                <c:pt idx="161">
                  <c:v>0.28876399999999947</c:v>
                </c:pt>
                <c:pt idx="162">
                  <c:v>0.28869500000000003</c:v>
                </c:pt>
                <c:pt idx="163">
                  <c:v>0.28881300000000032</c:v>
                </c:pt>
                <c:pt idx="164">
                  <c:v>0.289298</c:v>
                </c:pt>
                <c:pt idx="165">
                  <c:v>0.28867499999999979</c:v>
                </c:pt>
                <c:pt idx="166">
                  <c:v>0.2889569999999998</c:v>
                </c:pt>
                <c:pt idx="167">
                  <c:v>0.28884100000000001</c:v>
                </c:pt>
                <c:pt idx="168">
                  <c:v>0.28868400000000033</c:v>
                </c:pt>
                <c:pt idx="169">
                  <c:v>0.28855500000000001</c:v>
                </c:pt>
                <c:pt idx="170">
                  <c:v>0.28519</c:v>
                </c:pt>
              </c:numCache>
            </c:numRef>
          </c:yVal>
        </c:ser>
        <c:axId val="70850816"/>
        <c:axId val="70857088"/>
      </c:scatterChart>
      <c:valAx>
        <c:axId val="70850816"/>
        <c:scaling>
          <c:orientation val="minMax"/>
          <c:max val="1700"/>
          <c:min val="900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Time (ms)</a:t>
                </a:r>
              </a:p>
            </c:rich>
          </c:tx>
          <c:layout/>
        </c:title>
        <c:numFmt formatCode="General" sourceLinked="1"/>
        <c:tickLblPos val="nextTo"/>
        <c:spPr>
          <a:ln>
            <a:solidFill>
              <a:schemeClr val="accent1">
                <a:lumMod val="50000"/>
              </a:schemeClr>
            </a:solidFill>
          </a:ln>
        </c:spPr>
        <c:crossAx val="70857088"/>
        <c:crosses val="autoZero"/>
        <c:crossBetween val="midCat"/>
      </c:valAx>
      <c:valAx>
        <c:axId val="70857088"/>
        <c:scaling>
          <c:orientation val="minMax"/>
          <c:max val="0.33500000000000191"/>
          <c:min val="0.28500000000000031"/>
        </c:scaling>
        <c:axPos val="l"/>
        <c:majorGridlines>
          <c:spPr>
            <a:ln>
              <a:solidFill>
                <a:schemeClr val="accent1">
                  <a:lumMod val="50000"/>
                </a:schemeClr>
              </a:solidFill>
              <a:prstDash val="dash"/>
            </a:ln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Qv</a:t>
                </a:r>
              </a:p>
            </c:rich>
          </c:tx>
          <c:layout/>
        </c:title>
        <c:numFmt formatCode="General" sourceLinked="1"/>
        <c:tickLblPos val="nextTo"/>
        <c:spPr>
          <a:ln>
            <a:solidFill>
              <a:schemeClr val="accent1">
                <a:lumMod val="50000"/>
              </a:schemeClr>
            </a:solidFill>
          </a:ln>
        </c:spPr>
        <c:crossAx val="70850816"/>
        <c:crosses val="autoZero"/>
        <c:crossBetween val="midCat"/>
      </c:valAx>
    </c:plotArea>
    <c:legend>
      <c:legendPos val="t"/>
      <c:layout>
        <c:manualLayout>
          <c:xMode val="edge"/>
          <c:yMode val="edge"/>
          <c:x val="0.10573372063990866"/>
          <c:y val="8.0321285140562242E-3"/>
          <c:w val="0.89197946544384965"/>
          <c:h val="0.18038484647250441"/>
        </c:manualLayout>
      </c:layout>
    </c:legend>
    <c:plotVisOnly val="1"/>
  </c:chart>
  <c:txPr>
    <a:bodyPr/>
    <a:lstStyle/>
    <a:p>
      <a:pPr>
        <a:defRPr>
          <a:solidFill>
            <a:schemeClr val="bg1"/>
          </a:solidFill>
        </a:defRPr>
      </a:pPr>
      <a:endParaRPr lang="en-US"/>
    </a:p>
  </c:txPr>
  <c:externalData r:id="rId1"/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0.19268482064741907"/>
          <c:y val="1.2254055592448534E-2"/>
          <c:w val="0.73504009915427282"/>
          <c:h val="0.76164251968504015"/>
        </c:manualLayout>
      </c:layout>
      <c:scatterChart>
        <c:scatterStyle val="lineMarker"/>
        <c:ser>
          <c:idx val="1"/>
          <c:order val="0"/>
          <c:tx>
            <c:v>Basic</c:v>
          </c:tx>
          <c:spPr>
            <a:ln w="38100"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'C:\Users\Vandorpe\AppData\Roaming\Microsoft\Excel\[First Resume.xlsx]overview'!$A$5:$A$175</c:f>
              <c:numCache>
                <c:formatCode>General</c:formatCode>
                <c:ptCount val="171"/>
                <c:pt idx="0">
                  <c:v>900</c:v>
                </c:pt>
                <c:pt idx="1">
                  <c:v>905</c:v>
                </c:pt>
                <c:pt idx="2">
                  <c:v>910</c:v>
                </c:pt>
                <c:pt idx="3">
                  <c:v>915</c:v>
                </c:pt>
                <c:pt idx="4">
                  <c:v>920</c:v>
                </c:pt>
                <c:pt idx="5">
                  <c:v>925</c:v>
                </c:pt>
                <c:pt idx="6">
                  <c:v>930</c:v>
                </c:pt>
                <c:pt idx="7">
                  <c:v>935</c:v>
                </c:pt>
                <c:pt idx="8">
                  <c:v>940</c:v>
                </c:pt>
                <c:pt idx="9">
                  <c:v>945</c:v>
                </c:pt>
                <c:pt idx="10">
                  <c:v>950</c:v>
                </c:pt>
                <c:pt idx="11">
                  <c:v>955</c:v>
                </c:pt>
                <c:pt idx="12">
                  <c:v>960</c:v>
                </c:pt>
                <c:pt idx="13">
                  <c:v>965</c:v>
                </c:pt>
                <c:pt idx="14">
                  <c:v>970</c:v>
                </c:pt>
                <c:pt idx="15">
                  <c:v>975</c:v>
                </c:pt>
                <c:pt idx="16">
                  <c:v>980</c:v>
                </c:pt>
                <c:pt idx="17">
                  <c:v>985</c:v>
                </c:pt>
                <c:pt idx="18">
                  <c:v>990</c:v>
                </c:pt>
                <c:pt idx="19">
                  <c:v>995</c:v>
                </c:pt>
                <c:pt idx="20">
                  <c:v>1000</c:v>
                </c:pt>
                <c:pt idx="21">
                  <c:v>1005</c:v>
                </c:pt>
                <c:pt idx="22">
                  <c:v>1010</c:v>
                </c:pt>
                <c:pt idx="23">
                  <c:v>1015</c:v>
                </c:pt>
                <c:pt idx="24">
                  <c:v>1020</c:v>
                </c:pt>
                <c:pt idx="25">
                  <c:v>1025</c:v>
                </c:pt>
                <c:pt idx="26">
                  <c:v>1030</c:v>
                </c:pt>
                <c:pt idx="27">
                  <c:v>1035</c:v>
                </c:pt>
                <c:pt idx="28">
                  <c:v>1040</c:v>
                </c:pt>
                <c:pt idx="29">
                  <c:v>1045</c:v>
                </c:pt>
                <c:pt idx="30">
                  <c:v>1050</c:v>
                </c:pt>
                <c:pt idx="31">
                  <c:v>1055</c:v>
                </c:pt>
                <c:pt idx="32">
                  <c:v>1060</c:v>
                </c:pt>
                <c:pt idx="33">
                  <c:v>1065</c:v>
                </c:pt>
                <c:pt idx="34">
                  <c:v>1070</c:v>
                </c:pt>
                <c:pt idx="35">
                  <c:v>1075</c:v>
                </c:pt>
                <c:pt idx="36">
                  <c:v>1080</c:v>
                </c:pt>
                <c:pt idx="37">
                  <c:v>1085</c:v>
                </c:pt>
                <c:pt idx="38">
                  <c:v>1090</c:v>
                </c:pt>
                <c:pt idx="39">
                  <c:v>1095</c:v>
                </c:pt>
                <c:pt idx="40">
                  <c:v>1100</c:v>
                </c:pt>
                <c:pt idx="41">
                  <c:v>1105</c:v>
                </c:pt>
                <c:pt idx="42">
                  <c:v>1110</c:v>
                </c:pt>
                <c:pt idx="43">
                  <c:v>1115</c:v>
                </c:pt>
                <c:pt idx="44">
                  <c:v>1120</c:v>
                </c:pt>
                <c:pt idx="45">
                  <c:v>1125</c:v>
                </c:pt>
                <c:pt idx="46">
                  <c:v>1130</c:v>
                </c:pt>
                <c:pt idx="47">
                  <c:v>1135</c:v>
                </c:pt>
                <c:pt idx="48">
                  <c:v>1140</c:v>
                </c:pt>
                <c:pt idx="49">
                  <c:v>1145</c:v>
                </c:pt>
                <c:pt idx="50">
                  <c:v>1150</c:v>
                </c:pt>
                <c:pt idx="51">
                  <c:v>1155</c:v>
                </c:pt>
                <c:pt idx="52">
                  <c:v>1160</c:v>
                </c:pt>
                <c:pt idx="53">
                  <c:v>1165</c:v>
                </c:pt>
                <c:pt idx="54">
                  <c:v>1170</c:v>
                </c:pt>
                <c:pt idx="55">
                  <c:v>1175</c:v>
                </c:pt>
                <c:pt idx="56">
                  <c:v>1180</c:v>
                </c:pt>
                <c:pt idx="57">
                  <c:v>1185</c:v>
                </c:pt>
                <c:pt idx="58">
                  <c:v>1190</c:v>
                </c:pt>
                <c:pt idx="59">
                  <c:v>1195</c:v>
                </c:pt>
                <c:pt idx="60">
                  <c:v>1200</c:v>
                </c:pt>
                <c:pt idx="61">
                  <c:v>1205</c:v>
                </c:pt>
                <c:pt idx="62">
                  <c:v>1210</c:v>
                </c:pt>
                <c:pt idx="63">
                  <c:v>1215</c:v>
                </c:pt>
                <c:pt idx="64">
                  <c:v>1220</c:v>
                </c:pt>
                <c:pt idx="65">
                  <c:v>1225</c:v>
                </c:pt>
                <c:pt idx="66">
                  <c:v>1230</c:v>
                </c:pt>
                <c:pt idx="67">
                  <c:v>1235</c:v>
                </c:pt>
                <c:pt idx="68">
                  <c:v>1240</c:v>
                </c:pt>
                <c:pt idx="69">
                  <c:v>1245</c:v>
                </c:pt>
                <c:pt idx="70">
                  <c:v>1250</c:v>
                </c:pt>
                <c:pt idx="71">
                  <c:v>1255</c:v>
                </c:pt>
                <c:pt idx="72">
                  <c:v>1260</c:v>
                </c:pt>
                <c:pt idx="73">
                  <c:v>1265</c:v>
                </c:pt>
                <c:pt idx="74">
                  <c:v>1270</c:v>
                </c:pt>
                <c:pt idx="75">
                  <c:v>1275</c:v>
                </c:pt>
                <c:pt idx="76">
                  <c:v>1280</c:v>
                </c:pt>
                <c:pt idx="77">
                  <c:v>1285</c:v>
                </c:pt>
                <c:pt idx="78">
                  <c:v>1290</c:v>
                </c:pt>
                <c:pt idx="79">
                  <c:v>1295</c:v>
                </c:pt>
                <c:pt idx="80">
                  <c:v>1300</c:v>
                </c:pt>
                <c:pt idx="81">
                  <c:v>1305</c:v>
                </c:pt>
                <c:pt idx="82">
                  <c:v>1310</c:v>
                </c:pt>
                <c:pt idx="83">
                  <c:v>1315</c:v>
                </c:pt>
                <c:pt idx="84">
                  <c:v>1320</c:v>
                </c:pt>
                <c:pt idx="85">
                  <c:v>1325</c:v>
                </c:pt>
                <c:pt idx="86">
                  <c:v>1330</c:v>
                </c:pt>
                <c:pt idx="87">
                  <c:v>1335</c:v>
                </c:pt>
                <c:pt idx="88">
                  <c:v>1340</c:v>
                </c:pt>
                <c:pt idx="89">
                  <c:v>1345</c:v>
                </c:pt>
                <c:pt idx="90">
                  <c:v>1350</c:v>
                </c:pt>
                <c:pt idx="91">
                  <c:v>1355</c:v>
                </c:pt>
                <c:pt idx="92">
                  <c:v>1360</c:v>
                </c:pt>
                <c:pt idx="93">
                  <c:v>1365</c:v>
                </c:pt>
                <c:pt idx="94">
                  <c:v>1370</c:v>
                </c:pt>
                <c:pt idx="95">
                  <c:v>1375</c:v>
                </c:pt>
                <c:pt idx="96">
                  <c:v>1380</c:v>
                </c:pt>
                <c:pt idx="97">
                  <c:v>1385</c:v>
                </c:pt>
                <c:pt idx="98">
                  <c:v>1390</c:v>
                </c:pt>
                <c:pt idx="99">
                  <c:v>1395</c:v>
                </c:pt>
                <c:pt idx="100">
                  <c:v>1400</c:v>
                </c:pt>
                <c:pt idx="101">
                  <c:v>1405</c:v>
                </c:pt>
                <c:pt idx="102">
                  <c:v>1410</c:v>
                </c:pt>
                <c:pt idx="103">
                  <c:v>1415</c:v>
                </c:pt>
                <c:pt idx="104">
                  <c:v>1420</c:v>
                </c:pt>
                <c:pt idx="105">
                  <c:v>1425</c:v>
                </c:pt>
                <c:pt idx="106">
                  <c:v>1430</c:v>
                </c:pt>
                <c:pt idx="107">
                  <c:v>1435</c:v>
                </c:pt>
                <c:pt idx="108">
                  <c:v>1440</c:v>
                </c:pt>
                <c:pt idx="109">
                  <c:v>1445</c:v>
                </c:pt>
                <c:pt idx="110">
                  <c:v>1450</c:v>
                </c:pt>
                <c:pt idx="111">
                  <c:v>1455</c:v>
                </c:pt>
                <c:pt idx="112">
                  <c:v>1460</c:v>
                </c:pt>
                <c:pt idx="113">
                  <c:v>1465</c:v>
                </c:pt>
                <c:pt idx="114">
                  <c:v>1470</c:v>
                </c:pt>
                <c:pt idx="115">
                  <c:v>1475</c:v>
                </c:pt>
                <c:pt idx="116">
                  <c:v>1480</c:v>
                </c:pt>
                <c:pt idx="117">
                  <c:v>1485</c:v>
                </c:pt>
                <c:pt idx="118">
                  <c:v>1490</c:v>
                </c:pt>
                <c:pt idx="119">
                  <c:v>1495</c:v>
                </c:pt>
                <c:pt idx="120">
                  <c:v>1500</c:v>
                </c:pt>
                <c:pt idx="121">
                  <c:v>1505</c:v>
                </c:pt>
                <c:pt idx="122">
                  <c:v>1510</c:v>
                </c:pt>
                <c:pt idx="123">
                  <c:v>1515</c:v>
                </c:pt>
                <c:pt idx="124">
                  <c:v>1520</c:v>
                </c:pt>
                <c:pt idx="125">
                  <c:v>1525</c:v>
                </c:pt>
                <c:pt idx="126">
                  <c:v>1530</c:v>
                </c:pt>
                <c:pt idx="127">
                  <c:v>1535</c:v>
                </c:pt>
                <c:pt idx="128">
                  <c:v>1540</c:v>
                </c:pt>
                <c:pt idx="129">
                  <c:v>1545</c:v>
                </c:pt>
                <c:pt idx="130">
                  <c:v>1550</c:v>
                </c:pt>
                <c:pt idx="131">
                  <c:v>1555</c:v>
                </c:pt>
                <c:pt idx="132">
                  <c:v>1560</c:v>
                </c:pt>
                <c:pt idx="133">
                  <c:v>1565</c:v>
                </c:pt>
                <c:pt idx="134">
                  <c:v>1570</c:v>
                </c:pt>
                <c:pt idx="135">
                  <c:v>1575</c:v>
                </c:pt>
                <c:pt idx="136">
                  <c:v>1580</c:v>
                </c:pt>
                <c:pt idx="137">
                  <c:v>1585</c:v>
                </c:pt>
                <c:pt idx="138">
                  <c:v>1590</c:v>
                </c:pt>
                <c:pt idx="139">
                  <c:v>1595</c:v>
                </c:pt>
                <c:pt idx="140">
                  <c:v>1600</c:v>
                </c:pt>
                <c:pt idx="141">
                  <c:v>1605</c:v>
                </c:pt>
                <c:pt idx="142">
                  <c:v>1610</c:v>
                </c:pt>
                <c:pt idx="143">
                  <c:v>1615</c:v>
                </c:pt>
                <c:pt idx="144">
                  <c:v>1620</c:v>
                </c:pt>
                <c:pt idx="145">
                  <c:v>1625</c:v>
                </c:pt>
                <c:pt idx="146">
                  <c:v>1630</c:v>
                </c:pt>
                <c:pt idx="147">
                  <c:v>1635</c:v>
                </c:pt>
                <c:pt idx="148">
                  <c:v>1640</c:v>
                </c:pt>
                <c:pt idx="149">
                  <c:v>1645</c:v>
                </c:pt>
                <c:pt idx="150">
                  <c:v>1650</c:v>
                </c:pt>
                <c:pt idx="151">
                  <c:v>1655</c:v>
                </c:pt>
                <c:pt idx="152">
                  <c:v>1660</c:v>
                </c:pt>
                <c:pt idx="153">
                  <c:v>1665</c:v>
                </c:pt>
                <c:pt idx="154">
                  <c:v>1670</c:v>
                </c:pt>
                <c:pt idx="155">
                  <c:v>1675</c:v>
                </c:pt>
                <c:pt idx="156">
                  <c:v>1680</c:v>
                </c:pt>
                <c:pt idx="157">
                  <c:v>1685</c:v>
                </c:pt>
                <c:pt idx="158">
                  <c:v>1690</c:v>
                </c:pt>
                <c:pt idx="159">
                  <c:v>1695</c:v>
                </c:pt>
                <c:pt idx="160">
                  <c:v>1700</c:v>
                </c:pt>
                <c:pt idx="161">
                  <c:v>1705</c:v>
                </c:pt>
                <c:pt idx="162">
                  <c:v>1710</c:v>
                </c:pt>
                <c:pt idx="163">
                  <c:v>1715</c:v>
                </c:pt>
                <c:pt idx="164">
                  <c:v>1720</c:v>
                </c:pt>
                <c:pt idx="165">
                  <c:v>1725</c:v>
                </c:pt>
                <c:pt idx="166">
                  <c:v>1730</c:v>
                </c:pt>
                <c:pt idx="167">
                  <c:v>1735</c:v>
                </c:pt>
                <c:pt idx="168">
                  <c:v>1740</c:v>
                </c:pt>
                <c:pt idx="169">
                  <c:v>1745</c:v>
                </c:pt>
              </c:numCache>
            </c:numRef>
          </c:xVal>
          <c:yVal>
            <c:numRef>
              <c:f>'C:\Users\Vandorpe\AppData\Roaming\Microsoft\Excel\[First Resume.xlsx]overview'!$E$5:$E$175</c:f>
              <c:numCache>
                <c:formatCode>General</c:formatCode>
                <c:ptCount val="171"/>
                <c:pt idx="0">
                  <c:v>0.22548599999999999</c:v>
                </c:pt>
                <c:pt idx="1">
                  <c:v>0.225384</c:v>
                </c:pt>
                <c:pt idx="2">
                  <c:v>0.22517199999999887</c:v>
                </c:pt>
                <c:pt idx="3">
                  <c:v>0.22500599999999901</c:v>
                </c:pt>
                <c:pt idx="4">
                  <c:v>0.22489599999999901</c:v>
                </c:pt>
                <c:pt idx="5">
                  <c:v>0.22478599999999899</c:v>
                </c:pt>
                <c:pt idx="6">
                  <c:v>0.224662</c:v>
                </c:pt>
                <c:pt idx="7">
                  <c:v>0.22459699999999999</c:v>
                </c:pt>
                <c:pt idx="8">
                  <c:v>0.22448199999999999</c:v>
                </c:pt>
                <c:pt idx="9">
                  <c:v>0.22439599999999901</c:v>
                </c:pt>
                <c:pt idx="10">
                  <c:v>0.224329</c:v>
                </c:pt>
                <c:pt idx="11">
                  <c:v>0.22426399999999999</c:v>
                </c:pt>
                <c:pt idx="12">
                  <c:v>0.22417399999999887</c:v>
                </c:pt>
                <c:pt idx="13">
                  <c:v>0.22414999999999999</c:v>
                </c:pt>
                <c:pt idx="14">
                  <c:v>0.22409699999999999</c:v>
                </c:pt>
                <c:pt idx="15">
                  <c:v>0.22398099999999899</c:v>
                </c:pt>
                <c:pt idx="16">
                  <c:v>0.22391000000000016</c:v>
                </c:pt>
                <c:pt idx="17">
                  <c:v>0.22389899999999999</c:v>
                </c:pt>
                <c:pt idx="18">
                  <c:v>0.22391400000000017</c:v>
                </c:pt>
                <c:pt idx="19">
                  <c:v>0.22387199999999988</c:v>
                </c:pt>
                <c:pt idx="20">
                  <c:v>0.22381899999999999</c:v>
                </c:pt>
                <c:pt idx="21">
                  <c:v>0.223689</c:v>
                </c:pt>
                <c:pt idx="22">
                  <c:v>0.22372799999999901</c:v>
                </c:pt>
                <c:pt idx="23">
                  <c:v>0.22370999999999999</c:v>
                </c:pt>
                <c:pt idx="24">
                  <c:v>0.223637</c:v>
                </c:pt>
                <c:pt idx="25">
                  <c:v>0.22356299999999901</c:v>
                </c:pt>
                <c:pt idx="26">
                  <c:v>0.223582999999999</c:v>
                </c:pt>
                <c:pt idx="27">
                  <c:v>0.22349800000000017</c:v>
                </c:pt>
                <c:pt idx="28">
                  <c:v>0.22343499999999999</c:v>
                </c:pt>
                <c:pt idx="29">
                  <c:v>0.22339099999999901</c:v>
                </c:pt>
                <c:pt idx="30">
                  <c:v>0.22339799999999899</c:v>
                </c:pt>
                <c:pt idx="31">
                  <c:v>0.22337399999999988</c:v>
                </c:pt>
                <c:pt idx="32">
                  <c:v>0.22337799999999997</c:v>
                </c:pt>
                <c:pt idx="33">
                  <c:v>0.22335099999999997</c:v>
                </c:pt>
                <c:pt idx="34">
                  <c:v>0.22330899999999901</c:v>
                </c:pt>
                <c:pt idx="35">
                  <c:v>0.22326099999999999</c:v>
                </c:pt>
                <c:pt idx="36">
                  <c:v>0.22329199999999999</c:v>
                </c:pt>
                <c:pt idx="37">
                  <c:v>0.22319</c:v>
                </c:pt>
                <c:pt idx="38">
                  <c:v>0.22322699999999901</c:v>
                </c:pt>
                <c:pt idx="39">
                  <c:v>0.223161</c:v>
                </c:pt>
                <c:pt idx="40">
                  <c:v>0.223161</c:v>
                </c:pt>
                <c:pt idx="41">
                  <c:v>0.22311199999999901</c:v>
                </c:pt>
                <c:pt idx="42">
                  <c:v>0.223083</c:v>
                </c:pt>
                <c:pt idx="43">
                  <c:v>0.22304700000000016</c:v>
                </c:pt>
                <c:pt idx="44">
                  <c:v>0.22304800000000016</c:v>
                </c:pt>
                <c:pt idx="45">
                  <c:v>0.22303899999999999</c:v>
                </c:pt>
                <c:pt idx="46">
                  <c:v>0.22308699999999901</c:v>
                </c:pt>
                <c:pt idx="47">
                  <c:v>0.22302899999999901</c:v>
                </c:pt>
                <c:pt idx="48">
                  <c:v>0.22301399999999999</c:v>
                </c:pt>
                <c:pt idx="49">
                  <c:v>0.22299400000000016</c:v>
                </c:pt>
                <c:pt idx="50">
                  <c:v>0.22294599999999923</c:v>
                </c:pt>
                <c:pt idx="51">
                  <c:v>0.22291899999999923</c:v>
                </c:pt>
                <c:pt idx="52">
                  <c:v>0.222887</c:v>
                </c:pt>
                <c:pt idx="53">
                  <c:v>0.22285199999999997</c:v>
                </c:pt>
                <c:pt idx="54">
                  <c:v>0.22294000000000017</c:v>
                </c:pt>
                <c:pt idx="55">
                  <c:v>0.222887</c:v>
                </c:pt>
                <c:pt idx="56">
                  <c:v>0.22279700000000016</c:v>
                </c:pt>
                <c:pt idx="57">
                  <c:v>0.22291100000000016</c:v>
                </c:pt>
                <c:pt idx="58">
                  <c:v>0.22276199999999999</c:v>
                </c:pt>
                <c:pt idx="59">
                  <c:v>0.222771</c:v>
                </c:pt>
                <c:pt idx="60">
                  <c:v>0.22284499999999999</c:v>
                </c:pt>
                <c:pt idx="61">
                  <c:v>0.222771</c:v>
                </c:pt>
                <c:pt idx="62">
                  <c:v>0.222666</c:v>
                </c:pt>
                <c:pt idx="63">
                  <c:v>0.22276199999999999</c:v>
                </c:pt>
                <c:pt idx="64">
                  <c:v>0.22267099999999887</c:v>
                </c:pt>
                <c:pt idx="65">
                  <c:v>0.222635</c:v>
                </c:pt>
                <c:pt idx="66">
                  <c:v>0.22276499999999999</c:v>
                </c:pt>
                <c:pt idx="67">
                  <c:v>0.22269799999999901</c:v>
                </c:pt>
                <c:pt idx="68">
                  <c:v>0.22262999999999997</c:v>
                </c:pt>
                <c:pt idx="69">
                  <c:v>0.22254499999999999</c:v>
                </c:pt>
                <c:pt idx="70">
                  <c:v>0.222603</c:v>
                </c:pt>
                <c:pt idx="71">
                  <c:v>0.222555</c:v>
                </c:pt>
                <c:pt idx="72">
                  <c:v>0.222525</c:v>
                </c:pt>
                <c:pt idx="73">
                  <c:v>0.22253699999999901</c:v>
                </c:pt>
                <c:pt idx="74">
                  <c:v>0.22256899999999999</c:v>
                </c:pt>
                <c:pt idx="75">
                  <c:v>0.22251399999999999</c:v>
                </c:pt>
                <c:pt idx="76">
                  <c:v>0.22254099999999999</c:v>
                </c:pt>
                <c:pt idx="77">
                  <c:v>0.222528</c:v>
                </c:pt>
                <c:pt idx="78">
                  <c:v>0.22254800000000016</c:v>
                </c:pt>
                <c:pt idx="79">
                  <c:v>0.22248599999999999</c:v>
                </c:pt>
                <c:pt idx="80">
                  <c:v>0.22244200000000017</c:v>
                </c:pt>
                <c:pt idx="81">
                  <c:v>0.22246900000000017</c:v>
                </c:pt>
                <c:pt idx="82">
                  <c:v>0.22248599999999999</c:v>
                </c:pt>
                <c:pt idx="83">
                  <c:v>0.22244000000000017</c:v>
                </c:pt>
                <c:pt idx="84">
                  <c:v>0.22241400000000017</c:v>
                </c:pt>
                <c:pt idx="85">
                  <c:v>0.22244599999999923</c:v>
                </c:pt>
                <c:pt idx="86">
                  <c:v>0.22241100000000016</c:v>
                </c:pt>
                <c:pt idx="87">
                  <c:v>0.22239799999999901</c:v>
                </c:pt>
                <c:pt idx="88">
                  <c:v>0.22237599999999988</c:v>
                </c:pt>
                <c:pt idx="89">
                  <c:v>0.22237999999999997</c:v>
                </c:pt>
                <c:pt idx="90">
                  <c:v>0.22242799999999999</c:v>
                </c:pt>
                <c:pt idx="91">
                  <c:v>0.22233</c:v>
                </c:pt>
                <c:pt idx="92">
                  <c:v>0.22234399999999899</c:v>
                </c:pt>
                <c:pt idx="93">
                  <c:v>0.22234999999999999</c:v>
                </c:pt>
                <c:pt idx="94">
                  <c:v>0.22235199999999997</c:v>
                </c:pt>
                <c:pt idx="95">
                  <c:v>0.22233599999999901</c:v>
                </c:pt>
                <c:pt idx="96">
                  <c:v>0.22225399999999901</c:v>
                </c:pt>
                <c:pt idx="97">
                  <c:v>0.222328</c:v>
                </c:pt>
                <c:pt idx="98">
                  <c:v>0.22233699999999901</c:v>
                </c:pt>
                <c:pt idx="99">
                  <c:v>0.22226899999999999</c:v>
                </c:pt>
                <c:pt idx="100">
                  <c:v>0.22228499999999901</c:v>
                </c:pt>
                <c:pt idx="101">
                  <c:v>0.22234799999999999</c:v>
                </c:pt>
                <c:pt idx="102">
                  <c:v>0.22225499999999901</c:v>
                </c:pt>
                <c:pt idx="103">
                  <c:v>0.22219799999999901</c:v>
                </c:pt>
                <c:pt idx="104">
                  <c:v>0.22214299999999901</c:v>
                </c:pt>
                <c:pt idx="105">
                  <c:v>0.22211799999999901</c:v>
                </c:pt>
                <c:pt idx="106">
                  <c:v>0.22209099999999901</c:v>
                </c:pt>
                <c:pt idx="107">
                  <c:v>0.22218099999999988</c:v>
                </c:pt>
                <c:pt idx="108">
                  <c:v>0.222107</c:v>
                </c:pt>
                <c:pt idx="109">
                  <c:v>0.22204099999999999</c:v>
                </c:pt>
                <c:pt idx="110">
                  <c:v>0.22209999999999999</c:v>
                </c:pt>
                <c:pt idx="111">
                  <c:v>0.22215699999999997</c:v>
                </c:pt>
                <c:pt idx="112">
                  <c:v>0.222109</c:v>
                </c:pt>
                <c:pt idx="113">
                  <c:v>0.22214599999999901</c:v>
                </c:pt>
                <c:pt idx="114">
                  <c:v>0.222195</c:v>
                </c:pt>
                <c:pt idx="115">
                  <c:v>0.222161</c:v>
                </c:pt>
                <c:pt idx="116">
                  <c:v>0.22211599999999901</c:v>
                </c:pt>
                <c:pt idx="117">
                  <c:v>0.22212299999999988</c:v>
                </c:pt>
                <c:pt idx="118">
                  <c:v>0.222133</c:v>
                </c:pt>
                <c:pt idx="119">
                  <c:v>0.22210199999999997</c:v>
                </c:pt>
                <c:pt idx="120">
                  <c:v>0.22203999999999999</c:v>
                </c:pt>
                <c:pt idx="121">
                  <c:v>0.22201100000000001</c:v>
                </c:pt>
                <c:pt idx="122">
                  <c:v>0.22204599999999999</c:v>
                </c:pt>
                <c:pt idx="123">
                  <c:v>0.22206899999999999</c:v>
                </c:pt>
                <c:pt idx="124">
                  <c:v>0.22204399999999999</c:v>
                </c:pt>
                <c:pt idx="125">
                  <c:v>0.22203899999999999</c:v>
                </c:pt>
                <c:pt idx="126">
                  <c:v>0.22203299999999901</c:v>
                </c:pt>
                <c:pt idx="127">
                  <c:v>0.222079</c:v>
                </c:pt>
                <c:pt idx="128">
                  <c:v>0.222024</c:v>
                </c:pt>
                <c:pt idx="129">
                  <c:v>0.22200699999999901</c:v>
                </c:pt>
                <c:pt idx="130">
                  <c:v>0.22203499999999901</c:v>
                </c:pt>
                <c:pt idx="131">
                  <c:v>0.22198999999999999</c:v>
                </c:pt>
                <c:pt idx="132">
                  <c:v>0.22193800000000016</c:v>
                </c:pt>
                <c:pt idx="133">
                  <c:v>0.22197999999999901</c:v>
                </c:pt>
                <c:pt idx="134">
                  <c:v>0.221973</c:v>
                </c:pt>
                <c:pt idx="135">
                  <c:v>0.22199300000000016</c:v>
                </c:pt>
                <c:pt idx="136">
                  <c:v>0.22195999999999999</c:v>
                </c:pt>
                <c:pt idx="137">
                  <c:v>0.22197699999999901</c:v>
                </c:pt>
                <c:pt idx="138">
                  <c:v>0.222</c:v>
                </c:pt>
                <c:pt idx="139">
                  <c:v>0.22194599999999923</c:v>
                </c:pt>
                <c:pt idx="140">
                  <c:v>0.22196900000000017</c:v>
                </c:pt>
                <c:pt idx="141">
                  <c:v>0.22189799999999901</c:v>
                </c:pt>
                <c:pt idx="142">
                  <c:v>0.22192299999999901</c:v>
                </c:pt>
                <c:pt idx="143">
                  <c:v>0.22193099999999999</c:v>
                </c:pt>
                <c:pt idx="144">
                  <c:v>0.22195299999999901</c:v>
                </c:pt>
                <c:pt idx="145">
                  <c:v>0.22198399999999999</c:v>
                </c:pt>
                <c:pt idx="146">
                  <c:v>0.22195699999999999</c:v>
                </c:pt>
                <c:pt idx="147">
                  <c:v>0.22191200000000016</c:v>
                </c:pt>
                <c:pt idx="148">
                  <c:v>0.22192699999999899</c:v>
                </c:pt>
                <c:pt idx="149">
                  <c:v>0.22192199999999901</c:v>
                </c:pt>
                <c:pt idx="150">
                  <c:v>0.22184199999999901</c:v>
                </c:pt>
                <c:pt idx="151">
                  <c:v>0.221883</c:v>
                </c:pt>
                <c:pt idx="152">
                  <c:v>0.221855</c:v>
                </c:pt>
                <c:pt idx="153">
                  <c:v>0.22183999999999901</c:v>
                </c:pt>
                <c:pt idx="154">
                  <c:v>0.221889</c:v>
                </c:pt>
                <c:pt idx="155">
                  <c:v>0.22187799999999988</c:v>
                </c:pt>
                <c:pt idx="156">
                  <c:v>0.22184899999999999</c:v>
                </c:pt>
                <c:pt idx="157">
                  <c:v>0.221834</c:v>
                </c:pt>
                <c:pt idx="158">
                  <c:v>0.22187399999999988</c:v>
                </c:pt>
                <c:pt idx="159">
                  <c:v>0.221854</c:v>
                </c:pt>
                <c:pt idx="160">
                  <c:v>0.22183699999999901</c:v>
                </c:pt>
                <c:pt idx="161">
                  <c:v>0.22185099999999988</c:v>
                </c:pt>
                <c:pt idx="162">
                  <c:v>0.221831</c:v>
                </c:pt>
                <c:pt idx="163">
                  <c:v>0.22179800000000016</c:v>
                </c:pt>
                <c:pt idx="164">
                  <c:v>0.221804</c:v>
                </c:pt>
                <c:pt idx="165">
                  <c:v>0.22184799999999999</c:v>
                </c:pt>
                <c:pt idx="166">
                  <c:v>0.22183899999999901</c:v>
                </c:pt>
                <c:pt idx="167">
                  <c:v>0.22185199999999997</c:v>
                </c:pt>
                <c:pt idx="168">
                  <c:v>0.22181799999999999</c:v>
                </c:pt>
                <c:pt idx="169">
                  <c:v>0.22178499999999901</c:v>
                </c:pt>
              </c:numCache>
            </c:numRef>
          </c:yVal>
        </c:ser>
        <c:ser>
          <c:idx val="4"/>
          <c:order val="1"/>
          <c:tx>
            <c:v>Fast</c:v>
          </c:tx>
          <c:spPr>
            <a:ln w="38100">
              <a:solidFill>
                <a:schemeClr val="accent4">
                  <a:lumMod val="75000"/>
                </a:schemeClr>
              </a:solidFill>
              <a:prstDash val="solid"/>
            </a:ln>
          </c:spPr>
          <c:marker>
            <c:symbol val="none"/>
          </c:marker>
          <c:xVal>
            <c:numRef>
              <c:f>'C:\Users\Vandorpe\AppData\Roaming\Microsoft\Excel\[First Resume.xlsx]overview'!$A$5:$A$175</c:f>
              <c:numCache>
                <c:formatCode>General</c:formatCode>
                <c:ptCount val="171"/>
                <c:pt idx="0">
                  <c:v>900</c:v>
                </c:pt>
                <c:pt idx="1">
                  <c:v>905</c:v>
                </c:pt>
                <c:pt idx="2">
                  <c:v>910</c:v>
                </c:pt>
                <c:pt idx="3">
                  <c:v>915</c:v>
                </c:pt>
                <c:pt idx="4">
                  <c:v>920</c:v>
                </c:pt>
                <c:pt idx="5">
                  <c:v>925</c:v>
                </c:pt>
                <c:pt idx="6">
                  <c:v>930</c:v>
                </c:pt>
                <c:pt idx="7">
                  <c:v>935</c:v>
                </c:pt>
                <c:pt idx="8">
                  <c:v>940</c:v>
                </c:pt>
                <c:pt idx="9">
                  <c:v>945</c:v>
                </c:pt>
                <c:pt idx="10">
                  <c:v>950</c:v>
                </c:pt>
                <c:pt idx="11">
                  <c:v>955</c:v>
                </c:pt>
                <c:pt idx="12">
                  <c:v>960</c:v>
                </c:pt>
                <c:pt idx="13">
                  <c:v>965</c:v>
                </c:pt>
                <c:pt idx="14">
                  <c:v>970</c:v>
                </c:pt>
                <c:pt idx="15">
                  <c:v>975</c:v>
                </c:pt>
                <c:pt idx="16">
                  <c:v>980</c:v>
                </c:pt>
                <c:pt idx="17">
                  <c:v>985</c:v>
                </c:pt>
                <c:pt idx="18">
                  <c:v>990</c:v>
                </c:pt>
                <c:pt idx="19">
                  <c:v>995</c:v>
                </c:pt>
                <c:pt idx="20">
                  <c:v>1000</c:v>
                </c:pt>
                <c:pt idx="21">
                  <c:v>1005</c:v>
                </c:pt>
                <c:pt idx="22">
                  <c:v>1010</c:v>
                </c:pt>
                <c:pt idx="23">
                  <c:v>1015</c:v>
                </c:pt>
                <c:pt idx="24">
                  <c:v>1020</c:v>
                </c:pt>
                <c:pt idx="25">
                  <c:v>1025</c:v>
                </c:pt>
                <c:pt idx="26">
                  <c:v>1030</c:v>
                </c:pt>
                <c:pt idx="27">
                  <c:v>1035</c:v>
                </c:pt>
                <c:pt idx="28">
                  <c:v>1040</c:v>
                </c:pt>
                <c:pt idx="29">
                  <c:v>1045</c:v>
                </c:pt>
                <c:pt idx="30">
                  <c:v>1050</c:v>
                </c:pt>
                <c:pt idx="31">
                  <c:v>1055</c:v>
                </c:pt>
                <c:pt idx="32">
                  <c:v>1060</c:v>
                </c:pt>
                <c:pt idx="33">
                  <c:v>1065</c:v>
                </c:pt>
                <c:pt idx="34">
                  <c:v>1070</c:v>
                </c:pt>
                <c:pt idx="35">
                  <c:v>1075</c:v>
                </c:pt>
                <c:pt idx="36">
                  <c:v>1080</c:v>
                </c:pt>
                <c:pt idx="37">
                  <c:v>1085</c:v>
                </c:pt>
                <c:pt idx="38">
                  <c:v>1090</c:v>
                </c:pt>
                <c:pt idx="39">
                  <c:v>1095</c:v>
                </c:pt>
                <c:pt idx="40">
                  <c:v>1100</c:v>
                </c:pt>
                <c:pt idx="41">
                  <c:v>1105</c:v>
                </c:pt>
                <c:pt idx="42">
                  <c:v>1110</c:v>
                </c:pt>
                <c:pt idx="43">
                  <c:v>1115</c:v>
                </c:pt>
                <c:pt idx="44">
                  <c:v>1120</c:v>
                </c:pt>
                <c:pt idx="45">
                  <c:v>1125</c:v>
                </c:pt>
                <c:pt idx="46">
                  <c:v>1130</c:v>
                </c:pt>
                <c:pt idx="47">
                  <c:v>1135</c:v>
                </c:pt>
                <c:pt idx="48">
                  <c:v>1140</c:v>
                </c:pt>
                <c:pt idx="49">
                  <c:v>1145</c:v>
                </c:pt>
                <c:pt idx="50">
                  <c:v>1150</c:v>
                </c:pt>
                <c:pt idx="51">
                  <c:v>1155</c:v>
                </c:pt>
                <c:pt idx="52">
                  <c:v>1160</c:v>
                </c:pt>
                <c:pt idx="53">
                  <c:v>1165</c:v>
                </c:pt>
                <c:pt idx="54">
                  <c:v>1170</c:v>
                </c:pt>
                <c:pt idx="55">
                  <c:v>1175</c:v>
                </c:pt>
                <c:pt idx="56">
                  <c:v>1180</c:v>
                </c:pt>
                <c:pt idx="57">
                  <c:v>1185</c:v>
                </c:pt>
                <c:pt idx="58">
                  <c:v>1190</c:v>
                </c:pt>
                <c:pt idx="59">
                  <c:v>1195</c:v>
                </c:pt>
                <c:pt idx="60">
                  <c:v>1200</c:v>
                </c:pt>
                <c:pt idx="61">
                  <c:v>1205</c:v>
                </c:pt>
                <c:pt idx="62">
                  <c:v>1210</c:v>
                </c:pt>
                <c:pt idx="63">
                  <c:v>1215</c:v>
                </c:pt>
                <c:pt idx="64">
                  <c:v>1220</c:v>
                </c:pt>
                <c:pt idx="65">
                  <c:v>1225</c:v>
                </c:pt>
                <c:pt idx="66">
                  <c:v>1230</c:v>
                </c:pt>
                <c:pt idx="67">
                  <c:v>1235</c:v>
                </c:pt>
                <c:pt idx="68">
                  <c:v>1240</c:v>
                </c:pt>
                <c:pt idx="69">
                  <c:v>1245</c:v>
                </c:pt>
                <c:pt idx="70">
                  <c:v>1250</c:v>
                </c:pt>
                <c:pt idx="71">
                  <c:v>1255</c:v>
                </c:pt>
                <c:pt idx="72">
                  <c:v>1260</c:v>
                </c:pt>
                <c:pt idx="73">
                  <c:v>1265</c:v>
                </c:pt>
                <c:pt idx="74">
                  <c:v>1270</c:v>
                </c:pt>
                <c:pt idx="75">
                  <c:v>1275</c:v>
                </c:pt>
                <c:pt idx="76">
                  <c:v>1280</c:v>
                </c:pt>
                <c:pt idx="77">
                  <c:v>1285</c:v>
                </c:pt>
                <c:pt idx="78">
                  <c:v>1290</c:v>
                </c:pt>
                <c:pt idx="79">
                  <c:v>1295</c:v>
                </c:pt>
                <c:pt idx="80">
                  <c:v>1300</c:v>
                </c:pt>
                <c:pt idx="81">
                  <c:v>1305</c:v>
                </c:pt>
                <c:pt idx="82">
                  <c:v>1310</c:v>
                </c:pt>
                <c:pt idx="83">
                  <c:v>1315</c:v>
                </c:pt>
                <c:pt idx="84">
                  <c:v>1320</c:v>
                </c:pt>
                <c:pt idx="85">
                  <c:v>1325</c:v>
                </c:pt>
                <c:pt idx="86">
                  <c:v>1330</c:v>
                </c:pt>
                <c:pt idx="87">
                  <c:v>1335</c:v>
                </c:pt>
                <c:pt idx="88">
                  <c:v>1340</c:v>
                </c:pt>
                <c:pt idx="89">
                  <c:v>1345</c:v>
                </c:pt>
                <c:pt idx="90">
                  <c:v>1350</c:v>
                </c:pt>
                <c:pt idx="91">
                  <c:v>1355</c:v>
                </c:pt>
                <c:pt idx="92">
                  <c:v>1360</c:v>
                </c:pt>
                <c:pt idx="93">
                  <c:v>1365</c:v>
                </c:pt>
                <c:pt idx="94">
                  <c:v>1370</c:v>
                </c:pt>
                <c:pt idx="95">
                  <c:v>1375</c:v>
                </c:pt>
                <c:pt idx="96">
                  <c:v>1380</c:v>
                </c:pt>
                <c:pt idx="97">
                  <c:v>1385</c:v>
                </c:pt>
                <c:pt idx="98">
                  <c:v>1390</c:v>
                </c:pt>
                <c:pt idx="99">
                  <c:v>1395</c:v>
                </c:pt>
                <c:pt idx="100">
                  <c:v>1400</c:v>
                </c:pt>
                <c:pt idx="101">
                  <c:v>1405</c:v>
                </c:pt>
                <c:pt idx="102">
                  <c:v>1410</c:v>
                </c:pt>
                <c:pt idx="103">
                  <c:v>1415</c:v>
                </c:pt>
                <c:pt idx="104">
                  <c:v>1420</c:v>
                </c:pt>
                <c:pt idx="105">
                  <c:v>1425</c:v>
                </c:pt>
                <c:pt idx="106">
                  <c:v>1430</c:v>
                </c:pt>
                <c:pt idx="107">
                  <c:v>1435</c:v>
                </c:pt>
                <c:pt idx="108">
                  <c:v>1440</c:v>
                </c:pt>
                <c:pt idx="109">
                  <c:v>1445</c:v>
                </c:pt>
                <c:pt idx="110">
                  <c:v>1450</c:v>
                </c:pt>
                <c:pt idx="111">
                  <c:v>1455</c:v>
                </c:pt>
                <c:pt idx="112">
                  <c:v>1460</c:v>
                </c:pt>
                <c:pt idx="113">
                  <c:v>1465</c:v>
                </c:pt>
                <c:pt idx="114">
                  <c:v>1470</c:v>
                </c:pt>
                <c:pt idx="115">
                  <c:v>1475</c:v>
                </c:pt>
                <c:pt idx="116">
                  <c:v>1480</c:v>
                </c:pt>
                <c:pt idx="117">
                  <c:v>1485</c:v>
                </c:pt>
                <c:pt idx="118">
                  <c:v>1490</c:v>
                </c:pt>
                <c:pt idx="119">
                  <c:v>1495</c:v>
                </c:pt>
                <c:pt idx="120">
                  <c:v>1500</c:v>
                </c:pt>
                <c:pt idx="121">
                  <c:v>1505</c:v>
                </c:pt>
                <c:pt idx="122">
                  <c:v>1510</c:v>
                </c:pt>
                <c:pt idx="123">
                  <c:v>1515</c:v>
                </c:pt>
                <c:pt idx="124">
                  <c:v>1520</c:v>
                </c:pt>
                <c:pt idx="125">
                  <c:v>1525</c:v>
                </c:pt>
                <c:pt idx="126">
                  <c:v>1530</c:v>
                </c:pt>
                <c:pt idx="127">
                  <c:v>1535</c:v>
                </c:pt>
                <c:pt idx="128">
                  <c:v>1540</c:v>
                </c:pt>
                <c:pt idx="129">
                  <c:v>1545</c:v>
                </c:pt>
                <c:pt idx="130">
                  <c:v>1550</c:v>
                </c:pt>
                <c:pt idx="131">
                  <c:v>1555</c:v>
                </c:pt>
                <c:pt idx="132">
                  <c:v>1560</c:v>
                </c:pt>
                <c:pt idx="133">
                  <c:v>1565</c:v>
                </c:pt>
                <c:pt idx="134">
                  <c:v>1570</c:v>
                </c:pt>
                <c:pt idx="135">
                  <c:v>1575</c:v>
                </c:pt>
                <c:pt idx="136">
                  <c:v>1580</c:v>
                </c:pt>
                <c:pt idx="137">
                  <c:v>1585</c:v>
                </c:pt>
                <c:pt idx="138">
                  <c:v>1590</c:v>
                </c:pt>
                <c:pt idx="139">
                  <c:v>1595</c:v>
                </c:pt>
                <c:pt idx="140">
                  <c:v>1600</c:v>
                </c:pt>
                <c:pt idx="141">
                  <c:v>1605</c:v>
                </c:pt>
                <c:pt idx="142">
                  <c:v>1610</c:v>
                </c:pt>
                <c:pt idx="143">
                  <c:v>1615</c:v>
                </c:pt>
                <c:pt idx="144">
                  <c:v>1620</c:v>
                </c:pt>
                <c:pt idx="145">
                  <c:v>1625</c:v>
                </c:pt>
                <c:pt idx="146">
                  <c:v>1630</c:v>
                </c:pt>
                <c:pt idx="147">
                  <c:v>1635</c:v>
                </c:pt>
                <c:pt idx="148">
                  <c:v>1640</c:v>
                </c:pt>
                <c:pt idx="149">
                  <c:v>1645</c:v>
                </c:pt>
                <c:pt idx="150">
                  <c:v>1650</c:v>
                </c:pt>
                <c:pt idx="151">
                  <c:v>1655</c:v>
                </c:pt>
                <c:pt idx="152">
                  <c:v>1660</c:v>
                </c:pt>
                <c:pt idx="153">
                  <c:v>1665</c:v>
                </c:pt>
                <c:pt idx="154">
                  <c:v>1670</c:v>
                </c:pt>
                <c:pt idx="155">
                  <c:v>1675</c:v>
                </c:pt>
                <c:pt idx="156">
                  <c:v>1680</c:v>
                </c:pt>
                <c:pt idx="157">
                  <c:v>1685</c:v>
                </c:pt>
                <c:pt idx="158">
                  <c:v>1690</c:v>
                </c:pt>
                <c:pt idx="159">
                  <c:v>1695</c:v>
                </c:pt>
                <c:pt idx="160">
                  <c:v>1700</c:v>
                </c:pt>
                <c:pt idx="161">
                  <c:v>1705</c:v>
                </c:pt>
                <c:pt idx="162">
                  <c:v>1710</c:v>
                </c:pt>
                <c:pt idx="163">
                  <c:v>1715</c:v>
                </c:pt>
                <c:pt idx="164">
                  <c:v>1720</c:v>
                </c:pt>
                <c:pt idx="165">
                  <c:v>1725</c:v>
                </c:pt>
                <c:pt idx="166">
                  <c:v>1730</c:v>
                </c:pt>
                <c:pt idx="167">
                  <c:v>1735</c:v>
                </c:pt>
                <c:pt idx="168">
                  <c:v>1740</c:v>
                </c:pt>
                <c:pt idx="169">
                  <c:v>1745</c:v>
                </c:pt>
              </c:numCache>
            </c:numRef>
          </c:xVal>
          <c:yVal>
            <c:numRef>
              <c:f>'C:\Users\Vandorpe\AppData\Roaming\Microsoft\Excel\[First Resume.xlsx]overview'!$K$5:$K$175</c:f>
              <c:numCache>
                <c:formatCode>General</c:formatCode>
                <c:ptCount val="171"/>
                <c:pt idx="0">
                  <c:v>0.25182800000000033</c:v>
                </c:pt>
                <c:pt idx="1">
                  <c:v>0.244175999999999</c:v>
                </c:pt>
                <c:pt idx="2">
                  <c:v>0.24248399999999923</c:v>
                </c:pt>
                <c:pt idx="3">
                  <c:v>0.24209599999999923</c:v>
                </c:pt>
                <c:pt idx="4">
                  <c:v>0.24136099999999999</c:v>
                </c:pt>
                <c:pt idx="5">
                  <c:v>0.24088999999999999</c:v>
                </c:pt>
                <c:pt idx="6">
                  <c:v>0.24042700000000017</c:v>
                </c:pt>
                <c:pt idx="7">
                  <c:v>0.23984200000000017</c:v>
                </c:pt>
                <c:pt idx="8">
                  <c:v>0.23978200000000016</c:v>
                </c:pt>
                <c:pt idx="9">
                  <c:v>0.23933499999999999</c:v>
                </c:pt>
                <c:pt idx="10">
                  <c:v>0.23904999999999926</c:v>
                </c:pt>
                <c:pt idx="11">
                  <c:v>0.23853099999999999</c:v>
                </c:pt>
                <c:pt idx="12">
                  <c:v>0.23840799999999926</c:v>
                </c:pt>
                <c:pt idx="13">
                  <c:v>0.23816899999999999</c:v>
                </c:pt>
                <c:pt idx="14">
                  <c:v>0.23782099999999901</c:v>
                </c:pt>
                <c:pt idx="15">
                  <c:v>0.237675</c:v>
                </c:pt>
                <c:pt idx="16">
                  <c:v>0.23744400000000027</c:v>
                </c:pt>
                <c:pt idx="17">
                  <c:v>0.23724499999999926</c:v>
                </c:pt>
                <c:pt idx="18">
                  <c:v>0.23693000000000017</c:v>
                </c:pt>
                <c:pt idx="19">
                  <c:v>0.23685799999999901</c:v>
                </c:pt>
                <c:pt idx="20">
                  <c:v>0.23657599999999901</c:v>
                </c:pt>
                <c:pt idx="21">
                  <c:v>0.23641700000000027</c:v>
                </c:pt>
                <c:pt idx="22">
                  <c:v>0.23631700000000017</c:v>
                </c:pt>
                <c:pt idx="23">
                  <c:v>0.23619799999999999</c:v>
                </c:pt>
                <c:pt idx="24">
                  <c:v>0.23608199999999999</c:v>
                </c:pt>
                <c:pt idx="25">
                  <c:v>0.23580099999999901</c:v>
                </c:pt>
                <c:pt idx="26">
                  <c:v>0.23586900000000016</c:v>
                </c:pt>
                <c:pt idx="27">
                  <c:v>0.23570600000000017</c:v>
                </c:pt>
                <c:pt idx="28">
                  <c:v>0.23545000000000016</c:v>
                </c:pt>
                <c:pt idx="29">
                  <c:v>0.23545300000000016</c:v>
                </c:pt>
                <c:pt idx="30">
                  <c:v>0.23527299999999901</c:v>
                </c:pt>
                <c:pt idx="31">
                  <c:v>0.23519799999999999</c:v>
                </c:pt>
                <c:pt idx="32">
                  <c:v>0.23498700000000017</c:v>
                </c:pt>
                <c:pt idx="33">
                  <c:v>0.23488699999999901</c:v>
                </c:pt>
                <c:pt idx="34">
                  <c:v>0.23478599999999999</c:v>
                </c:pt>
                <c:pt idx="35">
                  <c:v>0.23460799999999901</c:v>
                </c:pt>
                <c:pt idx="36">
                  <c:v>0.23423700000000017</c:v>
                </c:pt>
                <c:pt idx="37">
                  <c:v>0.23467099999999988</c:v>
                </c:pt>
                <c:pt idx="38">
                  <c:v>0.23435899999999901</c:v>
                </c:pt>
                <c:pt idx="39">
                  <c:v>0.23440200000000017</c:v>
                </c:pt>
                <c:pt idx="40">
                  <c:v>0.234375</c:v>
                </c:pt>
                <c:pt idx="41">
                  <c:v>0.23434099999999999</c:v>
                </c:pt>
                <c:pt idx="42">
                  <c:v>0.23413499999999901</c:v>
                </c:pt>
                <c:pt idx="43">
                  <c:v>0.23402599999999901</c:v>
                </c:pt>
                <c:pt idx="44">
                  <c:v>0.23397799999999999</c:v>
                </c:pt>
                <c:pt idx="45">
                  <c:v>0.23397399999999999</c:v>
                </c:pt>
                <c:pt idx="46">
                  <c:v>0.23393699999999923</c:v>
                </c:pt>
                <c:pt idx="47">
                  <c:v>0.23390500000000017</c:v>
                </c:pt>
                <c:pt idx="48">
                  <c:v>0.23380399999999901</c:v>
                </c:pt>
                <c:pt idx="49">
                  <c:v>0.233684999999999</c:v>
                </c:pt>
                <c:pt idx="50">
                  <c:v>0.23366999999999999</c:v>
                </c:pt>
                <c:pt idx="51">
                  <c:v>0.233653</c:v>
                </c:pt>
                <c:pt idx="52">
                  <c:v>0.23358099999999901</c:v>
                </c:pt>
                <c:pt idx="53">
                  <c:v>0.23355499999999901</c:v>
                </c:pt>
                <c:pt idx="54">
                  <c:v>0.23335799999999901</c:v>
                </c:pt>
                <c:pt idx="55">
                  <c:v>0.23346999999999926</c:v>
                </c:pt>
                <c:pt idx="56">
                  <c:v>0.23323900000000017</c:v>
                </c:pt>
                <c:pt idx="57">
                  <c:v>0.23313799999999901</c:v>
                </c:pt>
                <c:pt idx="58">
                  <c:v>0.23276300000000016</c:v>
                </c:pt>
                <c:pt idx="59">
                  <c:v>0.23313899999999901</c:v>
                </c:pt>
                <c:pt idx="60">
                  <c:v>0.233128</c:v>
                </c:pt>
                <c:pt idx="61">
                  <c:v>0.23295299999999999</c:v>
                </c:pt>
                <c:pt idx="62">
                  <c:v>0.233072</c:v>
                </c:pt>
                <c:pt idx="63">
                  <c:v>0.23289099999999999</c:v>
                </c:pt>
                <c:pt idx="64">
                  <c:v>0.23300599999999999</c:v>
                </c:pt>
                <c:pt idx="65">
                  <c:v>0.23282</c:v>
                </c:pt>
                <c:pt idx="66">
                  <c:v>0.23276800000000017</c:v>
                </c:pt>
                <c:pt idx="67">
                  <c:v>0.23272899999999999</c:v>
                </c:pt>
                <c:pt idx="68">
                  <c:v>0.23271000000000017</c:v>
                </c:pt>
                <c:pt idx="69">
                  <c:v>0.232684</c:v>
                </c:pt>
                <c:pt idx="70">
                  <c:v>0.23260999999999901</c:v>
                </c:pt>
                <c:pt idx="71">
                  <c:v>0.23254699999999923</c:v>
                </c:pt>
                <c:pt idx="72">
                  <c:v>0.23255299999999901</c:v>
                </c:pt>
                <c:pt idx="73">
                  <c:v>0.23249599999999923</c:v>
                </c:pt>
                <c:pt idx="74">
                  <c:v>0.23238899999999901</c:v>
                </c:pt>
                <c:pt idx="75">
                  <c:v>0.23249799999999926</c:v>
                </c:pt>
                <c:pt idx="76">
                  <c:v>0.23243699999999923</c:v>
                </c:pt>
                <c:pt idx="77">
                  <c:v>0.23233499999999899</c:v>
                </c:pt>
                <c:pt idx="78">
                  <c:v>0.23228599999999999</c:v>
                </c:pt>
                <c:pt idx="79">
                  <c:v>0.23226400000000016</c:v>
                </c:pt>
                <c:pt idx="80">
                  <c:v>0.23211099999999901</c:v>
                </c:pt>
                <c:pt idx="81">
                  <c:v>0.232157</c:v>
                </c:pt>
                <c:pt idx="82">
                  <c:v>0.23216199999999901</c:v>
                </c:pt>
                <c:pt idx="83">
                  <c:v>0.23207899999999901</c:v>
                </c:pt>
                <c:pt idx="84">
                  <c:v>0.23220800000000016</c:v>
                </c:pt>
                <c:pt idx="85">
                  <c:v>0.23205599999999901</c:v>
                </c:pt>
                <c:pt idx="86">
                  <c:v>0.23192399999999999</c:v>
                </c:pt>
                <c:pt idx="87">
                  <c:v>0.23184700000000016</c:v>
                </c:pt>
                <c:pt idx="88">
                  <c:v>0.23188899999999901</c:v>
                </c:pt>
                <c:pt idx="89">
                  <c:v>0.231825</c:v>
                </c:pt>
                <c:pt idx="90">
                  <c:v>0.23184099999999999</c:v>
                </c:pt>
                <c:pt idx="91">
                  <c:v>0.23192299999999999</c:v>
                </c:pt>
                <c:pt idx="92">
                  <c:v>0.23167699999999997</c:v>
                </c:pt>
                <c:pt idx="93">
                  <c:v>0.23169299999999901</c:v>
                </c:pt>
                <c:pt idx="94">
                  <c:v>0.23192800000000016</c:v>
                </c:pt>
                <c:pt idx="95">
                  <c:v>0.23190999999999923</c:v>
                </c:pt>
                <c:pt idx="96">
                  <c:v>0.23192599999999999</c:v>
                </c:pt>
                <c:pt idx="97">
                  <c:v>0.23151500000000017</c:v>
                </c:pt>
                <c:pt idx="98">
                  <c:v>0.23133399999999901</c:v>
                </c:pt>
                <c:pt idx="99">
                  <c:v>0.231629</c:v>
                </c:pt>
                <c:pt idx="100">
                  <c:v>0.23157799999999901</c:v>
                </c:pt>
                <c:pt idx="101">
                  <c:v>0.23150599999999999</c:v>
                </c:pt>
                <c:pt idx="102">
                  <c:v>0.23144900000000027</c:v>
                </c:pt>
                <c:pt idx="103">
                  <c:v>0.23149999999999926</c:v>
                </c:pt>
                <c:pt idx="104">
                  <c:v>0.23140700000000017</c:v>
                </c:pt>
                <c:pt idx="105">
                  <c:v>0.23136399999999999</c:v>
                </c:pt>
                <c:pt idx="106">
                  <c:v>0.23143300000000017</c:v>
                </c:pt>
                <c:pt idx="107">
                  <c:v>0.23144199999999926</c:v>
                </c:pt>
                <c:pt idx="108">
                  <c:v>0.23128799999999999</c:v>
                </c:pt>
                <c:pt idx="109">
                  <c:v>0.231373</c:v>
                </c:pt>
                <c:pt idx="110">
                  <c:v>0.23138199999999901</c:v>
                </c:pt>
                <c:pt idx="111">
                  <c:v>0.23108399999999901</c:v>
                </c:pt>
                <c:pt idx="112">
                  <c:v>0.23133699999999999</c:v>
                </c:pt>
                <c:pt idx="113">
                  <c:v>0.231183</c:v>
                </c:pt>
                <c:pt idx="114">
                  <c:v>0.231325999999999</c:v>
                </c:pt>
                <c:pt idx="115">
                  <c:v>0.23114299999999999</c:v>
                </c:pt>
                <c:pt idx="116">
                  <c:v>0.23104300000000016</c:v>
                </c:pt>
                <c:pt idx="117">
                  <c:v>0.23096499999999923</c:v>
                </c:pt>
                <c:pt idx="118">
                  <c:v>0.23101500000000016</c:v>
                </c:pt>
                <c:pt idx="119">
                  <c:v>0.23104000000000016</c:v>
                </c:pt>
                <c:pt idx="120">
                  <c:v>0.231074</c:v>
                </c:pt>
                <c:pt idx="121">
                  <c:v>0.23105299999999901</c:v>
                </c:pt>
                <c:pt idx="122">
                  <c:v>0.23105199999999901</c:v>
                </c:pt>
                <c:pt idx="123">
                  <c:v>0.23102899999999901</c:v>
                </c:pt>
                <c:pt idx="124">
                  <c:v>0.23100999999999999</c:v>
                </c:pt>
                <c:pt idx="125">
                  <c:v>0.23101800000000017</c:v>
                </c:pt>
                <c:pt idx="126">
                  <c:v>0.23096799999999923</c:v>
                </c:pt>
                <c:pt idx="127">
                  <c:v>0.23083899999999999</c:v>
                </c:pt>
                <c:pt idx="128">
                  <c:v>0.23090999999999923</c:v>
                </c:pt>
                <c:pt idx="129">
                  <c:v>0.230822</c:v>
                </c:pt>
                <c:pt idx="130">
                  <c:v>0.23095499999999999</c:v>
                </c:pt>
                <c:pt idx="131">
                  <c:v>0.23077199999999901</c:v>
                </c:pt>
                <c:pt idx="132">
                  <c:v>0.23093799999999923</c:v>
                </c:pt>
                <c:pt idx="133">
                  <c:v>0.23075199999999901</c:v>
                </c:pt>
                <c:pt idx="134">
                  <c:v>0.23056800000000016</c:v>
                </c:pt>
                <c:pt idx="135">
                  <c:v>0.23074299999999923</c:v>
                </c:pt>
                <c:pt idx="136">
                  <c:v>0.230631</c:v>
                </c:pt>
                <c:pt idx="137">
                  <c:v>0.230326</c:v>
                </c:pt>
                <c:pt idx="138">
                  <c:v>0.23067299999999988</c:v>
                </c:pt>
                <c:pt idx="139">
                  <c:v>0.230685</c:v>
                </c:pt>
                <c:pt idx="140">
                  <c:v>0.230626</c:v>
                </c:pt>
                <c:pt idx="141">
                  <c:v>0.23066999999999999</c:v>
                </c:pt>
                <c:pt idx="142">
                  <c:v>0.230631999999999</c:v>
                </c:pt>
                <c:pt idx="143">
                  <c:v>0.23061899999999999</c:v>
                </c:pt>
                <c:pt idx="144">
                  <c:v>0.23064899999999999</c:v>
                </c:pt>
                <c:pt idx="145">
                  <c:v>0.230603</c:v>
                </c:pt>
                <c:pt idx="146">
                  <c:v>0.230629</c:v>
                </c:pt>
                <c:pt idx="147">
                  <c:v>0.23052399999999901</c:v>
                </c:pt>
                <c:pt idx="148">
                  <c:v>0.23049599999999923</c:v>
                </c:pt>
                <c:pt idx="149">
                  <c:v>0.23054300000000016</c:v>
                </c:pt>
                <c:pt idx="150">
                  <c:v>0.23047699999999999</c:v>
                </c:pt>
                <c:pt idx="151">
                  <c:v>0.23047699999999999</c:v>
                </c:pt>
                <c:pt idx="152">
                  <c:v>0.23049599999999923</c:v>
                </c:pt>
                <c:pt idx="153">
                  <c:v>0.23051199999999999</c:v>
                </c:pt>
                <c:pt idx="154">
                  <c:v>0.23040500000000017</c:v>
                </c:pt>
                <c:pt idx="155">
                  <c:v>0.23039799999999999</c:v>
                </c:pt>
                <c:pt idx="156">
                  <c:v>0.230381</c:v>
                </c:pt>
                <c:pt idx="157">
                  <c:v>0.23046899999999923</c:v>
                </c:pt>
                <c:pt idx="158">
                  <c:v>0.23036099999999901</c:v>
                </c:pt>
                <c:pt idx="159">
                  <c:v>0.23042199999999999</c:v>
                </c:pt>
                <c:pt idx="160">
                  <c:v>0.23033799999999999</c:v>
                </c:pt>
                <c:pt idx="161">
                  <c:v>0.23029999999999923</c:v>
                </c:pt>
                <c:pt idx="162">
                  <c:v>0.23033799999999999</c:v>
                </c:pt>
                <c:pt idx="163">
                  <c:v>0.23030099999999901</c:v>
                </c:pt>
                <c:pt idx="164">
                  <c:v>0.23027499999999901</c:v>
                </c:pt>
                <c:pt idx="165">
                  <c:v>0.23025099999999901</c:v>
                </c:pt>
                <c:pt idx="166">
                  <c:v>0.23024399999999923</c:v>
                </c:pt>
                <c:pt idx="167">
                  <c:v>0.23025199999999901</c:v>
                </c:pt>
                <c:pt idx="168">
                  <c:v>0.23022199999999901</c:v>
                </c:pt>
                <c:pt idx="169">
                  <c:v>0.230074</c:v>
                </c:pt>
              </c:numCache>
            </c:numRef>
          </c:yVal>
        </c:ser>
        <c:axId val="71369472"/>
        <c:axId val="71371392"/>
      </c:scatterChart>
      <c:valAx>
        <c:axId val="71369472"/>
        <c:scaling>
          <c:orientation val="minMax"/>
          <c:max val="1700"/>
          <c:min val="900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Time (ms)</a:t>
                </a:r>
              </a:p>
            </c:rich>
          </c:tx>
          <c:layout>
            <c:manualLayout>
              <c:xMode val="edge"/>
              <c:yMode val="edge"/>
              <c:x val="0.47157042869641297"/>
              <c:y val="0.88529973753280911"/>
            </c:manualLayout>
          </c:layout>
        </c:title>
        <c:numFmt formatCode="General" sourceLinked="1"/>
        <c:tickLblPos val="nextTo"/>
        <c:spPr>
          <a:ln>
            <a:solidFill>
              <a:schemeClr val="accent1">
                <a:lumMod val="50000"/>
              </a:schemeClr>
            </a:solidFill>
          </a:ln>
        </c:spPr>
        <c:crossAx val="71371392"/>
        <c:crosses val="autoZero"/>
        <c:crossBetween val="midCat"/>
      </c:valAx>
      <c:valAx>
        <c:axId val="71371392"/>
        <c:scaling>
          <c:orientation val="minMax"/>
          <c:max val="0.25"/>
          <c:min val="0.2"/>
        </c:scaling>
        <c:axPos val="l"/>
        <c:majorGridlines>
          <c:spPr>
            <a:ln>
              <a:solidFill>
                <a:schemeClr val="accent1">
                  <a:lumMod val="50000"/>
                </a:schemeClr>
              </a:solidFill>
              <a:prstDash val="dash"/>
            </a:ln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Qh</a:t>
                </a:r>
              </a:p>
            </c:rich>
          </c:tx>
          <c:layout/>
        </c:title>
        <c:numFmt formatCode="General" sourceLinked="1"/>
        <c:tickLblPos val="nextTo"/>
        <c:spPr>
          <a:ln>
            <a:solidFill>
              <a:schemeClr val="accent1">
                <a:lumMod val="50000"/>
              </a:schemeClr>
            </a:solidFill>
          </a:ln>
        </c:spPr>
        <c:crossAx val="71369472"/>
        <c:crosses val="autoZero"/>
        <c:crossBetween val="midCat"/>
      </c:valAx>
    </c:plotArea>
    <c:legend>
      <c:legendPos val="t"/>
      <c:layout>
        <c:manualLayout>
          <c:xMode val="edge"/>
          <c:yMode val="edge"/>
          <c:x val="0.18956967222979948"/>
          <c:y val="2.9897289300972622E-2"/>
          <c:w val="0.80250152708221556"/>
          <c:h val="0.11036973118086255"/>
        </c:manualLayout>
      </c:layout>
    </c:legend>
    <c:plotVisOnly val="1"/>
  </c:chart>
  <c:txPr>
    <a:bodyPr/>
    <a:lstStyle/>
    <a:p>
      <a:pPr>
        <a:defRPr>
          <a:solidFill>
            <a:schemeClr val="bg1"/>
          </a:solidFill>
        </a:defRPr>
      </a:pPr>
      <a:endParaRPr lang="en-US"/>
    </a:p>
  </c:txPr>
  <c:externalData r:id="rId1"/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>
        <c:manualLayout>
          <c:layoutTarget val="inner"/>
          <c:xMode val="edge"/>
          <c:yMode val="edge"/>
          <c:x val="0.17365054368203972"/>
          <c:y val="1.2254055592448534E-2"/>
          <c:w val="0.75224446944131984"/>
          <c:h val="0.73606010257892074"/>
        </c:manualLayout>
      </c:layout>
      <c:scatterChart>
        <c:scatterStyle val="lineMarker"/>
        <c:ser>
          <c:idx val="1"/>
          <c:order val="0"/>
          <c:tx>
            <c:v>Basic</c:v>
          </c:tx>
          <c:spPr>
            <a:ln w="50800"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'C:\Users\Vandorpe\AppData\Roaming\Microsoft\Excel\[First Resume.xlsx]overview'!$A$5:$A$175</c:f>
              <c:numCache>
                <c:formatCode>General</c:formatCode>
                <c:ptCount val="171"/>
                <c:pt idx="0">
                  <c:v>900</c:v>
                </c:pt>
                <c:pt idx="1">
                  <c:v>905</c:v>
                </c:pt>
                <c:pt idx="2">
                  <c:v>910</c:v>
                </c:pt>
                <c:pt idx="3">
                  <c:v>915</c:v>
                </c:pt>
                <c:pt idx="4">
                  <c:v>920</c:v>
                </c:pt>
                <c:pt idx="5">
                  <c:v>925</c:v>
                </c:pt>
                <c:pt idx="6">
                  <c:v>930</c:v>
                </c:pt>
                <c:pt idx="7">
                  <c:v>935</c:v>
                </c:pt>
                <c:pt idx="8">
                  <c:v>940</c:v>
                </c:pt>
                <c:pt idx="9">
                  <c:v>945</c:v>
                </c:pt>
                <c:pt idx="10">
                  <c:v>950</c:v>
                </c:pt>
                <c:pt idx="11">
                  <c:v>955</c:v>
                </c:pt>
                <c:pt idx="12">
                  <c:v>960</c:v>
                </c:pt>
                <c:pt idx="13">
                  <c:v>965</c:v>
                </c:pt>
                <c:pt idx="14">
                  <c:v>970</c:v>
                </c:pt>
                <c:pt idx="15">
                  <c:v>975</c:v>
                </c:pt>
                <c:pt idx="16">
                  <c:v>980</c:v>
                </c:pt>
                <c:pt idx="17">
                  <c:v>985</c:v>
                </c:pt>
                <c:pt idx="18">
                  <c:v>990</c:v>
                </c:pt>
                <c:pt idx="19">
                  <c:v>995</c:v>
                </c:pt>
                <c:pt idx="20">
                  <c:v>1000</c:v>
                </c:pt>
                <c:pt idx="21">
                  <c:v>1005</c:v>
                </c:pt>
                <c:pt idx="22">
                  <c:v>1010</c:v>
                </c:pt>
                <c:pt idx="23">
                  <c:v>1015</c:v>
                </c:pt>
                <c:pt idx="24">
                  <c:v>1020</c:v>
                </c:pt>
                <c:pt idx="25">
                  <c:v>1025</c:v>
                </c:pt>
                <c:pt idx="26">
                  <c:v>1030</c:v>
                </c:pt>
                <c:pt idx="27">
                  <c:v>1035</c:v>
                </c:pt>
                <c:pt idx="28">
                  <c:v>1040</c:v>
                </c:pt>
                <c:pt idx="29">
                  <c:v>1045</c:v>
                </c:pt>
                <c:pt idx="30">
                  <c:v>1050</c:v>
                </c:pt>
                <c:pt idx="31">
                  <c:v>1055</c:v>
                </c:pt>
                <c:pt idx="32">
                  <c:v>1060</c:v>
                </c:pt>
                <c:pt idx="33">
                  <c:v>1065</c:v>
                </c:pt>
                <c:pt idx="34">
                  <c:v>1070</c:v>
                </c:pt>
                <c:pt idx="35">
                  <c:v>1075</c:v>
                </c:pt>
                <c:pt idx="36">
                  <c:v>1080</c:v>
                </c:pt>
                <c:pt idx="37">
                  <c:v>1085</c:v>
                </c:pt>
                <c:pt idx="38">
                  <c:v>1090</c:v>
                </c:pt>
                <c:pt idx="39">
                  <c:v>1095</c:v>
                </c:pt>
                <c:pt idx="40">
                  <c:v>1100</c:v>
                </c:pt>
                <c:pt idx="41">
                  <c:v>1105</c:v>
                </c:pt>
                <c:pt idx="42">
                  <c:v>1110</c:v>
                </c:pt>
                <c:pt idx="43">
                  <c:v>1115</c:v>
                </c:pt>
                <c:pt idx="44">
                  <c:v>1120</c:v>
                </c:pt>
                <c:pt idx="45">
                  <c:v>1125</c:v>
                </c:pt>
                <c:pt idx="46">
                  <c:v>1130</c:v>
                </c:pt>
                <c:pt idx="47">
                  <c:v>1135</c:v>
                </c:pt>
                <c:pt idx="48">
                  <c:v>1140</c:v>
                </c:pt>
                <c:pt idx="49">
                  <c:v>1145</c:v>
                </c:pt>
                <c:pt idx="50">
                  <c:v>1150</c:v>
                </c:pt>
                <c:pt idx="51">
                  <c:v>1155</c:v>
                </c:pt>
                <c:pt idx="52">
                  <c:v>1160</c:v>
                </c:pt>
                <c:pt idx="53">
                  <c:v>1165</c:v>
                </c:pt>
                <c:pt idx="54">
                  <c:v>1170</c:v>
                </c:pt>
                <c:pt idx="55">
                  <c:v>1175</c:v>
                </c:pt>
                <c:pt idx="56">
                  <c:v>1180</c:v>
                </c:pt>
                <c:pt idx="57">
                  <c:v>1185</c:v>
                </c:pt>
                <c:pt idx="58">
                  <c:v>1190</c:v>
                </c:pt>
                <c:pt idx="59">
                  <c:v>1195</c:v>
                </c:pt>
                <c:pt idx="60">
                  <c:v>1200</c:v>
                </c:pt>
                <c:pt idx="61">
                  <c:v>1205</c:v>
                </c:pt>
                <c:pt idx="62">
                  <c:v>1210</c:v>
                </c:pt>
                <c:pt idx="63">
                  <c:v>1215</c:v>
                </c:pt>
                <c:pt idx="64">
                  <c:v>1220</c:v>
                </c:pt>
                <c:pt idx="65">
                  <c:v>1225</c:v>
                </c:pt>
                <c:pt idx="66">
                  <c:v>1230</c:v>
                </c:pt>
                <c:pt idx="67">
                  <c:v>1235</c:v>
                </c:pt>
                <c:pt idx="68">
                  <c:v>1240</c:v>
                </c:pt>
                <c:pt idx="69">
                  <c:v>1245</c:v>
                </c:pt>
                <c:pt idx="70">
                  <c:v>1250</c:v>
                </c:pt>
                <c:pt idx="71">
                  <c:v>1255</c:v>
                </c:pt>
                <c:pt idx="72">
                  <c:v>1260</c:v>
                </c:pt>
                <c:pt idx="73">
                  <c:v>1265</c:v>
                </c:pt>
                <c:pt idx="74">
                  <c:v>1270</c:v>
                </c:pt>
                <c:pt idx="75">
                  <c:v>1275</c:v>
                </c:pt>
                <c:pt idx="76">
                  <c:v>1280</c:v>
                </c:pt>
                <c:pt idx="77">
                  <c:v>1285</c:v>
                </c:pt>
                <c:pt idx="78">
                  <c:v>1290</c:v>
                </c:pt>
                <c:pt idx="79">
                  <c:v>1295</c:v>
                </c:pt>
                <c:pt idx="80">
                  <c:v>1300</c:v>
                </c:pt>
                <c:pt idx="81">
                  <c:v>1305</c:v>
                </c:pt>
                <c:pt idx="82">
                  <c:v>1310</c:v>
                </c:pt>
                <c:pt idx="83">
                  <c:v>1315</c:v>
                </c:pt>
                <c:pt idx="84">
                  <c:v>1320</c:v>
                </c:pt>
                <c:pt idx="85">
                  <c:v>1325</c:v>
                </c:pt>
                <c:pt idx="86">
                  <c:v>1330</c:v>
                </c:pt>
                <c:pt idx="87">
                  <c:v>1335</c:v>
                </c:pt>
                <c:pt idx="88">
                  <c:v>1340</c:v>
                </c:pt>
                <c:pt idx="89">
                  <c:v>1345</c:v>
                </c:pt>
                <c:pt idx="90">
                  <c:v>1350</c:v>
                </c:pt>
                <c:pt idx="91">
                  <c:v>1355</c:v>
                </c:pt>
                <c:pt idx="92">
                  <c:v>1360</c:v>
                </c:pt>
                <c:pt idx="93">
                  <c:v>1365</c:v>
                </c:pt>
                <c:pt idx="94">
                  <c:v>1370</c:v>
                </c:pt>
                <c:pt idx="95">
                  <c:v>1375</c:v>
                </c:pt>
                <c:pt idx="96">
                  <c:v>1380</c:v>
                </c:pt>
                <c:pt idx="97">
                  <c:v>1385</c:v>
                </c:pt>
                <c:pt idx="98">
                  <c:v>1390</c:v>
                </c:pt>
                <c:pt idx="99">
                  <c:v>1395</c:v>
                </c:pt>
                <c:pt idx="100">
                  <c:v>1400</c:v>
                </c:pt>
                <c:pt idx="101">
                  <c:v>1405</c:v>
                </c:pt>
                <c:pt idx="102">
                  <c:v>1410</c:v>
                </c:pt>
                <c:pt idx="103">
                  <c:v>1415</c:v>
                </c:pt>
                <c:pt idx="104">
                  <c:v>1420</c:v>
                </c:pt>
                <c:pt idx="105">
                  <c:v>1425</c:v>
                </c:pt>
                <c:pt idx="106">
                  <c:v>1430</c:v>
                </c:pt>
                <c:pt idx="107">
                  <c:v>1435</c:v>
                </c:pt>
                <c:pt idx="108">
                  <c:v>1440</c:v>
                </c:pt>
                <c:pt idx="109">
                  <c:v>1445</c:v>
                </c:pt>
                <c:pt idx="110">
                  <c:v>1450</c:v>
                </c:pt>
                <c:pt idx="111">
                  <c:v>1455</c:v>
                </c:pt>
                <c:pt idx="112">
                  <c:v>1460</c:v>
                </c:pt>
                <c:pt idx="113">
                  <c:v>1465</c:v>
                </c:pt>
                <c:pt idx="114">
                  <c:v>1470</c:v>
                </c:pt>
                <c:pt idx="115">
                  <c:v>1475</c:v>
                </c:pt>
                <c:pt idx="116">
                  <c:v>1480</c:v>
                </c:pt>
                <c:pt idx="117">
                  <c:v>1485</c:v>
                </c:pt>
                <c:pt idx="118">
                  <c:v>1490</c:v>
                </c:pt>
                <c:pt idx="119">
                  <c:v>1495</c:v>
                </c:pt>
                <c:pt idx="120">
                  <c:v>1500</c:v>
                </c:pt>
                <c:pt idx="121">
                  <c:v>1505</c:v>
                </c:pt>
                <c:pt idx="122">
                  <c:v>1510</c:v>
                </c:pt>
                <c:pt idx="123">
                  <c:v>1515</c:v>
                </c:pt>
                <c:pt idx="124">
                  <c:v>1520</c:v>
                </c:pt>
                <c:pt idx="125">
                  <c:v>1525</c:v>
                </c:pt>
                <c:pt idx="126">
                  <c:v>1530</c:v>
                </c:pt>
                <c:pt idx="127">
                  <c:v>1535</c:v>
                </c:pt>
                <c:pt idx="128">
                  <c:v>1540</c:v>
                </c:pt>
                <c:pt idx="129">
                  <c:v>1545</c:v>
                </c:pt>
                <c:pt idx="130">
                  <c:v>1550</c:v>
                </c:pt>
                <c:pt idx="131">
                  <c:v>1555</c:v>
                </c:pt>
                <c:pt idx="132">
                  <c:v>1560</c:v>
                </c:pt>
                <c:pt idx="133">
                  <c:v>1565</c:v>
                </c:pt>
                <c:pt idx="134">
                  <c:v>1570</c:v>
                </c:pt>
                <c:pt idx="135">
                  <c:v>1575</c:v>
                </c:pt>
                <c:pt idx="136">
                  <c:v>1580</c:v>
                </c:pt>
                <c:pt idx="137">
                  <c:v>1585</c:v>
                </c:pt>
                <c:pt idx="138">
                  <c:v>1590</c:v>
                </c:pt>
                <c:pt idx="139">
                  <c:v>1595</c:v>
                </c:pt>
                <c:pt idx="140">
                  <c:v>1600</c:v>
                </c:pt>
                <c:pt idx="141">
                  <c:v>1605</c:v>
                </c:pt>
                <c:pt idx="142">
                  <c:v>1610</c:v>
                </c:pt>
                <c:pt idx="143">
                  <c:v>1615</c:v>
                </c:pt>
                <c:pt idx="144">
                  <c:v>1620</c:v>
                </c:pt>
                <c:pt idx="145">
                  <c:v>1625</c:v>
                </c:pt>
                <c:pt idx="146">
                  <c:v>1630</c:v>
                </c:pt>
                <c:pt idx="147">
                  <c:v>1635</c:v>
                </c:pt>
                <c:pt idx="148">
                  <c:v>1640</c:v>
                </c:pt>
                <c:pt idx="149">
                  <c:v>1645</c:v>
                </c:pt>
                <c:pt idx="150">
                  <c:v>1650</c:v>
                </c:pt>
                <c:pt idx="151">
                  <c:v>1655</c:v>
                </c:pt>
                <c:pt idx="152">
                  <c:v>1660</c:v>
                </c:pt>
                <c:pt idx="153">
                  <c:v>1665</c:v>
                </c:pt>
                <c:pt idx="154">
                  <c:v>1670</c:v>
                </c:pt>
                <c:pt idx="155">
                  <c:v>1675</c:v>
                </c:pt>
                <c:pt idx="156">
                  <c:v>1680</c:v>
                </c:pt>
                <c:pt idx="157">
                  <c:v>1685</c:v>
                </c:pt>
                <c:pt idx="158">
                  <c:v>1690</c:v>
                </c:pt>
                <c:pt idx="159">
                  <c:v>1695</c:v>
                </c:pt>
                <c:pt idx="160">
                  <c:v>1700</c:v>
                </c:pt>
                <c:pt idx="161">
                  <c:v>1705</c:v>
                </c:pt>
                <c:pt idx="162">
                  <c:v>1710</c:v>
                </c:pt>
                <c:pt idx="163">
                  <c:v>1715</c:v>
                </c:pt>
                <c:pt idx="164">
                  <c:v>1720</c:v>
                </c:pt>
                <c:pt idx="165">
                  <c:v>1725</c:v>
                </c:pt>
                <c:pt idx="166">
                  <c:v>1730</c:v>
                </c:pt>
                <c:pt idx="167">
                  <c:v>1735</c:v>
                </c:pt>
                <c:pt idx="168">
                  <c:v>1740</c:v>
                </c:pt>
                <c:pt idx="169">
                  <c:v>1745</c:v>
                </c:pt>
              </c:numCache>
            </c:numRef>
          </c:xVal>
          <c:yVal>
            <c:numRef>
              <c:f>'C:\Users\Vandorpe\AppData\Roaming\Microsoft\Excel\[First Resume.xlsx]overview'!$R$5:$R$175</c:f>
              <c:numCache>
                <c:formatCode>General</c:formatCode>
                <c:ptCount val="171"/>
                <c:pt idx="0">
                  <c:v>0.31853800000000032</c:v>
                </c:pt>
                <c:pt idx="1">
                  <c:v>0.31848900000000013</c:v>
                </c:pt>
                <c:pt idx="2">
                  <c:v>0.3180850000000004</c:v>
                </c:pt>
                <c:pt idx="3">
                  <c:v>0.31875300000000001</c:v>
                </c:pt>
                <c:pt idx="4">
                  <c:v>0.31843899999999969</c:v>
                </c:pt>
                <c:pt idx="5">
                  <c:v>0.31837500000000013</c:v>
                </c:pt>
                <c:pt idx="6">
                  <c:v>0.31834700000000032</c:v>
                </c:pt>
                <c:pt idx="7">
                  <c:v>0.31817700000000032</c:v>
                </c:pt>
                <c:pt idx="8">
                  <c:v>0.31834100000000032</c:v>
                </c:pt>
                <c:pt idx="9">
                  <c:v>0.31850100000000031</c:v>
                </c:pt>
                <c:pt idx="10">
                  <c:v>0.31794900000000031</c:v>
                </c:pt>
                <c:pt idx="11">
                  <c:v>0.3184750000000004</c:v>
                </c:pt>
                <c:pt idx="12">
                  <c:v>0.31814899999999979</c:v>
                </c:pt>
                <c:pt idx="13">
                  <c:v>0.31798100000000001</c:v>
                </c:pt>
                <c:pt idx="14">
                  <c:v>0.3179039999999998</c:v>
                </c:pt>
                <c:pt idx="15">
                  <c:v>0.31755500000000031</c:v>
                </c:pt>
                <c:pt idx="16">
                  <c:v>0.31788500000000053</c:v>
                </c:pt>
                <c:pt idx="17">
                  <c:v>0.3181720000000004</c:v>
                </c:pt>
                <c:pt idx="18">
                  <c:v>0.31756799999999979</c:v>
                </c:pt>
                <c:pt idx="19">
                  <c:v>0.31745100000000032</c:v>
                </c:pt>
                <c:pt idx="20">
                  <c:v>0.3174309999999998</c:v>
                </c:pt>
                <c:pt idx="21">
                  <c:v>0.3174329999999998</c:v>
                </c:pt>
                <c:pt idx="22">
                  <c:v>0.31744300000000031</c:v>
                </c:pt>
                <c:pt idx="23">
                  <c:v>0.3174329999999998</c:v>
                </c:pt>
                <c:pt idx="24">
                  <c:v>0.31690300000000032</c:v>
                </c:pt>
                <c:pt idx="25">
                  <c:v>0.31747100000000039</c:v>
                </c:pt>
                <c:pt idx="26">
                  <c:v>0.31742000000000048</c:v>
                </c:pt>
                <c:pt idx="27">
                  <c:v>0.31713800000000031</c:v>
                </c:pt>
                <c:pt idx="28">
                  <c:v>0.31705500000000031</c:v>
                </c:pt>
                <c:pt idx="29">
                  <c:v>0.31704400000000038</c:v>
                </c:pt>
                <c:pt idx="30">
                  <c:v>0.31736200000000048</c:v>
                </c:pt>
                <c:pt idx="31">
                  <c:v>0.31740999999999986</c:v>
                </c:pt>
                <c:pt idx="32">
                  <c:v>0.31705400000000034</c:v>
                </c:pt>
                <c:pt idx="33">
                  <c:v>0.31734100000000032</c:v>
                </c:pt>
                <c:pt idx="34">
                  <c:v>0.31694900000000031</c:v>
                </c:pt>
                <c:pt idx="35">
                  <c:v>0.31638800000000067</c:v>
                </c:pt>
                <c:pt idx="36">
                  <c:v>0.31674399999999953</c:v>
                </c:pt>
                <c:pt idx="37">
                  <c:v>0.31724800000000031</c:v>
                </c:pt>
                <c:pt idx="38">
                  <c:v>0.31668300000000038</c:v>
                </c:pt>
                <c:pt idx="39">
                  <c:v>0.31677200000000033</c:v>
                </c:pt>
                <c:pt idx="40">
                  <c:v>0.31656500000000032</c:v>
                </c:pt>
                <c:pt idx="41">
                  <c:v>0.3166259999999998</c:v>
                </c:pt>
                <c:pt idx="42">
                  <c:v>0.316747</c:v>
                </c:pt>
                <c:pt idx="43">
                  <c:v>0.31655099999999986</c:v>
                </c:pt>
                <c:pt idx="44">
                  <c:v>0.31662399999999979</c:v>
                </c:pt>
                <c:pt idx="45">
                  <c:v>0.31654899999999986</c:v>
                </c:pt>
                <c:pt idx="46">
                  <c:v>0.31654099999999979</c:v>
                </c:pt>
                <c:pt idx="47">
                  <c:v>0.3161529999999998</c:v>
                </c:pt>
                <c:pt idx="48">
                  <c:v>0.31628799999999979</c:v>
                </c:pt>
                <c:pt idx="49">
                  <c:v>0.31623399999999946</c:v>
                </c:pt>
                <c:pt idx="50">
                  <c:v>0.31581400000000054</c:v>
                </c:pt>
                <c:pt idx="51">
                  <c:v>0.31623200000000001</c:v>
                </c:pt>
                <c:pt idx="52">
                  <c:v>0.3154619999999998</c:v>
                </c:pt>
                <c:pt idx="53">
                  <c:v>0.31560499999999986</c:v>
                </c:pt>
                <c:pt idx="54">
                  <c:v>0.31590500000000032</c:v>
                </c:pt>
                <c:pt idx="55">
                  <c:v>0.31554000000000032</c:v>
                </c:pt>
                <c:pt idx="56">
                  <c:v>0.316251</c:v>
                </c:pt>
                <c:pt idx="57">
                  <c:v>0.31577500000000008</c:v>
                </c:pt>
                <c:pt idx="58">
                  <c:v>0.3155739999999998</c:v>
                </c:pt>
                <c:pt idx="59">
                  <c:v>0.31577400000000033</c:v>
                </c:pt>
                <c:pt idx="60">
                  <c:v>0.31632100000000013</c:v>
                </c:pt>
                <c:pt idx="61">
                  <c:v>0.31573399999999946</c:v>
                </c:pt>
                <c:pt idx="62">
                  <c:v>0.3158479999999998</c:v>
                </c:pt>
                <c:pt idx="63">
                  <c:v>0.31590199999999979</c:v>
                </c:pt>
                <c:pt idx="64">
                  <c:v>0.31638000000000066</c:v>
                </c:pt>
                <c:pt idx="65">
                  <c:v>0.31583100000000008</c:v>
                </c:pt>
                <c:pt idx="66">
                  <c:v>0.31587300000000001</c:v>
                </c:pt>
                <c:pt idx="67">
                  <c:v>0.31573999999999947</c:v>
                </c:pt>
                <c:pt idx="68">
                  <c:v>0.31583900000000031</c:v>
                </c:pt>
                <c:pt idx="69">
                  <c:v>0.31583700000000031</c:v>
                </c:pt>
                <c:pt idx="70">
                  <c:v>0.31588800000000067</c:v>
                </c:pt>
                <c:pt idx="71">
                  <c:v>0.31569200000000008</c:v>
                </c:pt>
                <c:pt idx="72">
                  <c:v>0.31598900000000013</c:v>
                </c:pt>
                <c:pt idx="73">
                  <c:v>0.3155199999999998</c:v>
                </c:pt>
                <c:pt idx="74">
                  <c:v>0.31534300000000032</c:v>
                </c:pt>
                <c:pt idx="75">
                  <c:v>0.3154349999999998</c:v>
                </c:pt>
                <c:pt idx="76">
                  <c:v>0.31549900000000008</c:v>
                </c:pt>
                <c:pt idx="77">
                  <c:v>0.31535700000000033</c:v>
                </c:pt>
                <c:pt idx="78">
                  <c:v>0.31516099999999986</c:v>
                </c:pt>
                <c:pt idx="79">
                  <c:v>0.3155449999999998</c:v>
                </c:pt>
                <c:pt idx="80">
                  <c:v>0.31535599999999986</c:v>
                </c:pt>
                <c:pt idx="81">
                  <c:v>0.31556100000000031</c:v>
                </c:pt>
                <c:pt idx="82">
                  <c:v>0.31499600000000033</c:v>
                </c:pt>
                <c:pt idx="83">
                  <c:v>0.31534100000000032</c:v>
                </c:pt>
                <c:pt idx="84">
                  <c:v>0.31530199999999986</c:v>
                </c:pt>
                <c:pt idx="85">
                  <c:v>0.31482800000000066</c:v>
                </c:pt>
                <c:pt idx="86">
                  <c:v>0.31536000000000047</c:v>
                </c:pt>
                <c:pt idx="87">
                  <c:v>0.31513199999999947</c:v>
                </c:pt>
                <c:pt idx="88">
                  <c:v>0.31534300000000032</c:v>
                </c:pt>
                <c:pt idx="89">
                  <c:v>0.31560200000000038</c:v>
                </c:pt>
                <c:pt idx="90">
                  <c:v>0.31538600000000067</c:v>
                </c:pt>
                <c:pt idx="91">
                  <c:v>0.31541500000000033</c:v>
                </c:pt>
                <c:pt idx="92">
                  <c:v>0.31511100000000031</c:v>
                </c:pt>
                <c:pt idx="93">
                  <c:v>0.31574599999999953</c:v>
                </c:pt>
                <c:pt idx="94">
                  <c:v>0.31522600000000039</c:v>
                </c:pt>
                <c:pt idx="95">
                  <c:v>0.31499699999999969</c:v>
                </c:pt>
                <c:pt idx="96">
                  <c:v>0.31573999999999947</c:v>
                </c:pt>
                <c:pt idx="97">
                  <c:v>0.31537200000000065</c:v>
                </c:pt>
                <c:pt idx="98">
                  <c:v>0.31533600000000039</c:v>
                </c:pt>
                <c:pt idx="99">
                  <c:v>0.31443099999999979</c:v>
                </c:pt>
                <c:pt idx="100">
                  <c:v>0.3149790000000004</c:v>
                </c:pt>
                <c:pt idx="101">
                  <c:v>0.31499400000000033</c:v>
                </c:pt>
                <c:pt idx="102">
                  <c:v>0.3149039999999998</c:v>
                </c:pt>
                <c:pt idx="103">
                  <c:v>0.31483900000000031</c:v>
                </c:pt>
                <c:pt idx="104">
                  <c:v>0.31503300000000001</c:v>
                </c:pt>
                <c:pt idx="105">
                  <c:v>0.31494600000000039</c:v>
                </c:pt>
                <c:pt idx="106">
                  <c:v>0.31478900000000032</c:v>
                </c:pt>
                <c:pt idx="107">
                  <c:v>0.31503600000000032</c:v>
                </c:pt>
                <c:pt idx="108">
                  <c:v>0.31483700000000031</c:v>
                </c:pt>
                <c:pt idx="109">
                  <c:v>0.31496700000000033</c:v>
                </c:pt>
                <c:pt idx="110">
                  <c:v>0.3148499999999998</c:v>
                </c:pt>
                <c:pt idx="111">
                  <c:v>0.31543099999999979</c:v>
                </c:pt>
                <c:pt idx="112">
                  <c:v>0.31509699999999979</c:v>
                </c:pt>
                <c:pt idx="113">
                  <c:v>0.31494900000000031</c:v>
                </c:pt>
                <c:pt idx="114">
                  <c:v>0.31493200000000032</c:v>
                </c:pt>
                <c:pt idx="115">
                  <c:v>0.31493099999999979</c:v>
                </c:pt>
                <c:pt idx="116">
                  <c:v>0.31515299999999979</c:v>
                </c:pt>
                <c:pt idx="117">
                  <c:v>0.31492200000000048</c:v>
                </c:pt>
                <c:pt idx="118">
                  <c:v>0.31494099999999986</c:v>
                </c:pt>
                <c:pt idx="119">
                  <c:v>0.3149929999999998</c:v>
                </c:pt>
                <c:pt idx="120">
                  <c:v>0.31519199999999947</c:v>
                </c:pt>
                <c:pt idx="121">
                  <c:v>0.31505800000000039</c:v>
                </c:pt>
                <c:pt idx="122">
                  <c:v>0.31532700000000013</c:v>
                </c:pt>
                <c:pt idx="123">
                  <c:v>0.31498600000000065</c:v>
                </c:pt>
                <c:pt idx="124">
                  <c:v>0.3143400000000004</c:v>
                </c:pt>
                <c:pt idx="125">
                  <c:v>0.31498600000000065</c:v>
                </c:pt>
                <c:pt idx="126">
                  <c:v>0.31495599999999979</c:v>
                </c:pt>
                <c:pt idx="127">
                  <c:v>0.31465400000000032</c:v>
                </c:pt>
                <c:pt idx="128">
                  <c:v>0.31513599999999947</c:v>
                </c:pt>
                <c:pt idx="129">
                  <c:v>0.31500200000000039</c:v>
                </c:pt>
                <c:pt idx="130">
                  <c:v>0.31528300000000031</c:v>
                </c:pt>
                <c:pt idx="131">
                  <c:v>0.31488700000000053</c:v>
                </c:pt>
                <c:pt idx="132">
                  <c:v>0.31492200000000048</c:v>
                </c:pt>
                <c:pt idx="133">
                  <c:v>0.31464600000000031</c:v>
                </c:pt>
                <c:pt idx="134">
                  <c:v>0.31435300000000038</c:v>
                </c:pt>
                <c:pt idx="135">
                  <c:v>0.31470800000000032</c:v>
                </c:pt>
                <c:pt idx="136">
                  <c:v>0.3145989999999998</c:v>
                </c:pt>
                <c:pt idx="137">
                  <c:v>0.31439200000000039</c:v>
                </c:pt>
                <c:pt idx="138">
                  <c:v>0.31494200000000033</c:v>
                </c:pt>
                <c:pt idx="139">
                  <c:v>0.31468999999999986</c:v>
                </c:pt>
                <c:pt idx="140">
                  <c:v>0.31533100000000008</c:v>
                </c:pt>
                <c:pt idx="141">
                  <c:v>0.31494900000000031</c:v>
                </c:pt>
                <c:pt idx="142">
                  <c:v>0.31483900000000031</c:v>
                </c:pt>
                <c:pt idx="143">
                  <c:v>0.31453900000000001</c:v>
                </c:pt>
                <c:pt idx="144">
                  <c:v>0.31466900000000031</c:v>
                </c:pt>
                <c:pt idx="145">
                  <c:v>0.31430300000000033</c:v>
                </c:pt>
                <c:pt idx="146">
                  <c:v>0.31470100000000001</c:v>
                </c:pt>
                <c:pt idx="147">
                  <c:v>0.31460899999999969</c:v>
                </c:pt>
                <c:pt idx="148">
                  <c:v>0.31447200000000047</c:v>
                </c:pt>
                <c:pt idx="149">
                  <c:v>0.31470800000000032</c:v>
                </c:pt>
                <c:pt idx="150">
                  <c:v>0.31494700000000031</c:v>
                </c:pt>
                <c:pt idx="151">
                  <c:v>0.31444500000000031</c:v>
                </c:pt>
                <c:pt idx="152">
                  <c:v>0.31456799999999979</c:v>
                </c:pt>
                <c:pt idx="153">
                  <c:v>0.31455200000000033</c:v>
                </c:pt>
                <c:pt idx="154">
                  <c:v>0.3145640000000004</c:v>
                </c:pt>
                <c:pt idx="155">
                  <c:v>0.31468100000000032</c:v>
                </c:pt>
                <c:pt idx="156">
                  <c:v>0.31453600000000032</c:v>
                </c:pt>
                <c:pt idx="157">
                  <c:v>0.31491700000000034</c:v>
                </c:pt>
                <c:pt idx="158">
                  <c:v>0.3145100000000004</c:v>
                </c:pt>
                <c:pt idx="159">
                  <c:v>0.31463599999999953</c:v>
                </c:pt>
                <c:pt idx="160">
                  <c:v>0.31446500000000038</c:v>
                </c:pt>
                <c:pt idx="161">
                  <c:v>0.31452399999999986</c:v>
                </c:pt>
                <c:pt idx="162">
                  <c:v>0.31478999999999979</c:v>
                </c:pt>
                <c:pt idx="163">
                  <c:v>0.31477000000000038</c:v>
                </c:pt>
                <c:pt idx="164">
                  <c:v>0.31469400000000008</c:v>
                </c:pt>
                <c:pt idx="165">
                  <c:v>0.3146049999999998</c:v>
                </c:pt>
                <c:pt idx="166">
                  <c:v>0.31442000000000048</c:v>
                </c:pt>
                <c:pt idx="167">
                  <c:v>0.3144560000000004</c:v>
                </c:pt>
                <c:pt idx="168">
                  <c:v>0.3146609999999998</c:v>
                </c:pt>
                <c:pt idx="169">
                  <c:v>0.31479799999999947</c:v>
                </c:pt>
                <c:pt idx="170">
                  <c:v>0.31886100000000039</c:v>
                </c:pt>
              </c:numCache>
            </c:numRef>
          </c:yVal>
        </c:ser>
        <c:ser>
          <c:idx val="4"/>
          <c:order val="1"/>
          <c:tx>
            <c:v>Fast</c:v>
          </c:tx>
          <c:spPr>
            <a:ln w="50800">
              <a:solidFill>
                <a:schemeClr val="accent4">
                  <a:lumMod val="75000"/>
                </a:schemeClr>
              </a:solidFill>
              <a:prstDash val="solid"/>
            </a:ln>
          </c:spPr>
          <c:marker>
            <c:symbol val="none"/>
          </c:marker>
          <c:xVal>
            <c:numRef>
              <c:f>'C:\Users\Vandorpe\AppData\Roaming\Microsoft\Excel\[First Resume.xlsx]overview'!$A$5:$A$175</c:f>
              <c:numCache>
                <c:formatCode>General</c:formatCode>
                <c:ptCount val="171"/>
                <c:pt idx="0">
                  <c:v>900</c:v>
                </c:pt>
                <c:pt idx="1">
                  <c:v>905</c:v>
                </c:pt>
                <c:pt idx="2">
                  <c:v>910</c:v>
                </c:pt>
                <c:pt idx="3">
                  <c:v>915</c:v>
                </c:pt>
                <c:pt idx="4">
                  <c:v>920</c:v>
                </c:pt>
                <c:pt idx="5">
                  <c:v>925</c:v>
                </c:pt>
                <c:pt idx="6">
                  <c:v>930</c:v>
                </c:pt>
                <c:pt idx="7">
                  <c:v>935</c:v>
                </c:pt>
                <c:pt idx="8">
                  <c:v>940</c:v>
                </c:pt>
                <c:pt idx="9">
                  <c:v>945</c:v>
                </c:pt>
                <c:pt idx="10">
                  <c:v>950</c:v>
                </c:pt>
                <c:pt idx="11">
                  <c:v>955</c:v>
                </c:pt>
                <c:pt idx="12">
                  <c:v>960</c:v>
                </c:pt>
                <c:pt idx="13">
                  <c:v>965</c:v>
                </c:pt>
                <c:pt idx="14">
                  <c:v>970</c:v>
                </c:pt>
                <c:pt idx="15">
                  <c:v>975</c:v>
                </c:pt>
                <c:pt idx="16">
                  <c:v>980</c:v>
                </c:pt>
                <c:pt idx="17">
                  <c:v>985</c:v>
                </c:pt>
                <c:pt idx="18">
                  <c:v>990</c:v>
                </c:pt>
                <c:pt idx="19">
                  <c:v>995</c:v>
                </c:pt>
                <c:pt idx="20">
                  <c:v>1000</c:v>
                </c:pt>
                <c:pt idx="21">
                  <c:v>1005</c:v>
                </c:pt>
                <c:pt idx="22">
                  <c:v>1010</c:v>
                </c:pt>
                <c:pt idx="23">
                  <c:v>1015</c:v>
                </c:pt>
                <c:pt idx="24">
                  <c:v>1020</c:v>
                </c:pt>
                <c:pt idx="25">
                  <c:v>1025</c:v>
                </c:pt>
                <c:pt idx="26">
                  <c:v>1030</c:v>
                </c:pt>
                <c:pt idx="27">
                  <c:v>1035</c:v>
                </c:pt>
                <c:pt idx="28">
                  <c:v>1040</c:v>
                </c:pt>
                <c:pt idx="29">
                  <c:v>1045</c:v>
                </c:pt>
                <c:pt idx="30">
                  <c:v>1050</c:v>
                </c:pt>
                <c:pt idx="31">
                  <c:v>1055</c:v>
                </c:pt>
                <c:pt idx="32">
                  <c:v>1060</c:v>
                </c:pt>
                <c:pt idx="33">
                  <c:v>1065</c:v>
                </c:pt>
                <c:pt idx="34">
                  <c:v>1070</c:v>
                </c:pt>
                <c:pt idx="35">
                  <c:v>1075</c:v>
                </c:pt>
                <c:pt idx="36">
                  <c:v>1080</c:v>
                </c:pt>
                <c:pt idx="37">
                  <c:v>1085</c:v>
                </c:pt>
                <c:pt idx="38">
                  <c:v>1090</c:v>
                </c:pt>
                <c:pt idx="39">
                  <c:v>1095</c:v>
                </c:pt>
                <c:pt idx="40">
                  <c:v>1100</c:v>
                </c:pt>
                <c:pt idx="41">
                  <c:v>1105</c:v>
                </c:pt>
                <c:pt idx="42">
                  <c:v>1110</c:v>
                </c:pt>
                <c:pt idx="43">
                  <c:v>1115</c:v>
                </c:pt>
                <c:pt idx="44">
                  <c:v>1120</c:v>
                </c:pt>
                <c:pt idx="45">
                  <c:v>1125</c:v>
                </c:pt>
                <c:pt idx="46">
                  <c:v>1130</c:v>
                </c:pt>
                <c:pt idx="47">
                  <c:v>1135</c:v>
                </c:pt>
                <c:pt idx="48">
                  <c:v>1140</c:v>
                </c:pt>
                <c:pt idx="49">
                  <c:v>1145</c:v>
                </c:pt>
                <c:pt idx="50">
                  <c:v>1150</c:v>
                </c:pt>
                <c:pt idx="51">
                  <c:v>1155</c:v>
                </c:pt>
                <c:pt idx="52">
                  <c:v>1160</c:v>
                </c:pt>
                <c:pt idx="53">
                  <c:v>1165</c:v>
                </c:pt>
                <c:pt idx="54">
                  <c:v>1170</c:v>
                </c:pt>
                <c:pt idx="55">
                  <c:v>1175</c:v>
                </c:pt>
                <c:pt idx="56">
                  <c:v>1180</c:v>
                </c:pt>
                <c:pt idx="57">
                  <c:v>1185</c:v>
                </c:pt>
                <c:pt idx="58">
                  <c:v>1190</c:v>
                </c:pt>
                <c:pt idx="59">
                  <c:v>1195</c:v>
                </c:pt>
                <c:pt idx="60">
                  <c:v>1200</c:v>
                </c:pt>
                <c:pt idx="61">
                  <c:v>1205</c:v>
                </c:pt>
                <c:pt idx="62">
                  <c:v>1210</c:v>
                </c:pt>
                <c:pt idx="63">
                  <c:v>1215</c:v>
                </c:pt>
                <c:pt idx="64">
                  <c:v>1220</c:v>
                </c:pt>
                <c:pt idx="65">
                  <c:v>1225</c:v>
                </c:pt>
                <c:pt idx="66">
                  <c:v>1230</c:v>
                </c:pt>
                <c:pt idx="67">
                  <c:v>1235</c:v>
                </c:pt>
                <c:pt idx="68">
                  <c:v>1240</c:v>
                </c:pt>
                <c:pt idx="69">
                  <c:v>1245</c:v>
                </c:pt>
                <c:pt idx="70">
                  <c:v>1250</c:v>
                </c:pt>
                <c:pt idx="71">
                  <c:v>1255</c:v>
                </c:pt>
                <c:pt idx="72">
                  <c:v>1260</c:v>
                </c:pt>
                <c:pt idx="73">
                  <c:v>1265</c:v>
                </c:pt>
                <c:pt idx="74">
                  <c:v>1270</c:v>
                </c:pt>
                <c:pt idx="75">
                  <c:v>1275</c:v>
                </c:pt>
                <c:pt idx="76">
                  <c:v>1280</c:v>
                </c:pt>
                <c:pt idx="77">
                  <c:v>1285</c:v>
                </c:pt>
                <c:pt idx="78">
                  <c:v>1290</c:v>
                </c:pt>
                <c:pt idx="79">
                  <c:v>1295</c:v>
                </c:pt>
                <c:pt idx="80">
                  <c:v>1300</c:v>
                </c:pt>
                <c:pt idx="81">
                  <c:v>1305</c:v>
                </c:pt>
                <c:pt idx="82">
                  <c:v>1310</c:v>
                </c:pt>
                <c:pt idx="83">
                  <c:v>1315</c:v>
                </c:pt>
                <c:pt idx="84">
                  <c:v>1320</c:v>
                </c:pt>
                <c:pt idx="85">
                  <c:v>1325</c:v>
                </c:pt>
                <c:pt idx="86">
                  <c:v>1330</c:v>
                </c:pt>
                <c:pt idx="87">
                  <c:v>1335</c:v>
                </c:pt>
                <c:pt idx="88">
                  <c:v>1340</c:v>
                </c:pt>
                <c:pt idx="89">
                  <c:v>1345</c:v>
                </c:pt>
                <c:pt idx="90">
                  <c:v>1350</c:v>
                </c:pt>
                <c:pt idx="91">
                  <c:v>1355</c:v>
                </c:pt>
                <c:pt idx="92">
                  <c:v>1360</c:v>
                </c:pt>
                <c:pt idx="93">
                  <c:v>1365</c:v>
                </c:pt>
                <c:pt idx="94">
                  <c:v>1370</c:v>
                </c:pt>
                <c:pt idx="95">
                  <c:v>1375</c:v>
                </c:pt>
                <c:pt idx="96">
                  <c:v>1380</c:v>
                </c:pt>
                <c:pt idx="97">
                  <c:v>1385</c:v>
                </c:pt>
                <c:pt idx="98">
                  <c:v>1390</c:v>
                </c:pt>
                <c:pt idx="99">
                  <c:v>1395</c:v>
                </c:pt>
                <c:pt idx="100">
                  <c:v>1400</c:v>
                </c:pt>
                <c:pt idx="101">
                  <c:v>1405</c:v>
                </c:pt>
                <c:pt idx="102">
                  <c:v>1410</c:v>
                </c:pt>
                <c:pt idx="103">
                  <c:v>1415</c:v>
                </c:pt>
                <c:pt idx="104">
                  <c:v>1420</c:v>
                </c:pt>
                <c:pt idx="105">
                  <c:v>1425</c:v>
                </c:pt>
                <c:pt idx="106">
                  <c:v>1430</c:v>
                </c:pt>
                <c:pt idx="107">
                  <c:v>1435</c:v>
                </c:pt>
                <c:pt idx="108">
                  <c:v>1440</c:v>
                </c:pt>
                <c:pt idx="109">
                  <c:v>1445</c:v>
                </c:pt>
                <c:pt idx="110">
                  <c:v>1450</c:v>
                </c:pt>
                <c:pt idx="111">
                  <c:v>1455</c:v>
                </c:pt>
                <c:pt idx="112">
                  <c:v>1460</c:v>
                </c:pt>
                <c:pt idx="113">
                  <c:v>1465</c:v>
                </c:pt>
                <c:pt idx="114">
                  <c:v>1470</c:v>
                </c:pt>
                <c:pt idx="115">
                  <c:v>1475</c:v>
                </c:pt>
                <c:pt idx="116">
                  <c:v>1480</c:v>
                </c:pt>
                <c:pt idx="117">
                  <c:v>1485</c:v>
                </c:pt>
                <c:pt idx="118">
                  <c:v>1490</c:v>
                </c:pt>
                <c:pt idx="119">
                  <c:v>1495</c:v>
                </c:pt>
                <c:pt idx="120">
                  <c:v>1500</c:v>
                </c:pt>
                <c:pt idx="121">
                  <c:v>1505</c:v>
                </c:pt>
                <c:pt idx="122">
                  <c:v>1510</c:v>
                </c:pt>
                <c:pt idx="123">
                  <c:v>1515</c:v>
                </c:pt>
                <c:pt idx="124">
                  <c:v>1520</c:v>
                </c:pt>
                <c:pt idx="125">
                  <c:v>1525</c:v>
                </c:pt>
                <c:pt idx="126">
                  <c:v>1530</c:v>
                </c:pt>
                <c:pt idx="127">
                  <c:v>1535</c:v>
                </c:pt>
                <c:pt idx="128">
                  <c:v>1540</c:v>
                </c:pt>
                <c:pt idx="129">
                  <c:v>1545</c:v>
                </c:pt>
                <c:pt idx="130">
                  <c:v>1550</c:v>
                </c:pt>
                <c:pt idx="131">
                  <c:v>1555</c:v>
                </c:pt>
                <c:pt idx="132">
                  <c:v>1560</c:v>
                </c:pt>
                <c:pt idx="133">
                  <c:v>1565</c:v>
                </c:pt>
                <c:pt idx="134">
                  <c:v>1570</c:v>
                </c:pt>
                <c:pt idx="135">
                  <c:v>1575</c:v>
                </c:pt>
                <c:pt idx="136">
                  <c:v>1580</c:v>
                </c:pt>
                <c:pt idx="137">
                  <c:v>1585</c:v>
                </c:pt>
                <c:pt idx="138">
                  <c:v>1590</c:v>
                </c:pt>
                <c:pt idx="139">
                  <c:v>1595</c:v>
                </c:pt>
                <c:pt idx="140">
                  <c:v>1600</c:v>
                </c:pt>
                <c:pt idx="141">
                  <c:v>1605</c:v>
                </c:pt>
                <c:pt idx="142">
                  <c:v>1610</c:v>
                </c:pt>
                <c:pt idx="143">
                  <c:v>1615</c:v>
                </c:pt>
                <c:pt idx="144">
                  <c:v>1620</c:v>
                </c:pt>
                <c:pt idx="145">
                  <c:v>1625</c:v>
                </c:pt>
                <c:pt idx="146">
                  <c:v>1630</c:v>
                </c:pt>
                <c:pt idx="147">
                  <c:v>1635</c:v>
                </c:pt>
                <c:pt idx="148">
                  <c:v>1640</c:v>
                </c:pt>
                <c:pt idx="149">
                  <c:v>1645</c:v>
                </c:pt>
                <c:pt idx="150">
                  <c:v>1650</c:v>
                </c:pt>
                <c:pt idx="151">
                  <c:v>1655</c:v>
                </c:pt>
                <c:pt idx="152">
                  <c:v>1660</c:v>
                </c:pt>
                <c:pt idx="153">
                  <c:v>1665</c:v>
                </c:pt>
                <c:pt idx="154">
                  <c:v>1670</c:v>
                </c:pt>
                <c:pt idx="155">
                  <c:v>1675</c:v>
                </c:pt>
                <c:pt idx="156">
                  <c:v>1680</c:v>
                </c:pt>
                <c:pt idx="157">
                  <c:v>1685</c:v>
                </c:pt>
                <c:pt idx="158">
                  <c:v>1690</c:v>
                </c:pt>
                <c:pt idx="159">
                  <c:v>1695</c:v>
                </c:pt>
                <c:pt idx="160">
                  <c:v>1700</c:v>
                </c:pt>
                <c:pt idx="161">
                  <c:v>1705</c:v>
                </c:pt>
                <c:pt idx="162">
                  <c:v>1710</c:v>
                </c:pt>
                <c:pt idx="163">
                  <c:v>1715</c:v>
                </c:pt>
                <c:pt idx="164">
                  <c:v>1720</c:v>
                </c:pt>
                <c:pt idx="165">
                  <c:v>1725</c:v>
                </c:pt>
                <c:pt idx="166">
                  <c:v>1730</c:v>
                </c:pt>
                <c:pt idx="167">
                  <c:v>1735</c:v>
                </c:pt>
                <c:pt idx="168">
                  <c:v>1740</c:v>
                </c:pt>
                <c:pt idx="169">
                  <c:v>1745</c:v>
                </c:pt>
              </c:numCache>
            </c:numRef>
          </c:xVal>
          <c:yVal>
            <c:numRef>
              <c:f>'C:\Users\Vandorpe\AppData\Roaming\Microsoft\Excel\[First Resume.xlsx]overview'!$X$5:$X$175</c:f>
              <c:numCache>
                <c:formatCode>General</c:formatCode>
                <c:ptCount val="171"/>
                <c:pt idx="0">
                  <c:v>0.2954779999999998</c:v>
                </c:pt>
                <c:pt idx="1">
                  <c:v>0.292661</c:v>
                </c:pt>
                <c:pt idx="2">
                  <c:v>0.295205</c:v>
                </c:pt>
                <c:pt idx="3">
                  <c:v>0.29745600000000033</c:v>
                </c:pt>
                <c:pt idx="4">
                  <c:v>0.29940100000000008</c:v>
                </c:pt>
                <c:pt idx="5">
                  <c:v>0.3005279999999998</c:v>
                </c:pt>
                <c:pt idx="6">
                  <c:v>0.30092100000000038</c:v>
                </c:pt>
                <c:pt idx="7">
                  <c:v>0.3017229999999998</c:v>
                </c:pt>
                <c:pt idx="8">
                  <c:v>0.30235500000000032</c:v>
                </c:pt>
                <c:pt idx="9">
                  <c:v>0.30249800000000032</c:v>
                </c:pt>
                <c:pt idx="10">
                  <c:v>0.3031129999999998</c:v>
                </c:pt>
                <c:pt idx="11">
                  <c:v>0.30339700000000008</c:v>
                </c:pt>
                <c:pt idx="12">
                  <c:v>0.3033369999999998</c:v>
                </c:pt>
                <c:pt idx="13">
                  <c:v>0.30358500000000038</c:v>
                </c:pt>
                <c:pt idx="14">
                  <c:v>0.3036280000000004</c:v>
                </c:pt>
                <c:pt idx="15">
                  <c:v>0.3038039999999998</c:v>
                </c:pt>
                <c:pt idx="16">
                  <c:v>0.30354200000000031</c:v>
                </c:pt>
                <c:pt idx="17">
                  <c:v>0.30366299999999979</c:v>
                </c:pt>
                <c:pt idx="18">
                  <c:v>0.3037749999999998</c:v>
                </c:pt>
                <c:pt idx="19">
                  <c:v>0.30391900000000038</c:v>
                </c:pt>
                <c:pt idx="20">
                  <c:v>0.30404800000000032</c:v>
                </c:pt>
                <c:pt idx="21">
                  <c:v>0.3043329999999998</c:v>
                </c:pt>
                <c:pt idx="22">
                  <c:v>0.3045259999999998</c:v>
                </c:pt>
                <c:pt idx="23">
                  <c:v>0.30448100000000033</c:v>
                </c:pt>
                <c:pt idx="24">
                  <c:v>0.30438300000000001</c:v>
                </c:pt>
                <c:pt idx="25">
                  <c:v>0.30448100000000033</c:v>
                </c:pt>
                <c:pt idx="26">
                  <c:v>0.3044989999999998</c:v>
                </c:pt>
                <c:pt idx="27">
                  <c:v>0.30422400000000038</c:v>
                </c:pt>
                <c:pt idx="28">
                  <c:v>0.3045180000000004</c:v>
                </c:pt>
                <c:pt idx="29">
                  <c:v>0.30465600000000032</c:v>
                </c:pt>
                <c:pt idx="30">
                  <c:v>0.30462100000000031</c:v>
                </c:pt>
                <c:pt idx="31">
                  <c:v>0.30478299999999986</c:v>
                </c:pt>
                <c:pt idx="32">
                  <c:v>0.30448500000000039</c:v>
                </c:pt>
                <c:pt idx="33">
                  <c:v>0.3045859999999998</c:v>
                </c:pt>
                <c:pt idx="34">
                  <c:v>0.30494899999999986</c:v>
                </c:pt>
                <c:pt idx="35">
                  <c:v>0.3049580000000004</c:v>
                </c:pt>
                <c:pt idx="36">
                  <c:v>0.30479500000000004</c:v>
                </c:pt>
                <c:pt idx="37">
                  <c:v>0.30465000000000031</c:v>
                </c:pt>
                <c:pt idx="38">
                  <c:v>0.30490000000000039</c:v>
                </c:pt>
                <c:pt idx="39">
                  <c:v>0.30483600000000033</c:v>
                </c:pt>
                <c:pt idx="40">
                  <c:v>0.30460200000000032</c:v>
                </c:pt>
                <c:pt idx="41">
                  <c:v>0.30483400000000038</c:v>
                </c:pt>
                <c:pt idx="42">
                  <c:v>0.30495200000000033</c:v>
                </c:pt>
                <c:pt idx="43">
                  <c:v>0.30521600000000032</c:v>
                </c:pt>
                <c:pt idx="44">
                  <c:v>0.30506800000000039</c:v>
                </c:pt>
                <c:pt idx="45">
                  <c:v>0.3048329999999998</c:v>
                </c:pt>
                <c:pt idx="46">
                  <c:v>0.30517900000000031</c:v>
                </c:pt>
                <c:pt idx="47">
                  <c:v>0.30486700000000033</c:v>
                </c:pt>
                <c:pt idx="48">
                  <c:v>0.30469199999999946</c:v>
                </c:pt>
                <c:pt idx="49">
                  <c:v>0.30491100000000032</c:v>
                </c:pt>
                <c:pt idx="50">
                  <c:v>0.30482200000000054</c:v>
                </c:pt>
                <c:pt idx="51">
                  <c:v>0.30475399999999953</c:v>
                </c:pt>
                <c:pt idx="52">
                  <c:v>0.3050760000000004</c:v>
                </c:pt>
                <c:pt idx="53">
                  <c:v>0.30488300000000002</c:v>
                </c:pt>
                <c:pt idx="54">
                  <c:v>0.30459200000000008</c:v>
                </c:pt>
                <c:pt idx="55">
                  <c:v>0.30486599999999986</c:v>
                </c:pt>
                <c:pt idx="56">
                  <c:v>0.3049159999999998</c:v>
                </c:pt>
                <c:pt idx="57">
                  <c:v>0.30468700000000032</c:v>
                </c:pt>
                <c:pt idx="58">
                  <c:v>0.30472800000000033</c:v>
                </c:pt>
                <c:pt idx="59">
                  <c:v>0.3050299999999998</c:v>
                </c:pt>
                <c:pt idx="60">
                  <c:v>0.30525800000000008</c:v>
                </c:pt>
                <c:pt idx="61">
                  <c:v>0.30515000000000031</c:v>
                </c:pt>
                <c:pt idx="62">
                  <c:v>0.30493200000000031</c:v>
                </c:pt>
                <c:pt idx="63">
                  <c:v>0.30534300000000031</c:v>
                </c:pt>
                <c:pt idx="64">
                  <c:v>0.3050549999999998</c:v>
                </c:pt>
                <c:pt idx="65">
                  <c:v>0.30540100000000031</c:v>
                </c:pt>
                <c:pt idx="66">
                  <c:v>0.30521499999999979</c:v>
                </c:pt>
                <c:pt idx="67">
                  <c:v>0.30517099999999986</c:v>
                </c:pt>
                <c:pt idx="68">
                  <c:v>0.30479600000000001</c:v>
                </c:pt>
                <c:pt idx="69">
                  <c:v>0.30559400000000031</c:v>
                </c:pt>
                <c:pt idx="70">
                  <c:v>0.3051390000000001</c:v>
                </c:pt>
                <c:pt idx="71">
                  <c:v>0.30473800000000001</c:v>
                </c:pt>
                <c:pt idx="72">
                  <c:v>0.30532000000000048</c:v>
                </c:pt>
                <c:pt idx="73">
                  <c:v>0.30526700000000001</c:v>
                </c:pt>
                <c:pt idx="74">
                  <c:v>0.30509800000000031</c:v>
                </c:pt>
                <c:pt idx="75">
                  <c:v>0.305257</c:v>
                </c:pt>
                <c:pt idx="76">
                  <c:v>0.30541199999999979</c:v>
                </c:pt>
                <c:pt idx="77">
                  <c:v>0.3055279999999998</c:v>
                </c:pt>
                <c:pt idx="78">
                  <c:v>0.30518500000000032</c:v>
                </c:pt>
                <c:pt idx="79">
                  <c:v>0.30519500000000011</c:v>
                </c:pt>
                <c:pt idx="80">
                  <c:v>0.3049060000000004</c:v>
                </c:pt>
                <c:pt idx="81">
                  <c:v>0.30517600000000034</c:v>
                </c:pt>
                <c:pt idx="82">
                  <c:v>0.30524599999999946</c:v>
                </c:pt>
                <c:pt idx="83">
                  <c:v>0.30551300000000031</c:v>
                </c:pt>
                <c:pt idx="84">
                  <c:v>0.305257</c:v>
                </c:pt>
                <c:pt idx="85">
                  <c:v>0.30524999999999947</c:v>
                </c:pt>
                <c:pt idx="86">
                  <c:v>0.30539299999999986</c:v>
                </c:pt>
                <c:pt idx="87">
                  <c:v>0.30522800000000033</c:v>
                </c:pt>
                <c:pt idx="88">
                  <c:v>0.3051860000000004</c:v>
                </c:pt>
                <c:pt idx="89">
                  <c:v>0.30529200000000001</c:v>
                </c:pt>
                <c:pt idx="90">
                  <c:v>0.30530900000000033</c:v>
                </c:pt>
                <c:pt idx="91">
                  <c:v>0.30527800000000038</c:v>
                </c:pt>
                <c:pt idx="92">
                  <c:v>0.30554700000000001</c:v>
                </c:pt>
                <c:pt idx="93">
                  <c:v>0.30538700000000013</c:v>
                </c:pt>
                <c:pt idx="94">
                  <c:v>0.30561900000000031</c:v>
                </c:pt>
                <c:pt idx="95">
                  <c:v>0.30511400000000033</c:v>
                </c:pt>
                <c:pt idx="96">
                  <c:v>0.30524200000000001</c:v>
                </c:pt>
                <c:pt idx="97">
                  <c:v>0.30524000000000001</c:v>
                </c:pt>
                <c:pt idx="98">
                  <c:v>0.30517000000000033</c:v>
                </c:pt>
                <c:pt idx="99">
                  <c:v>0.30532200000000054</c:v>
                </c:pt>
                <c:pt idx="100">
                  <c:v>0.30524399999999946</c:v>
                </c:pt>
                <c:pt idx="101">
                  <c:v>0.3051390000000001</c:v>
                </c:pt>
                <c:pt idx="102">
                  <c:v>0.30528099999999986</c:v>
                </c:pt>
                <c:pt idx="103">
                  <c:v>0.30580500000000038</c:v>
                </c:pt>
                <c:pt idx="104">
                  <c:v>0.30542600000000047</c:v>
                </c:pt>
                <c:pt idx="105">
                  <c:v>0.30531300000000033</c:v>
                </c:pt>
                <c:pt idx="106">
                  <c:v>0.30571100000000001</c:v>
                </c:pt>
                <c:pt idx="107">
                  <c:v>0.30536500000000033</c:v>
                </c:pt>
                <c:pt idx="108">
                  <c:v>0.30533400000000038</c:v>
                </c:pt>
                <c:pt idx="109">
                  <c:v>0.30523</c:v>
                </c:pt>
                <c:pt idx="110">
                  <c:v>0.30496100000000032</c:v>
                </c:pt>
                <c:pt idx="111">
                  <c:v>0.30529600000000001</c:v>
                </c:pt>
                <c:pt idx="112">
                  <c:v>0.30576900000000001</c:v>
                </c:pt>
                <c:pt idx="113">
                  <c:v>0.30567600000000039</c:v>
                </c:pt>
                <c:pt idx="114">
                  <c:v>0.30599299999999979</c:v>
                </c:pt>
                <c:pt idx="115">
                  <c:v>0.30552500000000032</c:v>
                </c:pt>
                <c:pt idx="116">
                  <c:v>0.30596300000000032</c:v>
                </c:pt>
                <c:pt idx="117">
                  <c:v>0.30532400000000054</c:v>
                </c:pt>
                <c:pt idx="118">
                  <c:v>0.30517500000000031</c:v>
                </c:pt>
                <c:pt idx="119">
                  <c:v>0.30552199999999979</c:v>
                </c:pt>
                <c:pt idx="120">
                  <c:v>0.30543200000000031</c:v>
                </c:pt>
                <c:pt idx="121">
                  <c:v>0.305697</c:v>
                </c:pt>
                <c:pt idx="122">
                  <c:v>0.30572200000000038</c:v>
                </c:pt>
                <c:pt idx="123">
                  <c:v>0.30558700000000033</c:v>
                </c:pt>
                <c:pt idx="124">
                  <c:v>0.30523800000000001</c:v>
                </c:pt>
                <c:pt idx="125">
                  <c:v>0.3056280000000004</c:v>
                </c:pt>
                <c:pt idx="126">
                  <c:v>0.30572499999999986</c:v>
                </c:pt>
                <c:pt idx="127">
                  <c:v>0.30539700000000031</c:v>
                </c:pt>
                <c:pt idx="128">
                  <c:v>0.30563199999999946</c:v>
                </c:pt>
                <c:pt idx="129">
                  <c:v>0.30569500000000011</c:v>
                </c:pt>
                <c:pt idx="130">
                  <c:v>0.30541199999999979</c:v>
                </c:pt>
                <c:pt idx="131">
                  <c:v>0.30568700000000032</c:v>
                </c:pt>
                <c:pt idx="132">
                  <c:v>0.30559500000000001</c:v>
                </c:pt>
                <c:pt idx="133">
                  <c:v>0.30593899999999979</c:v>
                </c:pt>
                <c:pt idx="134">
                  <c:v>0.3057229999999998</c:v>
                </c:pt>
                <c:pt idx="135">
                  <c:v>0.3055160000000004</c:v>
                </c:pt>
                <c:pt idx="136">
                  <c:v>0.3053770000000004</c:v>
                </c:pt>
                <c:pt idx="137">
                  <c:v>0.30565600000000032</c:v>
                </c:pt>
                <c:pt idx="138">
                  <c:v>0.3057430000000001</c:v>
                </c:pt>
                <c:pt idx="139">
                  <c:v>0.30540999999999979</c:v>
                </c:pt>
                <c:pt idx="140">
                  <c:v>0.30570600000000031</c:v>
                </c:pt>
                <c:pt idx="141">
                  <c:v>0.30572200000000038</c:v>
                </c:pt>
                <c:pt idx="142">
                  <c:v>0.3056899999999998</c:v>
                </c:pt>
                <c:pt idx="143">
                  <c:v>0.30558100000000032</c:v>
                </c:pt>
                <c:pt idx="144">
                  <c:v>0.30570700000000001</c:v>
                </c:pt>
                <c:pt idx="145">
                  <c:v>0.30535300000000032</c:v>
                </c:pt>
                <c:pt idx="146">
                  <c:v>0.30541900000000033</c:v>
                </c:pt>
                <c:pt idx="147">
                  <c:v>0.30568799999999979</c:v>
                </c:pt>
                <c:pt idx="148">
                  <c:v>0.30566099999999979</c:v>
                </c:pt>
                <c:pt idx="149">
                  <c:v>0.30574799999999946</c:v>
                </c:pt>
                <c:pt idx="150">
                  <c:v>0.30576900000000001</c:v>
                </c:pt>
                <c:pt idx="151">
                  <c:v>0.3055720000000004</c:v>
                </c:pt>
                <c:pt idx="152">
                  <c:v>0.30576000000000031</c:v>
                </c:pt>
                <c:pt idx="153">
                  <c:v>0.30549800000000032</c:v>
                </c:pt>
                <c:pt idx="154">
                  <c:v>0.30573</c:v>
                </c:pt>
                <c:pt idx="155">
                  <c:v>0.30536599999999986</c:v>
                </c:pt>
                <c:pt idx="156">
                  <c:v>0.30570600000000031</c:v>
                </c:pt>
                <c:pt idx="157">
                  <c:v>0.30573700000000004</c:v>
                </c:pt>
                <c:pt idx="158">
                  <c:v>0.30582200000000054</c:v>
                </c:pt>
                <c:pt idx="159">
                  <c:v>0.30563799999999947</c:v>
                </c:pt>
                <c:pt idx="160">
                  <c:v>0.30565700000000001</c:v>
                </c:pt>
                <c:pt idx="161">
                  <c:v>0.30574200000000001</c:v>
                </c:pt>
                <c:pt idx="162">
                  <c:v>0.3055549999999998</c:v>
                </c:pt>
                <c:pt idx="163">
                  <c:v>0.30564800000000031</c:v>
                </c:pt>
                <c:pt idx="164">
                  <c:v>0.30578800000000039</c:v>
                </c:pt>
                <c:pt idx="165">
                  <c:v>0.3056689999999998</c:v>
                </c:pt>
                <c:pt idx="166">
                  <c:v>0.30569599999999947</c:v>
                </c:pt>
                <c:pt idx="167">
                  <c:v>0.30565300000000001</c:v>
                </c:pt>
                <c:pt idx="168">
                  <c:v>0.30579100000000004</c:v>
                </c:pt>
                <c:pt idx="169">
                  <c:v>0.30565300000000001</c:v>
                </c:pt>
                <c:pt idx="170">
                  <c:v>0.30979000000000001</c:v>
                </c:pt>
              </c:numCache>
            </c:numRef>
          </c:yVal>
        </c:ser>
        <c:axId val="71384064"/>
        <c:axId val="71410816"/>
      </c:scatterChart>
      <c:valAx>
        <c:axId val="71384064"/>
        <c:scaling>
          <c:orientation val="minMax"/>
          <c:max val="1700"/>
          <c:min val="900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Time (ms)</a:t>
                </a:r>
              </a:p>
            </c:rich>
          </c:tx>
          <c:layout/>
        </c:title>
        <c:numFmt formatCode="General" sourceLinked="1"/>
        <c:tickLblPos val="nextTo"/>
        <c:spPr>
          <a:ln>
            <a:solidFill>
              <a:schemeClr val="accent1">
                <a:lumMod val="50000"/>
              </a:schemeClr>
            </a:solidFill>
          </a:ln>
        </c:spPr>
        <c:crossAx val="71410816"/>
        <c:crosses val="autoZero"/>
        <c:crossBetween val="midCat"/>
      </c:valAx>
      <c:valAx>
        <c:axId val="71410816"/>
        <c:scaling>
          <c:orientation val="minMax"/>
          <c:max val="0.33500000000000191"/>
          <c:min val="0.28500000000000031"/>
        </c:scaling>
        <c:axPos val="l"/>
        <c:majorGridlines>
          <c:spPr>
            <a:ln>
              <a:solidFill>
                <a:schemeClr val="accent1">
                  <a:lumMod val="50000"/>
                </a:schemeClr>
              </a:solidFill>
              <a:prstDash val="dash"/>
            </a:ln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Qv</a:t>
                </a:r>
              </a:p>
            </c:rich>
          </c:tx>
          <c:layout/>
        </c:title>
        <c:numFmt formatCode="General" sourceLinked="1"/>
        <c:tickLblPos val="nextTo"/>
        <c:spPr>
          <a:ln>
            <a:solidFill>
              <a:schemeClr val="accent1">
                <a:lumMod val="50000"/>
              </a:schemeClr>
            </a:solidFill>
          </a:ln>
        </c:spPr>
        <c:crossAx val="71384064"/>
        <c:crosses val="autoZero"/>
        <c:crossBetween val="midCat"/>
      </c:valAx>
    </c:plotArea>
    <c:legend>
      <c:legendPos val="t"/>
      <c:layout>
        <c:manualLayout>
          <c:xMode val="edge"/>
          <c:yMode val="edge"/>
          <c:x val="8.6445000746109141E-2"/>
          <c:y val="5.0845433311661734E-2"/>
          <c:w val="0.89197946544384965"/>
          <c:h val="9.4561076417172249E-2"/>
        </c:manualLayout>
      </c:layout>
    </c:legend>
    <c:plotVisOnly val="1"/>
  </c:chart>
  <c:txPr>
    <a:bodyPr/>
    <a:lstStyle/>
    <a:p>
      <a:pPr>
        <a:defRPr>
          <a:solidFill>
            <a:schemeClr val="bg1"/>
          </a:solidFill>
        </a:defRPr>
      </a:pPr>
      <a:endParaRPr lang="en-US"/>
    </a:p>
  </c:txPr>
  <c:externalData r:id="rId1"/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0.19665846325883377"/>
          <c:y val="1.2254055592448534E-2"/>
          <c:w val="0.72438208433987961"/>
          <c:h val="0.75888398950131231"/>
        </c:manualLayout>
      </c:layout>
      <c:scatterChart>
        <c:scatterStyle val="lineMarker"/>
        <c:ser>
          <c:idx val="2"/>
          <c:order val="0"/>
          <c:tx>
            <c:v>Basic</c:v>
          </c:tx>
          <c:spPr>
            <a:ln w="38100">
              <a:solidFill>
                <a:srgbClr val="92D050"/>
              </a:solidFill>
            </a:ln>
          </c:spPr>
          <c:marker>
            <c:symbol val="none"/>
          </c:marker>
          <c:xVal>
            <c:numRef>
              <c:f>'C:\Users\Vandorpe\AppData\Roaming\Microsoft\Excel\[First Resume.xlsx]overview'!$A$5:$A$175</c:f>
              <c:numCache>
                <c:formatCode>General</c:formatCode>
                <c:ptCount val="171"/>
                <c:pt idx="0">
                  <c:v>900</c:v>
                </c:pt>
                <c:pt idx="1">
                  <c:v>905</c:v>
                </c:pt>
                <c:pt idx="2">
                  <c:v>910</c:v>
                </c:pt>
                <c:pt idx="3">
                  <c:v>915</c:v>
                </c:pt>
                <c:pt idx="4">
                  <c:v>920</c:v>
                </c:pt>
                <c:pt idx="5">
                  <c:v>925</c:v>
                </c:pt>
                <c:pt idx="6">
                  <c:v>930</c:v>
                </c:pt>
                <c:pt idx="7">
                  <c:v>935</c:v>
                </c:pt>
                <c:pt idx="8">
                  <c:v>940</c:v>
                </c:pt>
                <c:pt idx="9">
                  <c:v>945</c:v>
                </c:pt>
                <c:pt idx="10">
                  <c:v>950</c:v>
                </c:pt>
                <c:pt idx="11">
                  <c:v>955</c:v>
                </c:pt>
                <c:pt idx="12">
                  <c:v>960</c:v>
                </c:pt>
                <c:pt idx="13">
                  <c:v>965</c:v>
                </c:pt>
                <c:pt idx="14">
                  <c:v>970</c:v>
                </c:pt>
                <c:pt idx="15">
                  <c:v>975</c:v>
                </c:pt>
                <c:pt idx="16">
                  <c:v>980</c:v>
                </c:pt>
                <c:pt idx="17">
                  <c:v>985</c:v>
                </c:pt>
                <c:pt idx="18">
                  <c:v>990</c:v>
                </c:pt>
                <c:pt idx="19">
                  <c:v>995</c:v>
                </c:pt>
                <c:pt idx="20">
                  <c:v>1000</c:v>
                </c:pt>
                <c:pt idx="21">
                  <c:v>1005</c:v>
                </c:pt>
                <c:pt idx="22">
                  <c:v>1010</c:v>
                </c:pt>
                <c:pt idx="23">
                  <c:v>1015</c:v>
                </c:pt>
                <c:pt idx="24">
                  <c:v>1020</c:v>
                </c:pt>
                <c:pt idx="25">
                  <c:v>1025</c:v>
                </c:pt>
                <c:pt idx="26">
                  <c:v>1030</c:v>
                </c:pt>
                <c:pt idx="27">
                  <c:v>1035</c:v>
                </c:pt>
                <c:pt idx="28">
                  <c:v>1040</c:v>
                </c:pt>
                <c:pt idx="29">
                  <c:v>1045</c:v>
                </c:pt>
                <c:pt idx="30">
                  <c:v>1050</c:v>
                </c:pt>
                <c:pt idx="31">
                  <c:v>1055</c:v>
                </c:pt>
                <c:pt idx="32">
                  <c:v>1060</c:v>
                </c:pt>
                <c:pt idx="33">
                  <c:v>1065</c:v>
                </c:pt>
                <c:pt idx="34">
                  <c:v>1070</c:v>
                </c:pt>
                <c:pt idx="35">
                  <c:v>1075</c:v>
                </c:pt>
                <c:pt idx="36">
                  <c:v>1080</c:v>
                </c:pt>
                <c:pt idx="37">
                  <c:v>1085</c:v>
                </c:pt>
                <c:pt idx="38">
                  <c:v>1090</c:v>
                </c:pt>
                <c:pt idx="39">
                  <c:v>1095</c:v>
                </c:pt>
                <c:pt idx="40">
                  <c:v>1100</c:v>
                </c:pt>
                <c:pt idx="41">
                  <c:v>1105</c:v>
                </c:pt>
                <c:pt idx="42">
                  <c:v>1110</c:v>
                </c:pt>
                <c:pt idx="43">
                  <c:v>1115</c:v>
                </c:pt>
                <c:pt idx="44">
                  <c:v>1120</c:v>
                </c:pt>
                <c:pt idx="45">
                  <c:v>1125</c:v>
                </c:pt>
                <c:pt idx="46">
                  <c:v>1130</c:v>
                </c:pt>
                <c:pt idx="47">
                  <c:v>1135</c:v>
                </c:pt>
                <c:pt idx="48">
                  <c:v>1140</c:v>
                </c:pt>
                <c:pt idx="49">
                  <c:v>1145</c:v>
                </c:pt>
                <c:pt idx="50">
                  <c:v>1150</c:v>
                </c:pt>
                <c:pt idx="51">
                  <c:v>1155</c:v>
                </c:pt>
                <c:pt idx="52">
                  <c:v>1160</c:v>
                </c:pt>
                <c:pt idx="53">
                  <c:v>1165</c:v>
                </c:pt>
                <c:pt idx="54">
                  <c:v>1170</c:v>
                </c:pt>
                <c:pt idx="55">
                  <c:v>1175</c:v>
                </c:pt>
                <c:pt idx="56">
                  <c:v>1180</c:v>
                </c:pt>
                <c:pt idx="57">
                  <c:v>1185</c:v>
                </c:pt>
                <c:pt idx="58">
                  <c:v>1190</c:v>
                </c:pt>
                <c:pt idx="59">
                  <c:v>1195</c:v>
                </c:pt>
                <c:pt idx="60">
                  <c:v>1200</c:v>
                </c:pt>
                <c:pt idx="61">
                  <c:v>1205</c:v>
                </c:pt>
                <c:pt idx="62">
                  <c:v>1210</c:v>
                </c:pt>
                <c:pt idx="63">
                  <c:v>1215</c:v>
                </c:pt>
                <c:pt idx="64">
                  <c:v>1220</c:v>
                </c:pt>
                <c:pt idx="65">
                  <c:v>1225</c:v>
                </c:pt>
                <c:pt idx="66">
                  <c:v>1230</c:v>
                </c:pt>
                <c:pt idx="67">
                  <c:v>1235</c:v>
                </c:pt>
                <c:pt idx="68">
                  <c:v>1240</c:v>
                </c:pt>
                <c:pt idx="69">
                  <c:v>1245</c:v>
                </c:pt>
                <c:pt idx="70">
                  <c:v>1250</c:v>
                </c:pt>
                <c:pt idx="71">
                  <c:v>1255</c:v>
                </c:pt>
                <c:pt idx="72">
                  <c:v>1260</c:v>
                </c:pt>
                <c:pt idx="73">
                  <c:v>1265</c:v>
                </c:pt>
                <c:pt idx="74">
                  <c:v>1270</c:v>
                </c:pt>
                <c:pt idx="75">
                  <c:v>1275</c:v>
                </c:pt>
                <c:pt idx="76">
                  <c:v>1280</c:v>
                </c:pt>
                <c:pt idx="77">
                  <c:v>1285</c:v>
                </c:pt>
                <c:pt idx="78">
                  <c:v>1290</c:v>
                </c:pt>
                <c:pt idx="79">
                  <c:v>1295</c:v>
                </c:pt>
                <c:pt idx="80">
                  <c:v>1300</c:v>
                </c:pt>
                <c:pt idx="81">
                  <c:v>1305</c:v>
                </c:pt>
                <c:pt idx="82">
                  <c:v>1310</c:v>
                </c:pt>
                <c:pt idx="83">
                  <c:v>1315</c:v>
                </c:pt>
                <c:pt idx="84">
                  <c:v>1320</c:v>
                </c:pt>
                <c:pt idx="85">
                  <c:v>1325</c:v>
                </c:pt>
                <c:pt idx="86">
                  <c:v>1330</c:v>
                </c:pt>
                <c:pt idx="87">
                  <c:v>1335</c:v>
                </c:pt>
                <c:pt idx="88">
                  <c:v>1340</c:v>
                </c:pt>
                <c:pt idx="89">
                  <c:v>1345</c:v>
                </c:pt>
                <c:pt idx="90">
                  <c:v>1350</c:v>
                </c:pt>
                <c:pt idx="91">
                  <c:v>1355</c:v>
                </c:pt>
                <c:pt idx="92">
                  <c:v>1360</c:v>
                </c:pt>
                <c:pt idx="93">
                  <c:v>1365</c:v>
                </c:pt>
                <c:pt idx="94">
                  <c:v>1370</c:v>
                </c:pt>
                <c:pt idx="95">
                  <c:v>1375</c:v>
                </c:pt>
                <c:pt idx="96">
                  <c:v>1380</c:v>
                </c:pt>
                <c:pt idx="97">
                  <c:v>1385</c:v>
                </c:pt>
                <c:pt idx="98">
                  <c:v>1390</c:v>
                </c:pt>
                <c:pt idx="99">
                  <c:v>1395</c:v>
                </c:pt>
                <c:pt idx="100">
                  <c:v>1400</c:v>
                </c:pt>
                <c:pt idx="101">
                  <c:v>1405</c:v>
                </c:pt>
                <c:pt idx="102">
                  <c:v>1410</c:v>
                </c:pt>
                <c:pt idx="103">
                  <c:v>1415</c:v>
                </c:pt>
                <c:pt idx="104">
                  <c:v>1420</c:v>
                </c:pt>
                <c:pt idx="105">
                  <c:v>1425</c:v>
                </c:pt>
                <c:pt idx="106">
                  <c:v>1430</c:v>
                </c:pt>
                <c:pt idx="107">
                  <c:v>1435</c:v>
                </c:pt>
                <c:pt idx="108">
                  <c:v>1440</c:v>
                </c:pt>
                <c:pt idx="109">
                  <c:v>1445</c:v>
                </c:pt>
                <c:pt idx="110">
                  <c:v>1450</c:v>
                </c:pt>
                <c:pt idx="111">
                  <c:v>1455</c:v>
                </c:pt>
                <c:pt idx="112">
                  <c:v>1460</c:v>
                </c:pt>
                <c:pt idx="113">
                  <c:v>1465</c:v>
                </c:pt>
                <c:pt idx="114">
                  <c:v>1470</c:v>
                </c:pt>
                <c:pt idx="115">
                  <c:v>1475</c:v>
                </c:pt>
                <c:pt idx="116">
                  <c:v>1480</c:v>
                </c:pt>
                <c:pt idx="117">
                  <c:v>1485</c:v>
                </c:pt>
                <c:pt idx="118">
                  <c:v>1490</c:v>
                </c:pt>
                <c:pt idx="119">
                  <c:v>1495</c:v>
                </c:pt>
                <c:pt idx="120">
                  <c:v>1500</c:v>
                </c:pt>
                <c:pt idx="121">
                  <c:v>1505</c:v>
                </c:pt>
                <c:pt idx="122">
                  <c:v>1510</c:v>
                </c:pt>
                <c:pt idx="123">
                  <c:v>1515</c:v>
                </c:pt>
                <c:pt idx="124">
                  <c:v>1520</c:v>
                </c:pt>
                <c:pt idx="125">
                  <c:v>1525</c:v>
                </c:pt>
                <c:pt idx="126">
                  <c:v>1530</c:v>
                </c:pt>
                <c:pt idx="127">
                  <c:v>1535</c:v>
                </c:pt>
                <c:pt idx="128">
                  <c:v>1540</c:v>
                </c:pt>
                <c:pt idx="129">
                  <c:v>1545</c:v>
                </c:pt>
                <c:pt idx="130">
                  <c:v>1550</c:v>
                </c:pt>
                <c:pt idx="131">
                  <c:v>1555</c:v>
                </c:pt>
                <c:pt idx="132">
                  <c:v>1560</c:v>
                </c:pt>
                <c:pt idx="133">
                  <c:v>1565</c:v>
                </c:pt>
                <c:pt idx="134">
                  <c:v>1570</c:v>
                </c:pt>
                <c:pt idx="135">
                  <c:v>1575</c:v>
                </c:pt>
                <c:pt idx="136">
                  <c:v>1580</c:v>
                </c:pt>
                <c:pt idx="137">
                  <c:v>1585</c:v>
                </c:pt>
                <c:pt idx="138">
                  <c:v>1590</c:v>
                </c:pt>
                <c:pt idx="139">
                  <c:v>1595</c:v>
                </c:pt>
                <c:pt idx="140">
                  <c:v>1600</c:v>
                </c:pt>
                <c:pt idx="141">
                  <c:v>1605</c:v>
                </c:pt>
                <c:pt idx="142">
                  <c:v>1610</c:v>
                </c:pt>
                <c:pt idx="143">
                  <c:v>1615</c:v>
                </c:pt>
                <c:pt idx="144">
                  <c:v>1620</c:v>
                </c:pt>
                <c:pt idx="145">
                  <c:v>1625</c:v>
                </c:pt>
                <c:pt idx="146">
                  <c:v>1630</c:v>
                </c:pt>
                <c:pt idx="147">
                  <c:v>1635</c:v>
                </c:pt>
                <c:pt idx="148">
                  <c:v>1640</c:v>
                </c:pt>
                <c:pt idx="149">
                  <c:v>1645</c:v>
                </c:pt>
                <c:pt idx="150">
                  <c:v>1650</c:v>
                </c:pt>
                <c:pt idx="151">
                  <c:v>1655</c:v>
                </c:pt>
                <c:pt idx="152">
                  <c:v>1660</c:v>
                </c:pt>
                <c:pt idx="153">
                  <c:v>1665</c:v>
                </c:pt>
                <c:pt idx="154">
                  <c:v>1670</c:v>
                </c:pt>
                <c:pt idx="155">
                  <c:v>1675</c:v>
                </c:pt>
                <c:pt idx="156">
                  <c:v>1680</c:v>
                </c:pt>
                <c:pt idx="157">
                  <c:v>1685</c:v>
                </c:pt>
                <c:pt idx="158">
                  <c:v>1690</c:v>
                </c:pt>
                <c:pt idx="159">
                  <c:v>1695</c:v>
                </c:pt>
                <c:pt idx="160">
                  <c:v>1700</c:v>
                </c:pt>
                <c:pt idx="161">
                  <c:v>1705</c:v>
                </c:pt>
                <c:pt idx="162">
                  <c:v>1710</c:v>
                </c:pt>
                <c:pt idx="163">
                  <c:v>1715</c:v>
                </c:pt>
                <c:pt idx="164">
                  <c:v>1720</c:v>
                </c:pt>
                <c:pt idx="165">
                  <c:v>1725</c:v>
                </c:pt>
                <c:pt idx="166">
                  <c:v>1730</c:v>
                </c:pt>
                <c:pt idx="167">
                  <c:v>1735</c:v>
                </c:pt>
                <c:pt idx="168">
                  <c:v>1740</c:v>
                </c:pt>
                <c:pt idx="169">
                  <c:v>1745</c:v>
                </c:pt>
              </c:numCache>
            </c:numRef>
          </c:xVal>
          <c:yVal>
            <c:numRef>
              <c:f>'C:\Users\Vandorpe\AppData\Roaming\Microsoft\Excel\[First Resume.xlsx]overview'!$G$5:$G$175</c:f>
              <c:numCache>
                <c:formatCode>General</c:formatCode>
                <c:ptCount val="171"/>
                <c:pt idx="0">
                  <c:v>0.22551499999999999</c:v>
                </c:pt>
                <c:pt idx="1">
                  <c:v>0.22527899999999901</c:v>
                </c:pt>
                <c:pt idx="2">
                  <c:v>0.22500999999999999</c:v>
                </c:pt>
                <c:pt idx="3">
                  <c:v>0.22452799999999901</c:v>
                </c:pt>
                <c:pt idx="4">
                  <c:v>0.22419399999999901</c:v>
                </c:pt>
                <c:pt idx="5">
                  <c:v>0.22390699999999999</c:v>
                </c:pt>
                <c:pt idx="6">
                  <c:v>0.22358999999999901</c:v>
                </c:pt>
                <c:pt idx="7">
                  <c:v>0.22309599999999999</c:v>
                </c:pt>
                <c:pt idx="8">
                  <c:v>0.22271500000000016</c:v>
                </c:pt>
                <c:pt idx="9">
                  <c:v>0.22212599999999988</c:v>
                </c:pt>
                <c:pt idx="10">
                  <c:v>0.221667999999999</c:v>
                </c:pt>
                <c:pt idx="11">
                  <c:v>0.221333</c:v>
                </c:pt>
                <c:pt idx="12">
                  <c:v>0.22122699999999901</c:v>
                </c:pt>
                <c:pt idx="13">
                  <c:v>0.22112499999999988</c:v>
                </c:pt>
                <c:pt idx="14">
                  <c:v>0.22108899999999901</c:v>
                </c:pt>
                <c:pt idx="15">
                  <c:v>0.221027</c:v>
                </c:pt>
                <c:pt idx="16">
                  <c:v>0.22090299999999999</c:v>
                </c:pt>
                <c:pt idx="17">
                  <c:v>0.220779</c:v>
                </c:pt>
                <c:pt idx="18">
                  <c:v>0.220661</c:v>
                </c:pt>
                <c:pt idx="19">
                  <c:v>0.220668999999999</c:v>
                </c:pt>
                <c:pt idx="20">
                  <c:v>0.220556</c:v>
                </c:pt>
                <c:pt idx="21">
                  <c:v>0.22041400000000017</c:v>
                </c:pt>
                <c:pt idx="22">
                  <c:v>0.22036</c:v>
                </c:pt>
                <c:pt idx="23">
                  <c:v>0.220192</c:v>
                </c:pt>
                <c:pt idx="24">
                  <c:v>0.22006899999999999</c:v>
                </c:pt>
                <c:pt idx="25">
                  <c:v>0.21997200000000017</c:v>
                </c:pt>
                <c:pt idx="26">
                  <c:v>0.21990600000000027</c:v>
                </c:pt>
                <c:pt idx="27">
                  <c:v>0.21972400000000017</c:v>
                </c:pt>
                <c:pt idx="28">
                  <c:v>0.21961499999999923</c:v>
                </c:pt>
                <c:pt idx="29">
                  <c:v>0.21949800000000036</c:v>
                </c:pt>
                <c:pt idx="30">
                  <c:v>0.21951199999999926</c:v>
                </c:pt>
                <c:pt idx="31">
                  <c:v>0.21943200000000027</c:v>
                </c:pt>
                <c:pt idx="32">
                  <c:v>0.21936799999999923</c:v>
                </c:pt>
                <c:pt idx="33">
                  <c:v>0.21928499999999923</c:v>
                </c:pt>
                <c:pt idx="34">
                  <c:v>0.21927099999999999</c:v>
                </c:pt>
                <c:pt idx="35">
                  <c:v>0.21909599999999926</c:v>
                </c:pt>
                <c:pt idx="36">
                  <c:v>0.21901900000000027</c:v>
                </c:pt>
                <c:pt idx="37">
                  <c:v>0.21893800000000027</c:v>
                </c:pt>
                <c:pt idx="38">
                  <c:v>0.21888700000000016</c:v>
                </c:pt>
                <c:pt idx="39">
                  <c:v>0.21882599999999999</c:v>
                </c:pt>
                <c:pt idx="40">
                  <c:v>0.21865199999999901</c:v>
                </c:pt>
                <c:pt idx="41">
                  <c:v>0.21861699999999923</c:v>
                </c:pt>
                <c:pt idx="42">
                  <c:v>0.21858700000000017</c:v>
                </c:pt>
                <c:pt idx="43">
                  <c:v>0.21846900000000033</c:v>
                </c:pt>
                <c:pt idx="44">
                  <c:v>0.21839399999999923</c:v>
                </c:pt>
                <c:pt idx="45">
                  <c:v>0.21843300000000027</c:v>
                </c:pt>
                <c:pt idx="46">
                  <c:v>0.21845399999999926</c:v>
                </c:pt>
                <c:pt idx="47">
                  <c:v>0.21861899999999923</c:v>
                </c:pt>
                <c:pt idx="48">
                  <c:v>0.21858999999999923</c:v>
                </c:pt>
                <c:pt idx="49">
                  <c:v>0.21860700000000016</c:v>
                </c:pt>
                <c:pt idx="50">
                  <c:v>0.21855400000000016</c:v>
                </c:pt>
                <c:pt idx="51">
                  <c:v>0.21837799999999999</c:v>
                </c:pt>
                <c:pt idx="52">
                  <c:v>0.21827400000000016</c:v>
                </c:pt>
                <c:pt idx="53">
                  <c:v>0.21824000000000027</c:v>
                </c:pt>
                <c:pt idx="54">
                  <c:v>0.21835599999999999</c:v>
                </c:pt>
                <c:pt idx="55">
                  <c:v>0.21835399999999999</c:v>
                </c:pt>
                <c:pt idx="56">
                  <c:v>0.21842499999999923</c:v>
                </c:pt>
                <c:pt idx="57">
                  <c:v>0.21835499999999999</c:v>
                </c:pt>
                <c:pt idx="58">
                  <c:v>0.21791000000000027</c:v>
                </c:pt>
                <c:pt idx="59">
                  <c:v>0.21796400000000027</c:v>
                </c:pt>
                <c:pt idx="60">
                  <c:v>0.21805000000000016</c:v>
                </c:pt>
                <c:pt idx="61">
                  <c:v>0.21805400000000016</c:v>
                </c:pt>
                <c:pt idx="62">
                  <c:v>0.21789799999999923</c:v>
                </c:pt>
                <c:pt idx="63">
                  <c:v>0.21812099999999901</c:v>
                </c:pt>
                <c:pt idx="64">
                  <c:v>0.21796300000000027</c:v>
                </c:pt>
                <c:pt idx="65">
                  <c:v>0.21801099999999926</c:v>
                </c:pt>
                <c:pt idx="66">
                  <c:v>0.21794000000000027</c:v>
                </c:pt>
                <c:pt idx="67">
                  <c:v>0.21794100000000033</c:v>
                </c:pt>
                <c:pt idx="68">
                  <c:v>0.21771700000000027</c:v>
                </c:pt>
                <c:pt idx="69">
                  <c:v>0.21771800000000027</c:v>
                </c:pt>
                <c:pt idx="70">
                  <c:v>0.21758899999999923</c:v>
                </c:pt>
                <c:pt idx="71">
                  <c:v>0.21752400000000016</c:v>
                </c:pt>
                <c:pt idx="72">
                  <c:v>0.21742399999999923</c:v>
                </c:pt>
                <c:pt idx="73">
                  <c:v>0.21744200000000033</c:v>
                </c:pt>
                <c:pt idx="74">
                  <c:v>0.21787399999999901</c:v>
                </c:pt>
                <c:pt idx="75">
                  <c:v>0.21802099999999999</c:v>
                </c:pt>
                <c:pt idx="76">
                  <c:v>0.21759399999999926</c:v>
                </c:pt>
                <c:pt idx="77">
                  <c:v>0.21750799999999923</c:v>
                </c:pt>
                <c:pt idx="78">
                  <c:v>0.21753399999999923</c:v>
                </c:pt>
                <c:pt idx="79">
                  <c:v>0.21752700000000016</c:v>
                </c:pt>
                <c:pt idx="80">
                  <c:v>0.21729500000000027</c:v>
                </c:pt>
                <c:pt idx="81">
                  <c:v>0.21702000000000016</c:v>
                </c:pt>
                <c:pt idx="82">
                  <c:v>0.21724300000000027</c:v>
                </c:pt>
                <c:pt idx="83">
                  <c:v>0.21744100000000033</c:v>
                </c:pt>
                <c:pt idx="84">
                  <c:v>0.21721200000000027</c:v>
                </c:pt>
                <c:pt idx="85">
                  <c:v>0.21721700000000027</c:v>
                </c:pt>
                <c:pt idx="86">
                  <c:v>0.21723800000000024</c:v>
                </c:pt>
                <c:pt idx="87">
                  <c:v>0.21724000000000027</c:v>
                </c:pt>
                <c:pt idx="88">
                  <c:v>0.21710399999999999</c:v>
                </c:pt>
                <c:pt idx="89">
                  <c:v>0.21715199999999901</c:v>
                </c:pt>
                <c:pt idx="90">
                  <c:v>0.21722000000000016</c:v>
                </c:pt>
                <c:pt idx="91">
                  <c:v>0.21694100000000027</c:v>
                </c:pt>
                <c:pt idx="92">
                  <c:v>0.21706799999999926</c:v>
                </c:pt>
                <c:pt idx="93">
                  <c:v>0.21702000000000016</c:v>
                </c:pt>
                <c:pt idx="94">
                  <c:v>0.21700799999999923</c:v>
                </c:pt>
                <c:pt idx="95">
                  <c:v>0.21693700000000027</c:v>
                </c:pt>
                <c:pt idx="96">
                  <c:v>0.21694300000000033</c:v>
                </c:pt>
                <c:pt idx="97">
                  <c:v>0.21693400000000027</c:v>
                </c:pt>
                <c:pt idx="98">
                  <c:v>0.21690600000000027</c:v>
                </c:pt>
                <c:pt idx="99">
                  <c:v>0.21686799999999923</c:v>
                </c:pt>
                <c:pt idx="100">
                  <c:v>0.21664999999999926</c:v>
                </c:pt>
                <c:pt idx="101">
                  <c:v>0.21653499999999923</c:v>
                </c:pt>
                <c:pt idx="102">
                  <c:v>0.21677199999999999</c:v>
                </c:pt>
                <c:pt idx="103">
                  <c:v>0.21688800000000016</c:v>
                </c:pt>
                <c:pt idx="104">
                  <c:v>0.21695899999999926</c:v>
                </c:pt>
                <c:pt idx="105">
                  <c:v>0.21695699999999926</c:v>
                </c:pt>
                <c:pt idx="106">
                  <c:v>0.21683100000000016</c:v>
                </c:pt>
                <c:pt idx="107">
                  <c:v>0.21665899999999999</c:v>
                </c:pt>
                <c:pt idx="108">
                  <c:v>0.21633400000000017</c:v>
                </c:pt>
                <c:pt idx="109">
                  <c:v>0.21649500000000027</c:v>
                </c:pt>
                <c:pt idx="110">
                  <c:v>0.21694000000000027</c:v>
                </c:pt>
                <c:pt idx="111">
                  <c:v>0.21673499999999926</c:v>
                </c:pt>
                <c:pt idx="112">
                  <c:v>0.21687899999999999</c:v>
                </c:pt>
                <c:pt idx="113">
                  <c:v>0.21654700000000027</c:v>
                </c:pt>
                <c:pt idx="114">
                  <c:v>0.21676199999999926</c:v>
                </c:pt>
                <c:pt idx="115">
                  <c:v>0.21638600000000016</c:v>
                </c:pt>
                <c:pt idx="116">
                  <c:v>0.21650600000000023</c:v>
                </c:pt>
                <c:pt idx="117">
                  <c:v>0.21669700000000017</c:v>
                </c:pt>
                <c:pt idx="118">
                  <c:v>0.21653300000000017</c:v>
                </c:pt>
                <c:pt idx="119">
                  <c:v>0.21682899999999999</c:v>
                </c:pt>
                <c:pt idx="120">
                  <c:v>0.21639999999999926</c:v>
                </c:pt>
                <c:pt idx="121">
                  <c:v>0.21642799999999926</c:v>
                </c:pt>
                <c:pt idx="122">
                  <c:v>0.21631799999999926</c:v>
                </c:pt>
                <c:pt idx="123">
                  <c:v>0.21626800000000027</c:v>
                </c:pt>
                <c:pt idx="124">
                  <c:v>0.21643600000000027</c:v>
                </c:pt>
                <c:pt idx="125">
                  <c:v>0.21653899999999926</c:v>
                </c:pt>
                <c:pt idx="126">
                  <c:v>0.21613199999999999</c:v>
                </c:pt>
                <c:pt idx="127">
                  <c:v>0.21607999999999999</c:v>
                </c:pt>
                <c:pt idx="128">
                  <c:v>0.21610599999999999</c:v>
                </c:pt>
                <c:pt idx="129">
                  <c:v>0.21615599999999999</c:v>
                </c:pt>
                <c:pt idx="130">
                  <c:v>0.21619700000000017</c:v>
                </c:pt>
                <c:pt idx="131">
                  <c:v>0.21628100000000017</c:v>
                </c:pt>
                <c:pt idx="132">
                  <c:v>0.21641000000000027</c:v>
                </c:pt>
                <c:pt idx="133">
                  <c:v>0.21640700000000027</c:v>
                </c:pt>
                <c:pt idx="134">
                  <c:v>0.21648299999999926</c:v>
                </c:pt>
                <c:pt idx="135">
                  <c:v>0.216173</c:v>
                </c:pt>
                <c:pt idx="136">
                  <c:v>0.21592899999999926</c:v>
                </c:pt>
                <c:pt idx="137">
                  <c:v>0.21591200000000027</c:v>
                </c:pt>
                <c:pt idx="138">
                  <c:v>0.21604299999999926</c:v>
                </c:pt>
                <c:pt idx="139">
                  <c:v>0.21605000000000016</c:v>
                </c:pt>
                <c:pt idx="140">
                  <c:v>0.21620000000000017</c:v>
                </c:pt>
                <c:pt idx="141">
                  <c:v>0.21618999999999999</c:v>
                </c:pt>
                <c:pt idx="142">
                  <c:v>0.21624900000000033</c:v>
                </c:pt>
                <c:pt idx="143">
                  <c:v>0.21616900000000017</c:v>
                </c:pt>
                <c:pt idx="144">
                  <c:v>0.21603100000000017</c:v>
                </c:pt>
                <c:pt idx="145">
                  <c:v>0.21581399999999923</c:v>
                </c:pt>
                <c:pt idx="146">
                  <c:v>0.21586600000000017</c:v>
                </c:pt>
                <c:pt idx="147">
                  <c:v>0.21588399999999999</c:v>
                </c:pt>
                <c:pt idx="148">
                  <c:v>0.21596400000000027</c:v>
                </c:pt>
                <c:pt idx="149">
                  <c:v>0.21601099999999923</c:v>
                </c:pt>
                <c:pt idx="150">
                  <c:v>0.21602800000000016</c:v>
                </c:pt>
                <c:pt idx="151">
                  <c:v>0.21607099999999901</c:v>
                </c:pt>
                <c:pt idx="152">
                  <c:v>0.21595399999999923</c:v>
                </c:pt>
                <c:pt idx="153">
                  <c:v>0.21595100000000023</c:v>
                </c:pt>
                <c:pt idx="154">
                  <c:v>0.21577299999999999</c:v>
                </c:pt>
                <c:pt idx="155">
                  <c:v>0.21568799999999999</c:v>
                </c:pt>
                <c:pt idx="156">
                  <c:v>0.21572300000000016</c:v>
                </c:pt>
                <c:pt idx="157">
                  <c:v>0.21575100000000016</c:v>
                </c:pt>
                <c:pt idx="158">
                  <c:v>0.21586200000000016</c:v>
                </c:pt>
                <c:pt idx="159">
                  <c:v>0.21587199999999901</c:v>
                </c:pt>
                <c:pt idx="160">
                  <c:v>0.21594500000000033</c:v>
                </c:pt>
                <c:pt idx="161">
                  <c:v>0.21597500000000017</c:v>
                </c:pt>
                <c:pt idx="162">
                  <c:v>0.21590600000000024</c:v>
                </c:pt>
                <c:pt idx="163">
                  <c:v>0.21585900000000016</c:v>
                </c:pt>
                <c:pt idx="164">
                  <c:v>0.21572800000000017</c:v>
                </c:pt>
                <c:pt idx="165">
                  <c:v>0.21557899999999999</c:v>
                </c:pt>
                <c:pt idx="166">
                  <c:v>0.21557599999999999</c:v>
                </c:pt>
                <c:pt idx="167">
                  <c:v>0.21563199999999999</c:v>
                </c:pt>
                <c:pt idx="168">
                  <c:v>0.21573499999999926</c:v>
                </c:pt>
                <c:pt idx="169">
                  <c:v>0.21569400000000016</c:v>
                </c:pt>
              </c:numCache>
            </c:numRef>
          </c:yVal>
        </c:ser>
        <c:ser>
          <c:idx val="5"/>
          <c:order val="1"/>
          <c:tx>
            <c:v>Fast</c:v>
          </c:tx>
          <c:spPr>
            <a:ln w="38100">
              <a:solidFill>
                <a:schemeClr val="tx1">
                  <a:lumMod val="65000"/>
                </a:schemeClr>
              </a:solidFill>
              <a:prstDash val="solid"/>
            </a:ln>
          </c:spPr>
          <c:marker>
            <c:symbol val="none"/>
          </c:marker>
          <c:xVal>
            <c:numRef>
              <c:f>'C:\Users\Vandorpe\AppData\Roaming\Microsoft\Excel\[First Resume.xlsx]overview'!$A$5:$A$175</c:f>
              <c:numCache>
                <c:formatCode>General</c:formatCode>
                <c:ptCount val="171"/>
                <c:pt idx="0">
                  <c:v>900</c:v>
                </c:pt>
                <c:pt idx="1">
                  <c:v>905</c:v>
                </c:pt>
                <c:pt idx="2">
                  <c:v>910</c:v>
                </c:pt>
                <c:pt idx="3">
                  <c:v>915</c:v>
                </c:pt>
                <c:pt idx="4">
                  <c:v>920</c:v>
                </c:pt>
                <c:pt idx="5">
                  <c:v>925</c:v>
                </c:pt>
                <c:pt idx="6">
                  <c:v>930</c:v>
                </c:pt>
                <c:pt idx="7">
                  <c:v>935</c:v>
                </c:pt>
                <c:pt idx="8">
                  <c:v>940</c:v>
                </c:pt>
                <c:pt idx="9">
                  <c:v>945</c:v>
                </c:pt>
                <c:pt idx="10">
                  <c:v>950</c:v>
                </c:pt>
                <c:pt idx="11">
                  <c:v>955</c:v>
                </c:pt>
                <c:pt idx="12">
                  <c:v>960</c:v>
                </c:pt>
                <c:pt idx="13">
                  <c:v>965</c:v>
                </c:pt>
                <c:pt idx="14">
                  <c:v>970</c:v>
                </c:pt>
                <c:pt idx="15">
                  <c:v>975</c:v>
                </c:pt>
                <c:pt idx="16">
                  <c:v>980</c:v>
                </c:pt>
                <c:pt idx="17">
                  <c:v>985</c:v>
                </c:pt>
                <c:pt idx="18">
                  <c:v>990</c:v>
                </c:pt>
                <c:pt idx="19">
                  <c:v>995</c:v>
                </c:pt>
                <c:pt idx="20">
                  <c:v>1000</c:v>
                </c:pt>
                <c:pt idx="21">
                  <c:v>1005</c:v>
                </c:pt>
                <c:pt idx="22">
                  <c:v>1010</c:v>
                </c:pt>
                <c:pt idx="23">
                  <c:v>1015</c:v>
                </c:pt>
                <c:pt idx="24">
                  <c:v>1020</c:v>
                </c:pt>
                <c:pt idx="25">
                  <c:v>1025</c:v>
                </c:pt>
                <c:pt idx="26">
                  <c:v>1030</c:v>
                </c:pt>
                <c:pt idx="27">
                  <c:v>1035</c:v>
                </c:pt>
                <c:pt idx="28">
                  <c:v>1040</c:v>
                </c:pt>
                <c:pt idx="29">
                  <c:v>1045</c:v>
                </c:pt>
                <c:pt idx="30">
                  <c:v>1050</c:v>
                </c:pt>
                <c:pt idx="31">
                  <c:v>1055</c:v>
                </c:pt>
                <c:pt idx="32">
                  <c:v>1060</c:v>
                </c:pt>
                <c:pt idx="33">
                  <c:v>1065</c:v>
                </c:pt>
                <c:pt idx="34">
                  <c:v>1070</c:v>
                </c:pt>
                <c:pt idx="35">
                  <c:v>1075</c:v>
                </c:pt>
                <c:pt idx="36">
                  <c:v>1080</c:v>
                </c:pt>
                <c:pt idx="37">
                  <c:v>1085</c:v>
                </c:pt>
                <c:pt idx="38">
                  <c:v>1090</c:v>
                </c:pt>
                <c:pt idx="39">
                  <c:v>1095</c:v>
                </c:pt>
                <c:pt idx="40">
                  <c:v>1100</c:v>
                </c:pt>
                <c:pt idx="41">
                  <c:v>1105</c:v>
                </c:pt>
                <c:pt idx="42">
                  <c:v>1110</c:v>
                </c:pt>
                <c:pt idx="43">
                  <c:v>1115</c:v>
                </c:pt>
                <c:pt idx="44">
                  <c:v>1120</c:v>
                </c:pt>
                <c:pt idx="45">
                  <c:v>1125</c:v>
                </c:pt>
                <c:pt idx="46">
                  <c:v>1130</c:v>
                </c:pt>
                <c:pt idx="47">
                  <c:v>1135</c:v>
                </c:pt>
                <c:pt idx="48">
                  <c:v>1140</c:v>
                </c:pt>
                <c:pt idx="49">
                  <c:v>1145</c:v>
                </c:pt>
                <c:pt idx="50">
                  <c:v>1150</c:v>
                </c:pt>
                <c:pt idx="51">
                  <c:v>1155</c:v>
                </c:pt>
                <c:pt idx="52">
                  <c:v>1160</c:v>
                </c:pt>
                <c:pt idx="53">
                  <c:v>1165</c:v>
                </c:pt>
                <c:pt idx="54">
                  <c:v>1170</c:v>
                </c:pt>
                <c:pt idx="55">
                  <c:v>1175</c:v>
                </c:pt>
                <c:pt idx="56">
                  <c:v>1180</c:v>
                </c:pt>
                <c:pt idx="57">
                  <c:v>1185</c:v>
                </c:pt>
                <c:pt idx="58">
                  <c:v>1190</c:v>
                </c:pt>
                <c:pt idx="59">
                  <c:v>1195</c:v>
                </c:pt>
                <c:pt idx="60">
                  <c:v>1200</c:v>
                </c:pt>
                <c:pt idx="61">
                  <c:v>1205</c:v>
                </c:pt>
                <c:pt idx="62">
                  <c:v>1210</c:v>
                </c:pt>
                <c:pt idx="63">
                  <c:v>1215</c:v>
                </c:pt>
                <c:pt idx="64">
                  <c:v>1220</c:v>
                </c:pt>
                <c:pt idx="65">
                  <c:v>1225</c:v>
                </c:pt>
                <c:pt idx="66">
                  <c:v>1230</c:v>
                </c:pt>
                <c:pt idx="67">
                  <c:v>1235</c:v>
                </c:pt>
                <c:pt idx="68">
                  <c:v>1240</c:v>
                </c:pt>
                <c:pt idx="69">
                  <c:v>1245</c:v>
                </c:pt>
                <c:pt idx="70">
                  <c:v>1250</c:v>
                </c:pt>
                <c:pt idx="71">
                  <c:v>1255</c:v>
                </c:pt>
                <c:pt idx="72">
                  <c:v>1260</c:v>
                </c:pt>
                <c:pt idx="73">
                  <c:v>1265</c:v>
                </c:pt>
                <c:pt idx="74">
                  <c:v>1270</c:v>
                </c:pt>
                <c:pt idx="75">
                  <c:v>1275</c:v>
                </c:pt>
                <c:pt idx="76">
                  <c:v>1280</c:v>
                </c:pt>
                <c:pt idx="77">
                  <c:v>1285</c:v>
                </c:pt>
                <c:pt idx="78">
                  <c:v>1290</c:v>
                </c:pt>
                <c:pt idx="79">
                  <c:v>1295</c:v>
                </c:pt>
                <c:pt idx="80">
                  <c:v>1300</c:v>
                </c:pt>
                <c:pt idx="81">
                  <c:v>1305</c:v>
                </c:pt>
                <c:pt idx="82">
                  <c:v>1310</c:v>
                </c:pt>
                <c:pt idx="83">
                  <c:v>1315</c:v>
                </c:pt>
                <c:pt idx="84">
                  <c:v>1320</c:v>
                </c:pt>
                <c:pt idx="85">
                  <c:v>1325</c:v>
                </c:pt>
                <c:pt idx="86">
                  <c:v>1330</c:v>
                </c:pt>
                <c:pt idx="87">
                  <c:v>1335</c:v>
                </c:pt>
                <c:pt idx="88">
                  <c:v>1340</c:v>
                </c:pt>
                <c:pt idx="89">
                  <c:v>1345</c:v>
                </c:pt>
                <c:pt idx="90">
                  <c:v>1350</c:v>
                </c:pt>
                <c:pt idx="91">
                  <c:v>1355</c:v>
                </c:pt>
                <c:pt idx="92">
                  <c:v>1360</c:v>
                </c:pt>
                <c:pt idx="93">
                  <c:v>1365</c:v>
                </c:pt>
                <c:pt idx="94">
                  <c:v>1370</c:v>
                </c:pt>
                <c:pt idx="95">
                  <c:v>1375</c:v>
                </c:pt>
                <c:pt idx="96">
                  <c:v>1380</c:v>
                </c:pt>
                <c:pt idx="97">
                  <c:v>1385</c:v>
                </c:pt>
                <c:pt idx="98">
                  <c:v>1390</c:v>
                </c:pt>
                <c:pt idx="99">
                  <c:v>1395</c:v>
                </c:pt>
                <c:pt idx="100">
                  <c:v>1400</c:v>
                </c:pt>
                <c:pt idx="101">
                  <c:v>1405</c:v>
                </c:pt>
                <c:pt idx="102">
                  <c:v>1410</c:v>
                </c:pt>
                <c:pt idx="103">
                  <c:v>1415</c:v>
                </c:pt>
                <c:pt idx="104">
                  <c:v>1420</c:v>
                </c:pt>
                <c:pt idx="105">
                  <c:v>1425</c:v>
                </c:pt>
                <c:pt idx="106">
                  <c:v>1430</c:v>
                </c:pt>
                <c:pt idx="107">
                  <c:v>1435</c:v>
                </c:pt>
                <c:pt idx="108">
                  <c:v>1440</c:v>
                </c:pt>
                <c:pt idx="109">
                  <c:v>1445</c:v>
                </c:pt>
                <c:pt idx="110">
                  <c:v>1450</c:v>
                </c:pt>
                <c:pt idx="111">
                  <c:v>1455</c:v>
                </c:pt>
                <c:pt idx="112">
                  <c:v>1460</c:v>
                </c:pt>
                <c:pt idx="113">
                  <c:v>1465</c:v>
                </c:pt>
                <c:pt idx="114">
                  <c:v>1470</c:v>
                </c:pt>
                <c:pt idx="115">
                  <c:v>1475</c:v>
                </c:pt>
                <c:pt idx="116">
                  <c:v>1480</c:v>
                </c:pt>
                <c:pt idx="117">
                  <c:v>1485</c:v>
                </c:pt>
                <c:pt idx="118">
                  <c:v>1490</c:v>
                </c:pt>
                <c:pt idx="119">
                  <c:v>1495</c:v>
                </c:pt>
                <c:pt idx="120">
                  <c:v>1500</c:v>
                </c:pt>
                <c:pt idx="121">
                  <c:v>1505</c:v>
                </c:pt>
                <c:pt idx="122">
                  <c:v>1510</c:v>
                </c:pt>
                <c:pt idx="123">
                  <c:v>1515</c:v>
                </c:pt>
                <c:pt idx="124">
                  <c:v>1520</c:v>
                </c:pt>
                <c:pt idx="125">
                  <c:v>1525</c:v>
                </c:pt>
                <c:pt idx="126">
                  <c:v>1530</c:v>
                </c:pt>
                <c:pt idx="127">
                  <c:v>1535</c:v>
                </c:pt>
                <c:pt idx="128">
                  <c:v>1540</c:v>
                </c:pt>
                <c:pt idx="129">
                  <c:v>1545</c:v>
                </c:pt>
                <c:pt idx="130">
                  <c:v>1550</c:v>
                </c:pt>
                <c:pt idx="131">
                  <c:v>1555</c:v>
                </c:pt>
                <c:pt idx="132">
                  <c:v>1560</c:v>
                </c:pt>
                <c:pt idx="133">
                  <c:v>1565</c:v>
                </c:pt>
                <c:pt idx="134">
                  <c:v>1570</c:v>
                </c:pt>
                <c:pt idx="135">
                  <c:v>1575</c:v>
                </c:pt>
                <c:pt idx="136">
                  <c:v>1580</c:v>
                </c:pt>
                <c:pt idx="137">
                  <c:v>1585</c:v>
                </c:pt>
                <c:pt idx="138">
                  <c:v>1590</c:v>
                </c:pt>
                <c:pt idx="139">
                  <c:v>1595</c:v>
                </c:pt>
                <c:pt idx="140">
                  <c:v>1600</c:v>
                </c:pt>
                <c:pt idx="141">
                  <c:v>1605</c:v>
                </c:pt>
                <c:pt idx="142">
                  <c:v>1610</c:v>
                </c:pt>
                <c:pt idx="143">
                  <c:v>1615</c:v>
                </c:pt>
                <c:pt idx="144">
                  <c:v>1620</c:v>
                </c:pt>
                <c:pt idx="145">
                  <c:v>1625</c:v>
                </c:pt>
                <c:pt idx="146">
                  <c:v>1630</c:v>
                </c:pt>
                <c:pt idx="147">
                  <c:v>1635</c:v>
                </c:pt>
                <c:pt idx="148">
                  <c:v>1640</c:v>
                </c:pt>
                <c:pt idx="149">
                  <c:v>1645</c:v>
                </c:pt>
                <c:pt idx="150">
                  <c:v>1650</c:v>
                </c:pt>
                <c:pt idx="151">
                  <c:v>1655</c:v>
                </c:pt>
                <c:pt idx="152">
                  <c:v>1660</c:v>
                </c:pt>
                <c:pt idx="153">
                  <c:v>1665</c:v>
                </c:pt>
                <c:pt idx="154">
                  <c:v>1670</c:v>
                </c:pt>
                <c:pt idx="155">
                  <c:v>1675</c:v>
                </c:pt>
                <c:pt idx="156">
                  <c:v>1680</c:v>
                </c:pt>
                <c:pt idx="157">
                  <c:v>1685</c:v>
                </c:pt>
                <c:pt idx="158">
                  <c:v>1690</c:v>
                </c:pt>
                <c:pt idx="159">
                  <c:v>1695</c:v>
                </c:pt>
                <c:pt idx="160">
                  <c:v>1700</c:v>
                </c:pt>
                <c:pt idx="161">
                  <c:v>1705</c:v>
                </c:pt>
                <c:pt idx="162">
                  <c:v>1710</c:v>
                </c:pt>
                <c:pt idx="163">
                  <c:v>1715</c:v>
                </c:pt>
                <c:pt idx="164">
                  <c:v>1720</c:v>
                </c:pt>
                <c:pt idx="165">
                  <c:v>1725</c:v>
                </c:pt>
                <c:pt idx="166">
                  <c:v>1730</c:v>
                </c:pt>
                <c:pt idx="167">
                  <c:v>1735</c:v>
                </c:pt>
                <c:pt idx="168">
                  <c:v>1740</c:v>
                </c:pt>
                <c:pt idx="169">
                  <c:v>1745</c:v>
                </c:pt>
              </c:numCache>
            </c:numRef>
          </c:xVal>
          <c:yVal>
            <c:numRef>
              <c:f>'C:\Users\Vandorpe\AppData\Roaming\Microsoft\Excel\[First Resume.xlsx]overview'!$M$5:$M$175</c:f>
              <c:numCache>
                <c:formatCode>General</c:formatCode>
                <c:ptCount val="171"/>
                <c:pt idx="0">
                  <c:v>0.25021899999999953</c:v>
                </c:pt>
                <c:pt idx="1">
                  <c:v>0.24225000000000016</c:v>
                </c:pt>
                <c:pt idx="2">
                  <c:v>0.23863899999999999</c:v>
                </c:pt>
                <c:pt idx="3">
                  <c:v>0.23900700000000016</c:v>
                </c:pt>
                <c:pt idx="4">
                  <c:v>0.23898599999999923</c:v>
                </c:pt>
                <c:pt idx="5">
                  <c:v>0.23824399999999926</c:v>
                </c:pt>
                <c:pt idx="6">
                  <c:v>0.23827199999999901</c:v>
                </c:pt>
                <c:pt idx="7">
                  <c:v>0.23741700000000027</c:v>
                </c:pt>
                <c:pt idx="8">
                  <c:v>0.236676</c:v>
                </c:pt>
                <c:pt idx="9">
                  <c:v>0.23620800000000017</c:v>
                </c:pt>
                <c:pt idx="10">
                  <c:v>0.23577099999999901</c:v>
                </c:pt>
                <c:pt idx="11">
                  <c:v>0.23561499999999999</c:v>
                </c:pt>
                <c:pt idx="12">
                  <c:v>0.23452899999999999</c:v>
                </c:pt>
                <c:pt idx="13">
                  <c:v>0.23410299999999901</c:v>
                </c:pt>
                <c:pt idx="14">
                  <c:v>0.23385599999999901</c:v>
                </c:pt>
                <c:pt idx="15">
                  <c:v>0.234072</c:v>
                </c:pt>
                <c:pt idx="16">
                  <c:v>0.23394399999999926</c:v>
                </c:pt>
                <c:pt idx="17">
                  <c:v>0.23363099999999901</c:v>
                </c:pt>
                <c:pt idx="18">
                  <c:v>0.23326700000000017</c:v>
                </c:pt>
                <c:pt idx="19">
                  <c:v>0.23310899999999901</c:v>
                </c:pt>
                <c:pt idx="20">
                  <c:v>0.23266699999999901</c:v>
                </c:pt>
                <c:pt idx="21">
                  <c:v>0.23243000000000016</c:v>
                </c:pt>
                <c:pt idx="22">
                  <c:v>0.23234199999999999</c:v>
                </c:pt>
                <c:pt idx="23">
                  <c:v>0.23219599999999899</c:v>
                </c:pt>
                <c:pt idx="24">
                  <c:v>0.23208899999999999</c:v>
                </c:pt>
                <c:pt idx="25">
                  <c:v>0.23181599999999999</c:v>
                </c:pt>
                <c:pt idx="26">
                  <c:v>0.23151300000000016</c:v>
                </c:pt>
                <c:pt idx="27">
                  <c:v>0.23114999999999999</c:v>
                </c:pt>
                <c:pt idx="28">
                  <c:v>0.23103199999999999</c:v>
                </c:pt>
                <c:pt idx="29">
                  <c:v>0.23094599999999926</c:v>
                </c:pt>
                <c:pt idx="30">
                  <c:v>0.23083499999999901</c:v>
                </c:pt>
                <c:pt idx="31">
                  <c:v>0.23071200000000017</c:v>
                </c:pt>
                <c:pt idx="32">
                  <c:v>0.23060799999999901</c:v>
                </c:pt>
                <c:pt idx="33">
                  <c:v>0.23038499999999901</c:v>
                </c:pt>
                <c:pt idx="34">
                  <c:v>0.22998399999999999</c:v>
                </c:pt>
                <c:pt idx="35">
                  <c:v>0.22991599999999926</c:v>
                </c:pt>
                <c:pt idx="36">
                  <c:v>0.22979400000000016</c:v>
                </c:pt>
                <c:pt idx="37">
                  <c:v>0.22969599999999901</c:v>
                </c:pt>
                <c:pt idx="38">
                  <c:v>0.22951500000000016</c:v>
                </c:pt>
                <c:pt idx="39">
                  <c:v>0.22945099999999999</c:v>
                </c:pt>
                <c:pt idx="40">
                  <c:v>0.22944699999999926</c:v>
                </c:pt>
                <c:pt idx="41">
                  <c:v>0.22929900000000017</c:v>
                </c:pt>
                <c:pt idx="42">
                  <c:v>0.22913599999999901</c:v>
                </c:pt>
                <c:pt idx="43">
                  <c:v>0.229076</c:v>
                </c:pt>
                <c:pt idx="44">
                  <c:v>0.22899699999999923</c:v>
                </c:pt>
                <c:pt idx="45">
                  <c:v>0.228881</c:v>
                </c:pt>
                <c:pt idx="46">
                  <c:v>0.22880799999999901</c:v>
                </c:pt>
                <c:pt idx="47">
                  <c:v>0.22875699999999999</c:v>
                </c:pt>
                <c:pt idx="48">
                  <c:v>0.22879099999999999</c:v>
                </c:pt>
                <c:pt idx="49">
                  <c:v>0.22872599999999901</c:v>
                </c:pt>
                <c:pt idx="50">
                  <c:v>0.22860699999999901</c:v>
                </c:pt>
                <c:pt idx="51">
                  <c:v>0.22851399999999999</c:v>
                </c:pt>
                <c:pt idx="52">
                  <c:v>0.22851199999999999</c:v>
                </c:pt>
                <c:pt idx="53">
                  <c:v>0.22846400000000017</c:v>
                </c:pt>
                <c:pt idx="54">
                  <c:v>0.22830199999999901</c:v>
                </c:pt>
                <c:pt idx="55">
                  <c:v>0.22826199999999999</c:v>
                </c:pt>
                <c:pt idx="56">
                  <c:v>0.22819599999999901</c:v>
                </c:pt>
                <c:pt idx="57">
                  <c:v>0.22814799999999999</c:v>
                </c:pt>
                <c:pt idx="58">
                  <c:v>0.22795399999999999</c:v>
                </c:pt>
                <c:pt idx="59">
                  <c:v>0.22791299999999923</c:v>
                </c:pt>
                <c:pt idx="60">
                  <c:v>0.22788699999999901</c:v>
                </c:pt>
                <c:pt idx="61">
                  <c:v>0.22779700000000017</c:v>
                </c:pt>
                <c:pt idx="62">
                  <c:v>0.22759699999999999</c:v>
                </c:pt>
                <c:pt idx="63">
                  <c:v>0.22754199999999999</c:v>
                </c:pt>
                <c:pt idx="64">
                  <c:v>0.22744499999999923</c:v>
                </c:pt>
                <c:pt idx="65">
                  <c:v>0.22739699999999999</c:v>
                </c:pt>
                <c:pt idx="66">
                  <c:v>0.22725599999999899</c:v>
                </c:pt>
                <c:pt idx="67">
                  <c:v>0.22725699999999999</c:v>
                </c:pt>
                <c:pt idx="68">
                  <c:v>0.227182</c:v>
                </c:pt>
                <c:pt idx="69">
                  <c:v>0.22708999999999999</c:v>
                </c:pt>
                <c:pt idx="70">
                  <c:v>0.22704400000000016</c:v>
                </c:pt>
                <c:pt idx="71">
                  <c:v>0.22694699999999926</c:v>
                </c:pt>
                <c:pt idx="72">
                  <c:v>0.22687199999999988</c:v>
                </c:pt>
                <c:pt idx="73">
                  <c:v>0.22683899999999901</c:v>
                </c:pt>
                <c:pt idx="74">
                  <c:v>0.22687599999999997</c:v>
                </c:pt>
                <c:pt idx="75">
                  <c:v>0.22674899999999923</c:v>
                </c:pt>
                <c:pt idx="76">
                  <c:v>0.22678799999999999</c:v>
                </c:pt>
                <c:pt idx="77">
                  <c:v>0.226578</c:v>
                </c:pt>
                <c:pt idx="78">
                  <c:v>0.22641399999999923</c:v>
                </c:pt>
                <c:pt idx="79">
                  <c:v>0.22627899999999901</c:v>
                </c:pt>
                <c:pt idx="80">
                  <c:v>0.22640700000000016</c:v>
                </c:pt>
                <c:pt idx="81">
                  <c:v>0.22638</c:v>
                </c:pt>
                <c:pt idx="82">
                  <c:v>0.22643099999999999</c:v>
                </c:pt>
                <c:pt idx="83">
                  <c:v>0.22641000000000017</c:v>
                </c:pt>
                <c:pt idx="84">
                  <c:v>0.22636499999999901</c:v>
                </c:pt>
                <c:pt idx="85">
                  <c:v>0.22627799999999901</c:v>
                </c:pt>
                <c:pt idx="86">
                  <c:v>0.226302999999999</c:v>
                </c:pt>
                <c:pt idx="87">
                  <c:v>0.22617799999999988</c:v>
                </c:pt>
                <c:pt idx="88">
                  <c:v>0.22591599999999923</c:v>
                </c:pt>
                <c:pt idx="89">
                  <c:v>0.22559699999999999</c:v>
                </c:pt>
                <c:pt idx="90">
                  <c:v>0.22580799999999901</c:v>
                </c:pt>
                <c:pt idx="91">
                  <c:v>0.22581499999999999</c:v>
                </c:pt>
                <c:pt idx="92">
                  <c:v>0.22594000000000017</c:v>
                </c:pt>
                <c:pt idx="93">
                  <c:v>0.22590199999999999</c:v>
                </c:pt>
                <c:pt idx="94">
                  <c:v>0.225827</c:v>
                </c:pt>
                <c:pt idx="95">
                  <c:v>0.225573</c:v>
                </c:pt>
                <c:pt idx="96">
                  <c:v>0.225552</c:v>
                </c:pt>
                <c:pt idx="97">
                  <c:v>0.22543700000000017</c:v>
                </c:pt>
                <c:pt idx="98">
                  <c:v>0.225576</c:v>
                </c:pt>
                <c:pt idx="99">
                  <c:v>0.22555699999999901</c:v>
                </c:pt>
                <c:pt idx="100">
                  <c:v>0.22558499999999901</c:v>
                </c:pt>
                <c:pt idx="101">
                  <c:v>0.22547799999999901</c:v>
                </c:pt>
                <c:pt idx="102">
                  <c:v>0.22541599999999923</c:v>
                </c:pt>
                <c:pt idx="103">
                  <c:v>0.22531599999999999</c:v>
                </c:pt>
                <c:pt idx="104">
                  <c:v>0.225107</c:v>
                </c:pt>
                <c:pt idx="105">
                  <c:v>0.22504500000000016</c:v>
                </c:pt>
                <c:pt idx="106">
                  <c:v>0.22515399999999997</c:v>
                </c:pt>
                <c:pt idx="107">
                  <c:v>0.22512599999999997</c:v>
                </c:pt>
                <c:pt idx="108">
                  <c:v>0.225158</c:v>
                </c:pt>
                <c:pt idx="109">
                  <c:v>0.225132</c:v>
                </c:pt>
                <c:pt idx="110">
                  <c:v>0.22501499999999999</c:v>
                </c:pt>
                <c:pt idx="111">
                  <c:v>0.22505499999999901</c:v>
                </c:pt>
                <c:pt idx="112">
                  <c:v>0.22502</c:v>
                </c:pt>
                <c:pt idx="113">
                  <c:v>0.22505499999999901</c:v>
                </c:pt>
                <c:pt idx="114">
                  <c:v>0.22494000000000017</c:v>
                </c:pt>
                <c:pt idx="115">
                  <c:v>0.22499000000000016</c:v>
                </c:pt>
                <c:pt idx="116">
                  <c:v>0.22458899999999901</c:v>
                </c:pt>
                <c:pt idx="117">
                  <c:v>0.22472399999999901</c:v>
                </c:pt>
                <c:pt idx="118">
                  <c:v>0.224857</c:v>
                </c:pt>
                <c:pt idx="119">
                  <c:v>0.22481399999999899</c:v>
                </c:pt>
                <c:pt idx="120">
                  <c:v>0.224607</c:v>
                </c:pt>
                <c:pt idx="121">
                  <c:v>0.22436699999999901</c:v>
                </c:pt>
                <c:pt idx="122">
                  <c:v>0.22436399999999901</c:v>
                </c:pt>
                <c:pt idx="123">
                  <c:v>0.22457099999999997</c:v>
                </c:pt>
                <c:pt idx="124">
                  <c:v>0.22444300000000017</c:v>
                </c:pt>
                <c:pt idx="125">
                  <c:v>0.22465599999999997</c:v>
                </c:pt>
                <c:pt idx="126">
                  <c:v>0.224523</c:v>
                </c:pt>
                <c:pt idx="127">
                  <c:v>0.22465499999999997</c:v>
                </c:pt>
                <c:pt idx="128">
                  <c:v>0.22428699999999999</c:v>
                </c:pt>
                <c:pt idx="129">
                  <c:v>0.22428599999999899</c:v>
                </c:pt>
                <c:pt idx="130">
                  <c:v>0.224358</c:v>
                </c:pt>
                <c:pt idx="131">
                  <c:v>0.22449700000000017</c:v>
                </c:pt>
                <c:pt idx="132">
                  <c:v>0.22445399999999999</c:v>
                </c:pt>
                <c:pt idx="133">
                  <c:v>0.22441300000000017</c:v>
                </c:pt>
                <c:pt idx="134">
                  <c:v>0.22439499999999901</c:v>
                </c:pt>
                <c:pt idx="135">
                  <c:v>0.224387999999999</c:v>
                </c:pt>
                <c:pt idx="136">
                  <c:v>0.224133</c:v>
                </c:pt>
                <c:pt idx="137">
                  <c:v>0.22391799999999923</c:v>
                </c:pt>
                <c:pt idx="138">
                  <c:v>0.22401399999999999</c:v>
                </c:pt>
                <c:pt idx="139">
                  <c:v>0.224081</c:v>
                </c:pt>
                <c:pt idx="140">
                  <c:v>0.22400499999999901</c:v>
                </c:pt>
                <c:pt idx="141">
                  <c:v>0.22389899999999999</c:v>
                </c:pt>
                <c:pt idx="142">
                  <c:v>0.22399300000000016</c:v>
                </c:pt>
                <c:pt idx="143">
                  <c:v>0.22403699999999999</c:v>
                </c:pt>
                <c:pt idx="144">
                  <c:v>0.224193</c:v>
                </c:pt>
                <c:pt idx="145">
                  <c:v>0.22398899999999999</c:v>
                </c:pt>
                <c:pt idx="146">
                  <c:v>0.22397999999999901</c:v>
                </c:pt>
                <c:pt idx="147">
                  <c:v>0.22372799999999901</c:v>
                </c:pt>
                <c:pt idx="148">
                  <c:v>0.22373499999999999</c:v>
                </c:pt>
                <c:pt idx="149">
                  <c:v>0.22365599999999997</c:v>
                </c:pt>
                <c:pt idx="150">
                  <c:v>0.22369999999999901</c:v>
                </c:pt>
                <c:pt idx="151">
                  <c:v>0.22377999999999901</c:v>
                </c:pt>
                <c:pt idx="152">
                  <c:v>0.22372799999999901</c:v>
                </c:pt>
                <c:pt idx="153">
                  <c:v>0.22376900000000016</c:v>
                </c:pt>
                <c:pt idx="154">
                  <c:v>0.22384999999999999</c:v>
                </c:pt>
                <c:pt idx="155">
                  <c:v>0.22374200000000016</c:v>
                </c:pt>
                <c:pt idx="156">
                  <c:v>0.22386499999999901</c:v>
                </c:pt>
                <c:pt idx="157">
                  <c:v>0.22381899999999999</c:v>
                </c:pt>
                <c:pt idx="158">
                  <c:v>0.22341100000000017</c:v>
                </c:pt>
                <c:pt idx="159">
                  <c:v>0.22329299999999999</c:v>
                </c:pt>
                <c:pt idx="160">
                  <c:v>0.22371099999999999</c:v>
                </c:pt>
                <c:pt idx="161">
                  <c:v>0.223857</c:v>
                </c:pt>
                <c:pt idx="162">
                  <c:v>0.22354299999999999</c:v>
                </c:pt>
                <c:pt idx="163">
                  <c:v>0.223578</c:v>
                </c:pt>
                <c:pt idx="164">
                  <c:v>0.22369599999999901</c:v>
                </c:pt>
                <c:pt idx="165">
                  <c:v>0.22328499999999901</c:v>
                </c:pt>
                <c:pt idx="166">
                  <c:v>0.22311399999999901</c:v>
                </c:pt>
                <c:pt idx="167">
                  <c:v>0.22314399999999901</c:v>
                </c:pt>
                <c:pt idx="168">
                  <c:v>0.223721</c:v>
                </c:pt>
                <c:pt idx="169">
                  <c:v>0.22341699999999923</c:v>
                </c:pt>
              </c:numCache>
            </c:numRef>
          </c:yVal>
        </c:ser>
        <c:axId val="71636480"/>
        <c:axId val="71638400"/>
      </c:scatterChart>
      <c:valAx>
        <c:axId val="71636480"/>
        <c:scaling>
          <c:orientation val="minMax"/>
          <c:max val="1700"/>
          <c:min val="900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Time (ms)</a:t>
                </a:r>
              </a:p>
            </c:rich>
          </c:tx>
          <c:layout/>
        </c:title>
        <c:numFmt formatCode="General" sourceLinked="1"/>
        <c:tickLblPos val="nextTo"/>
        <c:spPr>
          <a:ln>
            <a:solidFill>
              <a:schemeClr val="accent1">
                <a:lumMod val="50000"/>
              </a:schemeClr>
            </a:solidFill>
          </a:ln>
        </c:spPr>
        <c:crossAx val="71638400"/>
        <c:crosses val="autoZero"/>
        <c:crossBetween val="midCat"/>
      </c:valAx>
      <c:valAx>
        <c:axId val="71638400"/>
        <c:scaling>
          <c:orientation val="minMax"/>
          <c:max val="0.25"/>
          <c:min val="0.2"/>
        </c:scaling>
        <c:axPos val="l"/>
        <c:majorGridlines>
          <c:spPr>
            <a:ln>
              <a:solidFill>
                <a:schemeClr val="accent1">
                  <a:lumMod val="50000"/>
                </a:schemeClr>
              </a:solidFill>
              <a:prstDash val="dash"/>
            </a:ln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Qh</a:t>
                </a:r>
              </a:p>
            </c:rich>
          </c:tx>
          <c:layout/>
        </c:title>
        <c:numFmt formatCode="General" sourceLinked="1"/>
        <c:tickLblPos val="nextTo"/>
        <c:spPr>
          <a:ln>
            <a:solidFill>
              <a:schemeClr val="accent1">
                <a:lumMod val="50000"/>
              </a:schemeClr>
            </a:solidFill>
          </a:ln>
        </c:spPr>
        <c:crossAx val="71636480"/>
        <c:crosses val="autoZero"/>
        <c:crossBetween val="midCat"/>
      </c:valAx>
    </c:plotArea>
    <c:legend>
      <c:legendPos val="t"/>
      <c:layout>
        <c:manualLayout>
          <c:xMode val="edge"/>
          <c:yMode val="edge"/>
          <c:x val="0.19251300856152426"/>
          <c:y val="3.0579690469725845E-2"/>
          <c:w val="0.80250152708221556"/>
          <c:h val="9.2104890998214575E-2"/>
        </c:manualLayout>
      </c:layout>
    </c:legend>
    <c:plotVisOnly val="1"/>
  </c:chart>
  <c:txPr>
    <a:bodyPr/>
    <a:lstStyle/>
    <a:p>
      <a:pPr>
        <a:defRPr>
          <a:solidFill>
            <a:schemeClr val="bg1"/>
          </a:solidFill>
        </a:defRPr>
      </a:pPr>
      <a:endParaRPr lang="en-US"/>
    </a:p>
  </c:txPr>
  <c:externalData r:id="rId1"/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0.2694055879641124"/>
          <c:y val="1.8705041180197307E-2"/>
          <c:w val="0.64395606444461562"/>
          <c:h val="0.73606010257892074"/>
        </c:manualLayout>
      </c:layout>
      <c:scatterChart>
        <c:scatterStyle val="lineMarker"/>
        <c:ser>
          <c:idx val="2"/>
          <c:order val="0"/>
          <c:tx>
            <c:v>Basic</c:v>
          </c:tx>
          <c:spPr>
            <a:ln w="50800">
              <a:solidFill>
                <a:srgbClr val="92D050"/>
              </a:solidFill>
            </a:ln>
          </c:spPr>
          <c:marker>
            <c:symbol val="none"/>
          </c:marker>
          <c:xVal>
            <c:numRef>
              <c:f>'C:\Users\Vandorpe\AppData\Roaming\Microsoft\Excel\[First Resume.xlsx]overview'!$A$5:$A$175</c:f>
              <c:numCache>
                <c:formatCode>General</c:formatCode>
                <c:ptCount val="171"/>
                <c:pt idx="0">
                  <c:v>900</c:v>
                </c:pt>
                <c:pt idx="1">
                  <c:v>905</c:v>
                </c:pt>
                <c:pt idx="2">
                  <c:v>910</c:v>
                </c:pt>
                <c:pt idx="3">
                  <c:v>915</c:v>
                </c:pt>
                <c:pt idx="4">
                  <c:v>920</c:v>
                </c:pt>
                <c:pt idx="5">
                  <c:v>925</c:v>
                </c:pt>
                <c:pt idx="6">
                  <c:v>930</c:v>
                </c:pt>
                <c:pt idx="7">
                  <c:v>935</c:v>
                </c:pt>
                <c:pt idx="8">
                  <c:v>940</c:v>
                </c:pt>
                <c:pt idx="9">
                  <c:v>945</c:v>
                </c:pt>
                <c:pt idx="10">
                  <c:v>950</c:v>
                </c:pt>
                <c:pt idx="11">
                  <c:v>955</c:v>
                </c:pt>
                <c:pt idx="12">
                  <c:v>960</c:v>
                </c:pt>
                <c:pt idx="13">
                  <c:v>965</c:v>
                </c:pt>
                <c:pt idx="14">
                  <c:v>970</c:v>
                </c:pt>
                <c:pt idx="15">
                  <c:v>975</c:v>
                </c:pt>
                <c:pt idx="16">
                  <c:v>980</c:v>
                </c:pt>
                <c:pt idx="17">
                  <c:v>985</c:v>
                </c:pt>
                <c:pt idx="18">
                  <c:v>990</c:v>
                </c:pt>
                <c:pt idx="19">
                  <c:v>995</c:v>
                </c:pt>
                <c:pt idx="20">
                  <c:v>1000</c:v>
                </c:pt>
                <c:pt idx="21">
                  <c:v>1005</c:v>
                </c:pt>
                <c:pt idx="22">
                  <c:v>1010</c:v>
                </c:pt>
                <c:pt idx="23">
                  <c:v>1015</c:v>
                </c:pt>
                <c:pt idx="24">
                  <c:v>1020</c:v>
                </c:pt>
                <c:pt idx="25">
                  <c:v>1025</c:v>
                </c:pt>
                <c:pt idx="26">
                  <c:v>1030</c:v>
                </c:pt>
                <c:pt idx="27">
                  <c:v>1035</c:v>
                </c:pt>
                <c:pt idx="28">
                  <c:v>1040</c:v>
                </c:pt>
                <c:pt idx="29">
                  <c:v>1045</c:v>
                </c:pt>
                <c:pt idx="30">
                  <c:v>1050</c:v>
                </c:pt>
                <c:pt idx="31">
                  <c:v>1055</c:v>
                </c:pt>
                <c:pt idx="32">
                  <c:v>1060</c:v>
                </c:pt>
                <c:pt idx="33">
                  <c:v>1065</c:v>
                </c:pt>
                <c:pt idx="34">
                  <c:v>1070</c:v>
                </c:pt>
                <c:pt idx="35">
                  <c:v>1075</c:v>
                </c:pt>
                <c:pt idx="36">
                  <c:v>1080</c:v>
                </c:pt>
                <c:pt idx="37">
                  <c:v>1085</c:v>
                </c:pt>
                <c:pt idx="38">
                  <c:v>1090</c:v>
                </c:pt>
                <c:pt idx="39">
                  <c:v>1095</c:v>
                </c:pt>
                <c:pt idx="40">
                  <c:v>1100</c:v>
                </c:pt>
                <c:pt idx="41">
                  <c:v>1105</c:v>
                </c:pt>
                <c:pt idx="42">
                  <c:v>1110</c:v>
                </c:pt>
                <c:pt idx="43">
                  <c:v>1115</c:v>
                </c:pt>
                <c:pt idx="44">
                  <c:v>1120</c:v>
                </c:pt>
                <c:pt idx="45">
                  <c:v>1125</c:v>
                </c:pt>
                <c:pt idx="46">
                  <c:v>1130</c:v>
                </c:pt>
                <c:pt idx="47">
                  <c:v>1135</c:v>
                </c:pt>
                <c:pt idx="48">
                  <c:v>1140</c:v>
                </c:pt>
                <c:pt idx="49">
                  <c:v>1145</c:v>
                </c:pt>
                <c:pt idx="50">
                  <c:v>1150</c:v>
                </c:pt>
                <c:pt idx="51">
                  <c:v>1155</c:v>
                </c:pt>
                <c:pt idx="52">
                  <c:v>1160</c:v>
                </c:pt>
                <c:pt idx="53">
                  <c:v>1165</c:v>
                </c:pt>
                <c:pt idx="54">
                  <c:v>1170</c:v>
                </c:pt>
                <c:pt idx="55">
                  <c:v>1175</c:v>
                </c:pt>
                <c:pt idx="56">
                  <c:v>1180</c:v>
                </c:pt>
                <c:pt idx="57">
                  <c:v>1185</c:v>
                </c:pt>
                <c:pt idx="58">
                  <c:v>1190</c:v>
                </c:pt>
                <c:pt idx="59">
                  <c:v>1195</c:v>
                </c:pt>
                <c:pt idx="60">
                  <c:v>1200</c:v>
                </c:pt>
                <c:pt idx="61">
                  <c:v>1205</c:v>
                </c:pt>
                <c:pt idx="62">
                  <c:v>1210</c:v>
                </c:pt>
                <c:pt idx="63">
                  <c:v>1215</c:v>
                </c:pt>
                <c:pt idx="64">
                  <c:v>1220</c:v>
                </c:pt>
                <c:pt idx="65">
                  <c:v>1225</c:v>
                </c:pt>
                <c:pt idx="66">
                  <c:v>1230</c:v>
                </c:pt>
                <c:pt idx="67">
                  <c:v>1235</c:v>
                </c:pt>
                <c:pt idx="68">
                  <c:v>1240</c:v>
                </c:pt>
                <c:pt idx="69">
                  <c:v>1245</c:v>
                </c:pt>
                <c:pt idx="70">
                  <c:v>1250</c:v>
                </c:pt>
                <c:pt idx="71">
                  <c:v>1255</c:v>
                </c:pt>
                <c:pt idx="72">
                  <c:v>1260</c:v>
                </c:pt>
                <c:pt idx="73">
                  <c:v>1265</c:v>
                </c:pt>
                <c:pt idx="74">
                  <c:v>1270</c:v>
                </c:pt>
                <c:pt idx="75">
                  <c:v>1275</c:v>
                </c:pt>
                <c:pt idx="76">
                  <c:v>1280</c:v>
                </c:pt>
                <c:pt idx="77">
                  <c:v>1285</c:v>
                </c:pt>
                <c:pt idx="78">
                  <c:v>1290</c:v>
                </c:pt>
                <c:pt idx="79">
                  <c:v>1295</c:v>
                </c:pt>
                <c:pt idx="80">
                  <c:v>1300</c:v>
                </c:pt>
                <c:pt idx="81">
                  <c:v>1305</c:v>
                </c:pt>
                <c:pt idx="82">
                  <c:v>1310</c:v>
                </c:pt>
                <c:pt idx="83">
                  <c:v>1315</c:v>
                </c:pt>
                <c:pt idx="84">
                  <c:v>1320</c:v>
                </c:pt>
                <c:pt idx="85">
                  <c:v>1325</c:v>
                </c:pt>
                <c:pt idx="86">
                  <c:v>1330</c:v>
                </c:pt>
                <c:pt idx="87">
                  <c:v>1335</c:v>
                </c:pt>
                <c:pt idx="88">
                  <c:v>1340</c:v>
                </c:pt>
                <c:pt idx="89">
                  <c:v>1345</c:v>
                </c:pt>
                <c:pt idx="90">
                  <c:v>1350</c:v>
                </c:pt>
                <c:pt idx="91">
                  <c:v>1355</c:v>
                </c:pt>
                <c:pt idx="92">
                  <c:v>1360</c:v>
                </c:pt>
                <c:pt idx="93">
                  <c:v>1365</c:v>
                </c:pt>
                <c:pt idx="94">
                  <c:v>1370</c:v>
                </c:pt>
                <c:pt idx="95">
                  <c:v>1375</c:v>
                </c:pt>
                <c:pt idx="96">
                  <c:v>1380</c:v>
                </c:pt>
                <c:pt idx="97">
                  <c:v>1385</c:v>
                </c:pt>
                <c:pt idx="98">
                  <c:v>1390</c:v>
                </c:pt>
                <c:pt idx="99">
                  <c:v>1395</c:v>
                </c:pt>
                <c:pt idx="100">
                  <c:v>1400</c:v>
                </c:pt>
                <c:pt idx="101">
                  <c:v>1405</c:v>
                </c:pt>
                <c:pt idx="102">
                  <c:v>1410</c:v>
                </c:pt>
                <c:pt idx="103">
                  <c:v>1415</c:v>
                </c:pt>
                <c:pt idx="104">
                  <c:v>1420</c:v>
                </c:pt>
                <c:pt idx="105">
                  <c:v>1425</c:v>
                </c:pt>
                <c:pt idx="106">
                  <c:v>1430</c:v>
                </c:pt>
                <c:pt idx="107">
                  <c:v>1435</c:v>
                </c:pt>
                <c:pt idx="108">
                  <c:v>1440</c:v>
                </c:pt>
                <c:pt idx="109">
                  <c:v>1445</c:v>
                </c:pt>
                <c:pt idx="110">
                  <c:v>1450</c:v>
                </c:pt>
                <c:pt idx="111">
                  <c:v>1455</c:v>
                </c:pt>
                <c:pt idx="112">
                  <c:v>1460</c:v>
                </c:pt>
                <c:pt idx="113">
                  <c:v>1465</c:v>
                </c:pt>
                <c:pt idx="114">
                  <c:v>1470</c:v>
                </c:pt>
                <c:pt idx="115">
                  <c:v>1475</c:v>
                </c:pt>
                <c:pt idx="116">
                  <c:v>1480</c:v>
                </c:pt>
                <c:pt idx="117">
                  <c:v>1485</c:v>
                </c:pt>
                <c:pt idx="118">
                  <c:v>1490</c:v>
                </c:pt>
                <c:pt idx="119">
                  <c:v>1495</c:v>
                </c:pt>
                <c:pt idx="120">
                  <c:v>1500</c:v>
                </c:pt>
                <c:pt idx="121">
                  <c:v>1505</c:v>
                </c:pt>
                <c:pt idx="122">
                  <c:v>1510</c:v>
                </c:pt>
                <c:pt idx="123">
                  <c:v>1515</c:v>
                </c:pt>
                <c:pt idx="124">
                  <c:v>1520</c:v>
                </c:pt>
                <c:pt idx="125">
                  <c:v>1525</c:v>
                </c:pt>
                <c:pt idx="126">
                  <c:v>1530</c:v>
                </c:pt>
                <c:pt idx="127">
                  <c:v>1535</c:v>
                </c:pt>
                <c:pt idx="128">
                  <c:v>1540</c:v>
                </c:pt>
                <c:pt idx="129">
                  <c:v>1545</c:v>
                </c:pt>
                <c:pt idx="130">
                  <c:v>1550</c:v>
                </c:pt>
                <c:pt idx="131">
                  <c:v>1555</c:v>
                </c:pt>
                <c:pt idx="132">
                  <c:v>1560</c:v>
                </c:pt>
                <c:pt idx="133">
                  <c:v>1565</c:v>
                </c:pt>
                <c:pt idx="134">
                  <c:v>1570</c:v>
                </c:pt>
                <c:pt idx="135">
                  <c:v>1575</c:v>
                </c:pt>
                <c:pt idx="136">
                  <c:v>1580</c:v>
                </c:pt>
                <c:pt idx="137">
                  <c:v>1585</c:v>
                </c:pt>
                <c:pt idx="138">
                  <c:v>1590</c:v>
                </c:pt>
                <c:pt idx="139">
                  <c:v>1595</c:v>
                </c:pt>
                <c:pt idx="140">
                  <c:v>1600</c:v>
                </c:pt>
                <c:pt idx="141">
                  <c:v>1605</c:v>
                </c:pt>
                <c:pt idx="142">
                  <c:v>1610</c:v>
                </c:pt>
                <c:pt idx="143">
                  <c:v>1615</c:v>
                </c:pt>
                <c:pt idx="144">
                  <c:v>1620</c:v>
                </c:pt>
                <c:pt idx="145">
                  <c:v>1625</c:v>
                </c:pt>
                <c:pt idx="146">
                  <c:v>1630</c:v>
                </c:pt>
                <c:pt idx="147">
                  <c:v>1635</c:v>
                </c:pt>
                <c:pt idx="148">
                  <c:v>1640</c:v>
                </c:pt>
                <c:pt idx="149">
                  <c:v>1645</c:v>
                </c:pt>
                <c:pt idx="150">
                  <c:v>1650</c:v>
                </c:pt>
                <c:pt idx="151">
                  <c:v>1655</c:v>
                </c:pt>
                <c:pt idx="152">
                  <c:v>1660</c:v>
                </c:pt>
                <c:pt idx="153">
                  <c:v>1665</c:v>
                </c:pt>
                <c:pt idx="154">
                  <c:v>1670</c:v>
                </c:pt>
                <c:pt idx="155">
                  <c:v>1675</c:v>
                </c:pt>
                <c:pt idx="156">
                  <c:v>1680</c:v>
                </c:pt>
                <c:pt idx="157">
                  <c:v>1685</c:v>
                </c:pt>
                <c:pt idx="158">
                  <c:v>1690</c:v>
                </c:pt>
                <c:pt idx="159">
                  <c:v>1695</c:v>
                </c:pt>
                <c:pt idx="160">
                  <c:v>1700</c:v>
                </c:pt>
                <c:pt idx="161">
                  <c:v>1705</c:v>
                </c:pt>
                <c:pt idx="162">
                  <c:v>1710</c:v>
                </c:pt>
                <c:pt idx="163">
                  <c:v>1715</c:v>
                </c:pt>
                <c:pt idx="164">
                  <c:v>1720</c:v>
                </c:pt>
                <c:pt idx="165">
                  <c:v>1725</c:v>
                </c:pt>
                <c:pt idx="166">
                  <c:v>1730</c:v>
                </c:pt>
                <c:pt idx="167">
                  <c:v>1735</c:v>
                </c:pt>
                <c:pt idx="168">
                  <c:v>1740</c:v>
                </c:pt>
                <c:pt idx="169">
                  <c:v>1745</c:v>
                </c:pt>
              </c:numCache>
            </c:numRef>
          </c:xVal>
          <c:yVal>
            <c:numRef>
              <c:f>'C:\Users\Vandorpe\AppData\Roaming\Microsoft\Excel\[First Resume.xlsx]overview'!$T$5:$T$175</c:f>
              <c:numCache>
                <c:formatCode>General</c:formatCode>
                <c:ptCount val="171"/>
                <c:pt idx="0">
                  <c:v>0.3224980000000004</c:v>
                </c:pt>
                <c:pt idx="1">
                  <c:v>0.3227220000000004</c:v>
                </c:pt>
                <c:pt idx="2">
                  <c:v>0.32337900000000014</c:v>
                </c:pt>
                <c:pt idx="3">
                  <c:v>0.32316700000000032</c:v>
                </c:pt>
                <c:pt idx="4">
                  <c:v>0.32368100000000033</c:v>
                </c:pt>
                <c:pt idx="5">
                  <c:v>0.3240290000000004</c:v>
                </c:pt>
                <c:pt idx="6">
                  <c:v>0.3241759999999998</c:v>
                </c:pt>
                <c:pt idx="7">
                  <c:v>0.32481600000000066</c:v>
                </c:pt>
                <c:pt idx="8">
                  <c:v>0.32493200000000033</c:v>
                </c:pt>
                <c:pt idx="9">
                  <c:v>0.32492000000000065</c:v>
                </c:pt>
                <c:pt idx="10">
                  <c:v>0.32513000000000031</c:v>
                </c:pt>
                <c:pt idx="11">
                  <c:v>0.32578300000000032</c:v>
                </c:pt>
                <c:pt idx="12">
                  <c:v>0.32522300000000032</c:v>
                </c:pt>
                <c:pt idx="13">
                  <c:v>0.32563400000000031</c:v>
                </c:pt>
                <c:pt idx="14">
                  <c:v>0.32527500000000031</c:v>
                </c:pt>
                <c:pt idx="15">
                  <c:v>0.32520200000000032</c:v>
                </c:pt>
                <c:pt idx="16">
                  <c:v>0.32564000000000032</c:v>
                </c:pt>
                <c:pt idx="17">
                  <c:v>0.32525600000000032</c:v>
                </c:pt>
                <c:pt idx="18">
                  <c:v>0.32503400000000032</c:v>
                </c:pt>
                <c:pt idx="19">
                  <c:v>0.32517199999999979</c:v>
                </c:pt>
                <c:pt idx="20">
                  <c:v>0.32510000000000033</c:v>
                </c:pt>
                <c:pt idx="21">
                  <c:v>0.32511100000000032</c:v>
                </c:pt>
                <c:pt idx="22">
                  <c:v>0.32527900000000032</c:v>
                </c:pt>
                <c:pt idx="23">
                  <c:v>0.32582300000000053</c:v>
                </c:pt>
                <c:pt idx="24">
                  <c:v>0.32525200000000032</c:v>
                </c:pt>
                <c:pt idx="25">
                  <c:v>0.3251509999999998</c:v>
                </c:pt>
                <c:pt idx="26">
                  <c:v>0.3253999999999998</c:v>
                </c:pt>
                <c:pt idx="27">
                  <c:v>0.32525800000000032</c:v>
                </c:pt>
                <c:pt idx="28">
                  <c:v>0.32513800000000032</c:v>
                </c:pt>
                <c:pt idx="29">
                  <c:v>0.32524700000000001</c:v>
                </c:pt>
                <c:pt idx="30">
                  <c:v>0.32521900000000031</c:v>
                </c:pt>
                <c:pt idx="31">
                  <c:v>0.32518600000000047</c:v>
                </c:pt>
                <c:pt idx="32">
                  <c:v>0.32511900000000032</c:v>
                </c:pt>
                <c:pt idx="33">
                  <c:v>0.32512300000000033</c:v>
                </c:pt>
                <c:pt idx="34">
                  <c:v>0.32525600000000032</c:v>
                </c:pt>
                <c:pt idx="35">
                  <c:v>0.3251739999999998</c:v>
                </c:pt>
                <c:pt idx="36">
                  <c:v>0.3251660000000004</c:v>
                </c:pt>
                <c:pt idx="37">
                  <c:v>0.3252220000000004</c:v>
                </c:pt>
                <c:pt idx="38">
                  <c:v>0.32535400000000048</c:v>
                </c:pt>
                <c:pt idx="39">
                  <c:v>0.32531500000000013</c:v>
                </c:pt>
                <c:pt idx="40">
                  <c:v>0.32509600000000033</c:v>
                </c:pt>
                <c:pt idx="41">
                  <c:v>0.32514400000000032</c:v>
                </c:pt>
                <c:pt idx="42">
                  <c:v>0.32519200000000031</c:v>
                </c:pt>
                <c:pt idx="43">
                  <c:v>0.32519400000000032</c:v>
                </c:pt>
                <c:pt idx="44">
                  <c:v>0.32512800000000047</c:v>
                </c:pt>
                <c:pt idx="45">
                  <c:v>0.32484100000000032</c:v>
                </c:pt>
                <c:pt idx="46">
                  <c:v>0.32501700000000033</c:v>
                </c:pt>
                <c:pt idx="47">
                  <c:v>0.32486700000000002</c:v>
                </c:pt>
                <c:pt idx="48">
                  <c:v>0.32502600000000054</c:v>
                </c:pt>
                <c:pt idx="49">
                  <c:v>0.32496300000000033</c:v>
                </c:pt>
                <c:pt idx="50">
                  <c:v>0.32512800000000047</c:v>
                </c:pt>
                <c:pt idx="51">
                  <c:v>0.32456500000000038</c:v>
                </c:pt>
                <c:pt idx="52">
                  <c:v>0.32481200000000066</c:v>
                </c:pt>
                <c:pt idx="53">
                  <c:v>0.32474500000000001</c:v>
                </c:pt>
                <c:pt idx="54">
                  <c:v>0.3245349999999998</c:v>
                </c:pt>
                <c:pt idx="55">
                  <c:v>0.32474600000000031</c:v>
                </c:pt>
                <c:pt idx="56">
                  <c:v>0.32497000000000054</c:v>
                </c:pt>
                <c:pt idx="57">
                  <c:v>0.3251509999999998</c:v>
                </c:pt>
                <c:pt idx="58">
                  <c:v>0.32547700000000002</c:v>
                </c:pt>
                <c:pt idx="59">
                  <c:v>0.32490900000000039</c:v>
                </c:pt>
                <c:pt idx="60">
                  <c:v>0.32489700000000032</c:v>
                </c:pt>
                <c:pt idx="61">
                  <c:v>0.3247899999999998</c:v>
                </c:pt>
                <c:pt idx="62">
                  <c:v>0.32481400000000066</c:v>
                </c:pt>
                <c:pt idx="63">
                  <c:v>0.3246469999999998</c:v>
                </c:pt>
                <c:pt idx="64">
                  <c:v>0.32469100000000001</c:v>
                </c:pt>
                <c:pt idx="65">
                  <c:v>0.3247629999999998</c:v>
                </c:pt>
                <c:pt idx="66">
                  <c:v>0.32535400000000048</c:v>
                </c:pt>
                <c:pt idx="67">
                  <c:v>0.3248459999999998</c:v>
                </c:pt>
                <c:pt idx="68">
                  <c:v>0.32469899999999979</c:v>
                </c:pt>
                <c:pt idx="69">
                  <c:v>0.32465900000000031</c:v>
                </c:pt>
                <c:pt idx="70">
                  <c:v>0.32464600000000032</c:v>
                </c:pt>
                <c:pt idx="71">
                  <c:v>0.32443700000000031</c:v>
                </c:pt>
                <c:pt idx="72">
                  <c:v>0.32489100000000032</c:v>
                </c:pt>
                <c:pt idx="73">
                  <c:v>0.32481500000000013</c:v>
                </c:pt>
                <c:pt idx="74">
                  <c:v>0.32471900000000031</c:v>
                </c:pt>
                <c:pt idx="75">
                  <c:v>0.32469300000000001</c:v>
                </c:pt>
                <c:pt idx="76">
                  <c:v>0.32471099999999969</c:v>
                </c:pt>
                <c:pt idx="77">
                  <c:v>0.324791</c:v>
                </c:pt>
                <c:pt idx="78">
                  <c:v>0.32485500000000039</c:v>
                </c:pt>
                <c:pt idx="79">
                  <c:v>0.32482100000000014</c:v>
                </c:pt>
                <c:pt idx="80">
                  <c:v>0.3247330000000001</c:v>
                </c:pt>
                <c:pt idx="81">
                  <c:v>0.32475800000000032</c:v>
                </c:pt>
                <c:pt idx="82">
                  <c:v>0.3247629999999998</c:v>
                </c:pt>
                <c:pt idx="83">
                  <c:v>0.32452400000000048</c:v>
                </c:pt>
                <c:pt idx="84">
                  <c:v>0.32457300000000033</c:v>
                </c:pt>
                <c:pt idx="85">
                  <c:v>0.32509400000000038</c:v>
                </c:pt>
                <c:pt idx="86">
                  <c:v>0.32488200000000073</c:v>
                </c:pt>
                <c:pt idx="87">
                  <c:v>0.32474500000000001</c:v>
                </c:pt>
                <c:pt idx="88">
                  <c:v>0.32504900000000031</c:v>
                </c:pt>
                <c:pt idx="89">
                  <c:v>0.32463200000000031</c:v>
                </c:pt>
                <c:pt idx="90">
                  <c:v>0.3247330000000001</c:v>
                </c:pt>
                <c:pt idx="91">
                  <c:v>0.32500199999999974</c:v>
                </c:pt>
                <c:pt idx="92">
                  <c:v>0.32472799999999979</c:v>
                </c:pt>
                <c:pt idx="93">
                  <c:v>0.32510000000000033</c:v>
                </c:pt>
                <c:pt idx="94">
                  <c:v>0.32485800000000048</c:v>
                </c:pt>
                <c:pt idx="95">
                  <c:v>0.32469800000000032</c:v>
                </c:pt>
                <c:pt idx="96">
                  <c:v>0.32482700000000053</c:v>
                </c:pt>
                <c:pt idx="97">
                  <c:v>0.32484100000000032</c:v>
                </c:pt>
                <c:pt idx="98">
                  <c:v>0.3248630000000004</c:v>
                </c:pt>
                <c:pt idx="99">
                  <c:v>0.32492600000000066</c:v>
                </c:pt>
                <c:pt idx="100">
                  <c:v>0.3246779999999998</c:v>
                </c:pt>
                <c:pt idx="101">
                  <c:v>0.32459800000000033</c:v>
                </c:pt>
                <c:pt idx="102">
                  <c:v>0.32443200000000033</c:v>
                </c:pt>
                <c:pt idx="103">
                  <c:v>0.32468400000000047</c:v>
                </c:pt>
                <c:pt idx="104">
                  <c:v>0.32474600000000031</c:v>
                </c:pt>
                <c:pt idx="105">
                  <c:v>0.32485400000000048</c:v>
                </c:pt>
                <c:pt idx="106">
                  <c:v>0.32483900000000032</c:v>
                </c:pt>
                <c:pt idx="107">
                  <c:v>0.32425200000000032</c:v>
                </c:pt>
                <c:pt idx="108">
                  <c:v>0.32492800000000066</c:v>
                </c:pt>
                <c:pt idx="109">
                  <c:v>0.32460700000000031</c:v>
                </c:pt>
                <c:pt idx="110">
                  <c:v>0.32477900000000032</c:v>
                </c:pt>
                <c:pt idx="111">
                  <c:v>0.32503800000000038</c:v>
                </c:pt>
                <c:pt idx="112">
                  <c:v>0.32470400000000038</c:v>
                </c:pt>
                <c:pt idx="113">
                  <c:v>0.32473599999999953</c:v>
                </c:pt>
                <c:pt idx="114">
                  <c:v>0.32472100000000031</c:v>
                </c:pt>
                <c:pt idx="115">
                  <c:v>0.324791</c:v>
                </c:pt>
                <c:pt idx="116">
                  <c:v>0.32485600000000048</c:v>
                </c:pt>
                <c:pt idx="117">
                  <c:v>0.32481500000000013</c:v>
                </c:pt>
                <c:pt idx="118">
                  <c:v>0.32488600000000073</c:v>
                </c:pt>
                <c:pt idx="119">
                  <c:v>0.3245409999999998</c:v>
                </c:pt>
                <c:pt idx="120">
                  <c:v>0.32477100000000031</c:v>
                </c:pt>
                <c:pt idx="121">
                  <c:v>0.32472900000000032</c:v>
                </c:pt>
                <c:pt idx="122">
                  <c:v>0.32476600000000033</c:v>
                </c:pt>
                <c:pt idx="123">
                  <c:v>0.3245639999999998</c:v>
                </c:pt>
                <c:pt idx="124">
                  <c:v>0.32470600000000038</c:v>
                </c:pt>
                <c:pt idx="125">
                  <c:v>0.32464600000000032</c:v>
                </c:pt>
                <c:pt idx="126">
                  <c:v>0.32480600000000054</c:v>
                </c:pt>
                <c:pt idx="127">
                  <c:v>0.3245810000000004</c:v>
                </c:pt>
                <c:pt idx="128">
                  <c:v>0.32481100000000002</c:v>
                </c:pt>
                <c:pt idx="129">
                  <c:v>0.32450500000000032</c:v>
                </c:pt>
                <c:pt idx="130">
                  <c:v>0.32456900000000033</c:v>
                </c:pt>
                <c:pt idx="131">
                  <c:v>0.32483799999999979</c:v>
                </c:pt>
                <c:pt idx="132">
                  <c:v>0.32462799999999969</c:v>
                </c:pt>
                <c:pt idx="133">
                  <c:v>0.3246660000000004</c:v>
                </c:pt>
                <c:pt idx="134">
                  <c:v>0.32447000000000048</c:v>
                </c:pt>
                <c:pt idx="135">
                  <c:v>0.32459699999999986</c:v>
                </c:pt>
                <c:pt idx="136">
                  <c:v>0.32450599999999979</c:v>
                </c:pt>
                <c:pt idx="137">
                  <c:v>0.32457500000000034</c:v>
                </c:pt>
                <c:pt idx="138">
                  <c:v>0.32460100000000008</c:v>
                </c:pt>
                <c:pt idx="139">
                  <c:v>0.32481900000000008</c:v>
                </c:pt>
                <c:pt idx="140">
                  <c:v>0.32470400000000038</c:v>
                </c:pt>
                <c:pt idx="141">
                  <c:v>0.3252220000000004</c:v>
                </c:pt>
                <c:pt idx="142">
                  <c:v>0.32494100000000031</c:v>
                </c:pt>
                <c:pt idx="143">
                  <c:v>0.32478300000000032</c:v>
                </c:pt>
                <c:pt idx="144">
                  <c:v>0.324795</c:v>
                </c:pt>
                <c:pt idx="145">
                  <c:v>0.3246739999999998</c:v>
                </c:pt>
                <c:pt idx="146">
                  <c:v>0.32491600000000054</c:v>
                </c:pt>
                <c:pt idx="147">
                  <c:v>0.32459600000000033</c:v>
                </c:pt>
                <c:pt idx="148">
                  <c:v>0.32471099999999969</c:v>
                </c:pt>
                <c:pt idx="149">
                  <c:v>0.32478700000000038</c:v>
                </c:pt>
                <c:pt idx="150">
                  <c:v>0.3245639999999998</c:v>
                </c:pt>
                <c:pt idx="151">
                  <c:v>0.32476000000000038</c:v>
                </c:pt>
                <c:pt idx="152">
                  <c:v>0.3247839999999998</c:v>
                </c:pt>
                <c:pt idx="153">
                  <c:v>0.32462799999999969</c:v>
                </c:pt>
                <c:pt idx="154">
                  <c:v>0.3245810000000004</c:v>
                </c:pt>
                <c:pt idx="155">
                  <c:v>0.32496500000000039</c:v>
                </c:pt>
                <c:pt idx="156">
                  <c:v>0.32424000000000008</c:v>
                </c:pt>
                <c:pt idx="157">
                  <c:v>0.32431600000000066</c:v>
                </c:pt>
                <c:pt idx="158">
                  <c:v>0.32519899999999979</c:v>
                </c:pt>
                <c:pt idx="159">
                  <c:v>0.32468700000000039</c:v>
                </c:pt>
                <c:pt idx="160">
                  <c:v>0.3246100000000004</c:v>
                </c:pt>
                <c:pt idx="161">
                  <c:v>0.32489500000000032</c:v>
                </c:pt>
                <c:pt idx="162">
                  <c:v>0.32473199999999947</c:v>
                </c:pt>
                <c:pt idx="163">
                  <c:v>0.32444700000000032</c:v>
                </c:pt>
                <c:pt idx="164">
                  <c:v>0.3246799999999998</c:v>
                </c:pt>
                <c:pt idx="165">
                  <c:v>0.3245909999999998</c:v>
                </c:pt>
                <c:pt idx="166">
                  <c:v>0.32469000000000031</c:v>
                </c:pt>
                <c:pt idx="167">
                  <c:v>0.3248590000000004</c:v>
                </c:pt>
                <c:pt idx="168">
                  <c:v>0.32459699999999986</c:v>
                </c:pt>
                <c:pt idx="169">
                  <c:v>0.32533900000000032</c:v>
                </c:pt>
                <c:pt idx="170">
                  <c:v>0.33001100000000033</c:v>
                </c:pt>
              </c:numCache>
            </c:numRef>
          </c:yVal>
        </c:ser>
        <c:ser>
          <c:idx val="5"/>
          <c:order val="1"/>
          <c:tx>
            <c:v>Fast</c:v>
          </c:tx>
          <c:spPr>
            <a:ln w="50800">
              <a:solidFill>
                <a:schemeClr val="tx1">
                  <a:lumMod val="65000"/>
                </a:schemeClr>
              </a:solidFill>
              <a:prstDash val="solid"/>
            </a:ln>
          </c:spPr>
          <c:marker>
            <c:symbol val="none"/>
          </c:marker>
          <c:xVal>
            <c:numRef>
              <c:f>'C:\Users\Vandorpe\AppData\Roaming\Microsoft\Excel\[First Resume.xlsx]overview'!$A$5:$A$175</c:f>
              <c:numCache>
                <c:formatCode>General</c:formatCode>
                <c:ptCount val="171"/>
                <c:pt idx="0">
                  <c:v>900</c:v>
                </c:pt>
                <c:pt idx="1">
                  <c:v>905</c:v>
                </c:pt>
                <c:pt idx="2">
                  <c:v>910</c:v>
                </c:pt>
                <c:pt idx="3">
                  <c:v>915</c:v>
                </c:pt>
                <c:pt idx="4">
                  <c:v>920</c:v>
                </c:pt>
                <c:pt idx="5">
                  <c:v>925</c:v>
                </c:pt>
                <c:pt idx="6">
                  <c:v>930</c:v>
                </c:pt>
                <c:pt idx="7">
                  <c:v>935</c:v>
                </c:pt>
                <c:pt idx="8">
                  <c:v>940</c:v>
                </c:pt>
                <c:pt idx="9">
                  <c:v>945</c:v>
                </c:pt>
                <c:pt idx="10">
                  <c:v>950</c:v>
                </c:pt>
                <c:pt idx="11">
                  <c:v>955</c:v>
                </c:pt>
                <c:pt idx="12">
                  <c:v>960</c:v>
                </c:pt>
                <c:pt idx="13">
                  <c:v>965</c:v>
                </c:pt>
                <c:pt idx="14">
                  <c:v>970</c:v>
                </c:pt>
                <c:pt idx="15">
                  <c:v>975</c:v>
                </c:pt>
                <c:pt idx="16">
                  <c:v>980</c:v>
                </c:pt>
                <c:pt idx="17">
                  <c:v>985</c:v>
                </c:pt>
                <c:pt idx="18">
                  <c:v>990</c:v>
                </c:pt>
                <c:pt idx="19">
                  <c:v>995</c:v>
                </c:pt>
                <c:pt idx="20">
                  <c:v>1000</c:v>
                </c:pt>
                <c:pt idx="21">
                  <c:v>1005</c:v>
                </c:pt>
                <c:pt idx="22">
                  <c:v>1010</c:v>
                </c:pt>
                <c:pt idx="23">
                  <c:v>1015</c:v>
                </c:pt>
                <c:pt idx="24">
                  <c:v>1020</c:v>
                </c:pt>
                <c:pt idx="25">
                  <c:v>1025</c:v>
                </c:pt>
                <c:pt idx="26">
                  <c:v>1030</c:v>
                </c:pt>
                <c:pt idx="27">
                  <c:v>1035</c:v>
                </c:pt>
                <c:pt idx="28">
                  <c:v>1040</c:v>
                </c:pt>
                <c:pt idx="29">
                  <c:v>1045</c:v>
                </c:pt>
                <c:pt idx="30">
                  <c:v>1050</c:v>
                </c:pt>
                <c:pt idx="31">
                  <c:v>1055</c:v>
                </c:pt>
                <c:pt idx="32">
                  <c:v>1060</c:v>
                </c:pt>
                <c:pt idx="33">
                  <c:v>1065</c:v>
                </c:pt>
                <c:pt idx="34">
                  <c:v>1070</c:v>
                </c:pt>
                <c:pt idx="35">
                  <c:v>1075</c:v>
                </c:pt>
                <c:pt idx="36">
                  <c:v>1080</c:v>
                </c:pt>
                <c:pt idx="37">
                  <c:v>1085</c:v>
                </c:pt>
                <c:pt idx="38">
                  <c:v>1090</c:v>
                </c:pt>
                <c:pt idx="39">
                  <c:v>1095</c:v>
                </c:pt>
                <c:pt idx="40">
                  <c:v>1100</c:v>
                </c:pt>
                <c:pt idx="41">
                  <c:v>1105</c:v>
                </c:pt>
                <c:pt idx="42">
                  <c:v>1110</c:v>
                </c:pt>
                <c:pt idx="43">
                  <c:v>1115</c:v>
                </c:pt>
                <c:pt idx="44">
                  <c:v>1120</c:v>
                </c:pt>
                <c:pt idx="45">
                  <c:v>1125</c:v>
                </c:pt>
                <c:pt idx="46">
                  <c:v>1130</c:v>
                </c:pt>
                <c:pt idx="47">
                  <c:v>1135</c:v>
                </c:pt>
                <c:pt idx="48">
                  <c:v>1140</c:v>
                </c:pt>
                <c:pt idx="49">
                  <c:v>1145</c:v>
                </c:pt>
                <c:pt idx="50">
                  <c:v>1150</c:v>
                </c:pt>
                <c:pt idx="51">
                  <c:v>1155</c:v>
                </c:pt>
                <c:pt idx="52">
                  <c:v>1160</c:v>
                </c:pt>
                <c:pt idx="53">
                  <c:v>1165</c:v>
                </c:pt>
                <c:pt idx="54">
                  <c:v>1170</c:v>
                </c:pt>
                <c:pt idx="55">
                  <c:v>1175</c:v>
                </c:pt>
                <c:pt idx="56">
                  <c:v>1180</c:v>
                </c:pt>
                <c:pt idx="57">
                  <c:v>1185</c:v>
                </c:pt>
                <c:pt idx="58">
                  <c:v>1190</c:v>
                </c:pt>
                <c:pt idx="59">
                  <c:v>1195</c:v>
                </c:pt>
                <c:pt idx="60">
                  <c:v>1200</c:v>
                </c:pt>
                <c:pt idx="61">
                  <c:v>1205</c:v>
                </c:pt>
                <c:pt idx="62">
                  <c:v>1210</c:v>
                </c:pt>
                <c:pt idx="63">
                  <c:v>1215</c:v>
                </c:pt>
                <c:pt idx="64">
                  <c:v>1220</c:v>
                </c:pt>
                <c:pt idx="65">
                  <c:v>1225</c:v>
                </c:pt>
                <c:pt idx="66">
                  <c:v>1230</c:v>
                </c:pt>
                <c:pt idx="67">
                  <c:v>1235</c:v>
                </c:pt>
                <c:pt idx="68">
                  <c:v>1240</c:v>
                </c:pt>
                <c:pt idx="69">
                  <c:v>1245</c:v>
                </c:pt>
                <c:pt idx="70">
                  <c:v>1250</c:v>
                </c:pt>
                <c:pt idx="71">
                  <c:v>1255</c:v>
                </c:pt>
                <c:pt idx="72">
                  <c:v>1260</c:v>
                </c:pt>
                <c:pt idx="73">
                  <c:v>1265</c:v>
                </c:pt>
                <c:pt idx="74">
                  <c:v>1270</c:v>
                </c:pt>
                <c:pt idx="75">
                  <c:v>1275</c:v>
                </c:pt>
                <c:pt idx="76">
                  <c:v>1280</c:v>
                </c:pt>
                <c:pt idx="77">
                  <c:v>1285</c:v>
                </c:pt>
                <c:pt idx="78">
                  <c:v>1290</c:v>
                </c:pt>
                <c:pt idx="79">
                  <c:v>1295</c:v>
                </c:pt>
                <c:pt idx="80">
                  <c:v>1300</c:v>
                </c:pt>
                <c:pt idx="81">
                  <c:v>1305</c:v>
                </c:pt>
                <c:pt idx="82">
                  <c:v>1310</c:v>
                </c:pt>
                <c:pt idx="83">
                  <c:v>1315</c:v>
                </c:pt>
                <c:pt idx="84">
                  <c:v>1320</c:v>
                </c:pt>
                <c:pt idx="85">
                  <c:v>1325</c:v>
                </c:pt>
                <c:pt idx="86">
                  <c:v>1330</c:v>
                </c:pt>
                <c:pt idx="87">
                  <c:v>1335</c:v>
                </c:pt>
                <c:pt idx="88">
                  <c:v>1340</c:v>
                </c:pt>
                <c:pt idx="89">
                  <c:v>1345</c:v>
                </c:pt>
                <c:pt idx="90">
                  <c:v>1350</c:v>
                </c:pt>
                <c:pt idx="91">
                  <c:v>1355</c:v>
                </c:pt>
                <c:pt idx="92">
                  <c:v>1360</c:v>
                </c:pt>
                <c:pt idx="93">
                  <c:v>1365</c:v>
                </c:pt>
                <c:pt idx="94">
                  <c:v>1370</c:v>
                </c:pt>
                <c:pt idx="95">
                  <c:v>1375</c:v>
                </c:pt>
                <c:pt idx="96">
                  <c:v>1380</c:v>
                </c:pt>
                <c:pt idx="97">
                  <c:v>1385</c:v>
                </c:pt>
                <c:pt idx="98">
                  <c:v>1390</c:v>
                </c:pt>
                <c:pt idx="99">
                  <c:v>1395</c:v>
                </c:pt>
                <c:pt idx="100">
                  <c:v>1400</c:v>
                </c:pt>
                <c:pt idx="101">
                  <c:v>1405</c:v>
                </c:pt>
                <c:pt idx="102">
                  <c:v>1410</c:v>
                </c:pt>
                <c:pt idx="103">
                  <c:v>1415</c:v>
                </c:pt>
                <c:pt idx="104">
                  <c:v>1420</c:v>
                </c:pt>
                <c:pt idx="105">
                  <c:v>1425</c:v>
                </c:pt>
                <c:pt idx="106">
                  <c:v>1430</c:v>
                </c:pt>
                <c:pt idx="107">
                  <c:v>1435</c:v>
                </c:pt>
                <c:pt idx="108">
                  <c:v>1440</c:v>
                </c:pt>
                <c:pt idx="109">
                  <c:v>1445</c:v>
                </c:pt>
                <c:pt idx="110">
                  <c:v>1450</c:v>
                </c:pt>
                <c:pt idx="111">
                  <c:v>1455</c:v>
                </c:pt>
                <c:pt idx="112">
                  <c:v>1460</c:v>
                </c:pt>
                <c:pt idx="113">
                  <c:v>1465</c:v>
                </c:pt>
                <c:pt idx="114">
                  <c:v>1470</c:v>
                </c:pt>
                <c:pt idx="115">
                  <c:v>1475</c:v>
                </c:pt>
                <c:pt idx="116">
                  <c:v>1480</c:v>
                </c:pt>
                <c:pt idx="117">
                  <c:v>1485</c:v>
                </c:pt>
                <c:pt idx="118">
                  <c:v>1490</c:v>
                </c:pt>
                <c:pt idx="119">
                  <c:v>1495</c:v>
                </c:pt>
                <c:pt idx="120">
                  <c:v>1500</c:v>
                </c:pt>
                <c:pt idx="121">
                  <c:v>1505</c:v>
                </c:pt>
                <c:pt idx="122">
                  <c:v>1510</c:v>
                </c:pt>
                <c:pt idx="123">
                  <c:v>1515</c:v>
                </c:pt>
                <c:pt idx="124">
                  <c:v>1520</c:v>
                </c:pt>
                <c:pt idx="125">
                  <c:v>1525</c:v>
                </c:pt>
                <c:pt idx="126">
                  <c:v>1530</c:v>
                </c:pt>
                <c:pt idx="127">
                  <c:v>1535</c:v>
                </c:pt>
                <c:pt idx="128">
                  <c:v>1540</c:v>
                </c:pt>
                <c:pt idx="129">
                  <c:v>1545</c:v>
                </c:pt>
                <c:pt idx="130">
                  <c:v>1550</c:v>
                </c:pt>
                <c:pt idx="131">
                  <c:v>1555</c:v>
                </c:pt>
                <c:pt idx="132">
                  <c:v>1560</c:v>
                </c:pt>
                <c:pt idx="133">
                  <c:v>1565</c:v>
                </c:pt>
                <c:pt idx="134">
                  <c:v>1570</c:v>
                </c:pt>
                <c:pt idx="135">
                  <c:v>1575</c:v>
                </c:pt>
                <c:pt idx="136">
                  <c:v>1580</c:v>
                </c:pt>
                <c:pt idx="137">
                  <c:v>1585</c:v>
                </c:pt>
                <c:pt idx="138">
                  <c:v>1590</c:v>
                </c:pt>
                <c:pt idx="139">
                  <c:v>1595</c:v>
                </c:pt>
                <c:pt idx="140">
                  <c:v>1600</c:v>
                </c:pt>
                <c:pt idx="141">
                  <c:v>1605</c:v>
                </c:pt>
                <c:pt idx="142">
                  <c:v>1610</c:v>
                </c:pt>
                <c:pt idx="143">
                  <c:v>1615</c:v>
                </c:pt>
                <c:pt idx="144">
                  <c:v>1620</c:v>
                </c:pt>
                <c:pt idx="145">
                  <c:v>1625</c:v>
                </c:pt>
                <c:pt idx="146">
                  <c:v>1630</c:v>
                </c:pt>
                <c:pt idx="147">
                  <c:v>1635</c:v>
                </c:pt>
                <c:pt idx="148">
                  <c:v>1640</c:v>
                </c:pt>
                <c:pt idx="149">
                  <c:v>1645</c:v>
                </c:pt>
                <c:pt idx="150">
                  <c:v>1650</c:v>
                </c:pt>
                <c:pt idx="151">
                  <c:v>1655</c:v>
                </c:pt>
                <c:pt idx="152">
                  <c:v>1660</c:v>
                </c:pt>
                <c:pt idx="153">
                  <c:v>1665</c:v>
                </c:pt>
                <c:pt idx="154">
                  <c:v>1670</c:v>
                </c:pt>
                <c:pt idx="155">
                  <c:v>1675</c:v>
                </c:pt>
                <c:pt idx="156">
                  <c:v>1680</c:v>
                </c:pt>
                <c:pt idx="157">
                  <c:v>1685</c:v>
                </c:pt>
                <c:pt idx="158">
                  <c:v>1690</c:v>
                </c:pt>
                <c:pt idx="159">
                  <c:v>1695</c:v>
                </c:pt>
                <c:pt idx="160">
                  <c:v>1700</c:v>
                </c:pt>
                <c:pt idx="161">
                  <c:v>1705</c:v>
                </c:pt>
                <c:pt idx="162">
                  <c:v>1710</c:v>
                </c:pt>
                <c:pt idx="163">
                  <c:v>1715</c:v>
                </c:pt>
                <c:pt idx="164">
                  <c:v>1720</c:v>
                </c:pt>
                <c:pt idx="165">
                  <c:v>1725</c:v>
                </c:pt>
                <c:pt idx="166">
                  <c:v>1730</c:v>
                </c:pt>
                <c:pt idx="167">
                  <c:v>1735</c:v>
                </c:pt>
                <c:pt idx="168">
                  <c:v>1740</c:v>
                </c:pt>
                <c:pt idx="169">
                  <c:v>1745</c:v>
                </c:pt>
              </c:numCache>
            </c:numRef>
          </c:xVal>
          <c:yVal>
            <c:numRef>
              <c:f>'C:\Users\Vandorpe\AppData\Roaming\Microsoft\Excel\[First Resume.xlsx]overview'!$Z$5:$Z$175</c:f>
              <c:numCache>
                <c:formatCode>General</c:formatCode>
                <c:ptCount val="171"/>
                <c:pt idx="0">
                  <c:v>0.29350499999999979</c:v>
                </c:pt>
                <c:pt idx="1">
                  <c:v>0.29966100000000001</c:v>
                </c:pt>
                <c:pt idx="2">
                  <c:v>0.30286799999999986</c:v>
                </c:pt>
                <c:pt idx="3">
                  <c:v>0.30479600000000001</c:v>
                </c:pt>
                <c:pt idx="4">
                  <c:v>0.30548600000000048</c:v>
                </c:pt>
                <c:pt idx="5">
                  <c:v>0.30726500000000001</c:v>
                </c:pt>
                <c:pt idx="6">
                  <c:v>0.30785300000000032</c:v>
                </c:pt>
                <c:pt idx="7">
                  <c:v>0.30876000000000031</c:v>
                </c:pt>
                <c:pt idx="8">
                  <c:v>0.30914200000000008</c:v>
                </c:pt>
                <c:pt idx="9">
                  <c:v>0.30976300000000001</c:v>
                </c:pt>
                <c:pt idx="10">
                  <c:v>0.31021600000000032</c:v>
                </c:pt>
                <c:pt idx="11">
                  <c:v>0.31070300000000001</c:v>
                </c:pt>
                <c:pt idx="12">
                  <c:v>0.31087600000000065</c:v>
                </c:pt>
                <c:pt idx="13">
                  <c:v>0.31096300000000032</c:v>
                </c:pt>
                <c:pt idx="14">
                  <c:v>0.31115200000000032</c:v>
                </c:pt>
                <c:pt idx="15">
                  <c:v>0.31156200000000039</c:v>
                </c:pt>
                <c:pt idx="16">
                  <c:v>0.31116499999999986</c:v>
                </c:pt>
                <c:pt idx="17">
                  <c:v>0.31117500000000031</c:v>
                </c:pt>
                <c:pt idx="18">
                  <c:v>0.31186500000000039</c:v>
                </c:pt>
                <c:pt idx="19">
                  <c:v>0.31172700000000031</c:v>
                </c:pt>
                <c:pt idx="20">
                  <c:v>0.31199000000000032</c:v>
                </c:pt>
                <c:pt idx="21">
                  <c:v>0.31213599999999952</c:v>
                </c:pt>
                <c:pt idx="22">
                  <c:v>0.31220899999999979</c:v>
                </c:pt>
                <c:pt idx="23">
                  <c:v>0.31230399999999986</c:v>
                </c:pt>
                <c:pt idx="24">
                  <c:v>0.31241800000000047</c:v>
                </c:pt>
                <c:pt idx="25">
                  <c:v>0.31256000000000039</c:v>
                </c:pt>
                <c:pt idx="26">
                  <c:v>0.31272500000000031</c:v>
                </c:pt>
                <c:pt idx="27">
                  <c:v>0.3125640000000004</c:v>
                </c:pt>
                <c:pt idx="28">
                  <c:v>0.31289000000000033</c:v>
                </c:pt>
                <c:pt idx="29">
                  <c:v>0.31291900000000034</c:v>
                </c:pt>
                <c:pt idx="30">
                  <c:v>0.31304800000000038</c:v>
                </c:pt>
                <c:pt idx="31">
                  <c:v>0.31302300000000033</c:v>
                </c:pt>
                <c:pt idx="32">
                  <c:v>0.31331900000000001</c:v>
                </c:pt>
                <c:pt idx="33">
                  <c:v>0.31337800000000066</c:v>
                </c:pt>
                <c:pt idx="34">
                  <c:v>0.31339900000000032</c:v>
                </c:pt>
                <c:pt idx="35">
                  <c:v>0.31342200000000048</c:v>
                </c:pt>
                <c:pt idx="36">
                  <c:v>0.31364700000000001</c:v>
                </c:pt>
                <c:pt idx="37">
                  <c:v>0.31353400000000031</c:v>
                </c:pt>
                <c:pt idx="38">
                  <c:v>0.31368900000000033</c:v>
                </c:pt>
                <c:pt idx="39">
                  <c:v>0.313691</c:v>
                </c:pt>
                <c:pt idx="40">
                  <c:v>0.31362599999999979</c:v>
                </c:pt>
                <c:pt idx="41">
                  <c:v>0.31370899999999979</c:v>
                </c:pt>
                <c:pt idx="42">
                  <c:v>0.31383300000000008</c:v>
                </c:pt>
                <c:pt idx="43">
                  <c:v>0.31406900000000032</c:v>
                </c:pt>
                <c:pt idx="44">
                  <c:v>0.31382100000000002</c:v>
                </c:pt>
                <c:pt idx="45">
                  <c:v>0.31427499999999986</c:v>
                </c:pt>
                <c:pt idx="46">
                  <c:v>0.31376200000000032</c:v>
                </c:pt>
                <c:pt idx="47">
                  <c:v>0.3137910000000001</c:v>
                </c:pt>
                <c:pt idx="48">
                  <c:v>0.3140159999999998</c:v>
                </c:pt>
                <c:pt idx="49">
                  <c:v>0.3141220000000004</c:v>
                </c:pt>
                <c:pt idx="50">
                  <c:v>0.3138440000000004</c:v>
                </c:pt>
                <c:pt idx="51">
                  <c:v>0.31400700000000031</c:v>
                </c:pt>
                <c:pt idx="52">
                  <c:v>0.31383700000000031</c:v>
                </c:pt>
                <c:pt idx="53">
                  <c:v>0.31406500000000032</c:v>
                </c:pt>
                <c:pt idx="54">
                  <c:v>0.31420100000000001</c:v>
                </c:pt>
                <c:pt idx="55">
                  <c:v>0.3139099999999998</c:v>
                </c:pt>
                <c:pt idx="56">
                  <c:v>0.3141279999999998</c:v>
                </c:pt>
                <c:pt idx="57">
                  <c:v>0.31421400000000038</c:v>
                </c:pt>
                <c:pt idx="58">
                  <c:v>0.31411700000000031</c:v>
                </c:pt>
                <c:pt idx="59">
                  <c:v>0.31437600000000065</c:v>
                </c:pt>
                <c:pt idx="60">
                  <c:v>0.31464600000000031</c:v>
                </c:pt>
                <c:pt idx="61">
                  <c:v>0.31428500000000031</c:v>
                </c:pt>
                <c:pt idx="62">
                  <c:v>0.31433800000000039</c:v>
                </c:pt>
                <c:pt idx="63">
                  <c:v>0.31448000000000054</c:v>
                </c:pt>
                <c:pt idx="64">
                  <c:v>0.31428200000000039</c:v>
                </c:pt>
                <c:pt idx="65">
                  <c:v>0.31465000000000032</c:v>
                </c:pt>
                <c:pt idx="66">
                  <c:v>0.31471400000000038</c:v>
                </c:pt>
                <c:pt idx="67">
                  <c:v>0.31460800000000033</c:v>
                </c:pt>
                <c:pt idx="68">
                  <c:v>0.3145719999999998</c:v>
                </c:pt>
                <c:pt idx="69">
                  <c:v>0.31437000000000054</c:v>
                </c:pt>
                <c:pt idx="70">
                  <c:v>0.3145179999999998</c:v>
                </c:pt>
                <c:pt idx="71">
                  <c:v>0.31443800000000033</c:v>
                </c:pt>
                <c:pt idx="72">
                  <c:v>0.3145159999999998</c:v>
                </c:pt>
                <c:pt idx="73">
                  <c:v>0.31481900000000002</c:v>
                </c:pt>
                <c:pt idx="74">
                  <c:v>0.3150449999999998</c:v>
                </c:pt>
                <c:pt idx="75">
                  <c:v>0.31505600000000034</c:v>
                </c:pt>
                <c:pt idx="76">
                  <c:v>0.31457500000000038</c:v>
                </c:pt>
                <c:pt idx="77">
                  <c:v>0.31442600000000054</c:v>
                </c:pt>
                <c:pt idx="78">
                  <c:v>0.31462700000000032</c:v>
                </c:pt>
                <c:pt idx="79">
                  <c:v>0.31468300000000032</c:v>
                </c:pt>
                <c:pt idx="80">
                  <c:v>0.31500700000000031</c:v>
                </c:pt>
                <c:pt idx="81">
                  <c:v>0.31512900000000038</c:v>
                </c:pt>
                <c:pt idx="82">
                  <c:v>0.3149079999999998</c:v>
                </c:pt>
                <c:pt idx="83">
                  <c:v>0.31499600000000033</c:v>
                </c:pt>
                <c:pt idx="84">
                  <c:v>0.31498500000000001</c:v>
                </c:pt>
                <c:pt idx="85">
                  <c:v>0.31502399999999986</c:v>
                </c:pt>
                <c:pt idx="86">
                  <c:v>0.3151200000000004</c:v>
                </c:pt>
                <c:pt idx="87">
                  <c:v>0.31490300000000032</c:v>
                </c:pt>
                <c:pt idx="88">
                  <c:v>0.3148499999999998</c:v>
                </c:pt>
                <c:pt idx="89">
                  <c:v>0.3148130000000004</c:v>
                </c:pt>
                <c:pt idx="90">
                  <c:v>0.3153960000000004</c:v>
                </c:pt>
                <c:pt idx="91">
                  <c:v>0.31524399999999947</c:v>
                </c:pt>
                <c:pt idx="92">
                  <c:v>0.31532000000000066</c:v>
                </c:pt>
                <c:pt idx="93">
                  <c:v>0.31553400000000031</c:v>
                </c:pt>
                <c:pt idx="94">
                  <c:v>0.31549699999999969</c:v>
                </c:pt>
                <c:pt idx="95">
                  <c:v>0.3155080000000004</c:v>
                </c:pt>
                <c:pt idx="96">
                  <c:v>0.31510600000000033</c:v>
                </c:pt>
                <c:pt idx="97">
                  <c:v>0.31530400000000047</c:v>
                </c:pt>
                <c:pt idx="98">
                  <c:v>0.31544099999999986</c:v>
                </c:pt>
                <c:pt idx="99">
                  <c:v>0.31513100000000011</c:v>
                </c:pt>
                <c:pt idx="100">
                  <c:v>0.31537500000000002</c:v>
                </c:pt>
                <c:pt idx="101">
                  <c:v>0.31519600000000031</c:v>
                </c:pt>
                <c:pt idx="102">
                  <c:v>0.31519800000000031</c:v>
                </c:pt>
                <c:pt idx="103">
                  <c:v>0.31537900000000013</c:v>
                </c:pt>
                <c:pt idx="104">
                  <c:v>0.31567500000000032</c:v>
                </c:pt>
                <c:pt idx="105">
                  <c:v>0.31539000000000039</c:v>
                </c:pt>
                <c:pt idx="106">
                  <c:v>0.3156299999999998</c:v>
                </c:pt>
                <c:pt idx="107">
                  <c:v>0.3154500000000004</c:v>
                </c:pt>
                <c:pt idx="108">
                  <c:v>0.31552600000000047</c:v>
                </c:pt>
                <c:pt idx="109">
                  <c:v>0.3159039999999998</c:v>
                </c:pt>
                <c:pt idx="110">
                  <c:v>0.3154099999999998</c:v>
                </c:pt>
                <c:pt idx="111">
                  <c:v>0.31558200000000047</c:v>
                </c:pt>
                <c:pt idx="112">
                  <c:v>0.31548600000000065</c:v>
                </c:pt>
                <c:pt idx="113">
                  <c:v>0.31533500000000031</c:v>
                </c:pt>
                <c:pt idx="114">
                  <c:v>0.31545900000000032</c:v>
                </c:pt>
                <c:pt idx="115">
                  <c:v>0.3153380000000004</c:v>
                </c:pt>
                <c:pt idx="116">
                  <c:v>0.31593400000000038</c:v>
                </c:pt>
                <c:pt idx="117">
                  <c:v>0.31549400000000033</c:v>
                </c:pt>
                <c:pt idx="118">
                  <c:v>0.31589999999999979</c:v>
                </c:pt>
                <c:pt idx="119">
                  <c:v>0.31533000000000033</c:v>
                </c:pt>
                <c:pt idx="120">
                  <c:v>0.31582800000000066</c:v>
                </c:pt>
                <c:pt idx="121">
                  <c:v>0.31576299999999979</c:v>
                </c:pt>
                <c:pt idx="122">
                  <c:v>0.31549900000000008</c:v>
                </c:pt>
                <c:pt idx="123">
                  <c:v>0.3157149999999998</c:v>
                </c:pt>
                <c:pt idx="124">
                  <c:v>0.31598800000000066</c:v>
                </c:pt>
                <c:pt idx="125">
                  <c:v>0.3157370000000001</c:v>
                </c:pt>
                <c:pt idx="126">
                  <c:v>0.31589000000000039</c:v>
                </c:pt>
                <c:pt idx="127">
                  <c:v>0.31562100000000032</c:v>
                </c:pt>
                <c:pt idx="128">
                  <c:v>0.31581400000000054</c:v>
                </c:pt>
                <c:pt idx="129">
                  <c:v>0.31587800000000066</c:v>
                </c:pt>
                <c:pt idx="130">
                  <c:v>0.31588200000000066</c:v>
                </c:pt>
                <c:pt idx="131">
                  <c:v>0.3158960000000004</c:v>
                </c:pt>
                <c:pt idx="132">
                  <c:v>0.3163090000000004</c:v>
                </c:pt>
                <c:pt idx="133">
                  <c:v>0.31577400000000033</c:v>
                </c:pt>
                <c:pt idx="134">
                  <c:v>0.31578000000000039</c:v>
                </c:pt>
                <c:pt idx="135">
                  <c:v>0.3159329999999998</c:v>
                </c:pt>
                <c:pt idx="136">
                  <c:v>0.31597200000000047</c:v>
                </c:pt>
                <c:pt idx="137">
                  <c:v>0.31591600000000047</c:v>
                </c:pt>
                <c:pt idx="138">
                  <c:v>0.31591300000000033</c:v>
                </c:pt>
                <c:pt idx="139">
                  <c:v>0.3160600000000004</c:v>
                </c:pt>
                <c:pt idx="140">
                  <c:v>0.31591600000000047</c:v>
                </c:pt>
                <c:pt idx="141">
                  <c:v>0.3161279999999998</c:v>
                </c:pt>
                <c:pt idx="142">
                  <c:v>0.31578999999999979</c:v>
                </c:pt>
                <c:pt idx="143">
                  <c:v>0.31567700000000032</c:v>
                </c:pt>
                <c:pt idx="144">
                  <c:v>0.31597400000000048</c:v>
                </c:pt>
                <c:pt idx="145">
                  <c:v>0.31584500000000032</c:v>
                </c:pt>
                <c:pt idx="146">
                  <c:v>0.31591900000000039</c:v>
                </c:pt>
                <c:pt idx="147">
                  <c:v>0.31566299999999986</c:v>
                </c:pt>
                <c:pt idx="148">
                  <c:v>0.31597100000000033</c:v>
                </c:pt>
                <c:pt idx="149">
                  <c:v>0.31611300000000031</c:v>
                </c:pt>
                <c:pt idx="150">
                  <c:v>0.316299</c:v>
                </c:pt>
                <c:pt idx="151">
                  <c:v>0.31591900000000039</c:v>
                </c:pt>
                <c:pt idx="152">
                  <c:v>0.31614000000000031</c:v>
                </c:pt>
                <c:pt idx="153">
                  <c:v>0.31586800000000054</c:v>
                </c:pt>
                <c:pt idx="154">
                  <c:v>0.31604200000000032</c:v>
                </c:pt>
                <c:pt idx="155">
                  <c:v>0.31602399999999969</c:v>
                </c:pt>
                <c:pt idx="156">
                  <c:v>0.31626200000000032</c:v>
                </c:pt>
                <c:pt idx="157">
                  <c:v>0.31630800000000048</c:v>
                </c:pt>
                <c:pt idx="158">
                  <c:v>0.31627800000000039</c:v>
                </c:pt>
                <c:pt idx="159">
                  <c:v>0.3163670000000004</c:v>
                </c:pt>
                <c:pt idx="160">
                  <c:v>0.3162109999999998</c:v>
                </c:pt>
                <c:pt idx="161">
                  <c:v>0.31624100000000011</c:v>
                </c:pt>
                <c:pt idx="162">
                  <c:v>0.3160699999999998</c:v>
                </c:pt>
                <c:pt idx="163">
                  <c:v>0.31623999999999947</c:v>
                </c:pt>
                <c:pt idx="164">
                  <c:v>0.31581000000000048</c:v>
                </c:pt>
                <c:pt idx="165">
                  <c:v>0.31598400000000065</c:v>
                </c:pt>
                <c:pt idx="166">
                  <c:v>0.31615600000000038</c:v>
                </c:pt>
                <c:pt idx="167">
                  <c:v>0.31644700000000031</c:v>
                </c:pt>
                <c:pt idx="168">
                  <c:v>0.31634900000000032</c:v>
                </c:pt>
                <c:pt idx="169">
                  <c:v>0.31619200000000008</c:v>
                </c:pt>
                <c:pt idx="170">
                  <c:v>0.32161799999999979</c:v>
                </c:pt>
              </c:numCache>
            </c:numRef>
          </c:yVal>
        </c:ser>
        <c:axId val="71675904"/>
        <c:axId val="71677824"/>
      </c:scatterChart>
      <c:valAx>
        <c:axId val="71675904"/>
        <c:scaling>
          <c:orientation val="minMax"/>
          <c:max val="1700"/>
          <c:min val="900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Time (ms)</a:t>
                </a:r>
              </a:p>
            </c:rich>
          </c:tx>
          <c:layout/>
        </c:title>
        <c:numFmt formatCode="General" sourceLinked="1"/>
        <c:tickLblPos val="nextTo"/>
        <c:spPr>
          <a:ln>
            <a:solidFill>
              <a:schemeClr val="accent1">
                <a:lumMod val="50000"/>
              </a:schemeClr>
            </a:solidFill>
          </a:ln>
        </c:spPr>
        <c:crossAx val="71677824"/>
        <c:crosses val="autoZero"/>
        <c:crossBetween val="midCat"/>
      </c:valAx>
      <c:valAx>
        <c:axId val="71677824"/>
        <c:scaling>
          <c:orientation val="minMax"/>
          <c:max val="0.33500000000000191"/>
          <c:min val="0.28500000000000031"/>
        </c:scaling>
        <c:axPos val="l"/>
        <c:majorGridlines>
          <c:spPr>
            <a:ln>
              <a:solidFill>
                <a:schemeClr val="accent1">
                  <a:lumMod val="50000"/>
                </a:schemeClr>
              </a:solidFill>
              <a:prstDash val="dash"/>
            </a:ln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Qv</a:t>
                </a:r>
              </a:p>
            </c:rich>
          </c:tx>
          <c:layout/>
        </c:title>
        <c:numFmt formatCode="General" sourceLinked="1"/>
        <c:tickLblPos val="nextTo"/>
        <c:spPr>
          <a:ln>
            <a:solidFill>
              <a:schemeClr val="accent1">
                <a:lumMod val="50000"/>
              </a:schemeClr>
            </a:solidFill>
          </a:ln>
        </c:spPr>
        <c:crossAx val="71675904"/>
        <c:crosses val="autoZero"/>
        <c:crossBetween val="midCat"/>
      </c:valAx>
    </c:plotArea>
    <c:legend>
      <c:legendPos val="t"/>
      <c:layout>
        <c:manualLayout>
          <c:xMode val="edge"/>
          <c:yMode val="edge"/>
          <c:x val="0.10146005787738072"/>
          <c:y val="5.0845433311661734E-2"/>
          <c:w val="0.89197946544384965"/>
          <c:h val="9.4561076417172249E-2"/>
        </c:manualLayout>
      </c:layout>
      <c:spPr>
        <a:ln>
          <a:noFill/>
        </a:ln>
      </c:spPr>
    </c:legend>
    <c:plotVisOnly val="1"/>
  </c:chart>
  <c:txPr>
    <a:bodyPr/>
    <a:lstStyle/>
    <a:p>
      <a:pPr>
        <a:defRPr>
          <a:solidFill>
            <a:schemeClr val="bg1"/>
          </a:solidFill>
        </a:defRPr>
      </a:pPr>
      <a:endParaRPr lang="en-US"/>
    </a:p>
  </c:txPr>
  <c:externalData r:id="rId1"/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4.8888888888888891E-2"/>
          <c:y val="0.11260372865762927"/>
          <c:w val="0.92036811023621956"/>
          <c:h val="0.83181859999458863"/>
        </c:manualLayout>
      </c:layout>
      <c:scatterChart>
        <c:scatterStyle val="lineMarker"/>
        <c:ser>
          <c:idx val="0"/>
          <c:order val="0"/>
          <c:tx>
            <c:strRef>
              <c:f>Chromaticity!$N$14</c:f>
              <c:strCache>
                <c:ptCount val="1"/>
                <c:pt idx="0">
                  <c:v>C1000</c:v>
                </c:pt>
              </c:strCache>
            </c:strRef>
          </c:tx>
          <c:marker>
            <c:symbol val="none"/>
          </c:marker>
          <c:xVal>
            <c:numRef>
              <c:f>Chromaticity!$M$15:$M$24</c:f>
              <c:numCache>
                <c:formatCode>General</c:formatCode>
                <c:ptCount val="10"/>
                <c:pt idx="0">
                  <c:v>-34.5</c:v>
                </c:pt>
                <c:pt idx="1">
                  <c:v>-20.8</c:v>
                </c:pt>
                <c:pt idx="2">
                  <c:v>-12.7</c:v>
                </c:pt>
                <c:pt idx="3">
                  <c:v>-6.6</c:v>
                </c:pt>
                <c:pt idx="4">
                  <c:v>-1.4</c:v>
                </c:pt>
                <c:pt idx="5">
                  <c:v>3.2</c:v>
                </c:pt>
                <c:pt idx="6">
                  <c:v>7.7</c:v>
                </c:pt>
                <c:pt idx="7">
                  <c:v>12.2</c:v>
                </c:pt>
                <c:pt idx="8">
                  <c:v>16.8</c:v>
                </c:pt>
                <c:pt idx="9">
                  <c:v>22</c:v>
                </c:pt>
              </c:numCache>
            </c:numRef>
          </c:xVal>
          <c:yVal>
            <c:numRef>
              <c:f>Chromaticity!$N$15:$N$24</c:f>
              <c:numCache>
                <c:formatCode>General</c:formatCode>
                <c:ptCount val="10"/>
                <c:pt idx="0">
                  <c:v>0.20503299999999999</c:v>
                </c:pt>
                <c:pt idx="1">
                  <c:v>0.21791200000000027</c:v>
                </c:pt>
                <c:pt idx="2">
                  <c:v>0.22176799999999999</c:v>
                </c:pt>
                <c:pt idx="3">
                  <c:v>0.22311999999999901</c:v>
                </c:pt>
                <c:pt idx="4">
                  <c:v>0.22381899999999999</c:v>
                </c:pt>
                <c:pt idx="5">
                  <c:v>0.223578</c:v>
                </c:pt>
                <c:pt idx="6">
                  <c:v>0.22274400000000016</c:v>
                </c:pt>
                <c:pt idx="7">
                  <c:v>0.222076</c:v>
                </c:pt>
                <c:pt idx="8">
                  <c:v>0.220556</c:v>
                </c:pt>
                <c:pt idx="9">
                  <c:v>0.21720499999999926</c:v>
                </c:pt>
              </c:numCache>
            </c:numRef>
          </c:yVal>
        </c:ser>
        <c:ser>
          <c:idx val="1"/>
          <c:order val="1"/>
          <c:tx>
            <c:strRef>
              <c:f>Chromaticity!$O$14</c:f>
              <c:strCache>
                <c:ptCount val="1"/>
                <c:pt idx="0">
                  <c:v>C1050</c:v>
                </c:pt>
              </c:strCache>
            </c:strRef>
          </c:tx>
          <c:marker>
            <c:symbol val="none"/>
          </c:marker>
          <c:xVal>
            <c:numRef>
              <c:f>Chromaticity!$M$15:$M$24</c:f>
              <c:numCache>
                <c:formatCode>General</c:formatCode>
                <c:ptCount val="10"/>
                <c:pt idx="0">
                  <c:v>-34.5</c:v>
                </c:pt>
                <c:pt idx="1">
                  <c:v>-20.8</c:v>
                </c:pt>
                <c:pt idx="2">
                  <c:v>-12.7</c:v>
                </c:pt>
                <c:pt idx="3">
                  <c:v>-6.6</c:v>
                </c:pt>
                <c:pt idx="4">
                  <c:v>-1.4</c:v>
                </c:pt>
                <c:pt idx="5">
                  <c:v>3.2</c:v>
                </c:pt>
                <c:pt idx="6">
                  <c:v>7.7</c:v>
                </c:pt>
                <c:pt idx="7">
                  <c:v>12.2</c:v>
                </c:pt>
                <c:pt idx="8">
                  <c:v>16.8</c:v>
                </c:pt>
                <c:pt idx="9">
                  <c:v>22</c:v>
                </c:pt>
              </c:numCache>
            </c:numRef>
          </c:xVal>
          <c:yVal>
            <c:numRef>
              <c:f>Chromaticity!$O$15:$O$24</c:f>
              <c:numCache>
                <c:formatCode>General</c:formatCode>
                <c:ptCount val="10"/>
                <c:pt idx="0">
                  <c:v>0.20813599999999999</c:v>
                </c:pt>
                <c:pt idx="1">
                  <c:v>0.21822999999999923</c:v>
                </c:pt>
                <c:pt idx="2">
                  <c:v>0.22187799999999988</c:v>
                </c:pt>
                <c:pt idx="3">
                  <c:v>0.22297799999999901</c:v>
                </c:pt>
                <c:pt idx="4">
                  <c:v>0.22339799999999899</c:v>
                </c:pt>
                <c:pt idx="5">
                  <c:v>0.22308599999999901</c:v>
                </c:pt>
                <c:pt idx="6">
                  <c:v>0.222079</c:v>
                </c:pt>
                <c:pt idx="7">
                  <c:v>0.22125399999999901</c:v>
                </c:pt>
                <c:pt idx="8">
                  <c:v>0.21951199999999926</c:v>
                </c:pt>
                <c:pt idx="9">
                  <c:v>0.21595799999999926</c:v>
                </c:pt>
              </c:numCache>
            </c:numRef>
          </c:yVal>
        </c:ser>
        <c:ser>
          <c:idx val="2"/>
          <c:order val="2"/>
          <c:tx>
            <c:strRef>
              <c:f>Chromaticity!$P$14</c:f>
              <c:strCache>
                <c:ptCount val="1"/>
                <c:pt idx="0">
                  <c:v>C1100</c:v>
                </c:pt>
              </c:strCache>
            </c:strRef>
          </c:tx>
          <c:marker>
            <c:symbol val="none"/>
          </c:marker>
          <c:xVal>
            <c:numRef>
              <c:f>Chromaticity!$M$15:$M$24</c:f>
              <c:numCache>
                <c:formatCode>General</c:formatCode>
                <c:ptCount val="10"/>
                <c:pt idx="0">
                  <c:v>-34.5</c:v>
                </c:pt>
                <c:pt idx="1">
                  <c:v>-20.8</c:v>
                </c:pt>
                <c:pt idx="2">
                  <c:v>-12.7</c:v>
                </c:pt>
                <c:pt idx="3">
                  <c:v>-6.6</c:v>
                </c:pt>
                <c:pt idx="4">
                  <c:v>-1.4</c:v>
                </c:pt>
                <c:pt idx="5">
                  <c:v>3.2</c:v>
                </c:pt>
                <c:pt idx="6">
                  <c:v>7.7</c:v>
                </c:pt>
                <c:pt idx="7">
                  <c:v>12.2</c:v>
                </c:pt>
                <c:pt idx="8">
                  <c:v>16.8</c:v>
                </c:pt>
                <c:pt idx="9">
                  <c:v>22</c:v>
                </c:pt>
              </c:numCache>
            </c:numRef>
          </c:xVal>
          <c:yVal>
            <c:numRef>
              <c:f>Chromaticity!$P$15:$P$24</c:f>
              <c:numCache>
                <c:formatCode>General</c:formatCode>
                <c:ptCount val="10"/>
                <c:pt idx="0">
                  <c:v>0.20804000000000017</c:v>
                </c:pt>
                <c:pt idx="1">
                  <c:v>0.21869600000000017</c:v>
                </c:pt>
                <c:pt idx="2">
                  <c:v>0.22173799999999999</c:v>
                </c:pt>
                <c:pt idx="3">
                  <c:v>0.22289699999999901</c:v>
                </c:pt>
                <c:pt idx="4">
                  <c:v>0.223161</c:v>
                </c:pt>
                <c:pt idx="5">
                  <c:v>0.22267199999999887</c:v>
                </c:pt>
                <c:pt idx="6">
                  <c:v>0.221634</c:v>
                </c:pt>
                <c:pt idx="7">
                  <c:v>0.220554</c:v>
                </c:pt>
                <c:pt idx="8">
                  <c:v>0.21865199999999901</c:v>
                </c:pt>
                <c:pt idx="9">
                  <c:v>0.21484799999999926</c:v>
                </c:pt>
              </c:numCache>
            </c:numRef>
          </c:yVal>
        </c:ser>
        <c:ser>
          <c:idx val="3"/>
          <c:order val="3"/>
          <c:tx>
            <c:strRef>
              <c:f>Chromaticity!$Q$14</c:f>
              <c:strCache>
                <c:ptCount val="1"/>
                <c:pt idx="0">
                  <c:v>C1200</c:v>
                </c:pt>
              </c:strCache>
            </c:strRef>
          </c:tx>
          <c:marker>
            <c:symbol val="none"/>
          </c:marker>
          <c:xVal>
            <c:numRef>
              <c:f>Chromaticity!$M$15:$M$24</c:f>
              <c:numCache>
                <c:formatCode>General</c:formatCode>
                <c:ptCount val="10"/>
                <c:pt idx="0">
                  <c:v>-34.5</c:v>
                </c:pt>
                <c:pt idx="1">
                  <c:v>-20.8</c:v>
                </c:pt>
                <c:pt idx="2">
                  <c:v>-12.7</c:v>
                </c:pt>
                <c:pt idx="3">
                  <c:v>-6.6</c:v>
                </c:pt>
                <c:pt idx="4">
                  <c:v>-1.4</c:v>
                </c:pt>
                <c:pt idx="5">
                  <c:v>3.2</c:v>
                </c:pt>
                <c:pt idx="6">
                  <c:v>7.7</c:v>
                </c:pt>
                <c:pt idx="7">
                  <c:v>12.2</c:v>
                </c:pt>
                <c:pt idx="8">
                  <c:v>16.8</c:v>
                </c:pt>
                <c:pt idx="9">
                  <c:v>22</c:v>
                </c:pt>
              </c:numCache>
            </c:numRef>
          </c:xVal>
          <c:yVal>
            <c:numRef>
              <c:f>Chromaticity!$Q$15:$Q$24</c:f>
              <c:numCache>
                <c:formatCode>General</c:formatCode>
                <c:ptCount val="10"/>
                <c:pt idx="0">
                  <c:v>0.20705799999999999</c:v>
                </c:pt>
                <c:pt idx="1">
                  <c:v>0.21812599999999999</c:v>
                </c:pt>
                <c:pt idx="2">
                  <c:v>0.221584</c:v>
                </c:pt>
                <c:pt idx="3">
                  <c:v>0.222605</c:v>
                </c:pt>
                <c:pt idx="4">
                  <c:v>0.22284499999999999</c:v>
                </c:pt>
                <c:pt idx="5">
                  <c:v>0.22223099999999901</c:v>
                </c:pt>
                <c:pt idx="6">
                  <c:v>0.221112999999999</c:v>
                </c:pt>
                <c:pt idx="7">
                  <c:v>0.21996500000000027</c:v>
                </c:pt>
                <c:pt idx="8">
                  <c:v>0.21805000000000016</c:v>
                </c:pt>
                <c:pt idx="9">
                  <c:v>0.21465599999999899</c:v>
                </c:pt>
              </c:numCache>
            </c:numRef>
          </c:yVal>
        </c:ser>
        <c:ser>
          <c:idx val="4"/>
          <c:order val="4"/>
          <c:tx>
            <c:strRef>
              <c:f>Chromaticity!$R$14</c:f>
              <c:strCache>
                <c:ptCount val="1"/>
                <c:pt idx="0">
                  <c:v>C1300</c:v>
                </c:pt>
              </c:strCache>
            </c:strRef>
          </c:tx>
          <c:marker>
            <c:symbol val="none"/>
          </c:marker>
          <c:xVal>
            <c:numRef>
              <c:f>Chromaticity!$M$15:$M$24</c:f>
              <c:numCache>
                <c:formatCode>General</c:formatCode>
                <c:ptCount val="10"/>
                <c:pt idx="0">
                  <c:v>-34.5</c:v>
                </c:pt>
                <c:pt idx="1">
                  <c:v>-20.8</c:v>
                </c:pt>
                <c:pt idx="2">
                  <c:v>-12.7</c:v>
                </c:pt>
                <c:pt idx="3">
                  <c:v>-6.6</c:v>
                </c:pt>
                <c:pt idx="4">
                  <c:v>-1.4</c:v>
                </c:pt>
                <c:pt idx="5">
                  <c:v>3.2</c:v>
                </c:pt>
                <c:pt idx="6">
                  <c:v>7.7</c:v>
                </c:pt>
                <c:pt idx="7">
                  <c:v>12.2</c:v>
                </c:pt>
                <c:pt idx="8">
                  <c:v>16.8</c:v>
                </c:pt>
                <c:pt idx="9">
                  <c:v>22</c:v>
                </c:pt>
              </c:numCache>
            </c:numRef>
          </c:xVal>
          <c:yVal>
            <c:numRef>
              <c:f>Chromaticity!$R$15:$R$24</c:f>
              <c:numCache>
                <c:formatCode>General</c:formatCode>
                <c:ptCount val="10"/>
                <c:pt idx="0">
                  <c:v>0.20756400000000017</c:v>
                </c:pt>
                <c:pt idx="1">
                  <c:v>0.21892899999999926</c:v>
                </c:pt>
                <c:pt idx="2">
                  <c:v>0.221611</c:v>
                </c:pt>
                <c:pt idx="3">
                  <c:v>0.22248699999999999</c:v>
                </c:pt>
                <c:pt idx="4">
                  <c:v>0.22244200000000017</c:v>
                </c:pt>
                <c:pt idx="5">
                  <c:v>0.2218</c:v>
                </c:pt>
                <c:pt idx="6">
                  <c:v>0.22061599999999901</c:v>
                </c:pt>
                <c:pt idx="7">
                  <c:v>0.21946900000000033</c:v>
                </c:pt>
                <c:pt idx="8">
                  <c:v>0.21729500000000027</c:v>
                </c:pt>
                <c:pt idx="9">
                  <c:v>0.21399900000000027</c:v>
                </c:pt>
              </c:numCache>
            </c:numRef>
          </c:yVal>
        </c:ser>
        <c:ser>
          <c:idx val="5"/>
          <c:order val="5"/>
          <c:tx>
            <c:strRef>
              <c:f>Chromaticity!$S$14</c:f>
              <c:strCache>
                <c:ptCount val="1"/>
                <c:pt idx="0">
                  <c:v>C1400</c:v>
                </c:pt>
              </c:strCache>
            </c:strRef>
          </c:tx>
          <c:marker>
            <c:symbol val="none"/>
          </c:marker>
          <c:xVal>
            <c:numRef>
              <c:f>Chromaticity!$M$15:$M$24</c:f>
              <c:numCache>
                <c:formatCode>General</c:formatCode>
                <c:ptCount val="10"/>
                <c:pt idx="0">
                  <c:v>-34.5</c:v>
                </c:pt>
                <c:pt idx="1">
                  <c:v>-20.8</c:v>
                </c:pt>
                <c:pt idx="2">
                  <c:v>-12.7</c:v>
                </c:pt>
                <c:pt idx="3">
                  <c:v>-6.6</c:v>
                </c:pt>
                <c:pt idx="4">
                  <c:v>-1.4</c:v>
                </c:pt>
                <c:pt idx="5">
                  <c:v>3.2</c:v>
                </c:pt>
                <c:pt idx="6">
                  <c:v>7.7</c:v>
                </c:pt>
                <c:pt idx="7">
                  <c:v>12.2</c:v>
                </c:pt>
                <c:pt idx="8">
                  <c:v>16.8</c:v>
                </c:pt>
                <c:pt idx="9">
                  <c:v>22</c:v>
                </c:pt>
              </c:numCache>
            </c:numRef>
          </c:xVal>
          <c:yVal>
            <c:numRef>
              <c:f>Chromaticity!$S$15:$S$24</c:f>
              <c:numCache>
                <c:formatCode>General</c:formatCode>
                <c:ptCount val="10"/>
                <c:pt idx="0">
                  <c:v>0.20864800000000017</c:v>
                </c:pt>
                <c:pt idx="1">
                  <c:v>0.21882799999999999</c:v>
                </c:pt>
                <c:pt idx="2">
                  <c:v>0.221689</c:v>
                </c:pt>
                <c:pt idx="3">
                  <c:v>0.22239399999999901</c:v>
                </c:pt>
                <c:pt idx="4">
                  <c:v>0.22228499999999901</c:v>
                </c:pt>
                <c:pt idx="5">
                  <c:v>0.22143399999999999</c:v>
                </c:pt>
                <c:pt idx="6">
                  <c:v>0.22026199999999899</c:v>
                </c:pt>
                <c:pt idx="7">
                  <c:v>0.21887399999999901</c:v>
                </c:pt>
                <c:pt idx="8">
                  <c:v>0.21664999999999926</c:v>
                </c:pt>
                <c:pt idx="9">
                  <c:v>0.21320999999999926</c:v>
                </c:pt>
              </c:numCache>
            </c:numRef>
          </c:yVal>
        </c:ser>
        <c:ser>
          <c:idx val="6"/>
          <c:order val="6"/>
          <c:tx>
            <c:strRef>
              <c:f>Chromaticity!$T$14</c:f>
              <c:strCache>
                <c:ptCount val="1"/>
                <c:pt idx="0">
                  <c:v>C1500</c:v>
                </c:pt>
              </c:strCache>
            </c:strRef>
          </c:tx>
          <c:marker>
            <c:symbol val="none"/>
          </c:marker>
          <c:xVal>
            <c:numRef>
              <c:f>Chromaticity!$M$15:$M$24</c:f>
              <c:numCache>
                <c:formatCode>General</c:formatCode>
                <c:ptCount val="10"/>
                <c:pt idx="0">
                  <c:v>-34.5</c:v>
                </c:pt>
                <c:pt idx="1">
                  <c:v>-20.8</c:v>
                </c:pt>
                <c:pt idx="2">
                  <c:v>-12.7</c:v>
                </c:pt>
                <c:pt idx="3">
                  <c:v>-6.6</c:v>
                </c:pt>
                <c:pt idx="4">
                  <c:v>-1.4</c:v>
                </c:pt>
                <c:pt idx="5">
                  <c:v>3.2</c:v>
                </c:pt>
                <c:pt idx="6">
                  <c:v>7.7</c:v>
                </c:pt>
                <c:pt idx="7">
                  <c:v>12.2</c:v>
                </c:pt>
                <c:pt idx="8">
                  <c:v>16.8</c:v>
                </c:pt>
                <c:pt idx="9">
                  <c:v>22</c:v>
                </c:pt>
              </c:numCache>
            </c:numRef>
          </c:xVal>
          <c:yVal>
            <c:numRef>
              <c:f>Chromaticity!$T$15:$T$24</c:f>
              <c:numCache>
                <c:formatCode>General</c:formatCode>
                <c:ptCount val="10"/>
                <c:pt idx="0">
                  <c:v>0.20919399999999999</c:v>
                </c:pt>
                <c:pt idx="1">
                  <c:v>0.21866099999999999</c:v>
                </c:pt>
                <c:pt idx="2">
                  <c:v>0.22172499999999901</c:v>
                </c:pt>
                <c:pt idx="3">
                  <c:v>0.22241100000000016</c:v>
                </c:pt>
                <c:pt idx="4">
                  <c:v>0.22203999999999999</c:v>
                </c:pt>
                <c:pt idx="5">
                  <c:v>0.22128199999999901</c:v>
                </c:pt>
                <c:pt idx="6">
                  <c:v>0.21995599999999926</c:v>
                </c:pt>
                <c:pt idx="7">
                  <c:v>0.21840800000000027</c:v>
                </c:pt>
                <c:pt idx="8">
                  <c:v>0.21639999999999926</c:v>
                </c:pt>
                <c:pt idx="9">
                  <c:v>0.21270699999999923</c:v>
                </c:pt>
              </c:numCache>
            </c:numRef>
          </c:yVal>
        </c:ser>
        <c:ser>
          <c:idx val="7"/>
          <c:order val="7"/>
          <c:tx>
            <c:strRef>
              <c:f>Chromaticity!$U$14</c:f>
              <c:strCache>
                <c:ptCount val="1"/>
                <c:pt idx="0">
                  <c:v>C1600</c:v>
                </c:pt>
              </c:strCache>
            </c:strRef>
          </c:tx>
          <c:marker>
            <c:symbol val="none"/>
          </c:marker>
          <c:xVal>
            <c:numRef>
              <c:f>Chromaticity!$M$15:$M$24</c:f>
              <c:numCache>
                <c:formatCode>General</c:formatCode>
                <c:ptCount val="10"/>
                <c:pt idx="0">
                  <c:v>-34.5</c:v>
                </c:pt>
                <c:pt idx="1">
                  <c:v>-20.8</c:v>
                </c:pt>
                <c:pt idx="2">
                  <c:v>-12.7</c:v>
                </c:pt>
                <c:pt idx="3">
                  <c:v>-6.6</c:v>
                </c:pt>
                <c:pt idx="4">
                  <c:v>-1.4</c:v>
                </c:pt>
                <c:pt idx="5">
                  <c:v>3.2</c:v>
                </c:pt>
                <c:pt idx="6">
                  <c:v>7.7</c:v>
                </c:pt>
                <c:pt idx="7">
                  <c:v>12.2</c:v>
                </c:pt>
                <c:pt idx="8">
                  <c:v>16.8</c:v>
                </c:pt>
                <c:pt idx="9">
                  <c:v>22</c:v>
                </c:pt>
              </c:numCache>
            </c:numRef>
          </c:xVal>
          <c:yVal>
            <c:numRef>
              <c:f>Chromaticity!$U$15:$U$24</c:f>
              <c:numCache>
                <c:formatCode>General</c:formatCode>
                <c:ptCount val="10"/>
                <c:pt idx="0">
                  <c:v>0.20921299999999926</c:v>
                </c:pt>
                <c:pt idx="1">
                  <c:v>0.21884399999999926</c:v>
                </c:pt>
                <c:pt idx="2">
                  <c:v>0.22149400000000016</c:v>
                </c:pt>
                <c:pt idx="3">
                  <c:v>0.22215499999999988</c:v>
                </c:pt>
                <c:pt idx="4">
                  <c:v>0.22196900000000017</c:v>
                </c:pt>
                <c:pt idx="5">
                  <c:v>0.22105</c:v>
                </c:pt>
                <c:pt idx="6">
                  <c:v>0.21983899999999923</c:v>
                </c:pt>
                <c:pt idx="7">
                  <c:v>0.21811500000000017</c:v>
                </c:pt>
                <c:pt idx="8">
                  <c:v>0.21620000000000017</c:v>
                </c:pt>
                <c:pt idx="9">
                  <c:v>0.21238199999999999</c:v>
                </c:pt>
              </c:numCache>
            </c:numRef>
          </c:yVal>
        </c:ser>
        <c:ser>
          <c:idx val="8"/>
          <c:order val="8"/>
          <c:tx>
            <c:strRef>
              <c:f>Chromaticity!$V$14</c:f>
              <c:strCache>
                <c:ptCount val="1"/>
                <c:pt idx="0">
                  <c:v>C1700</c:v>
                </c:pt>
              </c:strCache>
            </c:strRef>
          </c:tx>
          <c:marker>
            <c:symbol val="none"/>
          </c:marker>
          <c:xVal>
            <c:numRef>
              <c:f>Chromaticity!$M$15:$M$24</c:f>
              <c:numCache>
                <c:formatCode>General</c:formatCode>
                <c:ptCount val="10"/>
                <c:pt idx="0">
                  <c:v>-34.5</c:v>
                </c:pt>
                <c:pt idx="1">
                  <c:v>-20.8</c:v>
                </c:pt>
                <c:pt idx="2">
                  <c:v>-12.7</c:v>
                </c:pt>
                <c:pt idx="3">
                  <c:v>-6.6</c:v>
                </c:pt>
                <c:pt idx="4">
                  <c:v>-1.4</c:v>
                </c:pt>
                <c:pt idx="5">
                  <c:v>3.2</c:v>
                </c:pt>
                <c:pt idx="6">
                  <c:v>7.7</c:v>
                </c:pt>
                <c:pt idx="7">
                  <c:v>12.2</c:v>
                </c:pt>
                <c:pt idx="8">
                  <c:v>16.8</c:v>
                </c:pt>
                <c:pt idx="9">
                  <c:v>22</c:v>
                </c:pt>
              </c:numCache>
            </c:numRef>
          </c:xVal>
          <c:yVal>
            <c:numRef>
              <c:f>Chromaticity!$V$15:$V$24</c:f>
              <c:numCache>
                <c:formatCode>General</c:formatCode>
                <c:ptCount val="10"/>
                <c:pt idx="0">
                  <c:v>0.20924800000000027</c:v>
                </c:pt>
                <c:pt idx="1">
                  <c:v>0.21886000000000017</c:v>
                </c:pt>
                <c:pt idx="2">
                  <c:v>0.221584999999999</c:v>
                </c:pt>
                <c:pt idx="3">
                  <c:v>0.22214099999999901</c:v>
                </c:pt>
                <c:pt idx="4">
                  <c:v>0.22183699999999901</c:v>
                </c:pt>
                <c:pt idx="5">
                  <c:v>0.22095699999999999</c:v>
                </c:pt>
                <c:pt idx="6">
                  <c:v>0.21947899999999923</c:v>
                </c:pt>
                <c:pt idx="7">
                  <c:v>0.21800899999999923</c:v>
                </c:pt>
                <c:pt idx="8">
                  <c:v>0.21594500000000033</c:v>
                </c:pt>
                <c:pt idx="9">
                  <c:v>0.21203600000000017</c:v>
                </c:pt>
              </c:numCache>
            </c:numRef>
          </c:yVal>
        </c:ser>
        <c:axId val="71828224"/>
        <c:axId val="71829760"/>
      </c:scatterChart>
      <c:valAx>
        <c:axId val="71828224"/>
        <c:scaling>
          <c:orientation val="minMax"/>
          <c:max val="25"/>
          <c:min val="-25"/>
        </c:scaling>
        <c:axPos val="b"/>
        <c:numFmt formatCode="General" sourceLinked="1"/>
        <c:tickLblPos val="nextTo"/>
        <c:spPr>
          <a:ln>
            <a:solidFill>
              <a:schemeClr val="bg1"/>
            </a:solidFill>
          </a:ln>
        </c:spPr>
        <c:txPr>
          <a:bodyPr/>
          <a:lstStyle/>
          <a:p>
            <a:pPr>
              <a:defRPr>
                <a:solidFill>
                  <a:schemeClr val="bg1"/>
                </a:solidFill>
              </a:defRPr>
            </a:pPr>
            <a:endParaRPr lang="en-US"/>
          </a:p>
        </c:txPr>
        <c:crossAx val="71829760"/>
        <c:crosses val="autoZero"/>
        <c:crossBetween val="midCat"/>
      </c:valAx>
      <c:valAx>
        <c:axId val="71829760"/>
        <c:scaling>
          <c:orientation val="minMax"/>
          <c:max val="0.22500000000000001"/>
          <c:min val="0.2150000000000003"/>
        </c:scaling>
        <c:axPos val="l"/>
        <c:majorGridlines>
          <c:spPr>
            <a:ln>
              <a:solidFill>
                <a:schemeClr val="bg1"/>
              </a:solidFill>
              <a:prstDash val="dash"/>
            </a:ln>
          </c:spPr>
        </c:majorGridlines>
        <c:numFmt formatCode="General" sourceLinked="1"/>
        <c:tickLblPos val="nextTo"/>
        <c:spPr>
          <a:ln>
            <a:solidFill>
              <a:schemeClr val="bg1"/>
            </a:solidFill>
          </a:ln>
        </c:spPr>
        <c:txPr>
          <a:bodyPr/>
          <a:lstStyle/>
          <a:p>
            <a:pPr>
              <a:defRPr>
                <a:solidFill>
                  <a:schemeClr val="bg1"/>
                </a:solidFill>
              </a:defRPr>
            </a:pPr>
            <a:endParaRPr lang="en-US"/>
          </a:p>
        </c:txPr>
        <c:crossAx val="71828224"/>
        <c:crosses val="autoZero"/>
        <c:crossBetween val="midCat"/>
      </c:valAx>
      <c:spPr>
        <a:ln>
          <a:noFill/>
        </a:ln>
      </c:spPr>
    </c:plotArea>
    <c:plotVisOnly val="1"/>
    <c:dispBlanksAs val="gap"/>
  </c:chart>
  <c:spPr>
    <a:ln>
      <a:noFill/>
    </a:ln>
  </c:spPr>
  <c:txPr>
    <a:bodyPr/>
    <a:lstStyle/>
    <a:p>
      <a:pPr>
        <a:defRPr>
          <a:solidFill>
            <a:schemeClr val="bg1"/>
          </a:solidFill>
        </a:defRPr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plotArea>
      <c:layout>
        <c:manualLayout>
          <c:layoutTarget val="inner"/>
          <c:xMode val="edge"/>
          <c:yMode val="edge"/>
          <c:x val="0.1656077990251219"/>
          <c:y val="0.18059955766427141"/>
          <c:w val="0.74417839163547328"/>
          <c:h val="0.64807946940908856"/>
        </c:manualLayout>
      </c:layout>
      <c:scatterChart>
        <c:scatterStyle val="smoothMarker"/>
        <c:ser>
          <c:idx val="0"/>
          <c:order val="0"/>
          <c:tx>
            <c:v>Qh shift</c:v>
          </c:tx>
          <c:spPr>
            <a:ln>
              <a:solidFill>
                <a:srgbClr val="92D050"/>
              </a:solidFill>
            </a:ln>
          </c:spPr>
          <c:marker>
            <c:symbol val="diamond"/>
            <c:size val="5"/>
            <c:spPr>
              <a:solidFill>
                <a:srgbClr val="92D050"/>
              </a:solidFill>
              <a:ln>
                <a:solidFill>
                  <a:srgbClr val="92D050"/>
                </a:solidFill>
              </a:ln>
            </c:spPr>
          </c:marker>
          <c:xVal>
            <c:numRef>
              <c:f>Resume!$A$2:$A$16</c:f>
              <c:numCache>
                <c:formatCode>General</c:formatCode>
                <c:ptCount val="15"/>
                <c:pt idx="0">
                  <c:v>5000</c:v>
                </c:pt>
                <c:pt idx="1">
                  <c:v>6000</c:v>
                </c:pt>
                <c:pt idx="2">
                  <c:v>7000</c:v>
                </c:pt>
                <c:pt idx="3">
                  <c:v>7500</c:v>
                </c:pt>
                <c:pt idx="4">
                  <c:v>8000</c:v>
                </c:pt>
                <c:pt idx="5">
                  <c:v>8500</c:v>
                </c:pt>
                <c:pt idx="6">
                  <c:v>8700</c:v>
                </c:pt>
                <c:pt idx="7">
                  <c:v>9000</c:v>
                </c:pt>
                <c:pt idx="8">
                  <c:v>10000</c:v>
                </c:pt>
                <c:pt idx="9">
                  <c:v>11000</c:v>
                </c:pt>
                <c:pt idx="10">
                  <c:v>11500</c:v>
                </c:pt>
                <c:pt idx="11">
                  <c:v>12000</c:v>
                </c:pt>
                <c:pt idx="12">
                  <c:v>12300</c:v>
                </c:pt>
                <c:pt idx="13">
                  <c:v>12566</c:v>
                </c:pt>
                <c:pt idx="14">
                  <c:v>12650</c:v>
                </c:pt>
              </c:numCache>
            </c:numRef>
          </c:xVal>
          <c:yVal>
            <c:numRef>
              <c:f>Resume!$D$2:$D$16</c:f>
              <c:numCache>
                <c:formatCode>General</c:formatCode>
                <c:ptCount val="15"/>
                <c:pt idx="0">
                  <c:v>3.100000000000052E-4</c:v>
                </c:pt>
                <c:pt idx="1">
                  <c:v>8.8099999999999594E-4</c:v>
                </c:pt>
                <c:pt idx="2">
                  <c:v>8.4199999999901129E-4</c:v>
                </c:pt>
                <c:pt idx="3">
                  <c:v>1.5999999999999899E-3</c:v>
                </c:pt>
                <c:pt idx="4">
                  <c:v>1.9770000000000091E-3</c:v>
                </c:pt>
                <c:pt idx="5">
                  <c:v>2.4399999999999982E-3</c:v>
                </c:pt>
                <c:pt idx="6">
                  <c:v>2.3870000000000002E-3</c:v>
                </c:pt>
                <c:pt idx="7">
                  <c:v>2.3519999999990207E-3</c:v>
                </c:pt>
                <c:pt idx="8">
                  <c:v>2.3309999999999997E-3</c:v>
                </c:pt>
                <c:pt idx="9">
                  <c:v>2.4329999999999907E-3</c:v>
                </c:pt>
                <c:pt idx="10">
                  <c:v>3.1660000000000047E-3</c:v>
                </c:pt>
                <c:pt idx="11">
                  <c:v>4.6629999999990013E-3</c:v>
                </c:pt>
                <c:pt idx="12">
                  <c:v>7.0139999999999933E-3</c:v>
                </c:pt>
                <c:pt idx="13">
                  <c:v>8.3960000000000059E-3</c:v>
                </c:pt>
                <c:pt idx="14">
                  <c:v>8.4630000000000122E-3</c:v>
                </c:pt>
              </c:numCache>
            </c:numRef>
          </c:yVal>
          <c:smooth val="1"/>
        </c:ser>
        <c:ser>
          <c:idx val="1"/>
          <c:order val="1"/>
          <c:tx>
            <c:v>Qv shift</c:v>
          </c:tx>
          <c:spPr>
            <a:ln>
              <a:solidFill>
                <a:srgbClr val="00B0F0"/>
              </a:solidFill>
            </a:ln>
          </c:spPr>
          <c:marker>
            <c:symbol val="square"/>
            <c:size val="5"/>
            <c:spPr>
              <a:solidFill>
                <a:srgbClr val="00B0F0"/>
              </a:solidFill>
              <a:ln>
                <a:solidFill>
                  <a:srgbClr val="00B0F0"/>
                </a:solidFill>
              </a:ln>
            </c:spPr>
          </c:marker>
          <c:xVal>
            <c:numRef>
              <c:f>Resume!$I$2:$I$16</c:f>
              <c:numCache>
                <c:formatCode>General</c:formatCode>
                <c:ptCount val="15"/>
                <c:pt idx="0">
                  <c:v>5000</c:v>
                </c:pt>
                <c:pt idx="1">
                  <c:v>6000</c:v>
                </c:pt>
                <c:pt idx="2">
                  <c:v>7000</c:v>
                </c:pt>
                <c:pt idx="3">
                  <c:v>7500</c:v>
                </c:pt>
                <c:pt idx="4">
                  <c:v>8000</c:v>
                </c:pt>
                <c:pt idx="5">
                  <c:v>8500</c:v>
                </c:pt>
                <c:pt idx="6">
                  <c:v>8700</c:v>
                </c:pt>
                <c:pt idx="7">
                  <c:v>9000</c:v>
                </c:pt>
                <c:pt idx="8">
                  <c:v>10000</c:v>
                </c:pt>
                <c:pt idx="9">
                  <c:v>11000</c:v>
                </c:pt>
                <c:pt idx="10">
                  <c:v>11500</c:v>
                </c:pt>
                <c:pt idx="11">
                  <c:v>12000</c:v>
                </c:pt>
                <c:pt idx="12">
                  <c:v>12300</c:v>
                </c:pt>
                <c:pt idx="13">
                  <c:v>12566</c:v>
                </c:pt>
                <c:pt idx="14">
                  <c:v>12650</c:v>
                </c:pt>
              </c:numCache>
            </c:numRef>
          </c:xVal>
          <c:yVal>
            <c:numRef>
              <c:f>Resume!$L$2:$L$16</c:f>
              <c:numCache>
                <c:formatCode>General</c:formatCode>
                <c:ptCount val="15"/>
                <c:pt idx="0">
                  <c:v>-1.2999999999985263E-5</c:v>
                </c:pt>
                <c:pt idx="1">
                  <c:v>2.0399999999998197E-4</c:v>
                </c:pt>
                <c:pt idx="2">
                  <c:v>7.2300000000002993E-4</c:v>
                </c:pt>
                <c:pt idx="3">
                  <c:v>1.4999999999998348E-4</c:v>
                </c:pt>
                <c:pt idx="4">
                  <c:v>9.9999999999989285E-5</c:v>
                </c:pt>
                <c:pt idx="5">
                  <c:v>-1.8600000000096344E-4</c:v>
                </c:pt>
                <c:pt idx="6">
                  <c:v>-1.0999999999999899E-4</c:v>
                </c:pt>
                <c:pt idx="7">
                  <c:v>3.9999999999995605E-4</c:v>
                </c:pt>
                <c:pt idx="8">
                  <c:v>8.9999999999995791E-4</c:v>
                </c:pt>
                <c:pt idx="9">
                  <c:v>2.6059999999999998E-3</c:v>
                </c:pt>
                <c:pt idx="10">
                  <c:v>3.2829999999999812E-3</c:v>
                </c:pt>
                <c:pt idx="11">
                  <c:v>2.1999999999999802E-3</c:v>
                </c:pt>
                <c:pt idx="12">
                  <c:v>1.4080000000000203E-3</c:v>
                </c:pt>
                <c:pt idx="13">
                  <c:v>-9.992007221626472E-16</c:v>
                </c:pt>
                <c:pt idx="14">
                  <c:v>8.849999999999712E-4</c:v>
                </c:pt>
              </c:numCache>
            </c:numRef>
          </c:yVal>
          <c:smooth val="1"/>
        </c:ser>
        <c:ser>
          <c:idx val="2"/>
          <c:order val="2"/>
          <c:tx>
            <c:v>SUM Qh+Qv shift</c:v>
          </c:tx>
          <c:spPr>
            <a:ln>
              <a:solidFill>
                <a:schemeClr val="tx1">
                  <a:lumMod val="85000"/>
                </a:schemeClr>
              </a:solidFill>
            </a:ln>
          </c:spPr>
          <c:marker>
            <c:symbol val="diamond"/>
            <c:size val="5"/>
            <c:spPr>
              <a:solidFill>
                <a:schemeClr val="tx1">
                  <a:lumMod val="75000"/>
                </a:schemeClr>
              </a:solidFill>
              <a:ln>
                <a:solidFill>
                  <a:schemeClr val="tx1">
                    <a:lumMod val="75000"/>
                  </a:schemeClr>
                </a:solidFill>
              </a:ln>
            </c:spPr>
          </c:marker>
          <c:trendline>
            <c:spPr>
              <a:ln w="25400">
                <a:solidFill>
                  <a:schemeClr val="bg1"/>
                </a:solidFill>
              </a:ln>
            </c:spPr>
            <c:trendlineType val="poly"/>
            <c:order val="3"/>
            <c:intercept val="0"/>
            <c:dispRSqr val="1"/>
            <c:dispEq val="1"/>
            <c:trendlineLbl>
              <c:layout>
                <c:manualLayout>
                  <c:x val="-8.0848715631857498E-2"/>
                  <c:y val="0.10241940276333383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n-US"/>
                      <a:t>y = 1.075369E-14x3 - 1.191770E-10x2 + 4.919430E-07x
R² = 9.879464E-01</a:t>
                    </a:r>
                  </a:p>
                </c:rich>
              </c:tx>
              <c:numFmt formatCode="0.000000E+00" sourceLinked="0"/>
            </c:trendlineLbl>
          </c:trendline>
          <c:xVal>
            <c:numRef>
              <c:f>Resume!$A$2:$A$16</c:f>
              <c:numCache>
                <c:formatCode>General</c:formatCode>
                <c:ptCount val="15"/>
                <c:pt idx="0">
                  <c:v>5000</c:v>
                </c:pt>
                <c:pt idx="1">
                  <c:v>6000</c:v>
                </c:pt>
                <c:pt idx="2">
                  <c:v>7000</c:v>
                </c:pt>
                <c:pt idx="3">
                  <c:v>7500</c:v>
                </c:pt>
                <c:pt idx="4">
                  <c:v>8000</c:v>
                </c:pt>
                <c:pt idx="5">
                  <c:v>8500</c:v>
                </c:pt>
                <c:pt idx="6">
                  <c:v>8700</c:v>
                </c:pt>
                <c:pt idx="7">
                  <c:v>9000</c:v>
                </c:pt>
                <c:pt idx="8">
                  <c:v>10000</c:v>
                </c:pt>
                <c:pt idx="9">
                  <c:v>11000</c:v>
                </c:pt>
                <c:pt idx="10">
                  <c:v>11500</c:v>
                </c:pt>
                <c:pt idx="11">
                  <c:v>12000</c:v>
                </c:pt>
                <c:pt idx="12">
                  <c:v>12300</c:v>
                </c:pt>
                <c:pt idx="13">
                  <c:v>12566</c:v>
                </c:pt>
                <c:pt idx="14">
                  <c:v>12650</c:v>
                </c:pt>
              </c:numCache>
            </c:numRef>
          </c:xVal>
          <c:yVal>
            <c:numRef>
              <c:f>Resume!$O$2:$O$16</c:f>
              <c:numCache>
                <c:formatCode>General</c:formatCode>
                <c:ptCount val="15"/>
                <c:pt idx="0">
                  <c:v>2.9700000000001952E-4</c:v>
                </c:pt>
                <c:pt idx="1">
                  <c:v>1.0849999999999749E-3</c:v>
                </c:pt>
                <c:pt idx="2">
                  <c:v>1.56499999999904E-3</c:v>
                </c:pt>
                <c:pt idx="3">
                  <c:v>1.7499999999999738E-3</c:v>
                </c:pt>
                <c:pt idx="4">
                  <c:v>2.0769999999999955E-3</c:v>
                </c:pt>
                <c:pt idx="5">
                  <c:v>2.2539999999990376E-3</c:v>
                </c:pt>
                <c:pt idx="6">
                  <c:v>2.2770000000000012E-3</c:v>
                </c:pt>
                <c:pt idx="7">
                  <c:v>2.7519999999989792E-3</c:v>
                </c:pt>
                <c:pt idx="8">
                  <c:v>3.2309999999999605E-3</c:v>
                </c:pt>
                <c:pt idx="9">
                  <c:v>5.0389999999999914E-3</c:v>
                </c:pt>
                <c:pt idx="10">
                  <c:v>6.4489999999999921E-3</c:v>
                </c:pt>
                <c:pt idx="11">
                  <c:v>6.862999999998981E-3</c:v>
                </c:pt>
                <c:pt idx="12">
                  <c:v>8.422000000000025E-3</c:v>
                </c:pt>
                <c:pt idx="13">
                  <c:v>8.3959999999990084E-3</c:v>
                </c:pt>
                <c:pt idx="14">
                  <c:v>9.3479999999999848E-3</c:v>
                </c:pt>
              </c:numCache>
            </c:numRef>
          </c:yVal>
          <c:smooth val="1"/>
        </c:ser>
        <c:axId val="68231552"/>
        <c:axId val="68233472"/>
      </c:scatterChart>
      <c:valAx>
        <c:axId val="68231552"/>
        <c:scaling>
          <c:orientation val="minMax"/>
          <c:max val="13000"/>
          <c:min val="5000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Flat top (Gauss)</a:t>
                </a:r>
              </a:p>
            </c:rich>
          </c:tx>
          <c:layout/>
        </c:title>
        <c:numFmt formatCode="General" sourceLinked="1"/>
        <c:tickLblPos val="nextTo"/>
        <c:spPr>
          <a:ln>
            <a:solidFill>
              <a:schemeClr val="bg1"/>
            </a:solidFill>
          </a:ln>
        </c:spPr>
        <c:crossAx val="68233472"/>
        <c:crossesAt val="-2.0000000000000048E-3"/>
        <c:crossBetween val="midCat"/>
      </c:valAx>
      <c:valAx>
        <c:axId val="68233472"/>
        <c:scaling>
          <c:orientation val="minMax"/>
          <c:max val="1.0000000000000005E-2"/>
          <c:min val="-2.0000000000000048E-3"/>
        </c:scaling>
        <c:axPos val="l"/>
        <c:majorGridlines>
          <c:spPr>
            <a:ln>
              <a:solidFill>
                <a:schemeClr val="bg1"/>
              </a:solidFill>
              <a:prstDash val="dash"/>
            </a:ln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Q  shift (negative)</a:t>
                </a:r>
              </a:p>
            </c:rich>
          </c:tx>
          <c:layout/>
        </c:title>
        <c:numFmt formatCode="General" sourceLinked="1"/>
        <c:tickLblPos val="nextTo"/>
        <c:spPr>
          <a:ln>
            <a:solidFill>
              <a:schemeClr val="bg1"/>
            </a:solidFill>
          </a:ln>
        </c:spPr>
        <c:crossAx val="68231552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4.0771696570715554E-2"/>
          <c:y val="3.4658242990555192E-2"/>
          <c:w val="0.86651047717395968"/>
          <c:h val="9.6743553244888231E-2"/>
        </c:manualLayout>
      </c:layout>
    </c:legend>
    <c:plotVisOnly val="1"/>
  </c:chart>
  <c:spPr>
    <a:solidFill>
      <a:schemeClr val="accent1">
        <a:lumMod val="20000"/>
        <a:lumOff val="80000"/>
      </a:schemeClr>
    </a:solidFill>
    <a:ln>
      <a:solidFill>
        <a:schemeClr val="accent1">
          <a:lumMod val="50000"/>
        </a:schemeClr>
      </a:solidFill>
    </a:ln>
  </c:spPr>
  <c:txPr>
    <a:bodyPr/>
    <a:lstStyle/>
    <a:p>
      <a:pPr>
        <a:defRPr>
          <a:solidFill>
            <a:schemeClr val="bg1"/>
          </a:solidFill>
        </a:defRPr>
      </a:pPr>
      <a:endParaRPr lang="en-US"/>
    </a:p>
  </c:txPr>
  <c:externalData r:id="rId1"/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6.3252470799640623E-2"/>
          <c:y val="0.11063508365802102"/>
          <c:w val="0.89697221809537964"/>
          <c:h val="0.81468816397950261"/>
        </c:manualLayout>
      </c:layout>
      <c:scatterChart>
        <c:scatterStyle val="lineMarker"/>
        <c:ser>
          <c:idx val="0"/>
          <c:order val="0"/>
          <c:tx>
            <c:strRef>
              <c:f>Chromaticity!$N$63</c:f>
              <c:strCache>
                <c:ptCount val="1"/>
                <c:pt idx="0">
                  <c:v>C1000</c:v>
                </c:pt>
              </c:strCache>
            </c:strRef>
          </c:tx>
          <c:marker>
            <c:symbol val="none"/>
          </c:marker>
          <c:xVal>
            <c:numRef>
              <c:f>Chromaticity!$M$64:$M$73</c:f>
              <c:numCache>
                <c:formatCode>General</c:formatCode>
                <c:ptCount val="10"/>
                <c:pt idx="0">
                  <c:v>-33</c:v>
                </c:pt>
                <c:pt idx="1">
                  <c:v>-20</c:v>
                </c:pt>
                <c:pt idx="2">
                  <c:v>-12.5</c:v>
                </c:pt>
                <c:pt idx="3">
                  <c:v>-6.5</c:v>
                </c:pt>
                <c:pt idx="4">
                  <c:v>-1.2</c:v>
                </c:pt>
                <c:pt idx="5">
                  <c:v>3.2</c:v>
                </c:pt>
                <c:pt idx="6">
                  <c:v>7.8</c:v>
                </c:pt>
                <c:pt idx="7">
                  <c:v>12.5</c:v>
                </c:pt>
                <c:pt idx="8">
                  <c:v>16.8</c:v>
                </c:pt>
                <c:pt idx="9">
                  <c:v>22.5</c:v>
                </c:pt>
              </c:numCache>
            </c:numRef>
          </c:xVal>
          <c:yVal>
            <c:numRef>
              <c:f>Chromaticity!$N$64:$N$73</c:f>
              <c:numCache>
                <c:formatCode>General</c:formatCode>
                <c:ptCount val="10"/>
                <c:pt idx="0">
                  <c:v>0.21942499999999926</c:v>
                </c:pt>
                <c:pt idx="1">
                  <c:v>0.23197299999999901</c:v>
                </c:pt>
                <c:pt idx="2">
                  <c:v>0.235372</c:v>
                </c:pt>
                <c:pt idx="3">
                  <c:v>0.23654999999999926</c:v>
                </c:pt>
                <c:pt idx="4">
                  <c:v>0.23657599999999901</c:v>
                </c:pt>
                <c:pt idx="5">
                  <c:v>0.23635899999999899</c:v>
                </c:pt>
                <c:pt idx="6">
                  <c:v>0.23530599999999999</c:v>
                </c:pt>
                <c:pt idx="7">
                  <c:v>0.23452899999999999</c:v>
                </c:pt>
                <c:pt idx="8">
                  <c:v>0.23266699999999901</c:v>
                </c:pt>
                <c:pt idx="9">
                  <c:v>0.22963899999999901</c:v>
                </c:pt>
              </c:numCache>
            </c:numRef>
          </c:yVal>
        </c:ser>
        <c:ser>
          <c:idx val="1"/>
          <c:order val="1"/>
          <c:tx>
            <c:strRef>
              <c:f>Chromaticity!$O$63</c:f>
              <c:strCache>
                <c:ptCount val="1"/>
                <c:pt idx="0">
                  <c:v>C1050</c:v>
                </c:pt>
              </c:strCache>
            </c:strRef>
          </c:tx>
          <c:marker>
            <c:symbol val="none"/>
          </c:marker>
          <c:xVal>
            <c:numRef>
              <c:f>Chromaticity!$M$64:$M$73</c:f>
              <c:numCache>
                <c:formatCode>General</c:formatCode>
                <c:ptCount val="10"/>
                <c:pt idx="0">
                  <c:v>-33</c:v>
                </c:pt>
                <c:pt idx="1">
                  <c:v>-20</c:v>
                </c:pt>
                <c:pt idx="2">
                  <c:v>-12.5</c:v>
                </c:pt>
                <c:pt idx="3">
                  <c:v>-6.5</c:v>
                </c:pt>
                <c:pt idx="4">
                  <c:v>-1.2</c:v>
                </c:pt>
                <c:pt idx="5">
                  <c:v>3.2</c:v>
                </c:pt>
                <c:pt idx="6">
                  <c:v>7.8</c:v>
                </c:pt>
                <c:pt idx="7">
                  <c:v>12.5</c:v>
                </c:pt>
                <c:pt idx="8">
                  <c:v>16.8</c:v>
                </c:pt>
                <c:pt idx="9">
                  <c:v>22.5</c:v>
                </c:pt>
              </c:numCache>
            </c:numRef>
          </c:xVal>
          <c:yVal>
            <c:numRef>
              <c:f>Chromaticity!$O$64:$O$73</c:f>
              <c:numCache>
                <c:formatCode>General</c:formatCode>
                <c:ptCount val="10"/>
                <c:pt idx="0">
                  <c:v>0.22150499999999901</c:v>
                </c:pt>
                <c:pt idx="1">
                  <c:v>0.23139999999999999</c:v>
                </c:pt>
                <c:pt idx="2">
                  <c:v>0.23428800000000016</c:v>
                </c:pt>
                <c:pt idx="3">
                  <c:v>0.23509900000000017</c:v>
                </c:pt>
                <c:pt idx="4">
                  <c:v>0.23527299999999901</c:v>
                </c:pt>
                <c:pt idx="5">
                  <c:v>0.23474599999999926</c:v>
                </c:pt>
                <c:pt idx="6">
                  <c:v>0.233823999999999</c:v>
                </c:pt>
                <c:pt idx="7">
                  <c:v>0.23250599999999999</c:v>
                </c:pt>
                <c:pt idx="8">
                  <c:v>0.23083499999999901</c:v>
                </c:pt>
                <c:pt idx="9">
                  <c:v>0.227573</c:v>
                </c:pt>
              </c:numCache>
            </c:numRef>
          </c:yVal>
        </c:ser>
        <c:ser>
          <c:idx val="2"/>
          <c:order val="2"/>
          <c:tx>
            <c:strRef>
              <c:f>Chromaticity!$P$63</c:f>
              <c:strCache>
                <c:ptCount val="1"/>
                <c:pt idx="0">
                  <c:v>C1100</c:v>
                </c:pt>
              </c:strCache>
            </c:strRef>
          </c:tx>
          <c:marker>
            <c:symbol val="none"/>
          </c:marker>
          <c:xVal>
            <c:numRef>
              <c:f>Chromaticity!$M$64:$M$73</c:f>
              <c:numCache>
                <c:formatCode>General</c:formatCode>
                <c:ptCount val="10"/>
                <c:pt idx="0">
                  <c:v>-33</c:v>
                </c:pt>
                <c:pt idx="1">
                  <c:v>-20</c:v>
                </c:pt>
                <c:pt idx="2">
                  <c:v>-12.5</c:v>
                </c:pt>
                <c:pt idx="3">
                  <c:v>-6.5</c:v>
                </c:pt>
                <c:pt idx="4">
                  <c:v>-1.2</c:v>
                </c:pt>
                <c:pt idx="5">
                  <c:v>3.2</c:v>
                </c:pt>
                <c:pt idx="6">
                  <c:v>7.8</c:v>
                </c:pt>
                <c:pt idx="7">
                  <c:v>12.5</c:v>
                </c:pt>
                <c:pt idx="8">
                  <c:v>16.8</c:v>
                </c:pt>
                <c:pt idx="9">
                  <c:v>22.5</c:v>
                </c:pt>
              </c:numCache>
            </c:numRef>
          </c:xVal>
          <c:yVal>
            <c:numRef>
              <c:f>Chromaticity!$P$64:$P$73</c:f>
              <c:numCache>
                <c:formatCode>General</c:formatCode>
                <c:ptCount val="10"/>
                <c:pt idx="0">
                  <c:v>0.22029799999999999</c:v>
                </c:pt>
                <c:pt idx="1">
                  <c:v>0.23041799999999926</c:v>
                </c:pt>
                <c:pt idx="2">
                  <c:v>0.23351700000000017</c:v>
                </c:pt>
                <c:pt idx="3">
                  <c:v>0.23435399999999901</c:v>
                </c:pt>
                <c:pt idx="4">
                  <c:v>0.234375</c:v>
                </c:pt>
                <c:pt idx="5">
                  <c:v>0.23370400000000016</c:v>
                </c:pt>
                <c:pt idx="6">
                  <c:v>0.232625</c:v>
                </c:pt>
                <c:pt idx="7">
                  <c:v>0.23151200000000016</c:v>
                </c:pt>
                <c:pt idx="8">
                  <c:v>0.22944699999999926</c:v>
                </c:pt>
                <c:pt idx="9">
                  <c:v>0.22603799999999999</c:v>
                </c:pt>
              </c:numCache>
            </c:numRef>
          </c:yVal>
        </c:ser>
        <c:ser>
          <c:idx val="3"/>
          <c:order val="3"/>
          <c:tx>
            <c:strRef>
              <c:f>Chromaticity!$Q$63</c:f>
              <c:strCache>
                <c:ptCount val="1"/>
                <c:pt idx="0">
                  <c:v>C1200</c:v>
                </c:pt>
              </c:strCache>
            </c:strRef>
          </c:tx>
          <c:marker>
            <c:symbol val="none"/>
          </c:marker>
          <c:xVal>
            <c:numRef>
              <c:f>Chromaticity!$M$64:$M$73</c:f>
              <c:numCache>
                <c:formatCode>General</c:formatCode>
                <c:ptCount val="10"/>
                <c:pt idx="0">
                  <c:v>-33</c:v>
                </c:pt>
                <c:pt idx="1">
                  <c:v>-20</c:v>
                </c:pt>
                <c:pt idx="2">
                  <c:v>-12.5</c:v>
                </c:pt>
                <c:pt idx="3">
                  <c:v>-6.5</c:v>
                </c:pt>
                <c:pt idx="4">
                  <c:v>-1.2</c:v>
                </c:pt>
                <c:pt idx="5">
                  <c:v>3.2</c:v>
                </c:pt>
                <c:pt idx="6">
                  <c:v>7.8</c:v>
                </c:pt>
                <c:pt idx="7">
                  <c:v>12.5</c:v>
                </c:pt>
                <c:pt idx="8">
                  <c:v>16.8</c:v>
                </c:pt>
                <c:pt idx="9">
                  <c:v>22.5</c:v>
                </c:pt>
              </c:numCache>
            </c:numRef>
          </c:xVal>
          <c:yVal>
            <c:numRef>
              <c:f>Chromaticity!$Q$64:$Q$73</c:f>
              <c:numCache>
                <c:formatCode>General</c:formatCode>
                <c:ptCount val="10"/>
                <c:pt idx="0">
                  <c:v>0.21871500000000027</c:v>
                </c:pt>
                <c:pt idx="1">
                  <c:v>0.229375</c:v>
                </c:pt>
                <c:pt idx="2">
                  <c:v>0.23276899999999923</c:v>
                </c:pt>
                <c:pt idx="3">
                  <c:v>0.233129</c:v>
                </c:pt>
                <c:pt idx="4">
                  <c:v>0.233128</c:v>
                </c:pt>
                <c:pt idx="5">
                  <c:v>0.23195800000000016</c:v>
                </c:pt>
                <c:pt idx="6">
                  <c:v>0.23128199999999999</c:v>
                </c:pt>
                <c:pt idx="7">
                  <c:v>0.22986599999999999</c:v>
                </c:pt>
                <c:pt idx="8">
                  <c:v>0.22788699999999901</c:v>
                </c:pt>
                <c:pt idx="9">
                  <c:v>0.224522</c:v>
                </c:pt>
              </c:numCache>
            </c:numRef>
          </c:yVal>
        </c:ser>
        <c:ser>
          <c:idx val="4"/>
          <c:order val="4"/>
          <c:tx>
            <c:strRef>
              <c:f>Chromaticity!$R$63</c:f>
              <c:strCache>
                <c:ptCount val="1"/>
                <c:pt idx="0">
                  <c:v>C1300</c:v>
                </c:pt>
              </c:strCache>
            </c:strRef>
          </c:tx>
          <c:marker>
            <c:symbol val="none"/>
          </c:marker>
          <c:xVal>
            <c:numRef>
              <c:f>Chromaticity!$M$64:$M$73</c:f>
              <c:numCache>
                <c:formatCode>General</c:formatCode>
                <c:ptCount val="10"/>
                <c:pt idx="0">
                  <c:v>-33</c:v>
                </c:pt>
                <c:pt idx="1">
                  <c:v>-20</c:v>
                </c:pt>
                <c:pt idx="2">
                  <c:v>-12.5</c:v>
                </c:pt>
                <c:pt idx="3">
                  <c:v>-6.5</c:v>
                </c:pt>
                <c:pt idx="4">
                  <c:v>-1.2</c:v>
                </c:pt>
                <c:pt idx="5">
                  <c:v>3.2</c:v>
                </c:pt>
                <c:pt idx="6">
                  <c:v>7.8</c:v>
                </c:pt>
                <c:pt idx="7">
                  <c:v>12.5</c:v>
                </c:pt>
                <c:pt idx="8">
                  <c:v>16.8</c:v>
                </c:pt>
                <c:pt idx="9">
                  <c:v>22.5</c:v>
                </c:pt>
              </c:numCache>
            </c:numRef>
          </c:xVal>
          <c:yVal>
            <c:numRef>
              <c:f>Chromaticity!$R$64:$R$73</c:f>
              <c:numCache>
                <c:formatCode>General</c:formatCode>
                <c:ptCount val="10"/>
                <c:pt idx="0">
                  <c:v>0.21893800000000027</c:v>
                </c:pt>
                <c:pt idx="1">
                  <c:v>0.22923099999999999</c:v>
                </c:pt>
                <c:pt idx="2">
                  <c:v>0.23186599999999999</c:v>
                </c:pt>
                <c:pt idx="3">
                  <c:v>0.232681</c:v>
                </c:pt>
                <c:pt idx="4">
                  <c:v>0.23211099999999901</c:v>
                </c:pt>
                <c:pt idx="5">
                  <c:v>0.23139999999999999</c:v>
                </c:pt>
                <c:pt idx="6">
                  <c:v>0.23022299999999901</c:v>
                </c:pt>
                <c:pt idx="7">
                  <c:v>0.22854500000000016</c:v>
                </c:pt>
                <c:pt idx="8">
                  <c:v>0.22640700000000016</c:v>
                </c:pt>
                <c:pt idx="9">
                  <c:v>0.22344899999999926</c:v>
                </c:pt>
              </c:numCache>
            </c:numRef>
          </c:yVal>
        </c:ser>
        <c:ser>
          <c:idx val="5"/>
          <c:order val="5"/>
          <c:tx>
            <c:strRef>
              <c:f>Chromaticity!$S$63</c:f>
              <c:strCache>
                <c:ptCount val="1"/>
                <c:pt idx="0">
                  <c:v>C1400</c:v>
                </c:pt>
              </c:strCache>
            </c:strRef>
          </c:tx>
          <c:marker>
            <c:symbol val="none"/>
          </c:marker>
          <c:xVal>
            <c:numRef>
              <c:f>Chromaticity!$M$64:$M$73</c:f>
              <c:numCache>
                <c:formatCode>General</c:formatCode>
                <c:ptCount val="10"/>
                <c:pt idx="0">
                  <c:v>-33</c:v>
                </c:pt>
                <c:pt idx="1">
                  <c:v>-20</c:v>
                </c:pt>
                <c:pt idx="2">
                  <c:v>-12.5</c:v>
                </c:pt>
                <c:pt idx="3">
                  <c:v>-6.5</c:v>
                </c:pt>
                <c:pt idx="4">
                  <c:v>-1.2</c:v>
                </c:pt>
                <c:pt idx="5">
                  <c:v>3.2</c:v>
                </c:pt>
                <c:pt idx="6">
                  <c:v>7.8</c:v>
                </c:pt>
                <c:pt idx="7">
                  <c:v>12.5</c:v>
                </c:pt>
                <c:pt idx="8">
                  <c:v>16.8</c:v>
                </c:pt>
                <c:pt idx="9">
                  <c:v>22.5</c:v>
                </c:pt>
              </c:numCache>
            </c:numRef>
          </c:xVal>
          <c:yVal>
            <c:numRef>
              <c:f>Chromaticity!$S$64:$S$73</c:f>
              <c:numCache>
                <c:formatCode>General</c:formatCode>
                <c:ptCount val="10"/>
                <c:pt idx="0">
                  <c:v>0.21921400000000027</c:v>
                </c:pt>
                <c:pt idx="1">
                  <c:v>0.228629</c:v>
                </c:pt>
                <c:pt idx="2">
                  <c:v>0.23155899999999999</c:v>
                </c:pt>
                <c:pt idx="3">
                  <c:v>0.23183699999999999</c:v>
                </c:pt>
                <c:pt idx="4">
                  <c:v>0.23157799999999901</c:v>
                </c:pt>
                <c:pt idx="5">
                  <c:v>0.23061999999999999</c:v>
                </c:pt>
                <c:pt idx="6">
                  <c:v>0.22927999999999901</c:v>
                </c:pt>
                <c:pt idx="7">
                  <c:v>0.227601</c:v>
                </c:pt>
                <c:pt idx="8">
                  <c:v>0.22558499999999901</c:v>
                </c:pt>
                <c:pt idx="9">
                  <c:v>0.22248799999999999</c:v>
                </c:pt>
              </c:numCache>
            </c:numRef>
          </c:yVal>
        </c:ser>
        <c:ser>
          <c:idx val="6"/>
          <c:order val="6"/>
          <c:tx>
            <c:strRef>
              <c:f>Chromaticity!$T$63</c:f>
              <c:strCache>
                <c:ptCount val="1"/>
                <c:pt idx="0">
                  <c:v>C1500</c:v>
                </c:pt>
              </c:strCache>
            </c:strRef>
          </c:tx>
          <c:marker>
            <c:symbol val="none"/>
          </c:marker>
          <c:xVal>
            <c:numRef>
              <c:f>Chromaticity!$M$64:$M$73</c:f>
              <c:numCache>
                <c:formatCode>General</c:formatCode>
                <c:ptCount val="10"/>
                <c:pt idx="0">
                  <c:v>-33</c:v>
                </c:pt>
                <c:pt idx="1">
                  <c:v>-20</c:v>
                </c:pt>
                <c:pt idx="2">
                  <c:v>-12.5</c:v>
                </c:pt>
                <c:pt idx="3">
                  <c:v>-6.5</c:v>
                </c:pt>
                <c:pt idx="4">
                  <c:v>-1.2</c:v>
                </c:pt>
                <c:pt idx="5">
                  <c:v>3.2</c:v>
                </c:pt>
                <c:pt idx="6">
                  <c:v>7.8</c:v>
                </c:pt>
                <c:pt idx="7">
                  <c:v>12.5</c:v>
                </c:pt>
                <c:pt idx="8">
                  <c:v>16.8</c:v>
                </c:pt>
                <c:pt idx="9">
                  <c:v>22.5</c:v>
                </c:pt>
              </c:numCache>
            </c:numRef>
          </c:xVal>
          <c:yVal>
            <c:numRef>
              <c:f>Chromaticity!$T$64:$T$73</c:f>
              <c:numCache>
                <c:formatCode>General</c:formatCode>
                <c:ptCount val="10"/>
                <c:pt idx="0">
                  <c:v>0.21921100000000027</c:v>
                </c:pt>
                <c:pt idx="1">
                  <c:v>0.22821300000000017</c:v>
                </c:pt>
                <c:pt idx="2">
                  <c:v>0.23111799999999999</c:v>
                </c:pt>
                <c:pt idx="3">
                  <c:v>0.23146699999999923</c:v>
                </c:pt>
                <c:pt idx="4">
                  <c:v>0.231074</c:v>
                </c:pt>
                <c:pt idx="5">
                  <c:v>0.23005499999999901</c:v>
                </c:pt>
                <c:pt idx="6">
                  <c:v>0.22874999999999926</c:v>
                </c:pt>
                <c:pt idx="7">
                  <c:v>0.22684900000000016</c:v>
                </c:pt>
                <c:pt idx="8">
                  <c:v>0.224607</c:v>
                </c:pt>
                <c:pt idx="9">
                  <c:v>0.22142999999999999</c:v>
                </c:pt>
              </c:numCache>
            </c:numRef>
          </c:yVal>
        </c:ser>
        <c:ser>
          <c:idx val="7"/>
          <c:order val="7"/>
          <c:tx>
            <c:strRef>
              <c:f>Chromaticity!$U$63</c:f>
              <c:strCache>
                <c:ptCount val="1"/>
                <c:pt idx="0">
                  <c:v>C1600</c:v>
                </c:pt>
              </c:strCache>
            </c:strRef>
          </c:tx>
          <c:marker>
            <c:symbol val="none"/>
          </c:marker>
          <c:xVal>
            <c:numRef>
              <c:f>Chromaticity!$M$64:$M$73</c:f>
              <c:numCache>
                <c:formatCode>General</c:formatCode>
                <c:ptCount val="10"/>
                <c:pt idx="0">
                  <c:v>-33</c:v>
                </c:pt>
                <c:pt idx="1">
                  <c:v>-20</c:v>
                </c:pt>
                <c:pt idx="2">
                  <c:v>-12.5</c:v>
                </c:pt>
                <c:pt idx="3">
                  <c:v>-6.5</c:v>
                </c:pt>
                <c:pt idx="4">
                  <c:v>-1.2</c:v>
                </c:pt>
                <c:pt idx="5">
                  <c:v>3.2</c:v>
                </c:pt>
                <c:pt idx="6">
                  <c:v>7.8</c:v>
                </c:pt>
                <c:pt idx="7">
                  <c:v>12.5</c:v>
                </c:pt>
                <c:pt idx="8">
                  <c:v>16.8</c:v>
                </c:pt>
                <c:pt idx="9">
                  <c:v>22.5</c:v>
                </c:pt>
              </c:numCache>
            </c:numRef>
          </c:xVal>
          <c:yVal>
            <c:numRef>
              <c:f>Chromaticity!$U$64:$U$73</c:f>
              <c:numCache>
                <c:formatCode>General</c:formatCode>
                <c:ptCount val="10"/>
                <c:pt idx="0">
                  <c:v>0.21876400000000024</c:v>
                </c:pt>
                <c:pt idx="1">
                  <c:v>0.22846799999999923</c:v>
                </c:pt>
                <c:pt idx="2">
                  <c:v>0.230602</c:v>
                </c:pt>
                <c:pt idx="3">
                  <c:v>0.23122099999999901</c:v>
                </c:pt>
                <c:pt idx="4">
                  <c:v>0.230626</c:v>
                </c:pt>
                <c:pt idx="5">
                  <c:v>0.22947699999999999</c:v>
                </c:pt>
                <c:pt idx="6">
                  <c:v>0.22825399999999901</c:v>
                </c:pt>
                <c:pt idx="7">
                  <c:v>0.226575</c:v>
                </c:pt>
                <c:pt idx="8">
                  <c:v>0.22400499999999901</c:v>
                </c:pt>
                <c:pt idx="9">
                  <c:v>0.22084199999999901</c:v>
                </c:pt>
              </c:numCache>
            </c:numRef>
          </c:yVal>
        </c:ser>
        <c:ser>
          <c:idx val="8"/>
          <c:order val="8"/>
          <c:tx>
            <c:strRef>
              <c:f>Chromaticity!$V$63</c:f>
              <c:strCache>
                <c:ptCount val="1"/>
                <c:pt idx="0">
                  <c:v>C1700</c:v>
                </c:pt>
              </c:strCache>
            </c:strRef>
          </c:tx>
          <c:marker>
            <c:symbol val="none"/>
          </c:marker>
          <c:xVal>
            <c:numRef>
              <c:f>Chromaticity!$M$64:$M$73</c:f>
              <c:numCache>
                <c:formatCode>General</c:formatCode>
                <c:ptCount val="10"/>
                <c:pt idx="0">
                  <c:v>-33</c:v>
                </c:pt>
                <c:pt idx="1">
                  <c:v>-20</c:v>
                </c:pt>
                <c:pt idx="2">
                  <c:v>-12.5</c:v>
                </c:pt>
                <c:pt idx="3">
                  <c:v>-6.5</c:v>
                </c:pt>
                <c:pt idx="4">
                  <c:v>-1.2</c:v>
                </c:pt>
                <c:pt idx="5">
                  <c:v>3.2</c:v>
                </c:pt>
                <c:pt idx="6">
                  <c:v>7.8</c:v>
                </c:pt>
                <c:pt idx="7">
                  <c:v>12.5</c:v>
                </c:pt>
                <c:pt idx="8">
                  <c:v>16.8</c:v>
                </c:pt>
                <c:pt idx="9">
                  <c:v>22.5</c:v>
                </c:pt>
              </c:numCache>
            </c:numRef>
          </c:xVal>
          <c:yVal>
            <c:numRef>
              <c:f>Chromaticity!$V$64:$V$73</c:f>
              <c:numCache>
                <c:formatCode>General</c:formatCode>
                <c:ptCount val="10"/>
                <c:pt idx="0">
                  <c:v>0.21894300000000036</c:v>
                </c:pt>
                <c:pt idx="1">
                  <c:v>0.22786599999999901</c:v>
                </c:pt>
                <c:pt idx="2">
                  <c:v>0.23052399999999901</c:v>
                </c:pt>
                <c:pt idx="3">
                  <c:v>0.23089899999999999</c:v>
                </c:pt>
                <c:pt idx="4">
                  <c:v>0.23033799999999999</c:v>
                </c:pt>
                <c:pt idx="5">
                  <c:v>0.22917299999999988</c:v>
                </c:pt>
                <c:pt idx="6">
                  <c:v>0.22789399999999899</c:v>
                </c:pt>
                <c:pt idx="7">
                  <c:v>0.22606499999999999</c:v>
                </c:pt>
                <c:pt idx="8">
                  <c:v>0.22371099999999999</c:v>
                </c:pt>
                <c:pt idx="9">
                  <c:v>0.22050799999999901</c:v>
                </c:pt>
              </c:numCache>
            </c:numRef>
          </c:yVal>
        </c:ser>
        <c:axId val="71880064"/>
        <c:axId val="71890048"/>
      </c:scatterChart>
      <c:valAx>
        <c:axId val="71880064"/>
        <c:scaling>
          <c:orientation val="minMax"/>
          <c:max val="25"/>
          <c:min val="-25"/>
        </c:scaling>
        <c:axPos val="b"/>
        <c:numFmt formatCode="General" sourceLinked="1"/>
        <c:tickLblPos val="nextTo"/>
        <c:spPr>
          <a:ln>
            <a:solidFill>
              <a:schemeClr val="bg1"/>
            </a:solidFill>
          </a:ln>
        </c:spPr>
        <c:crossAx val="71890048"/>
        <c:crosses val="autoZero"/>
        <c:crossBetween val="midCat"/>
      </c:valAx>
      <c:valAx>
        <c:axId val="71890048"/>
        <c:scaling>
          <c:orientation val="minMax"/>
          <c:max val="0.23700000000000004"/>
          <c:min val="0.22700000000000001"/>
        </c:scaling>
        <c:axPos val="l"/>
        <c:majorGridlines>
          <c:spPr>
            <a:ln>
              <a:solidFill>
                <a:schemeClr val="bg1"/>
              </a:solidFill>
              <a:prstDash val="dash"/>
            </a:ln>
          </c:spPr>
        </c:majorGridlines>
        <c:numFmt formatCode="General" sourceLinked="1"/>
        <c:tickLblPos val="nextTo"/>
        <c:spPr>
          <a:ln>
            <a:solidFill>
              <a:schemeClr val="bg1"/>
            </a:solidFill>
          </a:ln>
        </c:spPr>
        <c:crossAx val="71880064"/>
        <c:crosses val="autoZero"/>
        <c:crossBetween val="midCat"/>
        <c:majorUnit val="3.0000000000000018E-3"/>
      </c:valAx>
    </c:plotArea>
    <c:plotVisOnly val="1"/>
    <c:dispBlanksAs val="gap"/>
  </c:chart>
  <c:spPr>
    <a:ln>
      <a:noFill/>
    </a:ln>
  </c:spPr>
  <c:txPr>
    <a:bodyPr/>
    <a:lstStyle/>
    <a:p>
      <a:pPr>
        <a:defRPr>
          <a:solidFill>
            <a:schemeClr val="bg1"/>
          </a:solidFill>
        </a:defRPr>
      </a:pPr>
      <a:endParaRPr lang="en-US"/>
    </a:p>
  </c:txPr>
  <c:externalData r:id="rId1"/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6.2081128747795415E-2"/>
          <c:y val="4.2248223439908784E-2"/>
          <c:w val="0.89888013998250216"/>
          <c:h val="0.81893260301213888"/>
        </c:manualLayout>
      </c:layout>
      <c:scatterChart>
        <c:scatterStyle val="lineMarker"/>
        <c:ser>
          <c:idx val="0"/>
          <c:order val="0"/>
          <c:tx>
            <c:strRef>
              <c:f>Chromaticity!$N$112</c:f>
              <c:strCache>
                <c:ptCount val="1"/>
                <c:pt idx="0">
                  <c:v>C1000</c:v>
                </c:pt>
              </c:strCache>
            </c:strRef>
          </c:tx>
          <c:marker>
            <c:symbol val="none"/>
          </c:marker>
          <c:xVal>
            <c:numRef>
              <c:f>Chromaticity!$M$113:$M$122</c:f>
              <c:numCache>
                <c:formatCode>General</c:formatCode>
                <c:ptCount val="10"/>
                <c:pt idx="0">
                  <c:v>-33</c:v>
                </c:pt>
                <c:pt idx="1">
                  <c:v>-20</c:v>
                </c:pt>
                <c:pt idx="2">
                  <c:v>-12.5</c:v>
                </c:pt>
                <c:pt idx="3">
                  <c:v>-6.5</c:v>
                </c:pt>
                <c:pt idx="4">
                  <c:v>-1.2</c:v>
                </c:pt>
                <c:pt idx="5">
                  <c:v>3.2</c:v>
                </c:pt>
                <c:pt idx="6">
                  <c:v>7.8</c:v>
                </c:pt>
                <c:pt idx="7">
                  <c:v>12.5</c:v>
                </c:pt>
                <c:pt idx="8">
                  <c:v>16.8</c:v>
                </c:pt>
                <c:pt idx="9">
                  <c:v>22.5</c:v>
                </c:pt>
              </c:numCache>
            </c:numRef>
          </c:xVal>
          <c:yVal>
            <c:numRef>
              <c:f>Chromaticity!$N$113:$N$122</c:f>
              <c:numCache>
                <c:formatCode>General</c:formatCode>
                <c:ptCount val="10"/>
                <c:pt idx="0">
                  <c:v>0.30421500000000001</c:v>
                </c:pt>
                <c:pt idx="1">
                  <c:v>0.31017400000000039</c:v>
                </c:pt>
                <c:pt idx="2">
                  <c:v>0.31313199999999947</c:v>
                </c:pt>
                <c:pt idx="3">
                  <c:v>0.315139</c:v>
                </c:pt>
                <c:pt idx="4">
                  <c:v>0.3174309999999998</c:v>
                </c:pt>
                <c:pt idx="5">
                  <c:v>0.3202879999999998</c:v>
                </c:pt>
                <c:pt idx="6">
                  <c:v>0.32208900000000001</c:v>
                </c:pt>
                <c:pt idx="7">
                  <c:v>0.32345500000000038</c:v>
                </c:pt>
                <c:pt idx="8">
                  <c:v>0.32510000000000033</c:v>
                </c:pt>
                <c:pt idx="9">
                  <c:v>0.32738200000000073</c:v>
                </c:pt>
              </c:numCache>
            </c:numRef>
          </c:yVal>
        </c:ser>
        <c:ser>
          <c:idx val="1"/>
          <c:order val="1"/>
          <c:tx>
            <c:strRef>
              <c:f>Chromaticity!$O$112</c:f>
              <c:strCache>
                <c:ptCount val="1"/>
                <c:pt idx="0">
                  <c:v>C1050</c:v>
                </c:pt>
              </c:strCache>
            </c:strRef>
          </c:tx>
          <c:marker>
            <c:symbol val="none"/>
          </c:marker>
          <c:xVal>
            <c:numRef>
              <c:f>Chromaticity!$M$113:$M$122</c:f>
              <c:numCache>
                <c:formatCode>General</c:formatCode>
                <c:ptCount val="10"/>
                <c:pt idx="0">
                  <c:v>-33</c:v>
                </c:pt>
                <c:pt idx="1">
                  <c:v>-20</c:v>
                </c:pt>
                <c:pt idx="2">
                  <c:v>-12.5</c:v>
                </c:pt>
                <c:pt idx="3">
                  <c:v>-6.5</c:v>
                </c:pt>
                <c:pt idx="4">
                  <c:v>-1.2</c:v>
                </c:pt>
                <c:pt idx="5">
                  <c:v>3.2</c:v>
                </c:pt>
                <c:pt idx="6">
                  <c:v>7.8</c:v>
                </c:pt>
                <c:pt idx="7">
                  <c:v>12.5</c:v>
                </c:pt>
                <c:pt idx="8">
                  <c:v>16.8</c:v>
                </c:pt>
                <c:pt idx="9">
                  <c:v>22.5</c:v>
                </c:pt>
              </c:numCache>
            </c:numRef>
          </c:xVal>
          <c:yVal>
            <c:numRef>
              <c:f>Chromaticity!$O$113:$O$122</c:f>
              <c:numCache>
                <c:formatCode>General</c:formatCode>
                <c:ptCount val="10"/>
                <c:pt idx="0">
                  <c:v>0.30350699999999986</c:v>
                </c:pt>
                <c:pt idx="1">
                  <c:v>0.3085219999999998</c:v>
                </c:pt>
                <c:pt idx="2">
                  <c:v>0.3117860000000004</c:v>
                </c:pt>
                <c:pt idx="3">
                  <c:v>0.3146780000000004</c:v>
                </c:pt>
                <c:pt idx="4">
                  <c:v>0.31736200000000048</c:v>
                </c:pt>
                <c:pt idx="5">
                  <c:v>0.31999000000000033</c:v>
                </c:pt>
                <c:pt idx="6">
                  <c:v>0.32186900000000002</c:v>
                </c:pt>
                <c:pt idx="7">
                  <c:v>0.32346500000000034</c:v>
                </c:pt>
                <c:pt idx="8">
                  <c:v>0.32521900000000031</c:v>
                </c:pt>
                <c:pt idx="9">
                  <c:v>0.32733100000000032</c:v>
                </c:pt>
              </c:numCache>
            </c:numRef>
          </c:yVal>
        </c:ser>
        <c:ser>
          <c:idx val="2"/>
          <c:order val="2"/>
          <c:tx>
            <c:strRef>
              <c:f>Chromaticity!$P$112</c:f>
              <c:strCache>
                <c:ptCount val="1"/>
                <c:pt idx="0">
                  <c:v>C1100</c:v>
                </c:pt>
              </c:strCache>
            </c:strRef>
          </c:tx>
          <c:marker>
            <c:symbol val="none"/>
          </c:marker>
          <c:xVal>
            <c:numRef>
              <c:f>Chromaticity!$M$113:$M$122</c:f>
              <c:numCache>
                <c:formatCode>General</c:formatCode>
                <c:ptCount val="10"/>
                <c:pt idx="0">
                  <c:v>-33</c:v>
                </c:pt>
                <c:pt idx="1">
                  <c:v>-20</c:v>
                </c:pt>
                <c:pt idx="2">
                  <c:v>-12.5</c:v>
                </c:pt>
                <c:pt idx="3">
                  <c:v>-6.5</c:v>
                </c:pt>
                <c:pt idx="4">
                  <c:v>-1.2</c:v>
                </c:pt>
                <c:pt idx="5">
                  <c:v>3.2</c:v>
                </c:pt>
                <c:pt idx="6">
                  <c:v>7.8</c:v>
                </c:pt>
                <c:pt idx="7">
                  <c:v>12.5</c:v>
                </c:pt>
                <c:pt idx="8">
                  <c:v>16.8</c:v>
                </c:pt>
                <c:pt idx="9">
                  <c:v>22.5</c:v>
                </c:pt>
              </c:numCache>
            </c:numRef>
          </c:xVal>
          <c:yVal>
            <c:numRef>
              <c:f>Chromaticity!$P$113:$P$122</c:f>
              <c:numCache>
                <c:formatCode>General</c:formatCode>
                <c:ptCount val="10"/>
                <c:pt idx="0">
                  <c:v>0.3016350000000001</c:v>
                </c:pt>
                <c:pt idx="1">
                  <c:v>0.30777200000000032</c:v>
                </c:pt>
                <c:pt idx="2">
                  <c:v>0.31105600000000033</c:v>
                </c:pt>
                <c:pt idx="3">
                  <c:v>0.31417300000000031</c:v>
                </c:pt>
                <c:pt idx="4">
                  <c:v>0.31656500000000032</c:v>
                </c:pt>
                <c:pt idx="5">
                  <c:v>0.31926800000000033</c:v>
                </c:pt>
                <c:pt idx="6">
                  <c:v>0.32144700000000032</c:v>
                </c:pt>
                <c:pt idx="7">
                  <c:v>0.32317700000000038</c:v>
                </c:pt>
                <c:pt idx="8">
                  <c:v>0.32509600000000033</c:v>
                </c:pt>
                <c:pt idx="9">
                  <c:v>0.327237</c:v>
                </c:pt>
              </c:numCache>
            </c:numRef>
          </c:yVal>
        </c:ser>
        <c:ser>
          <c:idx val="3"/>
          <c:order val="3"/>
          <c:tx>
            <c:strRef>
              <c:f>Chromaticity!$Q$112</c:f>
              <c:strCache>
                <c:ptCount val="1"/>
                <c:pt idx="0">
                  <c:v>C1200</c:v>
                </c:pt>
              </c:strCache>
            </c:strRef>
          </c:tx>
          <c:marker>
            <c:symbol val="none"/>
          </c:marker>
          <c:xVal>
            <c:numRef>
              <c:f>Chromaticity!$M$113:$M$122</c:f>
              <c:numCache>
                <c:formatCode>General</c:formatCode>
                <c:ptCount val="10"/>
                <c:pt idx="0">
                  <c:v>-33</c:v>
                </c:pt>
                <c:pt idx="1">
                  <c:v>-20</c:v>
                </c:pt>
                <c:pt idx="2">
                  <c:v>-12.5</c:v>
                </c:pt>
                <c:pt idx="3">
                  <c:v>-6.5</c:v>
                </c:pt>
                <c:pt idx="4">
                  <c:v>-1.2</c:v>
                </c:pt>
                <c:pt idx="5">
                  <c:v>3.2</c:v>
                </c:pt>
                <c:pt idx="6">
                  <c:v>7.8</c:v>
                </c:pt>
                <c:pt idx="7">
                  <c:v>12.5</c:v>
                </c:pt>
                <c:pt idx="8">
                  <c:v>16.8</c:v>
                </c:pt>
                <c:pt idx="9">
                  <c:v>22.5</c:v>
                </c:pt>
              </c:numCache>
            </c:numRef>
          </c:xVal>
          <c:yVal>
            <c:numRef>
              <c:f>Chromaticity!$Q$113:$Q$122</c:f>
              <c:numCache>
                <c:formatCode>General</c:formatCode>
                <c:ptCount val="10"/>
                <c:pt idx="0">
                  <c:v>0.29985700000000032</c:v>
                </c:pt>
                <c:pt idx="1">
                  <c:v>0.30592500000000034</c:v>
                </c:pt>
                <c:pt idx="2">
                  <c:v>0.310031</c:v>
                </c:pt>
                <c:pt idx="3">
                  <c:v>0.3127390000000001</c:v>
                </c:pt>
                <c:pt idx="4">
                  <c:v>0.31632100000000013</c:v>
                </c:pt>
                <c:pt idx="5">
                  <c:v>0.3184039999999998</c:v>
                </c:pt>
                <c:pt idx="6">
                  <c:v>0.32053300000000001</c:v>
                </c:pt>
                <c:pt idx="7">
                  <c:v>0.32263900000000001</c:v>
                </c:pt>
                <c:pt idx="8">
                  <c:v>0.32489700000000032</c:v>
                </c:pt>
                <c:pt idx="9">
                  <c:v>0.32731600000000066</c:v>
                </c:pt>
              </c:numCache>
            </c:numRef>
          </c:yVal>
        </c:ser>
        <c:ser>
          <c:idx val="4"/>
          <c:order val="4"/>
          <c:tx>
            <c:strRef>
              <c:f>Chromaticity!$R$112</c:f>
              <c:strCache>
                <c:ptCount val="1"/>
                <c:pt idx="0">
                  <c:v>C1300</c:v>
                </c:pt>
              </c:strCache>
            </c:strRef>
          </c:tx>
          <c:marker>
            <c:symbol val="none"/>
          </c:marker>
          <c:xVal>
            <c:numRef>
              <c:f>Chromaticity!$M$113:$M$122</c:f>
              <c:numCache>
                <c:formatCode>General</c:formatCode>
                <c:ptCount val="10"/>
                <c:pt idx="0">
                  <c:v>-33</c:v>
                </c:pt>
                <c:pt idx="1">
                  <c:v>-20</c:v>
                </c:pt>
                <c:pt idx="2">
                  <c:v>-12.5</c:v>
                </c:pt>
                <c:pt idx="3">
                  <c:v>-6.5</c:v>
                </c:pt>
                <c:pt idx="4">
                  <c:v>-1.2</c:v>
                </c:pt>
                <c:pt idx="5">
                  <c:v>3.2</c:v>
                </c:pt>
                <c:pt idx="6">
                  <c:v>7.8</c:v>
                </c:pt>
                <c:pt idx="7">
                  <c:v>12.5</c:v>
                </c:pt>
                <c:pt idx="8">
                  <c:v>16.8</c:v>
                </c:pt>
                <c:pt idx="9">
                  <c:v>22.5</c:v>
                </c:pt>
              </c:numCache>
            </c:numRef>
          </c:xVal>
          <c:yVal>
            <c:numRef>
              <c:f>Chromaticity!$R$113:$R$122</c:f>
              <c:numCache>
                <c:formatCode>General</c:formatCode>
                <c:ptCount val="10"/>
                <c:pt idx="0">
                  <c:v>0.29885000000000039</c:v>
                </c:pt>
                <c:pt idx="1">
                  <c:v>0.3053210000000004</c:v>
                </c:pt>
                <c:pt idx="2">
                  <c:v>0.30906500000000031</c:v>
                </c:pt>
                <c:pt idx="3">
                  <c:v>0.31236700000000039</c:v>
                </c:pt>
                <c:pt idx="4">
                  <c:v>0.31535599999999986</c:v>
                </c:pt>
                <c:pt idx="5">
                  <c:v>0.318743</c:v>
                </c:pt>
                <c:pt idx="6">
                  <c:v>0.32025100000000001</c:v>
                </c:pt>
                <c:pt idx="7">
                  <c:v>0.3223340000000004</c:v>
                </c:pt>
                <c:pt idx="8">
                  <c:v>0.3247330000000001</c:v>
                </c:pt>
                <c:pt idx="9">
                  <c:v>0.3275349999999998</c:v>
                </c:pt>
              </c:numCache>
            </c:numRef>
          </c:yVal>
        </c:ser>
        <c:ser>
          <c:idx val="5"/>
          <c:order val="5"/>
          <c:tx>
            <c:strRef>
              <c:f>Chromaticity!$S$112</c:f>
              <c:strCache>
                <c:ptCount val="1"/>
                <c:pt idx="0">
                  <c:v>C1400</c:v>
                </c:pt>
              </c:strCache>
            </c:strRef>
          </c:tx>
          <c:marker>
            <c:symbol val="none"/>
          </c:marker>
          <c:xVal>
            <c:numRef>
              <c:f>Chromaticity!$M$113:$M$122</c:f>
              <c:numCache>
                <c:formatCode>General</c:formatCode>
                <c:ptCount val="10"/>
                <c:pt idx="0">
                  <c:v>-33</c:v>
                </c:pt>
                <c:pt idx="1">
                  <c:v>-20</c:v>
                </c:pt>
                <c:pt idx="2">
                  <c:v>-12.5</c:v>
                </c:pt>
                <c:pt idx="3">
                  <c:v>-6.5</c:v>
                </c:pt>
                <c:pt idx="4">
                  <c:v>-1.2</c:v>
                </c:pt>
                <c:pt idx="5">
                  <c:v>3.2</c:v>
                </c:pt>
                <c:pt idx="6">
                  <c:v>7.8</c:v>
                </c:pt>
                <c:pt idx="7">
                  <c:v>12.5</c:v>
                </c:pt>
                <c:pt idx="8">
                  <c:v>16.8</c:v>
                </c:pt>
                <c:pt idx="9">
                  <c:v>22.5</c:v>
                </c:pt>
              </c:numCache>
            </c:numRef>
          </c:xVal>
          <c:yVal>
            <c:numRef>
              <c:f>Chromaticity!$S$113:$S$122</c:f>
              <c:numCache>
                <c:formatCode>General</c:formatCode>
                <c:ptCount val="10"/>
                <c:pt idx="0">
                  <c:v>0.29845700000000008</c:v>
                </c:pt>
                <c:pt idx="1">
                  <c:v>0.30455400000000032</c:v>
                </c:pt>
                <c:pt idx="2">
                  <c:v>0.30885100000000032</c:v>
                </c:pt>
                <c:pt idx="3">
                  <c:v>0.31205000000000038</c:v>
                </c:pt>
                <c:pt idx="4">
                  <c:v>0.3149790000000004</c:v>
                </c:pt>
                <c:pt idx="5">
                  <c:v>0.31773799999999947</c:v>
                </c:pt>
                <c:pt idx="6">
                  <c:v>0.31997900000000001</c:v>
                </c:pt>
                <c:pt idx="7">
                  <c:v>0.32309800000000033</c:v>
                </c:pt>
                <c:pt idx="8">
                  <c:v>0.3246779999999998</c:v>
                </c:pt>
                <c:pt idx="9">
                  <c:v>0.32768700000000039</c:v>
                </c:pt>
              </c:numCache>
            </c:numRef>
          </c:yVal>
        </c:ser>
        <c:ser>
          <c:idx val="6"/>
          <c:order val="6"/>
          <c:tx>
            <c:strRef>
              <c:f>Chromaticity!$T$112</c:f>
              <c:strCache>
                <c:ptCount val="1"/>
                <c:pt idx="0">
                  <c:v>C1500</c:v>
                </c:pt>
              </c:strCache>
            </c:strRef>
          </c:tx>
          <c:marker>
            <c:symbol val="none"/>
          </c:marker>
          <c:xVal>
            <c:numRef>
              <c:f>Chromaticity!$M$113:$M$122</c:f>
              <c:numCache>
                <c:formatCode>General</c:formatCode>
                <c:ptCount val="10"/>
                <c:pt idx="0">
                  <c:v>-33</c:v>
                </c:pt>
                <c:pt idx="1">
                  <c:v>-20</c:v>
                </c:pt>
                <c:pt idx="2">
                  <c:v>-12.5</c:v>
                </c:pt>
                <c:pt idx="3">
                  <c:v>-6.5</c:v>
                </c:pt>
                <c:pt idx="4">
                  <c:v>-1.2</c:v>
                </c:pt>
                <c:pt idx="5">
                  <c:v>3.2</c:v>
                </c:pt>
                <c:pt idx="6">
                  <c:v>7.8</c:v>
                </c:pt>
                <c:pt idx="7">
                  <c:v>12.5</c:v>
                </c:pt>
                <c:pt idx="8">
                  <c:v>16.8</c:v>
                </c:pt>
                <c:pt idx="9">
                  <c:v>22.5</c:v>
                </c:pt>
              </c:numCache>
            </c:numRef>
          </c:xVal>
          <c:yVal>
            <c:numRef>
              <c:f>Chromaticity!$T$113:$T$122</c:f>
              <c:numCache>
                <c:formatCode>General</c:formatCode>
                <c:ptCount val="10"/>
                <c:pt idx="0">
                  <c:v>0.29779500000000003</c:v>
                </c:pt>
                <c:pt idx="1">
                  <c:v>0.30502700000000038</c:v>
                </c:pt>
                <c:pt idx="2">
                  <c:v>0.308199</c:v>
                </c:pt>
                <c:pt idx="3">
                  <c:v>0.31188600000000066</c:v>
                </c:pt>
                <c:pt idx="4">
                  <c:v>0.31519199999999947</c:v>
                </c:pt>
                <c:pt idx="5">
                  <c:v>0.31754600000000038</c:v>
                </c:pt>
                <c:pt idx="6">
                  <c:v>0.32029199999999947</c:v>
                </c:pt>
                <c:pt idx="7">
                  <c:v>0.32264000000000032</c:v>
                </c:pt>
                <c:pt idx="8">
                  <c:v>0.32477100000000031</c:v>
                </c:pt>
                <c:pt idx="9">
                  <c:v>0.3276989999999998</c:v>
                </c:pt>
              </c:numCache>
            </c:numRef>
          </c:yVal>
        </c:ser>
        <c:ser>
          <c:idx val="7"/>
          <c:order val="7"/>
          <c:tx>
            <c:strRef>
              <c:f>Chromaticity!$U$112</c:f>
              <c:strCache>
                <c:ptCount val="1"/>
                <c:pt idx="0">
                  <c:v>C1600</c:v>
                </c:pt>
              </c:strCache>
            </c:strRef>
          </c:tx>
          <c:marker>
            <c:symbol val="none"/>
          </c:marker>
          <c:xVal>
            <c:numRef>
              <c:f>Chromaticity!$M$113:$M$122</c:f>
              <c:numCache>
                <c:formatCode>General</c:formatCode>
                <c:ptCount val="10"/>
                <c:pt idx="0">
                  <c:v>-33</c:v>
                </c:pt>
                <c:pt idx="1">
                  <c:v>-20</c:v>
                </c:pt>
                <c:pt idx="2">
                  <c:v>-12.5</c:v>
                </c:pt>
                <c:pt idx="3">
                  <c:v>-6.5</c:v>
                </c:pt>
                <c:pt idx="4">
                  <c:v>-1.2</c:v>
                </c:pt>
                <c:pt idx="5">
                  <c:v>3.2</c:v>
                </c:pt>
                <c:pt idx="6">
                  <c:v>7.8</c:v>
                </c:pt>
                <c:pt idx="7">
                  <c:v>12.5</c:v>
                </c:pt>
                <c:pt idx="8">
                  <c:v>16.8</c:v>
                </c:pt>
                <c:pt idx="9">
                  <c:v>22.5</c:v>
                </c:pt>
              </c:numCache>
            </c:numRef>
          </c:xVal>
          <c:yVal>
            <c:numRef>
              <c:f>Chromaticity!$U$113:$U$122</c:f>
              <c:numCache>
                <c:formatCode>General</c:formatCode>
                <c:ptCount val="10"/>
                <c:pt idx="0">
                  <c:v>0.29755699999999979</c:v>
                </c:pt>
                <c:pt idx="1">
                  <c:v>0.30386900000000033</c:v>
                </c:pt>
                <c:pt idx="2">
                  <c:v>0.30796300000000032</c:v>
                </c:pt>
                <c:pt idx="3">
                  <c:v>0.31158800000000048</c:v>
                </c:pt>
                <c:pt idx="4">
                  <c:v>0.31533100000000008</c:v>
                </c:pt>
                <c:pt idx="5">
                  <c:v>0.31775100000000001</c:v>
                </c:pt>
                <c:pt idx="6">
                  <c:v>0.32053000000000031</c:v>
                </c:pt>
                <c:pt idx="7">
                  <c:v>0.32226899999999969</c:v>
                </c:pt>
                <c:pt idx="8">
                  <c:v>0.32470400000000038</c:v>
                </c:pt>
                <c:pt idx="9">
                  <c:v>0.3273300000000004</c:v>
                </c:pt>
              </c:numCache>
            </c:numRef>
          </c:yVal>
        </c:ser>
        <c:ser>
          <c:idx val="8"/>
          <c:order val="8"/>
          <c:tx>
            <c:strRef>
              <c:f>Chromaticity!$V$112</c:f>
              <c:strCache>
                <c:ptCount val="1"/>
                <c:pt idx="0">
                  <c:v>C1700</c:v>
                </c:pt>
              </c:strCache>
            </c:strRef>
          </c:tx>
          <c:marker>
            <c:symbol val="none"/>
          </c:marker>
          <c:xVal>
            <c:numRef>
              <c:f>Chromaticity!$M$113:$M$122</c:f>
              <c:numCache>
                <c:formatCode>General</c:formatCode>
                <c:ptCount val="10"/>
                <c:pt idx="0">
                  <c:v>-33</c:v>
                </c:pt>
                <c:pt idx="1">
                  <c:v>-20</c:v>
                </c:pt>
                <c:pt idx="2">
                  <c:v>-12.5</c:v>
                </c:pt>
                <c:pt idx="3">
                  <c:v>-6.5</c:v>
                </c:pt>
                <c:pt idx="4">
                  <c:v>-1.2</c:v>
                </c:pt>
                <c:pt idx="5">
                  <c:v>3.2</c:v>
                </c:pt>
                <c:pt idx="6">
                  <c:v>7.8</c:v>
                </c:pt>
                <c:pt idx="7">
                  <c:v>12.5</c:v>
                </c:pt>
                <c:pt idx="8">
                  <c:v>16.8</c:v>
                </c:pt>
                <c:pt idx="9">
                  <c:v>22.5</c:v>
                </c:pt>
              </c:numCache>
            </c:numRef>
          </c:xVal>
          <c:yVal>
            <c:numRef>
              <c:f>Chromaticity!$V$113:$V$122</c:f>
              <c:numCache>
                <c:formatCode>General</c:formatCode>
                <c:ptCount val="10"/>
                <c:pt idx="0">
                  <c:v>0.29721800000000032</c:v>
                </c:pt>
                <c:pt idx="1">
                  <c:v>0.30381199999999986</c:v>
                </c:pt>
                <c:pt idx="2">
                  <c:v>0.30756000000000033</c:v>
                </c:pt>
                <c:pt idx="3">
                  <c:v>0.31186500000000039</c:v>
                </c:pt>
                <c:pt idx="4">
                  <c:v>0.31446500000000038</c:v>
                </c:pt>
                <c:pt idx="5">
                  <c:v>0.31753800000000032</c:v>
                </c:pt>
                <c:pt idx="6">
                  <c:v>0.3201819999999998</c:v>
                </c:pt>
                <c:pt idx="7">
                  <c:v>0.32228700000000032</c:v>
                </c:pt>
                <c:pt idx="8">
                  <c:v>0.3246100000000004</c:v>
                </c:pt>
                <c:pt idx="9">
                  <c:v>0.32738100000000053</c:v>
                </c:pt>
              </c:numCache>
            </c:numRef>
          </c:yVal>
        </c:ser>
        <c:axId val="72009984"/>
        <c:axId val="72011776"/>
      </c:scatterChart>
      <c:valAx>
        <c:axId val="72009984"/>
        <c:scaling>
          <c:orientation val="minMax"/>
          <c:max val="25"/>
          <c:min val="-25"/>
        </c:scaling>
        <c:axPos val="b"/>
        <c:numFmt formatCode="General" sourceLinked="1"/>
        <c:tickLblPos val="nextTo"/>
        <c:spPr>
          <a:ln>
            <a:solidFill>
              <a:schemeClr val="bg1"/>
            </a:solidFill>
          </a:ln>
        </c:spPr>
        <c:crossAx val="72011776"/>
        <c:crosses val="autoZero"/>
        <c:crossBetween val="midCat"/>
      </c:valAx>
      <c:valAx>
        <c:axId val="72011776"/>
        <c:scaling>
          <c:orientation val="minMax"/>
          <c:max val="0.33000000000000057"/>
          <c:min val="0.30000000000000032"/>
        </c:scaling>
        <c:axPos val="l"/>
        <c:majorGridlines>
          <c:spPr>
            <a:ln>
              <a:solidFill>
                <a:schemeClr val="bg1"/>
              </a:solidFill>
              <a:prstDash val="dash"/>
            </a:ln>
          </c:spPr>
        </c:majorGridlines>
        <c:numFmt formatCode="General" sourceLinked="1"/>
        <c:tickLblPos val="nextTo"/>
        <c:spPr>
          <a:ln>
            <a:solidFill>
              <a:schemeClr val="bg1"/>
            </a:solidFill>
          </a:ln>
        </c:spPr>
        <c:crossAx val="72009984"/>
        <c:crosses val="autoZero"/>
        <c:crossBetween val="midCat"/>
      </c:valAx>
      <c:spPr>
        <a:ln>
          <a:noFill/>
        </a:ln>
      </c:spPr>
    </c:plotArea>
    <c:plotVisOnly val="1"/>
    <c:dispBlanksAs val="gap"/>
  </c:chart>
  <c:spPr>
    <a:ln>
      <a:noFill/>
    </a:ln>
  </c:spPr>
  <c:txPr>
    <a:bodyPr/>
    <a:lstStyle/>
    <a:p>
      <a:pPr>
        <a:defRPr>
          <a:solidFill>
            <a:schemeClr val="bg1"/>
          </a:solidFill>
        </a:defRPr>
      </a:pPr>
      <a:endParaRPr lang="en-US"/>
    </a:p>
  </c:txPr>
  <c:externalData r:id="rId1"/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6.2411347517730503E-2"/>
          <c:y val="4.3324409448818914E-2"/>
          <c:w val="0.89834226838666364"/>
          <c:h val="0.82299790026246722"/>
        </c:manualLayout>
      </c:layout>
      <c:scatterChart>
        <c:scatterStyle val="lineMarker"/>
        <c:ser>
          <c:idx val="0"/>
          <c:order val="0"/>
          <c:tx>
            <c:strRef>
              <c:f>Chromaticity!$N$161</c:f>
              <c:strCache>
                <c:ptCount val="1"/>
                <c:pt idx="0">
                  <c:v>C1000</c:v>
                </c:pt>
              </c:strCache>
            </c:strRef>
          </c:tx>
          <c:marker>
            <c:symbol val="none"/>
          </c:marker>
          <c:xVal>
            <c:numRef>
              <c:f>Chromaticity!$M$162:$M$171</c:f>
              <c:numCache>
                <c:formatCode>General</c:formatCode>
                <c:ptCount val="10"/>
                <c:pt idx="0">
                  <c:v>-33</c:v>
                </c:pt>
                <c:pt idx="1">
                  <c:v>-20</c:v>
                </c:pt>
                <c:pt idx="2">
                  <c:v>-12.5</c:v>
                </c:pt>
                <c:pt idx="3">
                  <c:v>-6.5</c:v>
                </c:pt>
                <c:pt idx="4">
                  <c:v>-1.2</c:v>
                </c:pt>
                <c:pt idx="5">
                  <c:v>3.2</c:v>
                </c:pt>
                <c:pt idx="6">
                  <c:v>7.8</c:v>
                </c:pt>
                <c:pt idx="7">
                  <c:v>12.5</c:v>
                </c:pt>
                <c:pt idx="8">
                  <c:v>16.8</c:v>
                </c:pt>
                <c:pt idx="9">
                  <c:v>22.5</c:v>
                </c:pt>
              </c:numCache>
            </c:numRef>
          </c:xVal>
          <c:yVal>
            <c:numRef>
              <c:f>Chromaticity!$N$162:$N$171</c:f>
              <c:numCache>
                <c:formatCode>General</c:formatCode>
                <c:ptCount val="10"/>
                <c:pt idx="0">
                  <c:v>0.291161</c:v>
                </c:pt>
                <c:pt idx="1">
                  <c:v>0.29649000000000031</c:v>
                </c:pt>
                <c:pt idx="2">
                  <c:v>0.29898800000000048</c:v>
                </c:pt>
                <c:pt idx="3">
                  <c:v>0.3019759999999998</c:v>
                </c:pt>
                <c:pt idx="4">
                  <c:v>0.30404800000000032</c:v>
                </c:pt>
                <c:pt idx="5">
                  <c:v>0.30646900000000032</c:v>
                </c:pt>
                <c:pt idx="6">
                  <c:v>0.30849600000000038</c:v>
                </c:pt>
                <c:pt idx="7">
                  <c:v>0.31019599999999947</c:v>
                </c:pt>
                <c:pt idx="8">
                  <c:v>0.31199000000000032</c:v>
                </c:pt>
                <c:pt idx="9">
                  <c:v>0.3138400000000004</c:v>
                </c:pt>
              </c:numCache>
            </c:numRef>
          </c:yVal>
        </c:ser>
        <c:ser>
          <c:idx val="1"/>
          <c:order val="1"/>
          <c:tx>
            <c:strRef>
              <c:f>Chromaticity!$O$161</c:f>
              <c:strCache>
                <c:ptCount val="1"/>
                <c:pt idx="0">
                  <c:v>C1050</c:v>
                </c:pt>
              </c:strCache>
            </c:strRef>
          </c:tx>
          <c:marker>
            <c:symbol val="none"/>
          </c:marker>
          <c:xVal>
            <c:numRef>
              <c:f>Chromaticity!$M$162:$M$171</c:f>
              <c:numCache>
                <c:formatCode>General</c:formatCode>
                <c:ptCount val="10"/>
                <c:pt idx="0">
                  <c:v>-33</c:v>
                </c:pt>
                <c:pt idx="1">
                  <c:v>-20</c:v>
                </c:pt>
                <c:pt idx="2">
                  <c:v>-12.5</c:v>
                </c:pt>
                <c:pt idx="3">
                  <c:v>-6.5</c:v>
                </c:pt>
                <c:pt idx="4">
                  <c:v>-1.2</c:v>
                </c:pt>
                <c:pt idx="5">
                  <c:v>3.2</c:v>
                </c:pt>
                <c:pt idx="6">
                  <c:v>7.8</c:v>
                </c:pt>
                <c:pt idx="7">
                  <c:v>12.5</c:v>
                </c:pt>
                <c:pt idx="8">
                  <c:v>16.8</c:v>
                </c:pt>
                <c:pt idx="9">
                  <c:v>22.5</c:v>
                </c:pt>
              </c:numCache>
            </c:numRef>
          </c:xVal>
          <c:yVal>
            <c:numRef>
              <c:f>Chromaticity!$O$162:$O$171</c:f>
              <c:numCache>
                <c:formatCode>General</c:formatCode>
                <c:ptCount val="10"/>
                <c:pt idx="0">
                  <c:v>0.291153</c:v>
                </c:pt>
                <c:pt idx="1">
                  <c:v>0.2963000000000004</c:v>
                </c:pt>
                <c:pt idx="2">
                  <c:v>0.2991709999999998</c:v>
                </c:pt>
                <c:pt idx="3">
                  <c:v>0.30215000000000031</c:v>
                </c:pt>
                <c:pt idx="4">
                  <c:v>0.30462100000000031</c:v>
                </c:pt>
                <c:pt idx="5">
                  <c:v>0.30711400000000033</c:v>
                </c:pt>
                <c:pt idx="6">
                  <c:v>0.30929300000000004</c:v>
                </c:pt>
                <c:pt idx="7">
                  <c:v>0.31130100000000038</c:v>
                </c:pt>
                <c:pt idx="8">
                  <c:v>0.31304800000000038</c:v>
                </c:pt>
                <c:pt idx="9">
                  <c:v>0.31527400000000033</c:v>
                </c:pt>
              </c:numCache>
            </c:numRef>
          </c:yVal>
        </c:ser>
        <c:ser>
          <c:idx val="2"/>
          <c:order val="2"/>
          <c:tx>
            <c:strRef>
              <c:f>Chromaticity!$P$161</c:f>
              <c:strCache>
                <c:ptCount val="1"/>
                <c:pt idx="0">
                  <c:v>C1100</c:v>
                </c:pt>
              </c:strCache>
            </c:strRef>
          </c:tx>
          <c:marker>
            <c:symbol val="none"/>
          </c:marker>
          <c:xVal>
            <c:numRef>
              <c:f>Chromaticity!$M$162:$M$171</c:f>
              <c:numCache>
                <c:formatCode>General</c:formatCode>
                <c:ptCount val="10"/>
                <c:pt idx="0">
                  <c:v>-33</c:v>
                </c:pt>
                <c:pt idx="1">
                  <c:v>-20</c:v>
                </c:pt>
                <c:pt idx="2">
                  <c:v>-12.5</c:v>
                </c:pt>
                <c:pt idx="3">
                  <c:v>-6.5</c:v>
                </c:pt>
                <c:pt idx="4">
                  <c:v>-1.2</c:v>
                </c:pt>
                <c:pt idx="5">
                  <c:v>3.2</c:v>
                </c:pt>
                <c:pt idx="6">
                  <c:v>7.8</c:v>
                </c:pt>
                <c:pt idx="7">
                  <c:v>12.5</c:v>
                </c:pt>
                <c:pt idx="8">
                  <c:v>16.8</c:v>
                </c:pt>
                <c:pt idx="9">
                  <c:v>22.5</c:v>
                </c:pt>
              </c:numCache>
            </c:numRef>
          </c:xVal>
          <c:yVal>
            <c:numRef>
              <c:f>Chromaticity!$P$162:$P$171</c:f>
              <c:numCache>
                <c:formatCode>General</c:formatCode>
                <c:ptCount val="10"/>
                <c:pt idx="0">
                  <c:v>0.29074</c:v>
                </c:pt>
                <c:pt idx="1">
                  <c:v>0.29635300000000031</c:v>
                </c:pt>
                <c:pt idx="2">
                  <c:v>0.29924100000000003</c:v>
                </c:pt>
                <c:pt idx="3">
                  <c:v>0.30227000000000032</c:v>
                </c:pt>
                <c:pt idx="4">
                  <c:v>0.30460200000000032</c:v>
                </c:pt>
                <c:pt idx="5">
                  <c:v>0.30749800000000038</c:v>
                </c:pt>
                <c:pt idx="6">
                  <c:v>0.30959300000000001</c:v>
                </c:pt>
                <c:pt idx="7">
                  <c:v>0.31193400000000032</c:v>
                </c:pt>
                <c:pt idx="8">
                  <c:v>0.31362599999999979</c:v>
                </c:pt>
                <c:pt idx="9">
                  <c:v>0.31544700000000031</c:v>
                </c:pt>
              </c:numCache>
            </c:numRef>
          </c:yVal>
        </c:ser>
        <c:ser>
          <c:idx val="3"/>
          <c:order val="3"/>
          <c:tx>
            <c:strRef>
              <c:f>Chromaticity!$Q$161</c:f>
              <c:strCache>
                <c:ptCount val="1"/>
                <c:pt idx="0">
                  <c:v>C1200</c:v>
                </c:pt>
              </c:strCache>
            </c:strRef>
          </c:tx>
          <c:marker>
            <c:symbol val="none"/>
          </c:marker>
          <c:xVal>
            <c:numRef>
              <c:f>Chromaticity!$M$162:$M$171</c:f>
              <c:numCache>
                <c:formatCode>General</c:formatCode>
                <c:ptCount val="10"/>
                <c:pt idx="0">
                  <c:v>-33</c:v>
                </c:pt>
                <c:pt idx="1">
                  <c:v>-20</c:v>
                </c:pt>
                <c:pt idx="2">
                  <c:v>-12.5</c:v>
                </c:pt>
                <c:pt idx="3">
                  <c:v>-6.5</c:v>
                </c:pt>
                <c:pt idx="4">
                  <c:v>-1.2</c:v>
                </c:pt>
                <c:pt idx="5">
                  <c:v>3.2</c:v>
                </c:pt>
                <c:pt idx="6">
                  <c:v>7.8</c:v>
                </c:pt>
                <c:pt idx="7">
                  <c:v>12.5</c:v>
                </c:pt>
                <c:pt idx="8">
                  <c:v>16.8</c:v>
                </c:pt>
                <c:pt idx="9">
                  <c:v>22.5</c:v>
                </c:pt>
              </c:numCache>
            </c:numRef>
          </c:xVal>
          <c:yVal>
            <c:numRef>
              <c:f>Chromaticity!$Q$162:$Q$171</c:f>
              <c:numCache>
                <c:formatCode>General</c:formatCode>
                <c:ptCount val="10"/>
                <c:pt idx="0">
                  <c:v>0.28905900000000001</c:v>
                </c:pt>
                <c:pt idx="1">
                  <c:v>0.29551000000000038</c:v>
                </c:pt>
                <c:pt idx="2">
                  <c:v>0.29894299999999979</c:v>
                </c:pt>
                <c:pt idx="3">
                  <c:v>0.30225599999999953</c:v>
                </c:pt>
                <c:pt idx="4">
                  <c:v>0.30525800000000008</c:v>
                </c:pt>
                <c:pt idx="5">
                  <c:v>0.3076330000000001</c:v>
                </c:pt>
                <c:pt idx="6">
                  <c:v>0.30992500000000039</c:v>
                </c:pt>
                <c:pt idx="7">
                  <c:v>0.31209899999999979</c:v>
                </c:pt>
                <c:pt idx="8">
                  <c:v>0.31464600000000031</c:v>
                </c:pt>
                <c:pt idx="9">
                  <c:v>0.3163400000000004</c:v>
                </c:pt>
              </c:numCache>
            </c:numRef>
          </c:yVal>
        </c:ser>
        <c:ser>
          <c:idx val="4"/>
          <c:order val="4"/>
          <c:tx>
            <c:strRef>
              <c:f>Chromaticity!$R$161</c:f>
              <c:strCache>
                <c:ptCount val="1"/>
                <c:pt idx="0">
                  <c:v>C1300</c:v>
                </c:pt>
              </c:strCache>
            </c:strRef>
          </c:tx>
          <c:marker>
            <c:symbol val="none"/>
          </c:marker>
          <c:xVal>
            <c:numRef>
              <c:f>Chromaticity!$M$162:$M$171</c:f>
              <c:numCache>
                <c:formatCode>General</c:formatCode>
                <c:ptCount val="10"/>
                <c:pt idx="0">
                  <c:v>-33</c:v>
                </c:pt>
                <c:pt idx="1">
                  <c:v>-20</c:v>
                </c:pt>
                <c:pt idx="2">
                  <c:v>-12.5</c:v>
                </c:pt>
                <c:pt idx="3">
                  <c:v>-6.5</c:v>
                </c:pt>
                <c:pt idx="4">
                  <c:v>-1.2</c:v>
                </c:pt>
                <c:pt idx="5">
                  <c:v>3.2</c:v>
                </c:pt>
                <c:pt idx="6">
                  <c:v>7.8</c:v>
                </c:pt>
                <c:pt idx="7">
                  <c:v>12.5</c:v>
                </c:pt>
                <c:pt idx="8">
                  <c:v>16.8</c:v>
                </c:pt>
                <c:pt idx="9">
                  <c:v>22.5</c:v>
                </c:pt>
              </c:numCache>
            </c:numRef>
          </c:xVal>
          <c:yVal>
            <c:numRef>
              <c:f>Chromaticity!$R$162:$R$171</c:f>
              <c:numCache>
                <c:formatCode>General</c:formatCode>
                <c:ptCount val="10"/>
                <c:pt idx="0">
                  <c:v>0.28925200000000001</c:v>
                </c:pt>
                <c:pt idx="1">
                  <c:v>0.295599</c:v>
                </c:pt>
                <c:pt idx="2">
                  <c:v>0.29851900000000031</c:v>
                </c:pt>
                <c:pt idx="3">
                  <c:v>0.30221800000000032</c:v>
                </c:pt>
                <c:pt idx="4">
                  <c:v>0.3049060000000004</c:v>
                </c:pt>
                <c:pt idx="5">
                  <c:v>0.30785199999999979</c:v>
                </c:pt>
                <c:pt idx="6">
                  <c:v>0.31065699999999979</c:v>
                </c:pt>
                <c:pt idx="7">
                  <c:v>0.31270600000000032</c:v>
                </c:pt>
                <c:pt idx="8">
                  <c:v>0.31500700000000031</c:v>
                </c:pt>
                <c:pt idx="9">
                  <c:v>0.31732600000000066</c:v>
                </c:pt>
              </c:numCache>
            </c:numRef>
          </c:yVal>
        </c:ser>
        <c:ser>
          <c:idx val="5"/>
          <c:order val="5"/>
          <c:tx>
            <c:strRef>
              <c:f>Chromaticity!$S$161</c:f>
              <c:strCache>
                <c:ptCount val="1"/>
                <c:pt idx="0">
                  <c:v>C1400</c:v>
                </c:pt>
              </c:strCache>
            </c:strRef>
          </c:tx>
          <c:marker>
            <c:symbol val="none"/>
          </c:marker>
          <c:xVal>
            <c:numRef>
              <c:f>Chromaticity!$M$162:$M$171</c:f>
              <c:numCache>
                <c:formatCode>General</c:formatCode>
                <c:ptCount val="10"/>
                <c:pt idx="0">
                  <c:v>-33</c:v>
                </c:pt>
                <c:pt idx="1">
                  <c:v>-20</c:v>
                </c:pt>
                <c:pt idx="2">
                  <c:v>-12.5</c:v>
                </c:pt>
                <c:pt idx="3">
                  <c:v>-6.5</c:v>
                </c:pt>
                <c:pt idx="4">
                  <c:v>-1.2</c:v>
                </c:pt>
                <c:pt idx="5">
                  <c:v>3.2</c:v>
                </c:pt>
                <c:pt idx="6">
                  <c:v>7.8</c:v>
                </c:pt>
                <c:pt idx="7">
                  <c:v>12.5</c:v>
                </c:pt>
                <c:pt idx="8">
                  <c:v>16.8</c:v>
                </c:pt>
                <c:pt idx="9">
                  <c:v>22.5</c:v>
                </c:pt>
              </c:numCache>
            </c:numRef>
          </c:xVal>
          <c:yVal>
            <c:numRef>
              <c:f>Chromaticity!$S$162:$S$171</c:f>
              <c:numCache>
                <c:formatCode>General</c:formatCode>
                <c:ptCount val="10"/>
                <c:pt idx="0">
                  <c:v>0.28875600000000001</c:v>
                </c:pt>
                <c:pt idx="1">
                  <c:v>0.295742</c:v>
                </c:pt>
                <c:pt idx="2">
                  <c:v>0.29894499999999979</c:v>
                </c:pt>
                <c:pt idx="3">
                  <c:v>0.30235300000000032</c:v>
                </c:pt>
                <c:pt idx="4">
                  <c:v>0.30524399999999946</c:v>
                </c:pt>
                <c:pt idx="5">
                  <c:v>0.30819300000000011</c:v>
                </c:pt>
                <c:pt idx="6">
                  <c:v>0.3101879999999998</c:v>
                </c:pt>
                <c:pt idx="7">
                  <c:v>0.31322300000000008</c:v>
                </c:pt>
                <c:pt idx="8">
                  <c:v>0.31537500000000002</c:v>
                </c:pt>
                <c:pt idx="9">
                  <c:v>0.31750999999999979</c:v>
                </c:pt>
              </c:numCache>
            </c:numRef>
          </c:yVal>
        </c:ser>
        <c:ser>
          <c:idx val="6"/>
          <c:order val="6"/>
          <c:tx>
            <c:strRef>
              <c:f>Chromaticity!$T$161</c:f>
              <c:strCache>
                <c:ptCount val="1"/>
                <c:pt idx="0">
                  <c:v>C1500</c:v>
                </c:pt>
              </c:strCache>
            </c:strRef>
          </c:tx>
          <c:marker>
            <c:symbol val="none"/>
          </c:marker>
          <c:xVal>
            <c:numRef>
              <c:f>Chromaticity!$M$162:$M$171</c:f>
              <c:numCache>
                <c:formatCode>General</c:formatCode>
                <c:ptCount val="10"/>
                <c:pt idx="0">
                  <c:v>-33</c:v>
                </c:pt>
                <c:pt idx="1">
                  <c:v>-20</c:v>
                </c:pt>
                <c:pt idx="2">
                  <c:v>-12.5</c:v>
                </c:pt>
                <c:pt idx="3">
                  <c:v>-6.5</c:v>
                </c:pt>
                <c:pt idx="4">
                  <c:v>-1.2</c:v>
                </c:pt>
                <c:pt idx="5">
                  <c:v>3.2</c:v>
                </c:pt>
                <c:pt idx="6">
                  <c:v>7.8</c:v>
                </c:pt>
                <c:pt idx="7">
                  <c:v>12.5</c:v>
                </c:pt>
                <c:pt idx="8">
                  <c:v>16.8</c:v>
                </c:pt>
                <c:pt idx="9">
                  <c:v>22.5</c:v>
                </c:pt>
              </c:numCache>
            </c:numRef>
          </c:xVal>
          <c:yVal>
            <c:numRef>
              <c:f>Chromaticity!$T$162:$T$171</c:f>
              <c:numCache>
                <c:formatCode>General</c:formatCode>
                <c:ptCount val="10"/>
                <c:pt idx="0">
                  <c:v>0.2886510000000001</c:v>
                </c:pt>
                <c:pt idx="1">
                  <c:v>0.29505899999999979</c:v>
                </c:pt>
                <c:pt idx="2">
                  <c:v>0.29882200000000048</c:v>
                </c:pt>
                <c:pt idx="3">
                  <c:v>0.3021950000000001</c:v>
                </c:pt>
                <c:pt idx="4">
                  <c:v>0.30543200000000031</c:v>
                </c:pt>
                <c:pt idx="5">
                  <c:v>0.30815699999999979</c:v>
                </c:pt>
                <c:pt idx="6">
                  <c:v>0.31105900000000031</c:v>
                </c:pt>
                <c:pt idx="7">
                  <c:v>0.31332800000000066</c:v>
                </c:pt>
                <c:pt idx="8">
                  <c:v>0.31582800000000066</c:v>
                </c:pt>
                <c:pt idx="9">
                  <c:v>0.31794000000000033</c:v>
                </c:pt>
              </c:numCache>
            </c:numRef>
          </c:yVal>
        </c:ser>
        <c:ser>
          <c:idx val="7"/>
          <c:order val="7"/>
          <c:tx>
            <c:strRef>
              <c:f>Chromaticity!$U$161</c:f>
              <c:strCache>
                <c:ptCount val="1"/>
                <c:pt idx="0">
                  <c:v>C1600</c:v>
                </c:pt>
              </c:strCache>
            </c:strRef>
          </c:tx>
          <c:marker>
            <c:symbol val="none"/>
          </c:marker>
          <c:xVal>
            <c:numRef>
              <c:f>Chromaticity!$M$162:$M$171</c:f>
              <c:numCache>
                <c:formatCode>General</c:formatCode>
                <c:ptCount val="10"/>
                <c:pt idx="0">
                  <c:v>-33</c:v>
                </c:pt>
                <c:pt idx="1">
                  <c:v>-20</c:v>
                </c:pt>
                <c:pt idx="2">
                  <c:v>-12.5</c:v>
                </c:pt>
                <c:pt idx="3">
                  <c:v>-6.5</c:v>
                </c:pt>
                <c:pt idx="4">
                  <c:v>-1.2</c:v>
                </c:pt>
                <c:pt idx="5">
                  <c:v>3.2</c:v>
                </c:pt>
                <c:pt idx="6">
                  <c:v>7.8</c:v>
                </c:pt>
                <c:pt idx="7">
                  <c:v>12.5</c:v>
                </c:pt>
                <c:pt idx="8">
                  <c:v>16.8</c:v>
                </c:pt>
                <c:pt idx="9">
                  <c:v>22.5</c:v>
                </c:pt>
              </c:numCache>
            </c:numRef>
          </c:xVal>
          <c:yVal>
            <c:numRef>
              <c:f>Chromaticity!$U$162:$U$171</c:f>
              <c:numCache>
                <c:formatCode>General</c:formatCode>
                <c:ptCount val="10"/>
                <c:pt idx="0">
                  <c:v>0.28870799999999947</c:v>
                </c:pt>
                <c:pt idx="1">
                  <c:v>0.29485900000000032</c:v>
                </c:pt>
                <c:pt idx="2">
                  <c:v>0.2989739999999998</c:v>
                </c:pt>
                <c:pt idx="3">
                  <c:v>0.30220900000000001</c:v>
                </c:pt>
                <c:pt idx="4">
                  <c:v>0.30570600000000031</c:v>
                </c:pt>
                <c:pt idx="5">
                  <c:v>0.30877600000000038</c:v>
                </c:pt>
                <c:pt idx="6">
                  <c:v>0.31065200000000032</c:v>
                </c:pt>
                <c:pt idx="7">
                  <c:v>0.31353400000000031</c:v>
                </c:pt>
                <c:pt idx="8">
                  <c:v>0.31591600000000047</c:v>
                </c:pt>
              </c:numCache>
            </c:numRef>
          </c:yVal>
        </c:ser>
        <c:ser>
          <c:idx val="8"/>
          <c:order val="8"/>
          <c:tx>
            <c:strRef>
              <c:f>Chromaticity!$V$161</c:f>
              <c:strCache>
                <c:ptCount val="1"/>
                <c:pt idx="0">
                  <c:v>C1700</c:v>
                </c:pt>
              </c:strCache>
            </c:strRef>
          </c:tx>
          <c:marker>
            <c:symbol val="none"/>
          </c:marker>
          <c:xVal>
            <c:numRef>
              <c:f>Chromaticity!$M$162:$M$171</c:f>
              <c:numCache>
                <c:formatCode>General</c:formatCode>
                <c:ptCount val="10"/>
                <c:pt idx="0">
                  <c:v>-33</c:v>
                </c:pt>
                <c:pt idx="1">
                  <c:v>-20</c:v>
                </c:pt>
                <c:pt idx="2">
                  <c:v>-12.5</c:v>
                </c:pt>
                <c:pt idx="3">
                  <c:v>-6.5</c:v>
                </c:pt>
                <c:pt idx="4">
                  <c:v>-1.2</c:v>
                </c:pt>
                <c:pt idx="5">
                  <c:v>3.2</c:v>
                </c:pt>
                <c:pt idx="6">
                  <c:v>7.8</c:v>
                </c:pt>
                <c:pt idx="7">
                  <c:v>12.5</c:v>
                </c:pt>
                <c:pt idx="8">
                  <c:v>16.8</c:v>
                </c:pt>
                <c:pt idx="9">
                  <c:v>22.5</c:v>
                </c:pt>
              </c:numCache>
            </c:numRef>
          </c:xVal>
          <c:yVal>
            <c:numRef>
              <c:f>Chromaticity!$V$162:$V$171</c:f>
              <c:numCache>
                <c:formatCode>General</c:formatCode>
                <c:ptCount val="10"/>
                <c:pt idx="0">
                  <c:v>0.28861600000000032</c:v>
                </c:pt>
                <c:pt idx="1">
                  <c:v>0.29531100000000032</c:v>
                </c:pt>
                <c:pt idx="2">
                  <c:v>0.29898700000000034</c:v>
                </c:pt>
                <c:pt idx="3">
                  <c:v>0.30227800000000032</c:v>
                </c:pt>
                <c:pt idx="4">
                  <c:v>0.30565700000000001</c:v>
                </c:pt>
                <c:pt idx="5">
                  <c:v>0.30862500000000032</c:v>
                </c:pt>
                <c:pt idx="6">
                  <c:v>0.31051100000000031</c:v>
                </c:pt>
                <c:pt idx="7">
                  <c:v>0.31389300000000031</c:v>
                </c:pt>
                <c:pt idx="8">
                  <c:v>0.3162109999999998</c:v>
                </c:pt>
                <c:pt idx="9">
                  <c:v>0.31841400000000047</c:v>
                </c:pt>
              </c:numCache>
            </c:numRef>
          </c:yVal>
        </c:ser>
        <c:axId val="72070272"/>
        <c:axId val="72071808"/>
      </c:scatterChart>
      <c:valAx>
        <c:axId val="72070272"/>
        <c:scaling>
          <c:orientation val="minMax"/>
          <c:max val="25"/>
          <c:min val="-25"/>
        </c:scaling>
        <c:axPos val="b"/>
        <c:numFmt formatCode="General" sourceLinked="1"/>
        <c:tickLblPos val="nextTo"/>
        <c:spPr>
          <a:ln>
            <a:solidFill>
              <a:schemeClr val="bg1"/>
            </a:solidFill>
          </a:ln>
        </c:spPr>
        <c:crossAx val="72071808"/>
        <c:crosses val="autoZero"/>
        <c:crossBetween val="midCat"/>
      </c:valAx>
      <c:valAx>
        <c:axId val="72071808"/>
        <c:scaling>
          <c:orientation val="minMax"/>
          <c:max val="0.32000000000000051"/>
          <c:min val="0.29000000000000031"/>
        </c:scaling>
        <c:axPos val="l"/>
        <c:majorGridlines>
          <c:spPr>
            <a:ln>
              <a:solidFill>
                <a:schemeClr val="bg1"/>
              </a:solidFill>
              <a:prstDash val="dash"/>
            </a:ln>
          </c:spPr>
        </c:majorGridlines>
        <c:numFmt formatCode="General" sourceLinked="1"/>
        <c:tickLblPos val="nextTo"/>
        <c:spPr>
          <a:ln>
            <a:solidFill>
              <a:schemeClr val="bg1"/>
            </a:solidFill>
          </a:ln>
        </c:spPr>
        <c:crossAx val="72070272"/>
        <c:crosses val="autoZero"/>
        <c:crossBetween val="midCat"/>
      </c:valAx>
      <c:spPr>
        <a:ln>
          <a:noFill/>
        </a:ln>
      </c:spPr>
    </c:plotArea>
    <c:plotVisOnly val="1"/>
    <c:dispBlanksAs val="gap"/>
  </c:chart>
  <c:spPr>
    <a:ln>
      <a:noFill/>
    </a:ln>
  </c:spPr>
  <c:txPr>
    <a:bodyPr/>
    <a:lstStyle/>
    <a:p>
      <a:pPr>
        <a:defRPr>
          <a:solidFill>
            <a:schemeClr val="bg1"/>
          </a:solidFill>
        </a:defRPr>
      </a:pPr>
      <a:endParaRPr lang="en-US"/>
    </a:p>
  </c:txPr>
  <c:externalData r:id="rId1"/>
</c:chartSpace>
</file>

<file path=ppt/charts/chart3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6.2245782842642823E-2"/>
          <c:y val="8.0447263585042728E-2"/>
          <c:w val="0.89861194577665926"/>
          <c:h val="0.83576604137275379"/>
        </c:manualLayout>
      </c:layout>
      <c:scatterChart>
        <c:scatterStyle val="lineMarker"/>
        <c:ser>
          <c:idx val="0"/>
          <c:order val="0"/>
          <c:tx>
            <c:strRef>
              <c:f>Chromaticity!$N$37</c:f>
              <c:strCache>
                <c:ptCount val="1"/>
                <c:pt idx="0">
                  <c:v>C1000</c:v>
                </c:pt>
              </c:strCache>
            </c:strRef>
          </c:tx>
          <c:marker>
            <c:symbol val="none"/>
          </c:marker>
          <c:xVal>
            <c:numRef>
              <c:f>Chromaticity!$M$38:$M$47</c:f>
              <c:numCache>
                <c:formatCode>General</c:formatCode>
                <c:ptCount val="10"/>
                <c:pt idx="0">
                  <c:v>-34.5</c:v>
                </c:pt>
                <c:pt idx="1">
                  <c:v>-20.8</c:v>
                </c:pt>
                <c:pt idx="2">
                  <c:v>-12.7</c:v>
                </c:pt>
                <c:pt idx="3">
                  <c:v>-6.6</c:v>
                </c:pt>
                <c:pt idx="4">
                  <c:v>-1.4</c:v>
                </c:pt>
                <c:pt idx="5">
                  <c:v>3.2</c:v>
                </c:pt>
                <c:pt idx="6">
                  <c:v>7.7</c:v>
                </c:pt>
                <c:pt idx="7">
                  <c:v>12.2</c:v>
                </c:pt>
                <c:pt idx="8">
                  <c:v>16.8</c:v>
                </c:pt>
                <c:pt idx="9">
                  <c:v>22</c:v>
                </c:pt>
              </c:numCache>
            </c:numRef>
          </c:xVal>
          <c:yVal>
            <c:numRef>
              <c:f>Chromaticity!$N$38:$N$47</c:f>
              <c:numCache>
                <c:formatCode>General</c:formatCode>
                <c:ptCount val="10"/>
                <c:pt idx="0">
                  <c:v>3.6171735786411658</c:v>
                </c:pt>
                <c:pt idx="1">
                  <c:v>2.1180210130659671</c:v>
                </c:pt>
                <c:pt idx="2">
                  <c:v>1.0332499845012493</c:v>
                </c:pt>
                <c:pt idx="3">
                  <c:v>0.48482981365358158</c:v>
                </c:pt>
                <c:pt idx="4">
                  <c:v>5.3557847831444322E-2</c:v>
                </c:pt>
                <c:pt idx="5">
                  <c:v>-0.3382763971872344</c:v>
                </c:pt>
                <c:pt idx="6">
                  <c:v>-0.34560113688950189</c:v>
                </c:pt>
                <c:pt idx="7">
                  <c:v>-0.61812414158009565</c:v>
                </c:pt>
                <c:pt idx="8">
                  <c:v>-1.4709953858026923</c:v>
                </c:pt>
                <c:pt idx="9">
                  <c:v>-2.0426291599100379</c:v>
                </c:pt>
              </c:numCache>
            </c:numRef>
          </c:yVal>
        </c:ser>
        <c:ser>
          <c:idx val="1"/>
          <c:order val="1"/>
          <c:tx>
            <c:strRef>
              <c:f>Chromaticity!$O$37</c:f>
              <c:strCache>
                <c:ptCount val="1"/>
                <c:pt idx="0">
                  <c:v>C1050</c:v>
                </c:pt>
              </c:strCache>
            </c:strRef>
          </c:tx>
          <c:marker>
            <c:symbol val="none"/>
          </c:marker>
          <c:xVal>
            <c:numRef>
              <c:f>Chromaticity!$M$38:$M$47</c:f>
              <c:numCache>
                <c:formatCode>General</c:formatCode>
                <c:ptCount val="10"/>
                <c:pt idx="0">
                  <c:v>-34.5</c:v>
                </c:pt>
                <c:pt idx="1">
                  <c:v>-20.8</c:v>
                </c:pt>
                <c:pt idx="2">
                  <c:v>-12.7</c:v>
                </c:pt>
                <c:pt idx="3">
                  <c:v>-6.6</c:v>
                </c:pt>
                <c:pt idx="4">
                  <c:v>-1.4</c:v>
                </c:pt>
                <c:pt idx="5">
                  <c:v>3.2</c:v>
                </c:pt>
                <c:pt idx="6">
                  <c:v>7.7</c:v>
                </c:pt>
                <c:pt idx="7">
                  <c:v>12.2</c:v>
                </c:pt>
                <c:pt idx="8">
                  <c:v>16.8</c:v>
                </c:pt>
                <c:pt idx="9">
                  <c:v>22</c:v>
                </c:pt>
              </c:numCache>
            </c:numRef>
          </c:xVal>
          <c:yVal>
            <c:numRef>
              <c:f>Chromaticity!$O$38:$O$47</c:f>
              <c:numCache>
                <c:formatCode>General</c:formatCode>
                <c:ptCount val="10"/>
                <c:pt idx="0">
                  <c:v>3.6601738274307691</c:v>
                </c:pt>
                <c:pt idx="1">
                  <c:v>2.1673131012144293</c:v>
                </c:pt>
                <c:pt idx="2">
                  <c:v>0.94861370833875669</c:v>
                </c:pt>
                <c:pt idx="3">
                  <c:v>0.41392781933578227</c:v>
                </c:pt>
                <c:pt idx="4">
                  <c:v>-1.1180243745838546E-3</c:v>
                </c:pt>
                <c:pt idx="5">
                  <c:v>-0.38922356696274779</c:v>
                </c:pt>
                <c:pt idx="6">
                  <c:v>-0.40119095033407981</c:v>
                </c:pt>
                <c:pt idx="7">
                  <c:v>-0.64075256452529361</c:v>
                </c:pt>
                <c:pt idx="8">
                  <c:v>-1.4422632675454525</c:v>
                </c:pt>
                <c:pt idx="9">
                  <c:v>-2.2092926450978445</c:v>
                </c:pt>
              </c:numCache>
            </c:numRef>
          </c:yVal>
        </c:ser>
        <c:ser>
          <c:idx val="2"/>
          <c:order val="2"/>
          <c:tx>
            <c:strRef>
              <c:f>Chromaticity!$P$37</c:f>
              <c:strCache>
                <c:ptCount val="1"/>
                <c:pt idx="0">
                  <c:v>C1100</c:v>
                </c:pt>
              </c:strCache>
            </c:strRef>
          </c:tx>
          <c:marker>
            <c:symbol val="none"/>
          </c:marker>
          <c:xVal>
            <c:numRef>
              <c:f>Chromaticity!$M$38:$M$47</c:f>
              <c:numCache>
                <c:formatCode>General</c:formatCode>
                <c:ptCount val="10"/>
                <c:pt idx="0">
                  <c:v>-34.5</c:v>
                </c:pt>
                <c:pt idx="1">
                  <c:v>-20.8</c:v>
                </c:pt>
                <c:pt idx="2">
                  <c:v>-12.7</c:v>
                </c:pt>
                <c:pt idx="3">
                  <c:v>-6.6</c:v>
                </c:pt>
                <c:pt idx="4">
                  <c:v>-1.4</c:v>
                </c:pt>
                <c:pt idx="5">
                  <c:v>3.2</c:v>
                </c:pt>
                <c:pt idx="6">
                  <c:v>7.7</c:v>
                </c:pt>
                <c:pt idx="7">
                  <c:v>12.2</c:v>
                </c:pt>
                <c:pt idx="8">
                  <c:v>16.8</c:v>
                </c:pt>
                <c:pt idx="9">
                  <c:v>22</c:v>
                </c:pt>
              </c:numCache>
            </c:numRef>
          </c:xVal>
          <c:yVal>
            <c:numRef>
              <c:f>Chromaticity!$P$38:$P$47</c:f>
              <c:numCache>
                <c:formatCode>General</c:formatCode>
                <c:ptCount val="10"/>
                <c:pt idx="0">
                  <c:v>3.2893521484255652</c:v>
                </c:pt>
                <c:pt idx="1">
                  <c:v>2.0271786402896042</c:v>
                </c:pt>
                <c:pt idx="2">
                  <c:v>0.90486208571194315</c:v>
                </c:pt>
                <c:pt idx="3">
                  <c:v>0.36068686638644443</c:v>
                </c:pt>
                <c:pt idx="4">
                  <c:v>-4.9992684570671887E-2</c:v>
                </c:pt>
                <c:pt idx="5">
                  <c:v>-0.40574149951782057</c:v>
                </c:pt>
                <c:pt idx="6">
                  <c:v>-0.44050456694067902</c:v>
                </c:pt>
                <c:pt idx="7">
                  <c:v>-0.70687326310120568</c:v>
                </c:pt>
                <c:pt idx="8">
                  <c:v>-1.4578635665236226</c:v>
                </c:pt>
                <c:pt idx="9">
                  <c:v>-2.1831197687831621</c:v>
                </c:pt>
              </c:numCache>
            </c:numRef>
          </c:yVal>
        </c:ser>
        <c:ser>
          <c:idx val="3"/>
          <c:order val="3"/>
          <c:tx>
            <c:strRef>
              <c:f>Chromaticity!$Q$37</c:f>
              <c:strCache>
                <c:ptCount val="1"/>
                <c:pt idx="0">
                  <c:v>C1200</c:v>
                </c:pt>
              </c:strCache>
            </c:strRef>
          </c:tx>
          <c:marker>
            <c:symbol val="none"/>
          </c:marker>
          <c:xVal>
            <c:numRef>
              <c:f>Chromaticity!$M$38:$M$47</c:f>
              <c:numCache>
                <c:formatCode>General</c:formatCode>
                <c:ptCount val="10"/>
                <c:pt idx="0">
                  <c:v>-34.5</c:v>
                </c:pt>
                <c:pt idx="1">
                  <c:v>-20.8</c:v>
                </c:pt>
                <c:pt idx="2">
                  <c:v>-12.7</c:v>
                </c:pt>
                <c:pt idx="3">
                  <c:v>-6.6</c:v>
                </c:pt>
                <c:pt idx="4">
                  <c:v>-1.4</c:v>
                </c:pt>
                <c:pt idx="5">
                  <c:v>3.2</c:v>
                </c:pt>
                <c:pt idx="6">
                  <c:v>7.7</c:v>
                </c:pt>
                <c:pt idx="7">
                  <c:v>12.2</c:v>
                </c:pt>
                <c:pt idx="8">
                  <c:v>16.8</c:v>
                </c:pt>
                <c:pt idx="9">
                  <c:v>22</c:v>
                </c:pt>
              </c:numCache>
            </c:numRef>
          </c:xVal>
          <c:yVal>
            <c:numRef>
              <c:f>Chromaticity!$Q$38:$Q$47</c:f>
              <c:numCache>
                <c:formatCode>General</c:formatCode>
                <c:ptCount val="10"/>
                <c:pt idx="0">
                  <c:v>3.0084404296311416</c:v>
                </c:pt>
                <c:pt idx="1">
                  <c:v>1.7169887987307584</c:v>
                </c:pt>
                <c:pt idx="2">
                  <c:v>0.77055493876798631</c:v>
                </c:pt>
                <c:pt idx="3">
                  <c:v>0.26977686257825989</c:v>
                </c:pt>
                <c:pt idx="4">
                  <c:v>-0.13092818695478697</c:v>
                </c:pt>
                <c:pt idx="5">
                  <c:v>-0.49153170463887635</c:v>
                </c:pt>
                <c:pt idx="6">
                  <c:v>-0.57884517833446636</c:v>
                </c:pt>
                <c:pt idx="7">
                  <c:v>-0.80148114770965417</c:v>
                </c:pt>
                <c:pt idx="8">
                  <c:v>-1.4654730406900358</c:v>
                </c:pt>
                <c:pt idx="9">
                  <c:v>-2.3329245421309799</c:v>
                </c:pt>
              </c:numCache>
            </c:numRef>
          </c:yVal>
        </c:ser>
        <c:ser>
          <c:idx val="4"/>
          <c:order val="4"/>
          <c:tx>
            <c:strRef>
              <c:f>Chromaticity!$R$37</c:f>
              <c:strCache>
                <c:ptCount val="1"/>
                <c:pt idx="0">
                  <c:v>C1300</c:v>
                </c:pt>
              </c:strCache>
            </c:strRef>
          </c:tx>
          <c:marker>
            <c:symbol val="none"/>
          </c:marker>
          <c:xVal>
            <c:numRef>
              <c:f>Chromaticity!$M$38:$M$47</c:f>
              <c:numCache>
                <c:formatCode>General</c:formatCode>
                <c:ptCount val="10"/>
                <c:pt idx="0">
                  <c:v>-34.5</c:v>
                </c:pt>
                <c:pt idx="1">
                  <c:v>-20.8</c:v>
                </c:pt>
                <c:pt idx="2">
                  <c:v>-12.7</c:v>
                </c:pt>
                <c:pt idx="3">
                  <c:v>-6.6</c:v>
                </c:pt>
                <c:pt idx="4">
                  <c:v>-1.4</c:v>
                </c:pt>
                <c:pt idx="5">
                  <c:v>3.2</c:v>
                </c:pt>
                <c:pt idx="6">
                  <c:v>7.7</c:v>
                </c:pt>
                <c:pt idx="7">
                  <c:v>12.2</c:v>
                </c:pt>
                <c:pt idx="8">
                  <c:v>16.8</c:v>
                </c:pt>
                <c:pt idx="9">
                  <c:v>22</c:v>
                </c:pt>
              </c:numCache>
            </c:numRef>
          </c:xVal>
          <c:yVal>
            <c:numRef>
              <c:f>Chromaticity!$R$38:$R$47</c:f>
              <c:numCache>
                <c:formatCode>General</c:formatCode>
                <c:ptCount val="10"/>
                <c:pt idx="0">
                  <c:v>2.9155594557552464</c:v>
                </c:pt>
                <c:pt idx="1">
                  <c:v>1.6138022386530182</c:v>
                </c:pt>
                <c:pt idx="2">
                  <c:v>0.72536640126988161</c:v>
                </c:pt>
                <c:pt idx="3">
                  <c:v>0.20917698754790254</c:v>
                </c:pt>
                <c:pt idx="4">
                  <c:v>-0.20123704407417575</c:v>
                </c:pt>
                <c:pt idx="5">
                  <c:v>-0.53400515630328083</c:v>
                </c:pt>
                <c:pt idx="6">
                  <c:v>-0.64144746652104623</c:v>
                </c:pt>
                <c:pt idx="7">
                  <c:v>-0.90208548277242051</c:v>
                </c:pt>
                <c:pt idx="8">
                  <c:v>-1.6011378209677638</c:v>
                </c:pt>
                <c:pt idx="9">
                  <c:v>-2.2061905217354587</c:v>
                </c:pt>
              </c:numCache>
            </c:numRef>
          </c:yVal>
        </c:ser>
        <c:ser>
          <c:idx val="5"/>
          <c:order val="5"/>
          <c:tx>
            <c:strRef>
              <c:f>Chromaticity!$S$37</c:f>
              <c:strCache>
                <c:ptCount val="1"/>
                <c:pt idx="0">
                  <c:v>C1400</c:v>
                </c:pt>
              </c:strCache>
            </c:strRef>
          </c:tx>
          <c:marker>
            <c:symbol val="none"/>
          </c:marker>
          <c:xVal>
            <c:numRef>
              <c:f>Chromaticity!$M$38:$M$47</c:f>
              <c:numCache>
                <c:formatCode>General</c:formatCode>
                <c:ptCount val="10"/>
                <c:pt idx="0">
                  <c:v>-34.5</c:v>
                </c:pt>
                <c:pt idx="1">
                  <c:v>-20.8</c:v>
                </c:pt>
                <c:pt idx="2">
                  <c:v>-12.7</c:v>
                </c:pt>
                <c:pt idx="3">
                  <c:v>-6.6</c:v>
                </c:pt>
                <c:pt idx="4">
                  <c:v>-1.4</c:v>
                </c:pt>
                <c:pt idx="5">
                  <c:v>3.2</c:v>
                </c:pt>
                <c:pt idx="6">
                  <c:v>7.7</c:v>
                </c:pt>
                <c:pt idx="7">
                  <c:v>12.2</c:v>
                </c:pt>
                <c:pt idx="8">
                  <c:v>16.8</c:v>
                </c:pt>
                <c:pt idx="9">
                  <c:v>22</c:v>
                </c:pt>
              </c:numCache>
            </c:numRef>
          </c:xVal>
          <c:yVal>
            <c:numRef>
              <c:f>Chromaticity!$S$38:$S$47</c:f>
              <c:numCache>
                <c:formatCode>General</c:formatCode>
                <c:ptCount val="10"/>
                <c:pt idx="0">
                  <c:v>2.8552647585449806</c:v>
                </c:pt>
                <c:pt idx="1">
                  <c:v>1.6045001002546866</c:v>
                </c:pt>
                <c:pt idx="2">
                  <c:v>0.69431343904384402</c:v>
                </c:pt>
                <c:pt idx="3">
                  <c:v>0.15575111554690219</c:v>
                </c:pt>
                <c:pt idx="4">
                  <c:v>-0.24287029253137102</c:v>
                </c:pt>
                <c:pt idx="5">
                  <c:v>-0.5723919007223115</c:v>
                </c:pt>
                <c:pt idx="6">
                  <c:v>-0.74080757161300281</c:v>
                </c:pt>
                <c:pt idx="7">
                  <c:v>-0.98359046826661956</c:v>
                </c:pt>
                <c:pt idx="8">
                  <c:v>-1.565903994614021</c:v>
                </c:pt>
                <c:pt idx="9">
                  <c:v>-2.3046593649575664</c:v>
                </c:pt>
              </c:numCache>
            </c:numRef>
          </c:yVal>
        </c:ser>
        <c:ser>
          <c:idx val="6"/>
          <c:order val="6"/>
          <c:tx>
            <c:strRef>
              <c:f>Chromaticity!$T$37</c:f>
              <c:strCache>
                <c:ptCount val="1"/>
                <c:pt idx="0">
                  <c:v>C1500</c:v>
                </c:pt>
              </c:strCache>
            </c:strRef>
          </c:tx>
          <c:marker>
            <c:symbol val="none"/>
          </c:marker>
          <c:xVal>
            <c:numRef>
              <c:f>Chromaticity!$M$38:$M$47</c:f>
              <c:numCache>
                <c:formatCode>General</c:formatCode>
                <c:ptCount val="10"/>
                <c:pt idx="0">
                  <c:v>-34.5</c:v>
                </c:pt>
                <c:pt idx="1">
                  <c:v>-20.8</c:v>
                </c:pt>
                <c:pt idx="2">
                  <c:v>-12.7</c:v>
                </c:pt>
                <c:pt idx="3">
                  <c:v>-6.6</c:v>
                </c:pt>
                <c:pt idx="4">
                  <c:v>-1.4</c:v>
                </c:pt>
                <c:pt idx="5">
                  <c:v>3.2</c:v>
                </c:pt>
                <c:pt idx="6">
                  <c:v>7.7</c:v>
                </c:pt>
                <c:pt idx="7">
                  <c:v>12.2</c:v>
                </c:pt>
                <c:pt idx="8">
                  <c:v>16.8</c:v>
                </c:pt>
                <c:pt idx="9">
                  <c:v>22</c:v>
                </c:pt>
              </c:numCache>
            </c:numRef>
          </c:xVal>
          <c:yVal>
            <c:numRef>
              <c:f>Chromaticity!$T$38:$T$47</c:f>
              <c:numCache>
                <c:formatCode>General</c:formatCode>
                <c:ptCount val="10"/>
                <c:pt idx="0">
                  <c:v>2.9302103586639952</c:v>
                </c:pt>
                <c:pt idx="1">
                  <c:v>1.5747371344077463</c:v>
                </c:pt>
                <c:pt idx="2">
                  <c:v>0.65740857906105543</c:v>
                </c:pt>
                <c:pt idx="3">
                  <c:v>0.12902675399167887</c:v>
                </c:pt>
                <c:pt idx="4">
                  <c:v>-0.28182812360033832</c:v>
                </c:pt>
                <c:pt idx="5">
                  <c:v>-0.60877910182898565</c:v>
                </c:pt>
                <c:pt idx="6">
                  <c:v>-0.78941322468797248</c:v>
                </c:pt>
                <c:pt idx="7">
                  <c:v>-1.0795978859094968</c:v>
                </c:pt>
                <c:pt idx="8">
                  <c:v>-1.5486568654740389</c:v>
                </c:pt>
                <c:pt idx="9">
                  <c:v>-2.2048683485394851</c:v>
                </c:pt>
              </c:numCache>
            </c:numRef>
          </c:yVal>
        </c:ser>
        <c:ser>
          <c:idx val="7"/>
          <c:order val="7"/>
          <c:tx>
            <c:strRef>
              <c:f>Chromaticity!$U$37</c:f>
              <c:strCache>
                <c:ptCount val="1"/>
                <c:pt idx="0">
                  <c:v>C1600</c:v>
                </c:pt>
              </c:strCache>
            </c:strRef>
          </c:tx>
          <c:marker>
            <c:symbol val="none"/>
          </c:marker>
          <c:xVal>
            <c:numRef>
              <c:f>Chromaticity!$M$38:$M$47</c:f>
              <c:numCache>
                <c:formatCode>General</c:formatCode>
                <c:ptCount val="10"/>
                <c:pt idx="0">
                  <c:v>-34.5</c:v>
                </c:pt>
                <c:pt idx="1">
                  <c:v>-20.8</c:v>
                </c:pt>
                <c:pt idx="2">
                  <c:v>-12.7</c:v>
                </c:pt>
                <c:pt idx="3">
                  <c:v>-6.6</c:v>
                </c:pt>
                <c:pt idx="4">
                  <c:v>-1.4</c:v>
                </c:pt>
                <c:pt idx="5">
                  <c:v>3.2</c:v>
                </c:pt>
                <c:pt idx="6">
                  <c:v>7.7</c:v>
                </c:pt>
                <c:pt idx="7">
                  <c:v>12.2</c:v>
                </c:pt>
                <c:pt idx="8">
                  <c:v>16.8</c:v>
                </c:pt>
                <c:pt idx="9">
                  <c:v>22</c:v>
                </c:pt>
              </c:numCache>
            </c:numRef>
          </c:xVal>
          <c:yVal>
            <c:numRef>
              <c:f>Chromaticity!$U$38:$U$47</c:f>
              <c:numCache>
                <c:formatCode>General</c:formatCode>
                <c:ptCount val="10"/>
                <c:pt idx="0">
                  <c:v>2.8157349106824188</c:v>
                </c:pt>
                <c:pt idx="1">
                  <c:v>1.5693140554107814</c:v>
                </c:pt>
                <c:pt idx="2">
                  <c:v>0.65318669782211669</c:v>
                </c:pt>
                <c:pt idx="3">
                  <c:v>0.10241429144360814</c:v>
                </c:pt>
                <c:pt idx="4">
                  <c:v>-0.30601662941253288</c:v>
                </c:pt>
                <c:pt idx="5">
                  <c:v>-0.65241005062842838</c:v>
                </c:pt>
                <c:pt idx="6">
                  <c:v>-0.86235397315418316</c:v>
                </c:pt>
                <c:pt idx="7">
                  <c:v>-1.1067846187853072</c:v>
                </c:pt>
                <c:pt idx="8">
                  <c:v>-1.5782431956948266</c:v>
                </c:pt>
                <c:pt idx="9">
                  <c:v>-2.2657225333956919</c:v>
                </c:pt>
              </c:numCache>
            </c:numRef>
          </c:yVal>
        </c:ser>
        <c:ser>
          <c:idx val="8"/>
          <c:order val="8"/>
          <c:tx>
            <c:strRef>
              <c:f>Chromaticity!$V$37</c:f>
              <c:strCache>
                <c:ptCount val="1"/>
                <c:pt idx="0">
                  <c:v>C1700</c:v>
                </c:pt>
              </c:strCache>
            </c:strRef>
          </c:tx>
          <c:marker>
            <c:symbol val="none"/>
          </c:marker>
          <c:xVal>
            <c:numRef>
              <c:f>Chromaticity!$M$38:$M$47</c:f>
              <c:numCache>
                <c:formatCode>General</c:formatCode>
                <c:ptCount val="10"/>
                <c:pt idx="0">
                  <c:v>-34.5</c:v>
                </c:pt>
                <c:pt idx="1">
                  <c:v>-20.8</c:v>
                </c:pt>
                <c:pt idx="2">
                  <c:v>-12.7</c:v>
                </c:pt>
                <c:pt idx="3">
                  <c:v>-6.6</c:v>
                </c:pt>
                <c:pt idx="4">
                  <c:v>-1.4</c:v>
                </c:pt>
                <c:pt idx="5">
                  <c:v>3.2</c:v>
                </c:pt>
                <c:pt idx="6">
                  <c:v>7.7</c:v>
                </c:pt>
                <c:pt idx="7">
                  <c:v>12.2</c:v>
                </c:pt>
                <c:pt idx="8">
                  <c:v>16.8</c:v>
                </c:pt>
                <c:pt idx="9">
                  <c:v>22</c:v>
                </c:pt>
              </c:numCache>
            </c:numRef>
          </c:xVal>
          <c:yVal>
            <c:numRef>
              <c:f>Chromaticity!$V$38:$V$47</c:f>
              <c:numCache>
                <c:formatCode>General</c:formatCode>
                <c:ptCount val="10"/>
                <c:pt idx="0">
                  <c:v>2.8206429612844666</c:v>
                </c:pt>
                <c:pt idx="1">
                  <c:v>1.5303249644724732</c:v>
                </c:pt>
                <c:pt idx="2">
                  <c:v>0.63186287025639465</c:v>
                </c:pt>
                <c:pt idx="3">
                  <c:v>8.6925627653441348E-2</c:v>
                </c:pt>
                <c:pt idx="4">
                  <c:v>-0.34008798808154933</c:v>
                </c:pt>
                <c:pt idx="5">
                  <c:v>-0.66220252043765149</c:v>
                </c:pt>
                <c:pt idx="6">
                  <c:v>-0.89829826698104931</c:v>
                </c:pt>
                <c:pt idx="7">
                  <c:v>-1.1890323565385421</c:v>
                </c:pt>
                <c:pt idx="8">
                  <c:v>-1.5754897550221754</c:v>
                </c:pt>
                <c:pt idx="9">
                  <c:v>-2.2683083742597265</c:v>
                </c:pt>
              </c:numCache>
            </c:numRef>
          </c:yVal>
        </c:ser>
        <c:axId val="72200192"/>
        <c:axId val="72201728"/>
      </c:scatterChart>
      <c:valAx>
        <c:axId val="72200192"/>
        <c:scaling>
          <c:orientation val="minMax"/>
          <c:max val="25"/>
          <c:min val="-25"/>
        </c:scaling>
        <c:axPos val="b"/>
        <c:numFmt formatCode="General" sourceLinked="1"/>
        <c:tickLblPos val="nextTo"/>
        <c:spPr>
          <a:ln>
            <a:solidFill>
              <a:schemeClr val="bg1"/>
            </a:solidFill>
          </a:ln>
        </c:spPr>
        <c:crossAx val="72201728"/>
        <c:crosses val="autoZero"/>
        <c:crossBetween val="midCat"/>
      </c:valAx>
      <c:valAx>
        <c:axId val="72201728"/>
        <c:scaling>
          <c:orientation val="minMax"/>
          <c:max val="3"/>
          <c:min val="-3"/>
        </c:scaling>
        <c:axPos val="l"/>
        <c:majorGridlines>
          <c:spPr>
            <a:ln>
              <a:solidFill>
                <a:schemeClr val="bg1"/>
              </a:solidFill>
              <a:prstDash val="dash"/>
            </a:ln>
          </c:spPr>
        </c:majorGridlines>
        <c:numFmt formatCode="General" sourceLinked="1"/>
        <c:tickLblPos val="nextTo"/>
        <c:spPr>
          <a:ln>
            <a:solidFill>
              <a:schemeClr val="bg1"/>
            </a:solidFill>
          </a:ln>
        </c:spPr>
        <c:crossAx val="72200192"/>
        <c:crosses val="autoZero"/>
        <c:crossBetween val="midCat"/>
      </c:valAx>
      <c:spPr>
        <a:ln>
          <a:noFill/>
        </a:ln>
      </c:spPr>
    </c:plotArea>
    <c:plotVisOnly val="1"/>
    <c:dispBlanksAs val="gap"/>
  </c:chart>
  <c:spPr>
    <a:ln>
      <a:noFill/>
    </a:ln>
  </c:spPr>
  <c:txPr>
    <a:bodyPr/>
    <a:lstStyle/>
    <a:p>
      <a:pPr>
        <a:defRPr>
          <a:solidFill>
            <a:schemeClr val="bg1"/>
          </a:solidFill>
        </a:defRPr>
      </a:pPr>
      <a:endParaRPr lang="en-US"/>
    </a:p>
  </c:txPr>
  <c:externalData r:id="rId1"/>
</c:chartSpace>
</file>

<file path=ppt/charts/chart3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6.2577777777777774E-2"/>
          <c:y val="8.2961679790026263E-2"/>
          <c:w val="0.89807118110236117"/>
          <c:h val="0.87635485564304494"/>
        </c:manualLayout>
      </c:layout>
      <c:scatterChart>
        <c:scatterStyle val="lineMarker"/>
        <c:ser>
          <c:idx val="0"/>
          <c:order val="0"/>
          <c:tx>
            <c:strRef>
              <c:f>Chromaticity!$N$86</c:f>
              <c:strCache>
                <c:ptCount val="1"/>
                <c:pt idx="0">
                  <c:v>C1000</c:v>
                </c:pt>
              </c:strCache>
            </c:strRef>
          </c:tx>
          <c:marker>
            <c:symbol val="none"/>
          </c:marker>
          <c:xVal>
            <c:numRef>
              <c:f>Chromaticity!$M$87:$M$96</c:f>
              <c:numCache>
                <c:formatCode>General</c:formatCode>
                <c:ptCount val="10"/>
                <c:pt idx="0">
                  <c:v>-33</c:v>
                </c:pt>
                <c:pt idx="1">
                  <c:v>-20</c:v>
                </c:pt>
                <c:pt idx="2">
                  <c:v>-12.5</c:v>
                </c:pt>
                <c:pt idx="3">
                  <c:v>-6.5</c:v>
                </c:pt>
                <c:pt idx="4">
                  <c:v>-1.2</c:v>
                </c:pt>
                <c:pt idx="5">
                  <c:v>3.2</c:v>
                </c:pt>
                <c:pt idx="6">
                  <c:v>7.8</c:v>
                </c:pt>
                <c:pt idx="7">
                  <c:v>12.5</c:v>
                </c:pt>
                <c:pt idx="8">
                  <c:v>16.8</c:v>
                </c:pt>
                <c:pt idx="9">
                  <c:v>22.5</c:v>
                </c:pt>
              </c:numCache>
            </c:numRef>
          </c:xVal>
          <c:yVal>
            <c:numRef>
              <c:f>Chromaticity!$N$87:$N$96</c:f>
              <c:numCache>
                <c:formatCode>General</c:formatCode>
                <c:ptCount val="10"/>
                <c:pt idx="0">
                  <c:v>3.534876143215874</c:v>
                </c:pt>
                <c:pt idx="1">
                  <c:v>2.0177805388338466</c:v>
                </c:pt>
                <c:pt idx="2">
                  <c:v>0.82096539420849035</c:v>
                </c:pt>
                <c:pt idx="3">
                  <c:v>0.13823847685528892</c:v>
                </c:pt>
                <c:pt idx="4">
                  <c:v>-0.10690613641222572</c:v>
                </c:pt>
                <c:pt idx="5">
                  <c:v>-0.39388366195891744</c:v>
                </c:pt>
                <c:pt idx="6">
                  <c:v>-0.51740391550587794</c:v>
                </c:pt>
                <c:pt idx="7">
                  <c:v>-0.8520116317803117</c:v>
                </c:pt>
                <c:pt idx="8">
                  <c:v>-1.3634693624763328</c:v>
                </c:pt>
                <c:pt idx="9">
                  <c:v>-1.6352023994068121</c:v>
                </c:pt>
              </c:numCache>
            </c:numRef>
          </c:yVal>
        </c:ser>
        <c:ser>
          <c:idx val="1"/>
          <c:order val="1"/>
          <c:tx>
            <c:strRef>
              <c:f>Chromaticity!$O$86</c:f>
              <c:strCache>
                <c:ptCount val="1"/>
                <c:pt idx="0">
                  <c:v>C1050</c:v>
                </c:pt>
              </c:strCache>
            </c:strRef>
          </c:tx>
          <c:marker>
            <c:symbol val="none"/>
          </c:marker>
          <c:xVal>
            <c:numRef>
              <c:f>Chromaticity!$M$87:$M$96</c:f>
              <c:numCache>
                <c:formatCode>General</c:formatCode>
                <c:ptCount val="10"/>
                <c:pt idx="0">
                  <c:v>-33</c:v>
                </c:pt>
                <c:pt idx="1">
                  <c:v>-20</c:v>
                </c:pt>
                <c:pt idx="2">
                  <c:v>-12.5</c:v>
                </c:pt>
                <c:pt idx="3">
                  <c:v>-6.5</c:v>
                </c:pt>
                <c:pt idx="4">
                  <c:v>-1.2</c:v>
                </c:pt>
                <c:pt idx="5">
                  <c:v>3.2</c:v>
                </c:pt>
                <c:pt idx="6">
                  <c:v>7.8</c:v>
                </c:pt>
                <c:pt idx="7">
                  <c:v>12.5</c:v>
                </c:pt>
                <c:pt idx="8">
                  <c:v>16.8</c:v>
                </c:pt>
                <c:pt idx="9">
                  <c:v>22.5</c:v>
                </c:pt>
              </c:numCache>
            </c:numRef>
          </c:xVal>
          <c:yVal>
            <c:numRef>
              <c:f>Chromaticity!$O$87:$O$96</c:f>
              <c:numCache>
                <c:formatCode>General</c:formatCode>
                <c:ptCount val="10"/>
                <c:pt idx="0">
                  <c:v>3.6006652844048248</c:v>
                </c:pt>
                <c:pt idx="1">
                  <c:v>2.0801362332844682</c:v>
                </c:pt>
                <c:pt idx="2">
                  <c:v>0.79365764279484063</c:v>
                </c:pt>
                <c:pt idx="3">
                  <c:v>0.1484460459182515</c:v>
                </c:pt>
                <c:pt idx="4">
                  <c:v>-0.14955535519010738</c:v>
                </c:pt>
                <c:pt idx="5">
                  <c:v>-0.45938023288580593</c:v>
                </c:pt>
                <c:pt idx="6">
                  <c:v>-0.55472466979239854</c:v>
                </c:pt>
                <c:pt idx="7">
                  <c:v>-0.84567141803018786</c:v>
                </c:pt>
                <c:pt idx="8">
                  <c:v>-1.3495788507809459</c:v>
                </c:pt>
                <c:pt idx="9">
                  <c:v>-1.8087072121199474</c:v>
                </c:pt>
              </c:numCache>
            </c:numRef>
          </c:yVal>
        </c:ser>
        <c:ser>
          <c:idx val="2"/>
          <c:order val="2"/>
          <c:tx>
            <c:strRef>
              <c:f>Chromaticity!$P$86</c:f>
              <c:strCache>
                <c:ptCount val="1"/>
                <c:pt idx="0">
                  <c:v>C1100</c:v>
                </c:pt>
              </c:strCache>
            </c:strRef>
          </c:tx>
          <c:marker>
            <c:symbol val="none"/>
          </c:marker>
          <c:xVal>
            <c:numRef>
              <c:f>Chromaticity!$M$87:$M$96</c:f>
              <c:numCache>
                <c:formatCode>General</c:formatCode>
                <c:ptCount val="10"/>
                <c:pt idx="0">
                  <c:v>-33</c:v>
                </c:pt>
                <c:pt idx="1">
                  <c:v>-20</c:v>
                </c:pt>
                <c:pt idx="2">
                  <c:v>-12.5</c:v>
                </c:pt>
                <c:pt idx="3">
                  <c:v>-6.5</c:v>
                </c:pt>
                <c:pt idx="4">
                  <c:v>-1.2</c:v>
                </c:pt>
                <c:pt idx="5">
                  <c:v>3.2</c:v>
                </c:pt>
                <c:pt idx="6">
                  <c:v>7.8</c:v>
                </c:pt>
                <c:pt idx="7">
                  <c:v>12.5</c:v>
                </c:pt>
                <c:pt idx="8">
                  <c:v>16.8</c:v>
                </c:pt>
                <c:pt idx="9">
                  <c:v>22.5</c:v>
                </c:pt>
              </c:numCache>
            </c:numRef>
          </c:xVal>
          <c:yVal>
            <c:numRef>
              <c:f>Chromaticity!$P$87:$P$96</c:f>
              <c:numCache>
                <c:formatCode>General</c:formatCode>
                <c:ptCount val="10"/>
                <c:pt idx="0">
                  <c:v>3.2489578641566546</c:v>
                </c:pt>
                <c:pt idx="1">
                  <c:v>1.9569552941200641</c:v>
                </c:pt>
                <c:pt idx="2">
                  <c:v>0.78698383862113552</c:v>
                </c:pt>
                <c:pt idx="3">
                  <c:v>0.15086222205453434</c:v>
                </c:pt>
                <c:pt idx="4">
                  <c:v>-0.1919628496756747</c:v>
                </c:pt>
                <c:pt idx="5">
                  <c:v>-0.47917391974287815</c:v>
                </c:pt>
                <c:pt idx="6">
                  <c:v>-0.57269015617711383</c:v>
                </c:pt>
                <c:pt idx="7">
                  <c:v>-0.90126274291678232</c:v>
                </c:pt>
                <c:pt idx="8">
                  <c:v>-1.3736734648572517</c:v>
                </c:pt>
                <c:pt idx="9">
                  <c:v>-1.8239389900411818</c:v>
                </c:pt>
              </c:numCache>
            </c:numRef>
          </c:yVal>
        </c:ser>
        <c:ser>
          <c:idx val="3"/>
          <c:order val="3"/>
          <c:tx>
            <c:strRef>
              <c:f>Chromaticity!$Q$86</c:f>
              <c:strCache>
                <c:ptCount val="1"/>
                <c:pt idx="0">
                  <c:v>C1200</c:v>
                </c:pt>
              </c:strCache>
            </c:strRef>
          </c:tx>
          <c:marker>
            <c:symbol val="none"/>
          </c:marker>
          <c:xVal>
            <c:numRef>
              <c:f>Chromaticity!$M$87:$M$96</c:f>
              <c:numCache>
                <c:formatCode>General</c:formatCode>
                <c:ptCount val="10"/>
                <c:pt idx="0">
                  <c:v>-33</c:v>
                </c:pt>
                <c:pt idx="1">
                  <c:v>-20</c:v>
                </c:pt>
                <c:pt idx="2">
                  <c:v>-12.5</c:v>
                </c:pt>
                <c:pt idx="3">
                  <c:v>-6.5</c:v>
                </c:pt>
                <c:pt idx="4">
                  <c:v>-1.2</c:v>
                </c:pt>
                <c:pt idx="5">
                  <c:v>3.2</c:v>
                </c:pt>
                <c:pt idx="6">
                  <c:v>7.8</c:v>
                </c:pt>
                <c:pt idx="7">
                  <c:v>12.5</c:v>
                </c:pt>
                <c:pt idx="8">
                  <c:v>16.8</c:v>
                </c:pt>
                <c:pt idx="9">
                  <c:v>22.5</c:v>
                </c:pt>
              </c:numCache>
            </c:numRef>
          </c:xVal>
          <c:yVal>
            <c:numRef>
              <c:f>Chromaticity!$Q$87:$Q$96</c:f>
              <c:numCache>
                <c:formatCode>General</c:formatCode>
                <c:ptCount val="10"/>
                <c:pt idx="0">
                  <c:v>2.9767676773863951</c:v>
                </c:pt>
                <c:pt idx="1">
                  <c:v>1.6699339259287918</c:v>
                </c:pt>
                <c:pt idx="2">
                  <c:v>0.70211886646328581</c:v>
                </c:pt>
                <c:pt idx="3">
                  <c:v>0.13040971286205491</c:v>
                </c:pt>
                <c:pt idx="4">
                  <c:v>-0.26646918766772548</c:v>
                </c:pt>
                <c:pt idx="5">
                  <c:v>-0.57034356701807565</c:v>
                </c:pt>
                <c:pt idx="6">
                  <c:v>-0.6897633520807257</c:v>
                </c:pt>
                <c:pt idx="7">
                  <c:v>-0.97181940665086386</c:v>
                </c:pt>
                <c:pt idx="8">
                  <c:v>-1.3919453193520952</c:v>
                </c:pt>
                <c:pt idx="9">
                  <c:v>-2.0184951998292169</c:v>
                </c:pt>
              </c:numCache>
            </c:numRef>
          </c:yVal>
        </c:ser>
        <c:ser>
          <c:idx val="4"/>
          <c:order val="4"/>
          <c:tx>
            <c:strRef>
              <c:f>Chromaticity!$R$86</c:f>
              <c:strCache>
                <c:ptCount val="1"/>
                <c:pt idx="0">
                  <c:v>C1300</c:v>
                </c:pt>
              </c:strCache>
            </c:strRef>
          </c:tx>
          <c:marker>
            <c:symbol val="none"/>
          </c:marker>
          <c:xVal>
            <c:numRef>
              <c:f>Chromaticity!$M$87:$M$96</c:f>
              <c:numCache>
                <c:formatCode>General</c:formatCode>
                <c:ptCount val="10"/>
                <c:pt idx="0">
                  <c:v>-33</c:v>
                </c:pt>
                <c:pt idx="1">
                  <c:v>-20</c:v>
                </c:pt>
                <c:pt idx="2">
                  <c:v>-12.5</c:v>
                </c:pt>
                <c:pt idx="3">
                  <c:v>-6.5</c:v>
                </c:pt>
                <c:pt idx="4">
                  <c:v>-1.2</c:v>
                </c:pt>
                <c:pt idx="5">
                  <c:v>3.2</c:v>
                </c:pt>
                <c:pt idx="6">
                  <c:v>7.8</c:v>
                </c:pt>
                <c:pt idx="7">
                  <c:v>12.5</c:v>
                </c:pt>
                <c:pt idx="8">
                  <c:v>16.8</c:v>
                </c:pt>
                <c:pt idx="9">
                  <c:v>22.5</c:v>
                </c:pt>
              </c:numCache>
            </c:numRef>
          </c:xVal>
          <c:yVal>
            <c:numRef>
              <c:f>Chromaticity!$R$87:$R$96</c:f>
              <c:numCache>
                <c:formatCode>General</c:formatCode>
                <c:ptCount val="10"/>
                <c:pt idx="0">
                  <c:v>2.8725748581194859</c:v>
                </c:pt>
                <c:pt idx="1">
                  <c:v>1.5747731619133856</c:v>
                </c:pt>
                <c:pt idx="2">
                  <c:v>0.67171561749575615</c:v>
                </c:pt>
                <c:pt idx="3">
                  <c:v>9.5105437267796744E-2</c:v>
                </c:pt>
                <c:pt idx="4">
                  <c:v>-0.34480952197131232</c:v>
                </c:pt>
                <c:pt idx="5">
                  <c:v>-0.60292878429984764</c:v>
                </c:pt>
                <c:pt idx="6">
                  <c:v>-0.72248212186449556</c:v>
                </c:pt>
                <c:pt idx="7">
                  <c:v>-1.0578586686092259</c:v>
                </c:pt>
                <c:pt idx="8">
                  <c:v>-1.524601402242705</c:v>
                </c:pt>
                <c:pt idx="9">
                  <c:v>-1.964157505131495</c:v>
                </c:pt>
              </c:numCache>
            </c:numRef>
          </c:yVal>
        </c:ser>
        <c:ser>
          <c:idx val="5"/>
          <c:order val="5"/>
          <c:tx>
            <c:strRef>
              <c:f>Chromaticity!$S$86</c:f>
              <c:strCache>
                <c:ptCount val="1"/>
                <c:pt idx="0">
                  <c:v>C1400</c:v>
                </c:pt>
              </c:strCache>
            </c:strRef>
          </c:tx>
          <c:marker>
            <c:symbol val="none"/>
          </c:marker>
          <c:xVal>
            <c:numRef>
              <c:f>Chromaticity!$M$87:$M$96</c:f>
              <c:numCache>
                <c:formatCode>General</c:formatCode>
                <c:ptCount val="10"/>
                <c:pt idx="0">
                  <c:v>-33</c:v>
                </c:pt>
                <c:pt idx="1">
                  <c:v>-20</c:v>
                </c:pt>
                <c:pt idx="2">
                  <c:v>-12.5</c:v>
                </c:pt>
                <c:pt idx="3">
                  <c:v>-6.5</c:v>
                </c:pt>
                <c:pt idx="4">
                  <c:v>-1.2</c:v>
                </c:pt>
                <c:pt idx="5">
                  <c:v>3.2</c:v>
                </c:pt>
                <c:pt idx="6">
                  <c:v>7.8</c:v>
                </c:pt>
                <c:pt idx="7">
                  <c:v>12.5</c:v>
                </c:pt>
                <c:pt idx="8">
                  <c:v>16.8</c:v>
                </c:pt>
                <c:pt idx="9">
                  <c:v>22.5</c:v>
                </c:pt>
              </c:numCache>
            </c:numRef>
          </c:xVal>
          <c:yVal>
            <c:numRef>
              <c:f>Chromaticity!$S$87:$S$96</c:f>
              <c:numCache>
                <c:formatCode>General</c:formatCode>
                <c:ptCount val="10"/>
                <c:pt idx="0">
                  <c:v>2.7910950880390319</c:v>
                </c:pt>
                <c:pt idx="1">
                  <c:v>1.5666893600916989</c:v>
                </c:pt>
                <c:pt idx="2">
                  <c:v>0.64079420676294463</c:v>
                </c:pt>
                <c:pt idx="3">
                  <c:v>4.8093328447690313E-2</c:v>
                </c:pt>
                <c:pt idx="4">
                  <c:v>-0.38943152165680267</c:v>
                </c:pt>
                <c:pt idx="5">
                  <c:v>-0.62790870459784565</c:v>
                </c:pt>
                <c:pt idx="6">
                  <c:v>-0.80358098206121853</c:v>
                </c:pt>
                <c:pt idx="7">
                  <c:v>-1.1274955659513641</c:v>
                </c:pt>
                <c:pt idx="8">
                  <c:v>-1.4895935566223117</c:v>
                </c:pt>
                <c:pt idx="9">
                  <c:v>-2.1001579277996272</c:v>
                </c:pt>
              </c:numCache>
            </c:numRef>
          </c:yVal>
        </c:ser>
        <c:ser>
          <c:idx val="6"/>
          <c:order val="6"/>
          <c:tx>
            <c:strRef>
              <c:f>Chromaticity!$T$86</c:f>
              <c:strCache>
                <c:ptCount val="1"/>
                <c:pt idx="0">
                  <c:v>C1500</c:v>
                </c:pt>
              </c:strCache>
            </c:strRef>
          </c:tx>
          <c:marker>
            <c:symbol val="none"/>
          </c:marker>
          <c:xVal>
            <c:numRef>
              <c:f>Chromaticity!$M$87:$M$96</c:f>
              <c:numCache>
                <c:formatCode>General</c:formatCode>
                <c:ptCount val="10"/>
                <c:pt idx="0">
                  <c:v>-33</c:v>
                </c:pt>
                <c:pt idx="1">
                  <c:v>-20</c:v>
                </c:pt>
                <c:pt idx="2">
                  <c:v>-12.5</c:v>
                </c:pt>
                <c:pt idx="3">
                  <c:v>-6.5</c:v>
                </c:pt>
                <c:pt idx="4">
                  <c:v>-1.2</c:v>
                </c:pt>
                <c:pt idx="5">
                  <c:v>3.2</c:v>
                </c:pt>
                <c:pt idx="6">
                  <c:v>7.8</c:v>
                </c:pt>
                <c:pt idx="7">
                  <c:v>12.5</c:v>
                </c:pt>
                <c:pt idx="8">
                  <c:v>16.8</c:v>
                </c:pt>
                <c:pt idx="9">
                  <c:v>22.5</c:v>
                </c:pt>
              </c:numCache>
            </c:numRef>
          </c:xVal>
          <c:yVal>
            <c:numRef>
              <c:f>Chromaticity!$T$87:$T$96</c:f>
              <c:numCache>
                <c:formatCode>General</c:formatCode>
                <c:ptCount val="10"/>
                <c:pt idx="0">
                  <c:v>2.836856034796678</c:v>
                </c:pt>
                <c:pt idx="1">
                  <c:v>1.5362898121874691</c:v>
                </c:pt>
                <c:pt idx="2">
                  <c:v>0.59795123179273157</c:v>
                </c:pt>
                <c:pt idx="3">
                  <c:v>4.1331189432198883E-3</c:v>
                </c:pt>
                <c:pt idx="4">
                  <c:v>-0.44002706254928731</c:v>
                </c:pt>
                <c:pt idx="5">
                  <c:v>-0.64995453835856176</c:v>
                </c:pt>
                <c:pt idx="6">
                  <c:v>-0.83459639720498235</c:v>
                </c:pt>
                <c:pt idx="7">
                  <c:v>-1.2182111586488515</c:v>
                </c:pt>
                <c:pt idx="8">
                  <c:v>-1.4687085746350381</c:v>
                </c:pt>
                <c:pt idx="9">
                  <c:v>-2.0476809737357637</c:v>
                </c:pt>
              </c:numCache>
            </c:numRef>
          </c:yVal>
        </c:ser>
        <c:ser>
          <c:idx val="7"/>
          <c:order val="7"/>
          <c:tx>
            <c:strRef>
              <c:f>Chromaticity!$U$86</c:f>
              <c:strCache>
                <c:ptCount val="1"/>
                <c:pt idx="0">
                  <c:v>C1600</c:v>
                </c:pt>
              </c:strCache>
            </c:strRef>
          </c:tx>
          <c:marker>
            <c:symbol val="none"/>
          </c:marker>
          <c:xVal>
            <c:numRef>
              <c:f>Chromaticity!$M$87:$M$96</c:f>
              <c:numCache>
                <c:formatCode>General</c:formatCode>
                <c:ptCount val="10"/>
                <c:pt idx="0">
                  <c:v>-33</c:v>
                </c:pt>
                <c:pt idx="1">
                  <c:v>-20</c:v>
                </c:pt>
                <c:pt idx="2">
                  <c:v>-12.5</c:v>
                </c:pt>
                <c:pt idx="3">
                  <c:v>-6.5</c:v>
                </c:pt>
                <c:pt idx="4">
                  <c:v>-1.2</c:v>
                </c:pt>
                <c:pt idx="5">
                  <c:v>3.2</c:v>
                </c:pt>
                <c:pt idx="6">
                  <c:v>7.8</c:v>
                </c:pt>
                <c:pt idx="7">
                  <c:v>12.5</c:v>
                </c:pt>
                <c:pt idx="8">
                  <c:v>16.8</c:v>
                </c:pt>
                <c:pt idx="9">
                  <c:v>22.5</c:v>
                </c:pt>
              </c:numCache>
            </c:numRef>
          </c:xVal>
          <c:yVal>
            <c:numRef>
              <c:f>Chromaticity!$U$87:$U$96</c:f>
              <c:numCache>
                <c:formatCode>General</c:formatCode>
                <c:ptCount val="10"/>
                <c:pt idx="0">
                  <c:v>2.6984826922566261</c:v>
                </c:pt>
                <c:pt idx="1">
                  <c:v>1.5285965609744374</c:v>
                </c:pt>
                <c:pt idx="2">
                  <c:v>0.5824367246506611</c:v>
                </c:pt>
                <c:pt idx="3">
                  <c:v>-3.8181690937637278E-2</c:v>
                </c:pt>
                <c:pt idx="4">
                  <c:v>-0.47361357218096162</c:v>
                </c:pt>
                <c:pt idx="5">
                  <c:v>-0.67985390417133063</c:v>
                </c:pt>
                <c:pt idx="6">
                  <c:v>-0.89564806377410788</c:v>
                </c:pt>
                <c:pt idx="7">
                  <c:v>-1.2351819179224357</c:v>
                </c:pt>
                <c:pt idx="8">
                  <c:v>-1.4905542373998726</c:v>
                </c:pt>
                <c:pt idx="9">
                  <c:v>-2.1369256586021139</c:v>
                </c:pt>
              </c:numCache>
            </c:numRef>
          </c:yVal>
        </c:ser>
        <c:ser>
          <c:idx val="8"/>
          <c:order val="8"/>
          <c:tx>
            <c:strRef>
              <c:f>Chromaticity!$V$86</c:f>
              <c:strCache>
                <c:ptCount val="1"/>
                <c:pt idx="0">
                  <c:v>C1700</c:v>
                </c:pt>
              </c:strCache>
            </c:strRef>
          </c:tx>
          <c:marker>
            <c:symbol val="none"/>
          </c:marker>
          <c:xVal>
            <c:numRef>
              <c:f>Chromaticity!$M$87:$M$96</c:f>
              <c:numCache>
                <c:formatCode>General</c:formatCode>
                <c:ptCount val="10"/>
                <c:pt idx="0">
                  <c:v>-33</c:v>
                </c:pt>
                <c:pt idx="1">
                  <c:v>-20</c:v>
                </c:pt>
                <c:pt idx="2">
                  <c:v>-12.5</c:v>
                </c:pt>
                <c:pt idx="3">
                  <c:v>-6.5</c:v>
                </c:pt>
                <c:pt idx="4">
                  <c:v>-1.2</c:v>
                </c:pt>
                <c:pt idx="5">
                  <c:v>3.2</c:v>
                </c:pt>
                <c:pt idx="6">
                  <c:v>7.8</c:v>
                </c:pt>
                <c:pt idx="7">
                  <c:v>12.5</c:v>
                </c:pt>
                <c:pt idx="8">
                  <c:v>16.8</c:v>
                </c:pt>
                <c:pt idx="9">
                  <c:v>22.5</c:v>
                </c:pt>
              </c:numCache>
            </c:numRef>
          </c:xVal>
          <c:yVal>
            <c:numRef>
              <c:f>Chromaticity!$V$87:$V$96</c:f>
              <c:numCache>
                <c:formatCode>General</c:formatCode>
                <c:ptCount val="10"/>
                <c:pt idx="0">
                  <c:v>2.6766272144946943</c:v>
                </c:pt>
                <c:pt idx="1">
                  <c:v>1.4879780966203997</c:v>
                </c:pt>
                <c:pt idx="2">
                  <c:v>0.55160001959360283</c:v>
                </c:pt>
                <c:pt idx="3">
                  <c:v>-7.6782465534310493E-2</c:v>
                </c:pt>
                <c:pt idx="4">
                  <c:v>-0.5262412130319386</c:v>
                </c:pt>
                <c:pt idx="5">
                  <c:v>-0.67567870778123995</c:v>
                </c:pt>
                <c:pt idx="6">
                  <c:v>-0.92147070627338701</c:v>
                </c:pt>
                <c:pt idx="7">
                  <c:v>-1.3166677158859199</c:v>
                </c:pt>
                <c:pt idx="8">
                  <c:v>-1.4810560914345998</c:v>
                </c:pt>
                <c:pt idx="9">
                  <c:v>-2.1664115615209862</c:v>
                </c:pt>
              </c:numCache>
            </c:numRef>
          </c:yVal>
        </c:ser>
        <c:axId val="72108672"/>
        <c:axId val="72130944"/>
      </c:scatterChart>
      <c:valAx>
        <c:axId val="72108672"/>
        <c:scaling>
          <c:orientation val="minMax"/>
          <c:max val="25"/>
          <c:min val="-25"/>
        </c:scaling>
        <c:axPos val="b"/>
        <c:numFmt formatCode="General" sourceLinked="1"/>
        <c:tickLblPos val="nextTo"/>
        <c:spPr>
          <a:ln>
            <a:solidFill>
              <a:schemeClr val="bg1"/>
            </a:solidFill>
          </a:ln>
        </c:spPr>
        <c:crossAx val="72130944"/>
        <c:crosses val="autoZero"/>
        <c:crossBetween val="midCat"/>
      </c:valAx>
      <c:valAx>
        <c:axId val="72130944"/>
        <c:scaling>
          <c:orientation val="minMax"/>
          <c:max val="3"/>
          <c:min val="-3"/>
        </c:scaling>
        <c:axPos val="l"/>
        <c:majorGridlines>
          <c:spPr>
            <a:ln>
              <a:solidFill>
                <a:schemeClr val="bg1"/>
              </a:solidFill>
              <a:prstDash val="dash"/>
            </a:ln>
          </c:spPr>
        </c:majorGridlines>
        <c:numFmt formatCode="General" sourceLinked="1"/>
        <c:tickLblPos val="nextTo"/>
        <c:spPr>
          <a:ln>
            <a:solidFill>
              <a:schemeClr val="bg1"/>
            </a:solidFill>
          </a:ln>
        </c:spPr>
        <c:crossAx val="72108672"/>
        <c:crosses val="autoZero"/>
        <c:crossBetween val="midCat"/>
      </c:valAx>
      <c:spPr>
        <a:ln>
          <a:noFill/>
        </a:ln>
      </c:spPr>
    </c:plotArea>
    <c:plotVisOnly val="1"/>
    <c:dispBlanksAs val="gap"/>
  </c:chart>
  <c:spPr>
    <a:ln>
      <a:noFill/>
    </a:ln>
  </c:spPr>
  <c:txPr>
    <a:bodyPr/>
    <a:lstStyle/>
    <a:p>
      <a:pPr>
        <a:defRPr>
          <a:solidFill>
            <a:schemeClr val="bg1"/>
          </a:solidFill>
        </a:defRPr>
      </a:pPr>
      <a:endParaRPr lang="en-US"/>
    </a:p>
  </c:txPr>
  <c:externalData r:id="rId1"/>
</c:chartSpace>
</file>

<file path=ppt/charts/chart3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6.2081128747795415E-2"/>
          <c:y val="8.3172339956957025E-2"/>
          <c:w val="0.89888013998250216"/>
          <c:h val="0.77800848649509136"/>
        </c:manualLayout>
      </c:layout>
      <c:scatterChart>
        <c:scatterStyle val="lineMarker"/>
        <c:ser>
          <c:idx val="0"/>
          <c:order val="0"/>
          <c:tx>
            <c:strRef>
              <c:f>Chromaticity!$N$136</c:f>
              <c:strCache>
                <c:ptCount val="1"/>
                <c:pt idx="0">
                  <c:v>C1000</c:v>
                </c:pt>
              </c:strCache>
            </c:strRef>
          </c:tx>
          <c:marker>
            <c:symbol val="none"/>
          </c:marker>
          <c:xVal>
            <c:numRef>
              <c:f>Chromaticity!$M$137:$M$146</c:f>
              <c:numCache>
                <c:formatCode>General</c:formatCode>
                <c:ptCount val="10"/>
                <c:pt idx="0">
                  <c:v>-33</c:v>
                </c:pt>
                <c:pt idx="1">
                  <c:v>-20</c:v>
                </c:pt>
                <c:pt idx="2">
                  <c:v>-12.5</c:v>
                </c:pt>
                <c:pt idx="3">
                  <c:v>-6.5</c:v>
                </c:pt>
                <c:pt idx="4">
                  <c:v>-1.2</c:v>
                </c:pt>
                <c:pt idx="5">
                  <c:v>3.2</c:v>
                </c:pt>
                <c:pt idx="6">
                  <c:v>7.8</c:v>
                </c:pt>
                <c:pt idx="7">
                  <c:v>12.5</c:v>
                </c:pt>
                <c:pt idx="8">
                  <c:v>16.8</c:v>
                </c:pt>
                <c:pt idx="9">
                  <c:v>22.5</c:v>
                </c:pt>
              </c:numCache>
            </c:numRef>
          </c:xVal>
          <c:yVal>
            <c:numRef>
              <c:f>Chromaticity!$N$137:$N$146</c:f>
              <c:numCache>
                <c:formatCode>General</c:formatCode>
                <c:ptCount val="10"/>
                <c:pt idx="0">
                  <c:v>1.7798408110378616</c:v>
                </c:pt>
                <c:pt idx="1">
                  <c:v>0.97868421072490464</c:v>
                </c:pt>
                <c:pt idx="2">
                  <c:v>0.98066949552098781</c:v>
                </c:pt>
                <c:pt idx="3">
                  <c:v>1.1830418773163691</c:v>
                </c:pt>
                <c:pt idx="4">
                  <c:v>1.2135217985448243</c:v>
                </c:pt>
                <c:pt idx="5">
                  <c:v>1.1103884333057712</c:v>
                </c:pt>
                <c:pt idx="6">
                  <c:v>1.0488989311039481</c:v>
                </c:pt>
                <c:pt idx="7">
                  <c:v>1.0426666129114224</c:v>
                </c:pt>
                <c:pt idx="8">
                  <c:v>0.98163728626269542</c:v>
                </c:pt>
                <c:pt idx="9">
                  <c:v>1.0870668644793844</c:v>
                </c:pt>
              </c:numCache>
            </c:numRef>
          </c:yVal>
        </c:ser>
        <c:ser>
          <c:idx val="1"/>
          <c:order val="1"/>
          <c:tx>
            <c:strRef>
              <c:f>Chromaticity!$O$136</c:f>
              <c:strCache>
                <c:ptCount val="1"/>
                <c:pt idx="0">
                  <c:v>C1050</c:v>
                </c:pt>
              </c:strCache>
            </c:strRef>
          </c:tx>
          <c:marker>
            <c:symbol val="none"/>
          </c:marker>
          <c:xVal>
            <c:numRef>
              <c:f>Chromaticity!$M$137:$M$146</c:f>
              <c:numCache>
                <c:formatCode>General</c:formatCode>
                <c:ptCount val="10"/>
                <c:pt idx="0">
                  <c:v>-33</c:v>
                </c:pt>
                <c:pt idx="1">
                  <c:v>-20</c:v>
                </c:pt>
                <c:pt idx="2">
                  <c:v>-12.5</c:v>
                </c:pt>
                <c:pt idx="3">
                  <c:v>-6.5</c:v>
                </c:pt>
                <c:pt idx="4">
                  <c:v>-1.2</c:v>
                </c:pt>
                <c:pt idx="5">
                  <c:v>3.2</c:v>
                </c:pt>
                <c:pt idx="6">
                  <c:v>7.8</c:v>
                </c:pt>
                <c:pt idx="7">
                  <c:v>12.5</c:v>
                </c:pt>
                <c:pt idx="8">
                  <c:v>16.8</c:v>
                </c:pt>
                <c:pt idx="9">
                  <c:v>22.5</c:v>
                </c:pt>
              </c:numCache>
            </c:numRef>
          </c:xVal>
          <c:yVal>
            <c:numRef>
              <c:f>Chromaticity!$O$137:$O$146</c:f>
              <c:numCache>
                <c:formatCode>General</c:formatCode>
                <c:ptCount val="10"/>
                <c:pt idx="0">
                  <c:v>1.9160211932898488</c:v>
                </c:pt>
                <c:pt idx="1">
                  <c:v>1.1279997647770557</c:v>
                </c:pt>
                <c:pt idx="2">
                  <c:v>1.0689087371905084</c:v>
                </c:pt>
                <c:pt idx="3">
                  <c:v>1.2574186293051113</c:v>
                </c:pt>
                <c:pt idx="4">
                  <c:v>1.2853705269391624</c:v>
                </c:pt>
                <c:pt idx="5">
                  <c:v>1.2380830121591238</c:v>
                </c:pt>
                <c:pt idx="6">
                  <c:v>1.1054788813065417</c:v>
                </c:pt>
                <c:pt idx="7">
                  <c:v>1.0331923902088538</c:v>
                </c:pt>
                <c:pt idx="8">
                  <c:v>1.0270795622843438</c:v>
                </c:pt>
                <c:pt idx="9">
                  <c:v>1.2425215488591539</c:v>
                </c:pt>
              </c:numCache>
            </c:numRef>
          </c:yVal>
        </c:ser>
        <c:ser>
          <c:idx val="2"/>
          <c:order val="2"/>
          <c:tx>
            <c:strRef>
              <c:f>Chromaticity!$P$136</c:f>
              <c:strCache>
                <c:ptCount val="1"/>
                <c:pt idx="0">
                  <c:v>C1100</c:v>
                </c:pt>
              </c:strCache>
            </c:strRef>
          </c:tx>
          <c:marker>
            <c:symbol val="none"/>
          </c:marker>
          <c:xVal>
            <c:numRef>
              <c:f>Chromaticity!$M$137:$M$146</c:f>
              <c:numCache>
                <c:formatCode>General</c:formatCode>
                <c:ptCount val="10"/>
                <c:pt idx="0">
                  <c:v>-33</c:v>
                </c:pt>
                <c:pt idx="1">
                  <c:v>-20</c:v>
                </c:pt>
                <c:pt idx="2">
                  <c:v>-12.5</c:v>
                </c:pt>
                <c:pt idx="3">
                  <c:v>-6.5</c:v>
                </c:pt>
                <c:pt idx="4">
                  <c:v>-1.2</c:v>
                </c:pt>
                <c:pt idx="5">
                  <c:v>3.2</c:v>
                </c:pt>
                <c:pt idx="6">
                  <c:v>7.8</c:v>
                </c:pt>
                <c:pt idx="7">
                  <c:v>12.5</c:v>
                </c:pt>
                <c:pt idx="8">
                  <c:v>16.8</c:v>
                </c:pt>
                <c:pt idx="9">
                  <c:v>22.5</c:v>
                </c:pt>
              </c:numCache>
            </c:numRef>
          </c:xVal>
          <c:yVal>
            <c:numRef>
              <c:f>Chromaticity!$P$137:$P$146</c:f>
              <c:numCache>
                <c:formatCode>General</c:formatCode>
                <c:ptCount val="10"/>
                <c:pt idx="0">
                  <c:v>1.8145886635023285</c:v>
                </c:pt>
                <c:pt idx="1">
                  <c:v>1.1646388542019921</c:v>
                </c:pt>
                <c:pt idx="2">
                  <c:v>1.1717995371893726</c:v>
                </c:pt>
                <c:pt idx="3">
                  <c:v>1.3414544059689559</c:v>
                </c:pt>
                <c:pt idx="4">
                  <c:v>1.3577829445211211</c:v>
                </c:pt>
                <c:pt idx="5">
                  <c:v>1.2478284697467261</c:v>
                </c:pt>
                <c:pt idx="6">
                  <c:v>1.1158127733512069</c:v>
                </c:pt>
                <c:pt idx="7">
                  <c:v>1.09266368482584</c:v>
                </c:pt>
                <c:pt idx="8">
                  <c:v>1.0902253879551638</c:v>
                </c:pt>
                <c:pt idx="9">
                  <c:v>1.2820197479984059</c:v>
                </c:pt>
              </c:numCache>
            </c:numRef>
          </c:yVal>
        </c:ser>
        <c:ser>
          <c:idx val="3"/>
          <c:order val="3"/>
          <c:tx>
            <c:strRef>
              <c:f>Chromaticity!$Q$136</c:f>
              <c:strCache>
                <c:ptCount val="1"/>
                <c:pt idx="0">
                  <c:v>C1200</c:v>
                </c:pt>
              </c:strCache>
            </c:strRef>
          </c:tx>
          <c:marker>
            <c:symbol val="none"/>
          </c:marker>
          <c:xVal>
            <c:numRef>
              <c:f>Chromaticity!$M$137:$M$146</c:f>
              <c:numCache>
                <c:formatCode>General</c:formatCode>
                <c:ptCount val="10"/>
                <c:pt idx="0">
                  <c:v>-33</c:v>
                </c:pt>
                <c:pt idx="1">
                  <c:v>-20</c:v>
                </c:pt>
                <c:pt idx="2">
                  <c:v>-12.5</c:v>
                </c:pt>
                <c:pt idx="3">
                  <c:v>-6.5</c:v>
                </c:pt>
                <c:pt idx="4">
                  <c:v>-1.2</c:v>
                </c:pt>
                <c:pt idx="5">
                  <c:v>3.2</c:v>
                </c:pt>
                <c:pt idx="6">
                  <c:v>7.8</c:v>
                </c:pt>
                <c:pt idx="7">
                  <c:v>12.5</c:v>
                </c:pt>
                <c:pt idx="8">
                  <c:v>16.8</c:v>
                </c:pt>
                <c:pt idx="9">
                  <c:v>22.5</c:v>
                </c:pt>
              </c:numCache>
            </c:numRef>
          </c:xVal>
          <c:yVal>
            <c:numRef>
              <c:f>Chromaticity!$Q$137:$Q$146</c:f>
              <c:numCache>
                <c:formatCode>General</c:formatCode>
                <c:ptCount val="10"/>
                <c:pt idx="0">
                  <c:v>1.8002197485608245</c:v>
                </c:pt>
                <c:pt idx="1">
                  <c:v>1.1468106389342805</c:v>
                </c:pt>
                <c:pt idx="2">
                  <c:v>1.2281453644192495</c:v>
                </c:pt>
                <c:pt idx="3">
                  <c:v>1.4464492727812233</c:v>
                </c:pt>
                <c:pt idx="4">
                  <c:v>1.4462921233733561</c:v>
                </c:pt>
                <c:pt idx="5">
                  <c:v>1.414420540642928</c:v>
                </c:pt>
                <c:pt idx="6">
                  <c:v>1.2756654442448072</c:v>
                </c:pt>
                <c:pt idx="7">
                  <c:v>1.1484904985208453</c:v>
                </c:pt>
                <c:pt idx="8">
                  <c:v>1.1694081418809485</c:v>
                </c:pt>
                <c:pt idx="9">
                  <c:v>1.456218557294521</c:v>
                </c:pt>
              </c:numCache>
            </c:numRef>
          </c:yVal>
        </c:ser>
        <c:ser>
          <c:idx val="4"/>
          <c:order val="4"/>
          <c:tx>
            <c:strRef>
              <c:f>Chromaticity!$R$136</c:f>
              <c:strCache>
                <c:ptCount val="1"/>
                <c:pt idx="0">
                  <c:v>C1300</c:v>
                </c:pt>
              </c:strCache>
            </c:strRef>
          </c:tx>
          <c:marker>
            <c:symbol val="none"/>
          </c:marker>
          <c:xVal>
            <c:numRef>
              <c:f>Chromaticity!$M$137:$M$146</c:f>
              <c:numCache>
                <c:formatCode>General</c:formatCode>
                <c:ptCount val="10"/>
                <c:pt idx="0">
                  <c:v>-33</c:v>
                </c:pt>
                <c:pt idx="1">
                  <c:v>-20</c:v>
                </c:pt>
                <c:pt idx="2">
                  <c:v>-12.5</c:v>
                </c:pt>
                <c:pt idx="3">
                  <c:v>-6.5</c:v>
                </c:pt>
                <c:pt idx="4">
                  <c:v>-1.2</c:v>
                </c:pt>
                <c:pt idx="5">
                  <c:v>3.2</c:v>
                </c:pt>
                <c:pt idx="6">
                  <c:v>7.8</c:v>
                </c:pt>
                <c:pt idx="7">
                  <c:v>12.5</c:v>
                </c:pt>
                <c:pt idx="8">
                  <c:v>16.8</c:v>
                </c:pt>
                <c:pt idx="9">
                  <c:v>22.5</c:v>
                </c:pt>
              </c:numCache>
            </c:numRef>
          </c:xVal>
          <c:yVal>
            <c:numRef>
              <c:f>Chromaticity!$R$137:$R$146</c:f>
              <c:numCache>
                <c:formatCode>General</c:formatCode>
                <c:ptCount val="10"/>
                <c:pt idx="0">
                  <c:v>1.8468626288118621</c:v>
                </c:pt>
                <c:pt idx="1">
                  <c:v>1.1962549112283034</c:v>
                </c:pt>
                <c:pt idx="2">
                  <c:v>1.3314032776302578</c:v>
                </c:pt>
                <c:pt idx="3">
                  <c:v>1.5500379314067307</c:v>
                </c:pt>
                <c:pt idx="4">
                  <c:v>1.5690277577282179</c:v>
                </c:pt>
                <c:pt idx="5">
                  <c:v>1.447465043109452</c:v>
                </c:pt>
                <c:pt idx="6">
                  <c:v>1.267049009442365</c:v>
                </c:pt>
                <c:pt idx="7">
                  <c:v>1.2116961588377364</c:v>
                </c:pt>
                <c:pt idx="8">
                  <c:v>1.3254347995230935</c:v>
                </c:pt>
                <c:pt idx="9">
                  <c:v>1.4311367863008631</c:v>
                </c:pt>
              </c:numCache>
            </c:numRef>
          </c:yVal>
        </c:ser>
        <c:ser>
          <c:idx val="5"/>
          <c:order val="5"/>
          <c:tx>
            <c:strRef>
              <c:f>Chromaticity!$S$136</c:f>
              <c:strCache>
                <c:ptCount val="1"/>
                <c:pt idx="0">
                  <c:v>C1400</c:v>
                </c:pt>
              </c:strCache>
            </c:strRef>
          </c:tx>
          <c:marker>
            <c:symbol val="none"/>
          </c:marker>
          <c:xVal>
            <c:numRef>
              <c:f>Chromaticity!$M$137:$M$146</c:f>
              <c:numCache>
                <c:formatCode>General</c:formatCode>
                <c:ptCount val="10"/>
                <c:pt idx="0">
                  <c:v>-33</c:v>
                </c:pt>
                <c:pt idx="1">
                  <c:v>-20</c:v>
                </c:pt>
                <c:pt idx="2">
                  <c:v>-12.5</c:v>
                </c:pt>
                <c:pt idx="3">
                  <c:v>-6.5</c:v>
                </c:pt>
                <c:pt idx="4">
                  <c:v>-1.2</c:v>
                </c:pt>
                <c:pt idx="5">
                  <c:v>3.2</c:v>
                </c:pt>
                <c:pt idx="6">
                  <c:v>7.8</c:v>
                </c:pt>
                <c:pt idx="7">
                  <c:v>12.5</c:v>
                </c:pt>
                <c:pt idx="8">
                  <c:v>16.8</c:v>
                </c:pt>
                <c:pt idx="9">
                  <c:v>22.5</c:v>
                </c:pt>
              </c:numCache>
            </c:numRef>
          </c:xVal>
          <c:yVal>
            <c:numRef>
              <c:f>Chromaticity!$S$137:$S$146</c:f>
              <c:numCache>
                <c:formatCode>General</c:formatCode>
                <c:ptCount val="10"/>
                <c:pt idx="0">
                  <c:v>1.8813111079322695</c:v>
                </c:pt>
                <c:pt idx="1">
                  <c:v>1.2777440031571718</c:v>
                </c:pt>
                <c:pt idx="2">
                  <c:v>1.402997198453966</c:v>
                </c:pt>
                <c:pt idx="3">
                  <c:v>1.537142922557686</c:v>
                </c:pt>
                <c:pt idx="4">
                  <c:v>1.5611843993192018</c:v>
                </c:pt>
                <c:pt idx="5">
                  <c:v>1.4742068186373476</c:v>
                </c:pt>
                <c:pt idx="6">
                  <c:v>1.3413224414435521</c:v>
                </c:pt>
                <c:pt idx="7">
                  <c:v>1.2509266082547614</c:v>
                </c:pt>
                <c:pt idx="8">
                  <c:v>1.3222575464281816</c:v>
                </c:pt>
                <c:pt idx="9">
                  <c:v>1.5318550160887543</c:v>
                </c:pt>
              </c:numCache>
            </c:numRef>
          </c:yVal>
        </c:ser>
        <c:ser>
          <c:idx val="6"/>
          <c:order val="6"/>
          <c:tx>
            <c:strRef>
              <c:f>Chromaticity!$T$136</c:f>
              <c:strCache>
                <c:ptCount val="1"/>
                <c:pt idx="0">
                  <c:v>C1500</c:v>
                </c:pt>
              </c:strCache>
            </c:strRef>
          </c:tx>
          <c:marker>
            <c:symbol val="none"/>
          </c:marker>
          <c:xVal>
            <c:numRef>
              <c:f>Chromaticity!$M$137:$M$146</c:f>
              <c:numCache>
                <c:formatCode>General</c:formatCode>
                <c:ptCount val="10"/>
                <c:pt idx="0">
                  <c:v>-33</c:v>
                </c:pt>
                <c:pt idx="1">
                  <c:v>-20</c:v>
                </c:pt>
                <c:pt idx="2">
                  <c:v>-12.5</c:v>
                </c:pt>
                <c:pt idx="3">
                  <c:v>-6.5</c:v>
                </c:pt>
                <c:pt idx="4">
                  <c:v>-1.2</c:v>
                </c:pt>
                <c:pt idx="5">
                  <c:v>3.2</c:v>
                </c:pt>
                <c:pt idx="6">
                  <c:v>7.8</c:v>
                </c:pt>
                <c:pt idx="7">
                  <c:v>12.5</c:v>
                </c:pt>
                <c:pt idx="8">
                  <c:v>16.8</c:v>
                </c:pt>
                <c:pt idx="9">
                  <c:v>22.5</c:v>
                </c:pt>
              </c:numCache>
            </c:numRef>
          </c:xVal>
          <c:yVal>
            <c:numRef>
              <c:f>Chromaticity!$T$137:$T$146</c:f>
              <c:numCache>
                <c:formatCode>General</c:formatCode>
                <c:ptCount val="10"/>
                <c:pt idx="0">
                  <c:v>1.983490585807552</c:v>
                </c:pt>
                <c:pt idx="1">
                  <c:v>1.3170393506858498</c:v>
                </c:pt>
                <c:pt idx="2">
                  <c:v>1.4179862072223204</c:v>
                </c:pt>
                <c:pt idx="3">
                  <c:v>1.6367460658623341</c:v>
                </c:pt>
                <c:pt idx="4">
                  <c:v>1.6044979832717563</c:v>
                </c:pt>
                <c:pt idx="5">
                  <c:v>1.502567183280294</c:v>
                </c:pt>
                <c:pt idx="6">
                  <c:v>1.333173350431947</c:v>
                </c:pt>
                <c:pt idx="7">
                  <c:v>1.311536116366155</c:v>
                </c:pt>
                <c:pt idx="8">
                  <c:v>1.3203796954615534</c:v>
                </c:pt>
                <c:pt idx="9">
                  <c:v>1.4881211540388322</c:v>
                </c:pt>
              </c:numCache>
            </c:numRef>
          </c:yVal>
        </c:ser>
        <c:ser>
          <c:idx val="7"/>
          <c:order val="7"/>
          <c:tx>
            <c:strRef>
              <c:f>Chromaticity!$U$136</c:f>
              <c:strCache>
                <c:ptCount val="1"/>
                <c:pt idx="0">
                  <c:v>C1600</c:v>
                </c:pt>
              </c:strCache>
            </c:strRef>
          </c:tx>
          <c:marker>
            <c:symbol val="none"/>
          </c:marker>
          <c:xVal>
            <c:numRef>
              <c:f>Chromaticity!$M$137:$M$146</c:f>
              <c:numCache>
                <c:formatCode>General</c:formatCode>
                <c:ptCount val="10"/>
                <c:pt idx="0">
                  <c:v>-33</c:v>
                </c:pt>
                <c:pt idx="1">
                  <c:v>-20</c:v>
                </c:pt>
                <c:pt idx="2">
                  <c:v>-12.5</c:v>
                </c:pt>
                <c:pt idx="3">
                  <c:v>-6.5</c:v>
                </c:pt>
                <c:pt idx="4">
                  <c:v>-1.2</c:v>
                </c:pt>
                <c:pt idx="5">
                  <c:v>3.2</c:v>
                </c:pt>
                <c:pt idx="6">
                  <c:v>7.8</c:v>
                </c:pt>
                <c:pt idx="7">
                  <c:v>12.5</c:v>
                </c:pt>
                <c:pt idx="8">
                  <c:v>16.8</c:v>
                </c:pt>
                <c:pt idx="9">
                  <c:v>22.5</c:v>
                </c:pt>
              </c:numCache>
            </c:numRef>
          </c:xVal>
          <c:yVal>
            <c:numRef>
              <c:f>Chromaticity!$U$137:$U$146</c:f>
              <c:numCache>
                <c:formatCode>General</c:formatCode>
                <c:ptCount val="10"/>
                <c:pt idx="0">
                  <c:v>1.9413195186405743</c:v>
                </c:pt>
                <c:pt idx="1">
                  <c:v>1.3569933157176779</c:v>
                </c:pt>
                <c:pt idx="2">
                  <c:v>1.47238836475249</c:v>
                </c:pt>
                <c:pt idx="3">
                  <c:v>1.6118845945275568</c:v>
                </c:pt>
                <c:pt idx="4">
                  <c:v>1.6061857689448193</c:v>
                </c:pt>
                <c:pt idx="5">
                  <c:v>1.555019827194809</c:v>
                </c:pt>
                <c:pt idx="6">
                  <c:v>1.3771963079402758</c:v>
                </c:pt>
                <c:pt idx="7">
                  <c:v>1.294165382124751</c:v>
                </c:pt>
                <c:pt idx="8">
                  <c:v>1.350351394639238</c:v>
                </c:pt>
                <c:pt idx="9">
                  <c:v>1.5437213806284542</c:v>
                </c:pt>
              </c:numCache>
            </c:numRef>
          </c:yVal>
        </c:ser>
        <c:ser>
          <c:idx val="8"/>
          <c:order val="8"/>
          <c:tx>
            <c:strRef>
              <c:f>Chromaticity!$V$136</c:f>
              <c:strCache>
                <c:ptCount val="1"/>
                <c:pt idx="0">
                  <c:v>C1700</c:v>
                </c:pt>
              </c:strCache>
            </c:strRef>
          </c:tx>
          <c:marker>
            <c:symbol val="none"/>
          </c:marker>
          <c:xVal>
            <c:numRef>
              <c:f>Chromaticity!$M$137:$M$146</c:f>
              <c:numCache>
                <c:formatCode>General</c:formatCode>
                <c:ptCount val="10"/>
                <c:pt idx="0">
                  <c:v>-33</c:v>
                </c:pt>
                <c:pt idx="1">
                  <c:v>-20</c:v>
                </c:pt>
                <c:pt idx="2">
                  <c:v>-12.5</c:v>
                </c:pt>
                <c:pt idx="3">
                  <c:v>-6.5</c:v>
                </c:pt>
                <c:pt idx="4">
                  <c:v>-1.2</c:v>
                </c:pt>
                <c:pt idx="5">
                  <c:v>3.2</c:v>
                </c:pt>
                <c:pt idx="6">
                  <c:v>7.8</c:v>
                </c:pt>
                <c:pt idx="7">
                  <c:v>12.5</c:v>
                </c:pt>
                <c:pt idx="8">
                  <c:v>16.8</c:v>
                </c:pt>
                <c:pt idx="9">
                  <c:v>22.5</c:v>
                </c:pt>
              </c:numCache>
            </c:numRef>
          </c:xVal>
          <c:yVal>
            <c:numRef>
              <c:f>Chromaticity!$V$137:$V$146</c:f>
              <c:numCache>
                <c:formatCode>General</c:formatCode>
                <c:ptCount val="10"/>
                <c:pt idx="0">
                  <c:v>1.9690378602316552</c:v>
                </c:pt>
                <c:pt idx="1">
                  <c:v>1.3534928440425626</c:v>
                </c:pt>
                <c:pt idx="2">
                  <c:v>1.467230447073979</c:v>
                </c:pt>
                <c:pt idx="3">
                  <c:v>1.639243937032933</c:v>
                </c:pt>
                <c:pt idx="4">
                  <c:v>1.6871558539153841</c:v>
                </c:pt>
                <c:pt idx="5">
                  <c:v>1.5343226103230534</c:v>
                </c:pt>
                <c:pt idx="6">
                  <c:v>1.371606943555806</c:v>
                </c:pt>
                <c:pt idx="7">
                  <c:v>1.3469567631009129</c:v>
                </c:pt>
                <c:pt idx="8">
                  <c:v>1.34788693943709</c:v>
                </c:pt>
                <c:pt idx="9">
                  <c:v>1.5542721099198373</c:v>
                </c:pt>
              </c:numCache>
            </c:numRef>
          </c:yVal>
        </c:ser>
        <c:axId val="72234496"/>
        <c:axId val="72236032"/>
      </c:scatterChart>
      <c:valAx>
        <c:axId val="72234496"/>
        <c:scaling>
          <c:orientation val="minMax"/>
          <c:max val="25"/>
          <c:min val="-25"/>
        </c:scaling>
        <c:axPos val="b"/>
        <c:numFmt formatCode="General" sourceLinked="1"/>
        <c:tickLblPos val="nextTo"/>
        <c:spPr>
          <a:ln>
            <a:solidFill>
              <a:schemeClr val="bg1"/>
            </a:solidFill>
          </a:ln>
        </c:spPr>
        <c:crossAx val="72236032"/>
        <c:crosses val="autoZero"/>
        <c:crossBetween val="midCat"/>
      </c:valAx>
      <c:valAx>
        <c:axId val="72236032"/>
        <c:scaling>
          <c:orientation val="minMax"/>
        </c:scaling>
        <c:axPos val="l"/>
        <c:majorGridlines>
          <c:spPr>
            <a:ln>
              <a:solidFill>
                <a:schemeClr val="bg1"/>
              </a:solidFill>
              <a:prstDash val="dash"/>
            </a:ln>
          </c:spPr>
        </c:majorGridlines>
        <c:numFmt formatCode="General" sourceLinked="1"/>
        <c:tickLblPos val="nextTo"/>
        <c:spPr>
          <a:ln>
            <a:solidFill>
              <a:schemeClr val="bg1"/>
            </a:solidFill>
          </a:ln>
        </c:spPr>
        <c:crossAx val="72234496"/>
        <c:crosses val="autoZero"/>
        <c:crossBetween val="midCat"/>
      </c:valAx>
    </c:plotArea>
    <c:plotVisOnly val="1"/>
    <c:dispBlanksAs val="gap"/>
  </c:chart>
  <c:spPr>
    <a:ln>
      <a:noFill/>
    </a:ln>
  </c:spPr>
  <c:txPr>
    <a:bodyPr/>
    <a:lstStyle/>
    <a:p>
      <a:pPr>
        <a:defRPr>
          <a:solidFill>
            <a:schemeClr val="bg1"/>
          </a:solidFill>
        </a:defRPr>
      </a:pPr>
      <a:endParaRPr lang="en-US"/>
    </a:p>
  </c:txPr>
  <c:externalData r:id="rId1"/>
</c:chartSpace>
</file>

<file path=ppt/charts/chart3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6.3595302619692859E-2"/>
          <c:y val="0.12047673941501748"/>
          <c:w val="0.89641380193329456"/>
          <c:h val="0.79431351478087553"/>
        </c:manualLayout>
      </c:layout>
      <c:scatterChart>
        <c:scatterStyle val="lineMarker"/>
        <c:ser>
          <c:idx val="0"/>
          <c:order val="0"/>
          <c:tx>
            <c:strRef>
              <c:f>Chromaticity!$N$184</c:f>
              <c:strCache>
                <c:ptCount val="1"/>
                <c:pt idx="0">
                  <c:v>C1000</c:v>
                </c:pt>
              </c:strCache>
            </c:strRef>
          </c:tx>
          <c:marker>
            <c:symbol val="none"/>
          </c:marker>
          <c:xVal>
            <c:numRef>
              <c:f>Chromaticity!$M$185:$M$193</c:f>
              <c:numCache>
                <c:formatCode>General</c:formatCode>
                <c:ptCount val="9"/>
                <c:pt idx="0">
                  <c:v>-33</c:v>
                </c:pt>
                <c:pt idx="1">
                  <c:v>-20</c:v>
                </c:pt>
                <c:pt idx="2">
                  <c:v>-12.5</c:v>
                </c:pt>
                <c:pt idx="3">
                  <c:v>-6.5</c:v>
                </c:pt>
                <c:pt idx="4">
                  <c:v>-1.2</c:v>
                </c:pt>
                <c:pt idx="5">
                  <c:v>3.2</c:v>
                </c:pt>
                <c:pt idx="6">
                  <c:v>7.8</c:v>
                </c:pt>
                <c:pt idx="7">
                  <c:v>12.5</c:v>
                </c:pt>
                <c:pt idx="8">
                  <c:v>16.8</c:v>
                </c:pt>
              </c:numCache>
            </c:numRef>
          </c:xVal>
          <c:yVal>
            <c:numRef>
              <c:f>Chromaticity!$N$185:$N$193</c:f>
              <c:numCache>
                <c:formatCode>General</c:formatCode>
                <c:ptCount val="9"/>
                <c:pt idx="0">
                  <c:v>2.4828767051833864</c:v>
                </c:pt>
                <c:pt idx="1">
                  <c:v>1.0870979061170889</c:v>
                </c:pt>
                <c:pt idx="2">
                  <c:v>0.96387181638808983</c:v>
                </c:pt>
                <c:pt idx="3">
                  <c:v>1.1855574299522629</c:v>
                </c:pt>
                <c:pt idx="4">
                  <c:v>1.1632456669098947</c:v>
                </c:pt>
                <c:pt idx="5">
                  <c:v>1.1684222210537965</c:v>
                </c:pt>
                <c:pt idx="6">
                  <c:v>1.07951871192281</c:v>
                </c:pt>
                <c:pt idx="7">
                  <c:v>1.0158723966746022</c:v>
                </c:pt>
                <c:pt idx="8">
                  <c:v>0.90605907070232727</c:v>
                </c:pt>
              </c:numCache>
            </c:numRef>
          </c:yVal>
        </c:ser>
        <c:ser>
          <c:idx val="1"/>
          <c:order val="1"/>
          <c:tx>
            <c:strRef>
              <c:f>Chromaticity!$O$184</c:f>
              <c:strCache>
                <c:ptCount val="1"/>
                <c:pt idx="0">
                  <c:v>C1050</c:v>
                </c:pt>
              </c:strCache>
            </c:strRef>
          </c:tx>
          <c:marker>
            <c:symbol val="none"/>
          </c:marker>
          <c:xVal>
            <c:numRef>
              <c:f>Chromaticity!$M$185:$M$193</c:f>
              <c:numCache>
                <c:formatCode>General</c:formatCode>
                <c:ptCount val="9"/>
                <c:pt idx="0">
                  <c:v>-33</c:v>
                </c:pt>
                <c:pt idx="1">
                  <c:v>-20</c:v>
                </c:pt>
                <c:pt idx="2">
                  <c:v>-12.5</c:v>
                </c:pt>
                <c:pt idx="3">
                  <c:v>-6.5</c:v>
                </c:pt>
                <c:pt idx="4">
                  <c:v>-1.2</c:v>
                </c:pt>
                <c:pt idx="5">
                  <c:v>3.2</c:v>
                </c:pt>
                <c:pt idx="6">
                  <c:v>7.8</c:v>
                </c:pt>
                <c:pt idx="7">
                  <c:v>12.5</c:v>
                </c:pt>
                <c:pt idx="8">
                  <c:v>16.8</c:v>
                </c:pt>
              </c:numCache>
            </c:numRef>
          </c:xVal>
          <c:yVal>
            <c:numRef>
              <c:f>Chromaticity!$O$185:$O$193</c:f>
              <c:numCache>
                <c:formatCode>General</c:formatCode>
                <c:ptCount val="9"/>
                <c:pt idx="0">
                  <c:v>2.5222140214370015</c:v>
                </c:pt>
                <c:pt idx="1">
                  <c:v>1.2113205760914698</c:v>
                </c:pt>
                <c:pt idx="2">
                  <c:v>1.0352724508263047</c:v>
                </c:pt>
                <c:pt idx="3">
                  <c:v>1.2516640753071877</c:v>
                </c:pt>
                <c:pt idx="4">
                  <c:v>1.2590335011451734</c:v>
                </c:pt>
                <c:pt idx="5">
                  <c:v>1.2933914502795534</c:v>
                </c:pt>
                <c:pt idx="6">
                  <c:v>1.1566625074665988</c:v>
                </c:pt>
                <c:pt idx="7">
                  <c:v>1.0376526269589903</c:v>
                </c:pt>
                <c:pt idx="8">
                  <c:v>0.9437410675148401</c:v>
                </c:pt>
              </c:numCache>
            </c:numRef>
          </c:yVal>
        </c:ser>
        <c:ser>
          <c:idx val="2"/>
          <c:order val="2"/>
          <c:tx>
            <c:strRef>
              <c:f>Chromaticity!$P$184</c:f>
              <c:strCache>
                <c:ptCount val="1"/>
                <c:pt idx="0">
                  <c:v>C1100</c:v>
                </c:pt>
              </c:strCache>
            </c:strRef>
          </c:tx>
          <c:marker>
            <c:symbol val="none"/>
          </c:marker>
          <c:xVal>
            <c:numRef>
              <c:f>Chromaticity!$M$185:$M$193</c:f>
              <c:numCache>
                <c:formatCode>General</c:formatCode>
                <c:ptCount val="9"/>
                <c:pt idx="0">
                  <c:v>-33</c:v>
                </c:pt>
                <c:pt idx="1">
                  <c:v>-20</c:v>
                </c:pt>
                <c:pt idx="2">
                  <c:v>-12.5</c:v>
                </c:pt>
                <c:pt idx="3">
                  <c:v>-6.5</c:v>
                </c:pt>
                <c:pt idx="4">
                  <c:v>-1.2</c:v>
                </c:pt>
                <c:pt idx="5">
                  <c:v>3.2</c:v>
                </c:pt>
                <c:pt idx="6">
                  <c:v>7.8</c:v>
                </c:pt>
                <c:pt idx="7">
                  <c:v>12.5</c:v>
                </c:pt>
                <c:pt idx="8">
                  <c:v>16.8</c:v>
                </c:pt>
              </c:numCache>
            </c:numRef>
          </c:xVal>
          <c:yVal>
            <c:numRef>
              <c:f>Chromaticity!$P$185:$P$193</c:f>
              <c:numCache>
                <c:formatCode>General</c:formatCode>
                <c:ptCount val="9"/>
                <c:pt idx="0">
                  <c:v>2.2745617169401955</c:v>
                </c:pt>
                <c:pt idx="1">
                  <c:v>1.2186465154473638</c:v>
                </c:pt>
                <c:pt idx="2">
                  <c:v>1.123225581799663</c:v>
                </c:pt>
                <c:pt idx="3">
                  <c:v>1.3286947330394534</c:v>
                </c:pt>
                <c:pt idx="4">
                  <c:v>1.3509609953403938</c:v>
                </c:pt>
                <c:pt idx="5">
                  <c:v>1.2966545498799666</c:v>
                </c:pt>
                <c:pt idx="6">
                  <c:v>1.1816934606345988</c:v>
                </c:pt>
                <c:pt idx="7">
                  <c:v>1.122169588405161</c:v>
                </c:pt>
                <c:pt idx="8">
                  <c:v>0.99844807644396671</c:v>
                </c:pt>
              </c:numCache>
            </c:numRef>
          </c:yVal>
        </c:ser>
        <c:ser>
          <c:idx val="3"/>
          <c:order val="3"/>
          <c:tx>
            <c:strRef>
              <c:f>Chromaticity!$Q$184</c:f>
              <c:strCache>
                <c:ptCount val="1"/>
                <c:pt idx="0">
                  <c:v>C1200</c:v>
                </c:pt>
              </c:strCache>
            </c:strRef>
          </c:tx>
          <c:marker>
            <c:symbol val="none"/>
          </c:marker>
          <c:xVal>
            <c:numRef>
              <c:f>Chromaticity!$M$185:$M$193</c:f>
              <c:numCache>
                <c:formatCode>General</c:formatCode>
                <c:ptCount val="9"/>
                <c:pt idx="0">
                  <c:v>-33</c:v>
                </c:pt>
                <c:pt idx="1">
                  <c:v>-20</c:v>
                </c:pt>
                <c:pt idx="2">
                  <c:v>-12.5</c:v>
                </c:pt>
                <c:pt idx="3">
                  <c:v>-6.5</c:v>
                </c:pt>
                <c:pt idx="4">
                  <c:v>-1.2</c:v>
                </c:pt>
                <c:pt idx="5">
                  <c:v>3.2</c:v>
                </c:pt>
                <c:pt idx="6">
                  <c:v>7.8</c:v>
                </c:pt>
                <c:pt idx="7">
                  <c:v>12.5</c:v>
                </c:pt>
                <c:pt idx="8">
                  <c:v>16.8</c:v>
                </c:pt>
              </c:numCache>
            </c:numRef>
          </c:xVal>
          <c:yVal>
            <c:numRef>
              <c:f>Chromaticity!$Q$185:$Q$193</c:f>
              <c:numCache>
                <c:formatCode>General</c:formatCode>
                <c:ptCount val="9"/>
                <c:pt idx="0">
                  <c:v>2.0922106174971407</c:v>
                </c:pt>
                <c:pt idx="1">
                  <c:v>1.1575156231531347</c:v>
                </c:pt>
                <c:pt idx="2">
                  <c:v>1.1617504297398795</c:v>
                </c:pt>
                <c:pt idx="3">
                  <c:v>1.4231808400149557</c:v>
                </c:pt>
                <c:pt idx="4">
                  <c:v>1.4688976289346258</c:v>
                </c:pt>
                <c:pt idx="5">
                  <c:v>1.459403183912144</c:v>
                </c:pt>
                <c:pt idx="6">
                  <c:v>1.3728783223019982</c:v>
                </c:pt>
                <c:pt idx="7">
                  <c:v>1.2151230335453636</c:v>
                </c:pt>
                <c:pt idx="8">
                  <c:v>1.0662482586714137</c:v>
                </c:pt>
              </c:numCache>
            </c:numRef>
          </c:yVal>
        </c:ser>
        <c:ser>
          <c:idx val="4"/>
          <c:order val="4"/>
          <c:tx>
            <c:strRef>
              <c:f>Chromaticity!$R$184</c:f>
              <c:strCache>
                <c:ptCount val="1"/>
                <c:pt idx="0">
                  <c:v>C1300</c:v>
                </c:pt>
              </c:strCache>
            </c:strRef>
          </c:tx>
          <c:marker>
            <c:symbol val="none"/>
          </c:marker>
          <c:xVal>
            <c:numRef>
              <c:f>Chromaticity!$M$185:$M$193</c:f>
              <c:numCache>
                <c:formatCode>General</c:formatCode>
                <c:ptCount val="9"/>
                <c:pt idx="0">
                  <c:v>-33</c:v>
                </c:pt>
                <c:pt idx="1">
                  <c:v>-20</c:v>
                </c:pt>
                <c:pt idx="2">
                  <c:v>-12.5</c:v>
                </c:pt>
                <c:pt idx="3">
                  <c:v>-6.5</c:v>
                </c:pt>
                <c:pt idx="4">
                  <c:v>-1.2</c:v>
                </c:pt>
                <c:pt idx="5">
                  <c:v>3.2</c:v>
                </c:pt>
                <c:pt idx="6">
                  <c:v>7.8</c:v>
                </c:pt>
                <c:pt idx="7">
                  <c:v>12.5</c:v>
                </c:pt>
                <c:pt idx="8">
                  <c:v>16.8</c:v>
                </c:pt>
              </c:numCache>
            </c:numRef>
          </c:xVal>
          <c:yVal>
            <c:numRef>
              <c:f>Chromaticity!$R$185:$R$193</c:f>
              <c:numCache>
                <c:formatCode>General</c:formatCode>
                <c:ptCount val="9"/>
                <c:pt idx="0">
                  <c:v>2.0362286871260187</c:v>
                </c:pt>
                <c:pt idx="1">
                  <c:v>1.1804441460910347</c:v>
                </c:pt>
                <c:pt idx="2">
                  <c:v>1.2497798131386018</c:v>
                </c:pt>
                <c:pt idx="3">
                  <c:v>1.5189596451356873</c:v>
                </c:pt>
                <c:pt idx="4">
                  <c:v>1.6131221669179441</c:v>
                </c:pt>
                <c:pt idx="5">
                  <c:v>1.4871527037079808</c:v>
                </c:pt>
                <c:pt idx="6">
                  <c:v>1.3768403388072161</c:v>
                </c:pt>
                <c:pt idx="7">
                  <c:v>1.3051869531913769</c:v>
                </c:pt>
                <c:pt idx="8">
                  <c:v>1.2052996309771205</c:v>
                </c:pt>
              </c:numCache>
            </c:numRef>
          </c:yVal>
        </c:ser>
        <c:ser>
          <c:idx val="5"/>
          <c:order val="5"/>
          <c:tx>
            <c:strRef>
              <c:f>Chromaticity!$S$184</c:f>
              <c:strCache>
                <c:ptCount val="1"/>
                <c:pt idx="0">
                  <c:v>C1400</c:v>
                </c:pt>
              </c:strCache>
            </c:strRef>
          </c:tx>
          <c:marker>
            <c:symbol val="none"/>
          </c:marker>
          <c:xVal>
            <c:numRef>
              <c:f>Chromaticity!$M$185:$M$193</c:f>
              <c:numCache>
                <c:formatCode>General</c:formatCode>
                <c:ptCount val="9"/>
                <c:pt idx="0">
                  <c:v>-33</c:v>
                </c:pt>
                <c:pt idx="1">
                  <c:v>-20</c:v>
                </c:pt>
                <c:pt idx="2">
                  <c:v>-12.5</c:v>
                </c:pt>
                <c:pt idx="3">
                  <c:v>-6.5</c:v>
                </c:pt>
                <c:pt idx="4">
                  <c:v>-1.2</c:v>
                </c:pt>
                <c:pt idx="5">
                  <c:v>3.2</c:v>
                </c:pt>
                <c:pt idx="6">
                  <c:v>7.8</c:v>
                </c:pt>
                <c:pt idx="7">
                  <c:v>12.5</c:v>
                </c:pt>
                <c:pt idx="8">
                  <c:v>16.8</c:v>
                </c:pt>
              </c:numCache>
            </c:numRef>
          </c:xVal>
          <c:yVal>
            <c:numRef>
              <c:f>Chromaticity!$S$185:$S$193</c:f>
              <c:numCache>
                <c:formatCode>General</c:formatCode>
                <c:ptCount val="9"/>
                <c:pt idx="0">
                  <c:v>2.0002214030269716</c:v>
                </c:pt>
                <c:pt idx="1">
                  <c:v>1.2426990543752059</c:v>
                </c:pt>
                <c:pt idx="2">
                  <c:v>1.3107972559159604</c:v>
                </c:pt>
                <c:pt idx="3">
                  <c:v>1.5025069158702953</c:v>
                </c:pt>
                <c:pt idx="4">
                  <c:v>1.6172655846425541</c:v>
                </c:pt>
                <c:pt idx="5">
                  <c:v>1.5105969995913182</c:v>
                </c:pt>
                <c:pt idx="6">
                  <c:v>1.4663750232519381</c:v>
                </c:pt>
                <c:pt idx="7">
                  <c:v>1.3626564128106211</c:v>
                </c:pt>
                <c:pt idx="8">
                  <c:v>1.2004075391328661</c:v>
                </c:pt>
              </c:numCache>
            </c:numRef>
          </c:yVal>
        </c:ser>
        <c:ser>
          <c:idx val="6"/>
          <c:order val="6"/>
          <c:tx>
            <c:strRef>
              <c:f>Chromaticity!$T$184</c:f>
              <c:strCache>
                <c:ptCount val="1"/>
                <c:pt idx="0">
                  <c:v>C1500</c:v>
                </c:pt>
              </c:strCache>
            </c:strRef>
          </c:tx>
          <c:marker>
            <c:symbol val="none"/>
          </c:marker>
          <c:xVal>
            <c:numRef>
              <c:f>Chromaticity!$M$185:$M$193</c:f>
              <c:numCache>
                <c:formatCode>General</c:formatCode>
                <c:ptCount val="9"/>
                <c:pt idx="0">
                  <c:v>-33</c:v>
                </c:pt>
                <c:pt idx="1">
                  <c:v>-20</c:v>
                </c:pt>
                <c:pt idx="2">
                  <c:v>-12.5</c:v>
                </c:pt>
                <c:pt idx="3">
                  <c:v>-6.5</c:v>
                </c:pt>
                <c:pt idx="4">
                  <c:v>-1.2</c:v>
                </c:pt>
                <c:pt idx="5">
                  <c:v>3.2</c:v>
                </c:pt>
                <c:pt idx="6">
                  <c:v>7.8</c:v>
                </c:pt>
                <c:pt idx="7">
                  <c:v>12.5</c:v>
                </c:pt>
                <c:pt idx="8">
                  <c:v>16.8</c:v>
                </c:pt>
              </c:numCache>
            </c:numRef>
          </c:xVal>
          <c:yVal>
            <c:numRef>
              <c:f>Chromaticity!$T$185:$T$193</c:f>
              <c:numCache>
                <c:formatCode>General</c:formatCode>
                <c:ptCount val="9"/>
                <c:pt idx="0">
                  <c:v>2.0571510135103588</c:v>
                </c:pt>
                <c:pt idx="1">
                  <c:v>1.2688673613575321</c:v>
                </c:pt>
                <c:pt idx="2">
                  <c:v>1.3208611338851433</c:v>
                </c:pt>
                <c:pt idx="3">
                  <c:v>1.5972591561028959</c:v>
                </c:pt>
                <c:pt idx="4">
                  <c:v>1.6701854686283577</c:v>
                </c:pt>
                <c:pt idx="5">
                  <c:v>1.5370294572435625</c:v>
                </c:pt>
                <c:pt idx="6">
                  <c:v>1.463111890469617</c:v>
                </c:pt>
                <c:pt idx="7">
                  <c:v>1.4390017142661078</c:v>
                </c:pt>
                <c:pt idx="8">
                  <c:v>1.1974213170396175</c:v>
                </c:pt>
              </c:numCache>
            </c:numRef>
          </c:yVal>
        </c:ser>
        <c:ser>
          <c:idx val="7"/>
          <c:order val="7"/>
          <c:tx>
            <c:strRef>
              <c:f>Chromaticity!$U$184</c:f>
              <c:strCache>
                <c:ptCount val="1"/>
                <c:pt idx="0">
                  <c:v>C1600</c:v>
                </c:pt>
              </c:strCache>
            </c:strRef>
          </c:tx>
          <c:marker>
            <c:symbol val="none"/>
          </c:marker>
          <c:xVal>
            <c:numRef>
              <c:f>Chromaticity!$M$185:$M$193</c:f>
              <c:numCache>
                <c:formatCode>General</c:formatCode>
                <c:ptCount val="9"/>
                <c:pt idx="0">
                  <c:v>-33</c:v>
                </c:pt>
                <c:pt idx="1">
                  <c:v>-20</c:v>
                </c:pt>
                <c:pt idx="2">
                  <c:v>-12.5</c:v>
                </c:pt>
                <c:pt idx="3">
                  <c:v>-6.5</c:v>
                </c:pt>
                <c:pt idx="4">
                  <c:v>-1.2</c:v>
                </c:pt>
                <c:pt idx="5">
                  <c:v>3.2</c:v>
                </c:pt>
                <c:pt idx="6">
                  <c:v>7.8</c:v>
                </c:pt>
                <c:pt idx="7">
                  <c:v>12.5</c:v>
                </c:pt>
                <c:pt idx="8">
                  <c:v>16.8</c:v>
                </c:pt>
              </c:numCache>
            </c:numRef>
          </c:xVal>
          <c:yVal>
            <c:numRef>
              <c:f>Chromaticity!$U$185:$U$193</c:f>
              <c:numCache>
                <c:formatCode>General</c:formatCode>
                <c:ptCount val="9"/>
                <c:pt idx="0">
                  <c:v>1.9797416869498958</c:v>
                </c:pt>
                <c:pt idx="1">
                  <c:v>1.299256334162433</c:v>
                </c:pt>
                <c:pt idx="2">
                  <c:v>1.3689030437693426</c:v>
                </c:pt>
                <c:pt idx="3">
                  <c:v>1.5713258069780869</c:v>
                </c:pt>
                <c:pt idx="4">
                  <c:v>1.6771912710046064</c:v>
                </c:pt>
                <c:pt idx="5">
                  <c:v>1.5889171439970939</c:v>
                </c:pt>
                <c:pt idx="6">
                  <c:v>1.5152316247199058</c:v>
                </c:pt>
                <c:pt idx="7">
                  <c:v>1.4266138677764588</c:v>
                </c:pt>
                <c:pt idx="8">
                  <c:v>1.2237491121557522</c:v>
                </c:pt>
              </c:numCache>
            </c:numRef>
          </c:yVal>
        </c:ser>
        <c:ser>
          <c:idx val="8"/>
          <c:order val="8"/>
          <c:tx>
            <c:strRef>
              <c:f>Chromaticity!$V$184</c:f>
              <c:strCache>
                <c:ptCount val="1"/>
                <c:pt idx="0">
                  <c:v>C1700</c:v>
                </c:pt>
              </c:strCache>
            </c:strRef>
          </c:tx>
          <c:marker>
            <c:symbol val="none"/>
          </c:marker>
          <c:xVal>
            <c:numRef>
              <c:f>Chromaticity!$M$185:$M$193</c:f>
              <c:numCache>
                <c:formatCode>General</c:formatCode>
                <c:ptCount val="9"/>
                <c:pt idx="0">
                  <c:v>-33</c:v>
                </c:pt>
                <c:pt idx="1">
                  <c:v>-20</c:v>
                </c:pt>
                <c:pt idx="2">
                  <c:v>-12.5</c:v>
                </c:pt>
                <c:pt idx="3">
                  <c:v>-6.5</c:v>
                </c:pt>
                <c:pt idx="4">
                  <c:v>-1.2</c:v>
                </c:pt>
                <c:pt idx="5">
                  <c:v>3.2</c:v>
                </c:pt>
                <c:pt idx="6">
                  <c:v>7.8</c:v>
                </c:pt>
                <c:pt idx="7">
                  <c:v>12.5</c:v>
                </c:pt>
                <c:pt idx="8">
                  <c:v>16.8</c:v>
                </c:pt>
              </c:numCache>
            </c:numRef>
          </c:xVal>
          <c:yVal>
            <c:numRef>
              <c:f>Chromaticity!$V$185:$V$193</c:f>
              <c:numCache>
                <c:formatCode>General</c:formatCode>
                <c:ptCount val="9"/>
                <c:pt idx="0">
                  <c:v>1.9852289938655709</c:v>
                </c:pt>
                <c:pt idx="1">
                  <c:v>1.2905813577058398</c:v>
                </c:pt>
                <c:pt idx="2">
                  <c:v>1.3623943565589036</c:v>
                </c:pt>
                <c:pt idx="3">
                  <c:v>1.5968787323586273</c:v>
                </c:pt>
                <c:pt idx="4">
                  <c:v>1.765366959603784</c:v>
                </c:pt>
                <c:pt idx="5">
                  <c:v>1.5666228776308866</c:v>
                </c:pt>
                <c:pt idx="6">
                  <c:v>1.5115782319061906</c:v>
                </c:pt>
                <c:pt idx="7">
                  <c:v>1.4893911692744664</c:v>
                </c:pt>
                <c:pt idx="8">
                  <c:v>1.2209561327604126</c:v>
                </c:pt>
              </c:numCache>
            </c:numRef>
          </c:yVal>
        </c:ser>
        <c:axId val="72307072"/>
        <c:axId val="72308608"/>
      </c:scatterChart>
      <c:valAx>
        <c:axId val="72307072"/>
        <c:scaling>
          <c:orientation val="minMax"/>
          <c:max val="25"/>
          <c:min val="-25"/>
        </c:scaling>
        <c:axPos val="b"/>
        <c:numFmt formatCode="General" sourceLinked="1"/>
        <c:tickLblPos val="nextTo"/>
        <c:spPr>
          <a:ln>
            <a:solidFill>
              <a:schemeClr val="bg1"/>
            </a:solidFill>
          </a:ln>
        </c:spPr>
        <c:crossAx val="72308608"/>
        <c:crosses val="autoZero"/>
        <c:crossBetween val="midCat"/>
      </c:valAx>
      <c:valAx>
        <c:axId val="72308608"/>
        <c:scaling>
          <c:orientation val="minMax"/>
          <c:max val="2.5"/>
          <c:min val="0"/>
        </c:scaling>
        <c:axPos val="l"/>
        <c:majorGridlines>
          <c:spPr>
            <a:ln>
              <a:solidFill>
                <a:schemeClr val="bg1"/>
              </a:solidFill>
              <a:prstDash val="dash"/>
            </a:ln>
          </c:spPr>
        </c:majorGridlines>
        <c:numFmt formatCode="General" sourceLinked="1"/>
        <c:tickLblPos val="nextTo"/>
        <c:spPr>
          <a:ln>
            <a:solidFill>
              <a:schemeClr val="bg1"/>
            </a:solidFill>
          </a:ln>
        </c:spPr>
        <c:crossAx val="72307072"/>
        <c:crosses val="autoZero"/>
        <c:crossBetween val="midCat"/>
      </c:valAx>
      <c:spPr>
        <a:ln>
          <a:noFill/>
        </a:ln>
      </c:spPr>
    </c:plotArea>
    <c:plotVisOnly val="1"/>
    <c:dispBlanksAs val="gap"/>
  </c:chart>
  <c:spPr>
    <a:ln>
      <a:noFill/>
    </a:ln>
  </c:spPr>
  <c:txPr>
    <a:bodyPr/>
    <a:lstStyle/>
    <a:p>
      <a:pPr>
        <a:defRPr>
          <a:solidFill>
            <a:schemeClr val="bg1"/>
          </a:solidFill>
        </a:defRPr>
      </a:pPr>
      <a:endParaRPr lang="en-US"/>
    </a:p>
  </c:txPr>
  <c:externalData r:id="rId1"/>
</c:chartSpace>
</file>

<file path=ppt/charts/chart3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plotArea>
      <c:layout>
        <c:manualLayout>
          <c:layoutTarget val="inner"/>
          <c:xMode val="edge"/>
          <c:yMode val="edge"/>
          <c:x val="0.14260204057677081"/>
          <c:y val="7.7509120024256889E-2"/>
          <c:w val="0.81890665276858476"/>
          <c:h val="0.7624105290087837"/>
        </c:manualLayout>
      </c:layout>
      <c:scatterChart>
        <c:scatterStyle val="lineMarker"/>
        <c:ser>
          <c:idx val="1"/>
          <c:order val="0"/>
          <c:tx>
            <c:strRef>
              <c:f>'Q Values'!$BS$7</c:f>
              <c:strCache>
                <c:ptCount val="1"/>
                <c:pt idx="0">
                  <c:v>Qv_Basic-10mm</c:v>
                </c:pt>
              </c:strCache>
            </c:strRef>
          </c:tx>
          <c:spPr>
            <a:ln>
              <a:solidFill>
                <a:srgbClr val="FFC000"/>
              </a:solidFill>
            </a:ln>
          </c:spPr>
          <c:marker>
            <c:symbol val="none"/>
          </c:marker>
          <c:xVal>
            <c:numRef>
              <c:f>'Q Values'!$A$8:$A$177</c:f>
              <c:numCache>
                <c:formatCode>General</c:formatCode>
                <c:ptCount val="170"/>
                <c:pt idx="0">
                  <c:v>900</c:v>
                </c:pt>
                <c:pt idx="1">
                  <c:v>905</c:v>
                </c:pt>
                <c:pt idx="2">
                  <c:v>910</c:v>
                </c:pt>
                <c:pt idx="3">
                  <c:v>915</c:v>
                </c:pt>
                <c:pt idx="4">
                  <c:v>920</c:v>
                </c:pt>
                <c:pt idx="5">
                  <c:v>925</c:v>
                </c:pt>
                <c:pt idx="6">
                  <c:v>930</c:v>
                </c:pt>
                <c:pt idx="7">
                  <c:v>935</c:v>
                </c:pt>
                <c:pt idx="8">
                  <c:v>940</c:v>
                </c:pt>
                <c:pt idx="9">
                  <c:v>945</c:v>
                </c:pt>
                <c:pt idx="10">
                  <c:v>950</c:v>
                </c:pt>
                <c:pt idx="11">
                  <c:v>955</c:v>
                </c:pt>
                <c:pt idx="12">
                  <c:v>960</c:v>
                </c:pt>
                <c:pt idx="13">
                  <c:v>965</c:v>
                </c:pt>
                <c:pt idx="14">
                  <c:v>970</c:v>
                </c:pt>
                <c:pt idx="15">
                  <c:v>975</c:v>
                </c:pt>
                <c:pt idx="16">
                  <c:v>980</c:v>
                </c:pt>
                <c:pt idx="17">
                  <c:v>985</c:v>
                </c:pt>
                <c:pt idx="18">
                  <c:v>990</c:v>
                </c:pt>
                <c:pt idx="19">
                  <c:v>995</c:v>
                </c:pt>
                <c:pt idx="20">
                  <c:v>1000</c:v>
                </c:pt>
                <c:pt idx="21">
                  <c:v>1005</c:v>
                </c:pt>
                <c:pt idx="22">
                  <c:v>1010</c:v>
                </c:pt>
                <c:pt idx="23">
                  <c:v>1015</c:v>
                </c:pt>
                <c:pt idx="24">
                  <c:v>1020</c:v>
                </c:pt>
                <c:pt idx="25">
                  <c:v>1025</c:v>
                </c:pt>
                <c:pt idx="26">
                  <c:v>1030</c:v>
                </c:pt>
                <c:pt idx="27">
                  <c:v>1035</c:v>
                </c:pt>
                <c:pt idx="28">
                  <c:v>1040</c:v>
                </c:pt>
                <c:pt idx="29">
                  <c:v>1045</c:v>
                </c:pt>
                <c:pt idx="30">
                  <c:v>1050</c:v>
                </c:pt>
                <c:pt idx="31">
                  <c:v>1055</c:v>
                </c:pt>
                <c:pt idx="32">
                  <c:v>1060</c:v>
                </c:pt>
                <c:pt idx="33">
                  <c:v>1065</c:v>
                </c:pt>
                <c:pt idx="34">
                  <c:v>1070</c:v>
                </c:pt>
                <c:pt idx="35">
                  <c:v>1075</c:v>
                </c:pt>
                <c:pt idx="36">
                  <c:v>1080</c:v>
                </c:pt>
                <c:pt idx="37">
                  <c:v>1085</c:v>
                </c:pt>
                <c:pt idx="38">
                  <c:v>1090</c:v>
                </c:pt>
                <c:pt idx="39">
                  <c:v>1095</c:v>
                </c:pt>
                <c:pt idx="40">
                  <c:v>1100</c:v>
                </c:pt>
                <c:pt idx="41">
                  <c:v>1105</c:v>
                </c:pt>
                <c:pt idx="42">
                  <c:v>1110</c:v>
                </c:pt>
                <c:pt idx="43">
                  <c:v>1115</c:v>
                </c:pt>
                <c:pt idx="44">
                  <c:v>1120</c:v>
                </c:pt>
                <c:pt idx="45">
                  <c:v>1125</c:v>
                </c:pt>
                <c:pt idx="46">
                  <c:v>1130</c:v>
                </c:pt>
                <c:pt idx="47">
                  <c:v>1135</c:v>
                </c:pt>
                <c:pt idx="48">
                  <c:v>1140</c:v>
                </c:pt>
                <c:pt idx="49">
                  <c:v>1145</c:v>
                </c:pt>
                <c:pt idx="50">
                  <c:v>1150</c:v>
                </c:pt>
                <c:pt idx="51">
                  <c:v>1155</c:v>
                </c:pt>
                <c:pt idx="52">
                  <c:v>1160</c:v>
                </c:pt>
                <c:pt idx="53">
                  <c:v>1165</c:v>
                </c:pt>
                <c:pt idx="54">
                  <c:v>1170</c:v>
                </c:pt>
                <c:pt idx="55">
                  <c:v>1175</c:v>
                </c:pt>
                <c:pt idx="56">
                  <c:v>1180</c:v>
                </c:pt>
                <c:pt idx="57">
                  <c:v>1185</c:v>
                </c:pt>
                <c:pt idx="58">
                  <c:v>1190</c:v>
                </c:pt>
                <c:pt idx="59">
                  <c:v>1195</c:v>
                </c:pt>
                <c:pt idx="60">
                  <c:v>1200</c:v>
                </c:pt>
                <c:pt idx="61">
                  <c:v>1205</c:v>
                </c:pt>
                <c:pt idx="62">
                  <c:v>1210</c:v>
                </c:pt>
                <c:pt idx="63">
                  <c:v>1215</c:v>
                </c:pt>
                <c:pt idx="64">
                  <c:v>1220</c:v>
                </c:pt>
                <c:pt idx="65">
                  <c:v>1225</c:v>
                </c:pt>
                <c:pt idx="66">
                  <c:v>1230</c:v>
                </c:pt>
                <c:pt idx="67">
                  <c:v>1235</c:v>
                </c:pt>
                <c:pt idx="68">
                  <c:v>1240</c:v>
                </c:pt>
                <c:pt idx="69">
                  <c:v>1245</c:v>
                </c:pt>
                <c:pt idx="70">
                  <c:v>1250</c:v>
                </c:pt>
                <c:pt idx="71">
                  <c:v>1255</c:v>
                </c:pt>
                <c:pt idx="72">
                  <c:v>1260</c:v>
                </c:pt>
                <c:pt idx="73">
                  <c:v>1265</c:v>
                </c:pt>
                <c:pt idx="74">
                  <c:v>1270</c:v>
                </c:pt>
                <c:pt idx="75">
                  <c:v>1275</c:v>
                </c:pt>
                <c:pt idx="76">
                  <c:v>1280</c:v>
                </c:pt>
                <c:pt idx="77">
                  <c:v>1285</c:v>
                </c:pt>
                <c:pt idx="78">
                  <c:v>1290</c:v>
                </c:pt>
                <c:pt idx="79">
                  <c:v>1295</c:v>
                </c:pt>
                <c:pt idx="80">
                  <c:v>1300</c:v>
                </c:pt>
                <c:pt idx="81">
                  <c:v>1305</c:v>
                </c:pt>
                <c:pt idx="82">
                  <c:v>1310</c:v>
                </c:pt>
                <c:pt idx="83">
                  <c:v>1315</c:v>
                </c:pt>
                <c:pt idx="84">
                  <c:v>1320</c:v>
                </c:pt>
                <c:pt idx="85">
                  <c:v>1325</c:v>
                </c:pt>
                <c:pt idx="86">
                  <c:v>1330</c:v>
                </c:pt>
                <c:pt idx="87">
                  <c:v>1335</c:v>
                </c:pt>
                <c:pt idx="88">
                  <c:v>1340</c:v>
                </c:pt>
                <c:pt idx="89">
                  <c:v>1345</c:v>
                </c:pt>
                <c:pt idx="90">
                  <c:v>1350</c:v>
                </c:pt>
                <c:pt idx="91">
                  <c:v>1355</c:v>
                </c:pt>
                <c:pt idx="92">
                  <c:v>1360</c:v>
                </c:pt>
                <c:pt idx="93">
                  <c:v>1365</c:v>
                </c:pt>
                <c:pt idx="94">
                  <c:v>1370</c:v>
                </c:pt>
                <c:pt idx="95">
                  <c:v>1375</c:v>
                </c:pt>
                <c:pt idx="96">
                  <c:v>1380</c:v>
                </c:pt>
                <c:pt idx="97">
                  <c:v>1385</c:v>
                </c:pt>
                <c:pt idx="98">
                  <c:v>1390</c:v>
                </c:pt>
                <c:pt idx="99">
                  <c:v>1395</c:v>
                </c:pt>
                <c:pt idx="100">
                  <c:v>1400</c:v>
                </c:pt>
                <c:pt idx="101">
                  <c:v>1405</c:v>
                </c:pt>
                <c:pt idx="102">
                  <c:v>1410</c:v>
                </c:pt>
                <c:pt idx="103">
                  <c:v>1415</c:v>
                </c:pt>
                <c:pt idx="104">
                  <c:v>1420</c:v>
                </c:pt>
                <c:pt idx="105">
                  <c:v>1425</c:v>
                </c:pt>
                <c:pt idx="106">
                  <c:v>1430</c:v>
                </c:pt>
                <c:pt idx="107">
                  <c:v>1435</c:v>
                </c:pt>
                <c:pt idx="108">
                  <c:v>1440</c:v>
                </c:pt>
                <c:pt idx="109">
                  <c:v>1445</c:v>
                </c:pt>
                <c:pt idx="110">
                  <c:v>1450</c:v>
                </c:pt>
                <c:pt idx="111">
                  <c:v>1455</c:v>
                </c:pt>
                <c:pt idx="112">
                  <c:v>1460</c:v>
                </c:pt>
                <c:pt idx="113">
                  <c:v>1465</c:v>
                </c:pt>
                <c:pt idx="114">
                  <c:v>1470</c:v>
                </c:pt>
                <c:pt idx="115">
                  <c:v>1475</c:v>
                </c:pt>
                <c:pt idx="116">
                  <c:v>1480</c:v>
                </c:pt>
                <c:pt idx="117">
                  <c:v>1485</c:v>
                </c:pt>
                <c:pt idx="118">
                  <c:v>1490</c:v>
                </c:pt>
                <c:pt idx="119">
                  <c:v>1495</c:v>
                </c:pt>
                <c:pt idx="120">
                  <c:v>1500</c:v>
                </c:pt>
                <c:pt idx="121">
                  <c:v>1505</c:v>
                </c:pt>
                <c:pt idx="122">
                  <c:v>1510</c:v>
                </c:pt>
                <c:pt idx="123">
                  <c:v>1515</c:v>
                </c:pt>
                <c:pt idx="124">
                  <c:v>1520</c:v>
                </c:pt>
                <c:pt idx="125">
                  <c:v>1525</c:v>
                </c:pt>
                <c:pt idx="126">
                  <c:v>1530</c:v>
                </c:pt>
                <c:pt idx="127">
                  <c:v>1535</c:v>
                </c:pt>
                <c:pt idx="128">
                  <c:v>1540</c:v>
                </c:pt>
                <c:pt idx="129">
                  <c:v>1545</c:v>
                </c:pt>
                <c:pt idx="130">
                  <c:v>1550</c:v>
                </c:pt>
                <c:pt idx="131">
                  <c:v>1555</c:v>
                </c:pt>
                <c:pt idx="132">
                  <c:v>1560</c:v>
                </c:pt>
                <c:pt idx="133">
                  <c:v>1565</c:v>
                </c:pt>
                <c:pt idx="134">
                  <c:v>1570</c:v>
                </c:pt>
                <c:pt idx="135">
                  <c:v>1575</c:v>
                </c:pt>
                <c:pt idx="136">
                  <c:v>1580</c:v>
                </c:pt>
                <c:pt idx="137">
                  <c:v>1585</c:v>
                </c:pt>
                <c:pt idx="138">
                  <c:v>1590</c:v>
                </c:pt>
                <c:pt idx="139">
                  <c:v>1595</c:v>
                </c:pt>
                <c:pt idx="140">
                  <c:v>1600</c:v>
                </c:pt>
                <c:pt idx="141">
                  <c:v>1605</c:v>
                </c:pt>
                <c:pt idx="142">
                  <c:v>1610</c:v>
                </c:pt>
                <c:pt idx="143">
                  <c:v>1615</c:v>
                </c:pt>
                <c:pt idx="144">
                  <c:v>1620</c:v>
                </c:pt>
                <c:pt idx="145">
                  <c:v>1625</c:v>
                </c:pt>
                <c:pt idx="146">
                  <c:v>1630</c:v>
                </c:pt>
                <c:pt idx="147">
                  <c:v>1635</c:v>
                </c:pt>
                <c:pt idx="148">
                  <c:v>1640</c:v>
                </c:pt>
                <c:pt idx="149">
                  <c:v>1645</c:v>
                </c:pt>
                <c:pt idx="150">
                  <c:v>1650</c:v>
                </c:pt>
                <c:pt idx="151">
                  <c:v>1655</c:v>
                </c:pt>
                <c:pt idx="152">
                  <c:v>1660</c:v>
                </c:pt>
                <c:pt idx="153">
                  <c:v>1665</c:v>
                </c:pt>
                <c:pt idx="154">
                  <c:v>1670</c:v>
                </c:pt>
                <c:pt idx="155">
                  <c:v>1675</c:v>
                </c:pt>
                <c:pt idx="156">
                  <c:v>1680</c:v>
                </c:pt>
                <c:pt idx="157">
                  <c:v>1685</c:v>
                </c:pt>
                <c:pt idx="158">
                  <c:v>1690</c:v>
                </c:pt>
                <c:pt idx="159">
                  <c:v>1695</c:v>
                </c:pt>
                <c:pt idx="160">
                  <c:v>1700</c:v>
                </c:pt>
                <c:pt idx="161">
                  <c:v>1705</c:v>
                </c:pt>
                <c:pt idx="162">
                  <c:v>1710</c:v>
                </c:pt>
                <c:pt idx="163">
                  <c:v>1715</c:v>
                </c:pt>
                <c:pt idx="164">
                  <c:v>1720</c:v>
                </c:pt>
                <c:pt idx="165">
                  <c:v>1725</c:v>
                </c:pt>
                <c:pt idx="166">
                  <c:v>1730</c:v>
                </c:pt>
                <c:pt idx="167">
                  <c:v>1735</c:v>
                </c:pt>
                <c:pt idx="168">
                  <c:v>1740</c:v>
                </c:pt>
                <c:pt idx="169">
                  <c:v>1745</c:v>
                </c:pt>
              </c:numCache>
            </c:numRef>
          </c:xVal>
          <c:yVal>
            <c:numRef>
              <c:f>'Q Values'!$BS$8:$BS$177</c:f>
              <c:numCache>
                <c:formatCode>General</c:formatCode>
                <c:ptCount val="170"/>
                <c:pt idx="0">
                  <c:v>0.3162930000000001</c:v>
                </c:pt>
                <c:pt idx="1">
                  <c:v>0.31618500000000038</c:v>
                </c:pt>
                <c:pt idx="2">
                  <c:v>0.31637400000000065</c:v>
                </c:pt>
                <c:pt idx="3">
                  <c:v>0.31578700000000032</c:v>
                </c:pt>
                <c:pt idx="4">
                  <c:v>0.31520600000000032</c:v>
                </c:pt>
                <c:pt idx="5">
                  <c:v>0.31480199999999986</c:v>
                </c:pt>
                <c:pt idx="6">
                  <c:v>0.31454000000000032</c:v>
                </c:pt>
                <c:pt idx="7">
                  <c:v>0.3144059999999998</c:v>
                </c:pt>
                <c:pt idx="8">
                  <c:v>0.3140179999999998</c:v>
                </c:pt>
                <c:pt idx="9">
                  <c:v>0.31377800000000033</c:v>
                </c:pt>
                <c:pt idx="10">
                  <c:v>0.31388900000000053</c:v>
                </c:pt>
                <c:pt idx="11">
                  <c:v>0.31306900000000032</c:v>
                </c:pt>
                <c:pt idx="12">
                  <c:v>0.31332600000000066</c:v>
                </c:pt>
                <c:pt idx="13">
                  <c:v>0.31361500000000031</c:v>
                </c:pt>
                <c:pt idx="14">
                  <c:v>0.31304200000000032</c:v>
                </c:pt>
                <c:pt idx="15">
                  <c:v>0.31283099999999986</c:v>
                </c:pt>
                <c:pt idx="16">
                  <c:v>0.31292600000000054</c:v>
                </c:pt>
                <c:pt idx="17">
                  <c:v>0.31282100000000002</c:v>
                </c:pt>
                <c:pt idx="18">
                  <c:v>0.31283800000000039</c:v>
                </c:pt>
                <c:pt idx="19">
                  <c:v>0.31253000000000031</c:v>
                </c:pt>
                <c:pt idx="20">
                  <c:v>0.31313199999999947</c:v>
                </c:pt>
                <c:pt idx="21">
                  <c:v>0.31245900000000032</c:v>
                </c:pt>
                <c:pt idx="22">
                  <c:v>0.3126740000000004</c:v>
                </c:pt>
                <c:pt idx="23">
                  <c:v>0.3124369999999998</c:v>
                </c:pt>
                <c:pt idx="24">
                  <c:v>0.3120179999999998</c:v>
                </c:pt>
                <c:pt idx="25">
                  <c:v>0.3119949999999998</c:v>
                </c:pt>
                <c:pt idx="26">
                  <c:v>0.31189300000000031</c:v>
                </c:pt>
                <c:pt idx="27">
                  <c:v>0.31198900000000002</c:v>
                </c:pt>
                <c:pt idx="28">
                  <c:v>0.3120219999999998</c:v>
                </c:pt>
                <c:pt idx="29">
                  <c:v>0.31142000000000047</c:v>
                </c:pt>
                <c:pt idx="30">
                  <c:v>0.3117860000000004</c:v>
                </c:pt>
                <c:pt idx="31">
                  <c:v>0.31137700000000001</c:v>
                </c:pt>
                <c:pt idx="32">
                  <c:v>0.3117930000000001</c:v>
                </c:pt>
                <c:pt idx="33">
                  <c:v>0.311753</c:v>
                </c:pt>
                <c:pt idx="34">
                  <c:v>0.3112970000000001</c:v>
                </c:pt>
                <c:pt idx="35">
                  <c:v>0.31114600000000031</c:v>
                </c:pt>
                <c:pt idx="36">
                  <c:v>0.31104200000000032</c:v>
                </c:pt>
                <c:pt idx="37">
                  <c:v>0.31108700000000034</c:v>
                </c:pt>
                <c:pt idx="38">
                  <c:v>0.31127200000000038</c:v>
                </c:pt>
                <c:pt idx="39">
                  <c:v>0.3111220000000004</c:v>
                </c:pt>
                <c:pt idx="40">
                  <c:v>0.31105600000000033</c:v>
                </c:pt>
                <c:pt idx="41">
                  <c:v>0.3105120000000004</c:v>
                </c:pt>
                <c:pt idx="42">
                  <c:v>0.31076800000000032</c:v>
                </c:pt>
                <c:pt idx="43">
                  <c:v>0.31070400000000031</c:v>
                </c:pt>
                <c:pt idx="44">
                  <c:v>0.31063999999999947</c:v>
                </c:pt>
                <c:pt idx="45">
                  <c:v>0.31079799999999946</c:v>
                </c:pt>
                <c:pt idx="46">
                  <c:v>0.31082700000000013</c:v>
                </c:pt>
                <c:pt idx="47">
                  <c:v>0.31041900000000033</c:v>
                </c:pt>
                <c:pt idx="48">
                  <c:v>0.31000700000000031</c:v>
                </c:pt>
                <c:pt idx="49">
                  <c:v>0.31049200000000032</c:v>
                </c:pt>
                <c:pt idx="50">
                  <c:v>0.31029599999999946</c:v>
                </c:pt>
                <c:pt idx="51">
                  <c:v>0.31029200000000001</c:v>
                </c:pt>
                <c:pt idx="52">
                  <c:v>0.31073600000000001</c:v>
                </c:pt>
                <c:pt idx="53">
                  <c:v>0.31004000000000032</c:v>
                </c:pt>
                <c:pt idx="54">
                  <c:v>0.30975400000000008</c:v>
                </c:pt>
                <c:pt idx="55">
                  <c:v>0.31012300000000032</c:v>
                </c:pt>
                <c:pt idx="56">
                  <c:v>0.30986199999999986</c:v>
                </c:pt>
                <c:pt idx="57">
                  <c:v>0.30987800000000065</c:v>
                </c:pt>
                <c:pt idx="58">
                  <c:v>0.30987400000000054</c:v>
                </c:pt>
                <c:pt idx="59">
                  <c:v>0.3099139999999998</c:v>
                </c:pt>
                <c:pt idx="60">
                  <c:v>0.310031</c:v>
                </c:pt>
                <c:pt idx="61">
                  <c:v>0.30961099999999986</c:v>
                </c:pt>
                <c:pt idx="62">
                  <c:v>0.30946700000000038</c:v>
                </c:pt>
                <c:pt idx="63">
                  <c:v>0.3094540000000004</c:v>
                </c:pt>
                <c:pt idx="64">
                  <c:v>0.3093460000000004</c:v>
                </c:pt>
                <c:pt idx="65">
                  <c:v>0.31004000000000032</c:v>
                </c:pt>
                <c:pt idx="66">
                  <c:v>0.3095100000000004</c:v>
                </c:pt>
                <c:pt idx="67">
                  <c:v>0.30938200000000066</c:v>
                </c:pt>
                <c:pt idx="68">
                  <c:v>0.30937900000000002</c:v>
                </c:pt>
                <c:pt idx="69">
                  <c:v>0.30902500000000038</c:v>
                </c:pt>
                <c:pt idx="70">
                  <c:v>0.30951500000000032</c:v>
                </c:pt>
                <c:pt idx="71">
                  <c:v>0.30954800000000032</c:v>
                </c:pt>
                <c:pt idx="72">
                  <c:v>0.30940300000000032</c:v>
                </c:pt>
                <c:pt idx="73">
                  <c:v>0.30908800000000047</c:v>
                </c:pt>
                <c:pt idx="74">
                  <c:v>0.30958399999999986</c:v>
                </c:pt>
                <c:pt idx="75">
                  <c:v>0.30917100000000008</c:v>
                </c:pt>
                <c:pt idx="76">
                  <c:v>0.30910800000000038</c:v>
                </c:pt>
                <c:pt idx="77">
                  <c:v>0.30907100000000032</c:v>
                </c:pt>
                <c:pt idx="78">
                  <c:v>0.30952799999999986</c:v>
                </c:pt>
                <c:pt idx="79">
                  <c:v>0.30904400000000032</c:v>
                </c:pt>
                <c:pt idx="80">
                  <c:v>0.30906500000000031</c:v>
                </c:pt>
                <c:pt idx="81">
                  <c:v>0.3091220000000004</c:v>
                </c:pt>
                <c:pt idx="82">
                  <c:v>0.30905699999999986</c:v>
                </c:pt>
                <c:pt idx="83">
                  <c:v>0.30909800000000032</c:v>
                </c:pt>
                <c:pt idx="84">
                  <c:v>0.3091310000000001</c:v>
                </c:pt>
                <c:pt idx="85">
                  <c:v>0.30919800000000008</c:v>
                </c:pt>
                <c:pt idx="86">
                  <c:v>0.30902799999999986</c:v>
                </c:pt>
                <c:pt idx="87">
                  <c:v>0.3084139999999998</c:v>
                </c:pt>
                <c:pt idx="88">
                  <c:v>0.30858599999999986</c:v>
                </c:pt>
                <c:pt idx="89">
                  <c:v>0.30886199999999986</c:v>
                </c:pt>
                <c:pt idx="90">
                  <c:v>0.30864199999999947</c:v>
                </c:pt>
                <c:pt idx="91">
                  <c:v>0.30878099999999969</c:v>
                </c:pt>
                <c:pt idx="92">
                  <c:v>0.30831400000000048</c:v>
                </c:pt>
                <c:pt idx="93">
                  <c:v>0.30870500000000001</c:v>
                </c:pt>
                <c:pt idx="94">
                  <c:v>0.3086800000000004</c:v>
                </c:pt>
                <c:pt idx="95">
                  <c:v>0.30859000000000031</c:v>
                </c:pt>
                <c:pt idx="96">
                  <c:v>0.3085529999999998</c:v>
                </c:pt>
                <c:pt idx="97">
                  <c:v>0.30859900000000001</c:v>
                </c:pt>
                <c:pt idx="98">
                  <c:v>0.30846399999999979</c:v>
                </c:pt>
                <c:pt idx="99">
                  <c:v>0.30867100000000008</c:v>
                </c:pt>
                <c:pt idx="100">
                  <c:v>0.30885100000000032</c:v>
                </c:pt>
                <c:pt idx="101">
                  <c:v>0.30868100000000032</c:v>
                </c:pt>
                <c:pt idx="102">
                  <c:v>0.3086910000000001</c:v>
                </c:pt>
                <c:pt idx="103">
                  <c:v>0.30870700000000001</c:v>
                </c:pt>
                <c:pt idx="104">
                  <c:v>0.30868500000000032</c:v>
                </c:pt>
                <c:pt idx="105">
                  <c:v>0.30853600000000031</c:v>
                </c:pt>
                <c:pt idx="106">
                  <c:v>0.308591</c:v>
                </c:pt>
                <c:pt idx="107">
                  <c:v>0.3080680000000004</c:v>
                </c:pt>
                <c:pt idx="108">
                  <c:v>0.30821000000000032</c:v>
                </c:pt>
                <c:pt idx="109">
                  <c:v>0.30822600000000033</c:v>
                </c:pt>
                <c:pt idx="110">
                  <c:v>0.30887000000000048</c:v>
                </c:pt>
                <c:pt idx="111">
                  <c:v>0.30846700000000032</c:v>
                </c:pt>
                <c:pt idx="112">
                  <c:v>0.3085799999999998</c:v>
                </c:pt>
                <c:pt idx="113">
                  <c:v>0.30836700000000034</c:v>
                </c:pt>
                <c:pt idx="114">
                  <c:v>0.30808300000000033</c:v>
                </c:pt>
                <c:pt idx="115">
                  <c:v>0.30822000000000038</c:v>
                </c:pt>
                <c:pt idx="116">
                  <c:v>0.30810000000000032</c:v>
                </c:pt>
                <c:pt idx="117">
                  <c:v>0.30818300000000032</c:v>
                </c:pt>
                <c:pt idx="118">
                  <c:v>0.308145</c:v>
                </c:pt>
                <c:pt idx="119">
                  <c:v>0.30831300000000039</c:v>
                </c:pt>
                <c:pt idx="120">
                  <c:v>0.308199</c:v>
                </c:pt>
                <c:pt idx="121">
                  <c:v>0.30822000000000038</c:v>
                </c:pt>
                <c:pt idx="122">
                  <c:v>0.30854400000000032</c:v>
                </c:pt>
                <c:pt idx="123">
                  <c:v>0.3089679999999998</c:v>
                </c:pt>
                <c:pt idx="124">
                  <c:v>0.3085100000000004</c:v>
                </c:pt>
                <c:pt idx="125">
                  <c:v>0.30821499999999979</c:v>
                </c:pt>
                <c:pt idx="126">
                  <c:v>0.30825199999999953</c:v>
                </c:pt>
                <c:pt idx="127">
                  <c:v>0.3086109999999998</c:v>
                </c:pt>
                <c:pt idx="128">
                  <c:v>0.30808900000000033</c:v>
                </c:pt>
                <c:pt idx="129">
                  <c:v>0.30790100000000031</c:v>
                </c:pt>
                <c:pt idx="130">
                  <c:v>0.30820700000000001</c:v>
                </c:pt>
                <c:pt idx="131">
                  <c:v>0.30811299999999986</c:v>
                </c:pt>
                <c:pt idx="132">
                  <c:v>0.308203</c:v>
                </c:pt>
                <c:pt idx="133">
                  <c:v>0.30782400000000065</c:v>
                </c:pt>
                <c:pt idx="134">
                  <c:v>0.3081800000000004</c:v>
                </c:pt>
                <c:pt idx="135">
                  <c:v>0.30816699999999986</c:v>
                </c:pt>
                <c:pt idx="136">
                  <c:v>0.30774000000000001</c:v>
                </c:pt>
                <c:pt idx="137">
                  <c:v>0.30753800000000031</c:v>
                </c:pt>
                <c:pt idx="138">
                  <c:v>0.308197</c:v>
                </c:pt>
                <c:pt idx="139">
                  <c:v>0.3077970000000001</c:v>
                </c:pt>
                <c:pt idx="140">
                  <c:v>0.30796300000000032</c:v>
                </c:pt>
                <c:pt idx="141">
                  <c:v>0.3085509999999998</c:v>
                </c:pt>
                <c:pt idx="142">
                  <c:v>0.30801799999999979</c:v>
                </c:pt>
                <c:pt idx="143">
                  <c:v>0.30770800000000031</c:v>
                </c:pt>
                <c:pt idx="144">
                  <c:v>0.3077769999999998</c:v>
                </c:pt>
                <c:pt idx="145">
                  <c:v>0.30783400000000033</c:v>
                </c:pt>
                <c:pt idx="146">
                  <c:v>0.307751</c:v>
                </c:pt>
                <c:pt idx="147">
                  <c:v>0.3079580000000004</c:v>
                </c:pt>
                <c:pt idx="148">
                  <c:v>0.30801100000000031</c:v>
                </c:pt>
                <c:pt idx="149">
                  <c:v>0.30795900000000032</c:v>
                </c:pt>
                <c:pt idx="150">
                  <c:v>0.30792200000000047</c:v>
                </c:pt>
                <c:pt idx="151">
                  <c:v>0.3079830000000004</c:v>
                </c:pt>
                <c:pt idx="152">
                  <c:v>0.30773</c:v>
                </c:pt>
                <c:pt idx="153">
                  <c:v>0.30811600000000033</c:v>
                </c:pt>
                <c:pt idx="154">
                  <c:v>0.30811499999999969</c:v>
                </c:pt>
                <c:pt idx="155">
                  <c:v>0.30772299999999986</c:v>
                </c:pt>
                <c:pt idx="156">
                  <c:v>0.30773500000000004</c:v>
                </c:pt>
                <c:pt idx="157">
                  <c:v>0.30778600000000039</c:v>
                </c:pt>
                <c:pt idx="158">
                  <c:v>0.30804100000000001</c:v>
                </c:pt>
                <c:pt idx="159">
                  <c:v>0.3078039999999998</c:v>
                </c:pt>
                <c:pt idx="160">
                  <c:v>0.30756000000000033</c:v>
                </c:pt>
                <c:pt idx="161">
                  <c:v>0.30781000000000047</c:v>
                </c:pt>
                <c:pt idx="162">
                  <c:v>0.30741900000000033</c:v>
                </c:pt>
                <c:pt idx="163">
                  <c:v>0.30767900000000031</c:v>
                </c:pt>
                <c:pt idx="164">
                  <c:v>0.3078579999999998</c:v>
                </c:pt>
                <c:pt idx="165">
                  <c:v>0.30802100000000032</c:v>
                </c:pt>
                <c:pt idx="166">
                  <c:v>0.30806100000000008</c:v>
                </c:pt>
                <c:pt idx="167">
                  <c:v>0.30786199999999986</c:v>
                </c:pt>
                <c:pt idx="168">
                  <c:v>0.30780500000000033</c:v>
                </c:pt>
                <c:pt idx="169">
                  <c:v>0.3072209999999998</c:v>
                </c:pt>
              </c:numCache>
            </c:numRef>
          </c:yVal>
        </c:ser>
        <c:axId val="72406144"/>
        <c:axId val="72408064"/>
      </c:scatterChart>
      <c:valAx>
        <c:axId val="72406144"/>
        <c:scaling>
          <c:orientation val="minMax"/>
          <c:max val="1700"/>
          <c:min val="900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time (ms)</a:t>
                </a:r>
              </a:p>
            </c:rich>
          </c:tx>
          <c:layout/>
        </c:title>
        <c:numFmt formatCode="General" sourceLinked="1"/>
        <c:tickLblPos val="nextTo"/>
        <c:spPr>
          <a:ln>
            <a:solidFill>
              <a:schemeClr val="bg1"/>
            </a:solidFill>
          </a:ln>
        </c:spPr>
        <c:crossAx val="72408064"/>
        <c:crosses val="autoZero"/>
        <c:crossBetween val="midCat"/>
        <c:majorUnit val="200"/>
      </c:valAx>
      <c:valAx>
        <c:axId val="72408064"/>
        <c:scaling>
          <c:orientation val="minMax"/>
          <c:max val="0.31700000000000123"/>
          <c:min val="0.30700000000000038"/>
        </c:scaling>
        <c:axPos val="l"/>
        <c:majorGridlines>
          <c:spPr>
            <a:ln>
              <a:solidFill>
                <a:schemeClr val="bg1"/>
              </a:solidFill>
              <a:prstDash val="dash"/>
            </a:ln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Qv</a:t>
                </a:r>
              </a:p>
            </c:rich>
          </c:tx>
          <c:layout/>
        </c:title>
        <c:numFmt formatCode="General" sourceLinked="1"/>
        <c:tickLblPos val="nextTo"/>
        <c:spPr>
          <a:ln>
            <a:solidFill>
              <a:schemeClr val="bg1"/>
            </a:solidFill>
          </a:ln>
        </c:spPr>
        <c:txPr>
          <a:bodyPr/>
          <a:lstStyle/>
          <a:p>
            <a:pPr>
              <a:defRPr>
                <a:solidFill>
                  <a:schemeClr val="bg1"/>
                </a:solidFill>
              </a:defRPr>
            </a:pPr>
            <a:endParaRPr lang="en-US"/>
          </a:p>
        </c:txPr>
        <c:crossAx val="72406144"/>
        <c:crosses val="autoZero"/>
        <c:crossBetween val="midCat"/>
        <c:majorUnit val="2.0000000000000048E-3"/>
      </c:valAx>
    </c:plotArea>
    <c:plotVisOnly val="1"/>
  </c:chart>
  <c:spPr>
    <a:solidFill>
      <a:schemeClr val="accent1">
        <a:lumMod val="20000"/>
        <a:lumOff val="80000"/>
      </a:schemeClr>
    </a:solidFill>
    <a:ln>
      <a:solidFill>
        <a:schemeClr val="accent1">
          <a:lumMod val="50000"/>
        </a:schemeClr>
      </a:solidFill>
    </a:ln>
  </c:spPr>
  <c:txPr>
    <a:bodyPr/>
    <a:lstStyle/>
    <a:p>
      <a:pPr>
        <a:defRPr>
          <a:solidFill>
            <a:schemeClr val="bg1"/>
          </a:solidFill>
        </a:defRPr>
      </a:pPr>
      <a:endParaRPr lang="en-US"/>
    </a:p>
  </c:txPr>
  <c:externalData r:id="rId1"/>
</c:chartSpace>
</file>

<file path=ppt/charts/chart3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0.14260204057677076"/>
          <c:y val="7.2695642286591422E-2"/>
          <c:w val="0.81890665276858443"/>
          <c:h val="0.76722400674644964"/>
        </c:manualLayout>
      </c:layout>
      <c:scatterChart>
        <c:scatterStyle val="lineMarker"/>
        <c:ser>
          <c:idx val="1"/>
          <c:order val="0"/>
          <c:tx>
            <c:strRef>
              <c:f>'Q Values'!$BS$7</c:f>
              <c:strCache>
                <c:ptCount val="1"/>
                <c:pt idx="0">
                  <c:v>Qv_Basic-10mm</c:v>
                </c:pt>
              </c:strCache>
            </c:strRef>
          </c:tx>
          <c:spPr>
            <a:ln>
              <a:solidFill>
                <a:srgbClr val="FFC000"/>
              </a:solidFill>
            </a:ln>
          </c:spPr>
          <c:marker>
            <c:symbol val="none"/>
          </c:marker>
          <c:xVal>
            <c:numRef>
              <c:f>'Q Values'!$A$8:$A$177</c:f>
              <c:numCache>
                <c:formatCode>General</c:formatCode>
                <c:ptCount val="170"/>
                <c:pt idx="0">
                  <c:v>900</c:v>
                </c:pt>
                <c:pt idx="1">
                  <c:v>905</c:v>
                </c:pt>
                <c:pt idx="2">
                  <c:v>910</c:v>
                </c:pt>
                <c:pt idx="3">
                  <c:v>915</c:v>
                </c:pt>
                <c:pt idx="4">
                  <c:v>920</c:v>
                </c:pt>
                <c:pt idx="5">
                  <c:v>925</c:v>
                </c:pt>
                <c:pt idx="6">
                  <c:v>930</c:v>
                </c:pt>
                <c:pt idx="7">
                  <c:v>935</c:v>
                </c:pt>
                <c:pt idx="8">
                  <c:v>940</c:v>
                </c:pt>
                <c:pt idx="9">
                  <c:v>945</c:v>
                </c:pt>
                <c:pt idx="10">
                  <c:v>950</c:v>
                </c:pt>
                <c:pt idx="11">
                  <c:v>955</c:v>
                </c:pt>
                <c:pt idx="12">
                  <c:v>960</c:v>
                </c:pt>
                <c:pt idx="13">
                  <c:v>965</c:v>
                </c:pt>
                <c:pt idx="14">
                  <c:v>970</c:v>
                </c:pt>
                <c:pt idx="15">
                  <c:v>975</c:v>
                </c:pt>
                <c:pt idx="16">
                  <c:v>980</c:v>
                </c:pt>
                <c:pt idx="17">
                  <c:v>985</c:v>
                </c:pt>
                <c:pt idx="18">
                  <c:v>990</c:v>
                </c:pt>
                <c:pt idx="19">
                  <c:v>995</c:v>
                </c:pt>
                <c:pt idx="20">
                  <c:v>1000</c:v>
                </c:pt>
                <c:pt idx="21">
                  <c:v>1005</c:v>
                </c:pt>
                <c:pt idx="22">
                  <c:v>1010</c:v>
                </c:pt>
                <c:pt idx="23">
                  <c:v>1015</c:v>
                </c:pt>
                <c:pt idx="24">
                  <c:v>1020</c:v>
                </c:pt>
                <c:pt idx="25">
                  <c:v>1025</c:v>
                </c:pt>
                <c:pt idx="26">
                  <c:v>1030</c:v>
                </c:pt>
                <c:pt idx="27">
                  <c:v>1035</c:v>
                </c:pt>
                <c:pt idx="28">
                  <c:v>1040</c:v>
                </c:pt>
                <c:pt idx="29">
                  <c:v>1045</c:v>
                </c:pt>
                <c:pt idx="30">
                  <c:v>1050</c:v>
                </c:pt>
                <c:pt idx="31">
                  <c:v>1055</c:v>
                </c:pt>
                <c:pt idx="32">
                  <c:v>1060</c:v>
                </c:pt>
                <c:pt idx="33">
                  <c:v>1065</c:v>
                </c:pt>
                <c:pt idx="34">
                  <c:v>1070</c:v>
                </c:pt>
                <c:pt idx="35">
                  <c:v>1075</c:v>
                </c:pt>
                <c:pt idx="36">
                  <c:v>1080</c:v>
                </c:pt>
                <c:pt idx="37">
                  <c:v>1085</c:v>
                </c:pt>
                <c:pt idx="38">
                  <c:v>1090</c:v>
                </c:pt>
                <c:pt idx="39">
                  <c:v>1095</c:v>
                </c:pt>
                <c:pt idx="40">
                  <c:v>1100</c:v>
                </c:pt>
                <c:pt idx="41">
                  <c:v>1105</c:v>
                </c:pt>
                <c:pt idx="42">
                  <c:v>1110</c:v>
                </c:pt>
                <c:pt idx="43">
                  <c:v>1115</c:v>
                </c:pt>
                <c:pt idx="44">
                  <c:v>1120</c:v>
                </c:pt>
                <c:pt idx="45">
                  <c:v>1125</c:v>
                </c:pt>
                <c:pt idx="46">
                  <c:v>1130</c:v>
                </c:pt>
                <c:pt idx="47">
                  <c:v>1135</c:v>
                </c:pt>
                <c:pt idx="48">
                  <c:v>1140</c:v>
                </c:pt>
                <c:pt idx="49">
                  <c:v>1145</c:v>
                </c:pt>
                <c:pt idx="50">
                  <c:v>1150</c:v>
                </c:pt>
                <c:pt idx="51">
                  <c:v>1155</c:v>
                </c:pt>
                <c:pt idx="52">
                  <c:v>1160</c:v>
                </c:pt>
                <c:pt idx="53">
                  <c:v>1165</c:v>
                </c:pt>
                <c:pt idx="54">
                  <c:v>1170</c:v>
                </c:pt>
                <c:pt idx="55">
                  <c:v>1175</c:v>
                </c:pt>
                <c:pt idx="56">
                  <c:v>1180</c:v>
                </c:pt>
                <c:pt idx="57">
                  <c:v>1185</c:v>
                </c:pt>
                <c:pt idx="58">
                  <c:v>1190</c:v>
                </c:pt>
                <c:pt idx="59">
                  <c:v>1195</c:v>
                </c:pt>
                <c:pt idx="60">
                  <c:v>1200</c:v>
                </c:pt>
                <c:pt idx="61">
                  <c:v>1205</c:v>
                </c:pt>
                <c:pt idx="62">
                  <c:v>1210</c:v>
                </c:pt>
                <c:pt idx="63">
                  <c:v>1215</c:v>
                </c:pt>
                <c:pt idx="64">
                  <c:v>1220</c:v>
                </c:pt>
                <c:pt idx="65">
                  <c:v>1225</c:v>
                </c:pt>
                <c:pt idx="66">
                  <c:v>1230</c:v>
                </c:pt>
                <c:pt idx="67">
                  <c:v>1235</c:v>
                </c:pt>
                <c:pt idx="68">
                  <c:v>1240</c:v>
                </c:pt>
                <c:pt idx="69">
                  <c:v>1245</c:v>
                </c:pt>
                <c:pt idx="70">
                  <c:v>1250</c:v>
                </c:pt>
                <c:pt idx="71">
                  <c:v>1255</c:v>
                </c:pt>
                <c:pt idx="72">
                  <c:v>1260</c:v>
                </c:pt>
                <c:pt idx="73">
                  <c:v>1265</c:v>
                </c:pt>
                <c:pt idx="74">
                  <c:v>1270</c:v>
                </c:pt>
                <c:pt idx="75">
                  <c:v>1275</c:v>
                </c:pt>
                <c:pt idx="76">
                  <c:v>1280</c:v>
                </c:pt>
                <c:pt idx="77">
                  <c:v>1285</c:v>
                </c:pt>
                <c:pt idx="78">
                  <c:v>1290</c:v>
                </c:pt>
                <c:pt idx="79">
                  <c:v>1295</c:v>
                </c:pt>
                <c:pt idx="80">
                  <c:v>1300</c:v>
                </c:pt>
                <c:pt idx="81">
                  <c:v>1305</c:v>
                </c:pt>
                <c:pt idx="82">
                  <c:v>1310</c:v>
                </c:pt>
                <c:pt idx="83">
                  <c:v>1315</c:v>
                </c:pt>
                <c:pt idx="84">
                  <c:v>1320</c:v>
                </c:pt>
                <c:pt idx="85">
                  <c:v>1325</c:v>
                </c:pt>
                <c:pt idx="86">
                  <c:v>1330</c:v>
                </c:pt>
                <c:pt idx="87">
                  <c:v>1335</c:v>
                </c:pt>
                <c:pt idx="88">
                  <c:v>1340</c:v>
                </c:pt>
                <c:pt idx="89">
                  <c:v>1345</c:v>
                </c:pt>
                <c:pt idx="90">
                  <c:v>1350</c:v>
                </c:pt>
                <c:pt idx="91">
                  <c:v>1355</c:v>
                </c:pt>
                <c:pt idx="92">
                  <c:v>1360</c:v>
                </c:pt>
                <c:pt idx="93">
                  <c:v>1365</c:v>
                </c:pt>
                <c:pt idx="94">
                  <c:v>1370</c:v>
                </c:pt>
                <c:pt idx="95">
                  <c:v>1375</c:v>
                </c:pt>
                <c:pt idx="96">
                  <c:v>1380</c:v>
                </c:pt>
                <c:pt idx="97">
                  <c:v>1385</c:v>
                </c:pt>
                <c:pt idx="98">
                  <c:v>1390</c:v>
                </c:pt>
                <c:pt idx="99">
                  <c:v>1395</c:v>
                </c:pt>
                <c:pt idx="100">
                  <c:v>1400</c:v>
                </c:pt>
                <c:pt idx="101">
                  <c:v>1405</c:v>
                </c:pt>
                <c:pt idx="102">
                  <c:v>1410</c:v>
                </c:pt>
                <c:pt idx="103">
                  <c:v>1415</c:v>
                </c:pt>
                <c:pt idx="104">
                  <c:v>1420</c:v>
                </c:pt>
                <c:pt idx="105">
                  <c:v>1425</c:v>
                </c:pt>
                <c:pt idx="106">
                  <c:v>1430</c:v>
                </c:pt>
                <c:pt idx="107">
                  <c:v>1435</c:v>
                </c:pt>
                <c:pt idx="108">
                  <c:v>1440</c:v>
                </c:pt>
                <c:pt idx="109">
                  <c:v>1445</c:v>
                </c:pt>
                <c:pt idx="110">
                  <c:v>1450</c:v>
                </c:pt>
                <c:pt idx="111">
                  <c:v>1455</c:v>
                </c:pt>
                <c:pt idx="112">
                  <c:v>1460</c:v>
                </c:pt>
                <c:pt idx="113">
                  <c:v>1465</c:v>
                </c:pt>
                <c:pt idx="114">
                  <c:v>1470</c:v>
                </c:pt>
                <c:pt idx="115">
                  <c:v>1475</c:v>
                </c:pt>
                <c:pt idx="116">
                  <c:v>1480</c:v>
                </c:pt>
                <c:pt idx="117">
                  <c:v>1485</c:v>
                </c:pt>
                <c:pt idx="118">
                  <c:v>1490</c:v>
                </c:pt>
                <c:pt idx="119">
                  <c:v>1495</c:v>
                </c:pt>
                <c:pt idx="120">
                  <c:v>1500</c:v>
                </c:pt>
                <c:pt idx="121">
                  <c:v>1505</c:v>
                </c:pt>
                <c:pt idx="122">
                  <c:v>1510</c:v>
                </c:pt>
                <c:pt idx="123">
                  <c:v>1515</c:v>
                </c:pt>
                <c:pt idx="124">
                  <c:v>1520</c:v>
                </c:pt>
                <c:pt idx="125">
                  <c:v>1525</c:v>
                </c:pt>
                <c:pt idx="126">
                  <c:v>1530</c:v>
                </c:pt>
                <c:pt idx="127">
                  <c:v>1535</c:v>
                </c:pt>
                <c:pt idx="128">
                  <c:v>1540</c:v>
                </c:pt>
                <c:pt idx="129">
                  <c:v>1545</c:v>
                </c:pt>
                <c:pt idx="130">
                  <c:v>1550</c:v>
                </c:pt>
                <c:pt idx="131">
                  <c:v>1555</c:v>
                </c:pt>
                <c:pt idx="132">
                  <c:v>1560</c:v>
                </c:pt>
                <c:pt idx="133">
                  <c:v>1565</c:v>
                </c:pt>
                <c:pt idx="134">
                  <c:v>1570</c:v>
                </c:pt>
                <c:pt idx="135">
                  <c:v>1575</c:v>
                </c:pt>
                <c:pt idx="136">
                  <c:v>1580</c:v>
                </c:pt>
                <c:pt idx="137">
                  <c:v>1585</c:v>
                </c:pt>
                <c:pt idx="138">
                  <c:v>1590</c:v>
                </c:pt>
                <c:pt idx="139">
                  <c:v>1595</c:v>
                </c:pt>
                <c:pt idx="140">
                  <c:v>1600</c:v>
                </c:pt>
                <c:pt idx="141">
                  <c:v>1605</c:v>
                </c:pt>
                <c:pt idx="142">
                  <c:v>1610</c:v>
                </c:pt>
                <c:pt idx="143">
                  <c:v>1615</c:v>
                </c:pt>
                <c:pt idx="144">
                  <c:v>1620</c:v>
                </c:pt>
                <c:pt idx="145">
                  <c:v>1625</c:v>
                </c:pt>
                <c:pt idx="146">
                  <c:v>1630</c:v>
                </c:pt>
                <c:pt idx="147">
                  <c:v>1635</c:v>
                </c:pt>
                <c:pt idx="148">
                  <c:v>1640</c:v>
                </c:pt>
                <c:pt idx="149">
                  <c:v>1645</c:v>
                </c:pt>
                <c:pt idx="150">
                  <c:v>1650</c:v>
                </c:pt>
                <c:pt idx="151">
                  <c:v>1655</c:v>
                </c:pt>
                <c:pt idx="152">
                  <c:v>1660</c:v>
                </c:pt>
                <c:pt idx="153">
                  <c:v>1665</c:v>
                </c:pt>
                <c:pt idx="154">
                  <c:v>1670</c:v>
                </c:pt>
                <c:pt idx="155">
                  <c:v>1675</c:v>
                </c:pt>
                <c:pt idx="156">
                  <c:v>1680</c:v>
                </c:pt>
                <c:pt idx="157">
                  <c:v>1685</c:v>
                </c:pt>
                <c:pt idx="158">
                  <c:v>1690</c:v>
                </c:pt>
                <c:pt idx="159">
                  <c:v>1695</c:v>
                </c:pt>
                <c:pt idx="160">
                  <c:v>1700</c:v>
                </c:pt>
                <c:pt idx="161">
                  <c:v>1705</c:v>
                </c:pt>
                <c:pt idx="162">
                  <c:v>1710</c:v>
                </c:pt>
                <c:pt idx="163">
                  <c:v>1715</c:v>
                </c:pt>
                <c:pt idx="164">
                  <c:v>1720</c:v>
                </c:pt>
                <c:pt idx="165">
                  <c:v>1725</c:v>
                </c:pt>
                <c:pt idx="166">
                  <c:v>1730</c:v>
                </c:pt>
                <c:pt idx="167">
                  <c:v>1735</c:v>
                </c:pt>
                <c:pt idx="168">
                  <c:v>1740</c:v>
                </c:pt>
                <c:pt idx="169">
                  <c:v>1745</c:v>
                </c:pt>
              </c:numCache>
            </c:numRef>
          </c:xVal>
          <c:yVal>
            <c:numRef>
              <c:f>'Q Values'!$BS$8:$BS$177</c:f>
              <c:numCache>
                <c:formatCode>General</c:formatCode>
                <c:ptCount val="170"/>
                <c:pt idx="0">
                  <c:v>0.3162930000000001</c:v>
                </c:pt>
                <c:pt idx="1">
                  <c:v>0.31618500000000038</c:v>
                </c:pt>
                <c:pt idx="2">
                  <c:v>0.31637400000000065</c:v>
                </c:pt>
                <c:pt idx="3">
                  <c:v>0.31578700000000032</c:v>
                </c:pt>
                <c:pt idx="4">
                  <c:v>0.31520600000000032</c:v>
                </c:pt>
                <c:pt idx="5">
                  <c:v>0.31480199999999986</c:v>
                </c:pt>
                <c:pt idx="6">
                  <c:v>0.31454000000000032</c:v>
                </c:pt>
                <c:pt idx="7">
                  <c:v>0.3144059999999998</c:v>
                </c:pt>
                <c:pt idx="8">
                  <c:v>0.3140179999999998</c:v>
                </c:pt>
                <c:pt idx="9">
                  <c:v>0.31377800000000033</c:v>
                </c:pt>
                <c:pt idx="10">
                  <c:v>0.31388900000000053</c:v>
                </c:pt>
                <c:pt idx="11">
                  <c:v>0.31306900000000032</c:v>
                </c:pt>
                <c:pt idx="12">
                  <c:v>0.31332600000000066</c:v>
                </c:pt>
                <c:pt idx="13">
                  <c:v>0.31361500000000031</c:v>
                </c:pt>
                <c:pt idx="14">
                  <c:v>0.31304200000000032</c:v>
                </c:pt>
                <c:pt idx="15">
                  <c:v>0.31283099999999986</c:v>
                </c:pt>
                <c:pt idx="16">
                  <c:v>0.31292600000000054</c:v>
                </c:pt>
                <c:pt idx="17">
                  <c:v>0.31282100000000002</c:v>
                </c:pt>
                <c:pt idx="18">
                  <c:v>0.31283800000000039</c:v>
                </c:pt>
                <c:pt idx="19">
                  <c:v>0.31253000000000031</c:v>
                </c:pt>
                <c:pt idx="20">
                  <c:v>0.31313199999999947</c:v>
                </c:pt>
                <c:pt idx="21">
                  <c:v>0.31245900000000032</c:v>
                </c:pt>
                <c:pt idx="22">
                  <c:v>0.3126740000000004</c:v>
                </c:pt>
                <c:pt idx="23">
                  <c:v>0.3124369999999998</c:v>
                </c:pt>
                <c:pt idx="24">
                  <c:v>0.3120179999999998</c:v>
                </c:pt>
                <c:pt idx="25">
                  <c:v>0.3119949999999998</c:v>
                </c:pt>
                <c:pt idx="26">
                  <c:v>0.31189300000000031</c:v>
                </c:pt>
                <c:pt idx="27">
                  <c:v>0.31198900000000002</c:v>
                </c:pt>
                <c:pt idx="28">
                  <c:v>0.3120219999999998</c:v>
                </c:pt>
                <c:pt idx="29">
                  <c:v>0.31142000000000047</c:v>
                </c:pt>
                <c:pt idx="30">
                  <c:v>0.3117860000000004</c:v>
                </c:pt>
                <c:pt idx="31">
                  <c:v>0.31137700000000001</c:v>
                </c:pt>
                <c:pt idx="32">
                  <c:v>0.3117930000000001</c:v>
                </c:pt>
                <c:pt idx="33">
                  <c:v>0.311753</c:v>
                </c:pt>
                <c:pt idx="34">
                  <c:v>0.3112970000000001</c:v>
                </c:pt>
                <c:pt idx="35">
                  <c:v>0.31114600000000031</c:v>
                </c:pt>
                <c:pt idx="36">
                  <c:v>0.31104200000000032</c:v>
                </c:pt>
                <c:pt idx="37">
                  <c:v>0.31108700000000034</c:v>
                </c:pt>
                <c:pt idx="38">
                  <c:v>0.31127200000000038</c:v>
                </c:pt>
                <c:pt idx="39">
                  <c:v>0.3111220000000004</c:v>
                </c:pt>
                <c:pt idx="40">
                  <c:v>0.31105600000000033</c:v>
                </c:pt>
                <c:pt idx="41">
                  <c:v>0.3105120000000004</c:v>
                </c:pt>
                <c:pt idx="42">
                  <c:v>0.31076800000000032</c:v>
                </c:pt>
                <c:pt idx="43">
                  <c:v>0.31070400000000031</c:v>
                </c:pt>
                <c:pt idx="44">
                  <c:v>0.31063999999999947</c:v>
                </c:pt>
                <c:pt idx="45">
                  <c:v>0.31079799999999946</c:v>
                </c:pt>
                <c:pt idx="46">
                  <c:v>0.31082700000000013</c:v>
                </c:pt>
                <c:pt idx="47">
                  <c:v>0.31041900000000033</c:v>
                </c:pt>
                <c:pt idx="48">
                  <c:v>0.31000700000000031</c:v>
                </c:pt>
                <c:pt idx="49">
                  <c:v>0.31049200000000032</c:v>
                </c:pt>
                <c:pt idx="50">
                  <c:v>0.31029599999999946</c:v>
                </c:pt>
                <c:pt idx="51">
                  <c:v>0.31029200000000001</c:v>
                </c:pt>
                <c:pt idx="52">
                  <c:v>0.31073600000000001</c:v>
                </c:pt>
                <c:pt idx="53">
                  <c:v>0.31004000000000032</c:v>
                </c:pt>
                <c:pt idx="54">
                  <c:v>0.30975400000000008</c:v>
                </c:pt>
                <c:pt idx="55">
                  <c:v>0.31012300000000032</c:v>
                </c:pt>
                <c:pt idx="56">
                  <c:v>0.30986199999999986</c:v>
                </c:pt>
                <c:pt idx="57">
                  <c:v>0.30987800000000065</c:v>
                </c:pt>
                <c:pt idx="58">
                  <c:v>0.30987400000000054</c:v>
                </c:pt>
                <c:pt idx="59">
                  <c:v>0.3099139999999998</c:v>
                </c:pt>
                <c:pt idx="60">
                  <c:v>0.310031</c:v>
                </c:pt>
                <c:pt idx="61">
                  <c:v>0.30961099999999986</c:v>
                </c:pt>
                <c:pt idx="62">
                  <c:v>0.30946700000000038</c:v>
                </c:pt>
                <c:pt idx="63">
                  <c:v>0.3094540000000004</c:v>
                </c:pt>
                <c:pt idx="64">
                  <c:v>0.3093460000000004</c:v>
                </c:pt>
                <c:pt idx="65">
                  <c:v>0.31004000000000032</c:v>
                </c:pt>
                <c:pt idx="66">
                  <c:v>0.3095100000000004</c:v>
                </c:pt>
                <c:pt idx="67">
                  <c:v>0.30938200000000066</c:v>
                </c:pt>
                <c:pt idx="68">
                  <c:v>0.30937900000000002</c:v>
                </c:pt>
                <c:pt idx="69">
                  <c:v>0.30902500000000038</c:v>
                </c:pt>
                <c:pt idx="70">
                  <c:v>0.30951500000000032</c:v>
                </c:pt>
                <c:pt idx="71">
                  <c:v>0.30954800000000032</c:v>
                </c:pt>
                <c:pt idx="72">
                  <c:v>0.30940300000000032</c:v>
                </c:pt>
                <c:pt idx="73">
                  <c:v>0.30908800000000047</c:v>
                </c:pt>
                <c:pt idx="74">
                  <c:v>0.30958399999999986</c:v>
                </c:pt>
                <c:pt idx="75">
                  <c:v>0.30917100000000008</c:v>
                </c:pt>
                <c:pt idx="76">
                  <c:v>0.30910800000000038</c:v>
                </c:pt>
                <c:pt idx="77">
                  <c:v>0.30907100000000032</c:v>
                </c:pt>
                <c:pt idx="78">
                  <c:v>0.30952799999999986</c:v>
                </c:pt>
                <c:pt idx="79">
                  <c:v>0.30904400000000032</c:v>
                </c:pt>
                <c:pt idx="80">
                  <c:v>0.30906500000000031</c:v>
                </c:pt>
                <c:pt idx="81">
                  <c:v>0.3091220000000004</c:v>
                </c:pt>
                <c:pt idx="82">
                  <c:v>0.30905699999999986</c:v>
                </c:pt>
                <c:pt idx="83">
                  <c:v>0.30909800000000032</c:v>
                </c:pt>
                <c:pt idx="84">
                  <c:v>0.3091310000000001</c:v>
                </c:pt>
                <c:pt idx="85">
                  <c:v>0.30919800000000008</c:v>
                </c:pt>
                <c:pt idx="86">
                  <c:v>0.30902799999999986</c:v>
                </c:pt>
                <c:pt idx="87">
                  <c:v>0.3084139999999998</c:v>
                </c:pt>
                <c:pt idx="88">
                  <c:v>0.30858599999999986</c:v>
                </c:pt>
                <c:pt idx="89">
                  <c:v>0.30886199999999986</c:v>
                </c:pt>
                <c:pt idx="90">
                  <c:v>0.30864199999999947</c:v>
                </c:pt>
                <c:pt idx="91">
                  <c:v>0.30878099999999969</c:v>
                </c:pt>
                <c:pt idx="92">
                  <c:v>0.30831400000000048</c:v>
                </c:pt>
                <c:pt idx="93">
                  <c:v>0.30870500000000001</c:v>
                </c:pt>
                <c:pt idx="94">
                  <c:v>0.3086800000000004</c:v>
                </c:pt>
                <c:pt idx="95">
                  <c:v>0.30859000000000031</c:v>
                </c:pt>
                <c:pt idx="96">
                  <c:v>0.3085529999999998</c:v>
                </c:pt>
                <c:pt idx="97">
                  <c:v>0.30859900000000001</c:v>
                </c:pt>
                <c:pt idx="98">
                  <c:v>0.30846399999999979</c:v>
                </c:pt>
                <c:pt idx="99">
                  <c:v>0.30867100000000008</c:v>
                </c:pt>
                <c:pt idx="100">
                  <c:v>0.30885100000000032</c:v>
                </c:pt>
                <c:pt idx="101">
                  <c:v>0.30868100000000032</c:v>
                </c:pt>
                <c:pt idx="102">
                  <c:v>0.3086910000000001</c:v>
                </c:pt>
                <c:pt idx="103">
                  <c:v>0.30870700000000001</c:v>
                </c:pt>
                <c:pt idx="104">
                  <c:v>0.30868500000000032</c:v>
                </c:pt>
                <c:pt idx="105">
                  <c:v>0.30853600000000031</c:v>
                </c:pt>
                <c:pt idx="106">
                  <c:v>0.308591</c:v>
                </c:pt>
                <c:pt idx="107">
                  <c:v>0.3080680000000004</c:v>
                </c:pt>
                <c:pt idx="108">
                  <c:v>0.30821000000000032</c:v>
                </c:pt>
                <c:pt idx="109">
                  <c:v>0.30822600000000033</c:v>
                </c:pt>
                <c:pt idx="110">
                  <c:v>0.30887000000000048</c:v>
                </c:pt>
                <c:pt idx="111">
                  <c:v>0.30846700000000032</c:v>
                </c:pt>
                <c:pt idx="112">
                  <c:v>0.3085799999999998</c:v>
                </c:pt>
                <c:pt idx="113">
                  <c:v>0.30836700000000034</c:v>
                </c:pt>
                <c:pt idx="114">
                  <c:v>0.30808300000000033</c:v>
                </c:pt>
                <c:pt idx="115">
                  <c:v>0.30822000000000038</c:v>
                </c:pt>
                <c:pt idx="116">
                  <c:v>0.30810000000000032</c:v>
                </c:pt>
                <c:pt idx="117">
                  <c:v>0.30818300000000032</c:v>
                </c:pt>
                <c:pt idx="118">
                  <c:v>0.308145</c:v>
                </c:pt>
                <c:pt idx="119">
                  <c:v>0.30831300000000039</c:v>
                </c:pt>
                <c:pt idx="120">
                  <c:v>0.308199</c:v>
                </c:pt>
                <c:pt idx="121">
                  <c:v>0.30822000000000038</c:v>
                </c:pt>
                <c:pt idx="122">
                  <c:v>0.30854400000000032</c:v>
                </c:pt>
                <c:pt idx="123">
                  <c:v>0.3089679999999998</c:v>
                </c:pt>
                <c:pt idx="124">
                  <c:v>0.3085100000000004</c:v>
                </c:pt>
                <c:pt idx="125">
                  <c:v>0.30821499999999979</c:v>
                </c:pt>
                <c:pt idx="126">
                  <c:v>0.30825199999999953</c:v>
                </c:pt>
                <c:pt idx="127">
                  <c:v>0.3086109999999998</c:v>
                </c:pt>
                <c:pt idx="128">
                  <c:v>0.30808900000000033</c:v>
                </c:pt>
                <c:pt idx="129">
                  <c:v>0.30790100000000031</c:v>
                </c:pt>
                <c:pt idx="130">
                  <c:v>0.30820700000000001</c:v>
                </c:pt>
                <c:pt idx="131">
                  <c:v>0.30811299999999986</c:v>
                </c:pt>
                <c:pt idx="132">
                  <c:v>0.308203</c:v>
                </c:pt>
                <c:pt idx="133">
                  <c:v>0.30782400000000065</c:v>
                </c:pt>
                <c:pt idx="134">
                  <c:v>0.3081800000000004</c:v>
                </c:pt>
                <c:pt idx="135">
                  <c:v>0.30816699999999986</c:v>
                </c:pt>
                <c:pt idx="136">
                  <c:v>0.30774000000000001</c:v>
                </c:pt>
                <c:pt idx="137">
                  <c:v>0.30753800000000031</c:v>
                </c:pt>
                <c:pt idx="138">
                  <c:v>0.308197</c:v>
                </c:pt>
                <c:pt idx="139">
                  <c:v>0.3077970000000001</c:v>
                </c:pt>
                <c:pt idx="140">
                  <c:v>0.30796300000000032</c:v>
                </c:pt>
                <c:pt idx="141">
                  <c:v>0.3085509999999998</c:v>
                </c:pt>
                <c:pt idx="142">
                  <c:v>0.30801799999999979</c:v>
                </c:pt>
                <c:pt idx="143">
                  <c:v>0.30770800000000031</c:v>
                </c:pt>
                <c:pt idx="144">
                  <c:v>0.3077769999999998</c:v>
                </c:pt>
                <c:pt idx="145">
                  <c:v>0.30783400000000033</c:v>
                </c:pt>
                <c:pt idx="146">
                  <c:v>0.307751</c:v>
                </c:pt>
                <c:pt idx="147">
                  <c:v>0.3079580000000004</c:v>
                </c:pt>
                <c:pt idx="148">
                  <c:v>0.30801100000000031</c:v>
                </c:pt>
                <c:pt idx="149">
                  <c:v>0.30795900000000032</c:v>
                </c:pt>
                <c:pt idx="150">
                  <c:v>0.30792200000000047</c:v>
                </c:pt>
                <c:pt idx="151">
                  <c:v>0.3079830000000004</c:v>
                </c:pt>
                <c:pt idx="152">
                  <c:v>0.30773</c:v>
                </c:pt>
                <c:pt idx="153">
                  <c:v>0.30811600000000033</c:v>
                </c:pt>
                <c:pt idx="154">
                  <c:v>0.30811499999999969</c:v>
                </c:pt>
                <c:pt idx="155">
                  <c:v>0.30772299999999986</c:v>
                </c:pt>
                <c:pt idx="156">
                  <c:v>0.30773500000000004</c:v>
                </c:pt>
                <c:pt idx="157">
                  <c:v>0.30778600000000039</c:v>
                </c:pt>
                <c:pt idx="158">
                  <c:v>0.30804100000000001</c:v>
                </c:pt>
                <c:pt idx="159">
                  <c:v>0.3078039999999998</c:v>
                </c:pt>
                <c:pt idx="160">
                  <c:v>0.30756000000000033</c:v>
                </c:pt>
                <c:pt idx="161">
                  <c:v>0.30781000000000047</c:v>
                </c:pt>
                <c:pt idx="162">
                  <c:v>0.30741900000000033</c:v>
                </c:pt>
                <c:pt idx="163">
                  <c:v>0.30767900000000031</c:v>
                </c:pt>
                <c:pt idx="164">
                  <c:v>0.3078579999999998</c:v>
                </c:pt>
                <c:pt idx="165">
                  <c:v>0.30802100000000032</c:v>
                </c:pt>
                <c:pt idx="166">
                  <c:v>0.30806100000000008</c:v>
                </c:pt>
                <c:pt idx="167">
                  <c:v>0.30786199999999986</c:v>
                </c:pt>
                <c:pt idx="168">
                  <c:v>0.30780500000000033</c:v>
                </c:pt>
                <c:pt idx="169">
                  <c:v>0.3072209999999998</c:v>
                </c:pt>
              </c:numCache>
            </c:numRef>
          </c:yVal>
        </c:ser>
        <c:ser>
          <c:idx val="2"/>
          <c:order val="1"/>
          <c:tx>
            <c:strRef>
              <c:f>'Q Values'!$BT$7</c:f>
              <c:strCache>
                <c:ptCount val="1"/>
                <c:pt idx="0">
                  <c:v>0.3075 + 0.005 * e^-t/250</c:v>
                </c:pt>
              </c:strCache>
            </c:strRef>
          </c:tx>
          <c:spPr>
            <a:ln>
              <a:solidFill>
                <a:prstClr val="black"/>
              </a:solidFill>
            </a:ln>
          </c:spPr>
          <c:marker>
            <c:symbol val="none"/>
          </c:marker>
          <c:xVal>
            <c:numRef>
              <c:f>'Q Values'!$A$8:$A$177</c:f>
              <c:numCache>
                <c:formatCode>General</c:formatCode>
                <c:ptCount val="170"/>
                <c:pt idx="0">
                  <c:v>900</c:v>
                </c:pt>
                <c:pt idx="1">
                  <c:v>905</c:v>
                </c:pt>
                <c:pt idx="2">
                  <c:v>910</c:v>
                </c:pt>
                <c:pt idx="3">
                  <c:v>915</c:v>
                </c:pt>
                <c:pt idx="4">
                  <c:v>920</c:v>
                </c:pt>
                <c:pt idx="5">
                  <c:v>925</c:v>
                </c:pt>
                <c:pt idx="6">
                  <c:v>930</c:v>
                </c:pt>
                <c:pt idx="7">
                  <c:v>935</c:v>
                </c:pt>
                <c:pt idx="8">
                  <c:v>940</c:v>
                </c:pt>
                <c:pt idx="9">
                  <c:v>945</c:v>
                </c:pt>
                <c:pt idx="10">
                  <c:v>950</c:v>
                </c:pt>
                <c:pt idx="11">
                  <c:v>955</c:v>
                </c:pt>
                <c:pt idx="12">
                  <c:v>960</c:v>
                </c:pt>
                <c:pt idx="13">
                  <c:v>965</c:v>
                </c:pt>
                <c:pt idx="14">
                  <c:v>970</c:v>
                </c:pt>
                <c:pt idx="15">
                  <c:v>975</c:v>
                </c:pt>
                <c:pt idx="16">
                  <c:v>980</c:v>
                </c:pt>
                <c:pt idx="17">
                  <c:v>985</c:v>
                </c:pt>
                <c:pt idx="18">
                  <c:v>990</c:v>
                </c:pt>
                <c:pt idx="19">
                  <c:v>995</c:v>
                </c:pt>
                <c:pt idx="20">
                  <c:v>1000</c:v>
                </c:pt>
                <c:pt idx="21">
                  <c:v>1005</c:v>
                </c:pt>
                <c:pt idx="22">
                  <c:v>1010</c:v>
                </c:pt>
                <c:pt idx="23">
                  <c:v>1015</c:v>
                </c:pt>
                <c:pt idx="24">
                  <c:v>1020</c:v>
                </c:pt>
                <c:pt idx="25">
                  <c:v>1025</c:v>
                </c:pt>
                <c:pt idx="26">
                  <c:v>1030</c:v>
                </c:pt>
                <c:pt idx="27">
                  <c:v>1035</c:v>
                </c:pt>
                <c:pt idx="28">
                  <c:v>1040</c:v>
                </c:pt>
                <c:pt idx="29">
                  <c:v>1045</c:v>
                </c:pt>
                <c:pt idx="30">
                  <c:v>1050</c:v>
                </c:pt>
                <c:pt idx="31">
                  <c:v>1055</c:v>
                </c:pt>
                <c:pt idx="32">
                  <c:v>1060</c:v>
                </c:pt>
                <c:pt idx="33">
                  <c:v>1065</c:v>
                </c:pt>
                <c:pt idx="34">
                  <c:v>1070</c:v>
                </c:pt>
                <c:pt idx="35">
                  <c:v>1075</c:v>
                </c:pt>
                <c:pt idx="36">
                  <c:v>1080</c:v>
                </c:pt>
                <c:pt idx="37">
                  <c:v>1085</c:v>
                </c:pt>
                <c:pt idx="38">
                  <c:v>1090</c:v>
                </c:pt>
                <c:pt idx="39">
                  <c:v>1095</c:v>
                </c:pt>
                <c:pt idx="40">
                  <c:v>1100</c:v>
                </c:pt>
                <c:pt idx="41">
                  <c:v>1105</c:v>
                </c:pt>
                <c:pt idx="42">
                  <c:v>1110</c:v>
                </c:pt>
                <c:pt idx="43">
                  <c:v>1115</c:v>
                </c:pt>
                <c:pt idx="44">
                  <c:v>1120</c:v>
                </c:pt>
                <c:pt idx="45">
                  <c:v>1125</c:v>
                </c:pt>
                <c:pt idx="46">
                  <c:v>1130</c:v>
                </c:pt>
                <c:pt idx="47">
                  <c:v>1135</c:v>
                </c:pt>
                <c:pt idx="48">
                  <c:v>1140</c:v>
                </c:pt>
                <c:pt idx="49">
                  <c:v>1145</c:v>
                </c:pt>
                <c:pt idx="50">
                  <c:v>1150</c:v>
                </c:pt>
                <c:pt idx="51">
                  <c:v>1155</c:v>
                </c:pt>
                <c:pt idx="52">
                  <c:v>1160</c:v>
                </c:pt>
                <c:pt idx="53">
                  <c:v>1165</c:v>
                </c:pt>
                <c:pt idx="54">
                  <c:v>1170</c:v>
                </c:pt>
                <c:pt idx="55">
                  <c:v>1175</c:v>
                </c:pt>
                <c:pt idx="56">
                  <c:v>1180</c:v>
                </c:pt>
                <c:pt idx="57">
                  <c:v>1185</c:v>
                </c:pt>
                <c:pt idx="58">
                  <c:v>1190</c:v>
                </c:pt>
                <c:pt idx="59">
                  <c:v>1195</c:v>
                </c:pt>
                <c:pt idx="60">
                  <c:v>1200</c:v>
                </c:pt>
                <c:pt idx="61">
                  <c:v>1205</c:v>
                </c:pt>
                <c:pt idx="62">
                  <c:v>1210</c:v>
                </c:pt>
                <c:pt idx="63">
                  <c:v>1215</c:v>
                </c:pt>
                <c:pt idx="64">
                  <c:v>1220</c:v>
                </c:pt>
                <c:pt idx="65">
                  <c:v>1225</c:v>
                </c:pt>
                <c:pt idx="66">
                  <c:v>1230</c:v>
                </c:pt>
                <c:pt idx="67">
                  <c:v>1235</c:v>
                </c:pt>
                <c:pt idx="68">
                  <c:v>1240</c:v>
                </c:pt>
                <c:pt idx="69">
                  <c:v>1245</c:v>
                </c:pt>
                <c:pt idx="70">
                  <c:v>1250</c:v>
                </c:pt>
                <c:pt idx="71">
                  <c:v>1255</c:v>
                </c:pt>
                <c:pt idx="72">
                  <c:v>1260</c:v>
                </c:pt>
                <c:pt idx="73">
                  <c:v>1265</c:v>
                </c:pt>
                <c:pt idx="74">
                  <c:v>1270</c:v>
                </c:pt>
                <c:pt idx="75">
                  <c:v>1275</c:v>
                </c:pt>
                <c:pt idx="76">
                  <c:v>1280</c:v>
                </c:pt>
                <c:pt idx="77">
                  <c:v>1285</c:v>
                </c:pt>
                <c:pt idx="78">
                  <c:v>1290</c:v>
                </c:pt>
                <c:pt idx="79">
                  <c:v>1295</c:v>
                </c:pt>
                <c:pt idx="80">
                  <c:v>1300</c:v>
                </c:pt>
                <c:pt idx="81">
                  <c:v>1305</c:v>
                </c:pt>
                <c:pt idx="82">
                  <c:v>1310</c:v>
                </c:pt>
                <c:pt idx="83">
                  <c:v>1315</c:v>
                </c:pt>
                <c:pt idx="84">
                  <c:v>1320</c:v>
                </c:pt>
                <c:pt idx="85">
                  <c:v>1325</c:v>
                </c:pt>
                <c:pt idx="86">
                  <c:v>1330</c:v>
                </c:pt>
                <c:pt idx="87">
                  <c:v>1335</c:v>
                </c:pt>
                <c:pt idx="88">
                  <c:v>1340</c:v>
                </c:pt>
                <c:pt idx="89">
                  <c:v>1345</c:v>
                </c:pt>
                <c:pt idx="90">
                  <c:v>1350</c:v>
                </c:pt>
                <c:pt idx="91">
                  <c:v>1355</c:v>
                </c:pt>
                <c:pt idx="92">
                  <c:v>1360</c:v>
                </c:pt>
                <c:pt idx="93">
                  <c:v>1365</c:v>
                </c:pt>
                <c:pt idx="94">
                  <c:v>1370</c:v>
                </c:pt>
                <c:pt idx="95">
                  <c:v>1375</c:v>
                </c:pt>
                <c:pt idx="96">
                  <c:v>1380</c:v>
                </c:pt>
                <c:pt idx="97">
                  <c:v>1385</c:v>
                </c:pt>
                <c:pt idx="98">
                  <c:v>1390</c:v>
                </c:pt>
                <c:pt idx="99">
                  <c:v>1395</c:v>
                </c:pt>
                <c:pt idx="100">
                  <c:v>1400</c:v>
                </c:pt>
                <c:pt idx="101">
                  <c:v>1405</c:v>
                </c:pt>
                <c:pt idx="102">
                  <c:v>1410</c:v>
                </c:pt>
                <c:pt idx="103">
                  <c:v>1415</c:v>
                </c:pt>
                <c:pt idx="104">
                  <c:v>1420</c:v>
                </c:pt>
                <c:pt idx="105">
                  <c:v>1425</c:v>
                </c:pt>
                <c:pt idx="106">
                  <c:v>1430</c:v>
                </c:pt>
                <c:pt idx="107">
                  <c:v>1435</c:v>
                </c:pt>
                <c:pt idx="108">
                  <c:v>1440</c:v>
                </c:pt>
                <c:pt idx="109">
                  <c:v>1445</c:v>
                </c:pt>
                <c:pt idx="110">
                  <c:v>1450</c:v>
                </c:pt>
                <c:pt idx="111">
                  <c:v>1455</c:v>
                </c:pt>
                <c:pt idx="112">
                  <c:v>1460</c:v>
                </c:pt>
                <c:pt idx="113">
                  <c:v>1465</c:v>
                </c:pt>
                <c:pt idx="114">
                  <c:v>1470</c:v>
                </c:pt>
                <c:pt idx="115">
                  <c:v>1475</c:v>
                </c:pt>
                <c:pt idx="116">
                  <c:v>1480</c:v>
                </c:pt>
                <c:pt idx="117">
                  <c:v>1485</c:v>
                </c:pt>
                <c:pt idx="118">
                  <c:v>1490</c:v>
                </c:pt>
                <c:pt idx="119">
                  <c:v>1495</c:v>
                </c:pt>
                <c:pt idx="120">
                  <c:v>1500</c:v>
                </c:pt>
                <c:pt idx="121">
                  <c:v>1505</c:v>
                </c:pt>
                <c:pt idx="122">
                  <c:v>1510</c:v>
                </c:pt>
                <c:pt idx="123">
                  <c:v>1515</c:v>
                </c:pt>
                <c:pt idx="124">
                  <c:v>1520</c:v>
                </c:pt>
                <c:pt idx="125">
                  <c:v>1525</c:v>
                </c:pt>
                <c:pt idx="126">
                  <c:v>1530</c:v>
                </c:pt>
                <c:pt idx="127">
                  <c:v>1535</c:v>
                </c:pt>
                <c:pt idx="128">
                  <c:v>1540</c:v>
                </c:pt>
                <c:pt idx="129">
                  <c:v>1545</c:v>
                </c:pt>
                <c:pt idx="130">
                  <c:v>1550</c:v>
                </c:pt>
                <c:pt idx="131">
                  <c:v>1555</c:v>
                </c:pt>
                <c:pt idx="132">
                  <c:v>1560</c:v>
                </c:pt>
                <c:pt idx="133">
                  <c:v>1565</c:v>
                </c:pt>
                <c:pt idx="134">
                  <c:v>1570</c:v>
                </c:pt>
                <c:pt idx="135">
                  <c:v>1575</c:v>
                </c:pt>
                <c:pt idx="136">
                  <c:v>1580</c:v>
                </c:pt>
                <c:pt idx="137">
                  <c:v>1585</c:v>
                </c:pt>
                <c:pt idx="138">
                  <c:v>1590</c:v>
                </c:pt>
                <c:pt idx="139">
                  <c:v>1595</c:v>
                </c:pt>
                <c:pt idx="140">
                  <c:v>1600</c:v>
                </c:pt>
                <c:pt idx="141">
                  <c:v>1605</c:v>
                </c:pt>
                <c:pt idx="142">
                  <c:v>1610</c:v>
                </c:pt>
                <c:pt idx="143">
                  <c:v>1615</c:v>
                </c:pt>
                <c:pt idx="144">
                  <c:v>1620</c:v>
                </c:pt>
                <c:pt idx="145">
                  <c:v>1625</c:v>
                </c:pt>
                <c:pt idx="146">
                  <c:v>1630</c:v>
                </c:pt>
                <c:pt idx="147">
                  <c:v>1635</c:v>
                </c:pt>
                <c:pt idx="148">
                  <c:v>1640</c:v>
                </c:pt>
                <c:pt idx="149">
                  <c:v>1645</c:v>
                </c:pt>
                <c:pt idx="150">
                  <c:v>1650</c:v>
                </c:pt>
                <c:pt idx="151">
                  <c:v>1655</c:v>
                </c:pt>
                <c:pt idx="152">
                  <c:v>1660</c:v>
                </c:pt>
                <c:pt idx="153">
                  <c:v>1665</c:v>
                </c:pt>
                <c:pt idx="154">
                  <c:v>1670</c:v>
                </c:pt>
                <c:pt idx="155">
                  <c:v>1675</c:v>
                </c:pt>
                <c:pt idx="156">
                  <c:v>1680</c:v>
                </c:pt>
                <c:pt idx="157">
                  <c:v>1685</c:v>
                </c:pt>
                <c:pt idx="158">
                  <c:v>1690</c:v>
                </c:pt>
                <c:pt idx="159">
                  <c:v>1695</c:v>
                </c:pt>
                <c:pt idx="160">
                  <c:v>1700</c:v>
                </c:pt>
                <c:pt idx="161">
                  <c:v>1705</c:v>
                </c:pt>
                <c:pt idx="162">
                  <c:v>1710</c:v>
                </c:pt>
                <c:pt idx="163">
                  <c:v>1715</c:v>
                </c:pt>
                <c:pt idx="164">
                  <c:v>1720</c:v>
                </c:pt>
                <c:pt idx="165">
                  <c:v>1725</c:v>
                </c:pt>
                <c:pt idx="166">
                  <c:v>1730</c:v>
                </c:pt>
                <c:pt idx="167">
                  <c:v>1735</c:v>
                </c:pt>
                <c:pt idx="168">
                  <c:v>1740</c:v>
                </c:pt>
                <c:pt idx="169">
                  <c:v>1745</c:v>
                </c:pt>
              </c:numCache>
            </c:numRef>
          </c:xVal>
          <c:yVal>
            <c:numRef>
              <c:f>'Q Values'!$BT$8:$BT$177</c:f>
              <c:numCache>
                <c:formatCode>General</c:formatCode>
                <c:ptCount val="170"/>
                <c:pt idx="0">
                  <c:v>0.31495912348820637</c:v>
                </c:pt>
                <c:pt idx="1">
                  <c:v>0.31481142294717157</c:v>
                </c:pt>
                <c:pt idx="2">
                  <c:v>0.31466664707280245</c:v>
                </c:pt>
                <c:pt idx="3">
                  <c:v>0.31452473795281893</c:v>
                </c:pt>
                <c:pt idx="4">
                  <c:v>0.31438563882168014</c:v>
                </c:pt>
                <c:pt idx="5">
                  <c:v>0.31424929403788032</c:v>
                </c:pt>
                <c:pt idx="6">
                  <c:v>0.31411564906168732</c:v>
                </c:pt>
                <c:pt idx="7">
                  <c:v>0.31398465043332885</c:v>
                </c:pt>
                <c:pt idx="8">
                  <c:v>0.31385624575160753</c:v>
                </c:pt>
                <c:pt idx="9">
                  <c:v>0.31373038365293687</c:v>
                </c:pt>
                <c:pt idx="10">
                  <c:v>0.31360701379080136</c:v>
                </c:pt>
                <c:pt idx="11">
                  <c:v>0.3134860868156098</c:v>
                </c:pt>
                <c:pt idx="12">
                  <c:v>0.31336755435495972</c:v>
                </c:pt>
                <c:pt idx="13">
                  <c:v>0.31325136899428657</c:v>
                </c:pt>
                <c:pt idx="14">
                  <c:v>0.31313748425789723</c:v>
                </c:pt>
                <c:pt idx="15">
                  <c:v>0.31302585459037835</c:v>
                </c:pt>
                <c:pt idx="16">
                  <c:v>0.31291643533837538</c:v>
                </c:pt>
                <c:pt idx="17">
                  <c:v>0.31280918273272718</c:v>
                </c:pt>
                <c:pt idx="18">
                  <c:v>0.31270405387096234</c:v>
                </c:pt>
                <c:pt idx="19">
                  <c:v>0.31260100670013374</c:v>
                </c:pt>
                <c:pt idx="20">
                  <c:v>0.31250000000000033</c:v>
                </c:pt>
                <c:pt idx="21">
                  <c:v>0.31240099336653437</c:v>
                </c:pt>
                <c:pt idx="22">
                  <c:v>0.31230394719576215</c:v>
                </c:pt>
                <c:pt idx="23">
                  <c:v>0.31220882266792138</c:v>
                </c:pt>
                <c:pt idx="24">
                  <c:v>0.31211558173193332</c:v>
                </c:pt>
                <c:pt idx="25">
                  <c:v>0.31202418709018037</c:v>
                </c:pt>
                <c:pt idx="26">
                  <c:v>0.31193460218358582</c:v>
                </c:pt>
                <c:pt idx="27">
                  <c:v>0.31184679117699465</c:v>
                </c:pt>
                <c:pt idx="28">
                  <c:v>0.31176071894483165</c:v>
                </c:pt>
                <c:pt idx="29">
                  <c:v>0.31167635105705693</c:v>
                </c:pt>
                <c:pt idx="30">
                  <c:v>0.31159365376538989</c:v>
                </c:pt>
                <c:pt idx="31">
                  <c:v>0.31151259398981351</c:v>
                </c:pt>
                <c:pt idx="32">
                  <c:v>0.31143313930533278</c:v>
                </c:pt>
                <c:pt idx="33">
                  <c:v>0.31135525792901825</c:v>
                </c:pt>
                <c:pt idx="34">
                  <c:v>0.31127891870727914</c:v>
                </c:pt>
                <c:pt idx="35">
                  <c:v>0.31120409110340902</c:v>
                </c:pt>
                <c:pt idx="36">
                  <c:v>0.31113074518536848</c:v>
                </c:pt>
                <c:pt idx="37">
                  <c:v>0.31105885161381353</c:v>
                </c:pt>
                <c:pt idx="38">
                  <c:v>0.31098838163035597</c:v>
                </c:pt>
                <c:pt idx="39">
                  <c:v>0.31091930704606213</c:v>
                </c:pt>
                <c:pt idx="40">
                  <c:v>0.31085160023017838</c:v>
                </c:pt>
                <c:pt idx="41">
                  <c:v>0.31078523409907532</c:v>
                </c:pt>
                <c:pt idx="42">
                  <c:v>0.31072018210541608</c:v>
                </c:pt>
                <c:pt idx="43">
                  <c:v>0.31065641822753481</c:v>
                </c:pt>
                <c:pt idx="44">
                  <c:v>0.31059391695903082</c:v>
                </c:pt>
                <c:pt idx="45">
                  <c:v>0.3105326532985635</c:v>
                </c:pt>
                <c:pt idx="46">
                  <c:v>0.31047260273985194</c:v>
                </c:pt>
                <c:pt idx="47">
                  <c:v>0.31041374126187055</c:v>
                </c:pt>
                <c:pt idx="48">
                  <c:v>0.31035604531924493</c:v>
                </c:pt>
                <c:pt idx="49">
                  <c:v>0.3102994918328274</c:v>
                </c:pt>
                <c:pt idx="50">
                  <c:v>0.31024405818047018</c:v>
                </c:pt>
                <c:pt idx="51">
                  <c:v>0.31018972218797386</c:v>
                </c:pt>
                <c:pt idx="52">
                  <c:v>0.31013646212021562</c:v>
                </c:pt>
                <c:pt idx="53">
                  <c:v>0.31008425667245898</c:v>
                </c:pt>
                <c:pt idx="54">
                  <c:v>0.31003308496182796</c:v>
                </c:pt>
                <c:pt idx="55">
                  <c:v>0.30998292651895754</c:v>
                </c:pt>
                <c:pt idx="56">
                  <c:v>0.30993376127980066</c:v>
                </c:pt>
                <c:pt idx="57">
                  <c:v>0.3098855695776061</c:v>
                </c:pt>
                <c:pt idx="58">
                  <c:v>0.30983833213504997</c:v>
                </c:pt>
                <c:pt idx="59">
                  <c:v>0.30979203005652578</c:v>
                </c:pt>
                <c:pt idx="60">
                  <c:v>0.30974664482058611</c:v>
                </c:pt>
                <c:pt idx="61">
                  <c:v>0.30970215827253</c:v>
                </c:pt>
                <c:pt idx="62">
                  <c:v>0.30965855261714542</c:v>
                </c:pt>
                <c:pt idx="63">
                  <c:v>0.30961581041158875</c:v>
                </c:pt>
                <c:pt idx="64">
                  <c:v>0.30957391455840788</c:v>
                </c:pt>
                <c:pt idx="65">
                  <c:v>0.30953284829870298</c:v>
                </c:pt>
                <c:pt idx="66">
                  <c:v>0.30949259520542316</c:v>
                </c:pt>
                <c:pt idx="67">
                  <c:v>0.30945313917679262</c:v>
                </c:pt>
                <c:pt idx="68">
                  <c:v>0.30941446442987636</c:v>
                </c:pt>
                <c:pt idx="69">
                  <c:v>0.30937655549425769</c:v>
                </c:pt>
                <c:pt idx="70">
                  <c:v>0.30933939720585796</c:v>
                </c:pt>
                <c:pt idx="71">
                  <c:v>0.30930297470086626</c:v>
                </c:pt>
                <c:pt idx="72">
                  <c:v>0.30926727340979387</c:v>
                </c:pt>
                <c:pt idx="73">
                  <c:v>0.30923227905165074</c:v>
                </c:pt>
                <c:pt idx="74">
                  <c:v>0.30919797762822482</c:v>
                </c:pt>
                <c:pt idx="75">
                  <c:v>0.30916435541849041</c:v>
                </c:pt>
                <c:pt idx="76">
                  <c:v>0.3091313989731152</c:v>
                </c:pt>
                <c:pt idx="77">
                  <c:v>0.3090990951090819</c:v>
                </c:pt>
                <c:pt idx="78">
                  <c:v>0.30906743090441346</c:v>
                </c:pt>
                <c:pt idx="79">
                  <c:v>0.30903639369300606</c:v>
                </c:pt>
                <c:pt idx="80">
                  <c:v>0.30900597105956173</c:v>
                </c:pt>
                <c:pt idx="81">
                  <c:v>0.30897615083462066</c:v>
                </c:pt>
                <c:pt idx="82">
                  <c:v>0.30894692108969607</c:v>
                </c:pt>
                <c:pt idx="83">
                  <c:v>0.30891827013249951</c:v>
                </c:pt>
                <c:pt idx="84">
                  <c:v>0.30889018650226641</c:v>
                </c:pt>
                <c:pt idx="85">
                  <c:v>0.30886265896517046</c:v>
                </c:pt>
                <c:pt idx="86">
                  <c:v>0.30883567650982963</c:v>
                </c:pt>
                <c:pt idx="87">
                  <c:v>0.30880922834290214</c:v>
                </c:pt>
                <c:pt idx="88">
                  <c:v>0.30878330388476838</c:v>
                </c:pt>
                <c:pt idx="89">
                  <c:v>0.3087578927652988</c:v>
                </c:pt>
                <c:pt idx="90">
                  <c:v>0.3087329848197084</c:v>
                </c:pt>
                <c:pt idx="91">
                  <c:v>0.30870857008448577</c:v>
                </c:pt>
                <c:pt idx="92">
                  <c:v>0.30868463879341107</c:v>
                </c:pt>
                <c:pt idx="93">
                  <c:v>0.30866118137364951</c:v>
                </c:pt>
                <c:pt idx="94">
                  <c:v>0.30863818844191904</c:v>
                </c:pt>
                <c:pt idx="95">
                  <c:v>0.30861565080074232</c:v>
                </c:pt>
                <c:pt idx="96">
                  <c:v>0.30859355943476108</c:v>
                </c:pt>
                <c:pt idx="97">
                  <c:v>0.30857190550713487</c:v>
                </c:pt>
                <c:pt idx="98">
                  <c:v>0.30855068035600425</c:v>
                </c:pt>
                <c:pt idx="99">
                  <c:v>0.30852987549102473</c:v>
                </c:pt>
                <c:pt idx="100">
                  <c:v>0.30850948258997374</c:v>
                </c:pt>
                <c:pt idx="101">
                  <c:v>0.30848949349541865</c:v>
                </c:pt>
                <c:pt idx="102">
                  <c:v>0.30846990021145504</c:v>
                </c:pt>
                <c:pt idx="103">
                  <c:v>0.30845069490050803</c:v>
                </c:pt>
                <c:pt idx="104">
                  <c:v>0.30843186988019738</c:v>
                </c:pt>
                <c:pt idx="105">
                  <c:v>0.30841341762026414</c:v>
                </c:pt>
                <c:pt idx="106">
                  <c:v>0.30839533073955777</c:v>
                </c:pt>
                <c:pt idx="107">
                  <c:v>0.30837760200308539</c:v>
                </c:pt>
                <c:pt idx="108">
                  <c:v>0.30836022431911575</c:v>
                </c:pt>
                <c:pt idx="109">
                  <c:v>0.30834319073634298</c:v>
                </c:pt>
                <c:pt idx="110">
                  <c:v>0.30832649444110827</c:v>
                </c:pt>
                <c:pt idx="111">
                  <c:v>0.30831012875467012</c:v>
                </c:pt>
                <c:pt idx="112">
                  <c:v>0.30829408713053458</c:v>
                </c:pt>
                <c:pt idx="113">
                  <c:v>0.30827836315184076</c:v>
                </c:pt>
                <c:pt idx="114">
                  <c:v>0.30826295052878444</c:v>
                </c:pt>
                <c:pt idx="115">
                  <c:v>0.30824784309611319</c:v>
                </c:pt>
                <c:pt idx="116">
                  <c:v>0.30823303481065178</c:v>
                </c:pt>
                <c:pt idx="117">
                  <c:v>0.30821851974888903</c:v>
                </c:pt>
                <c:pt idx="118">
                  <c:v>0.30820429210460576</c:v>
                </c:pt>
                <c:pt idx="119">
                  <c:v>0.30819034618655444</c:v>
                </c:pt>
                <c:pt idx="120">
                  <c:v>0.30817667641618307</c:v>
                </c:pt>
                <c:pt idx="121">
                  <c:v>0.30816327732540127</c:v>
                </c:pt>
                <c:pt idx="122">
                  <c:v>0.3081501435543923</c:v>
                </c:pt>
                <c:pt idx="123">
                  <c:v>0.30813726984947465</c:v>
                </c:pt>
                <c:pt idx="124">
                  <c:v>0.30812465106099335</c:v>
                </c:pt>
                <c:pt idx="125">
                  <c:v>0.30811228214126535</c:v>
                </c:pt>
                <c:pt idx="126">
                  <c:v>0.30810015814255731</c:v>
                </c:pt>
                <c:pt idx="127">
                  <c:v>0.30808827421510943</c:v>
                </c:pt>
                <c:pt idx="128">
                  <c:v>0.30807662560519067</c:v>
                </c:pt>
                <c:pt idx="129">
                  <c:v>0.30806520765320256</c:v>
                </c:pt>
                <c:pt idx="130">
                  <c:v>0.30805401579181207</c:v>
                </c:pt>
                <c:pt idx="131">
                  <c:v>0.30804304554412476</c:v>
                </c:pt>
                <c:pt idx="132">
                  <c:v>0.30803229252189634</c:v>
                </c:pt>
                <c:pt idx="133">
                  <c:v>0.30802175242377383</c:v>
                </c:pt>
                <c:pt idx="134">
                  <c:v>0.30801142103357781</c:v>
                </c:pt>
                <c:pt idx="135">
                  <c:v>0.30800129421861433</c:v>
                </c:pt>
                <c:pt idx="136">
                  <c:v>0.30799136792802217</c:v>
                </c:pt>
                <c:pt idx="137">
                  <c:v>0.30798163819115248</c:v>
                </c:pt>
                <c:pt idx="138">
                  <c:v>0.30797210111598217</c:v>
                </c:pt>
                <c:pt idx="139">
                  <c:v>0.30796275288755226</c:v>
                </c:pt>
                <c:pt idx="140">
                  <c:v>0.30795358976644766</c:v>
                </c:pt>
                <c:pt idx="141">
                  <c:v>0.30794460808729723</c:v>
                </c:pt>
                <c:pt idx="142">
                  <c:v>0.30793580425730988</c:v>
                </c:pt>
                <c:pt idx="143">
                  <c:v>0.30792717475483727</c:v>
                </c:pt>
                <c:pt idx="144">
                  <c:v>0.30791871612796168</c:v>
                </c:pt>
                <c:pt idx="145">
                  <c:v>0.30791042499311982</c:v>
                </c:pt>
                <c:pt idx="146">
                  <c:v>0.30790229803374808</c:v>
                </c:pt>
                <c:pt idx="147">
                  <c:v>0.30789433199895405</c:v>
                </c:pt>
                <c:pt idx="148">
                  <c:v>0.30788652370221736</c:v>
                </c:pt>
                <c:pt idx="149">
                  <c:v>0.30787887002011488</c:v>
                </c:pt>
                <c:pt idx="150">
                  <c:v>0.30787136789107233</c:v>
                </c:pt>
                <c:pt idx="151">
                  <c:v>0.30786401431413757</c:v>
                </c:pt>
                <c:pt idx="152">
                  <c:v>0.30785680634778267</c:v>
                </c:pt>
                <c:pt idx="153">
                  <c:v>0.30784974110872332</c:v>
                </c:pt>
                <c:pt idx="154">
                  <c:v>0.30784281577077194</c:v>
                </c:pt>
                <c:pt idx="155">
                  <c:v>0.30783602756369882</c:v>
                </c:pt>
                <c:pt idx="156">
                  <c:v>0.30782937377213254</c:v>
                </c:pt>
                <c:pt idx="157">
                  <c:v>0.30782285173446683</c:v>
                </c:pt>
                <c:pt idx="158">
                  <c:v>0.30781645884179831</c:v>
                </c:pt>
                <c:pt idx="159">
                  <c:v>0.30781019253688713</c:v>
                </c:pt>
                <c:pt idx="160">
                  <c:v>0.30780405031312608</c:v>
                </c:pt>
                <c:pt idx="161">
                  <c:v>0.30779802971354481</c:v>
                </c:pt>
                <c:pt idx="162">
                  <c:v>0.30779212832982283</c:v>
                </c:pt>
                <c:pt idx="163">
                  <c:v>0.30778634380132736</c:v>
                </c:pt>
                <c:pt idx="164">
                  <c:v>0.30778067381417146</c:v>
                </c:pt>
                <c:pt idx="165">
                  <c:v>0.30777511610028202</c:v>
                </c:pt>
                <c:pt idx="166">
                  <c:v>0.30776966843650178</c:v>
                </c:pt>
                <c:pt idx="167">
                  <c:v>0.3077643286436918</c:v>
                </c:pt>
                <c:pt idx="168">
                  <c:v>0.30775909458586381</c:v>
                </c:pt>
                <c:pt idx="169">
                  <c:v>0.30775396416932482</c:v>
                </c:pt>
              </c:numCache>
            </c:numRef>
          </c:yVal>
        </c:ser>
        <c:axId val="72420352"/>
        <c:axId val="72438912"/>
      </c:scatterChart>
      <c:valAx>
        <c:axId val="72420352"/>
        <c:scaling>
          <c:orientation val="minMax"/>
          <c:max val="1700"/>
          <c:min val="900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time (ms)</a:t>
                </a:r>
              </a:p>
            </c:rich>
          </c:tx>
          <c:layout/>
        </c:title>
        <c:numFmt formatCode="General" sourceLinked="1"/>
        <c:tickLblPos val="nextTo"/>
        <c:spPr>
          <a:ln>
            <a:solidFill>
              <a:schemeClr val="bg1"/>
            </a:solidFill>
          </a:ln>
        </c:spPr>
        <c:crossAx val="72438912"/>
        <c:crosses val="autoZero"/>
        <c:crossBetween val="midCat"/>
        <c:majorUnit val="200"/>
      </c:valAx>
      <c:valAx>
        <c:axId val="72438912"/>
        <c:scaling>
          <c:orientation val="minMax"/>
          <c:max val="0.31700000000000111"/>
          <c:min val="0.30700000000000038"/>
        </c:scaling>
        <c:axPos val="l"/>
        <c:majorGridlines>
          <c:spPr>
            <a:ln>
              <a:solidFill>
                <a:schemeClr val="bg1"/>
              </a:solidFill>
              <a:prstDash val="dash"/>
            </a:ln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Qv</a:t>
                </a:r>
              </a:p>
            </c:rich>
          </c:tx>
          <c:layout/>
        </c:title>
        <c:numFmt formatCode="General" sourceLinked="1"/>
        <c:tickLblPos val="nextTo"/>
        <c:spPr>
          <a:ln>
            <a:solidFill>
              <a:schemeClr val="accent1">
                <a:lumMod val="50000"/>
              </a:schemeClr>
            </a:solidFill>
          </a:ln>
        </c:spPr>
        <c:txPr>
          <a:bodyPr/>
          <a:lstStyle/>
          <a:p>
            <a:pPr>
              <a:defRPr>
                <a:solidFill>
                  <a:schemeClr val="bg1"/>
                </a:solidFill>
              </a:defRPr>
            </a:pPr>
            <a:endParaRPr lang="en-US"/>
          </a:p>
        </c:txPr>
        <c:crossAx val="72420352"/>
        <c:crosses val="autoZero"/>
        <c:crossBetween val="midCat"/>
        <c:majorUnit val="2.0000000000000039E-3"/>
      </c:valAx>
    </c:plotArea>
    <c:plotVisOnly val="1"/>
  </c:chart>
  <c:spPr>
    <a:solidFill>
      <a:schemeClr val="accent1">
        <a:lumMod val="20000"/>
        <a:lumOff val="80000"/>
      </a:schemeClr>
    </a:solidFill>
    <a:ln>
      <a:solidFill>
        <a:schemeClr val="accent1">
          <a:lumMod val="50000"/>
        </a:schemeClr>
      </a:solidFill>
    </a:ln>
  </c:spPr>
  <c:txPr>
    <a:bodyPr/>
    <a:lstStyle/>
    <a:p>
      <a:pPr>
        <a:defRPr>
          <a:solidFill>
            <a:schemeClr val="bg1"/>
          </a:solidFill>
        </a:defRPr>
      </a:pPr>
      <a:endParaRPr lang="en-US"/>
    </a:p>
  </c:txPr>
  <c:externalData r:id="rId1"/>
</c:chartSpace>
</file>

<file path=ppt/charts/chart3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plotArea>
      <c:layout>
        <c:manualLayout>
          <c:layoutTarget val="inner"/>
          <c:xMode val="edge"/>
          <c:yMode val="edge"/>
          <c:x val="7.2298624754420587E-2"/>
          <c:y val="0.17640044994375703"/>
          <c:w val="0.8729371497481736"/>
          <c:h val="0.6421433258342707"/>
        </c:manualLayout>
      </c:layout>
      <c:scatterChart>
        <c:scatterStyle val="lineMarker"/>
        <c:ser>
          <c:idx val="0"/>
          <c:order val="0"/>
          <c:tx>
            <c:strRef>
              <c:f>'Exponential coefficients'!$C$1</c:f>
              <c:strCache>
                <c:ptCount val="1"/>
                <c:pt idx="0">
                  <c:v>ABasic</c:v>
                </c:pt>
              </c:strCache>
            </c:strRef>
          </c:tx>
          <c:spPr>
            <a:ln>
              <a:solidFill>
                <a:srgbClr val="92D050"/>
              </a:solidFill>
            </a:ln>
          </c:spPr>
          <c:marker>
            <c:symbol val="none"/>
          </c:marker>
          <c:xVal>
            <c:numRef>
              <c:f>'Exponential coefficients'!$B$2:$B$13</c:f>
              <c:numCache>
                <c:formatCode>General</c:formatCode>
                <c:ptCount val="12"/>
                <c:pt idx="0">
                  <c:v>-46</c:v>
                </c:pt>
                <c:pt idx="1">
                  <c:v>-34.5</c:v>
                </c:pt>
                <c:pt idx="2">
                  <c:v>-20.8</c:v>
                </c:pt>
                <c:pt idx="3">
                  <c:v>-12.7</c:v>
                </c:pt>
                <c:pt idx="4">
                  <c:v>-6.6</c:v>
                </c:pt>
                <c:pt idx="5">
                  <c:v>-1.4</c:v>
                </c:pt>
                <c:pt idx="6">
                  <c:v>3.2</c:v>
                </c:pt>
                <c:pt idx="7">
                  <c:v>7.7</c:v>
                </c:pt>
                <c:pt idx="8">
                  <c:v>12.2</c:v>
                </c:pt>
                <c:pt idx="9">
                  <c:v>16.8</c:v>
                </c:pt>
                <c:pt idx="10">
                  <c:v>22</c:v>
                </c:pt>
                <c:pt idx="11">
                  <c:v>28.2</c:v>
                </c:pt>
              </c:numCache>
            </c:numRef>
          </c:xVal>
          <c:yVal>
            <c:numRef>
              <c:f>'Exponential coefficients'!$C$2:$C$13</c:f>
              <c:numCache>
                <c:formatCode>General</c:formatCode>
                <c:ptCount val="12"/>
                <c:pt idx="0">
                  <c:v>0.19370000000000001</c:v>
                </c:pt>
                <c:pt idx="1">
                  <c:v>0.21000000000000016</c:v>
                </c:pt>
                <c:pt idx="2">
                  <c:v>0.21890000000000026</c:v>
                </c:pt>
                <c:pt idx="3">
                  <c:v>0.2215</c:v>
                </c:pt>
                <c:pt idx="4">
                  <c:v>0.22209999999999999</c:v>
                </c:pt>
                <c:pt idx="5">
                  <c:v>0.22170000000000001</c:v>
                </c:pt>
                <c:pt idx="6">
                  <c:v>0.22070000000000001</c:v>
                </c:pt>
                <c:pt idx="7">
                  <c:v>0.21910000000000004</c:v>
                </c:pt>
                <c:pt idx="8">
                  <c:v>0.21700000000000016</c:v>
                </c:pt>
                <c:pt idx="9">
                  <c:v>0.21460000000000001</c:v>
                </c:pt>
                <c:pt idx="10">
                  <c:v>0.21080000000000004</c:v>
                </c:pt>
                <c:pt idx="11">
                  <c:v>0.20500000000000004</c:v>
                </c:pt>
              </c:numCache>
            </c:numRef>
          </c:yVal>
        </c:ser>
        <c:ser>
          <c:idx val="1"/>
          <c:order val="1"/>
          <c:tx>
            <c:strRef>
              <c:f>'Exponential coefficients'!$H$1</c:f>
              <c:strCache>
                <c:ptCount val="1"/>
                <c:pt idx="0">
                  <c:v>A Fast</c:v>
                </c:pt>
              </c:strCache>
            </c:strRef>
          </c:tx>
          <c:spPr>
            <a:ln>
              <a:solidFill>
                <a:srgbClr val="FFC000"/>
              </a:solidFill>
            </a:ln>
          </c:spPr>
          <c:marker>
            <c:symbol val="none"/>
          </c:marker>
          <c:xVal>
            <c:numRef>
              <c:f>'Exponential coefficients'!$B$2:$B$13</c:f>
              <c:numCache>
                <c:formatCode>General</c:formatCode>
                <c:ptCount val="12"/>
                <c:pt idx="0">
                  <c:v>-46</c:v>
                </c:pt>
                <c:pt idx="1">
                  <c:v>-34.5</c:v>
                </c:pt>
                <c:pt idx="2">
                  <c:v>-20.8</c:v>
                </c:pt>
                <c:pt idx="3">
                  <c:v>-12.7</c:v>
                </c:pt>
                <c:pt idx="4">
                  <c:v>-6.6</c:v>
                </c:pt>
                <c:pt idx="5">
                  <c:v>-1.4</c:v>
                </c:pt>
                <c:pt idx="6">
                  <c:v>3.2</c:v>
                </c:pt>
                <c:pt idx="7">
                  <c:v>7.7</c:v>
                </c:pt>
                <c:pt idx="8">
                  <c:v>12.2</c:v>
                </c:pt>
                <c:pt idx="9">
                  <c:v>16.8</c:v>
                </c:pt>
                <c:pt idx="10">
                  <c:v>22</c:v>
                </c:pt>
                <c:pt idx="11">
                  <c:v>28.2</c:v>
                </c:pt>
              </c:numCache>
            </c:numRef>
          </c:xVal>
          <c:yVal>
            <c:numRef>
              <c:f>'Exponential coefficients'!$H$2:$H$13</c:f>
              <c:numCache>
                <c:formatCode>General</c:formatCode>
                <c:ptCount val="12"/>
                <c:pt idx="0">
                  <c:v>0.20530000000000001</c:v>
                </c:pt>
                <c:pt idx="1">
                  <c:v>0.21900000000000017</c:v>
                </c:pt>
                <c:pt idx="2">
                  <c:v>0.2278</c:v>
                </c:pt>
                <c:pt idx="3">
                  <c:v>0.2301</c:v>
                </c:pt>
                <c:pt idx="4">
                  <c:v>0.2303</c:v>
                </c:pt>
                <c:pt idx="5">
                  <c:v>0.22900000000000001</c:v>
                </c:pt>
                <c:pt idx="6">
                  <c:v>0.22800000000000001</c:v>
                </c:pt>
                <c:pt idx="7">
                  <c:v>0.2266</c:v>
                </c:pt>
                <c:pt idx="8">
                  <c:v>0.2243</c:v>
                </c:pt>
                <c:pt idx="9">
                  <c:v>0.22170000000000001</c:v>
                </c:pt>
                <c:pt idx="10">
                  <c:v>0.21870000000000023</c:v>
                </c:pt>
                <c:pt idx="11">
                  <c:v>0.21200000000000016</c:v>
                </c:pt>
              </c:numCache>
            </c:numRef>
          </c:yVal>
        </c:ser>
        <c:axId val="72497024"/>
        <c:axId val="72511488"/>
      </c:scatterChart>
      <c:valAx>
        <c:axId val="72497024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MRP (mm)</a:t>
                </a:r>
              </a:p>
            </c:rich>
          </c:tx>
          <c:layout>
            <c:manualLayout>
              <c:xMode val="edge"/>
              <c:yMode val="edge"/>
              <c:x val="0.29761651415194762"/>
              <c:y val="0.8975890513685798"/>
            </c:manualLayout>
          </c:layout>
        </c:title>
        <c:numFmt formatCode="General" sourceLinked="1"/>
        <c:tickLblPos val="nextTo"/>
        <c:spPr>
          <a:ln>
            <a:solidFill>
              <a:schemeClr val="accent1">
                <a:lumMod val="50000"/>
              </a:schemeClr>
            </a:solidFill>
          </a:ln>
        </c:spPr>
        <c:crossAx val="72511488"/>
        <c:crosses val="autoZero"/>
        <c:crossBetween val="midCat"/>
      </c:valAx>
      <c:valAx>
        <c:axId val="72511488"/>
        <c:scaling>
          <c:orientation val="minMax"/>
        </c:scaling>
        <c:axPos val="l"/>
        <c:majorGridlines>
          <c:spPr>
            <a:ln>
              <a:solidFill>
                <a:schemeClr val="accent1">
                  <a:lumMod val="50000"/>
                </a:schemeClr>
              </a:solidFill>
              <a:prstDash val="dash"/>
            </a:ln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A </a:t>
                </a:r>
              </a:p>
            </c:rich>
          </c:tx>
          <c:layout>
            <c:manualLayout>
              <c:xMode val="edge"/>
              <c:yMode val="edge"/>
              <c:x val="2.1990728565609092E-2"/>
              <c:y val="0.40468941382327261"/>
            </c:manualLayout>
          </c:layout>
        </c:title>
        <c:numFmt formatCode="General" sourceLinked="1"/>
        <c:tickLblPos val="nextTo"/>
        <c:spPr>
          <a:ln>
            <a:solidFill>
              <a:schemeClr val="accent1">
                <a:lumMod val="50000"/>
              </a:schemeClr>
            </a:solidFill>
          </a:ln>
        </c:spPr>
        <c:crossAx val="72497024"/>
        <c:crosses val="autoZero"/>
        <c:crossBetween val="midCat"/>
        <c:majorUnit val="1.0000000000000005E-2"/>
      </c:valAx>
    </c:plotArea>
    <c:legend>
      <c:legendPos val="r"/>
      <c:layout>
        <c:manualLayout>
          <c:xMode val="edge"/>
          <c:yMode val="edge"/>
          <c:x val="0.16211711711711721"/>
          <c:y val="4.1173134608173977E-2"/>
          <c:w val="0.56761261261261264"/>
          <c:h val="0.1081299212598426"/>
        </c:manualLayout>
      </c:layout>
    </c:legend>
    <c:plotVisOnly val="1"/>
  </c:chart>
  <c:txPr>
    <a:bodyPr/>
    <a:lstStyle/>
    <a:p>
      <a:pPr>
        <a:defRPr>
          <a:solidFill>
            <a:schemeClr val="bg1"/>
          </a:solidFill>
        </a:defRPr>
      </a:pPr>
      <a:endParaRPr lang="en-US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stockChart>
        <c:ser>
          <c:idx val="0"/>
          <c:order val="0"/>
          <c:tx>
            <c:strRef>
              <c:f>PFW_Plots!$Z$4</c:f>
              <c:strCache>
                <c:ptCount val="1"/>
                <c:pt idx="0">
                  <c:v>max</c:v>
                </c:pt>
              </c:strCache>
            </c:strRef>
          </c:tx>
          <c:spPr>
            <a:ln w="28575">
              <a:noFill/>
            </a:ln>
          </c:spPr>
          <c:marker>
            <c:symbol val="none"/>
          </c:marker>
          <c:cat>
            <c:strRef>
              <c:f>PFW_Plots!$AA$3:$AC$3</c:f>
              <c:strCache>
                <c:ptCount val="3"/>
                <c:pt idx="0">
                  <c:v>WFNI</c:v>
                </c:pt>
                <c:pt idx="1">
                  <c:v>WFNP</c:v>
                </c:pt>
                <c:pt idx="2">
                  <c:v>WFW</c:v>
                </c:pt>
              </c:strCache>
            </c:strRef>
          </c:cat>
          <c:val>
            <c:numRef>
              <c:f>PFW_Plots!$AA$4:$AC$4</c:f>
              <c:numCache>
                <c:formatCode>General</c:formatCode>
                <c:ptCount val="3"/>
                <c:pt idx="0">
                  <c:v>203.390625</c:v>
                </c:pt>
                <c:pt idx="1">
                  <c:v>203.40625</c:v>
                </c:pt>
                <c:pt idx="2">
                  <c:v>203.54687499999977</c:v>
                </c:pt>
              </c:numCache>
            </c:numRef>
          </c:val>
        </c:ser>
        <c:ser>
          <c:idx val="1"/>
          <c:order val="1"/>
          <c:tx>
            <c:strRef>
              <c:f>PFW_Plots!$Z$5</c:f>
              <c:strCache>
                <c:ptCount val="1"/>
                <c:pt idx="0">
                  <c:v>min</c:v>
                </c:pt>
              </c:strCache>
            </c:strRef>
          </c:tx>
          <c:spPr>
            <a:ln w="28575">
              <a:noFill/>
            </a:ln>
          </c:spPr>
          <c:marker>
            <c:symbol val="none"/>
          </c:marker>
          <c:cat>
            <c:strRef>
              <c:f>PFW_Plots!$AA$3:$AC$3</c:f>
              <c:strCache>
                <c:ptCount val="3"/>
                <c:pt idx="0">
                  <c:v>WFNI</c:v>
                </c:pt>
                <c:pt idx="1">
                  <c:v>WFNP</c:v>
                </c:pt>
                <c:pt idx="2">
                  <c:v>WFW</c:v>
                </c:pt>
              </c:strCache>
            </c:strRef>
          </c:cat>
          <c:val>
            <c:numRef>
              <c:f>PFW_Plots!$AA$5:$AC$5</c:f>
              <c:numCache>
                <c:formatCode>General</c:formatCode>
                <c:ptCount val="3"/>
                <c:pt idx="0">
                  <c:v>202.78125</c:v>
                </c:pt>
                <c:pt idx="1">
                  <c:v>202.84374999999997</c:v>
                </c:pt>
                <c:pt idx="2">
                  <c:v>203.1875</c:v>
                </c:pt>
              </c:numCache>
            </c:numRef>
          </c:val>
        </c:ser>
        <c:ser>
          <c:idx val="2"/>
          <c:order val="2"/>
          <c:tx>
            <c:strRef>
              <c:f>PFW_Plots!$Z$6</c:f>
              <c:strCache>
                <c:ptCount val="1"/>
                <c:pt idx="0">
                  <c:v>GFA</c:v>
                </c:pt>
              </c:strCache>
            </c:strRef>
          </c:tx>
          <c:spPr>
            <a:ln w="28575">
              <a:noFill/>
            </a:ln>
          </c:spPr>
          <c:marker>
            <c:symbol val="diamond"/>
            <c:size val="8"/>
            <c:spPr>
              <a:solidFill>
                <a:srgbClr val="FF0000"/>
              </a:solidFill>
              <a:ln cap="sq">
                <a:solidFill>
                  <a:srgbClr val="FF0000"/>
                </a:solidFill>
              </a:ln>
            </c:spPr>
          </c:marker>
          <c:cat>
            <c:strRef>
              <c:f>PFW_Plots!$AA$3:$AC$3</c:f>
              <c:strCache>
                <c:ptCount val="3"/>
                <c:pt idx="0">
                  <c:v>WFNI</c:v>
                </c:pt>
                <c:pt idx="1">
                  <c:v>WFNP</c:v>
                </c:pt>
                <c:pt idx="2">
                  <c:v>WFW</c:v>
                </c:pt>
              </c:strCache>
            </c:strRef>
          </c:cat>
          <c:val>
            <c:numRef>
              <c:f>PFW_Plots!$AA$6:$AC$6</c:f>
              <c:numCache>
                <c:formatCode>General</c:formatCode>
                <c:ptCount val="3"/>
                <c:pt idx="0">
                  <c:v>203.40586565752099</c:v>
                </c:pt>
                <c:pt idx="1">
                  <c:v>203.40586565752099</c:v>
                </c:pt>
                <c:pt idx="2">
                  <c:v>203.40586565752099</c:v>
                </c:pt>
              </c:numCache>
            </c:numRef>
          </c:val>
        </c:ser>
        <c:hiLowLines>
          <c:spPr>
            <a:ln w="25400">
              <a:solidFill>
                <a:srgbClr val="FF0000"/>
              </a:solidFill>
              <a:prstDash val="dash"/>
            </a:ln>
          </c:spPr>
        </c:hiLowLines>
        <c:axId val="68280704"/>
        <c:axId val="68282240"/>
      </c:stockChart>
      <c:catAx>
        <c:axId val="68280704"/>
        <c:scaling>
          <c:orientation val="minMax"/>
        </c:scaling>
        <c:axPos val="b"/>
        <c:majorTickMark val="none"/>
        <c:tickLblPos val="nextTo"/>
        <c:spPr>
          <a:ln>
            <a:solidFill>
              <a:schemeClr val="bg1"/>
            </a:solidFill>
          </a:ln>
        </c:spPr>
        <c:crossAx val="68282240"/>
        <c:crosses val="autoZero"/>
        <c:auto val="1"/>
        <c:lblAlgn val="ctr"/>
        <c:lblOffset val="100"/>
      </c:catAx>
      <c:valAx>
        <c:axId val="68282240"/>
        <c:scaling>
          <c:orientation val="minMax"/>
          <c:max val="203.6"/>
          <c:min val="202.6"/>
        </c:scaling>
        <c:axPos val="l"/>
        <c:majorGridlines>
          <c:spPr>
            <a:ln>
              <a:solidFill>
                <a:prstClr val="black"/>
              </a:solidFill>
            </a:ln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Current (A)</a:t>
                </a:r>
              </a:p>
            </c:rich>
          </c:tx>
          <c:layout/>
        </c:title>
        <c:numFmt formatCode="General" sourceLinked="1"/>
        <c:majorTickMark val="none"/>
        <c:tickLblPos val="nextTo"/>
        <c:spPr>
          <a:ln>
            <a:solidFill>
              <a:schemeClr val="bg1"/>
            </a:solidFill>
          </a:ln>
        </c:spPr>
        <c:crossAx val="68280704"/>
        <c:crosses val="autoZero"/>
        <c:crossBetween val="between"/>
        <c:majorUnit val="0.2"/>
      </c:valAx>
    </c:plotArea>
    <c:plotVisOnly val="1"/>
  </c:chart>
  <c:spPr>
    <a:solidFill>
      <a:schemeClr val="accent1">
        <a:lumMod val="20000"/>
        <a:lumOff val="80000"/>
      </a:schemeClr>
    </a:solidFill>
    <a:ln>
      <a:solidFill>
        <a:schemeClr val="accent1">
          <a:lumMod val="50000"/>
        </a:schemeClr>
      </a:solidFill>
    </a:ln>
  </c:spPr>
  <c:txPr>
    <a:bodyPr/>
    <a:lstStyle/>
    <a:p>
      <a:pPr>
        <a:defRPr>
          <a:solidFill>
            <a:schemeClr val="bg1"/>
          </a:solidFill>
        </a:defRPr>
      </a:pPr>
      <a:endParaRPr lang="en-US"/>
    </a:p>
  </c:txPr>
  <c:externalData r:id="rId1"/>
</c:chartSpace>
</file>

<file path=ppt/charts/chart4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8.6680664916885392E-2"/>
          <c:y val="0.17923603299587576"/>
          <c:w val="0.82878463108778133"/>
          <c:h val="0.67563507686539337"/>
        </c:manualLayout>
      </c:layout>
      <c:scatterChart>
        <c:scatterStyle val="lineMarker"/>
        <c:ser>
          <c:idx val="0"/>
          <c:order val="0"/>
          <c:tx>
            <c:strRef>
              <c:f>'Exponential coefficients'!$D$1</c:f>
              <c:strCache>
                <c:ptCount val="1"/>
                <c:pt idx="0">
                  <c:v>B Basic</c:v>
                </c:pt>
              </c:strCache>
            </c:strRef>
          </c:tx>
          <c:spPr>
            <a:ln>
              <a:solidFill>
                <a:srgbClr val="92D050"/>
              </a:solidFill>
            </a:ln>
          </c:spPr>
          <c:marker>
            <c:symbol val="none"/>
          </c:marker>
          <c:xVal>
            <c:numRef>
              <c:f>'Exponential coefficients'!$B$2:$B$13</c:f>
              <c:numCache>
                <c:formatCode>General</c:formatCode>
                <c:ptCount val="12"/>
                <c:pt idx="0">
                  <c:v>-46</c:v>
                </c:pt>
                <c:pt idx="1">
                  <c:v>-34.5</c:v>
                </c:pt>
                <c:pt idx="2">
                  <c:v>-20.8</c:v>
                </c:pt>
                <c:pt idx="3">
                  <c:v>-12.7</c:v>
                </c:pt>
                <c:pt idx="4">
                  <c:v>-6.6</c:v>
                </c:pt>
                <c:pt idx="5">
                  <c:v>-1.4</c:v>
                </c:pt>
                <c:pt idx="6">
                  <c:v>3.2</c:v>
                </c:pt>
                <c:pt idx="7">
                  <c:v>7.7</c:v>
                </c:pt>
                <c:pt idx="8">
                  <c:v>12.2</c:v>
                </c:pt>
                <c:pt idx="9">
                  <c:v>16.8</c:v>
                </c:pt>
                <c:pt idx="10">
                  <c:v>22</c:v>
                </c:pt>
                <c:pt idx="11">
                  <c:v>28.2</c:v>
                </c:pt>
              </c:numCache>
            </c:numRef>
          </c:xVal>
          <c:yVal>
            <c:numRef>
              <c:f>'Exponential coefficients'!$D$2:$D$13</c:f>
              <c:numCache>
                <c:formatCode>General</c:formatCode>
                <c:ptCount val="12"/>
                <c:pt idx="0">
                  <c:v>-1.0000000000000005E-2</c:v>
                </c:pt>
                <c:pt idx="1">
                  <c:v>-6.0000000000000062E-3</c:v>
                </c:pt>
                <c:pt idx="2">
                  <c:v>-1.0000000000000013E-3</c:v>
                </c:pt>
                <c:pt idx="3">
                  <c:v>2.0000000000000031E-4</c:v>
                </c:pt>
                <c:pt idx="4">
                  <c:v>1.1999999999999999E-3</c:v>
                </c:pt>
                <c:pt idx="5">
                  <c:v>2.0999999999999999E-3</c:v>
                </c:pt>
                <c:pt idx="6">
                  <c:v>2.8000000000000026E-3</c:v>
                </c:pt>
                <c:pt idx="7">
                  <c:v>3.5000000000000027E-3</c:v>
                </c:pt>
                <c:pt idx="8">
                  <c:v>5.3000000000000052E-3</c:v>
                </c:pt>
                <c:pt idx="9">
                  <c:v>5.9000000000000094E-3</c:v>
                </c:pt>
                <c:pt idx="10">
                  <c:v>5.9000000000000094E-3</c:v>
                </c:pt>
                <c:pt idx="11">
                  <c:v>5.9000000000000094E-3</c:v>
                </c:pt>
              </c:numCache>
            </c:numRef>
          </c:yVal>
        </c:ser>
        <c:ser>
          <c:idx val="1"/>
          <c:order val="1"/>
          <c:tx>
            <c:strRef>
              <c:f>'Exponential coefficients'!$I$1</c:f>
              <c:strCache>
                <c:ptCount val="1"/>
                <c:pt idx="0">
                  <c:v>B Fast</c:v>
                </c:pt>
              </c:strCache>
            </c:strRef>
          </c:tx>
          <c:spPr>
            <a:ln>
              <a:solidFill>
                <a:srgbClr val="FFC000"/>
              </a:solidFill>
            </a:ln>
          </c:spPr>
          <c:marker>
            <c:symbol val="none"/>
          </c:marker>
          <c:xVal>
            <c:numRef>
              <c:f>'Exponential coefficients'!$B$2:$B$13</c:f>
              <c:numCache>
                <c:formatCode>General</c:formatCode>
                <c:ptCount val="12"/>
                <c:pt idx="0">
                  <c:v>-46</c:v>
                </c:pt>
                <c:pt idx="1">
                  <c:v>-34.5</c:v>
                </c:pt>
                <c:pt idx="2">
                  <c:v>-20.8</c:v>
                </c:pt>
                <c:pt idx="3">
                  <c:v>-12.7</c:v>
                </c:pt>
                <c:pt idx="4">
                  <c:v>-6.6</c:v>
                </c:pt>
                <c:pt idx="5">
                  <c:v>-1.4</c:v>
                </c:pt>
                <c:pt idx="6">
                  <c:v>3.2</c:v>
                </c:pt>
                <c:pt idx="7">
                  <c:v>7.7</c:v>
                </c:pt>
                <c:pt idx="8">
                  <c:v>12.2</c:v>
                </c:pt>
                <c:pt idx="9">
                  <c:v>16.8</c:v>
                </c:pt>
                <c:pt idx="10">
                  <c:v>22</c:v>
                </c:pt>
                <c:pt idx="11">
                  <c:v>28.2</c:v>
                </c:pt>
              </c:numCache>
            </c:numRef>
          </c:xVal>
          <c:yVal>
            <c:numRef>
              <c:f>'Exponential coefficients'!$I$2:$I$13</c:f>
              <c:numCache>
                <c:formatCode>General</c:formatCode>
                <c:ptCount val="12"/>
                <c:pt idx="0">
                  <c:v>-7.0000000000000062E-3</c:v>
                </c:pt>
                <c:pt idx="1">
                  <c:v>-5.0000000000000034E-4</c:v>
                </c:pt>
                <c:pt idx="2">
                  <c:v>4.0000000000000053E-3</c:v>
                </c:pt>
                <c:pt idx="3">
                  <c:v>5.3000000000000052E-3</c:v>
                </c:pt>
                <c:pt idx="4">
                  <c:v>5.8000000000000013E-3</c:v>
                </c:pt>
                <c:pt idx="5">
                  <c:v>7.0000000000000062E-3</c:v>
                </c:pt>
                <c:pt idx="6">
                  <c:v>7.7000000000000072E-3</c:v>
                </c:pt>
                <c:pt idx="7">
                  <c:v>8.0000000000000123E-3</c:v>
                </c:pt>
                <c:pt idx="8">
                  <c:v>9.6000000000000026E-3</c:v>
                </c:pt>
                <c:pt idx="9">
                  <c:v>1.0000000000000005E-2</c:v>
                </c:pt>
                <c:pt idx="10">
                  <c:v>1.0000000000000005E-2</c:v>
                </c:pt>
                <c:pt idx="11">
                  <c:v>1.2E-2</c:v>
                </c:pt>
              </c:numCache>
            </c:numRef>
          </c:yVal>
        </c:ser>
        <c:axId val="72544640"/>
        <c:axId val="72546560"/>
      </c:scatterChart>
      <c:valAx>
        <c:axId val="72544640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MRP (mm)</a:t>
                </a:r>
              </a:p>
            </c:rich>
          </c:tx>
          <c:layout>
            <c:manualLayout>
              <c:xMode val="edge"/>
              <c:yMode val="edge"/>
              <c:x val="0.33710775736366355"/>
              <c:y val="0.89455333708286411"/>
            </c:manualLayout>
          </c:layout>
        </c:title>
        <c:numFmt formatCode="General" sourceLinked="1"/>
        <c:tickLblPos val="nextTo"/>
        <c:spPr>
          <a:ln>
            <a:solidFill>
              <a:schemeClr val="accent1">
                <a:lumMod val="50000"/>
              </a:schemeClr>
            </a:solidFill>
          </a:ln>
        </c:spPr>
        <c:crossAx val="72546560"/>
        <c:crosses val="autoZero"/>
        <c:crossBetween val="midCat"/>
      </c:valAx>
      <c:valAx>
        <c:axId val="72546560"/>
        <c:scaling>
          <c:orientation val="minMax"/>
        </c:scaling>
        <c:axPos val="l"/>
        <c:majorGridlines>
          <c:spPr>
            <a:ln>
              <a:solidFill>
                <a:schemeClr val="accent1">
                  <a:lumMod val="50000"/>
                </a:schemeClr>
              </a:solidFill>
              <a:prstDash val="dash"/>
            </a:ln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B</a:t>
                </a:r>
              </a:p>
            </c:rich>
          </c:tx>
          <c:layout>
            <c:manualLayout>
              <c:xMode val="edge"/>
              <c:yMode val="edge"/>
              <c:x val="2.5000000000000001E-2"/>
              <c:y val="0.42427055993000923"/>
            </c:manualLayout>
          </c:layout>
        </c:title>
        <c:numFmt formatCode="General" sourceLinked="1"/>
        <c:tickLblPos val="nextTo"/>
        <c:spPr>
          <a:ln>
            <a:solidFill>
              <a:schemeClr val="accent1">
                <a:lumMod val="50000"/>
              </a:schemeClr>
            </a:solidFill>
          </a:ln>
        </c:spPr>
        <c:crossAx val="72544640"/>
        <c:crosses val="autoZero"/>
        <c:crossBetween val="midCat"/>
        <c:majorUnit val="1.0000000000000005E-2"/>
      </c:valAx>
    </c:plotArea>
    <c:legend>
      <c:legendPos val="r"/>
      <c:layout>
        <c:manualLayout>
          <c:xMode val="edge"/>
          <c:yMode val="edge"/>
          <c:x val="0.21877296587926531"/>
          <c:y val="4.1173134608173977E-2"/>
          <c:w val="0.55900481189851337"/>
          <c:h val="0.1081299212598426"/>
        </c:manualLayout>
      </c:layout>
    </c:legend>
    <c:plotVisOnly val="1"/>
  </c:chart>
  <c:txPr>
    <a:bodyPr/>
    <a:lstStyle/>
    <a:p>
      <a:pPr>
        <a:defRPr>
          <a:solidFill>
            <a:schemeClr val="bg1"/>
          </a:solidFill>
        </a:defRPr>
      </a:pPr>
      <a:endParaRPr lang="en-US"/>
    </a:p>
  </c:txPr>
  <c:externalData r:id="rId1"/>
</c:chartSpace>
</file>

<file path=ppt/charts/chart4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plotArea>
      <c:layout>
        <c:manualLayout>
          <c:layoutTarget val="inner"/>
          <c:xMode val="edge"/>
          <c:yMode val="edge"/>
          <c:x val="5.4444444444444504E-2"/>
          <c:y val="0.17923603299587576"/>
          <c:w val="0.84142347440944953"/>
          <c:h val="0.64922853393325863"/>
        </c:manualLayout>
      </c:layout>
      <c:scatterChart>
        <c:scatterStyle val="lineMarker"/>
        <c:ser>
          <c:idx val="0"/>
          <c:order val="0"/>
          <c:tx>
            <c:strRef>
              <c:f>'Exponential coefficients'!$E$1</c:f>
              <c:strCache>
                <c:ptCount val="1"/>
                <c:pt idx="0">
                  <c:v>τ Basic</c:v>
                </c:pt>
              </c:strCache>
            </c:strRef>
          </c:tx>
          <c:spPr>
            <a:ln>
              <a:solidFill>
                <a:srgbClr val="92D050"/>
              </a:solidFill>
            </a:ln>
          </c:spPr>
          <c:marker>
            <c:symbol val="none"/>
          </c:marker>
          <c:xVal>
            <c:numRef>
              <c:f>'Exponential coefficients'!$B$2:$B$13</c:f>
              <c:numCache>
                <c:formatCode>General</c:formatCode>
                <c:ptCount val="12"/>
                <c:pt idx="0">
                  <c:v>-46</c:v>
                </c:pt>
                <c:pt idx="1">
                  <c:v>-34.5</c:v>
                </c:pt>
                <c:pt idx="2">
                  <c:v>-20.8</c:v>
                </c:pt>
                <c:pt idx="3">
                  <c:v>-12.7</c:v>
                </c:pt>
                <c:pt idx="4">
                  <c:v>-6.6</c:v>
                </c:pt>
                <c:pt idx="5">
                  <c:v>-1.4</c:v>
                </c:pt>
                <c:pt idx="6">
                  <c:v>3.2</c:v>
                </c:pt>
                <c:pt idx="7">
                  <c:v>7.7</c:v>
                </c:pt>
                <c:pt idx="8">
                  <c:v>12.2</c:v>
                </c:pt>
                <c:pt idx="9">
                  <c:v>16.8</c:v>
                </c:pt>
                <c:pt idx="10">
                  <c:v>22</c:v>
                </c:pt>
                <c:pt idx="11">
                  <c:v>28.2</c:v>
                </c:pt>
              </c:numCache>
            </c:numRef>
          </c:xVal>
          <c:yVal>
            <c:numRef>
              <c:f>'Exponential coefficients'!$E$2:$E$13</c:f>
              <c:numCache>
                <c:formatCode>General</c:formatCode>
                <c:ptCount val="12"/>
                <c:pt idx="0">
                  <c:v>250</c:v>
                </c:pt>
                <c:pt idx="1">
                  <c:v>250</c:v>
                </c:pt>
                <c:pt idx="2">
                  <c:v>250</c:v>
                </c:pt>
                <c:pt idx="3">
                  <c:v>250</c:v>
                </c:pt>
                <c:pt idx="4">
                  <c:v>240</c:v>
                </c:pt>
                <c:pt idx="5">
                  <c:v>280</c:v>
                </c:pt>
                <c:pt idx="6">
                  <c:v>300</c:v>
                </c:pt>
                <c:pt idx="7">
                  <c:v>350</c:v>
                </c:pt>
                <c:pt idx="8">
                  <c:v>400</c:v>
                </c:pt>
                <c:pt idx="9">
                  <c:v>420</c:v>
                </c:pt>
                <c:pt idx="10">
                  <c:v>450</c:v>
                </c:pt>
                <c:pt idx="11">
                  <c:v>450</c:v>
                </c:pt>
              </c:numCache>
            </c:numRef>
          </c:yVal>
        </c:ser>
        <c:ser>
          <c:idx val="1"/>
          <c:order val="1"/>
          <c:tx>
            <c:strRef>
              <c:f>'Exponential coefficients'!$J$1</c:f>
              <c:strCache>
                <c:ptCount val="1"/>
                <c:pt idx="0">
                  <c:v>τ Fast</c:v>
                </c:pt>
              </c:strCache>
            </c:strRef>
          </c:tx>
          <c:spPr>
            <a:ln>
              <a:solidFill>
                <a:srgbClr val="FFC000"/>
              </a:solidFill>
            </a:ln>
          </c:spPr>
          <c:marker>
            <c:symbol val="none"/>
          </c:marker>
          <c:xVal>
            <c:numRef>
              <c:f>'Exponential coefficients'!$B$2:$B$13</c:f>
              <c:numCache>
                <c:formatCode>General</c:formatCode>
                <c:ptCount val="12"/>
                <c:pt idx="0">
                  <c:v>-46</c:v>
                </c:pt>
                <c:pt idx="1">
                  <c:v>-34.5</c:v>
                </c:pt>
                <c:pt idx="2">
                  <c:v>-20.8</c:v>
                </c:pt>
                <c:pt idx="3">
                  <c:v>-12.7</c:v>
                </c:pt>
                <c:pt idx="4">
                  <c:v>-6.6</c:v>
                </c:pt>
                <c:pt idx="5">
                  <c:v>-1.4</c:v>
                </c:pt>
                <c:pt idx="6">
                  <c:v>3.2</c:v>
                </c:pt>
                <c:pt idx="7">
                  <c:v>7.7</c:v>
                </c:pt>
                <c:pt idx="8">
                  <c:v>12.2</c:v>
                </c:pt>
                <c:pt idx="9">
                  <c:v>16.8</c:v>
                </c:pt>
                <c:pt idx="10">
                  <c:v>22</c:v>
                </c:pt>
                <c:pt idx="11">
                  <c:v>28.2</c:v>
                </c:pt>
              </c:numCache>
            </c:numRef>
          </c:xVal>
          <c:yVal>
            <c:numRef>
              <c:f>'Exponential coefficients'!$J$2:$J$13</c:f>
              <c:numCache>
                <c:formatCode>General</c:formatCode>
                <c:ptCount val="12"/>
                <c:pt idx="0">
                  <c:v>500</c:v>
                </c:pt>
                <c:pt idx="1">
                  <c:v>250</c:v>
                </c:pt>
                <c:pt idx="2">
                  <c:v>250</c:v>
                </c:pt>
                <c:pt idx="3">
                  <c:v>280</c:v>
                </c:pt>
                <c:pt idx="4">
                  <c:v>320</c:v>
                </c:pt>
                <c:pt idx="5">
                  <c:v>400</c:v>
                </c:pt>
                <c:pt idx="6">
                  <c:v>360</c:v>
                </c:pt>
                <c:pt idx="7">
                  <c:v>380</c:v>
                </c:pt>
                <c:pt idx="8">
                  <c:v>400</c:v>
                </c:pt>
                <c:pt idx="9">
                  <c:v>420</c:v>
                </c:pt>
                <c:pt idx="10">
                  <c:v>400</c:v>
                </c:pt>
                <c:pt idx="11">
                  <c:v>450</c:v>
                </c:pt>
              </c:numCache>
            </c:numRef>
          </c:yVal>
        </c:ser>
        <c:axId val="72563328"/>
        <c:axId val="72585984"/>
      </c:scatterChart>
      <c:valAx>
        <c:axId val="72563328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MRP (mm)</a:t>
                </a:r>
              </a:p>
            </c:rich>
          </c:tx>
          <c:layout>
            <c:manualLayout>
              <c:xMode val="edge"/>
              <c:yMode val="edge"/>
              <c:x val="0.28442708333333366"/>
              <c:y val="0.8975890513685798"/>
            </c:manualLayout>
          </c:layout>
        </c:title>
        <c:numFmt formatCode="General" sourceLinked="1"/>
        <c:tickLblPos val="nextTo"/>
        <c:spPr>
          <a:ln>
            <a:solidFill>
              <a:schemeClr val="accent1">
                <a:lumMod val="50000"/>
              </a:schemeClr>
            </a:solidFill>
          </a:ln>
        </c:spPr>
        <c:crossAx val="72585984"/>
        <c:crosses val="autoZero"/>
        <c:crossBetween val="midCat"/>
      </c:valAx>
      <c:valAx>
        <c:axId val="72585984"/>
        <c:scaling>
          <c:orientation val="minMax"/>
        </c:scaling>
        <c:axPos val="l"/>
        <c:majorGridlines>
          <c:spPr>
            <a:ln>
              <a:solidFill>
                <a:schemeClr val="accent1">
                  <a:lumMod val="50000"/>
                </a:schemeClr>
              </a:solidFill>
              <a:prstDash val="dash"/>
            </a:ln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l-GR" dirty="0" smtClean="0"/>
                  <a:t>τ</a:t>
                </a:r>
                <a:endParaRPr lang="en-US" dirty="0"/>
              </a:p>
            </c:rich>
          </c:tx>
          <c:layout/>
        </c:title>
        <c:numFmt formatCode="General" sourceLinked="1"/>
        <c:tickLblPos val="nextTo"/>
        <c:spPr>
          <a:ln>
            <a:solidFill>
              <a:schemeClr val="accent1">
                <a:lumMod val="50000"/>
              </a:schemeClr>
            </a:solidFill>
          </a:ln>
        </c:spPr>
        <c:crossAx val="72563328"/>
        <c:crosses val="autoZero"/>
        <c:crossBetween val="midCat"/>
        <c:majorUnit val="200"/>
      </c:valAx>
    </c:plotArea>
    <c:legend>
      <c:legendPos val="r"/>
      <c:layout>
        <c:manualLayout>
          <c:xMode val="edge"/>
          <c:yMode val="edge"/>
          <c:x val="9.2682086614173181E-2"/>
          <c:y val="4.1173134608173977E-2"/>
          <c:w val="0.68856791338582679"/>
          <c:h val="0.1081299212598426"/>
        </c:manualLayout>
      </c:layout>
    </c:legend>
    <c:plotVisOnly val="1"/>
  </c:chart>
  <c:txPr>
    <a:bodyPr/>
    <a:lstStyle/>
    <a:p>
      <a:pPr>
        <a:defRPr>
          <a:solidFill>
            <a:schemeClr val="bg1"/>
          </a:solidFill>
        </a:defRPr>
      </a:pPr>
      <a:endParaRPr lang="en-US"/>
    </a:p>
  </c:txPr>
  <c:externalData r:id="rId1"/>
</c:chartSpace>
</file>

<file path=ppt/charts/chart4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plotArea>
      <c:layout>
        <c:manualLayout>
          <c:layoutTarget val="inner"/>
          <c:xMode val="edge"/>
          <c:yMode val="edge"/>
          <c:x val="5.1342501637197127E-2"/>
          <c:y val="0.15016622922134734"/>
          <c:w val="0.86236149535362161"/>
          <c:h val="0.62737289783221539"/>
        </c:manualLayout>
      </c:layout>
      <c:scatterChart>
        <c:scatterStyle val="lineMarker"/>
        <c:ser>
          <c:idx val="0"/>
          <c:order val="0"/>
          <c:tx>
            <c:strRef>
              <c:f>'Exponential coefficients'!$C$31</c:f>
              <c:strCache>
                <c:ptCount val="1"/>
                <c:pt idx="0">
                  <c:v>ABasic</c:v>
                </c:pt>
              </c:strCache>
            </c:strRef>
          </c:tx>
          <c:spPr>
            <a:ln>
              <a:solidFill>
                <a:srgbClr val="92D050"/>
              </a:solidFill>
            </a:ln>
          </c:spPr>
          <c:marker>
            <c:symbol val="none"/>
          </c:marker>
          <c:xVal>
            <c:numRef>
              <c:f>'Exponential coefficients'!$B$32:$B$43</c:f>
              <c:numCache>
                <c:formatCode>General</c:formatCode>
                <c:ptCount val="12"/>
                <c:pt idx="0">
                  <c:v>-46</c:v>
                </c:pt>
                <c:pt idx="1">
                  <c:v>-34.5</c:v>
                </c:pt>
                <c:pt idx="2">
                  <c:v>-20.8</c:v>
                </c:pt>
                <c:pt idx="3">
                  <c:v>-12.7</c:v>
                </c:pt>
                <c:pt idx="4">
                  <c:v>-6.6</c:v>
                </c:pt>
                <c:pt idx="5">
                  <c:v>-1.4</c:v>
                </c:pt>
                <c:pt idx="6">
                  <c:v>3.2</c:v>
                </c:pt>
                <c:pt idx="7">
                  <c:v>7.7</c:v>
                </c:pt>
                <c:pt idx="8">
                  <c:v>12.2</c:v>
                </c:pt>
                <c:pt idx="9">
                  <c:v>16.8</c:v>
                </c:pt>
                <c:pt idx="10">
                  <c:v>22</c:v>
                </c:pt>
                <c:pt idx="11">
                  <c:v>28.2</c:v>
                </c:pt>
              </c:numCache>
            </c:numRef>
          </c:xVal>
          <c:yVal>
            <c:numRef>
              <c:f>'Exponential coefficients'!$C$32:$C$43</c:f>
              <c:numCache>
                <c:formatCode>General</c:formatCode>
                <c:ptCount val="12"/>
                <c:pt idx="0">
                  <c:v>0.28500000000000031</c:v>
                </c:pt>
                <c:pt idx="1">
                  <c:v>0.29670000000000002</c:v>
                </c:pt>
                <c:pt idx="2">
                  <c:v>0.30330000000000046</c:v>
                </c:pt>
                <c:pt idx="3">
                  <c:v>0.30750000000000033</c:v>
                </c:pt>
                <c:pt idx="4">
                  <c:v>0.31130000000000047</c:v>
                </c:pt>
                <c:pt idx="5">
                  <c:v>0.31450000000000033</c:v>
                </c:pt>
                <c:pt idx="6">
                  <c:v>0.31740000000000046</c:v>
                </c:pt>
                <c:pt idx="7">
                  <c:v>0.3200000000000004</c:v>
                </c:pt>
                <c:pt idx="8">
                  <c:v>0.32220000000000032</c:v>
                </c:pt>
                <c:pt idx="9">
                  <c:v>0.3245000000000004</c:v>
                </c:pt>
                <c:pt idx="10">
                  <c:v>0.32740000000000047</c:v>
                </c:pt>
                <c:pt idx="11">
                  <c:v>0.33120000000000038</c:v>
                </c:pt>
              </c:numCache>
            </c:numRef>
          </c:yVal>
        </c:ser>
        <c:ser>
          <c:idx val="1"/>
          <c:order val="1"/>
          <c:tx>
            <c:strRef>
              <c:f>'Exponential coefficients'!$H$31</c:f>
              <c:strCache>
                <c:ptCount val="1"/>
                <c:pt idx="0">
                  <c:v>A Fast</c:v>
                </c:pt>
              </c:strCache>
            </c:strRef>
          </c:tx>
          <c:spPr>
            <a:ln>
              <a:solidFill>
                <a:srgbClr val="FFC000"/>
              </a:solidFill>
            </a:ln>
          </c:spPr>
          <c:marker>
            <c:symbol val="none"/>
          </c:marker>
          <c:xVal>
            <c:numRef>
              <c:f>'Exponential coefficients'!$B$32:$B$43</c:f>
              <c:numCache>
                <c:formatCode>General</c:formatCode>
                <c:ptCount val="12"/>
                <c:pt idx="0">
                  <c:v>-46</c:v>
                </c:pt>
                <c:pt idx="1">
                  <c:v>-34.5</c:v>
                </c:pt>
                <c:pt idx="2">
                  <c:v>-20.8</c:v>
                </c:pt>
                <c:pt idx="3">
                  <c:v>-12.7</c:v>
                </c:pt>
                <c:pt idx="4">
                  <c:v>-6.6</c:v>
                </c:pt>
                <c:pt idx="5">
                  <c:v>-1.4</c:v>
                </c:pt>
                <c:pt idx="6">
                  <c:v>3.2</c:v>
                </c:pt>
                <c:pt idx="7">
                  <c:v>7.7</c:v>
                </c:pt>
                <c:pt idx="8">
                  <c:v>12.2</c:v>
                </c:pt>
                <c:pt idx="9">
                  <c:v>16.8</c:v>
                </c:pt>
                <c:pt idx="10">
                  <c:v>22</c:v>
                </c:pt>
                <c:pt idx="11">
                  <c:v>28.2</c:v>
                </c:pt>
              </c:numCache>
            </c:numRef>
          </c:xVal>
          <c:yVal>
            <c:numRef>
              <c:f>'Exponential coefficients'!$H$32:$H$42</c:f>
              <c:numCache>
                <c:formatCode>General</c:formatCode>
                <c:ptCount val="11"/>
                <c:pt idx="0">
                  <c:v>0.27700000000000002</c:v>
                </c:pt>
                <c:pt idx="1">
                  <c:v>0.28880000000000033</c:v>
                </c:pt>
                <c:pt idx="2">
                  <c:v>0.29500000000000032</c:v>
                </c:pt>
                <c:pt idx="3">
                  <c:v>0.29900000000000032</c:v>
                </c:pt>
                <c:pt idx="4">
                  <c:v>0.30240000000000034</c:v>
                </c:pt>
                <c:pt idx="5">
                  <c:v>0.30580000000000046</c:v>
                </c:pt>
                <c:pt idx="6">
                  <c:v>0.30880000000000046</c:v>
                </c:pt>
                <c:pt idx="7">
                  <c:v>0.3114000000000004</c:v>
                </c:pt>
                <c:pt idx="8">
                  <c:v>0.31410000000000032</c:v>
                </c:pt>
                <c:pt idx="9">
                  <c:v>0.31640000000000046</c:v>
                </c:pt>
                <c:pt idx="10">
                  <c:v>0.31880000000000047</c:v>
                </c:pt>
              </c:numCache>
            </c:numRef>
          </c:yVal>
        </c:ser>
        <c:axId val="72606848"/>
        <c:axId val="72608768"/>
      </c:scatterChart>
      <c:valAx>
        <c:axId val="72606848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MRP (mm)</a:t>
                </a:r>
              </a:p>
            </c:rich>
          </c:tx>
          <c:layout>
            <c:manualLayout>
              <c:xMode val="edge"/>
              <c:yMode val="edge"/>
              <c:x val="0.32505923246080731"/>
              <c:y val="0.89379605327111955"/>
            </c:manualLayout>
          </c:layout>
        </c:title>
        <c:numFmt formatCode="General" sourceLinked="1"/>
        <c:tickLblPos val="nextTo"/>
        <c:spPr>
          <a:ln>
            <a:solidFill>
              <a:schemeClr val="accent1">
                <a:lumMod val="50000"/>
              </a:schemeClr>
            </a:solidFill>
          </a:ln>
        </c:spPr>
        <c:crossAx val="72608768"/>
        <c:crosses val="autoZero"/>
        <c:crossBetween val="midCat"/>
      </c:valAx>
      <c:valAx>
        <c:axId val="72608768"/>
        <c:scaling>
          <c:orientation val="minMax"/>
          <c:max val="0.34"/>
          <c:min val="0.27"/>
        </c:scaling>
        <c:axPos val="l"/>
        <c:majorGridlines>
          <c:spPr>
            <a:ln>
              <a:solidFill>
                <a:schemeClr val="accent1">
                  <a:lumMod val="50000"/>
                </a:schemeClr>
              </a:solidFill>
              <a:prstDash val="dash"/>
            </a:ln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A</a:t>
                </a:r>
              </a:p>
            </c:rich>
          </c:tx>
          <c:layout/>
        </c:title>
        <c:numFmt formatCode="General" sourceLinked="1"/>
        <c:tickLblPos val="nextTo"/>
        <c:spPr>
          <a:ln>
            <a:solidFill>
              <a:schemeClr val="accent1">
                <a:lumMod val="50000"/>
              </a:schemeClr>
            </a:solidFill>
          </a:ln>
        </c:spPr>
        <c:crossAx val="72606848"/>
        <c:crosses val="autoZero"/>
        <c:crossBetween val="midCat"/>
        <c:majorUnit val="2.0000000000000011E-2"/>
      </c:valAx>
    </c:plotArea>
    <c:legend>
      <c:legendPos val="r"/>
      <c:layout>
        <c:manualLayout>
          <c:xMode val="edge"/>
          <c:yMode val="edge"/>
          <c:x val="0.18914414414414438"/>
          <c:y val="5.6610284825508025E-3"/>
          <c:w val="0.5721171171171171"/>
          <c:h val="0.13065325167687372"/>
        </c:manualLayout>
      </c:layout>
    </c:legend>
    <c:plotVisOnly val="1"/>
  </c:chart>
  <c:txPr>
    <a:bodyPr/>
    <a:lstStyle/>
    <a:p>
      <a:pPr>
        <a:defRPr>
          <a:solidFill>
            <a:schemeClr val="bg1"/>
          </a:solidFill>
        </a:defRPr>
      </a:pPr>
      <a:endParaRPr lang="en-US"/>
    </a:p>
  </c:txPr>
  <c:externalData r:id="rId1"/>
</c:chartSpace>
</file>

<file path=ppt/charts/chart4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plotArea>
      <c:layout>
        <c:manualLayout>
          <c:layoutTarget val="inner"/>
          <c:xMode val="edge"/>
          <c:yMode val="edge"/>
          <c:x val="0.12131962671332748"/>
          <c:y val="0.14878098571011975"/>
          <c:w val="0.79620333916593689"/>
          <c:h val="0.68945951200544375"/>
        </c:manualLayout>
      </c:layout>
      <c:scatterChart>
        <c:scatterStyle val="lineMarker"/>
        <c:ser>
          <c:idx val="0"/>
          <c:order val="0"/>
          <c:tx>
            <c:v>B Basic</c:v>
          </c:tx>
          <c:spPr>
            <a:ln>
              <a:solidFill>
                <a:srgbClr val="92D050"/>
              </a:solidFill>
            </a:ln>
          </c:spPr>
          <c:marker>
            <c:symbol val="none"/>
          </c:marker>
          <c:xVal>
            <c:numRef>
              <c:f>'Exponential coefficients'!$B$32:$B$43</c:f>
              <c:numCache>
                <c:formatCode>General</c:formatCode>
                <c:ptCount val="12"/>
                <c:pt idx="0">
                  <c:v>-46</c:v>
                </c:pt>
                <c:pt idx="1">
                  <c:v>-34.5</c:v>
                </c:pt>
                <c:pt idx="2">
                  <c:v>-20.8</c:v>
                </c:pt>
                <c:pt idx="3">
                  <c:v>-12.7</c:v>
                </c:pt>
                <c:pt idx="4">
                  <c:v>-6.6</c:v>
                </c:pt>
                <c:pt idx="5">
                  <c:v>-1.4</c:v>
                </c:pt>
                <c:pt idx="6">
                  <c:v>3.2</c:v>
                </c:pt>
                <c:pt idx="7">
                  <c:v>7.7</c:v>
                </c:pt>
                <c:pt idx="8">
                  <c:v>12.2</c:v>
                </c:pt>
                <c:pt idx="9">
                  <c:v>16.8</c:v>
                </c:pt>
                <c:pt idx="10">
                  <c:v>22</c:v>
                </c:pt>
                <c:pt idx="11">
                  <c:v>28.2</c:v>
                </c:pt>
              </c:numCache>
            </c:numRef>
          </c:xVal>
          <c:yVal>
            <c:numRef>
              <c:f>'Exponential coefficients'!$D$32:$D$43</c:f>
              <c:numCache>
                <c:formatCode>General</c:formatCode>
                <c:ptCount val="12"/>
                <c:pt idx="0">
                  <c:v>8.0000000000000123E-3</c:v>
                </c:pt>
                <c:pt idx="1">
                  <c:v>7.5000000000000093E-3</c:v>
                </c:pt>
                <c:pt idx="2">
                  <c:v>6.8000000000000074E-3</c:v>
                </c:pt>
                <c:pt idx="3">
                  <c:v>5.0000000000000053E-3</c:v>
                </c:pt>
                <c:pt idx="4">
                  <c:v>4.0000000000000053E-3</c:v>
                </c:pt>
                <c:pt idx="5">
                  <c:v>3.2000000000000032E-3</c:v>
                </c:pt>
                <c:pt idx="6">
                  <c:v>2.5000000000000027E-3</c:v>
                </c:pt>
                <c:pt idx="7">
                  <c:v>1.7000000000000019E-3</c:v>
                </c:pt>
                <c:pt idx="8">
                  <c:v>1.4000000000000013E-3</c:v>
                </c:pt>
                <c:pt idx="9">
                  <c:v>8.0000000000000101E-4</c:v>
                </c:pt>
                <c:pt idx="10">
                  <c:v>0</c:v>
                </c:pt>
                <c:pt idx="11">
                  <c:v>-7.0000000000000075E-4</c:v>
                </c:pt>
              </c:numCache>
            </c:numRef>
          </c:yVal>
        </c:ser>
        <c:ser>
          <c:idx val="1"/>
          <c:order val="1"/>
          <c:tx>
            <c:v>B fast</c:v>
          </c:tx>
          <c:spPr>
            <a:ln>
              <a:solidFill>
                <a:srgbClr val="FFC000"/>
              </a:solidFill>
            </a:ln>
          </c:spPr>
          <c:marker>
            <c:symbol val="none"/>
          </c:marker>
          <c:xVal>
            <c:numRef>
              <c:f>'Exponential coefficients'!$B$32:$B$43</c:f>
              <c:numCache>
                <c:formatCode>General</c:formatCode>
                <c:ptCount val="12"/>
                <c:pt idx="0">
                  <c:v>-46</c:v>
                </c:pt>
                <c:pt idx="1">
                  <c:v>-34.5</c:v>
                </c:pt>
                <c:pt idx="2">
                  <c:v>-20.8</c:v>
                </c:pt>
                <c:pt idx="3">
                  <c:v>-12.7</c:v>
                </c:pt>
                <c:pt idx="4">
                  <c:v>-6.6</c:v>
                </c:pt>
                <c:pt idx="5">
                  <c:v>-1.4</c:v>
                </c:pt>
                <c:pt idx="6">
                  <c:v>3.2</c:v>
                </c:pt>
                <c:pt idx="7">
                  <c:v>7.7</c:v>
                </c:pt>
                <c:pt idx="8">
                  <c:v>12.2</c:v>
                </c:pt>
                <c:pt idx="9">
                  <c:v>16.8</c:v>
                </c:pt>
                <c:pt idx="10">
                  <c:v>22</c:v>
                </c:pt>
                <c:pt idx="11">
                  <c:v>28.2</c:v>
                </c:pt>
              </c:numCache>
            </c:numRef>
          </c:xVal>
          <c:yVal>
            <c:numRef>
              <c:f>'Exponential coefficients'!$I$32:$I$42</c:f>
              <c:numCache>
                <c:formatCode>General</c:formatCode>
                <c:ptCount val="11"/>
                <c:pt idx="0">
                  <c:v>-4.0000000000000053E-3</c:v>
                </c:pt>
                <c:pt idx="1">
                  <c:v>1.0000000000000013E-3</c:v>
                </c:pt>
                <c:pt idx="2">
                  <c:v>1.8000000000000023E-3</c:v>
                </c:pt>
                <c:pt idx="3">
                  <c:v>0</c:v>
                </c:pt>
                <c:pt idx="4">
                  <c:v>-5.0000000000000034E-4</c:v>
                </c:pt>
                <c:pt idx="5">
                  <c:v>-1.6000000000000016E-3</c:v>
                </c:pt>
                <c:pt idx="6">
                  <c:v>-2.5000000000000027E-3</c:v>
                </c:pt>
                <c:pt idx="7">
                  <c:v>-3.0000000000000027E-3</c:v>
                </c:pt>
                <c:pt idx="8">
                  <c:v>-4.0000000000000053E-3</c:v>
                </c:pt>
                <c:pt idx="9">
                  <c:v>-4.5000000000000014E-3</c:v>
                </c:pt>
                <c:pt idx="10">
                  <c:v>-5.1999999999999998E-3</c:v>
                </c:pt>
              </c:numCache>
            </c:numRef>
          </c:yVal>
        </c:ser>
        <c:axId val="72641920"/>
        <c:axId val="72652288"/>
      </c:scatterChart>
      <c:valAx>
        <c:axId val="72641920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MRP (mm)</a:t>
                </a:r>
              </a:p>
            </c:rich>
          </c:tx>
          <c:layout>
            <c:manualLayout>
              <c:xMode val="edge"/>
              <c:yMode val="edge"/>
              <c:x val="0.38599518810148731"/>
              <c:y val="0.88762321376494602"/>
            </c:manualLayout>
          </c:layout>
        </c:title>
        <c:numFmt formatCode="General" sourceLinked="1"/>
        <c:tickLblPos val="nextTo"/>
        <c:spPr>
          <a:ln>
            <a:solidFill>
              <a:schemeClr val="accent1">
                <a:lumMod val="50000"/>
              </a:schemeClr>
            </a:solidFill>
          </a:ln>
        </c:spPr>
        <c:crossAx val="72652288"/>
        <c:crosses val="autoZero"/>
        <c:crossBetween val="midCat"/>
      </c:valAx>
      <c:valAx>
        <c:axId val="72652288"/>
        <c:scaling>
          <c:orientation val="minMax"/>
        </c:scaling>
        <c:axPos val="l"/>
        <c:majorGridlines>
          <c:spPr>
            <a:ln>
              <a:solidFill>
                <a:schemeClr val="accent1">
                  <a:lumMod val="50000"/>
                </a:schemeClr>
              </a:solidFill>
              <a:prstDash val="dash"/>
            </a:ln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B</a:t>
                </a:r>
              </a:p>
            </c:rich>
          </c:tx>
          <c:layout/>
        </c:title>
        <c:numFmt formatCode="General" sourceLinked="1"/>
        <c:tickLblPos val="nextTo"/>
        <c:spPr>
          <a:ln>
            <a:solidFill>
              <a:schemeClr val="accent1">
                <a:lumMod val="50000"/>
              </a:schemeClr>
            </a:solidFill>
          </a:ln>
        </c:spPr>
        <c:crossAx val="72641920"/>
        <c:crosses val="autoZero"/>
        <c:crossBetween val="midCat"/>
        <c:majorUnit val="4.0000000000000062E-3"/>
      </c:valAx>
    </c:plotArea>
    <c:legend>
      <c:legendPos val="r"/>
      <c:layout>
        <c:manualLayout>
          <c:xMode val="edge"/>
          <c:yMode val="edge"/>
          <c:x val="0.19099518810148758"/>
          <c:y val="5.6610284825507964E-3"/>
          <c:w val="0.60993073782443874"/>
          <c:h val="0.10596189365218239"/>
        </c:manualLayout>
      </c:layout>
    </c:legend>
    <c:plotVisOnly val="1"/>
  </c:chart>
  <c:txPr>
    <a:bodyPr/>
    <a:lstStyle/>
    <a:p>
      <a:pPr>
        <a:defRPr>
          <a:solidFill>
            <a:schemeClr val="bg1"/>
          </a:solidFill>
        </a:defRPr>
      </a:pPr>
      <a:endParaRPr lang="en-US"/>
    </a:p>
  </c:txPr>
  <c:externalData r:id="rId1"/>
</c:chartSpace>
</file>

<file path=ppt/charts/chart4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plotArea>
      <c:layout>
        <c:manualLayout>
          <c:layoutTarget val="inner"/>
          <c:xMode val="edge"/>
          <c:yMode val="edge"/>
          <c:x val="0.13648458005249381"/>
          <c:y val="0.14878098571011975"/>
          <c:w val="0.79958292322834656"/>
          <c:h val="0.56568387284922761"/>
        </c:manualLayout>
      </c:layout>
      <c:scatterChart>
        <c:scatterStyle val="lineMarker"/>
        <c:ser>
          <c:idx val="0"/>
          <c:order val="0"/>
          <c:tx>
            <c:v>τ Basic</c:v>
          </c:tx>
          <c:spPr>
            <a:ln>
              <a:solidFill>
                <a:srgbClr val="92D050"/>
              </a:solidFill>
            </a:ln>
          </c:spPr>
          <c:marker>
            <c:symbol val="none"/>
          </c:marker>
          <c:xVal>
            <c:numRef>
              <c:f>'Exponential coefficients'!$B$32:$B$43</c:f>
              <c:numCache>
                <c:formatCode>General</c:formatCode>
                <c:ptCount val="12"/>
                <c:pt idx="0">
                  <c:v>-46</c:v>
                </c:pt>
                <c:pt idx="1">
                  <c:v>-34.5</c:v>
                </c:pt>
                <c:pt idx="2">
                  <c:v>-20.8</c:v>
                </c:pt>
                <c:pt idx="3">
                  <c:v>-12.7</c:v>
                </c:pt>
                <c:pt idx="4">
                  <c:v>-6.6</c:v>
                </c:pt>
                <c:pt idx="5">
                  <c:v>-1.4</c:v>
                </c:pt>
                <c:pt idx="6">
                  <c:v>3.2</c:v>
                </c:pt>
                <c:pt idx="7">
                  <c:v>7.7</c:v>
                </c:pt>
                <c:pt idx="8">
                  <c:v>12.2</c:v>
                </c:pt>
                <c:pt idx="9">
                  <c:v>16.8</c:v>
                </c:pt>
                <c:pt idx="10">
                  <c:v>22</c:v>
                </c:pt>
                <c:pt idx="11">
                  <c:v>28.2</c:v>
                </c:pt>
              </c:numCache>
            </c:numRef>
          </c:xVal>
          <c:yVal>
            <c:numRef>
              <c:f>'Exponential coefficients'!$E$32:$E$43</c:f>
              <c:numCache>
                <c:formatCode>General</c:formatCode>
                <c:ptCount val="12"/>
                <c:pt idx="0">
                  <c:v>250</c:v>
                </c:pt>
                <c:pt idx="1">
                  <c:v>250</c:v>
                </c:pt>
                <c:pt idx="2">
                  <c:v>250</c:v>
                </c:pt>
                <c:pt idx="3">
                  <c:v>250</c:v>
                </c:pt>
                <c:pt idx="4">
                  <c:v>250</c:v>
                </c:pt>
                <c:pt idx="5">
                  <c:v>250</c:v>
                </c:pt>
                <c:pt idx="6">
                  <c:v>250</c:v>
                </c:pt>
                <c:pt idx="7">
                  <c:v>250</c:v>
                </c:pt>
                <c:pt idx="8">
                  <c:v>250</c:v>
                </c:pt>
                <c:pt idx="9">
                  <c:v>250</c:v>
                </c:pt>
                <c:pt idx="10">
                  <c:v>250</c:v>
                </c:pt>
                <c:pt idx="11">
                  <c:v>250</c:v>
                </c:pt>
              </c:numCache>
            </c:numRef>
          </c:yVal>
        </c:ser>
        <c:ser>
          <c:idx val="1"/>
          <c:order val="1"/>
          <c:tx>
            <c:v>τ Fast</c:v>
          </c:tx>
          <c:spPr>
            <a:ln>
              <a:solidFill>
                <a:srgbClr val="FFC000"/>
              </a:solidFill>
            </a:ln>
          </c:spPr>
          <c:marker>
            <c:symbol val="none"/>
          </c:marker>
          <c:xVal>
            <c:numRef>
              <c:f>'Exponential coefficients'!$B$32:$B$43</c:f>
              <c:numCache>
                <c:formatCode>General</c:formatCode>
                <c:ptCount val="12"/>
                <c:pt idx="0">
                  <c:v>-46</c:v>
                </c:pt>
                <c:pt idx="1">
                  <c:v>-34.5</c:v>
                </c:pt>
                <c:pt idx="2">
                  <c:v>-20.8</c:v>
                </c:pt>
                <c:pt idx="3">
                  <c:v>-12.7</c:v>
                </c:pt>
                <c:pt idx="4">
                  <c:v>-6.6</c:v>
                </c:pt>
                <c:pt idx="5">
                  <c:v>-1.4</c:v>
                </c:pt>
                <c:pt idx="6">
                  <c:v>3.2</c:v>
                </c:pt>
                <c:pt idx="7">
                  <c:v>7.7</c:v>
                </c:pt>
                <c:pt idx="8">
                  <c:v>12.2</c:v>
                </c:pt>
                <c:pt idx="9">
                  <c:v>16.8</c:v>
                </c:pt>
                <c:pt idx="10">
                  <c:v>22</c:v>
                </c:pt>
                <c:pt idx="11">
                  <c:v>28.2</c:v>
                </c:pt>
              </c:numCache>
            </c:numRef>
          </c:xVal>
          <c:yVal>
            <c:numRef>
              <c:f>'Exponential coefficients'!$J$32:$J$42</c:f>
              <c:numCache>
                <c:formatCode>General</c:formatCode>
                <c:ptCount val="11"/>
                <c:pt idx="0">
                  <c:v>250</c:v>
                </c:pt>
                <c:pt idx="1">
                  <c:v>250</c:v>
                </c:pt>
                <c:pt idx="2">
                  <c:v>250</c:v>
                </c:pt>
                <c:pt idx="3">
                  <c:v>250</c:v>
                </c:pt>
                <c:pt idx="4">
                  <c:v>250</c:v>
                </c:pt>
                <c:pt idx="5">
                  <c:v>250</c:v>
                </c:pt>
                <c:pt idx="6">
                  <c:v>250</c:v>
                </c:pt>
                <c:pt idx="7">
                  <c:v>250</c:v>
                </c:pt>
                <c:pt idx="8">
                  <c:v>250</c:v>
                </c:pt>
                <c:pt idx="9">
                  <c:v>250</c:v>
                </c:pt>
                <c:pt idx="10">
                  <c:v>250</c:v>
                </c:pt>
              </c:numCache>
            </c:numRef>
          </c:yVal>
        </c:ser>
        <c:axId val="72677248"/>
        <c:axId val="72687616"/>
      </c:scatterChart>
      <c:valAx>
        <c:axId val="72677248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MRP (mm)</a:t>
                </a:r>
              </a:p>
            </c:rich>
          </c:tx>
          <c:layout/>
        </c:title>
        <c:numFmt formatCode="General" sourceLinked="1"/>
        <c:tickLblPos val="nextTo"/>
        <c:spPr>
          <a:ln>
            <a:solidFill>
              <a:schemeClr val="accent1">
                <a:lumMod val="50000"/>
              </a:schemeClr>
            </a:solidFill>
          </a:ln>
        </c:spPr>
        <c:crossAx val="72687616"/>
        <c:crosses val="autoZero"/>
        <c:crossBetween val="midCat"/>
      </c:valAx>
      <c:valAx>
        <c:axId val="72687616"/>
        <c:scaling>
          <c:orientation val="minMax"/>
          <c:max val="500"/>
          <c:min val="0"/>
        </c:scaling>
        <c:axPos val="l"/>
        <c:majorGridlines>
          <c:spPr>
            <a:ln>
              <a:solidFill>
                <a:schemeClr val="accent1">
                  <a:lumMod val="50000"/>
                </a:schemeClr>
              </a:solidFill>
              <a:prstDash val="dash"/>
            </a:ln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l-GR" smtClean="0"/>
                  <a:t>τ</a:t>
                </a:r>
                <a:endParaRPr lang="en-US"/>
              </a:p>
            </c:rich>
          </c:tx>
          <c:layout/>
        </c:title>
        <c:numFmt formatCode="General" sourceLinked="1"/>
        <c:tickLblPos val="nextTo"/>
        <c:spPr>
          <a:ln>
            <a:solidFill>
              <a:schemeClr val="accent1">
                <a:lumMod val="50000"/>
              </a:schemeClr>
            </a:solidFill>
          </a:ln>
        </c:spPr>
        <c:crossAx val="72677248"/>
        <c:crosses val="autoZero"/>
        <c:crossBetween val="midCat"/>
        <c:majorUnit val="200"/>
      </c:valAx>
    </c:plotArea>
    <c:legend>
      <c:legendPos val="r"/>
      <c:layout>
        <c:manualLayout>
          <c:xMode val="edge"/>
          <c:yMode val="edge"/>
          <c:x val="9.2682086614173181E-2"/>
          <c:y val="5.6610284825508025E-3"/>
          <c:w val="0.81356791338582679"/>
          <c:h val="9.3616214639836701E-2"/>
        </c:manualLayout>
      </c:layout>
    </c:legend>
    <c:plotVisOnly val="1"/>
  </c:chart>
  <c:txPr>
    <a:bodyPr/>
    <a:lstStyle/>
    <a:p>
      <a:pPr>
        <a:defRPr>
          <a:solidFill>
            <a:schemeClr val="bg1"/>
          </a:solidFill>
        </a:defRPr>
      </a:pPr>
      <a:endParaRPr lang="en-US"/>
    </a:p>
  </c:txPr>
  <c:externalData r:id="rId1"/>
</c:chartSpace>
</file>

<file path=ppt/charts/chart4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0.14260204057677081"/>
          <c:y val="7.2695642286591422E-2"/>
          <c:w val="0.81890665276858476"/>
          <c:h val="0.76722400674644964"/>
        </c:manualLayout>
      </c:layout>
      <c:scatterChart>
        <c:scatterStyle val="lineMarker"/>
        <c:ser>
          <c:idx val="1"/>
          <c:order val="0"/>
          <c:tx>
            <c:strRef>
              <c:f>'Q Values'!$BS$7</c:f>
              <c:strCache>
                <c:ptCount val="1"/>
                <c:pt idx="0">
                  <c:v>Qv_Basic-10mm</c:v>
                </c:pt>
              </c:strCache>
            </c:strRef>
          </c:tx>
          <c:spPr>
            <a:ln>
              <a:solidFill>
                <a:srgbClr val="FFC000"/>
              </a:solidFill>
            </a:ln>
          </c:spPr>
          <c:marker>
            <c:symbol val="none"/>
          </c:marker>
          <c:xVal>
            <c:numRef>
              <c:f>'Q Values'!$A$8:$A$177</c:f>
              <c:numCache>
                <c:formatCode>General</c:formatCode>
                <c:ptCount val="170"/>
                <c:pt idx="0">
                  <c:v>900</c:v>
                </c:pt>
                <c:pt idx="1">
                  <c:v>905</c:v>
                </c:pt>
                <c:pt idx="2">
                  <c:v>910</c:v>
                </c:pt>
                <c:pt idx="3">
                  <c:v>915</c:v>
                </c:pt>
                <c:pt idx="4">
                  <c:v>920</c:v>
                </c:pt>
                <c:pt idx="5">
                  <c:v>925</c:v>
                </c:pt>
                <c:pt idx="6">
                  <c:v>930</c:v>
                </c:pt>
                <c:pt idx="7">
                  <c:v>935</c:v>
                </c:pt>
                <c:pt idx="8">
                  <c:v>940</c:v>
                </c:pt>
                <c:pt idx="9">
                  <c:v>945</c:v>
                </c:pt>
                <c:pt idx="10">
                  <c:v>950</c:v>
                </c:pt>
                <c:pt idx="11">
                  <c:v>955</c:v>
                </c:pt>
                <c:pt idx="12">
                  <c:v>960</c:v>
                </c:pt>
                <c:pt idx="13">
                  <c:v>965</c:v>
                </c:pt>
                <c:pt idx="14">
                  <c:v>970</c:v>
                </c:pt>
                <c:pt idx="15">
                  <c:v>975</c:v>
                </c:pt>
                <c:pt idx="16">
                  <c:v>980</c:v>
                </c:pt>
                <c:pt idx="17">
                  <c:v>985</c:v>
                </c:pt>
                <c:pt idx="18">
                  <c:v>990</c:v>
                </c:pt>
                <c:pt idx="19">
                  <c:v>995</c:v>
                </c:pt>
                <c:pt idx="20">
                  <c:v>1000</c:v>
                </c:pt>
                <c:pt idx="21">
                  <c:v>1005</c:v>
                </c:pt>
                <c:pt idx="22">
                  <c:v>1010</c:v>
                </c:pt>
                <c:pt idx="23">
                  <c:v>1015</c:v>
                </c:pt>
                <c:pt idx="24">
                  <c:v>1020</c:v>
                </c:pt>
                <c:pt idx="25">
                  <c:v>1025</c:v>
                </c:pt>
                <c:pt idx="26">
                  <c:v>1030</c:v>
                </c:pt>
                <c:pt idx="27">
                  <c:v>1035</c:v>
                </c:pt>
                <c:pt idx="28">
                  <c:v>1040</c:v>
                </c:pt>
                <c:pt idx="29">
                  <c:v>1045</c:v>
                </c:pt>
                <c:pt idx="30">
                  <c:v>1050</c:v>
                </c:pt>
                <c:pt idx="31">
                  <c:v>1055</c:v>
                </c:pt>
                <c:pt idx="32">
                  <c:v>1060</c:v>
                </c:pt>
                <c:pt idx="33">
                  <c:v>1065</c:v>
                </c:pt>
                <c:pt idx="34">
                  <c:v>1070</c:v>
                </c:pt>
                <c:pt idx="35">
                  <c:v>1075</c:v>
                </c:pt>
                <c:pt idx="36">
                  <c:v>1080</c:v>
                </c:pt>
                <c:pt idx="37">
                  <c:v>1085</c:v>
                </c:pt>
                <c:pt idx="38">
                  <c:v>1090</c:v>
                </c:pt>
                <c:pt idx="39">
                  <c:v>1095</c:v>
                </c:pt>
                <c:pt idx="40">
                  <c:v>1100</c:v>
                </c:pt>
                <c:pt idx="41">
                  <c:v>1105</c:v>
                </c:pt>
                <c:pt idx="42">
                  <c:v>1110</c:v>
                </c:pt>
                <c:pt idx="43">
                  <c:v>1115</c:v>
                </c:pt>
                <c:pt idx="44">
                  <c:v>1120</c:v>
                </c:pt>
                <c:pt idx="45">
                  <c:v>1125</c:v>
                </c:pt>
                <c:pt idx="46">
                  <c:v>1130</c:v>
                </c:pt>
                <c:pt idx="47">
                  <c:v>1135</c:v>
                </c:pt>
                <c:pt idx="48">
                  <c:v>1140</c:v>
                </c:pt>
                <c:pt idx="49">
                  <c:v>1145</c:v>
                </c:pt>
                <c:pt idx="50">
                  <c:v>1150</c:v>
                </c:pt>
                <c:pt idx="51">
                  <c:v>1155</c:v>
                </c:pt>
                <c:pt idx="52">
                  <c:v>1160</c:v>
                </c:pt>
                <c:pt idx="53">
                  <c:v>1165</c:v>
                </c:pt>
                <c:pt idx="54">
                  <c:v>1170</c:v>
                </c:pt>
                <c:pt idx="55">
                  <c:v>1175</c:v>
                </c:pt>
                <c:pt idx="56">
                  <c:v>1180</c:v>
                </c:pt>
                <c:pt idx="57">
                  <c:v>1185</c:v>
                </c:pt>
                <c:pt idx="58">
                  <c:v>1190</c:v>
                </c:pt>
                <c:pt idx="59">
                  <c:v>1195</c:v>
                </c:pt>
                <c:pt idx="60">
                  <c:v>1200</c:v>
                </c:pt>
                <c:pt idx="61">
                  <c:v>1205</c:v>
                </c:pt>
                <c:pt idx="62">
                  <c:v>1210</c:v>
                </c:pt>
                <c:pt idx="63">
                  <c:v>1215</c:v>
                </c:pt>
                <c:pt idx="64">
                  <c:v>1220</c:v>
                </c:pt>
                <c:pt idx="65">
                  <c:v>1225</c:v>
                </c:pt>
                <c:pt idx="66">
                  <c:v>1230</c:v>
                </c:pt>
                <c:pt idx="67">
                  <c:v>1235</c:v>
                </c:pt>
                <c:pt idx="68">
                  <c:v>1240</c:v>
                </c:pt>
                <c:pt idx="69">
                  <c:v>1245</c:v>
                </c:pt>
                <c:pt idx="70">
                  <c:v>1250</c:v>
                </c:pt>
                <c:pt idx="71">
                  <c:v>1255</c:v>
                </c:pt>
                <c:pt idx="72">
                  <c:v>1260</c:v>
                </c:pt>
                <c:pt idx="73">
                  <c:v>1265</c:v>
                </c:pt>
                <c:pt idx="74">
                  <c:v>1270</c:v>
                </c:pt>
                <c:pt idx="75">
                  <c:v>1275</c:v>
                </c:pt>
                <c:pt idx="76">
                  <c:v>1280</c:v>
                </c:pt>
                <c:pt idx="77">
                  <c:v>1285</c:v>
                </c:pt>
                <c:pt idx="78">
                  <c:v>1290</c:v>
                </c:pt>
                <c:pt idx="79">
                  <c:v>1295</c:v>
                </c:pt>
                <c:pt idx="80">
                  <c:v>1300</c:v>
                </c:pt>
                <c:pt idx="81">
                  <c:v>1305</c:v>
                </c:pt>
                <c:pt idx="82">
                  <c:v>1310</c:v>
                </c:pt>
                <c:pt idx="83">
                  <c:v>1315</c:v>
                </c:pt>
                <c:pt idx="84">
                  <c:v>1320</c:v>
                </c:pt>
                <c:pt idx="85">
                  <c:v>1325</c:v>
                </c:pt>
                <c:pt idx="86">
                  <c:v>1330</c:v>
                </c:pt>
                <c:pt idx="87">
                  <c:v>1335</c:v>
                </c:pt>
                <c:pt idx="88">
                  <c:v>1340</c:v>
                </c:pt>
                <c:pt idx="89">
                  <c:v>1345</c:v>
                </c:pt>
                <c:pt idx="90">
                  <c:v>1350</c:v>
                </c:pt>
                <c:pt idx="91">
                  <c:v>1355</c:v>
                </c:pt>
                <c:pt idx="92">
                  <c:v>1360</c:v>
                </c:pt>
                <c:pt idx="93">
                  <c:v>1365</c:v>
                </c:pt>
                <c:pt idx="94">
                  <c:v>1370</c:v>
                </c:pt>
                <c:pt idx="95">
                  <c:v>1375</c:v>
                </c:pt>
                <c:pt idx="96">
                  <c:v>1380</c:v>
                </c:pt>
                <c:pt idx="97">
                  <c:v>1385</c:v>
                </c:pt>
                <c:pt idx="98">
                  <c:v>1390</c:v>
                </c:pt>
                <c:pt idx="99">
                  <c:v>1395</c:v>
                </c:pt>
                <c:pt idx="100">
                  <c:v>1400</c:v>
                </c:pt>
                <c:pt idx="101">
                  <c:v>1405</c:v>
                </c:pt>
                <c:pt idx="102">
                  <c:v>1410</c:v>
                </c:pt>
                <c:pt idx="103">
                  <c:v>1415</c:v>
                </c:pt>
                <c:pt idx="104">
                  <c:v>1420</c:v>
                </c:pt>
                <c:pt idx="105">
                  <c:v>1425</c:v>
                </c:pt>
                <c:pt idx="106">
                  <c:v>1430</c:v>
                </c:pt>
                <c:pt idx="107">
                  <c:v>1435</c:v>
                </c:pt>
                <c:pt idx="108">
                  <c:v>1440</c:v>
                </c:pt>
                <c:pt idx="109">
                  <c:v>1445</c:v>
                </c:pt>
                <c:pt idx="110">
                  <c:v>1450</c:v>
                </c:pt>
                <c:pt idx="111">
                  <c:v>1455</c:v>
                </c:pt>
                <c:pt idx="112">
                  <c:v>1460</c:v>
                </c:pt>
                <c:pt idx="113">
                  <c:v>1465</c:v>
                </c:pt>
                <c:pt idx="114">
                  <c:v>1470</c:v>
                </c:pt>
                <c:pt idx="115">
                  <c:v>1475</c:v>
                </c:pt>
                <c:pt idx="116">
                  <c:v>1480</c:v>
                </c:pt>
                <c:pt idx="117">
                  <c:v>1485</c:v>
                </c:pt>
                <c:pt idx="118">
                  <c:v>1490</c:v>
                </c:pt>
                <c:pt idx="119">
                  <c:v>1495</c:v>
                </c:pt>
                <c:pt idx="120">
                  <c:v>1500</c:v>
                </c:pt>
                <c:pt idx="121">
                  <c:v>1505</c:v>
                </c:pt>
                <c:pt idx="122">
                  <c:v>1510</c:v>
                </c:pt>
                <c:pt idx="123">
                  <c:v>1515</c:v>
                </c:pt>
                <c:pt idx="124">
                  <c:v>1520</c:v>
                </c:pt>
                <c:pt idx="125">
                  <c:v>1525</c:v>
                </c:pt>
                <c:pt idx="126">
                  <c:v>1530</c:v>
                </c:pt>
                <c:pt idx="127">
                  <c:v>1535</c:v>
                </c:pt>
                <c:pt idx="128">
                  <c:v>1540</c:v>
                </c:pt>
                <c:pt idx="129">
                  <c:v>1545</c:v>
                </c:pt>
                <c:pt idx="130">
                  <c:v>1550</c:v>
                </c:pt>
                <c:pt idx="131">
                  <c:v>1555</c:v>
                </c:pt>
                <c:pt idx="132">
                  <c:v>1560</c:v>
                </c:pt>
                <c:pt idx="133">
                  <c:v>1565</c:v>
                </c:pt>
                <c:pt idx="134">
                  <c:v>1570</c:v>
                </c:pt>
                <c:pt idx="135">
                  <c:v>1575</c:v>
                </c:pt>
                <c:pt idx="136">
                  <c:v>1580</c:v>
                </c:pt>
                <c:pt idx="137">
                  <c:v>1585</c:v>
                </c:pt>
                <c:pt idx="138">
                  <c:v>1590</c:v>
                </c:pt>
                <c:pt idx="139">
                  <c:v>1595</c:v>
                </c:pt>
                <c:pt idx="140">
                  <c:v>1600</c:v>
                </c:pt>
                <c:pt idx="141">
                  <c:v>1605</c:v>
                </c:pt>
                <c:pt idx="142">
                  <c:v>1610</c:v>
                </c:pt>
                <c:pt idx="143">
                  <c:v>1615</c:v>
                </c:pt>
                <c:pt idx="144">
                  <c:v>1620</c:v>
                </c:pt>
                <c:pt idx="145">
                  <c:v>1625</c:v>
                </c:pt>
                <c:pt idx="146">
                  <c:v>1630</c:v>
                </c:pt>
                <c:pt idx="147">
                  <c:v>1635</c:v>
                </c:pt>
                <c:pt idx="148">
                  <c:v>1640</c:v>
                </c:pt>
                <c:pt idx="149">
                  <c:v>1645</c:v>
                </c:pt>
                <c:pt idx="150">
                  <c:v>1650</c:v>
                </c:pt>
                <c:pt idx="151">
                  <c:v>1655</c:v>
                </c:pt>
                <c:pt idx="152">
                  <c:v>1660</c:v>
                </c:pt>
                <c:pt idx="153">
                  <c:v>1665</c:v>
                </c:pt>
                <c:pt idx="154">
                  <c:v>1670</c:v>
                </c:pt>
                <c:pt idx="155">
                  <c:v>1675</c:v>
                </c:pt>
                <c:pt idx="156">
                  <c:v>1680</c:v>
                </c:pt>
                <c:pt idx="157">
                  <c:v>1685</c:v>
                </c:pt>
                <c:pt idx="158">
                  <c:v>1690</c:v>
                </c:pt>
                <c:pt idx="159">
                  <c:v>1695</c:v>
                </c:pt>
                <c:pt idx="160">
                  <c:v>1700</c:v>
                </c:pt>
                <c:pt idx="161">
                  <c:v>1705</c:v>
                </c:pt>
                <c:pt idx="162">
                  <c:v>1710</c:v>
                </c:pt>
                <c:pt idx="163">
                  <c:v>1715</c:v>
                </c:pt>
                <c:pt idx="164">
                  <c:v>1720</c:v>
                </c:pt>
                <c:pt idx="165">
                  <c:v>1725</c:v>
                </c:pt>
                <c:pt idx="166">
                  <c:v>1730</c:v>
                </c:pt>
                <c:pt idx="167">
                  <c:v>1735</c:v>
                </c:pt>
                <c:pt idx="168">
                  <c:v>1740</c:v>
                </c:pt>
                <c:pt idx="169">
                  <c:v>1745</c:v>
                </c:pt>
              </c:numCache>
            </c:numRef>
          </c:xVal>
          <c:yVal>
            <c:numRef>
              <c:f>'Q Values'!$BS$8:$BS$177</c:f>
              <c:numCache>
                <c:formatCode>General</c:formatCode>
                <c:ptCount val="170"/>
                <c:pt idx="0">
                  <c:v>0.3162930000000001</c:v>
                </c:pt>
                <c:pt idx="1">
                  <c:v>0.31618500000000038</c:v>
                </c:pt>
                <c:pt idx="2">
                  <c:v>0.31637400000000088</c:v>
                </c:pt>
                <c:pt idx="3">
                  <c:v>0.31578700000000032</c:v>
                </c:pt>
                <c:pt idx="4">
                  <c:v>0.31520600000000032</c:v>
                </c:pt>
                <c:pt idx="5">
                  <c:v>0.31480200000000008</c:v>
                </c:pt>
                <c:pt idx="6">
                  <c:v>0.31454000000000032</c:v>
                </c:pt>
                <c:pt idx="7">
                  <c:v>0.31440600000000002</c:v>
                </c:pt>
                <c:pt idx="8">
                  <c:v>0.31401800000000002</c:v>
                </c:pt>
                <c:pt idx="9">
                  <c:v>0.31377800000000045</c:v>
                </c:pt>
                <c:pt idx="10">
                  <c:v>0.31388900000000075</c:v>
                </c:pt>
                <c:pt idx="11">
                  <c:v>0.31306900000000032</c:v>
                </c:pt>
                <c:pt idx="12">
                  <c:v>0.31332600000000088</c:v>
                </c:pt>
                <c:pt idx="13">
                  <c:v>0.31361500000000031</c:v>
                </c:pt>
                <c:pt idx="14">
                  <c:v>0.31304200000000032</c:v>
                </c:pt>
                <c:pt idx="15">
                  <c:v>0.31283100000000008</c:v>
                </c:pt>
                <c:pt idx="16">
                  <c:v>0.31292600000000076</c:v>
                </c:pt>
                <c:pt idx="17">
                  <c:v>0.31282100000000013</c:v>
                </c:pt>
                <c:pt idx="18">
                  <c:v>0.3128380000000005</c:v>
                </c:pt>
                <c:pt idx="19">
                  <c:v>0.31253000000000031</c:v>
                </c:pt>
                <c:pt idx="20">
                  <c:v>0.31313199999999958</c:v>
                </c:pt>
                <c:pt idx="21">
                  <c:v>0.31245900000000032</c:v>
                </c:pt>
                <c:pt idx="22">
                  <c:v>0.31267400000000051</c:v>
                </c:pt>
                <c:pt idx="23">
                  <c:v>0.31243700000000002</c:v>
                </c:pt>
                <c:pt idx="24">
                  <c:v>0.31201800000000002</c:v>
                </c:pt>
                <c:pt idx="25">
                  <c:v>0.31199500000000002</c:v>
                </c:pt>
                <c:pt idx="26">
                  <c:v>0.31189300000000031</c:v>
                </c:pt>
                <c:pt idx="27">
                  <c:v>0.31198900000000013</c:v>
                </c:pt>
                <c:pt idx="28">
                  <c:v>0.31202200000000002</c:v>
                </c:pt>
                <c:pt idx="29">
                  <c:v>0.31142000000000064</c:v>
                </c:pt>
                <c:pt idx="30">
                  <c:v>0.31178600000000051</c:v>
                </c:pt>
                <c:pt idx="31">
                  <c:v>0.31137700000000013</c:v>
                </c:pt>
                <c:pt idx="32">
                  <c:v>0.3117930000000001</c:v>
                </c:pt>
                <c:pt idx="33">
                  <c:v>0.311753</c:v>
                </c:pt>
                <c:pt idx="34">
                  <c:v>0.3112970000000001</c:v>
                </c:pt>
                <c:pt idx="35">
                  <c:v>0.31114600000000031</c:v>
                </c:pt>
                <c:pt idx="36">
                  <c:v>0.31104200000000032</c:v>
                </c:pt>
                <c:pt idx="37">
                  <c:v>0.31108700000000045</c:v>
                </c:pt>
                <c:pt idx="38">
                  <c:v>0.31127200000000038</c:v>
                </c:pt>
                <c:pt idx="39">
                  <c:v>0.31112200000000051</c:v>
                </c:pt>
                <c:pt idx="40">
                  <c:v>0.31105600000000044</c:v>
                </c:pt>
                <c:pt idx="41">
                  <c:v>0.31051200000000051</c:v>
                </c:pt>
                <c:pt idx="42">
                  <c:v>0.31076800000000032</c:v>
                </c:pt>
                <c:pt idx="43">
                  <c:v>0.31070400000000031</c:v>
                </c:pt>
                <c:pt idx="44">
                  <c:v>0.31063999999999964</c:v>
                </c:pt>
                <c:pt idx="45">
                  <c:v>0.31079799999999957</c:v>
                </c:pt>
                <c:pt idx="46">
                  <c:v>0.31082700000000035</c:v>
                </c:pt>
                <c:pt idx="47">
                  <c:v>0.31041900000000044</c:v>
                </c:pt>
                <c:pt idx="48">
                  <c:v>0.31000700000000031</c:v>
                </c:pt>
                <c:pt idx="49">
                  <c:v>0.31049200000000032</c:v>
                </c:pt>
                <c:pt idx="50">
                  <c:v>0.31029599999999957</c:v>
                </c:pt>
                <c:pt idx="51">
                  <c:v>0.31029200000000001</c:v>
                </c:pt>
                <c:pt idx="52">
                  <c:v>0.31073600000000001</c:v>
                </c:pt>
                <c:pt idx="53">
                  <c:v>0.31004000000000032</c:v>
                </c:pt>
                <c:pt idx="54">
                  <c:v>0.30975400000000008</c:v>
                </c:pt>
                <c:pt idx="55">
                  <c:v>0.31012300000000032</c:v>
                </c:pt>
                <c:pt idx="56">
                  <c:v>0.30986200000000008</c:v>
                </c:pt>
                <c:pt idx="57">
                  <c:v>0.30987800000000087</c:v>
                </c:pt>
                <c:pt idx="58">
                  <c:v>0.30987400000000076</c:v>
                </c:pt>
                <c:pt idx="59">
                  <c:v>0.30991400000000002</c:v>
                </c:pt>
                <c:pt idx="60">
                  <c:v>0.310031</c:v>
                </c:pt>
                <c:pt idx="61">
                  <c:v>0.30961100000000008</c:v>
                </c:pt>
                <c:pt idx="62">
                  <c:v>0.30946700000000038</c:v>
                </c:pt>
                <c:pt idx="63">
                  <c:v>0.30945400000000051</c:v>
                </c:pt>
                <c:pt idx="64">
                  <c:v>0.30934600000000051</c:v>
                </c:pt>
                <c:pt idx="65">
                  <c:v>0.31004000000000032</c:v>
                </c:pt>
                <c:pt idx="66">
                  <c:v>0.30951000000000051</c:v>
                </c:pt>
                <c:pt idx="67">
                  <c:v>0.30938200000000088</c:v>
                </c:pt>
                <c:pt idx="68">
                  <c:v>0.30937900000000013</c:v>
                </c:pt>
                <c:pt idx="69">
                  <c:v>0.30902500000000038</c:v>
                </c:pt>
                <c:pt idx="70">
                  <c:v>0.30951500000000032</c:v>
                </c:pt>
                <c:pt idx="71">
                  <c:v>0.30954800000000032</c:v>
                </c:pt>
                <c:pt idx="72">
                  <c:v>0.30940300000000032</c:v>
                </c:pt>
                <c:pt idx="73">
                  <c:v>0.30908800000000064</c:v>
                </c:pt>
                <c:pt idx="74">
                  <c:v>0.30958400000000008</c:v>
                </c:pt>
                <c:pt idx="75">
                  <c:v>0.30917100000000008</c:v>
                </c:pt>
                <c:pt idx="76">
                  <c:v>0.30910800000000038</c:v>
                </c:pt>
                <c:pt idx="77">
                  <c:v>0.30907100000000032</c:v>
                </c:pt>
                <c:pt idx="78">
                  <c:v>0.30952800000000008</c:v>
                </c:pt>
                <c:pt idx="79">
                  <c:v>0.30904400000000032</c:v>
                </c:pt>
                <c:pt idx="80">
                  <c:v>0.30906500000000031</c:v>
                </c:pt>
                <c:pt idx="81">
                  <c:v>0.30912200000000051</c:v>
                </c:pt>
                <c:pt idx="82">
                  <c:v>0.30905700000000008</c:v>
                </c:pt>
                <c:pt idx="83">
                  <c:v>0.30909800000000032</c:v>
                </c:pt>
                <c:pt idx="84">
                  <c:v>0.3091310000000001</c:v>
                </c:pt>
                <c:pt idx="85">
                  <c:v>0.30919800000000008</c:v>
                </c:pt>
                <c:pt idx="86">
                  <c:v>0.30902800000000008</c:v>
                </c:pt>
                <c:pt idx="87">
                  <c:v>0.30841400000000002</c:v>
                </c:pt>
                <c:pt idx="88">
                  <c:v>0.30858600000000008</c:v>
                </c:pt>
                <c:pt idx="89">
                  <c:v>0.30886200000000008</c:v>
                </c:pt>
                <c:pt idx="90">
                  <c:v>0.30864199999999964</c:v>
                </c:pt>
                <c:pt idx="91">
                  <c:v>0.30878099999999997</c:v>
                </c:pt>
                <c:pt idx="92">
                  <c:v>0.30831400000000064</c:v>
                </c:pt>
                <c:pt idx="93">
                  <c:v>0.30870500000000001</c:v>
                </c:pt>
                <c:pt idx="94">
                  <c:v>0.30868000000000051</c:v>
                </c:pt>
                <c:pt idx="95">
                  <c:v>0.30859000000000031</c:v>
                </c:pt>
                <c:pt idx="96">
                  <c:v>0.30855300000000002</c:v>
                </c:pt>
                <c:pt idx="97">
                  <c:v>0.30859900000000001</c:v>
                </c:pt>
                <c:pt idx="98">
                  <c:v>0.30846400000000007</c:v>
                </c:pt>
                <c:pt idx="99">
                  <c:v>0.30867100000000008</c:v>
                </c:pt>
                <c:pt idx="100">
                  <c:v>0.30885100000000032</c:v>
                </c:pt>
                <c:pt idx="101">
                  <c:v>0.30868100000000032</c:v>
                </c:pt>
                <c:pt idx="102">
                  <c:v>0.3086910000000001</c:v>
                </c:pt>
                <c:pt idx="103">
                  <c:v>0.30870700000000001</c:v>
                </c:pt>
                <c:pt idx="104">
                  <c:v>0.30868500000000032</c:v>
                </c:pt>
                <c:pt idx="105">
                  <c:v>0.30853600000000031</c:v>
                </c:pt>
                <c:pt idx="106">
                  <c:v>0.308591</c:v>
                </c:pt>
                <c:pt idx="107">
                  <c:v>0.30806800000000051</c:v>
                </c:pt>
                <c:pt idx="108">
                  <c:v>0.30821000000000032</c:v>
                </c:pt>
                <c:pt idx="109">
                  <c:v>0.30822600000000044</c:v>
                </c:pt>
                <c:pt idx="110">
                  <c:v>0.30887000000000064</c:v>
                </c:pt>
                <c:pt idx="111">
                  <c:v>0.30846700000000032</c:v>
                </c:pt>
                <c:pt idx="112">
                  <c:v>0.30858000000000002</c:v>
                </c:pt>
                <c:pt idx="113">
                  <c:v>0.30836700000000045</c:v>
                </c:pt>
                <c:pt idx="114">
                  <c:v>0.30808300000000038</c:v>
                </c:pt>
                <c:pt idx="115">
                  <c:v>0.30822000000000038</c:v>
                </c:pt>
                <c:pt idx="116">
                  <c:v>0.30810000000000032</c:v>
                </c:pt>
                <c:pt idx="117">
                  <c:v>0.30818300000000032</c:v>
                </c:pt>
                <c:pt idx="118">
                  <c:v>0.308145</c:v>
                </c:pt>
                <c:pt idx="119">
                  <c:v>0.3083130000000005</c:v>
                </c:pt>
                <c:pt idx="120">
                  <c:v>0.308199</c:v>
                </c:pt>
                <c:pt idx="121">
                  <c:v>0.30822000000000038</c:v>
                </c:pt>
                <c:pt idx="122">
                  <c:v>0.30854400000000032</c:v>
                </c:pt>
                <c:pt idx="123">
                  <c:v>0.30896800000000002</c:v>
                </c:pt>
                <c:pt idx="124">
                  <c:v>0.30851000000000051</c:v>
                </c:pt>
                <c:pt idx="125">
                  <c:v>0.30821500000000007</c:v>
                </c:pt>
                <c:pt idx="126">
                  <c:v>0.30825199999999975</c:v>
                </c:pt>
                <c:pt idx="127">
                  <c:v>0.30861100000000002</c:v>
                </c:pt>
                <c:pt idx="128">
                  <c:v>0.30808900000000045</c:v>
                </c:pt>
                <c:pt idx="129">
                  <c:v>0.30790100000000031</c:v>
                </c:pt>
                <c:pt idx="130">
                  <c:v>0.30820700000000001</c:v>
                </c:pt>
                <c:pt idx="131">
                  <c:v>0.30811300000000008</c:v>
                </c:pt>
                <c:pt idx="132">
                  <c:v>0.308203</c:v>
                </c:pt>
                <c:pt idx="133">
                  <c:v>0.30782400000000087</c:v>
                </c:pt>
                <c:pt idx="134">
                  <c:v>0.30818000000000051</c:v>
                </c:pt>
                <c:pt idx="135">
                  <c:v>0.30816700000000008</c:v>
                </c:pt>
                <c:pt idx="136">
                  <c:v>0.30774000000000001</c:v>
                </c:pt>
                <c:pt idx="137">
                  <c:v>0.30753800000000031</c:v>
                </c:pt>
                <c:pt idx="138">
                  <c:v>0.308197</c:v>
                </c:pt>
                <c:pt idx="139">
                  <c:v>0.3077970000000001</c:v>
                </c:pt>
                <c:pt idx="140">
                  <c:v>0.30796300000000032</c:v>
                </c:pt>
                <c:pt idx="141">
                  <c:v>0.30855100000000002</c:v>
                </c:pt>
                <c:pt idx="142">
                  <c:v>0.30801800000000007</c:v>
                </c:pt>
                <c:pt idx="143">
                  <c:v>0.30770800000000031</c:v>
                </c:pt>
                <c:pt idx="144">
                  <c:v>0.30777700000000002</c:v>
                </c:pt>
                <c:pt idx="145">
                  <c:v>0.30783400000000044</c:v>
                </c:pt>
                <c:pt idx="146">
                  <c:v>0.307751</c:v>
                </c:pt>
                <c:pt idx="147">
                  <c:v>0.30795800000000051</c:v>
                </c:pt>
                <c:pt idx="148">
                  <c:v>0.30801100000000031</c:v>
                </c:pt>
                <c:pt idx="149">
                  <c:v>0.30795900000000032</c:v>
                </c:pt>
                <c:pt idx="150">
                  <c:v>0.30792200000000064</c:v>
                </c:pt>
                <c:pt idx="151">
                  <c:v>0.30798300000000051</c:v>
                </c:pt>
                <c:pt idx="152">
                  <c:v>0.30773</c:v>
                </c:pt>
                <c:pt idx="153">
                  <c:v>0.30811600000000045</c:v>
                </c:pt>
                <c:pt idx="154">
                  <c:v>0.30811499999999997</c:v>
                </c:pt>
                <c:pt idx="155">
                  <c:v>0.30772300000000008</c:v>
                </c:pt>
                <c:pt idx="156">
                  <c:v>0.30773500000000004</c:v>
                </c:pt>
                <c:pt idx="157">
                  <c:v>0.3077860000000005</c:v>
                </c:pt>
                <c:pt idx="158">
                  <c:v>0.30804100000000001</c:v>
                </c:pt>
                <c:pt idx="159">
                  <c:v>0.30780400000000002</c:v>
                </c:pt>
                <c:pt idx="160">
                  <c:v>0.30756000000000044</c:v>
                </c:pt>
                <c:pt idx="161">
                  <c:v>0.30781000000000064</c:v>
                </c:pt>
                <c:pt idx="162">
                  <c:v>0.30741900000000044</c:v>
                </c:pt>
                <c:pt idx="163">
                  <c:v>0.30767900000000031</c:v>
                </c:pt>
                <c:pt idx="164">
                  <c:v>0.30785800000000002</c:v>
                </c:pt>
                <c:pt idx="165">
                  <c:v>0.30802100000000032</c:v>
                </c:pt>
                <c:pt idx="166">
                  <c:v>0.30806100000000008</c:v>
                </c:pt>
                <c:pt idx="167">
                  <c:v>0.30786200000000008</c:v>
                </c:pt>
                <c:pt idx="168">
                  <c:v>0.30780500000000038</c:v>
                </c:pt>
                <c:pt idx="169">
                  <c:v>0.30722100000000002</c:v>
                </c:pt>
              </c:numCache>
            </c:numRef>
          </c:yVal>
        </c:ser>
        <c:ser>
          <c:idx val="2"/>
          <c:order val="1"/>
          <c:tx>
            <c:strRef>
              <c:f>'Q Values'!$BT$7</c:f>
              <c:strCache>
                <c:ptCount val="1"/>
                <c:pt idx="0">
                  <c:v>0.3075 + 0.005 * e^-t/250</c:v>
                </c:pt>
              </c:strCache>
            </c:strRef>
          </c:tx>
          <c:spPr>
            <a:ln>
              <a:solidFill>
                <a:prstClr val="black"/>
              </a:solidFill>
            </a:ln>
          </c:spPr>
          <c:marker>
            <c:symbol val="none"/>
          </c:marker>
          <c:xVal>
            <c:numRef>
              <c:f>'Q Values'!$A$8:$A$177</c:f>
              <c:numCache>
                <c:formatCode>General</c:formatCode>
                <c:ptCount val="170"/>
                <c:pt idx="0">
                  <c:v>900</c:v>
                </c:pt>
                <c:pt idx="1">
                  <c:v>905</c:v>
                </c:pt>
                <c:pt idx="2">
                  <c:v>910</c:v>
                </c:pt>
                <c:pt idx="3">
                  <c:v>915</c:v>
                </c:pt>
                <c:pt idx="4">
                  <c:v>920</c:v>
                </c:pt>
                <c:pt idx="5">
                  <c:v>925</c:v>
                </c:pt>
                <c:pt idx="6">
                  <c:v>930</c:v>
                </c:pt>
                <c:pt idx="7">
                  <c:v>935</c:v>
                </c:pt>
                <c:pt idx="8">
                  <c:v>940</c:v>
                </c:pt>
                <c:pt idx="9">
                  <c:v>945</c:v>
                </c:pt>
                <c:pt idx="10">
                  <c:v>950</c:v>
                </c:pt>
                <c:pt idx="11">
                  <c:v>955</c:v>
                </c:pt>
                <c:pt idx="12">
                  <c:v>960</c:v>
                </c:pt>
                <c:pt idx="13">
                  <c:v>965</c:v>
                </c:pt>
                <c:pt idx="14">
                  <c:v>970</c:v>
                </c:pt>
                <c:pt idx="15">
                  <c:v>975</c:v>
                </c:pt>
                <c:pt idx="16">
                  <c:v>980</c:v>
                </c:pt>
                <c:pt idx="17">
                  <c:v>985</c:v>
                </c:pt>
                <c:pt idx="18">
                  <c:v>990</c:v>
                </c:pt>
                <c:pt idx="19">
                  <c:v>995</c:v>
                </c:pt>
                <c:pt idx="20">
                  <c:v>1000</c:v>
                </c:pt>
                <c:pt idx="21">
                  <c:v>1005</c:v>
                </c:pt>
                <c:pt idx="22">
                  <c:v>1010</c:v>
                </c:pt>
                <c:pt idx="23">
                  <c:v>1015</c:v>
                </c:pt>
                <c:pt idx="24">
                  <c:v>1020</c:v>
                </c:pt>
                <c:pt idx="25">
                  <c:v>1025</c:v>
                </c:pt>
                <c:pt idx="26">
                  <c:v>1030</c:v>
                </c:pt>
                <c:pt idx="27">
                  <c:v>1035</c:v>
                </c:pt>
                <c:pt idx="28">
                  <c:v>1040</c:v>
                </c:pt>
                <c:pt idx="29">
                  <c:v>1045</c:v>
                </c:pt>
                <c:pt idx="30">
                  <c:v>1050</c:v>
                </c:pt>
                <c:pt idx="31">
                  <c:v>1055</c:v>
                </c:pt>
                <c:pt idx="32">
                  <c:v>1060</c:v>
                </c:pt>
                <c:pt idx="33">
                  <c:v>1065</c:v>
                </c:pt>
                <c:pt idx="34">
                  <c:v>1070</c:v>
                </c:pt>
                <c:pt idx="35">
                  <c:v>1075</c:v>
                </c:pt>
                <c:pt idx="36">
                  <c:v>1080</c:v>
                </c:pt>
                <c:pt idx="37">
                  <c:v>1085</c:v>
                </c:pt>
                <c:pt idx="38">
                  <c:v>1090</c:v>
                </c:pt>
                <c:pt idx="39">
                  <c:v>1095</c:v>
                </c:pt>
                <c:pt idx="40">
                  <c:v>1100</c:v>
                </c:pt>
                <c:pt idx="41">
                  <c:v>1105</c:v>
                </c:pt>
                <c:pt idx="42">
                  <c:v>1110</c:v>
                </c:pt>
                <c:pt idx="43">
                  <c:v>1115</c:v>
                </c:pt>
                <c:pt idx="44">
                  <c:v>1120</c:v>
                </c:pt>
                <c:pt idx="45">
                  <c:v>1125</c:v>
                </c:pt>
                <c:pt idx="46">
                  <c:v>1130</c:v>
                </c:pt>
                <c:pt idx="47">
                  <c:v>1135</c:v>
                </c:pt>
                <c:pt idx="48">
                  <c:v>1140</c:v>
                </c:pt>
                <c:pt idx="49">
                  <c:v>1145</c:v>
                </c:pt>
                <c:pt idx="50">
                  <c:v>1150</c:v>
                </c:pt>
                <c:pt idx="51">
                  <c:v>1155</c:v>
                </c:pt>
                <c:pt idx="52">
                  <c:v>1160</c:v>
                </c:pt>
                <c:pt idx="53">
                  <c:v>1165</c:v>
                </c:pt>
                <c:pt idx="54">
                  <c:v>1170</c:v>
                </c:pt>
                <c:pt idx="55">
                  <c:v>1175</c:v>
                </c:pt>
                <c:pt idx="56">
                  <c:v>1180</c:v>
                </c:pt>
                <c:pt idx="57">
                  <c:v>1185</c:v>
                </c:pt>
                <c:pt idx="58">
                  <c:v>1190</c:v>
                </c:pt>
                <c:pt idx="59">
                  <c:v>1195</c:v>
                </c:pt>
                <c:pt idx="60">
                  <c:v>1200</c:v>
                </c:pt>
                <c:pt idx="61">
                  <c:v>1205</c:v>
                </c:pt>
                <c:pt idx="62">
                  <c:v>1210</c:v>
                </c:pt>
                <c:pt idx="63">
                  <c:v>1215</c:v>
                </c:pt>
                <c:pt idx="64">
                  <c:v>1220</c:v>
                </c:pt>
                <c:pt idx="65">
                  <c:v>1225</c:v>
                </c:pt>
                <c:pt idx="66">
                  <c:v>1230</c:v>
                </c:pt>
                <c:pt idx="67">
                  <c:v>1235</c:v>
                </c:pt>
                <c:pt idx="68">
                  <c:v>1240</c:v>
                </c:pt>
                <c:pt idx="69">
                  <c:v>1245</c:v>
                </c:pt>
                <c:pt idx="70">
                  <c:v>1250</c:v>
                </c:pt>
                <c:pt idx="71">
                  <c:v>1255</c:v>
                </c:pt>
                <c:pt idx="72">
                  <c:v>1260</c:v>
                </c:pt>
                <c:pt idx="73">
                  <c:v>1265</c:v>
                </c:pt>
                <c:pt idx="74">
                  <c:v>1270</c:v>
                </c:pt>
                <c:pt idx="75">
                  <c:v>1275</c:v>
                </c:pt>
                <c:pt idx="76">
                  <c:v>1280</c:v>
                </c:pt>
                <c:pt idx="77">
                  <c:v>1285</c:v>
                </c:pt>
                <c:pt idx="78">
                  <c:v>1290</c:v>
                </c:pt>
                <c:pt idx="79">
                  <c:v>1295</c:v>
                </c:pt>
                <c:pt idx="80">
                  <c:v>1300</c:v>
                </c:pt>
                <c:pt idx="81">
                  <c:v>1305</c:v>
                </c:pt>
                <c:pt idx="82">
                  <c:v>1310</c:v>
                </c:pt>
                <c:pt idx="83">
                  <c:v>1315</c:v>
                </c:pt>
                <c:pt idx="84">
                  <c:v>1320</c:v>
                </c:pt>
                <c:pt idx="85">
                  <c:v>1325</c:v>
                </c:pt>
                <c:pt idx="86">
                  <c:v>1330</c:v>
                </c:pt>
                <c:pt idx="87">
                  <c:v>1335</c:v>
                </c:pt>
                <c:pt idx="88">
                  <c:v>1340</c:v>
                </c:pt>
                <c:pt idx="89">
                  <c:v>1345</c:v>
                </c:pt>
                <c:pt idx="90">
                  <c:v>1350</c:v>
                </c:pt>
                <c:pt idx="91">
                  <c:v>1355</c:v>
                </c:pt>
                <c:pt idx="92">
                  <c:v>1360</c:v>
                </c:pt>
                <c:pt idx="93">
                  <c:v>1365</c:v>
                </c:pt>
                <c:pt idx="94">
                  <c:v>1370</c:v>
                </c:pt>
                <c:pt idx="95">
                  <c:v>1375</c:v>
                </c:pt>
                <c:pt idx="96">
                  <c:v>1380</c:v>
                </c:pt>
                <c:pt idx="97">
                  <c:v>1385</c:v>
                </c:pt>
                <c:pt idx="98">
                  <c:v>1390</c:v>
                </c:pt>
                <c:pt idx="99">
                  <c:v>1395</c:v>
                </c:pt>
                <c:pt idx="100">
                  <c:v>1400</c:v>
                </c:pt>
                <c:pt idx="101">
                  <c:v>1405</c:v>
                </c:pt>
                <c:pt idx="102">
                  <c:v>1410</c:v>
                </c:pt>
                <c:pt idx="103">
                  <c:v>1415</c:v>
                </c:pt>
                <c:pt idx="104">
                  <c:v>1420</c:v>
                </c:pt>
                <c:pt idx="105">
                  <c:v>1425</c:v>
                </c:pt>
                <c:pt idx="106">
                  <c:v>1430</c:v>
                </c:pt>
                <c:pt idx="107">
                  <c:v>1435</c:v>
                </c:pt>
                <c:pt idx="108">
                  <c:v>1440</c:v>
                </c:pt>
                <c:pt idx="109">
                  <c:v>1445</c:v>
                </c:pt>
                <c:pt idx="110">
                  <c:v>1450</c:v>
                </c:pt>
                <c:pt idx="111">
                  <c:v>1455</c:v>
                </c:pt>
                <c:pt idx="112">
                  <c:v>1460</c:v>
                </c:pt>
                <c:pt idx="113">
                  <c:v>1465</c:v>
                </c:pt>
                <c:pt idx="114">
                  <c:v>1470</c:v>
                </c:pt>
                <c:pt idx="115">
                  <c:v>1475</c:v>
                </c:pt>
                <c:pt idx="116">
                  <c:v>1480</c:v>
                </c:pt>
                <c:pt idx="117">
                  <c:v>1485</c:v>
                </c:pt>
                <c:pt idx="118">
                  <c:v>1490</c:v>
                </c:pt>
                <c:pt idx="119">
                  <c:v>1495</c:v>
                </c:pt>
                <c:pt idx="120">
                  <c:v>1500</c:v>
                </c:pt>
                <c:pt idx="121">
                  <c:v>1505</c:v>
                </c:pt>
                <c:pt idx="122">
                  <c:v>1510</c:v>
                </c:pt>
                <c:pt idx="123">
                  <c:v>1515</c:v>
                </c:pt>
                <c:pt idx="124">
                  <c:v>1520</c:v>
                </c:pt>
                <c:pt idx="125">
                  <c:v>1525</c:v>
                </c:pt>
                <c:pt idx="126">
                  <c:v>1530</c:v>
                </c:pt>
                <c:pt idx="127">
                  <c:v>1535</c:v>
                </c:pt>
                <c:pt idx="128">
                  <c:v>1540</c:v>
                </c:pt>
                <c:pt idx="129">
                  <c:v>1545</c:v>
                </c:pt>
                <c:pt idx="130">
                  <c:v>1550</c:v>
                </c:pt>
                <c:pt idx="131">
                  <c:v>1555</c:v>
                </c:pt>
                <c:pt idx="132">
                  <c:v>1560</c:v>
                </c:pt>
                <c:pt idx="133">
                  <c:v>1565</c:v>
                </c:pt>
                <c:pt idx="134">
                  <c:v>1570</c:v>
                </c:pt>
                <c:pt idx="135">
                  <c:v>1575</c:v>
                </c:pt>
                <c:pt idx="136">
                  <c:v>1580</c:v>
                </c:pt>
                <c:pt idx="137">
                  <c:v>1585</c:v>
                </c:pt>
                <c:pt idx="138">
                  <c:v>1590</c:v>
                </c:pt>
                <c:pt idx="139">
                  <c:v>1595</c:v>
                </c:pt>
                <c:pt idx="140">
                  <c:v>1600</c:v>
                </c:pt>
                <c:pt idx="141">
                  <c:v>1605</c:v>
                </c:pt>
                <c:pt idx="142">
                  <c:v>1610</c:v>
                </c:pt>
                <c:pt idx="143">
                  <c:v>1615</c:v>
                </c:pt>
                <c:pt idx="144">
                  <c:v>1620</c:v>
                </c:pt>
                <c:pt idx="145">
                  <c:v>1625</c:v>
                </c:pt>
                <c:pt idx="146">
                  <c:v>1630</c:v>
                </c:pt>
                <c:pt idx="147">
                  <c:v>1635</c:v>
                </c:pt>
                <c:pt idx="148">
                  <c:v>1640</c:v>
                </c:pt>
                <c:pt idx="149">
                  <c:v>1645</c:v>
                </c:pt>
                <c:pt idx="150">
                  <c:v>1650</c:v>
                </c:pt>
                <c:pt idx="151">
                  <c:v>1655</c:v>
                </c:pt>
                <c:pt idx="152">
                  <c:v>1660</c:v>
                </c:pt>
                <c:pt idx="153">
                  <c:v>1665</c:v>
                </c:pt>
                <c:pt idx="154">
                  <c:v>1670</c:v>
                </c:pt>
                <c:pt idx="155">
                  <c:v>1675</c:v>
                </c:pt>
                <c:pt idx="156">
                  <c:v>1680</c:v>
                </c:pt>
                <c:pt idx="157">
                  <c:v>1685</c:v>
                </c:pt>
                <c:pt idx="158">
                  <c:v>1690</c:v>
                </c:pt>
                <c:pt idx="159">
                  <c:v>1695</c:v>
                </c:pt>
                <c:pt idx="160">
                  <c:v>1700</c:v>
                </c:pt>
                <c:pt idx="161">
                  <c:v>1705</c:v>
                </c:pt>
                <c:pt idx="162">
                  <c:v>1710</c:v>
                </c:pt>
                <c:pt idx="163">
                  <c:v>1715</c:v>
                </c:pt>
                <c:pt idx="164">
                  <c:v>1720</c:v>
                </c:pt>
                <c:pt idx="165">
                  <c:v>1725</c:v>
                </c:pt>
                <c:pt idx="166">
                  <c:v>1730</c:v>
                </c:pt>
                <c:pt idx="167">
                  <c:v>1735</c:v>
                </c:pt>
                <c:pt idx="168">
                  <c:v>1740</c:v>
                </c:pt>
                <c:pt idx="169">
                  <c:v>1745</c:v>
                </c:pt>
              </c:numCache>
            </c:numRef>
          </c:xVal>
          <c:yVal>
            <c:numRef>
              <c:f>'Q Values'!$BT$8:$BT$177</c:f>
              <c:numCache>
                <c:formatCode>General</c:formatCode>
                <c:ptCount val="170"/>
                <c:pt idx="0">
                  <c:v>0.31495912348820637</c:v>
                </c:pt>
                <c:pt idx="1">
                  <c:v>0.31481142294717174</c:v>
                </c:pt>
                <c:pt idx="2">
                  <c:v>0.31466664707280267</c:v>
                </c:pt>
                <c:pt idx="3">
                  <c:v>0.31452473795281927</c:v>
                </c:pt>
                <c:pt idx="4">
                  <c:v>0.31438563882168036</c:v>
                </c:pt>
                <c:pt idx="5">
                  <c:v>0.31424929403788032</c:v>
                </c:pt>
                <c:pt idx="6">
                  <c:v>0.31411564906168732</c:v>
                </c:pt>
                <c:pt idx="7">
                  <c:v>0.31398465043332885</c:v>
                </c:pt>
                <c:pt idx="8">
                  <c:v>0.31385624575160775</c:v>
                </c:pt>
                <c:pt idx="9">
                  <c:v>0.31373038365293687</c:v>
                </c:pt>
                <c:pt idx="10">
                  <c:v>0.31360701379080147</c:v>
                </c:pt>
                <c:pt idx="11">
                  <c:v>0.31348608681561002</c:v>
                </c:pt>
                <c:pt idx="12">
                  <c:v>0.31336755435495994</c:v>
                </c:pt>
                <c:pt idx="13">
                  <c:v>0.31325136899428674</c:v>
                </c:pt>
                <c:pt idx="14">
                  <c:v>0.31313748425789739</c:v>
                </c:pt>
                <c:pt idx="15">
                  <c:v>0.31302585459037835</c:v>
                </c:pt>
                <c:pt idx="16">
                  <c:v>0.31291643533837554</c:v>
                </c:pt>
                <c:pt idx="17">
                  <c:v>0.31280918273272734</c:v>
                </c:pt>
                <c:pt idx="18">
                  <c:v>0.31270405387096245</c:v>
                </c:pt>
                <c:pt idx="19">
                  <c:v>0.31260100670013374</c:v>
                </c:pt>
                <c:pt idx="20">
                  <c:v>0.31250000000000044</c:v>
                </c:pt>
                <c:pt idx="21">
                  <c:v>0.31240099336653454</c:v>
                </c:pt>
                <c:pt idx="22">
                  <c:v>0.31230394719576238</c:v>
                </c:pt>
                <c:pt idx="23">
                  <c:v>0.31220882266792138</c:v>
                </c:pt>
                <c:pt idx="24">
                  <c:v>0.31211558173193332</c:v>
                </c:pt>
                <c:pt idx="25">
                  <c:v>0.31202418709018054</c:v>
                </c:pt>
                <c:pt idx="26">
                  <c:v>0.31193460218358582</c:v>
                </c:pt>
                <c:pt idx="27">
                  <c:v>0.31184679117699488</c:v>
                </c:pt>
                <c:pt idx="28">
                  <c:v>0.31176071894483187</c:v>
                </c:pt>
                <c:pt idx="29">
                  <c:v>0.31167635105705715</c:v>
                </c:pt>
                <c:pt idx="30">
                  <c:v>0.31159365376538989</c:v>
                </c:pt>
                <c:pt idx="31">
                  <c:v>0.31151259398981385</c:v>
                </c:pt>
                <c:pt idx="32">
                  <c:v>0.31143313930533278</c:v>
                </c:pt>
                <c:pt idx="33">
                  <c:v>0.31135525792901841</c:v>
                </c:pt>
                <c:pt idx="34">
                  <c:v>0.31127891870727936</c:v>
                </c:pt>
                <c:pt idx="35">
                  <c:v>0.31120409110340913</c:v>
                </c:pt>
                <c:pt idx="36">
                  <c:v>0.31113074518536848</c:v>
                </c:pt>
                <c:pt idx="37">
                  <c:v>0.31105885161381375</c:v>
                </c:pt>
                <c:pt idx="38">
                  <c:v>0.31098838163035619</c:v>
                </c:pt>
                <c:pt idx="39">
                  <c:v>0.31091930704606235</c:v>
                </c:pt>
                <c:pt idx="40">
                  <c:v>0.31085160023017838</c:v>
                </c:pt>
                <c:pt idx="41">
                  <c:v>0.31078523409907532</c:v>
                </c:pt>
                <c:pt idx="42">
                  <c:v>0.31072018210541624</c:v>
                </c:pt>
                <c:pt idx="43">
                  <c:v>0.31065641822753481</c:v>
                </c:pt>
                <c:pt idx="44">
                  <c:v>0.31059391695903082</c:v>
                </c:pt>
                <c:pt idx="45">
                  <c:v>0.31053265329856361</c:v>
                </c:pt>
                <c:pt idx="46">
                  <c:v>0.31047260273985228</c:v>
                </c:pt>
                <c:pt idx="47">
                  <c:v>0.31041374126187077</c:v>
                </c:pt>
                <c:pt idx="48">
                  <c:v>0.31035604531924527</c:v>
                </c:pt>
                <c:pt idx="49">
                  <c:v>0.31029949183282751</c:v>
                </c:pt>
                <c:pt idx="50">
                  <c:v>0.31024405818047018</c:v>
                </c:pt>
                <c:pt idx="51">
                  <c:v>0.31018972218797397</c:v>
                </c:pt>
                <c:pt idx="52">
                  <c:v>0.31013646212021573</c:v>
                </c:pt>
                <c:pt idx="53">
                  <c:v>0.31008425667245915</c:v>
                </c:pt>
                <c:pt idx="54">
                  <c:v>0.31003308496182796</c:v>
                </c:pt>
                <c:pt idx="55">
                  <c:v>0.30998292651895776</c:v>
                </c:pt>
                <c:pt idx="56">
                  <c:v>0.30993376127980093</c:v>
                </c:pt>
                <c:pt idx="57">
                  <c:v>0.30988556957760643</c:v>
                </c:pt>
                <c:pt idx="58">
                  <c:v>0.30983833213505008</c:v>
                </c:pt>
                <c:pt idx="59">
                  <c:v>0.30979203005652567</c:v>
                </c:pt>
                <c:pt idx="60">
                  <c:v>0.30974664482058611</c:v>
                </c:pt>
                <c:pt idx="61">
                  <c:v>0.30970215827253</c:v>
                </c:pt>
                <c:pt idx="62">
                  <c:v>0.30965855261714542</c:v>
                </c:pt>
                <c:pt idx="63">
                  <c:v>0.30961581041158875</c:v>
                </c:pt>
                <c:pt idx="64">
                  <c:v>0.30957391455840788</c:v>
                </c:pt>
                <c:pt idx="65">
                  <c:v>0.30953284829870298</c:v>
                </c:pt>
                <c:pt idx="66">
                  <c:v>0.30949259520542338</c:v>
                </c:pt>
                <c:pt idx="67">
                  <c:v>0.30945313917679262</c:v>
                </c:pt>
                <c:pt idx="68">
                  <c:v>0.30941446442987658</c:v>
                </c:pt>
                <c:pt idx="69">
                  <c:v>0.30937655549425797</c:v>
                </c:pt>
                <c:pt idx="70">
                  <c:v>0.30933939720585818</c:v>
                </c:pt>
                <c:pt idx="71">
                  <c:v>0.3093029747008666</c:v>
                </c:pt>
                <c:pt idx="72">
                  <c:v>0.30926727340979387</c:v>
                </c:pt>
                <c:pt idx="73">
                  <c:v>0.3092322790516509</c:v>
                </c:pt>
                <c:pt idx="74">
                  <c:v>0.30919797762822482</c:v>
                </c:pt>
                <c:pt idx="75">
                  <c:v>0.30916435541849041</c:v>
                </c:pt>
                <c:pt idx="76">
                  <c:v>0.3091313989731152</c:v>
                </c:pt>
                <c:pt idx="77">
                  <c:v>0.30909909510908201</c:v>
                </c:pt>
                <c:pt idx="78">
                  <c:v>0.30906743090441358</c:v>
                </c:pt>
                <c:pt idx="79">
                  <c:v>0.30903639369300617</c:v>
                </c:pt>
                <c:pt idx="80">
                  <c:v>0.30900597105956201</c:v>
                </c:pt>
                <c:pt idx="81">
                  <c:v>0.30897615083462088</c:v>
                </c:pt>
                <c:pt idx="82">
                  <c:v>0.30894692108969629</c:v>
                </c:pt>
                <c:pt idx="83">
                  <c:v>0.30891827013249973</c:v>
                </c:pt>
                <c:pt idx="84">
                  <c:v>0.30889018650226652</c:v>
                </c:pt>
                <c:pt idx="85">
                  <c:v>0.30886265896517057</c:v>
                </c:pt>
                <c:pt idx="86">
                  <c:v>0.30883567650982985</c:v>
                </c:pt>
                <c:pt idx="87">
                  <c:v>0.30880922834290236</c:v>
                </c:pt>
                <c:pt idx="88">
                  <c:v>0.30878330388476855</c:v>
                </c:pt>
                <c:pt idx="89">
                  <c:v>0.3087578927652988</c:v>
                </c:pt>
                <c:pt idx="90">
                  <c:v>0.30873298481970851</c:v>
                </c:pt>
                <c:pt idx="91">
                  <c:v>0.30870857008448593</c:v>
                </c:pt>
                <c:pt idx="92">
                  <c:v>0.30868463879341124</c:v>
                </c:pt>
                <c:pt idx="93">
                  <c:v>0.30866118137364973</c:v>
                </c:pt>
                <c:pt idx="94">
                  <c:v>0.30863818844191904</c:v>
                </c:pt>
                <c:pt idx="95">
                  <c:v>0.30861565080074232</c:v>
                </c:pt>
                <c:pt idx="96">
                  <c:v>0.30859355943476108</c:v>
                </c:pt>
                <c:pt idx="97">
                  <c:v>0.30857190550713487</c:v>
                </c:pt>
                <c:pt idx="98">
                  <c:v>0.30855068035600441</c:v>
                </c:pt>
                <c:pt idx="99">
                  <c:v>0.3085298754910249</c:v>
                </c:pt>
                <c:pt idx="100">
                  <c:v>0.3085094825899739</c:v>
                </c:pt>
                <c:pt idx="101">
                  <c:v>0.30848949349541888</c:v>
                </c:pt>
                <c:pt idx="102">
                  <c:v>0.30846990021145526</c:v>
                </c:pt>
                <c:pt idx="103">
                  <c:v>0.30845069490050825</c:v>
                </c:pt>
                <c:pt idx="104">
                  <c:v>0.30843186988019738</c:v>
                </c:pt>
                <c:pt idx="105">
                  <c:v>0.30841341762026436</c:v>
                </c:pt>
                <c:pt idx="106">
                  <c:v>0.30839533073955788</c:v>
                </c:pt>
                <c:pt idx="107">
                  <c:v>0.3083776020030855</c:v>
                </c:pt>
                <c:pt idx="108">
                  <c:v>0.30836022431911592</c:v>
                </c:pt>
                <c:pt idx="109">
                  <c:v>0.30834319073634298</c:v>
                </c:pt>
                <c:pt idx="110">
                  <c:v>0.30832649444110832</c:v>
                </c:pt>
                <c:pt idx="111">
                  <c:v>0.3083101287546704</c:v>
                </c:pt>
                <c:pt idx="112">
                  <c:v>0.30829408713053458</c:v>
                </c:pt>
                <c:pt idx="113">
                  <c:v>0.30827836315184109</c:v>
                </c:pt>
                <c:pt idx="114">
                  <c:v>0.30826295052878444</c:v>
                </c:pt>
                <c:pt idx="115">
                  <c:v>0.30824784309611319</c:v>
                </c:pt>
                <c:pt idx="116">
                  <c:v>0.30823303481065178</c:v>
                </c:pt>
                <c:pt idx="117">
                  <c:v>0.30821851974888925</c:v>
                </c:pt>
                <c:pt idx="118">
                  <c:v>0.30820429210460593</c:v>
                </c:pt>
                <c:pt idx="119">
                  <c:v>0.30819034618655444</c:v>
                </c:pt>
                <c:pt idx="120">
                  <c:v>0.30817667641618307</c:v>
                </c:pt>
                <c:pt idx="121">
                  <c:v>0.3081632773254015</c:v>
                </c:pt>
                <c:pt idx="122">
                  <c:v>0.3081501435543923</c:v>
                </c:pt>
                <c:pt idx="123">
                  <c:v>0.30813726984947487</c:v>
                </c:pt>
                <c:pt idx="124">
                  <c:v>0.30812465106099346</c:v>
                </c:pt>
                <c:pt idx="125">
                  <c:v>0.30811228214126546</c:v>
                </c:pt>
                <c:pt idx="126">
                  <c:v>0.30810015814255731</c:v>
                </c:pt>
                <c:pt idx="127">
                  <c:v>0.30808827421510965</c:v>
                </c:pt>
                <c:pt idx="128">
                  <c:v>0.30807662560519078</c:v>
                </c:pt>
                <c:pt idx="129">
                  <c:v>0.30806520765320267</c:v>
                </c:pt>
                <c:pt idx="130">
                  <c:v>0.30805401579181224</c:v>
                </c:pt>
                <c:pt idx="131">
                  <c:v>0.30804304554412476</c:v>
                </c:pt>
                <c:pt idx="132">
                  <c:v>0.30803229252189634</c:v>
                </c:pt>
                <c:pt idx="133">
                  <c:v>0.30802175242377383</c:v>
                </c:pt>
                <c:pt idx="134">
                  <c:v>0.30801142103357781</c:v>
                </c:pt>
                <c:pt idx="135">
                  <c:v>0.30800129421861444</c:v>
                </c:pt>
                <c:pt idx="136">
                  <c:v>0.30799136792802234</c:v>
                </c:pt>
                <c:pt idx="137">
                  <c:v>0.30798163819115248</c:v>
                </c:pt>
                <c:pt idx="138">
                  <c:v>0.30797210111598239</c:v>
                </c:pt>
                <c:pt idx="139">
                  <c:v>0.30796275288755243</c:v>
                </c:pt>
                <c:pt idx="140">
                  <c:v>0.30795358976644788</c:v>
                </c:pt>
                <c:pt idx="141">
                  <c:v>0.3079446080872974</c:v>
                </c:pt>
                <c:pt idx="142">
                  <c:v>0.30793580425730988</c:v>
                </c:pt>
                <c:pt idx="143">
                  <c:v>0.30792717475483744</c:v>
                </c:pt>
                <c:pt idx="144">
                  <c:v>0.30791871612796196</c:v>
                </c:pt>
                <c:pt idx="145">
                  <c:v>0.30791042499311982</c:v>
                </c:pt>
                <c:pt idx="146">
                  <c:v>0.30790229803374825</c:v>
                </c:pt>
                <c:pt idx="147">
                  <c:v>0.30789433199895427</c:v>
                </c:pt>
                <c:pt idx="148">
                  <c:v>0.30788652370221758</c:v>
                </c:pt>
                <c:pt idx="149">
                  <c:v>0.30787887002011505</c:v>
                </c:pt>
                <c:pt idx="150">
                  <c:v>0.30787136789107256</c:v>
                </c:pt>
                <c:pt idx="151">
                  <c:v>0.30786401431413768</c:v>
                </c:pt>
                <c:pt idx="152">
                  <c:v>0.30785680634778295</c:v>
                </c:pt>
                <c:pt idx="153">
                  <c:v>0.30784974110872332</c:v>
                </c:pt>
                <c:pt idx="154">
                  <c:v>0.30784281577077216</c:v>
                </c:pt>
                <c:pt idx="155">
                  <c:v>0.30783602756369882</c:v>
                </c:pt>
                <c:pt idx="156">
                  <c:v>0.30782937377213276</c:v>
                </c:pt>
                <c:pt idx="157">
                  <c:v>0.30782285173446716</c:v>
                </c:pt>
                <c:pt idx="158">
                  <c:v>0.30781645884179831</c:v>
                </c:pt>
                <c:pt idx="159">
                  <c:v>0.30781019253688735</c:v>
                </c:pt>
                <c:pt idx="160">
                  <c:v>0.30780405031312608</c:v>
                </c:pt>
                <c:pt idx="161">
                  <c:v>0.30779802971354481</c:v>
                </c:pt>
                <c:pt idx="162">
                  <c:v>0.30779212832982294</c:v>
                </c:pt>
                <c:pt idx="163">
                  <c:v>0.30778634380132736</c:v>
                </c:pt>
                <c:pt idx="164">
                  <c:v>0.30778067381417168</c:v>
                </c:pt>
                <c:pt idx="165">
                  <c:v>0.30777511610028202</c:v>
                </c:pt>
                <c:pt idx="166">
                  <c:v>0.30776966843650178</c:v>
                </c:pt>
                <c:pt idx="167">
                  <c:v>0.3077643286436918</c:v>
                </c:pt>
                <c:pt idx="168">
                  <c:v>0.30775909458586381</c:v>
                </c:pt>
                <c:pt idx="169">
                  <c:v>0.30775396416932482</c:v>
                </c:pt>
              </c:numCache>
            </c:numRef>
          </c:yVal>
        </c:ser>
        <c:axId val="72716672"/>
        <c:axId val="72718208"/>
      </c:scatterChart>
      <c:valAx>
        <c:axId val="72716672"/>
        <c:scaling>
          <c:orientation val="minMax"/>
          <c:max val="1700"/>
          <c:min val="900"/>
        </c:scaling>
        <c:axPos val="b"/>
        <c:numFmt formatCode="General" sourceLinked="1"/>
        <c:tickLblPos val="nextTo"/>
        <c:spPr>
          <a:ln>
            <a:solidFill>
              <a:schemeClr val="bg1"/>
            </a:solidFill>
          </a:ln>
        </c:spPr>
        <c:crossAx val="72718208"/>
        <c:crosses val="autoZero"/>
        <c:crossBetween val="midCat"/>
        <c:majorUnit val="200"/>
      </c:valAx>
      <c:valAx>
        <c:axId val="72718208"/>
        <c:scaling>
          <c:orientation val="minMax"/>
          <c:max val="0.31700000000000123"/>
          <c:min val="0.30700000000000038"/>
        </c:scaling>
        <c:delete val="1"/>
        <c:axPos val="l"/>
        <c:majorGridlines>
          <c:spPr>
            <a:ln>
              <a:solidFill>
                <a:schemeClr val="bg1"/>
              </a:solidFill>
              <a:prstDash val="dash"/>
            </a:ln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Qv</a:t>
                </a:r>
              </a:p>
            </c:rich>
          </c:tx>
          <c:layout/>
        </c:title>
        <c:numFmt formatCode="General" sourceLinked="1"/>
        <c:tickLblPos val="none"/>
        <c:crossAx val="72716672"/>
        <c:crosses val="autoZero"/>
        <c:crossBetween val="midCat"/>
        <c:majorUnit val="2.0000000000000048E-3"/>
      </c:valAx>
    </c:plotArea>
    <c:plotVisOnly val="1"/>
  </c:chart>
  <c:spPr>
    <a:solidFill>
      <a:schemeClr val="accent1">
        <a:lumMod val="20000"/>
        <a:lumOff val="80000"/>
      </a:schemeClr>
    </a:solidFill>
    <a:ln>
      <a:solidFill>
        <a:schemeClr val="accent1">
          <a:lumMod val="50000"/>
        </a:schemeClr>
      </a:solidFill>
    </a:ln>
  </c:spPr>
  <c:txPr>
    <a:bodyPr/>
    <a:lstStyle/>
    <a:p>
      <a:pPr>
        <a:defRPr>
          <a:solidFill>
            <a:schemeClr val="bg1"/>
          </a:solidFill>
        </a:defRPr>
      </a:pPr>
      <a:endParaRPr lang="en-US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/>
      <c:stockChart>
        <c:ser>
          <c:idx val="0"/>
          <c:order val="0"/>
          <c:spPr>
            <a:ln w="28575">
              <a:noFill/>
            </a:ln>
          </c:spPr>
          <c:marker>
            <c:symbol val="none"/>
          </c:marker>
          <c:cat>
            <c:strRef>
              <c:f>PFW_Plots!$AD$3:$AF$3</c:f>
              <c:strCache>
                <c:ptCount val="3"/>
                <c:pt idx="0">
                  <c:v>WDNI</c:v>
                </c:pt>
                <c:pt idx="1">
                  <c:v>WDNP</c:v>
                </c:pt>
                <c:pt idx="2">
                  <c:v>WDW</c:v>
                </c:pt>
              </c:strCache>
            </c:strRef>
          </c:cat>
          <c:val>
            <c:numRef>
              <c:f>PFW_Plots!$AD$4:$AF$4</c:f>
              <c:numCache>
                <c:formatCode>General</c:formatCode>
                <c:ptCount val="3"/>
                <c:pt idx="0">
                  <c:v>84.5</c:v>
                </c:pt>
                <c:pt idx="1">
                  <c:v>84.531250000000114</c:v>
                </c:pt>
                <c:pt idx="2">
                  <c:v>84.531250000000114</c:v>
                </c:pt>
              </c:numCache>
            </c:numRef>
          </c:val>
        </c:ser>
        <c:ser>
          <c:idx val="1"/>
          <c:order val="1"/>
          <c:spPr>
            <a:ln w="28575">
              <a:noFill/>
            </a:ln>
          </c:spPr>
          <c:marker>
            <c:symbol val="none"/>
          </c:marker>
          <c:cat>
            <c:strRef>
              <c:f>PFW_Plots!$AD$3:$AF$3</c:f>
              <c:strCache>
                <c:ptCount val="3"/>
                <c:pt idx="0">
                  <c:v>WDNI</c:v>
                </c:pt>
                <c:pt idx="1">
                  <c:v>WDNP</c:v>
                </c:pt>
                <c:pt idx="2">
                  <c:v>WDW</c:v>
                </c:pt>
              </c:strCache>
            </c:strRef>
          </c:cat>
          <c:val>
            <c:numRef>
              <c:f>PFW_Plots!$AD$5:$AF$5</c:f>
              <c:numCache>
                <c:formatCode>General</c:formatCode>
                <c:ptCount val="3"/>
                <c:pt idx="0">
                  <c:v>83.921875</c:v>
                </c:pt>
                <c:pt idx="1">
                  <c:v>84.078125</c:v>
                </c:pt>
                <c:pt idx="2">
                  <c:v>83.96875</c:v>
                </c:pt>
              </c:numCache>
            </c:numRef>
          </c:val>
        </c:ser>
        <c:ser>
          <c:idx val="2"/>
          <c:order val="2"/>
          <c:spPr>
            <a:ln w="28575">
              <a:noFill/>
            </a:ln>
          </c:spPr>
          <c:marker>
            <c:symbol val="diamond"/>
            <c:size val="8"/>
            <c:spPr>
              <a:solidFill>
                <a:srgbClr val="FF0000"/>
              </a:solidFill>
              <a:ln cap="sq">
                <a:solidFill>
                  <a:srgbClr val="FF0000"/>
                </a:solidFill>
              </a:ln>
            </c:spPr>
          </c:marker>
          <c:cat>
            <c:strRef>
              <c:f>PFW_Plots!$AD$3:$AF$3</c:f>
              <c:strCache>
                <c:ptCount val="3"/>
                <c:pt idx="0">
                  <c:v>WDNI</c:v>
                </c:pt>
                <c:pt idx="1">
                  <c:v>WDNP</c:v>
                </c:pt>
                <c:pt idx="2">
                  <c:v>WDW</c:v>
                </c:pt>
              </c:strCache>
            </c:strRef>
          </c:cat>
          <c:val>
            <c:numRef>
              <c:f>PFW_Plots!$AD$6:$AF$6</c:f>
              <c:numCache>
                <c:formatCode>General</c:formatCode>
                <c:ptCount val="3"/>
                <c:pt idx="0">
                  <c:v>84.505752739036041</c:v>
                </c:pt>
                <c:pt idx="1">
                  <c:v>84.505752739036041</c:v>
                </c:pt>
                <c:pt idx="2">
                  <c:v>84.505752739036041</c:v>
                </c:pt>
              </c:numCache>
            </c:numRef>
          </c:val>
        </c:ser>
        <c:hiLowLines>
          <c:spPr>
            <a:ln w="25400">
              <a:solidFill>
                <a:srgbClr val="FF0000"/>
              </a:solidFill>
              <a:prstDash val="dash"/>
            </a:ln>
          </c:spPr>
        </c:hiLowLines>
        <c:axId val="68373504"/>
        <c:axId val="68391680"/>
      </c:stockChart>
      <c:catAx>
        <c:axId val="68373504"/>
        <c:scaling>
          <c:orientation val="minMax"/>
        </c:scaling>
        <c:axPos val="b"/>
        <c:majorTickMark val="none"/>
        <c:tickLblPos val="nextTo"/>
        <c:spPr>
          <a:ln>
            <a:solidFill>
              <a:schemeClr val="bg1"/>
            </a:solidFill>
          </a:ln>
        </c:spPr>
        <c:crossAx val="68391680"/>
        <c:crosses val="autoZero"/>
        <c:auto val="1"/>
        <c:lblAlgn val="ctr"/>
        <c:lblOffset val="100"/>
      </c:catAx>
      <c:valAx>
        <c:axId val="68391680"/>
        <c:scaling>
          <c:orientation val="minMax"/>
          <c:max val="84.6"/>
          <c:min val="83.8"/>
        </c:scaling>
        <c:axPos val="l"/>
        <c:majorGridlines>
          <c:spPr>
            <a:ln>
              <a:solidFill>
                <a:prstClr val="black"/>
              </a:solidFill>
            </a:ln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Current (A)</a:t>
                </a:r>
              </a:p>
            </c:rich>
          </c:tx>
          <c:layout/>
        </c:title>
        <c:numFmt formatCode="General" sourceLinked="1"/>
        <c:majorTickMark val="none"/>
        <c:tickLblPos val="nextTo"/>
        <c:spPr>
          <a:ln>
            <a:solidFill>
              <a:schemeClr val="bg1"/>
            </a:solidFill>
          </a:ln>
        </c:spPr>
        <c:crossAx val="68373504"/>
        <c:crosses val="autoZero"/>
        <c:crossBetween val="between"/>
        <c:majorUnit val="0.2"/>
      </c:valAx>
    </c:plotArea>
    <c:plotVisOnly val="1"/>
  </c:chart>
  <c:spPr>
    <a:solidFill>
      <a:schemeClr val="accent1">
        <a:lumMod val="20000"/>
        <a:lumOff val="80000"/>
      </a:schemeClr>
    </a:solidFill>
    <a:ln>
      <a:solidFill>
        <a:schemeClr val="accent1">
          <a:lumMod val="50000"/>
        </a:schemeClr>
      </a:solidFill>
    </a:ln>
  </c:spPr>
  <c:txPr>
    <a:bodyPr/>
    <a:lstStyle/>
    <a:p>
      <a:pPr>
        <a:defRPr>
          <a:solidFill>
            <a:schemeClr val="bg1"/>
          </a:solidFill>
        </a:defRPr>
      </a:pPr>
      <a:endParaRPr lang="en-US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/>
      <c:stockChart>
        <c:ser>
          <c:idx val="0"/>
          <c:order val="0"/>
          <c:spPr>
            <a:ln w="28575">
              <a:noFill/>
            </a:ln>
          </c:spPr>
          <c:marker>
            <c:symbol val="none"/>
          </c:marker>
          <c:cat>
            <c:strRef>
              <c:f>PFW_Plots!$AG$3</c:f>
              <c:strCache>
                <c:ptCount val="1"/>
                <c:pt idx="0">
                  <c:v>8L</c:v>
                </c:pt>
              </c:strCache>
            </c:strRef>
          </c:cat>
          <c:val>
            <c:numRef>
              <c:f>PFW_Plots!$AG$4</c:f>
              <c:numCache>
                <c:formatCode>General</c:formatCode>
                <c:ptCount val="1"/>
                <c:pt idx="0">
                  <c:v>1426.7</c:v>
                </c:pt>
              </c:numCache>
            </c:numRef>
          </c:val>
        </c:ser>
        <c:ser>
          <c:idx val="1"/>
          <c:order val="1"/>
          <c:spPr>
            <a:ln w="28575">
              <a:noFill/>
            </a:ln>
          </c:spPr>
          <c:marker>
            <c:symbol val="none"/>
          </c:marker>
          <c:cat>
            <c:strRef>
              <c:f>PFW_Plots!$AG$3</c:f>
              <c:strCache>
                <c:ptCount val="1"/>
                <c:pt idx="0">
                  <c:v>8L</c:v>
                </c:pt>
              </c:strCache>
            </c:strRef>
          </c:cat>
          <c:val>
            <c:numRef>
              <c:f>PFW_Plots!$AG$5</c:f>
              <c:numCache>
                <c:formatCode>General</c:formatCode>
                <c:ptCount val="1"/>
                <c:pt idx="0">
                  <c:v>1422.7</c:v>
                </c:pt>
              </c:numCache>
            </c:numRef>
          </c:val>
        </c:ser>
        <c:ser>
          <c:idx val="2"/>
          <c:order val="2"/>
          <c:spPr>
            <a:ln w="28575">
              <a:noFill/>
            </a:ln>
          </c:spPr>
          <c:marker>
            <c:symbol val="diamond"/>
            <c:size val="8"/>
            <c:spPr>
              <a:solidFill>
                <a:srgbClr val="FF0000"/>
              </a:solidFill>
              <a:ln cap="sq">
                <a:solidFill>
                  <a:srgbClr val="FF0000"/>
                </a:solidFill>
              </a:ln>
            </c:spPr>
          </c:marker>
          <c:cat>
            <c:strRef>
              <c:f>PFW_Plots!$AG$3</c:f>
              <c:strCache>
                <c:ptCount val="1"/>
                <c:pt idx="0">
                  <c:v>8L</c:v>
                </c:pt>
              </c:strCache>
            </c:strRef>
          </c:cat>
          <c:val>
            <c:numRef>
              <c:f>PFW_Plots!$AG$6</c:f>
              <c:numCache>
                <c:formatCode>General</c:formatCode>
                <c:ptCount val="1"/>
                <c:pt idx="0">
                  <c:v>1426.6548661763281</c:v>
                </c:pt>
              </c:numCache>
            </c:numRef>
          </c:val>
        </c:ser>
        <c:hiLowLines>
          <c:spPr>
            <a:ln w="25400">
              <a:solidFill>
                <a:srgbClr val="FF0000"/>
              </a:solidFill>
              <a:prstDash val="dash"/>
            </a:ln>
          </c:spPr>
        </c:hiLowLines>
        <c:axId val="68433792"/>
        <c:axId val="68435328"/>
      </c:stockChart>
      <c:catAx>
        <c:axId val="68433792"/>
        <c:scaling>
          <c:orientation val="minMax"/>
        </c:scaling>
        <c:axPos val="b"/>
        <c:majorTickMark val="none"/>
        <c:tickLblPos val="nextTo"/>
        <c:spPr>
          <a:ln>
            <a:solidFill>
              <a:schemeClr val="bg1"/>
            </a:solidFill>
          </a:ln>
        </c:spPr>
        <c:crossAx val="68435328"/>
        <c:crosses val="autoZero"/>
        <c:auto val="1"/>
        <c:lblAlgn val="ctr"/>
        <c:lblOffset val="100"/>
      </c:catAx>
      <c:valAx>
        <c:axId val="68435328"/>
        <c:scaling>
          <c:orientation val="minMax"/>
          <c:max val="1430"/>
          <c:min val="1420"/>
        </c:scaling>
        <c:axPos val="l"/>
        <c:majorGridlines>
          <c:spPr>
            <a:ln>
              <a:solidFill>
                <a:prstClr val="black"/>
              </a:solidFill>
            </a:ln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Current (A)</a:t>
                </a:r>
              </a:p>
            </c:rich>
          </c:tx>
          <c:layout/>
        </c:title>
        <c:numFmt formatCode="General" sourceLinked="1"/>
        <c:majorTickMark val="none"/>
        <c:tickLblPos val="nextTo"/>
        <c:spPr>
          <a:ln>
            <a:solidFill>
              <a:schemeClr val="bg1"/>
            </a:solidFill>
          </a:ln>
        </c:spPr>
        <c:crossAx val="68433792"/>
        <c:crosses val="autoZero"/>
        <c:crossBetween val="between"/>
        <c:majorUnit val="2"/>
      </c:valAx>
      <c:spPr>
        <a:solidFill>
          <a:schemeClr val="accent1">
            <a:lumMod val="20000"/>
            <a:lumOff val="80000"/>
          </a:schemeClr>
        </a:solidFill>
      </c:spPr>
    </c:plotArea>
    <c:plotVisOnly val="1"/>
  </c:chart>
  <c:spPr>
    <a:solidFill>
      <a:schemeClr val="accent1">
        <a:lumMod val="20000"/>
        <a:lumOff val="80000"/>
      </a:schemeClr>
    </a:solidFill>
    <a:ln>
      <a:solidFill>
        <a:schemeClr val="accent1">
          <a:lumMod val="50000"/>
        </a:schemeClr>
      </a:solidFill>
    </a:ln>
  </c:spPr>
  <c:txPr>
    <a:bodyPr/>
    <a:lstStyle/>
    <a:p>
      <a:pPr>
        <a:defRPr>
          <a:solidFill>
            <a:schemeClr val="bg1"/>
          </a:solidFill>
        </a:defRPr>
      </a:pPr>
      <a:endParaRPr lang="en-US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>
        <c:manualLayout>
          <c:layoutTarget val="inner"/>
          <c:xMode val="edge"/>
          <c:yMode val="edge"/>
          <c:x val="0.25116755915005667"/>
          <c:y val="7.4016797900262624E-2"/>
          <c:w val="0.7074265861154343"/>
          <c:h val="0.75897217847769061"/>
        </c:manualLayout>
      </c:layout>
      <c:stockChart>
        <c:ser>
          <c:idx val="0"/>
          <c:order val="0"/>
          <c:spPr>
            <a:ln w="28575">
              <a:noFill/>
            </a:ln>
          </c:spPr>
          <c:marker>
            <c:symbol val="none"/>
          </c:marker>
          <c:cat>
            <c:strRef>
              <c:f>PFW_Plots!$AH$3</c:f>
              <c:strCache>
                <c:ptCount val="1"/>
                <c:pt idx="0">
                  <c:v>BfC</c:v>
                </c:pt>
              </c:strCache>
            </c:strRef>
          </c:cat>
          <c:val>
            <c:numRef>
              <c:f>PFW_Plots!$AH$4</c:f>
              <c:numCache>
                <c:formatCode>General</c:formatCode>
                <c:ptCount val="1"/>
                <c:pt idx="0">
                  <c:v>11400.1</c:v>
                </c:pt>
              </c:numCache>
            </c:numRef>
          </c:val>
        </c:ser>
        <c:ser>
          <c:idx val="1"/>
          <c:order val="1"/>
          <c:spPr>
            <a:ln w="28575">
              <a:noFill/>
            </a:ln>
          </c:spPr>
          <c:marker>
            <c:symbol val="none"/>
          </c:marker>
          <c:cat>
            <c:strRef>
              <c:f>PFW_Plots!$AH$3</c:f>
              <c:strCache>
                <c:ptCount val="1"/>
                <c:pt idx="0">
                  <c:v>BfC</c:v>
                </c:pt>
              </c:strCache>
            </c:strRef>
          </c:cat>
          <c:val>
            <c:numRef>
              <c:f>PFW_Plots!$AH$5</c:f>
              <c:numCache>
                <c:formatCode>General</c:formatCode>
                <c:ptCount val="1"/>
                <c:pt idx="0">
                  <c:v>11399.9</c:v>
                </c:pt>
              </c:numCache>
            </c:numRef>
          </c:val>
        </c:ser>
        <c:ser>
          <c:idx val="2"/>
          <c:order val="2"/>
          <c:spPr>
            <a:ln w="28575">
              <a:noFill/>
            </a:ln>
          </c:spPr>
          <c:marker>
            <c:symbol val="diamond"/>
            <c:size val="8"/>
            <c:spPr>
              <a:solidFill>
                <a:srgbClr val="FF0000"/>
              </a:solidFill>
              <a:ln cap="sq">
                <a:solidFill>
                  <a:srgbClr val="FF0000"/>
                </a:solidFill>
              </a:ln>
            </c:spPr>
          </c:marker>
          <c:cat>
            <c:strRef>
              <c:f>PFW_Plots!$AH$3</c:f>
              <c:strCache>
                <c:ptCount val="1"/>
                <c:pt idx="0">
                  <c:v>BfC</c:v>
                </c:pt>
              </c:strCache>
            </c:strRef>
          </c:cat>
          <c:val>
            <c:numRef>
              <c:f>PFW_Plots!$AH$6</c:f>
              <c:numCache>
                <c:formatCode>General</c:formatCode>
                <c:ptCount val="1"/>
                <c:pt idx="0">
                  <c:v>11400</c:v>
                </c:pt>
              </c:numCache>
            </c:numRef>
          </c:val>
        </c:ser>
        <c:hiLowLines>
          <c:spPr>
            <a:ln w="25400">
              <a:solidFill>
                <a:srgbClr val="FF0000"/>
              </a:solidFill>
              <a:prstDash val="dash"/>
            </a:ln>
          </c:spPr>
        </c:hiLowLines>
        <c:axId val="68469504"/>
        <c:axId val="68471040"/>
      </c:stockChart>
      <c:catAx>
        <c:axId val="68469504"/>
        <c:scaling>
          <c:orientation val="minMax"/>
        </c:scaling>
        <c:axPos val="b"/>
        <c:majorTickMark val="none"/>
        <c:tickLblPos val="nextTo"/>
        <c:spPr>
          <a:ln>
            <a:solidFill>
              <a:schemeClr val="bg1"/>
            </a:solidFill>
          </a:ln>
        </c:spPr>
        <c:crossAx val="68471040"/>
        <c:crosses val="autoZero"/>
        <c:auto val="1"/>
        <c:lblAlgn val="ctr"/>
        <c:lblOffset val="100"/>
      </c:catAx>
      <c:valAx>
        <c:axId val="68471040"/>
        <c:scaling>
          <c:orientation val="minMax"/>
          <c:max val="11400.3"/>
          <c:min val="11399.7"/>
        </c:scaling>
        <c:axPos val="l"/>
        <c:majorGridlines>
          <c:spPr>
            <a:ln>
              <a:solidFill>
                <a:prstClr val="black"/>
              </a:solidFill>
            </a:ln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Field (Gauss)</a:t>
                </a:r>
              </a:p>
            </c:rich>
          </c:tx>
          <c:layout/>
        </c:title>
        <c:numFmt formatCode="General" sourceLinked="1"/>
        <c:majorTickMark val="none"/>
        <c:tickLblPos val="nextTo"/>
        <c:spPr>
          <a:ln>
            <a:solidFill>
              <a:schemeClr val="bg1"/>
            </a:solidFill>
          </a:ln>
        </c:spPr>
        <c:crossAx val="68469504"/>
        <c:crosses val="autoZero"/>
        <c:crossBetween val="between"/>
        <c:majorUnit val="0.1"/>
      </c:valAx>
    </c:plotArea>
    <c:plotVisOnly val="1"/>
  </c:chart>
  <c:spPr>
    <a:solidFill>
      <a:schemeClr val="accent1">
        <a:lumMod val="20000"/>
        <a:lumOff val="80000"/>
      </a:schemeClr>
    </a:solidFill>
    <a:ln>
      <a:solidFill>
        <a:schemeClr val="accent1">
          <a:lumMod val="50000"/>
        </a:schemeClr>
      </a:solidFill>
    </a:ln>
  </c:spPr>
  <c:txPr>
    <a:bodyPr/>
    <a:lstStyle/>
    <a:p>
      <a:pPr>
        <a:defRPr>
          <a:solidFill>
            <a:schemeClr val="bg1"/>
          </a:solidFill>
        </a:defRPr>
      </a:pPr>
      <a:endParaRPr lang="en-US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/>
      <c:stockChart>
        <c:ser>
          <c:idx val="0"/>
          <c:order val="0"/>
          <c:spPr>
            <a:ln w="28575">
              <a:solidFill>
                <a:srgbClr val="FF0000"/>
              </a:solidFill>
            </a:ln>
          </c:spPr>
          <c:marker>
            <c:symbol val="none"/>
          </c:marker>
          <c:cat>
            <c:strRef>
              <c:f>PFW_Plots!$AI$3</c:f>
              <c:strCache>
                <c:ptCount val="1"/>
                <c:pt idx="0">
                  <c:v>BfC</c:v>
                </c:pt>
              </c:strCache>
            </c:strRef>
          </c:cat>
          <c:val>
            <c:numRef>
              <c:f>PFW_Plots!$AI$4</c:f>
              <c:numCache>
                <c:formatCode>General</c:formatCode>
                <c:ptCount val="1"/>
                <c:pt idx="0">
                  <c:v>11396.9</c:v>
                </c:pt>
              </c:numCache>
            </c:numRef>
          </c:val>
        </c:ser>
        <c:ser>
          <c:idx val="1"/>
          <c:order val="1"/>
          <c:spPr>
            <a:ln w="28575">
              <a:noFill/>
            </a:ln>
          </c:spPr>
          <c:marker>
            <c:symbol val="none"/>
          </c:marker>
          <c:cat>
            <c:strRef>
              <c:f>PFW_Plots!$AI$3</c:f>
              <c:strCache>
                <c:ptCount val="1"/>
                <c:pt idx="0">
                  <c:v>BfC</c:v>
                </c:pt>
              </c:strCache>
            </c:strRef>
          </c:cat>
          <c:val>
            <c:numRef>
              <c:f>PFW_Plots!$AI$5</c:f>
              <c:numCache>
                <c:formatCode>General</c:formatCode>
                <c:ptCount val="1"/>
                <c:pt idx="0">
                  <c:v>11396.8</c:v>
                </c:pt>
              </c:numCache>
            </c:numRef>
          </c:val>
        </c:ser>
        <c:ser>
          <c:idx val="2"/>
          <c:order val="2"/>
          <c:spPr>
            <a:ln w="28575">
              <a:noFill/>
            </a:ln>
          </c:spPr>
          <c:marker>
            <c:symbol val="diamond"/>
            <c:size val="8"/>
            <c:spPr>
              <a:solidFill>
                <a:srgbClr val="FF0000"/>
              </a:solidFill>
              <a:ln cap="sq">
                <a:solidFill>
                  <a:srgbClr val="FF0000"/>
                </a:solidFill>
              </a:ln>
            </c:spPr>
          </c:marker>
          <c:cat>
            <c:strRef>
              <c:f>PFW_Plots!$AI$3</c:f>
              <c:strCache>
                <c:ptCount val="1"/>
                <c:pt idx="0">
                  <c:v>BfC</c:v>
                </c:pt>
              </c:strCache>
            </c:strRef>
          </c:cat>
          <c:val>
            <c:numRef>
              <c:f>PFW_Plots!$AI$6</c:f>
              <c:numCache>
                <c:formatCode>General</c:formatCode>
                <c:ptCount val="1"/>
                <c:pt idx="0">
                  <c:v>11396.8</c:v>
                </c:pt>
              </c:numCache>
            </c:numRef>
          </c:val>
        </c:ser>
        <c:hiLowLines>
          <c:spPr>
            <a:ln w="25400">
              <a:solidFill>
                <a:srgbClr val="FF0000"/>
              </a:solidFill>
              <a:prstDash val="dash"/>
            </a:ln>
          </c:spPr>
        </c:hiLowLines>
        <c:axId val="68509056"/>
        <c:axId val="68519040"/>
      </c:stockChart>
      <c:catAx>
        <c:axId val="68509056"/>
        <c:scaling>
          <c:orientation val="minMax"/>
        </c:scaling>
        <c:axPos val="b"/>
        <c:majorTickMark val="none"/>
        <c:tickLblPos val="nextTo"/>
        <c:spPr>
          <a:ln>
            <a:solidFill>
              <a:schemeClr val="bg1"/>
            </a:solidFill>
          </a:ln>
        </c:spPr>
        <c:crossAx val="68519040"/>
        <c:crosses val="autoZero"/>
        <c:auto val="1"/>
        <c:lblAlgn val="ctr"/>
        <c:lblOffset val="100"/>
      </c:catAx>
      <c:valAx>
        <c:axId val="68519040"/>
        <c:scaling>
          <c:orientation val="minMax"/>
          <c:max val="11397.1"/>
          <c:min val="11396.6"/>
        </c:scaling>
        <c:axPos val="l"/>
        <c:majorGridlines>
          <c:spPr>
            <a:ln>
              <a:solidFill>
                <a:prstClr val="black"/>
              </a:solidFill>
            </a:ln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Field (Gauss)</a:t>
                </a:r>
              </a:p>
            </c:rich>
          </c:tx>
          <c:layout/>
        </c:title>
        <c:numFmt formatCode="General" sourceLinked="1"/>
        <c:majorTickMark val="none"/>
        <c:tickLblPos val="nextTo"/>
        <c:spPr>
          <a:ln>
            <a:solidFill>
              <a:schemeClr val="bg1"/>
            </a:solidFill>
          </a:ln>
        </c:spPr>
        <c:crossAx val="68509056"/>
        <c:crosses val="autoZero"/>
        <c:crossBetween val="between"/>
        <c:majorUnit val="0.1"/>
      </c:valAx>
    </c:plotArea>
    <c:plotVisOnly val="1"/>
  </c:chart>
  <c:spPr>
    <a:solidFill>
      <a:schemeClr val="accent1">
        <a:lumMod val="20000"/>
        <a:lumOff val="80000"/>
      </a:schemeClr>
    </a:solidFill>
    <a:ln>
      <a:solidFill>
        <a:schemeClr val="accent1">
          <a:lumMod val="50000"/>
        </a:schemeClr>
      </a:solidFill>
    </a:ln>
  </c:spPr>
  <c:txPr>
    <a:bodyPr/>
    <a:lstStyle/>
    <a:p>
      <a:pPr>
        <a:defRPr>
          <a:solidFill>
            <a:schemeClr val="bg1"/>
          </a:solidFill>
        </a:defRPr>
      </a:pPr>
      <a:endParaRPr lang="en-US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Rpos</a:t>
            </a:r>
          </a:p>
        </c:rich>
      </c:tx>
      <c:layout/>
    </c:title>
    <c:plotArea>
      <c:layout/>
      <c:scatterChart>
        <c:scatterStyle val="lineMarker"/>
        <c:ser>
          <c:idx val="0"/>
          <c:order val="0"/>
          <c:tx>
            <c:strRef>
              <c:f>'Qh MRP'!$Q$1</c:f>
              <c:strCache>
                <c:ptCount val="1"/>
                <c:pt idx="0">
                  <c:v>RPos -20mm</c:v>
                </c:pt>
              </c:strCache>
            </c:strRef>
          </c:tx>
          <c:marker>
            <c:symbol val="none"/>
          </c:marker>
          <c:xVal>
            <c:numRef>
              <c:f>'Qh MRP'!$P$2:$P$327</c:f>
              <c:numCache>
                <c:formatCode>General</c:formatCode>
                <c:ptCount val="326"/>
                <c:pt idx="0">
                  <c:v>1050</c:v>
                </c:pt>
                <c:pt idx="1">
                  <c:v>1051</c:v>
                </c:pt>
                <c:pt idx="2">
                  <c:v>1052</c:v>
                </c:pt>
                <c:pt idx="3">
                  <c:v>1053</c:v>
                </c:pt>
                <c:pt idx="4">
                  <c:v>1054</c:v>
                </c:pt>
                <c:pt idx="5">
                  <c:v>1055</c:v>
                </c:pt>
                <c:pt idx="6">
                  <c:v>1056</c:v>
                </c:pt>
                <c:pt idx="7">
                  <c:v>1057</c:v>
                </c:pt>
                <c:pt idx="8">
                  <c:v>1058</c:v>
                </c:pt>
                <c:pt idx="9">
                  <c:v>1059</c:v>
                </c:pt>
                <c:pt idx="10">
                  <c:v>1060</c:v>
                </c:pt>
                <c:pt idx="11">
                  <c:v>1061</c:v>
                </c:pt>
                <c:pt idx="12">
                  <c:v>1062</c:v>
                </c:pt>
                <c:pt idx="13">
                  <c:v>1063</c:v>
                </c:pt>
                <c:pt idx="14">
                  <c:v>1064</c:v>
                </c:pt>
                <c:pt idx="15">
                  <c:v>1065</c:v>
                </c:pt>
                <c:pt idx="16">
                  <c:v>1066</c:v>
                </c:pt>
                <c:pt idx="17">
                  <c:v>1067</c:v>
                </c:pt>
                <c:pt idx="18">
                  <c:v>1068</c:v>
                </c:pt>
                <c:pt idx="19">
                  <c:v>1069</c:v>
                </c:pt>
                <c:pt idx="20">
                  <c:v>1070</c:v>
                </c:pt>
                <c:pt idx="21">
                  <c:v>1071</c:v>
                </c:pt>
                <c:pt idx="22">
                  <c:v>1072</c:v>
                </c:pt>
                <c:pt idx="23">
                  <c:v>1073</c:v>
                </c:pt>
                <c:pt idx="24">
                  <c:v>1074</c:v>
                </c:pt>
                <c:pt idx="25">
                  <c:v>1075</c:v>
                </c:pt>
                <c:pt idx="26">
                  <c:v>1076</c:v>
                </c:pt>
                <c:pt idx="27">
                  <c:v>1077</c:v>
                </c:pt>
                <c:pt idx="28">
                  <c:v>1078</c:v>
                </c:pt>
                <c:pt idx="29">
                  <c:v>1079</c:v>
                </c:pt>
                <c:pt idx="30">
                  <c:v>1080</c:v>
                </c:pt>
                <c:pt idx="31">
                  <c:v>1081</c:v>
                </c:pt>
                <c:pt idx="32">
                  <c:v>1082</c:v>
                </c:pt>
                <c:pt idx="33">
                  <c:v>1083</c:v>
                </c:pt>
                <c:pt idx="34">
                  <c:v>1084</c:v>
                </c:pt>
                <c:pt idx="35">
                  <c:v>1085</c:v>
                </c:pt>
                <c:pt idx="36">
                  <c:v>1086</c:v>
                </c:pt>
                <c:pt idx="37">
                  <c:v>1087</c:v>
                </c:pt>
                <c:pt idx="38">
                  <c:v>1088</c:v>
                </c:pt>
                <c:pt idx="39">
                  <c:v>1089</c:v>
                </c:pt>
                <c:pt idx="40">
                  <c:v>1090</c:v>
                </c:pt>
                <c:pt idx="41">
                  <c:v>1091</c:v>
                </c:pt>
                <c:pt idx="42">
                  <c:v>1092</c:v>
                </c:pt>
                <c:pt idx="43">
                  <c:v>1093</c:v>
                </c:pt>
                <c:pt idx="44">
                  <c:v>1094</c:v>
                </c:pt>
                <c:pt idx="45">
                  <c:v>1095</c:v>
                </c:pt>
                <c:pt idx="46">
                  <c:v>1096</c:v>
                </c:pt>
                <c:pt idx="47">
                  <c:v>1097</c:v>
                </c:pt>
                <c:pt idx="48">
                  <c:v>1098</c:v>
                </c:pt>
                <c:pt idx="49">
                  <c:v>1099</c:v>
                </c:pt>
                <c:pt idx="50">
                  <c:v>1100</c:v>
                </c:pt>
                <c:pt idx="51">
                  <c:v>1101</c:v>
                </c:pt>
                <c:pt idx="52">
                  <c:v>1102</c:v>
                </c:pt>
                <c:pt idx="53">
                  <c:v>1103</c:v>
                </c:pt>
                <c:pt idx="54">
                  <c:v>1104</c:v>
                </c:pt>
                <c:pt idx="55">
                  <c:v>1105</c:v>
                </c:pt>
                <c:pt idx="56">
                  <c:v>1106</c:v>
                </c:pt>
                <c:pt idx="57">
                  <c:v>1107</c:v>
                </c:pt>
                <c:pt idx="58">
                  <c:v>1108</c:v>
                </c:pt>
                <c:pt idx="59">
                  <c:v>1109</c:v>
                </c:pt>
                <c:pt idx="60">
                  <c:v>1110</c:v>
                </c:pt>
                <c:pt idx="61">
                  <c:v>1111</c:v>
                </c:pt>
                <c:pt idx="62">
                  <c:v>1112</c:v>
                </c:pt>
                <c:pt idx="63">
                  <c:v>1113</c:v>
                </c:pt>
                <c:pt idx="64">
                  <c:v>1114</c:v>
                </c:pt>
                <c:pt idx="65">
                  <c:v>1115</c:v>
                </c:pt>
                <c:pt idx="66">
                  <c:v>1116</c:v>
                </c:pt>
                <c:pt idx="67">
                  <c:v>1117</c:v>
                </c:pt>
                <c:pt idx="68">
                  <c:v>1118</c:v>
                </c:pt>
                <c:pt idx="69">
                  <c:v>1119</c:v>
                </c:pt>
                <c:pt idx="70">
                  <c:v>1120</c:v>
                </c:pt>
                <c:pt idx="71">
                  <c:v>1121</c:v>
                </c:pt>
                <c:pt idx="72">
                  <c:v>1122</c:v>
                </c:pt>
                <c:pt idx="73">
                  <c:v>1123</c:v>
                </c:pt>
                <c:pt idx="74">
                  <c:v>1124</c:v>
                </c:pt>
                <c:pt idx="75">
                  <c:v>1125</c:v>
                </c:pt>
                <c:pt idx="76">
                  <c:v>1126</c:v>
                </c:pt>
                <c:pt idx="77">
                  <c:v>1127</c:v>
                </c:pt>
                <c:pt idx="78">
                  <c:v>1128</c:v>
                </c:pt>
                <c:pt idx="79">
                  <c:v>1129</c:v>
                </c:pt>
                <c:pt idx="80">
                  <c:v>1130</c:v>
                </c:pt>
                <c:pt idx="81">
                  <c:v>1131</c:v>
                </c:pt>
                <c:pt idx="82">
                  <c:v>1132</c:v>
                </c:pt>
                <c:pt idx="83">
                  <c:v>1133</c:v>
                </c:pt>
                <c:pt idx="84">
                  <c:v>1134</c:v>
                </c:pt>
                <c:pt idx="85">
                  <c:v>1135</c:v>
                </c:pt>
                <c:pt idx="86">
                  <c:v>1136</c:v>
                </c:pt>
                <c:pt idx="87">
                  <c:v>1137</c:v>
                </c:pt>
                <c:pt idx="88">
                  <c:v>1138</c:v>
                </c:pt>
                <c:pt idx="89">
                  <c:v>1139</c:v>
                </c:pt>
                <c:pt idx="90">
                  <c:v>1140</c:v>
                </c:pt>
                <c:pt idx="91">
                  <c:v>1141</c:v>
                </c:pt>
                <c:pt idx="92">
                  <c:v>1142</c:v>
                </c:pt>
                <c:pt idx="93">
                  <c:v>1143</c:v>
                </c:pt>
                <c:pt idx="94">
                  <c:v>1144</c:v>
                </c:pt>
                <c:pt idx="95">
                  <c:v>1145</c:v>
                </c:pt>
                <c:pt idx="96">
                  <c:v>1146</c:v>
                </c:pt>
                <c:pt idx="97">
                  <c:v>1147</c:v>
                </c:pt>
                <c:pt idx="98">
                  <c:v>1148</c:v>
                </c:pt>
                <c:pt idx="99">
                  <c:v>1149</c:v>
                </c:pt>
                <c:pt idx="100">
                  <c:v>1150</c:v>
                </c:pt>
                <c:pt idx="101">
                  <c:v>1151</c:v>
                </c:pt>
                <c:pt idx="102">
                  <c:v>1152</c:v>
                </c:pt>
                <c:pt idx="103">
                  <c:v>1153</c:v>
                </c:pt>
                <c:pt idx="104">
                  <c:v>1154</c:v>
                </c:pt>
                <c:pt idx="105">
                  <c:v>1155</c:v>
                </c:pt>
                <c:pt idx="106">
                  <c:v>1156</c:v>
                </c:pt>
                <c:pt idx="107">
                  <c:v>1157</c:v>
                </c:pt>
                <c:pt idx="108">
                  <c:v>1158</c:v>
                </c:pt>
                <c:pt idx="109">
                  <c:v>1159</c:v>
                </c:pt>
                <c:pt idx="110">
                  <c:v>1160</c:v>
                </c:pt>
                <c:pt idx="111">
                  <c:v>1161</c:v>
                </c:pt>
                <c:pt idx="112">
                  <c:v>1162</c:v>
                </c:pt>
                <c:pt idx="113">
                  <c:v>1163</c:v>
                </c:pt>
                <c:pt idx="114">
                  <c:v>1164</c:v>
                </c:pt>
                <c:pt idx="115">
                  <c:v>1165</c:v>
                </c:pt>
                <c:pt idx="116">
                  <c:v>1166</c:v>
                </c:pt>
                <c:pt idx="117">
                  <c:v>1167</c:v>
                </c:pt>
                <c:pt idx="118">
                  <c:v>1168</c:v>
                </c:pt>
                <c:pt idx="119">
                  <c:v>1169</c:v>
                </c:pt>
                <c:pt idx="120">
                  <c:v>1170</c:v>
                </c:pt>
                <c:pt idx="121">
                  <c:v>1171</c:v>
                </c:pt>
                <c:pt idx="122">
                  <c:v>1172</c:v>
                </c:pt>
                <c:pt idx="123">
                  <c:v>1173</c:v>
                </c:pt>
                <c:pt idx="124">
                  <c:v>1174</c:v>
                </c:pt>
                <c:pt idx="125">
                  <c:v>1175</c:v>
                </c:pt>
                <c:pt idx="126">
                  <c:v>1176</c:v>
                </c:pt>
                <c:pt idx="127">
                  <c:v>1177</c:v>
                </c:pt>
                <c:pt idx="128">
                  <c:v>1178</c:v>
                </c:pt>
                <c:pt idx="129">
                  <c:v>1179</c:v>
                </c:pt>
                <c:pt idx="130">
                  <c:v>1180</c:v>
                </c:pt>
                <c:pt idx="131">
                  <c:v>1181</c:v>
                </c:pt>
                <c:pt idx="132">
                  <c:v>1182</c:v>
                </c:pt>
                <c:pt idx="133">
                  <c:v>1183</c:v>
                </c:pt>
                <c:pt idx="134">
                  <c:v>1184</c:v>
                </c:pt>
                <c:pt idx="135">
                  <c:v>1185</c:v>
                </c:pt>
                <c:pt idx="136">
                  <c:v>1186</c:v>
                </c:pt>
                <c:pt idx="137">
                  <c:v>1187</c:v>
                </c:pt>
                <c:pt idx="138">
                  <c:v>1188</c:v>
                </c:pt>
                <c:pt idx="139">
                  <c:v>1189</c:v>
                </c:pt>
                <c:pt idx="140">
                  <c:v>1190</c:v>
                </c:pt>
                <c:pt idx="141">
                  <c:v>1191</c:v>
                </c:pt>
                <c:pt idx="142">
                  <c:v>1192</c:v>
                </c:pt>
                <c:pt idx="143">
                  <c:v>1193</c:v>
                </c:pt>
                <c:pt idx="144">
                  <c:v>1194</c:v>
                </c:pt>
                <c:pt idx="145">
                  <c:v>1195</c:v>
                </c:pt>
                <c:pt idx="146">
                  <c:v>1196</c:v>
                </c:pt>
                <c:pt idx="147">
                  <c:v>1197</c:v>
                </c:pt>
                <c:pt idx="148">
                  <c:v>1198</c:v>
                </c:pt>
                <c:pt idx="149">
                  <c:v>1199</c:v>
                </c:pt>
                <c:pt idx="150">
                  <c:v>1200</c:v>
                </c:pt>
                <c:pt idx="151">
                  <c:v>1201</c:v>
                </c:pt>
                <c:pt idx="152">
                  <c:v>1202</c:v>
                </c:pt>
                <c:pt idx="153">
                  <c:v>1203</c:v>
                </c:pt>
                <c:pt idx="154">
                  <c:v>1204</c:v>
                </c:pt>
                <c:pt idx="155">
                  <c:v>1205</c:v>
                </c:pt>
                <c:pt idx="156">
                  <c:v>1206</c:v>
                </c:pt>
                <c:pt idx="157">
                  <c:v>1207</c:v>
                </c:pt>
                <c:pt idx="158">
                  <c:v>1208</c:v>
                </c:pt>
                <c:pt idx="159">
                  <c:v>1209</c:v>
                </c:pt>
                <c:pt idx="160">
                  <c:v>1210</c:v>
                </c:pt>
                <c:pt idx="161">
                  <c:v>1211</c:v>
                </c:pt>
                <c:pt idx="162">
                  <c:v>1212</c:v>
                </c:pt>
                <c:pt idx="163">
                  <c:v>1213</c:v>
                </c:pt>
                <c:pt idx="164">
                  <c:v>1214</c:v>
                </c:pt>
                <c:pt idx="165">
                  <c:v>1215</c:v>
                </c:pt>
                <c:pt idx="166">
                  <c:v>1216</c:v>
                </c:pt>
                <c:pt idx="167">
                  <c:v>1217</c:v>
                </c:pt>
                <c:pt idx="168">
                  <c:v>1218</c:v>
                </c:pt>
                <c:pt idx="169">
                  <c:v>1219</c:v>
                </c:pt>
                <c:pt idx="170">
                  <c:v>1220</c:v>
                </c:pt>
                <c:pt idx="171">
                  <c:v>1221</c:v>
                </c:pt>
                <c:pt idx="172">
                  <c:v>1222</c:v>
                </c:pt>
                <c:pt idx="173">
                  <c:v>1223</c:v>
                </c:pt>
                <c:pt idx="174">
                  <c:v>1224</c:v>
                </c:pt>
                <c:pt idx="175">
                  <c:v>1225</c:v>
                </c:pt>
                <c:pt idx="176">
                  <c:v>1226</c:v>
                </c:pt>
                <c:pt idx="177">
                  <c:v>1227</c:v>
                </c:pt>
                <c:pt idx="178">
                  <c:v>1228</c:v>
                </c:pt>
                <c:pt idx="179">
                  <c:v>1229</c:v>
                </c:pt>
                <c:pt idx="180">
                  <c:v>1230</c:v>
                </c:pt>
                <c:pt idx="181">
                  <c:v>1231</c:v>
                </c:pt>
                <c:pt idx="182">
                  <c:v>1232</c:v>
                </c:pt>
                <c:pt idx="183">
                  <c:v>1233</c:v>
                </c:pt>
                <c:pt idx="184">
                  <c:v>1234</c:v>
                </c:pt>
                <c:pt idx="185">
                  <c:v>1235</c:v>
                </c:pt>
                <c:pt idx="186">
                  <c:v>1236</c:v>
                </c:pt>
                <c:pt idx="187">
                  <c:v>1237</c:v>
                </c:pt>
                <c:pt idx="188">
                  <c:v>1238</c:v>
                </c:pt>
                <c:pt idx="189">
                  <c:v>1239</c:v>
                </c:pt>
                <c:pt idx="190">
                  <c:v>1240</c:v>
                </c:pt>
                <c:pt idx="191">
                  <c:v>1241</c:v>
                </c:pt>
                <c:pt idx="192">
                  <c:v>1242</c:v>
                </c:pt>
                <c:pt idx="193">
                  <c:v>1243</c:v>
                </c:pt>
                <c:pt idx="194">
                  <c:v>1244</c:v>
                </c:pt>
                <c:pt idx="195">
                  <c:v>1245</c:v>
                </c:pt>
                <c:pt idx="196">
                  <c:v>1246</c:v>
                </c:pt>
                <c:pt idx="197">
                  <c:v>1247</c:v>
                </c:pt>
                <c:pt idx="198">
                  <c:v>1248</c:v>
                </c:pt>
                <c:pt idx="199">
                  <c:v>1249</c:v>
                </c:pt>
                <c:pt idx="200">
                  <c:v>1250</c:v>
                </c:pt>
                <c:pt idx="201">
                  <c:v>1251</c:v>
                </c:pt>
                <c:pt idx="202">
                  <c:v>1252</c:v>
                </c:pt>
                <c:pt idx="203">
                  <c:v>1253</c:v>
                </c:pt>
                <c:pt idx="204">
                  <c:v>1254</c:v>
                </c:pt>
                <c:pt idx="205">
                  <c:v>1255</c:v>
                </c:pt>
                <c:pt idx="206">
                  <c:v>1256</c:v>
                </c:pt>
                <c:pt idx="207">
                  <c:v>1257</c:v>
                </c:pt>
                <c:pt idx="208">
                  <c:v>1258</c:v>
                </c:pt>
                <c:pt idx="209">
                  <c:v>1259</c:v>
                </c:pt>
                <c:pt idx="210">
                  <c:v>1260</c:v>
                </c:pt>
                <c:pt idx="211">
                  <c:v>1261</c:v>
                </c:pt>
                <c:pt idx="212">
                  <c:v>1262</c:v>
                </c:pt>
                <c:pt idx="213">
                  <c:v>1263</c:v>
                </c:pt>
                <c:pt idx="214">
                  <c:v>1264</c:v>
                </c:pt>
                <c:pt idx="215">
                  <c:v>1265</c:v>
                </c:pt>
                <c:pt idx="216">
                  <c:v>1266</c:v>
                </c:pt>
                <c:pt idx="217">
                  <c:v>1267</c:v>
                </c:pt>
                <c:pt idx="218">
                  <c:v>1268</c:v>
                </c:pt>
                <c:pt idx="219">
                  <c:v>1269</c:v>
                </c:pt>
                <c:pt idx="220">
                  <c:v>1270</c:v>
                </c:pt>
                <c:pt idx="221">
                  <c:v>1271</c:v>
                </c:pt>
                <c:pt idx="222">
                  <c:v>1272</c:v>
                </c:pt>
                <c:pt idx="223">
                  <c:v>1273</c:v>
                </c:pt>
                <c:pt idx="224">
                  <c:v>1274</c:v>
                </c:pt>
                <c:pt idx="225">
                  <c:v>1275</c:v>
                </c:pt>
                <c:pt idx="226">
                  <c:v>1276</c:v>
                </c:pt>
                <c:pt idx="227">
                  <c:v>1277</c:v>
                </c:pt>
                <c:pt idx="228">
                  <c:v>1278</c:v>
                </c:pt>
                <c:pt idx="229">
                  <c:v>1279</c:v>
                </c:pt>
                <c:pt idx="230">
                  <c:v>1280</c:v>
                </c:pt>
                <c:pt idx="231">
                  <c:v>1281</c:v>
                </c:pt>
                <c:pt idx="232">
                  <c:v>1282</c:v>
                </c:pt>
                <c:pt idx="233">
                  <c:v>1283</c:v>
                </c:pt>
                <c:pt idx="234">
                  <c:v>1284</c:v>
                </c:pt>
                <c:pt idx="235">
                  <c:v>1285</c:v>
                </c:pt>
                <c:pt idx="236">
                  <c:v>1286</c:v>
                </c:pt>
                <c:pt idx="237">
                  <c:v>1287</c:v>
                </c:pt>
                <c:pt idx="238">
                  <c:v>1288</c:v>
                </c:pt>
                <c:pt idx="239">
                  <c:v>1289</c:v>
                </c:pt>
                <c:pt idx="240">
                  <c:v>1290</c:v>
                </c:pt>
                <c:pt idx="241">
                  <c:v>1291</c:v>
                </c:pt>
                <c:pt idx="242">
                  <c:v>1292</c:v>
                </c:pt>
                <c:pt idx="243">
                  <c:v>1293</c:v>
                </c:pt>
                <c:pt idx="244">
                  <c:v>1294</c:v>
                </c:pt>
                <c:pt idx="245">
                  <c:v>1295</c:v>
                </c:pt>
                <c:pt idx="246">
                  <c:v>1296</c:v>
                </c:pt>
                <c:pt idx="247">
                  <c:v>1297</c:v>
                </c:pt>
                <c:pt idx="248">
                  <c:v>1298</c:v>
                </c:pt>
                <c:pt idx="249">
                  <c:v>1299</c:v>
                </c:pt>
                <c:pt idx="250">
                  <c:v>1300</c:v>
                </c:pt>
                <c:pt idx="251">
                  <c:v>1301</c:v>
                </c:pt>
                <c:pt idx="252">
                  <c:v>1302</c:v>
                </c:pt>
                <c:pt idx="253">
                  <c:v>1303</c:v>
                </c:pt>
                <c:pt idx="254">
                  <c:v>1304</c:v>
                </c:pt>
                <c:pt idx="255">
                  <c:v>1305</c:v>
                </c:pt>
                <c:pt idx="256">
                  <c:v>1306</c:v>
                </c:pt>
                <c:pt idx="257">
                  <c:v>1307</c:v>
                </c:pt>
                <c:pt idx="258">
                  <c:v>1308</c:v>
                </c:pt>
                <c:pt idx="259">
                  <c:v>1309</c:v>
                </c:pt>
                <c:pt idx="260">
                  <c:v>1310</c:v>
                </c:pt>
                <c:pt idx="261">
                  <c:v>1311</c:v>
                </c:pt>
                <c:pt idx="262">
                  <c:v>1312</c:v>
                </c:pt>
                <c:pt idx="263">
                  <c:v>1313</c:v>
                </c:pt>
                <c:pt idx="264">
                  <c:v>1314</c:v>
                </c:pt>
                <c:pt idx="265">
                  <c:v>1315</c:v>
                </c:pt>
                <c:pt idx="266">
                  <c:v>1316</c:v>
                </c:pt>
                <c:pt idx="267">
                  <c:v>1317</c:v>
                </c:pt>
                <c:pt idx="268">
                  <c:v>1318</c:v>
                </c:pt>
                <c:pt idx="269">
                  <c:v>1319</c:v>
                </c:pt>
                <c:pt idx="270">
                  <c:v>1320</c:v>
                </c:pt>
                <c:pt idx="271">
                  <c:v>1321</c:v>
                </c:pt>
                <c:pt idx="272">
                  <c:v>1322</c:v>
                </c:pt>
                <c:pt idx="273">
                  <c:v>1323</c:v>
                </c:pt>
                <c:pt idx="274">
                  <c:v>1324</c:v>
                </c:pt>
                <c:pt idx="275">
                  <c:v>1325</c:v>
                </c:pt>
                <c:pt idx="276">
                  <c:v>1326</c:v>
                </c:pt>
                <c:pt idx="277">
                  <c:v>1327</c:v>
                </c:pt>
                <c:pt idx="278">
                  <c:v>1328</c:v>
                </c:pt>
                <c:pt idx="279">
                  <c:v>1329</c:v>
                </c:pt>
                <c:pt idx="280">
                  <c:v>1330</c:v>
                </c:pt>
                <c:pt idx="281">
                  <c:v>1331</c:v>
                </c:pt>
                <c:pt idx="282">
                  <c:v>1332</c:v>
                </c:pt>
                <c:pt idx="283">
                  <c:v>1333</c:v>
                </c:pt>
                <c:pt idx="284">
                  <c:v>1334</c:v>
                </c:pt>
                <c:pt idx="285">
                  <c:v>1335</c:v>
                </c:pt>
                <c:pt idx="286">
                  <c:v>1336</c:v>
                </c:pt>
                <c:pt idx="287">
                  <c:v>1337</c:v>
                </c:pt>
                <c:pt idx="288">
                  <c:v>1338</c:v>
                </c:pt>
                <c:pt idx="289">
                  <c:v>1339</c:v>
                </c:pt>
                <c:pt idx="290">
                  <c:v>1340</c:v>
                </c:pt>
                <c:pt idx="291">
                  <c:v>1341</c:v>
                </c:pt>
                <c:pt idx="292">
                  <c:v>1342</c:v>
                </c:pt>
                <c:pt idx="293">
                  <c:v>1343</c:v>
                </c:pt>
                <c:pt idx="294">
                  <c:v>1344</c:v>
                </c:pt>
                <c:pt idx="295">
                  <c:v>1345</c:v>
                </c:pt>
                <c:pt idx="296">
                  <c:v>1346</c:v>
                </c:pt>
                <c:pt idx="297">
                  <c:v>1347</c:v>
                </c:pt>
                <c:pt idx="298">
                  <c:v>1348</c:v>
                </c:pt>
                <c:pt idx="299">
                  <c:v>1349</c:v>
                </c:pt>
                <c:pt idx="300">
                  <c:v>1350</c:v>
                </c:pt>
                <c:pt idx="301">
                  <c:v>1351</c:v>
                </c:pt>
                <c:pt idx="302">
                  <c:v>1352</c:v>
                </c:pt>
                <c:pt idx="303">
                  <c:v>1353</c:v>
                </c:pt>
                <c:pt idx="304">
                  <c:v>1354</c:v>
                </c:pt>
                <c:pt idx="305">
                  <c:v>1355</c:v>
                </c:pt>
                <c:pt idx="306">
                  <c:v>1356</c:v>
                </c:pt>
                <c:pt idx="307">
                  <c:v>1357</c:v>
                </c:pt>
                <c:pt idx="308">
                  <c:v>1358</c:v>
                </c:pt>
                <c:pt idx="309">
                  <c:v>1359</c:v>
                </c:pt>
                <c:pt idx="310">
                  <c:v>1360</c:v>
                </c:pt>
                <c:pt idx="311">
                  <c:v>1361</c:v>
                </c:pt>
                <c:pt idx="312">
                  <c:v>1362</c:v>
                </c:pt>
                <c:pt idx="313">
                  <c:v>1363</c:v>
                </c:pt>
                <c:pt idx="314">
                  <c:v>1364</c:v>
                </c:pt>
                <c:pt idx="315">
                  <c:v>1365</c:v>
                </c:pt>
                <c:pt idx="316">
                  <c:v>1366</c:v>
                </c:pt>
                <c:pt idx="317">
                  <c:v>1367</c:v>
                </c:pt>
                <c:pt idx="318">
                  <c:v>1368</c:v>
                </c:pt>
                <c:pt idx="319">
                  <c:v>1369</c:v>
                </c:pt>
                <c:pt idx="320">
                  <c:v>1370</c:v>
                </c:pt>
                <c:pt idx="321">
                  <c:v>1371</c:v>
                </c:pt>
                <c:pt idx="322">
                  <c:v>1372</c:v>
                </c:pt>
                <c:pt idx="323">
                  <c:v>1373</c:v>
                </c:pt>
                <c:pt idx="324">
                  <c:v>1374</c:v>
                </c:pt>
                <c:pt idx="325">
                  <c:v>1375</c:v>
                </c:pt>
              </c:numCache>
            </c:numRef>
          </c:xVal>
          <c:yVal>
            <c:numRef>
              <c:f>'Qh MRP'!$Q$2:$Q$327</c:f>
              <c:numCache>
                <c:formatCode>General</c:formatCode>
                <c:ptCount val="326"/>
                <c:pt idx="0">
                  <c:v>-31.6</c:v>
                </c:pt>
                <c:pt idx="1">
                  <c:v>-31.6</c:v>
                </c:pt>
                <c:pt idx="2">
                  <c:v>-31.5</c:v>
                </c:pt>
                <c:pt idx="3">
                  <c:v>-31.4</c:v>
                </c:pt>
                <c:pt idx="4">
                  <c:v>-31.4</c:v>
                </c:pt>
                <c:pt idx="5">
                  <c:v>-31.4</c:v>
                </c:pt>
                <c:pt idx="6">
                  <c:v>-31.4</c:v>
                </c:pt>
                <c:pt idx="7">
                  <c:v>-31.4</c:v>
                </c:pt>
                <c:pt idx="8">
                  <c:v>-31.4</c:v>
                </c:pt>
                <c:pt idx="9">
                  <c:v>-31.4</c:v>
                </c:pt>
                <c:pt idx="10">
                  <c:v>-31.4</c:v>
                </c:pt>
                <c:pt idx="11">
                  <c:v>-31.4</c:v>
                </c:pt>
                <c:pt idx="12">
                  <c:v>-31.5</c:v>
                </c:pt>
                <c:pt idx="13">
                  <c:v>-31.5</c:v>
                </c:pt>
                <c:pt idx="14">
                  <c:v>-31.5</c:v>
                </c:pt>
                <c:pt idx="15">
                  <c:v>-31.6</c:v>
                </c:pt>
                <c:pt idx="16">
                  <c:v>-31.6</c:v>
                </c:pt>
                <c:pt idx="17">
                  <c:v>-31.6</c:v>
                </c:pt>
                <c:pt idx="18">
                  <c:v>-31.8</c:v>
                </c:pt>
                <c:pt idx="19">
                  <c:v>-31.9</c:v>
                </c:pt>
                <c:pt idx="20">
                  <c:v>-31.9</c:v>
                </c:pt>
                <c:pt idx="21">
                  <c:v>-32</c:v>
                </c:pt>
                <c:pt idx="22">
                  <c:v>-32</c:v>
                </c:pt>
                <c:pt idx="23">
                  <c:v>-31.9</c:v>
                </c:pt>
                <c:pt idx="24">
                  <c:v>-32</c:v>
                </c:pt>
                <c:pt idx="25">
                  <c:v>-32</c:v>
                </c:pt>
                <c:pt idx="26">
                  <c:v>-32</c:v>
                </c:pt>
                <c:pt idx="27">
                  <c:v>-32</c:v>
                </c:pt>
                <c:pt idx="28">
                  <c:v>-31.9</c:v>
                </c:pt>
                <c:pt idx="29">
                  <c:v>-31.9</c:v>
                </c:pt>
                <c:pt idx="30">
                  <c:v>-32</c:v>
                </c:pt>
                <c:pt idx="31">
                  <c:v>-32</c:v>
                </c:pt>
                <c:pt idx="32">
                  <c:v>-31.9</c:v>
                </c:pt>
                <c:pt idx="33">
                  <c:v>-32</c:v>
                </c:pt>
                <c:pt idx="34">
                  <c:v>-31.9</c:v>
                </c:pt>
                <c:pt idx="35">
                  <c:v>-31.9</c:v>
                </c:pt>
                <c:pt idx="36">
                  <c:v>-31.9</c:v>
                </c:pt>
                <c:pt idx="37">
                  <c:v>-31.8</c:v>
                </c:pt>
                <c:pt idx="38">
                  <c:v>-31.8</c:v>
                </c:pt>
                <c:pt idx="39">
                  <c:v>-31.8</c:v>
                </c:pt>
                <c:pt idx="40">
                  <c:v>-31.8</c:v>
                </c:pt>
                <c:pt idx="41">
                  <c:v>-31.8</c:v>
                </c:pt>
                <c:pt idx="42">
                  <c:v>-31.8</c:v>
                </c:pt>
                <c:pt idx="43">
                  <c:v>-31.8</c:v>
                </c:pt>
                <c:pt idx="44">
                  <c:v>-31.8</c:v>
                </c:pt>
                <c:pt idx="45">
                  <c:v>-31.8</c:v>
                </c:pt>
                <c:pt idx="46">
                  <c:v>-31.8</c:v>
                </c:pt>
                <c:pt idx="47">
                  <c:v>-31.8</c:v>
                </c:pt>
                <c:pt idx="48">
                  <c:v>-31.8</c:v>
                </c:pt>
                <c:pt idx="49">
                  <c:v>-31.8</c:v>
                </c:pt>
                <c:pt idx="50">
                  <c:v>-31.8</c:v>
                </c:pt>
                <c:pt idx="51">
                  <c:v>-31.8</c:v>
                </c:pt>
                <c:pt idx="52">
                  <c:v>-31.8</c:v>
                </c:pt>
                <c:pt idx="53">
                  <c:v>-31.9</c:v>
                </c:pt>
                <c:pt idx="54">
                  <c:v>-31.9</c:v>
                </c:pt>
                <c:pt idx="55">
                  <c:v>-31.8</c:v>
                </c:pt>
                <c:pt idx="56">
                  <c:v>-31.9</c:v>
                </c:pt>
                <c:pt idx="57">
                  <c:v>-31.8</c:v>
                </c:pt>
                <c:pt idx="58">
                  <c:v>-31.8</c:v>
                </c:pt>
                <c:pt idx="59">
                  <c:v>-31.9</c:v>
                </c:pt>
                <c:pt idx="60">
                  <c:v>-31.9</c:v>
                </c:pt>
                <c:pt idx="61">
                  <c:v>-31.8</c:v>
                </c:pt>
                <c:pt idx="62">
                  <c:v>-31.9</c:v>
                </c:pt>
                <c:pt idx="63">
                  <c:v>-31.9</c:v>
                </c:pt>
                <c:pt idx="64">
                  <c:v>-31.9</c:v>
                </c:pt>
                <c:pt idx="65">
                  <c:v>-31.9</c:v>
                </c:pt>
                <c:pt idx="66">
                  <c:v>-32</c:v>
                </c:pt>
                <c:pt idx="67">
                  <c:v>-32.1</c:v>
                </c:pt>
                <c:pt idx="68">
                  <c:v>-32.200000000000003</c:v>
                </c:pt>
                <c:pt idx="69">
                  <c:v>-32.200000000000003</c:v>
                </c:pt>
                <c:pt idx="70">
                  <c:v>-32.300000000000004</c:v>
                </c:pt>
                <c:pt idx="71">
                  <c:v>-32.200000000000003</c:v>
                </c:pt>
                <c:pt idx="72">
                  <c:v>-32.1</c:v>
                </c:pt>
                <c:pt idx="73">
                  <c:v>-32</c:v>
                </c:pt>
                <c:pt idx="74">
                  <c:v>-32</c:v>
                </c:pt>
                <c:pt idx="75">
                  <c:v>-31.9</c:v>
                </c:pt>
                <c:pt idx="76">
                  <c:v>-31.9</c:v>
                </c:pt>
                <c:pt idx="77">
                  <c:v>-31.9</c:v>
                </c:pt>
                <c:pt idx="78">
                  <c:v>-31.8</c:v>
                </c:pt>
                <c:pt idx="79">
                  <c:v>-31.8</c:v>
                </c:pt>
                <c:pt idx="80">
                  <c:v>-31.8</c:v>
                </c:pt>
                <c:pt idx="81">
                  <c:v>-31.7</c:v>
                </c:pt>
                <c:pt idx="82">
                  <c:v>-31.7</c:v>
                </c:pt>
                <c:pt idx="83">
                  <c:v>-31.7</c:v>
                </c:pt>
                <c:pt idx="84">
                  <c:v>-31.7</c:v>
                </c:pt>
                <c:pt idx="85">
                  <c:v>-31.7</c:v>
                </c:pt>
                <c:pt idx="86">
                  <c:v>-31.7</c:v>
                </c:pt>
                <c:pt idx="87">
                  <c:v>-31.7</c:v>
                </c:pt>
                <c:pt idx="88">
                  <c:v>-31.7</c:v>
                </c:pt>
                <c:pt idx="89">
                  <c:v>-31.7</c:v>
                </c:pt>
                <c:pt idx="90">
                  <c:v>-31.7</c:v>
                </c:pt>
                <c:pt idx="91">
                  <c:v>-31.7</c:v>
                </c:pt>
                <c:pt idx="92">
                  <c:v>-31.8</c:v>
                </c:pt>
                <c:pt idx="93">
                  <c:v>-31.7</c:v>
                </c:pt>
                <c:pt idx="94">
                  <c:v>-31.8</c:v>
                </c:pt>
                <c:pt idx="95">
                  <c:v>-31.8</c:v>
                </c:pt>
                <c:pt idx="96">
                  <c:v>-31.8</c:v>
                </c:pt>
                <c:pt idx="97">
                  <c:v>-31.8</c:v>
                </c:pt>
                <c:pt idx="98">
                  <c:v>-31.8</c:v>
                </c:pt>
                <c:pt idx="99">
                  <c:v>-31.8</c:v>
                </c:pt>
                <c:pt idx="100">
                  <c:v>-31.8</c:v>
                </c:pt>
                <c:pt idx="101">
                  <c:v>-31.8</c:v>
                </c:pt>
                <c:pt idx="102">
                  <c:v>-31.8</c:v>
                </c:pt>
                <c:pt idx="103">
                  <c:v>-31.8</c:v>
                </c:pt>
                <c:pt idx="104">
                  <c:v>-31.8</c:v>
                </c:pt>
                <c:pt idx="105">
                  <c:v>-31.8</c:v>
                </c:pt>
                <c:pt idx="106">
                  <c:v>-31.8</c:v>
                </c:pt>
                <c:pt idx="107">
                  <c:v>-31.8</c:v>
                </c:pt>
                <c:pt idx="108">
                  <c:v>-31.8</c:v>
                </c:pt>
                <c:pt idx="109">
                  <c:v>-31.8</c:v>
                </c:pt>
                <c:pt idx="110">
                  <c:v>-31.8</c:v>
                </c:pt>
                <c:pt idx="111">
                  <c:v>-31.8</c:v>
                </c:pt>
                <c:pt idx="112">
                  <c:v>-31.8</c:v>
                </c:pt>
                <c:pt idx="113">
                  <c:v>-31.8</c:v>
                </c:pt>
                <c:pt idx="114">
                  <c:v>-31.8</c:v>
                </c:pt>
                <c:pt idx="115">
                  <c:v>-31.8</c:v>
                </c:pt>
                <c:pt idx="116">
                  <c:v>-31.8</c:v>
                </c:pt>
                <c:pt idx="117">
                  <c:v>-31.9</c:v>
                </c:pt>
                <c:pt idx="118">
                  <c:v>-32</c:v>
                </c:pt>
                <c:pt idx="119">
                  <c:v>-32</c:v>
                </c:pt>
                <c:pt idx="120">
                  <c:v>-32</c:v>
                </c:pt>
                <c:pt idx="121">
                  <c:v>-32.1</c:v>
                </c:pt>
                <c:pt idx="122">
                  <c:v>-32.200000000000003</c:v>
                </c:pt>
                <c:pt idx="123">
                  <c:v>-32.200000000000003</c:v>
                </c:pt>
                <c:pt idx="124">
                  <c:v>-32.1</c:v>
                </c:pt>
                <c:pt idx="125">
                  <c:v>-32</c:v>
                </c:pt>
                <c:pt idx="126">
                  <c:v>-32</c:v>
                </c:pt>
                <c:pt idx="127">
                  <c:v>-31.9</c:v>
                </c:pt>
                <c:pt idx="128">
                  <c:v>-31.8</c:v>
                </c:pt>
                <c:pt idx="129">
                  <c:v>-31.8</c:v>
                </c:pt>
                <c:pt idx="130">
                  <c:v>-31.9</c:v>
                </c:pt>
                <c:pt idx="131">
                  <c:v>-31.8</c:v>
                </c:pt>
                <c:pt idx="132">
                  <c:v>-31.8</c:v>
                </c:pt>
                <c:pt idx="133">
                  <c:v>-31.8</c:v>
                </c:pt>
                <c:pt idx="134">
                  <c:v>-31.7</c:v>
                </c:pt>
                <c:pt idx="135">
                  <c:v>-31.7</c:v>
                </c:pt>
                <c:pt idx="136">
                  <c:v>-31.7</c:v>
                </c:pt>
                <c:pt idx="137">
                  <c:v>-31.7</c:v>
                </c:pt>
                <c:pt idx="138">
                  <c:v>-31.7</c:v>
                </c:pt>
                <c:pt idx="139">
                  <c:v>-31.7</c:v>
                </c:pt>
                <c:pt idx="140">
                  <c:v>-31.7</c:v>
                </c:pt>
                <c:pt idx="141">
                  <c:v>-31.7</c:v>
                </c:pt>
                <c:pt idx="142">
                  <c:v>-31.7</c:v>
                </c:pt>
                <c:pt idx="143">
                  <c:v>-31.7</c:v>
                </c:pt>
                <c:pt idx="144">
                  <c:v>-31.7</c:v>
                </c:pt>
                <c:pt idx="145">
                  <c:v>-31.7</c:v>
                </c:pt>
                <c:pt idx="146">
                  <c:v>-31.7</c:v>
                </c:pt>
                <c:pt idx="147">
                  <c:v>-31.7</c:v>
                </c:pt>
                <c:pt idx="148">
                  <c:v>-31.8</c:v>
                </c:pt>
                <c:pt idx="149">
                  <c:v>-31.8</c:v>
                </c:pt>
                <c:pt idx="150">
                  <c:v>-31.9</c:v>
                </c:pt>
                <c:pt idx="151">
                  <c:v>-32</c:v>
                </c:pt>
                <c:pt idx="152">
                  <c:v>-31.9</c:v>
                </c:pt>
                <c:pt idx="153">
                  <c:v>-32</c:v>
                </c:pt>
                <c:pt idx="154">
                  <c:v>-31.9</c:v>
                </c:pt>
                <c:pt idx="155">
                  <c:v>-31.9</c:v>
                </c:pt>
                <c:pt idx="156">
                  <c:v>-31.9</c:v>
                </c:pt>
                <c:pt idx="157">
                  <c:v>-31.9</c:v>
                </c:pt>
                <c:pt idx="158">
                  <c:v>-31.8</c:v>
                </c:pt>
                <c:pt idx="159">
                  <c:v>-31.8</c:v>
                </c:pt>
                <c:pt idx="160">
                  <c:v>-31.8</c:v>
                </c:pt>
                <c:pt idx="161">
                  <c:v>-31.7</c:v>
                </c:pt>
                <c:pt idx="162">
                  <c:v>-31.7</c:v>
                </c:pt>
                <c:pt idx="163">
                  <c:v>-31.7</c:v>
                </c:pt>
                <c:pt idx="164">
                  <c:v>-31.7</c:v>
                </c:pt>
                <c:pt idx="165">
                  <c:v>-31.7</c:v>
                </c:pt>
                <c:pt idx="166">
                  <c:v>-31.7</c:v>
                </c:pt>
                <c:pt idx="167">
                  <c:v>-31.7</c:v>
                </c:pt>
                <c:pt idx="168">
                  <c:v>-31.7</c:v>
                </c:pt>
                <c:pt idx="169">
                  <c:v>-31.7</c:v>
                </c:pt>
                <c:pt idx="170">
                  <c:v>-31.7</c:v>
                </c:pt>
                <c:pt idx="171">
                  <c:v>-31.8</c:v>
                </c:pt>
                <c:pt idx="172">
                  <c:v>-31.8</c:v>
                </c:pt>
                <c:pt idx="173">
                  <c:v>-31.8</c:v>
                </c:pt>
                <c:pt idx="174">
                  <c:v>-31.8</c:v>
                </c:pt>
                <c:pt idx="175">
                  <c:v>-31.8</c:v>
                </c:pt>
                <c:pt idx="176">
                  <c:v>-31.8</c:v>
                </c:pt>
                <c:pt idx="177">
                  <c:v>-31.8</c:v>
                </c:pt>
                <c:pt idx="178">
                  <c:v>-31.7</c:v>
                </c:pt>
                <c:pt idx="179">
                  <c:v>-31.7</c:v>
                </c:pt>
                <c:pt idx="180">
                  <c:v>-31.7</c:v>
                </c:pt>
                <c:pt idx="181">
                  <c:v>-31.7</c:v>
                </c:pt>
                <c:pt idx="182">
                  <c:v>-31.7</c:v>
                </c:pt>
                <c:pt idx="183">
                  <c:v>-31.7</c:v>
                </c:pt>
                <c:pt idx="184">
                  <c:v>-31.7</c:v>
                </c:pt>
                <c:pt idx="185">
                  <c:v>-31.7</c:v>
                </c:pt>
                <c:pt idx="186">
                  <c:v>-31.7</c:v>
                </c:pt>
                <c:pt idx="187">
                  <c:v>-31.7</c:v>
                </c:pt>
                <c:pt idx="188">
                  <c:v>-31.8</c:v>
                </c:pt>
                <c:pt idx="189">
                  <c:v>-31.8</c:v>
                </c:pt>
                <c:pt idx="190">
                  <c:v>-31.8</c:v>
                </c:pt>
                <c:pt idx="191">
                  <c:v>-31.8</c:v>
                </c:pt>
                <c:pt idx="192">
                  <c:v>-31.8</c:v>
                </c:pt>
                <c:pt idx="193">
                  <c:v>-31.7</c:v>
                </c:pt>
                <c:pt idx="194">
                  <c:v>-31.8</c:v>
                </c:pt>
                <c:pt idx="195">
                  <c:v>-31.8</c:v>
                </c:pt>
                <c:pt idx="196">
                  <c:v>-31.8</c:v>
                </c:pt>
                <c:pt idx="197">
                  <c:v>-31.8</c:v>
                </c:pt>
                <c:pt idx="198">
                  <c:v>-31.8</c:v>
                </c:pt>
                <c:pt idx="199">
                  <c:v>-31.8</c:v>
                </c:pt>
                <c:pt idx="200">
                  <c:v>-31.8</c:v>
                </c:pt>
                <c:pt idx="201">
                  <c:v>-31.7</c:v>
                </c:pt>
                <c:pt idx="202">
                  <c:v>-31.7</c:v>
                </c:pt>
                <c:pt idx="203">
                  <c:v>-31.8</c:v>
                </c:pt>
                <c:pt idx="204">
                  <c:v>-31.8</c:v>
                </c:pt>
                <c:pt idx="205">
                  <c:v>-31.8</c:v>
                </c:pt>
                <c:pt idx="206">
                  <c:v>-31.8</c:v>
                </c:pt>
                <c:pt idx="207">
                  <c:v>-31.8</c:v>
                </c:pt>
                <c:pt idx="208">
                  <c:v>-31.8</c:v>
                </c:pt>
                <c:pt idx="209">
                  <c:v>-31.8</c:v>
                </c:pt>
                <c:pt idx="210">
                  <c:v>-31.8</c:v>
                </c:pt>
                <c:pt idx="211">
                  <c:v>-31.8</c:v>
                </c:pt>
                <c:pt idx="212">
                  <c:v>-31.8</c:v>
                </c:pt>
                <c:pt idx="213">
                  <c:v>-31.8</c:v>
                </c:pt>
                <c:pt idx="214">
                  <c:v>-31.8</c:v>
                </c:pt>
                <c:pt idx="215">
                  <c:v>-31.8</c:v>
                </c:pt>
                <c:pt idx="216">
                  <c:v>-31.8</c:v>
                </c:pt>
                <c:pt idx="217">
                  <c:v>-31.8</c:v>
                </c:pt>
                <c:pt idx="218">
                  <c:v>-31.8</c:v>
                </c:pt>
                <c:pt idx="219">
                  <c:v>-31.8</c:v>
                </c:pt>
                <c:pt idx="220">
                  <c:v>-31.8</c:v>
                </c:pt>
                <c:pt idx="221">
                  <c:v>-31.8</c:v>
                </c:pt>
                <c:pt idx="222">
                  <c:v>-31.8</c:v>
                </c:pt>
                <c:pt idx="223">
                  <c:v>-31.8</c:v>
                </c:pt>
                <c:pt idx="224">
                  <c:v>-31.8</c:v>
                </c:pt>
                <c:pt idx="225">
                  <c:v>-31.8</c:v>
                </c:pt>
                <c:pt idx="226">
                  <c:v>-31.8</c:v>
                </c:pt>
                <c:pt idx="227">
                  <c:v>-31.8</c:v>
                </c:pt>
                <c:pt idx="228">
                  <c:v>-31.8</c:v>
                </c:pt>
                <c:pt idx="229">
                  <c:v>-31.8</c:v>
                </c:pt>
                <c:pt idx="230">
                  <c:v>-31.8</c:v>
                </c:pt>
                <c:pt idx="231">
                  <c:v>-31.8</c:v>
                </c:pt>
                <c:pt idx="232">
                  <c:v>-31.8</c:v>
                </c:pt>
                <c:pt idx="233">
                  <c:v>-31.8</c:v>
                </c:pt>
                <c:pt idx="234">
                  <c:v>-31.8</c:v>
                </c:pt>
                <c:pt idx="235">
                  <c:v>-31.8</c:v>
                </c:pt>
                <c:pt idx="236">
                  <c:v>-31.8</c:v>
                </c:pt>
                <c:pt idx="237">
                  <c:v>-31.8</c:v>
                </c:pt>
                <c:pt idx="238">
                  <c:v>-31.8</c:v>
                </c:pt>
                <c:pt idx="239">
                  <c:v>-31.8</c:v>
                </c:pt>
                <c:pt idx="240">
                  <c:v>-31.7</c:v>
                </c:pt>
                <c:pt idx="241">
                  <c:v>-31.8</c:v>
                </c:pt>
                <c:pt idx="242">
                  <c:v>-31.8</c:v>
                </c:pt>
                <c:pt idx="243">
                  <c:v>-31.8</c:v>
                </c:pt>
                <c:pt idx="244">
                  <c:v>-31.8</c:v>
                </c:pt>
                <c:pt idx="245">
                  <c:v>-31.8</c:v>
                </c:pt>
                <c:pt idx="246">
                  <c:v>-31.9</c:v>
                </c:pt>
                <c:pt idx="247">
                  <c:v>-32</c:v>
                </c:pt>
                <c:pt idx="248">
                  <c:v>-32</c:v>
                </c:pt>
                <c:pt idx="249">
                  <c:v>-32.1</c:v>
                </c:pt>
                <c:pt idx="250">
                  <c:v>-32.200000000000003</c:v>
                </c:pt>
                <c:pt idx="251">
                  <c:v>-32.1</c:v>
                </c:pt>
                <c:pt idx="252">
                  <c:v>-32.1</c:v>
                </c:pt>
                <c:pt idx="253">
                  <c:v>-32.1</c:v>
                </c:pt>
                <c:pt idx="254">
                  <c:v>-32</c:v>
                </c:pt>
                <c:pt idx="255">
                  <c:v>-32</c:v>
                </c:pt>
                <c:pt idx="256">
                  <c:v>-31.9</c:v>
                </c:pt>
                <c:pt idx="257">
                  <c:v>-31.8</c:v>
                </c:pt>
                <c:pt idx="258">
                  <c:v>-31.8</c:v>
                </c:pt>
                <c:pt idx="259">
                  <c:v>-31.7</c:v>
                </c:pt>
                <c:pt idx="260">
                  <c:v>-31.7</c:v>
                </c:pt>
                <c:pt idx="261">
                  <c:v>-31.7</c:v>
                </c:pt>
                <c:pt idx="262">
                  <c:v>-31.7</c:v>
                </c:pt>
                <c:pt idx="263">
                  <c:v>-31.6</c:v>
                </c:pt>
                <c:pt idx="264">
                  <c:v>-31.6</c:v>
                </c:pt>
                <c:pt idx="265">
                  <c:v>-31.6</c:v>
                </c:pt>
                <c:pt idx="266">
                  <c:v>-31.6</c:v>
                </c:pt>
                <c:pt idx="267">
                  <c:v>-31.6</c:v>
                </c:pt>
                <c:pt idx="268">
                  <c:v>-31.6</c:v>
                </c:pt>
                <c:pt idx="269">
                  <c:v>-31.6</c:v>
                </c:pt>
                <c:pt idx="270">
                  <c:v>-31.6</c:v>
                </c:pt>
                <c:pt idx="271">
                  <c:v>-31.6</c:v>
                </c:pt>
                <c:pt idx="272">
                  <c:v>-31.6</c:v>
                </c:pt>
                <c:pt idx="273">
                  <c:v>-31.6</c:v>
                </c:pt>
                <c:pt idx="274">
                  <c:v>-31.6</c:v>
                </c:pt>
                <c:pt idx="275">
                  <c:v>-31.6</c:v>
                </c:pt>
                <c:pt idx="276">
                  <c:v>-31.7</c:v>
                </c:pt>
                <c:pt idx="277">
                  <c:v>-31.7</c:v>
                </c:pt>
                <c:pt idx="278">
                  <c:v>-31.7</c:v>
                </c:pt>
                <c:pt idx="279">
                  <c:v>-31.7</c:v>
                </c:pt>
                <c:pt idx="280">
                  <c:v>-31.7</c:v>
                </c:pt>
                <c:pt idx="281">
                  <c:v>-31.7</c:v>
                </c:pt>
                <c:pt idx="282">
                  <c:v>-31.7</c:v>
                </c:pt>
                <c:pt idx="283">
                  <c:v>-31.7</c:v>
                </c:pt>
                <c:pt idx="284">
                  <c:v>-31.8</c:v>
                </c:pt>
                <c:pt idx="285">
                  <c:v>-31.9</c:v>
                </c:pt>
                <c:pt idx="286">
                  <c:v>-32</c:v>
                </c:pt>
                <c:pt idx="287">
                  <c:v>-32</c:v>
                </c:pt>
                <c:pt idx="288">
                  <c:v>-32.1</c:v>
                </c:pt>
                <c:pt idx="289">
                  <c:v>-32</c:v>
                </c:pt>
                <c:pt idx="290">
                  <c:v>-32</c:v>
                </c:pt>
                <c:pt idx="291">
                  <c:v>-32.1</c:v>
                </c:pt>
                <c:pt idx="292">
                  <c:v>-32</c:v>
                </c:pt>
                <c:pt idx="293">
                  <c:v>-32</c:v>
                </c:pt>
                <c:pt idx="294">
                  <c:v>-31.9</c:v>
                </c:pt>
                <c:pt idx="295">
                  <c:v>-31.8</c:v>
                </c:pt>
                <c:pt idx="296">
                  <c:v>-31.8</c:v>
                </c:pt>
                <c:pt idx="297">
                  <c:v>-31.8</c:v>
                </c:pt>
                <c:pt idx="298">
                  <c:v>-31.7</c:v>
                </c:pt>
                <c:pt idx="299">
                  <c:v>-31.7</c:v>
                </c:pt>
                <c:pt idx="300">
                  <c:v>-31.7</c:v>
                </c:pt>
                <c:pt idx="301">
                  <c:v>-31.7</c:v>
                </c:pt>
                <c:pt idx="302">
                  <c:v>-31.6</c:v>
                </c:pt>
                <c:pt idx="303">
                  <c:v>-31.7</c:v>
                </c:pt>
                <c:pt idx="304">
                  <c:v>-31.7</c:v>
                </c:pt>
                <c:pt idx="305">
                  <c:v>-31.7</c:v>
                </c:pt>
                <c:pt idx="306">
                  <c:v>-31.7</c:v>
                </c:pt>
                <c:pt idx="307">
                  <c:v>-31.6</c:v>
                </c:pt>
                <c:pt idx="308">
                  <c:v>-31.7</c:v>
                </c:pt>
                <c:pt idx="309">
                  <c:v>-31.7</c:v>
                </c:pt>
                <c:pt idx="310">
                  <c:v>-31.7</c:v>
                </c:pt>
                <c:pt idx="311">
                  <c:v>-31.7</c:v>
                </c:pt>
                <c:pt idx="312">
                  <c:v>-31.7</c:v>
                </c:pt>
                <c:pt idx="313">
                  <c:v>-31.7</c:v>
                </c:pt>
                <c:pt idx="314">
                  <c:v>-31.7</c:v>
                </c:pt>
                <c:pt idx="315">
                  <c:v>-31.8</c:v>
                </c:pt>
                <c:pt idx="316">
                  <c:v>-31.9</c:v>
                </c:pt>
                <c:pt idx="317">
                  <c:v>-32</c:v>
                </c:pt>
                <c:pt idx="318">
                  <c:v>-32.1</c:v>
                </c:pt>
                <c:pt idx="319">
                  <c:v>-32</c:v>
                </c:pt>
                <c:pt idx="320">
                  <c:v>-32</c:v>
                </c:pt>
                <c:pt idx="321">
                  <c:v>-32</c:v>
                </c:pt>
                <c:pt idx="322">
                  <c:v>-31.9</c:v>
                </c:pt>
                <c:pt idx="323">
                  <c:v>-31.9</c:v>
                </c:pt>
                <c:pt idx="324">
                  <c:v>-31.8</c:v>
                </c:pt>
                <c:pt idx="325">
                  <c:v>-31.2</c:v>
                </c:pt>
              </c:numCache>
            </c:numRef>
          </c:yVal>
        </c:ser>
        <c:ser>
          <c:idx val="1"/>
          <c:order val="1"/>
          <c:tx>
            <c:strRef>
              <c:f>'Qh MRP'!$R$1</c:f>
              <c:strCache>
                <c:ptCount val="1"/>
                <c:pt idx="0">
                  <c:v>RPos -15mm</c:v>
                </c:pt>
              </c:strCache>
            </c:strRef>
          </c:tx>
          <c:marker>
            <c:symbol val="none"/>
          </c:marker>
          <c:xVal>
            <c:numRef>
              <c:f>'Qh MRP'!$P$2:$P$327</c:f>
              <c:numCache>
                <c:formatCode>General</c:formatCode>
                <c:ptCount val="326"/>
                <c:pt idx="0">
                  <c:v>1050</c:v>
                </c:pt>
                <c:pt idx="1">
                  <c:v>1051</c:v>
                </c:pt>
                <c:pt idx="2">
                  <c:v>1052</c:v>
                </c:pt>
                <c:pt idx="3">
                  <c:v>1053</c:v>
                </c:pt>
                <c:pt idx="4">
                  <c:v>1054</c:v>
                </c:pt>
                <c:pt idx="5">
                  <c:v>1055</c:v>
                </c:pt>
                <c:pt idx="6">
                  <c:v>1056</c:v>
                </c:pt>
                <c:pt idx="7">
                  <c:v>1057</c:v>
                </c:pt>
                <c:pt idx="8">
                  <c:v>1058</c:v>
                </c:pt>
                <c:pt idx="9">
                  <c:v>1059</c:v>
                </c:pt>
                <c:pt idx="10">
                  <c:v>1060</c:v>
                </c:pt>
                <c:pt idx="11">
                  <c:v>1061</c:v>
                </c:pt>
                <c:pt idx="12">
                  <c:v>1062</c:v>
                </c:pt>
                <c:pt idx="13">
                  <c:v>1063</c:v>
                </c:pt>
                <c:pt idx="14">
                  <c:v>1064</c:v>
                </c:pt>
                <c:pt idx="15">
                  <c:v>1065</c:v>
                </c:pt>
                <c:pt idx="16">
                  <c:v>1066</c:v>
                </c:pt>
                <c:pt idx="17">
                  <c:v>1067</c:v>
                </c:pt>
                <c:pt idx="18">
                  <c:v>1068</c:v>
                </c:pt>
                <c:pt idx="19">
                  <c:v>1069</c:v>
                </c:pt>
                <c:pt idx="20">
                  <c:v>1070</c:v>
                </c:pt>
                <c:pt idx="21">
                  <c:v>1071</c:v>
                </c:pt>
                <c:pt idx="22">
                  <c:v>1072</c:v>
                </c:pt>
                <c:pt idx="23">
                  <c:v>1073</c:v>
                </c:pt>
                <c:pt idx="24">
                  <c:v>1074</c:v>
                </c:pt>
                <c:pt idx="25">
                  <c:v>1075</c:v>
                </c:pt>
                <c:pt idx="26">
                  <c:v>1076</c:v>
                </c:pt>
                <c:pt idx="27">
                  <c:v>1077</c:v>
                </c:pt>
                <c:pt idx="28">
                  <c:v>1078</c:v>
                </c:pt>
                <c:pt idx="29">
                  <c:v>1079</c:v>
                </c:pt>
                <c:pt idx="30">
                  <c:v>1080</c:v>
                </c:pt>
                <c:pt idx="31">
                  <c:v>1081</c:v>
                </c:pt>
                <c:pt idx="32">
                  <c:v>1082</c:v>
                </c:pt>
                <c:pt idx="33">
                  <c:v>1083</c:v>
                </c:pt>
                <c:pt idx="34">
                  <c:v>1084</c:v>
                </c:pt>
                <c:pt idx="35">
                  <c:v>1085</c:v>
                </c:pt>
                <c:pt idx="36">
                  <c:v>1086</c:v>
                </c:pt>
                <c:pt idx="37">
                  <c:v>1087</c:v>
                </c:pt>
                <c:pt idx="38">
                  <c:v>1088</c:v>
                </c:pt>
                <c:pt idx="39">
                  <c:v>1089</c:v>
                </c:pt>
                <c:pt idx="40">
                  <c:v>1090</c:v>
                </c:pt>
                <c:pt idx="41">
                  <c:v>1091</c:v>
                </c:pt>
                <c:pt idx="42">
                  <c:v>1092</c:v>
                </c:pt>
                <c:pt idx="43">
                  <c:v>1093</c:v>
                </c:pt>
                <c:pt idx="44">
                  <c:v>1094</c:v>
                </c:pt>
                <c:pt idx="45">
                  <c:v>1095</c:v>
                </c:pt>
                <c:pt idx="46">
                  <c:v>1096</c:v>
                </c:pt>
                <c:pt idx="47">
                  <c:v>1097</c:v>
                </c:pt>
                <c:pt idx="48">
                  <c:v>1098</c:v>
                </c:pt>
                <c:pt idx="49">
                  <c:v>1099</c:v>
                </c:pt>
                <c:pt idx="50">
                  <c:v>1100</c:v>
                </c:pt>
                <c:pt idx="51">
                  <c:v>1101</c:v>
                </c:pt>
                <c:pt idx="52">
                  <c:v>1102</c:v>
                </c:pt>
                <c:pt idx="53">
                  <c:v>1103</c:v>
                </c:pt>
                <c:pt idx="54">
                  <c:v>1104</c:v>
                </c:pt>
                <c:pt idx="55">
                  <c:v>1105</c:v>
                </c:pt>
                <c:pt idx="56">
                  <c:v>1106</c:v>
                </c:pt>
                <c:pt idx="57">
                  <c:v>1107</c:v>
                </c:pt>
                <c:pt idx="58">
                  <c:v>1108</c:v>
                </c:pt>
                <c:pt idx="59">
                  <c:v>1109</c:v>
                </c:pt>
                <c:pt idx="60">
                  <c:v>1110</c:v>
                </c:pt>
                <c:pt idx="61">
                  <c:v>1111</c:v>
                </c:pt>
                <c:pt idx="62">
                  <c:v>1112</c:v>
                </c:pt>
                <c:pt idx="63">
                  <c:v>1113</c:v>
                </c:pt>
                <c:pt idx="64">
                  <c:v>1114</c:v>
                </c:pt>
                <c:pt idx="65">
                  <c:v>1115</c:v>
                </c:pt>
                <c:pt idx="66">
                  <c:v>1116</c:v>
                </c:pt>
                <c:pt idx="67">
                  <c:v>1117</c:v>
                </c:pt>
                <c:pt idx="68">
                  <c:v>1118</c:v>
                </c:pt>
                <c:pt idx="69">
                  <c:v>1119</c:v>
                </c:pt>
                <c:pt idx="70">
                  <c:v>1120</c:v>
                </c:pt>
                <c:pt idx="71">
                  <c:v>1121</c:v>
                </c:pt>
                <c:pt idx="72">
                  <c:v>1122</c:v>
                </c:pt>
                <c:pt idx="73">
                  <c:v>1123</c:v>
                </c:pt>
                <c:pt idx="74">
                  <c:v>1124</c:v>
                </c:pt>
                <c:pt idx="75">
                  <c:v>1125</c:v>
                </c:pt>
                <c:pt idx="76">
                  <c:v>1126</c:v>
                </c:pt>
                <c:pt idx="77">
                  <c:v>1127</c:v>
                </c:pt>
                <c:pt idx="78">
                  <c:v>1128</c:v>
                </c:pt>
                <c:pt idx="79">
                  <c:v>1129</c:v>
                </c:pt>
                <c:pt idx="80">
                  <c:v>1130</c:v>
                </c:pt>
                <c:pt idx="81">
                  <c:v>1131</c:v>
                </c:pt>
                <c:pt idx="82">
                  <c:v>1132</c:v>
                </c:pt>
                <c:pt idx="83">
                  <c:v>1133</c:v>
                </c:pt>
                <c:pt idx="84">
                  <c:v>1134</c:v>
                </c:pt>
                <c:pt idx="85">
                  <c:v>1135</c:v>
                </c:pt>
                <c:pt idx="86">
                  <c:v>1136</c:v>
                </c:pt>
                <c:pt idx="87">
                  <c:v>1137</c:v>
                </c:pt>
                <c:pt idx="88">
                  <c:v>1138</c:v>
                </c:pt>
                <c:pt idx="89">
                  <c:v>1139</c:v>
                </c:pt>
                <c:pt idx="90">
                  <c:v>1140</c:v>
                </c:pt>
                <c:pt idx="91">
                  <c:v>1141</c:v>
                </c:pt>
                <c:pt idx="92">
                  <c:v>1142</c:v>
                </c:pt>
                <c:pt idx="93">
                  <c:v>1143</c:v>
                </c:pt>
                <c:pt idx="94">
                  <c:v>1144</c:v>
                </c:pt>
                <c:pt idx="95">
                  <c:v>1145</c:v>
                </c:pt>
                <c:pt idx="96">
                  <c:v>1146</c:v>
                </c:pt>
                <c:pt idx="97">
                  <c:v>1147</c:v>
                </c:pt>
                <c:pt idx="98">
                  <c:v>1148</c:v>
                </c:pt>
                <c:pt idx="99">
                  <c:v>1149</c:v>
                </c:pt>
                <c:pt idx="100">
                  <c:v>1150</c:v>
                </c:pt>
                <c:pt idx="101">
                  <c:v>1151</c:v>
                </c:pt>
                <c:pt idx="102">
                  <c:v>1152</c:v>
                </c:pt>
                <c:pt idx="103">
                  <c:v>1153</c:v>
                </c:pt>
                <c:pt idx="104">
                  <c:v>1154</c:v>
                </c:pt>
                <c:pt idx="105">
                  <c:v>1155</c:v>
                </c:pt>
                <c:pt idx="106">
                  <c:v>1156</c:v>
                </c:pt>
                <c:pt idx="107">
                  <c:v>1157</c:v>
                </c:pt>
                <c:pt idx="108">
                  <c:v>1158</c:v>
                </c:pt>
                <c:pt idx="109">
                  <c:v>1159</c:v>
                </c:pt>
                <c:pt idx="110">
                  <c:v>1160</c:v>
                </c:pt>
                <c:pt idx="111">
                  <c:v>1161</c:v>
                </c:pt>
                <c:pt idx="112">
                  <c:v>1162</c:v>
                </c:pt>
                <c:pt idx="113">
                  <c:v>1163</c:v>
                </c:pt>
                <c:pt idx="114">
                  <c:v>1164</c:v>
                </c:pt>
                <c:pt idx="115">
                  <c:v>1165</c:v>
                </c:pt>
                <c:pt idx="116">
                  <c:v>1166</c:v>
                </c:pt>
                <c:pt idx="117">
                  <c:v>1167</c:v>
                </c:pt>
                <c:pt idx="118">
                  <c:v>1168</c:v>
                </c:pt>
                <c:pt idx="119">
                  <c:v>1169</c:v>
                </c:pt>
                <c:pt idx="120">
                  <c:v>1170</c:v>
                </c:pt>
                <c:pt idx="121">
                  <c:v>1171</c:v>
                </c:pt>
                <c:pt idx="122">
                  <c:v>1172</c:v>
                </c:pt>
                <c:pt idx="123">
                  <c:v>1173</c:v>
                </c:pt>
                <c:pt idx="124">
                  <c:v>1174</c:v>
                </c:pt>
                <c:pt idx="125">
                  <c:v>1175</c:v>
                </c:pt>
                <c:pt idx="126">
                  <c:v>1176</c:v>
                </c:pt>
                <c:pt idx="127">
                  <c:v>1177</c:v>
                </c:pt>
                <c:pt idx="128">
                  <c:v>1178</c:v>
                </c:pt>
                <c:pt idx="129">
                  <c:v>1179</c:v>
                </c:pt>
                <c:pt idx="130">
                  <c:v>1180</c:v>
                </c:pt>
                <c:pt idx="131">
                  <c:v>1181</c:v>
                </c:pt>
                <c:pt idx="132">
                  <c:v>1182</c:v>
                </c:pt>
                <c:pt idx="133">
                  <c:v>1183</c:v>
                </c:pt>
                <c:pt idx="134">
                  <c:v>1184</c:v>
                </c:pt>
                <c:pt idx="135">
                  <c:v>1185</c:v>
                </c:pt>
                <c:pt idx="136">
                  <c:v>1186</c:v>
                </c:pt>
                <c:pt idx="137">
                  <c:v>1187</c:v>
                </c:pt>
                <c:pt idx="138">
                  <c:v>1188</c:v>
                </c:pt>
                <c:pt idx="139">
                  <c:v>1189</c:v>
                </c:pt>
                <c:pt idx="140">
                  <c:v>1190</c:v>
                </c:pt>
                <c:pt idx="141">
                  <c:v>1191</c:v>
                </c:pt>
                <c:pt idx="142">
                  <c:v>1192</c:v>
                </c:pt>
                <c:pt idx="143">
                  <c:v>1193</c:v>
                </c:pt>
                <c:pt idx="144">
                  <c:v>1194</c:v>
                </c:pt>
                <c:pt idx="145">
                  <c:v>1195</c:v>
                </c:pt>
                <c:pt idx="146">
                  <c:v>1196</c:v>
                </c:pt>
                <c:pt idx="147">
                  <c:v>1197</c:v>
                </c:pt>
                <c:pt idx="148">
                  <c:v>1198</c:v>
                </c:pt>
                <c:pt idx="149">
                  <c:v>1199</c:v>
                </c:pt>
                <c:pt idx="150">
                  <c:v>1200</c:v>
                </c:pt>
                <c:pt idx="151">
                  <c:v>1201</c:v>
                </c:pt>
                <c:pt idx="152">
                  <c:v>1202</c:v>
                </c:pt>
                <c:pt idx="153">
                  <c:v>1203</c:v>
                </c:pt>
                <c:pt idx="154">
                  <c:v>1204</c:v>
                </c:pt>
                <c:pt idx="155">
                  <c:v>1205</c:v>
                </c:pt>
                <c:pt idx="156">
                  <c:v>1206</c:v>
                </c:pt>
                <c:pt idx="157">
                  <c:v>1207</c:v>
                </c:pt>
                <c:pt idx="158">
                  <c:v>1208</c:v>
                </c:pt>
                <c:pt idx="159">
                  <c:v>1209</c:v>
                </c:pt>
                <c:pt idx="160">
                  <c:v>1210</c:v>
                </c:pt>
                <c:pt idx="161">
                  <c:v>1211</c:v>
                </c:pt>
                <c:pt idx="162">
                  <c:v>1212</c:v>
                </c:pt>
                <c:pt idx="163">
                  <c:v>1213</c:v>
                </c:pt>
                <c:pt idx="164">
                  <c:v>1214</c:v>
                </c:pt>
                <c:pt idx="165">
                  <c:v>1215</c:v>
                </c:pt>
                <c:pt idx="166">
                  <c:v>1216</c:v>
                </c:pt>
                <c:pt idx="167">
                  <c:v>1217</c:v>
                </c:pt>
                <c:pt idx="168">
                  <c:v>1218</c:v>
                </c:pt>
                <c:pt idx="169">
                  <c:v>1219</c:v>
                </c:pt>
                <c:pt idx="170">
                  <c:v>1220</c:v>
                </c:pt>
                <c:pt idx="171">
                  <c:v>1221</c:v>
                </c:pt>
                <c:pt idx="172">
                  <c:v>1222</c:v>
                </c:pt>
                <c:pt idx="173">
                  <c:v>1223</c:v>
                </c:pt>
                <c:pt idx="174">
                  <c:v>1224</c:v>
                </c:pt>
                <c:pt idx="175">
                  <c:v>1225</c:v>
                </c:pt>
                <c:pt idx="176">
                  <c:v>1226</c:v>
                </c:pt>
                <c:pt idx="177">
                  <c:v>1227</c:v>
                </c:pt>
                <c:pt idx="178">
                  <c:v>1228</c:v>
                </c:pt>
                <c:pt idx="179">
                  <c:v>1229</c:v>
                </c:pt>
                <c:pt idx="180">
                  <c:v>1230</c:v>
                </c:pt>
                <c:pt idx="181">
                  <c:v>1231</c:v>
                </c:pt>
                <c:pt idx="182">
                  <c:v>1232</c:v>
                </c:pt>
                <c:pt idx="183">
                  <c:v>1233</c:v>
                </c:pt>
                <c:pt idx="184">
                  <c:v>1234</c:v>
                </c:pt>
                <c:pt idx="185">
                  <c:v>1235</c:v>
                </c:pt>
                <c:pt idx="186">
                  <c:v>1236</c:v>
                </c:pt>
                <c:pt idx="187">
                  <c:v>1237</c:v>
                </c:pt>
                <c:pt idx="188">
                  <c:v>1238</c:v>
                </c:pt>
                <c:pt idx="189">
                  <c:v>1239</c:v>
                </c:pt>
                <c:pt idx="190">
                  <c:v>1240</c:v>
                </c:pt>
                <c:pt idx="191">
                  <c:v>1241</c:v>
                </c:pt>
                <c:pt idx="192">
                  <c:v>1242</c:v>
                </c:pt>
                <c:pt idx="193">
                  <c:v>1243</c:v>
                </c:pt>
                <c:pt idx="194">
                  <c:v>1244</c:v>
                </c:pt>
                <c:pt idx="195">
                  <c:v>1245</c:v>
                </c:pt>
                <c:pt idx="196">
                  <c:v>1246</c:v>
                </c:pt>
                <c:pt idx="197">
                  <c:v>1247</c:v>
                </c:pt>
                <c:pt idx="198">
                  <c:v>1248</c:v>
                </c:pt>
                <c:pt idx="199">
                  <c:v>1249</c:v>
                </c:pt>
                <c:pt idx="200">
                  <c:v>1250</c:v>
                </c:pt>
                <c:pt idx="201">
                  <c:v>1251</c:v>
                </c:pt>
                <c:pt idx="202">
                  <c:v>1252</c:v>
                </c:pt>
                <c:pt idx="203">
                  <c:v>1253</c:v>
                </c:pt>
                <c:pt idx="204">
                  <c:v>1254</c:v>
                </c:pt>
                <c:pt idx="205">
                  <c:v>1255</c:v>
                </c:pt>
                <c:pt idx="206">
                  <c:v>1256</c:v>
                </c:pt>
                <c:pt idx="207">
                  <c:v>1257</c:v>
                </c:pt>
                <c:pt idx="208">
                  <c:v>1258</c:v>
                </c:pt>
                <c:pt idx="209">
                  <c:v>1259</c:v>
                </c:pt>
                <c:pt idx="210">
                  <c:v>1260</c:v>
                </c:pt>
                <c:pt idx="211">
                  <c:v>1261</c:v>
                </c:pt>
                <c:pt idx="212">
                  <c:v>1262</c:v>
                </c:pt>
                <c:pt idx="213">
                  <c:v>1263</c:v>
                </c:pt>
                <c:pt idx="214">
                  <c:v>1264</c:v>
                </c:pt>
                <c:pt idx="215">
                  <c:v>1265</c:v>
                </c:pt>
                <c:pt idx="216">
                  <c:v>1266</c:v>
                </c:pt>
                <c:pt idx="217">
                  <c:v>1267</c:v>
                </c:pt>
                <c:pt idx="218">
                  <c:v>1268</c:v>
                </c:pt>
                <c:pt idx="219">
                  <c:v>1269</c:v>
                </c:pt>
                <c:pt idx="220">
                  <c:v>1270</c:v>
                </c:pt>
                <c:pt idx="221">
                  <c:v>1271</c:v>
                </c:pt>
                <c:pt idx="222">
                  <c:v>1272</c:v>
                </c:pt>
                <c:pt idx="223">
                  <c:v>1273</c:v>
                </c:pt>
                <c:pt idx="224">
                  <c:v>1274</c:v>
                </c:pt>
                <c:pt idx="225">
                  <c:v>1275</c:v>
                </c:pt>
                <c:pt idx="226">
                  <c:v>1276</c:v>
                </c:pt>
                <c:pt idx="227">
                  <c:v>1277</c:v>
                </c:pt>
                <c:pt idx="228">
                  <c:v>1278</c:v>
                </c:pt>
                <c:pt idx="229">
                  <c:v>1279</c:v>
                </c:pt>
                <c:pt idx="230">
                  <c:v>1280</c:v>
                </c:pt>
                <c:pt idx="231">
                  <c:v>1281</c:v>
                </c:pt>
                <c:pt idx="232">
                  <c:v>1282</c:v>
                </c:pt>
                <c:pt idx="233">
                  <c:v>1283</c:v>
                </c:pt>
                <c:pt idx="234">
                  <c:v>1284</c:v>
                </c:pt>
                <c:pt idx="235">
                  <c:v>1285</c:v>
                </c:pt>
                <c:pt idx="236">
                  <c:v>1286</c:v>
                </c:pt>
                <c:pt idx="237">
                  <c:v>1287</c:v>
                </c:pt>
                <c:pt idx="238">
                  <c:v>1288</c:v>
                </c:pt>
                <c:pt idx="239">
                  <c:v>1289</c:v>
                </c:pt>
                <c:pt idx="240">
                  <c:v>1290</c:v>
                </c:pt>
                <c:pt idx="241">
                  <c:v>1291</c:v>
                </c:pt>
                <c:pt idx="242">
                  <c:v>1292</c:v>
                </c:pt>
                <c:pt idx="243">
                  <c:v>1293</c:v>
                </c:pt>
                <c:pt idx="244">
                  <c:v>1294</c:v>
                </c:pt>
                <c:pt idx="245">
                  <c:v>1295</c:v>
                </c:pt>
                <c:pt idx="246">
                  <c:v>1296</c:v>
                </c:pt>
                <c:pt idx="247">
                  <c:v>1297</c:v>
                </c:pt>
                <c:pt idx="248">
                  <c:v>1298</c:v>
                </c:pt>
                <c:pt idx="249">
                  <c:v>1299</c:v>
                </c:pt>
                <c:pt idx="250">
                  <c:v>1300</c:v>
                </c:pt>
                <c:pt idx="251">
                  <c:v>1301</c:v>
                </c:pt>
                <c:pt idx="252">
                  <c:v>1302</c:v>
                </c:pt>
                <c:pt idx="253">
                  <c:v>1303</c:v>
                </c:pt>
                <c:pt idx="254">
                  <c:v>1304</c:v>
                </c:pt>
                <c:pt idx="255">
                  <c:v>1305</c:v>
                </c:pt>
                <c:pt idx="256">
                  <c:v>1306</c:v>
                </c:pt>
                <c:pt idx="257">
                  <c:v>1307</c:v>
                </c:pt>
                <c:pt idx="258">
                  <c:v>1308</c:v>
                </c:pt>
                <c:pt idx="259">
                  <c:v>1309</c:v>
                </c:pt>
                <c:pt idx="260">
                  <c:v>1310</c:v>
                </c:pt>
                <c:pt idx="261">
                  <c:v>1311</c:v>
                </c:pt>
                <c:pt idx="262">
                  <c:v>1312</c:v>
                </c:pt>
                <c:pt idx="263">
                  <c:v>1313</c:v>
                </c:pt>
                <c:pt idx="264">
                  <c:v>1314</c:v>
                </c:pt>
                <c:pt idx="265">
                  <c:v>1315</c:v>
                </c:pt>
                <c:pt idx="266">
                  <c:v>1316</c:v>
                </c:pt>
                <c:pt idx="267">
                  <c:v>1317</c:v>
                </c:pt>
                <c:pt idx="268">
                  <c:v>1318</c:v>
                </c:pt>
                <c:pt idx="269">
                  <c:v>1319</c:v>
                </c:pt>
                <c:pt idx="270">
                  <c:v>1320</c:v>
                </c:pt>
                <c:pt idx="271">
                  <c:v>1321</c:v>
                </c:pt>
                <c:pt idx="272">
                  <c:v>1322</c:v>
                </c:pt>
                <c:pt idx="273">
                  <c:v>1323</c:v>
                </c:pt>
                <c:pt idx="274">
                  <c:v>1324</c:v>
                </c:pt>
                <c:pt idx="275">
                  <c:v>1325</c:v>
                </c:pt>
                <c:pt idx="276">
                  <c:v>1326</c:v>
                </c:pt>
                <c:pt idx="277">
                  <c:v>1327</c:v>
                </c:pt>
                <c:pt idx="278">
                  <c:v>1328</c:v>
                </c:pt>
                <c:pt idx="279">
                  <c:v>1329</c:v>
                </c:pt>
                <c:pt idx="280">
                  <c:v>1330</c:v>
                </c:pt>
                <c:pt idx="281">
                  <c:v>1331</c:v>
                </c:pt>
                <c:pt idx="282">
                  <c:v>1332</c:v>
                </c:pt>
                <c:pt idx="283">
                  <c:v>1333</c:v>
                </c:pt>
                <c:pt idx="284">
                  <c:v>1334</c:v>
                </c:pt>
                <c:pt idx="285">
                  <c:v>1335</c:v>
                </c:pt>
                <c:pt idx="286">
                  <c:v>1336</c:v>
                </c:pt>
                <c:pt idx="287">
                  <c:v>1337</c:v>
                </c:pt>
                <c:pt idx="288">
                  <c:v>1338</c:v>
                </c:pt>
                <c:pt idx="289">
                  <c:v>1339</c:v>
                </c:pt>
                <c:pt idx="290">
                  <c:v>1340</c:v>
                </c:pt>
                <c:pt idx="291">
                  <c:v>1341</c:v>
                </c:pt>
                <c:pt idx="292">
                  <c:v>1342</c:v>
                </c:pt>
                <c:pt idx="293">
                  <c:v>1343</c:v>
                </c:pt>
                <c:pt idx="294">
                  <c:v>1344</c:v>
                </c:pt>
                <c:pt idx="295">
                  <c:v>1345</c:v>
                </c:pt>
                <c:pt idx="296">
                  <c:v>1346</c:v>
                </c:pt>
                <c:pt idx="297">
                  <c:v>1347</c:v>
                </c:pt>
                <c:pt idx="298">
                  <c:v>1348</c:v>
                </c:pt>
                <c:pt idx="299">
                  <c:v>1349</c:v>
                </c:pt>
                <c:pt idx="300">
                  <c:v>1350</c:v>
                </c:pt>
                <c:pt idx="301">
                  <c:v>1351</c:v>
                </c:pt>
                <c:pt idx="302">
                  <c:v>1352</c:v>
                </c:pt>
                <c:pt idx="303">
                  <c:v>1353</c:v>
                </c:pt>
                <c:pt idx="304">
                  <c:v>1354</c:v>
                </c:pt>
                <c:pt idx="305">
                  <c:v>1355</c:v>
                </c:pt>
                <c:pt idx="306">
                  <c:v>1356</c:v>
                </c:pt>
                <c:pt idx="307">
                  <c:v>1357</c:v>
                </c:pt>
                <c:pt idx="308">
                  <c:v>1358</c:v>
                </c:pt>
                <c:pt idx="309">
                  <c:v>1359</c:v>
                </c:pt>
                <c:pt idx="310">
                  <c:v>1360</c:v>
                </c:pt>
                <c:pt idx="311">
                  <c:v>1361</c:v>
                </c:pt>
                <c:pt idx="312">
                  <c:v>1362</c:v>
                </c:pt>
                <c:pt idx="313">
                  <c:v>1363</c:v>
                </c:pt>
                <c:pt idx="314">
                  <c:v>1364</c:v>
                </c:pt>
                <c:pt idx="315">
                  <c:v>1365</c:v>
                </c:pt>
                <c:pt idx="316">
                  <c:v>1366</c:v>
                </c:pt>
                <c:pt idx="317">
                  <c:v>1367</c:v>
                </c:pt>
                <c:pt idx="318">
                  <c:v>1368</c:v>
                </c:pt>
                <c:pt idx="319">
                  <c:v>1369</c:v>
                </c:pt>
                <c:pt idx="320">
                  <c:v>1370</c:v>
                </c:pt>
                <c:pt idx="321">
                  <c:v>1371</c:v>
                </c:pt>
                <c:pt idx="322">
                  <c:v>1372</c:v>
                </c:pt>
                <c:pt idx="323">
                  <c:v>1373</c:v>
                </c:pt>
                <c:pt idx="324">
                  <c:v>1374</c:v>
                </c:pt>
                <c:pt idx="325">
                  <c:v>1375</c:v>
                </c:pt>
              </c:numCache>
            </c:numRef>
          </c:xVal>
          <c:yVal>
            <c:numRef>
              <c:f>'Qh MRP'!$R$2:$R$327</c:f>
              <c:numCache>
                <c:formatCode>General</c:formatCode>
                <c:ptCount val="326"/>
                <c:pt idx="0">
                  <c:v>-25.1</c:v>
                </c:pt>
                <c:pt idx="1">
                  <c:v>-25</c:v>
                </c:pt>
                <c:pt idx="2">
                  <c:v>-24.9</c:v>
                </c:pt>
                <c:pt idx="3">
                  <c:v>-24.9</c:v>
                </c:pt>
                <c:pt idx="4">
                  <c:v>-24.7</c:v>
                </c:pt>
                <c:pt idx="5">
                  <c:v>-24.6</c:v>
                </c:pt>
                <c:pt idx="6">
                  <c:v>-24.6</c:v>
                </c:pt>
                <c:pt idx="7">
                  <c:v>-24.6</c:v>
                </c:pt>
                <c:pt idx="8">
                  <c:v>-24.5</c:v>
                </c:pt>
                <c:pt idx="9">
                  <c:v>-24.4</c:v>
                </c:pt>
                <c:pt idx="10">
                  <c:v>-24.3</c:v>
                </c:pt>
                <c:pt idx="11">
                  <c:v>-24.2</c:v>
                </c:pt>
                <c:pt idx="12">
                  <c:v>-24.3</c:v>
                </c:pt>
                <c:pt idx="13">
                  <c:v>-24.2</c:v>
                </c:pt>
                <c:pt idx="14">
                  <c:v>-24.2</c:v>
                </c:pt>
                <c:pt idx="15">
                  <c:v>-24.3</c:v>
                </c:pt>
                <c:pt idx="16">
                  <c:v>-24.3</c:v>
                </c:pt>
                <c:pt idx="17">
                  <c:v>-24.3</c:v>
                </c:pt>
                <c:pt idx="18">
                  <c:v>-24.4</c:v>
                </c:pt>
                <c:pt idx="19">
                  <c:v>-24.4</c:v>
                </c:pt>
                <c:pt idx="20">
                  <c:v>-24.4</c:v>
                </c:pt>
                <c:pt idx="21">
                  <c:v>-24.5</c:v>
                </c:pt>
                <c:pt idx="22">
                  <c:v>-24.5</c:v>
                </c:pt>
                <c:pt idx="23">
                  <c:v>-24.5</c:v>
                </c:pt>
                <c:pt idx="24">
                  <c:v>-24.6</c:v>
                </c:pt>
                <c:pt idx="25">
                  <c:v>-24.6</c:v>
                </c:pt>
                <c:pt idx="26">
                  <c:v>-24.6</c:v>
                </c:pt>
                <c:pt idx="27">
                  <c:v>-24.6</c:v>
                </c:pt>
                <c:pt idx="28">
                  <c:v>-24.6</c:v>
                </c:pt>
                <c:pt idx="29">
                  <c:v>-24.6</c:v>
                </c:pt>
                <c:pt idx="30">
                  <c:v>-24.6</c:v>
                </c:pt>
                <c:pt idx="31">
                  <c:v>-24.6</c:v>
                </c:pt>
                <c:pt idx="32">
                  <c:v>-24.6</c:v>
                </c:pt>
                <c:pt idx="33">
                  <c:v>-24.8</c:v>
                </c:pt>
                <c:pt idx="34">
                  <c:v>-24.8</c:v>
                </c:pt>
                <c:pt idx="35">
                  <c:v>-24.9</c:v>
                </c:pt>
                <c:pt idx="36">
                  <c:v>-24.9</c:v>
                </c:pt>
                <c:pt idx="37">
                  <c:v>-24.9</c:v>
                </c:pt>
                <c:pt idx="38">
                  <c:v>-24.8</c:v>
                </c:pt>
                <c:pt idx="39">
                  <c:v>-24.7</c:v>
                </c:pt>
                <c:pt idx="40">
                  <c:v>-24.6</c:v>
                </c:pt>
                <c:pt idx="41">
                  <c:v>-24.5</c:v>
                </c:pt>
                <c:pt idx="42">
                  <c:v>-24.5</c:v>
                </c:pt>
                <c:pt idx="43">
                  <c:v>-24.5</c:v>
                </c:pt>
                <c:pt idx="44">
                  <c:v>-24.5</c:v>
                </c:pt>
                <c:pt idx="45">
                  <c:v>-24.6</c:v>
                </c:pt>
                <c:pt idx="46">
                  <c:v>-24.6</c:v>
                </c:pt>
                <c:pt idx="47">
                  <c:v>-24.5</c:v>
                </c:pt>
                <c:pt idx="48">
                  <c:v>-24.4</c:v>
                </c:pt>
                <c:pt idx="49">
                  <c:v>-24.4</c:v>
                </c:pt>
                <c:pt idx="50">
                  <c:v>-24.4</c:v>
                </c:pt>
                <c:pt idx="51">
                  <c:v>-24.3</c:v>
                </c:pt>
                <c:pt idx="52">
                  <c:v>-24.3</c:v>
                </c:pt>
                <c:pt idx="53">
                  <c:v>-24.4</c:v>
                </c:pt>
                <c:pt idx="54">
                  <c:v>-24.3</c:v>
                </c:pt>
                <c:pt idx="55">
                  <c:v>-24.3</c:v>
                </c:pt>
                <c:pt idx="56">
                  <c:v>-24.4</c:v>
                </c:pt>
                <c:pt idx="57">
                  <c:v>-24.5</c:v>
                </c:pt>
                <c:pt idx="58">
                  <c:v>-24.5</c:v>
                </c:pt>
                <c:pt idx="59">
                  <c:v>-24.5</c:v>
                </c:pt>
                <c:pt idx="60">
                  <c:v>-24.5</c:v>
                </c:pt>
                <c:pt idx="61">
                  <c:v>-24.5</c:v>
                </c:pt>
                <c:pt idx="62">
                  <c:v>-24.5</c:v>
                </c:pt>
                <c:pt idx="63">
                  <c:v>-24.5</c:v>
                </c:pt>
                <c:pt idx="64">
                  <c:v>-24.5</c:v>
                </c:pt>
                <c:pt idx="65">
                  <c:v>-24.5</c:v>
                </c:pt>
                <c:pt idx="66">
                  <c:v>-24.5</c:v>
                </c:pt>
                <c:pt idx="67">
                  <c:v>-24.5</c:v>
                </c:pt>
                <c:pt idx="68">
                  <c:v>-24.5</c:v>
                </c:pt>
                <c:pt idx="69">
                  <c:v>-24.5</c:v>
                </c:pt>
                <c:pt idx="70">
                  <c:v>-24.5</c:v>
                </c:pt>
                <c:pt idx="71">
                  <c:v>-24.5</c:v>
                </c:pt>
                <c:pt idx="72">
                  <c:v>-24.5</c:v>
                </c:pt>
                <c:pt idx="73">
                  <c:v>-24.6</c:v>
                </c:pt>
                <c:pt idx="74">
                  <c:v>-24.6</c:v>
                </c:pt>
                <c:pt idx="75">
                  <c:v>-24.5</c:v>
                </c:pt>
                <c:pt idx="76">
                  <c:v>-24.5</c:v>
                </c:pt>
                <c:pt idx="77">
                  <c:v>-24.5</c:v>
                </c:pt>
                <c:pt idx="78">
                  <c:v>-24.5</c:v>
                </c:pt>
                <c:pt idx="79">
                  <c:v>-24.5</c:v>
                </c:pt>
                <c:pt idx="80">
                  <c:v>-24.5</c:v>
                </c:pt>
                <c:pt idx="81">
                  <c:v>-24.5</c:v>
                </c:pt>
                <c:pt idx="82">
                  <c:v>-24.5</c:v>
                </c:pt>
                <c:pt idx="83">
                  <c:v>-24.5</c:v>
                </c:pt>
                <c:pt idx="84">
                  <c:v>-24.5</c:v>
                </c:pt>
                <c:pt idx="85">
                  <c:v>-24.5</c:v>
                </c:pt>
                <c:pt idx="86">
                  <c:v>-24.5</c:v>
                </c:pt>
                <c:pt idx="87">
                  <c:v>-24.5</c:v>
                </c:pt>
                <c:pt idx="88">
                  <c:v>-24.5</c:v>
                </c:pt>
                <c:pt idx="89">
                  <c:v>-24.5</c:v>
                </c:pt>
                <c:pt idx="90">
                  <c:v>-24.5</c:v>
                </c:pt>
                <c:pt idx="91">
                  <c:v>-24.5</c:v>
                </c:pt>
                <c:pt idx="92">
                  <c:v>-24.5</c:v>
                </c:pt>
                <c:pt idx="93">
                  <c:v>-24.5</c:v>
                </c:pt>
                <c:pt idx="94">
                  <c:v>-24.5</c:v>
                </c:pt>
                <c:pt idx="95">
                  <c:v>-24.5</c:v>
                </c:pt>
                <c:pt idx="96">
                  <c:v>-24.5</c:v>
                </c:pt>
                <c:pt idx="97">
                  <c:v>-24.5</c:v>
                </c:pt>
                <c:pt idx="98">
                  <c:v>-24.5</c:v>
                </c:pt>
                <c:pt idx="99">
                  <c:v>-24.5</c:v>
                </c:pt>
                <c:pt idx="100">
                  <c:v>-24.7</c:v>
                </c:pt>
                <c:pt idx="101">
                  <c:v>-24.8</c:v>
                </c:pt>
                <c:pt idx="102">
                  <c:v>-24.9</c:v>
                </c:pt>
                <c:pt idx="103">
                  <c:v>-24.9</c:v>
                </c:pt>
                <c:pt idx="104">
                  <c:v>-24.8</c:v>
                </c:pt>
                <c:pt idx="105">
                  <c:v>-24.7</c:v>
                </c:pt>
                <c:pt idx="106">
                  <c:v>-24.6</c:v>
                </c:pt>
                <c:pt idx="107">
                  <c:v>-24.5</c:v>
                </c:pt>
                <c:pt idx="108">
                  <c:v>-24.4</c:v>
                </c:pt>
                <c:pt idx="109">
                  <c:v>-24.4</c:v>
                </c:pt>
                <c:pt idx="110">
                  <c:v>-24.3</c:v>
                </c:pt>
                <c:pt idx="111">
                  <c:v>-24.3</c:v>
                </c:pt>
                <c:pt idx="112">
                  <c:v>-24.3</c:v>
                </c:pt>
                <c:pt idx="113">
                  <c:v>-24.3</c:v>
                </c:pt>
                <c:pt idx="114">
                  <c:v>-24.3</c:v>
                </c:pt>
                <c:pt idx="115">
                  <c:v>-24.3</c:v>
                </c:pt>
                <c:pt idx="116">
                  <c:v>-24.3</c:v>
                </c:pt>
                <c:pt idx="117">
                  <c:v>-24.4</c:v>
                </c:pt>
                <c:pt idx="118">
                  <c:v>-24.4</c:v>
                </c:pt>
                <c:pt idx="119">
                  <c:v>-24.4</c:v>
                </c:pt>
                <c:pt idx="120">
                  <c:v>-24.4</c:v>
                </c:pt>
                <c:pt idx="121">
                  <c:v>-24.5</c:v>
                </c:pt>
                <c:pt idx="122">
                  <c:v>-24.4</c:v>
                </c:pt>
                <c:pt idx="123">
                  <c:v>-24.4</c:v>
                </c:pt>
                <c:pt idx="124">
                  <c:v>-24.5</c:v>
                </c:pt>
                <c:pt idx="125">
                  <c:v>-24.4</c:v>
                </c:pt>
                <c:pt idx="126">
                  <c:v>-24.5</c:v>
                </c:pt>
                <c:pt idx="127">
                  <c:v>-24.5</c:v>
                </c:pt>
                <c:pt idx="128">
                  <c:v>-24.5</c:v>
                </c:pt>
                <c:pt idx="129">
                  <c:v>-24.5</c:v>
                </c:pt>
                <c:pt idx="130">
                  <c:v>-24.5</c:v>
                </c:pt>
                <c:pt idx="131">
                  <c:v>-24.5</c:v>
                </c:pt>
                <c:pt idx="132">
                  <c:v>-24.5</c:v>
                </c:pt>
                <c:pt idx="133">
                  <c:v>-24.5</c:v>
                </c:pt>
                <c:pt idx="134">
                  <c:v>-24.5</c:v>
                </c:pt>
                <c:pt idx="135">
                  <c:v>-24.5</c:v>
                </c:pt>
                <c:pt idx="136">
                  <c:v>-24.5</c:v>
                </c:pt>
                <c:pt idx="137">
                  <c:v>-24.5</c:v>
                </c:pt>
                <c:pt idx="138">
                  <c:v>-24.5</c:v>
                </c:pt>
                <c:pt idx="139">
                  <c:v>-24.5</c:v>
                </c:pt>
                <c:pt idx="140">
                  <c:v>-24.5</c:v>
                </c:pt>
                <c:pt idx="141">
                  <c:v>-24.5</c:v>
                </c:pt>
                <c:pt idx="142">
                  <c:v>-24.5</c:v>
                </c:pt>
                <c:pt idx="143">
                  <c:v>-24.5</c:v>
                </c:pt>
                <c:pt idx="144">
                  <c:v>-24.5</c:v>
                </c:pt>
                <c:pt idx="145">
                  <c:v>-24.5</c:v>
                </c:pt>
                <c:pt idx="146">
                  <c:v>-24.4</c:v>
                </c:pt>
                <c:pt idx="147">
                  <c:v>-24.5</c:v>
                </c:pt>
                <c:pt idx="148">
                  <c:v>-24.5</c:v>
                </c:pt>
                <c:pt idx="149">
                  <c:v>-24.5</c:v>
                </c:pt>
                <c:pt idx="150">
                  <c:v>-24.5</c:v>
                </c:pt>
                <c:pt idx="151">
                  <c:v>-24.5</c:v>
                </c:pt>
                <c:pt idx="152">
                  <c:v>-24.5</c:v>
                </c:pt>
                <c:pt idx="153">
                  <c:v>-24.5</c:v>
                </c:pt>
                <c:pt idx="154">
                  <c:v>-24.5</c:v>
                </c:pt>
                <c:pt idx="155">
                  <c:v>-24.5</c:v>
                </c:pt>
                <c:pt idx="156">
                  <c:v>-24.5</c:v>
                </c:pt>
                <c:pt idx="157">
                  <c:v>-24.5</c:v>
                </c:pt>
                <c:pt idx="158">
                  <c:v>-24.5</c:v>
                </c:pt>
                <c:pt idx="159">
                  <c:v>-24.5</c:v>
                </c:pt>
                <c:pt idx="160">
                  <c:v>-24.5</c:v>
                </c:pt>
                <c:pt idx="161">
                  <c:v>-24.5</c:v>
                </c:pt>
                <c:pt idx="162">
                  <c:v>-24.5</c:v>
                </c:pt>
                <c:pt idx="163">
                  <c:v>-24.5</c:v>
                </c:pt>
                <c:pt idx="164">
                  <c:v>-24.5</c:v>
                </c:pt>
                <c:pt idx="165">
                  <c:v>-24.5</c:v>
                </c:pt>
                <c:pt idx="166">
                  <c:v>-24.5</c:v>
                </c:pt>
                <c:pt idx="167">
                  <c:v>-24.5</c:v>
                </c:pt>
                <c:pt idx="168">
                  <c:v>-24.6</c:v>
                </c:pt>
                <c:pt idx="169">
                  <c:v>-24.5</c:v>
                </c:pt>
                <c:pt idx="170">
                  <c:v>-24.5</c:v>
                </c:pt>
                <c:pt idx="171">
                  <c:v>-24.5</c:v>
                </c:pt>
                <c:pt idx="172">
                  <c:v>-24.5</c:v>
                </c:pt>
                <c:pt idx="173">
                  <c:v>-24.5</c:v>
                </c:pt>
                <c:pt idx="174">
                  <c:v>-24.5</c:v>
                </c:pt>
                <c:pt idx="175">
                  <c:v>-24.4</c:v>
                </c:pt>
                <c:pt idx="176">
                  <c:v>-24.4</c:v>
                </c:pt>
                <c:pt idx="177">
                  <c:v>-24.5</c:v>
                </c:pt>
                <c:pt idx="178">
                  <c:v>-24.5</c:v>
                </c:pt>
                <c:pt idx="179">
                  <c:v>-24.5</c:v>
                </c:pt>
                <c:pt idx="180">
                  <c:v>-24.5</c:v>
                </c:pt>
                <c:pt idx="181">
                  <c:v>-24.5</c:v>
                </c:pt>
                <c:pt idx="182">
                  <c:v>-24.5</c:v>
                </c:pt>
                <c:pt idx="183">
                  <c:v>-24.5</c:v>
                </c:pt>
                <c:pt idx="184">
                  <c:v>-24.4</c:v>
                </c:pt>
                <c:pt idx="185">
                  <c:v>-24.5</c:v>
                </c:pt>
                <c:pt idx="186">
                  <c:v>-24.5</c:v>
                </c:pt>
                <c:pt idx="187">
                  <c:v>-24.4</c:v>
                </c:pt>
                <c:pt idx="188">
                  <c:v>-24.5</c:v>
                </c:pt>
                <c:pt idx="189">
                  <c:v>-24.5</c:v>
                </c:pt>
                <c:pt idx="190">
                  <c:v>-24.4</c:v>
                </c:pt>
                <c:pt idx="191">
                  <c:v>-24.5</c:v>
                </c:pt>
                <c:pt idx="192">
                  <c:v>-24.5</c:v>
                </c:pt>
                <c:pt idx="193">
                  <c:v>-24.5</c:v>
                </c:pt>
                <c:pt idx="194">
                  <c:v>-24.5</c:v>
                </c:pt>
                <c:pt idx="195">
                  <c:v>-24.6</c:v>
                </c:pt>
                <c:pt idx="196">
                  <c:v>-24.8</c:v>
                </c:pt>
                <c:pt idx="197">
                  <c:v>-24.8</c:v>
                </c:pt>
                <c:pt idx="198">
                  <c:v>-24.9</c:v>
                </c:pt>
                <c:pt idx="199">
                  <c:v>-24.9</c:v>
                </c:pt>
                <c:pt idx="200">
                  <c:v>-24.9</c:v>
                </c:pt>
                <c:pt idx="201">
                  <c:v>-24.7</c:v>
                </c:pt>
                <c:pt idx="202">
                  <c:v>-24.6</c:v>
                </c:pt>
                <c:pt idx="203">
                  <c:v>-24.5</c:v>
                </c:pt>
                <c:pt idx="204">
                  <c:v>-24.4</c:v>
                </c:pt>
                <c:pt idx="205">
                  <c:v>-24.3</c:v>
                </c:pt>
                <c:pt idx="206">
                  <c:v>-24.3</c:v>
                </c:pt>
                <c:pt idx="207">
                  <c:v>-24.3</c:v>
                </c:pt>
                <c:pt idx="208">
                  <c:v>-24.3</c:v>
                </c:pt>
                <c:pt idx="209">
                  <c:v>-24.3</c:v>
                </c:pt>
                <c:pt idx="210">
                  <c:v>-24.2</c:v>
                </c:pt>
                <c:pt idx="211">
                  <c:v>-24.3</c:v>
                </c:pt>
                <c:pt idx="212">
                  <c:v>-24.3</c:v>
                </c:pt>
                <c:pt idx="213">
                  <c:v>-24.3</c:v>
                </c:pt>
                <c:pt idx="214">
                  <c:v>-24.3</c:v>
                </c:pt>
                <c:pt idx="215">
                  <c:v>-24.4</c:v>
                </c:pt>
                <c:pt idx="216">
                  <c:v>-24.3</c:v>
                </c:pt>
                <c:pt idx="217">
                  <c:v>-24.4</c:v>
                </c:pt>
                <c:pt idx="218">
                  <c:v>-24.4</c:v>
                </c:pt>
                <c:pt idx="219">
                  <c:v>-24.4</c:v>
                </c:pt>
                <c:pt idx="220">
                  <c:v>-24.4</c:v>
                </c:pt>
                <c:pt idx="221">
                  <c:v>-24.4</c:v>
                </c:pt>
                <c:pt idx="222">
                  <c:v>-24.4</c:v>
                </c:pt>
                <c:pt idx="223">
                  <c:v>-24.5</c:v>
                </c:pt>
                <c:pt idx="224">
                  <c:v>-24.6</c:v>
                </c:pt>
                <c:pt idx="225">
                  <c:v>-24.7</c:v>
                </c:pt>
                <c:pt idx="226">
                  <c:v>-24.7</c:v>
                </c:pt>
                <c:pt idx="227">
                  <c:v>-24.7</c:v>
                </c:pt>
                <c:pt idx="228">
                  <c:v>-24.7</c:v>
                </c:pt>
                <c:pt idx="229">
                  <c:v>-24.7</c:v>
                </c:pt>
                <c:pt idx="230">
                  <c:v>-24.6</c:v>
                </c:pt>
                <c:pt idx="231">
                  <c:v>-24.5</c:v>
                </c:pt>
                <c:pt idx="232">
                  <c:v>-24.5</c:v>
                </c:pt>
                <c:pt idx="233">
                  <c:v>-24.4</c:v>
                </c:pt>
                <c:pt idx="234">
                  <c:v>-24.3</c:v>
                </c:pt>
                <c:pt idx="235">
                  <c:v>-24.3</c:v>
                </c:pt>
                <c:pt idx="236">
                  <c:v>-24.3</c:v>
                </c:pt>
                <c:pt idx="237">
                  <c:v>-24.3</c:v>
                </c:pt>
                <c:pt idx="238">
                  <c:v>-24.4</c:v>
                </c:pt>
                <c:pt idx="239">
                  <c:v>-24.4</c:v>
                </c:pt>
                <c:pt idx="240">
                  <c:v>-24.3</c:v>
                </c:pt>
                <c:pt idx="241">
                  <c:v>-24.4</c:v>
                </c:pt>
                <c:pt idx="242">
                  <c:v>-24.4</c:v>
                </c:pt>
                <c:pt idx="243">
                  <c:v>-24.4</c:v>
                </c:pt>
                <c:pt idx="244">
                  <c:v>-24.4</c:v>
                </c:pt>
                <c:pt idx="245">
                  <c:v>-24.4</c:v>
                </c:pt>
                <c:pt idx="246">
                  <c:v>-24.4</c:v>
                </c:pt>
                <c:pt idx="247">
                  <c:v>-24.4</c:v>
                </c:pt>
                <c:pt idx="248">
                  <c:v>-24.4</c:v>
                </c:pt>
                <c:pt idx="249">
                  <c:v>-24.4</c:v>
                </c:pt>
                <c:pt idx="250">
                  <c:v>-24.5</c:v>
                </c:pt>
                <c:pt idx="251">
                  <c:v>-24.4</c:v>
                </c:pt>
                <c:pt idx="252">
                  <c:v>-24.4</c:v>
                </c:pt>
                <c:pt idx="253">
                  <c:v>-24.5</c:v>
                </c:pt>
                <c:pt idx="254">
                  <c:v>-24.5</c:v>
                </c:pt>
                <c:pt idx="255">
                  <c:v>-24.5</c:v>
                </c:pt>
                <c:pt idx="256">
                  <c:v>-24.5</c:v>
                </c:pt>
                <c:pt idx="257">
                  <c:v>-24.5</c:v>
                </c:pt>
                <c:pt idx="258">
                  <c:v>-24.5</c:v>
                </c:pt>
                <c:pt idx="259">
                  <c:v>-24.6</c:v>
                </c:pt>
                <c:pt idx="260">
                  <c:v>-24.5</c:v>
                </c:pt>
                <c:pt idx="261">
                  <c:v>-24.5</c:v>
                </c:pt>
                <c:pt idx="262">
                  <c:v>-24.6</c:v>
                </c:pt>
                <c:pt idx="263">
                  <c:v>-24.5</c:v>
                </c:pt>
                <c:pt idx="264">
                  <c:v>-24.5</c:v>
                </c:pt>
                <c:pt idx="265">
                  <c:v>-24.5</c:v>
                </c:pt>
                <c:pt idx="266">
                  <c:v>-24.4</c:v>
                </c:pt>
                <c:pt idx="267">
                  <c:v>-24.5</c:v>
                </c:pt>
                <c:pt idx="268">
                  <c:v>-24.5</c:v>
                </c:pt>
                <c:pt idx="269">
                  <c:v>-24.5</c:v>
                </c:pt>
                <c:pt idx="270">
                  <c:v>-24.5</c:v>
                </c:pt>
                <c:pt idx="271">
                  <c:v>-24.5</c:v>
                </c:pt>
                <c:pt idx="272">
                  <c:v>-24.4</c:v>
                </c:pt>
                <c:pt idx="273">
                  <c:v>-24.5</c:v>
                </c:pt>
                <c:pt idx="274">
                  <c:v>-24.5</c:v>
                </c:pt>
                <c:pt idx="275">
                  <c:v>-24.5</c:v>
                </c:pt>
                <c:pt idx="276">
                  <c:v>-24.5</c:v>
                </c:pt>
                <c:pt idx="277">
                  <c:v>-24.5</c:v>
                </c:pt>
                <c:pt idx="278">
                  <c:v>-24.5</c:v>
                </c:pt>
                <c:pt idx="279">
                  <c:v>-24.5</c:v>
                </c:pt>
                <c:pt idx="280">
                  <c:v>-24.5</c:v>
                </c:pt>
                <c:pt idx="281">
                  <c:v>-24.5</c:v>
                </c:pt>
                <c:pt idx="282">
                  <c:v>-24.5</c:v>
                </c:pt>
                <c:pt idx="283">
                  <c:v>-24.5</c:v>
                </c:pt>
                <c:pt idx="284">
                  <c:v>-24.5</c:v>
                </c:pt>
                <c:pt idx="285">
                  <c:v>-24.5</c:v>
                </c:pt>
                <c:pt idx="286">
                  <c:v>-24.5</c:v>
                </c:pt>
                <c:pt idx="287">
                  <c:v>-24.5</c:v>
                </c:pt>
                <c:pt idx="288">
                  <c:v>-24.5</c:v>
                </c:pt>
                <c:pt idx="289">
                  <c:v>-24.5</c:v>
                </c:pt>
                <c:pt idx="290">
                  <c:v>-24.5</c:v>
                </c:pt>
                <c:pt idx="291">
                  <c:v>-24.5</c:v>
                </c:pt>
                <c:pt idx="292">
                  <c:v>-24.5</c:v>
                </c:pt>
                <c:pt idx="293">
                  <c:v>-24.5</c:v>
                </c:pt>
                <c:pt idx="294">
                  <c:v>-24.5</c:v>
                </c:pt>
                <c:pt idx="295">
                  <c:v>-24.5</c:v>
                </c:pt>
                <c:pt idx="296">
                  <c:v>-24.4</c:v>
                </c:pt>
                <c:pt idx="297">
                  <c:v>-24.5</c:v>
                </c:pt>
                <c:pt idx="298">
                  <c:v>-24.4</c:v>
                </c:pt>
                <c:pt idx="299">
                  <c:v>-24.5</c:v>
                </c:pt>
                <c:pt idx="300">
                  <c:v>-24.6</c:v>
                </c:pt>
                <c:pt idx="301">
                  <c:v>-24.7</c:v>
                </c:pt>
                <c:pt idx="302">
                  <c:v>-24.8</c:v>
                </c:pt>
                <c:pt idx="303">
                  <c:v>-24.9</c:v>
                </c:pt>
                <c:pt idx="304">
                  <c:v>-24.9</c:v>
                </c:pt>
                <c:pt idx="305">
                  <c:v>-24.9</c:v>
                </c:pt>
                <c:pt idx="306">
                  <c:v>-24.9</c:v>
                </c:pt>
                <c:pt idx="307">
                  <c:v>-24.7</c:v>
                </c:pt>
                <c:pt idx="308">
                  <c:v>-24.6</c:v>
                </c:pt>
                <c:pt idx="309">
                  <c:v>-24.5</c:v>
                </c:pt>
                <c:pt idx="310">
                  <c:v>-24.3</c:v>
                </c:pt>
                <c:pt idx="311">
                  <c:v>-24.3</c:v>
                </c:pt>
                <c:pt idx="312">
                  <c:v>-24.3</c:v>
                </c:pt>
                <c:pt idx="313">
                  <c:v>-24.2</c:v>
                </c:pt>
                <c:pt idx="314">
                  <c:v>-24.2</c:v>
                </c:pt>
                <c:pt idx="315">
                  <c:v>-24.2</c:v>
                </c:pt>
                <c:pt idx="316">
                  <c:v>-24.2</c:v>
                </c:pt>
                <c:pt idx="317">
                  <c:v>-24.2</c:v>
                </c:pt>
                <c:pt idx="318">
                  <c:v>-24.2</c:v>
                </c:pt>
                <c:pt idx="319">
                  <c:v>-24.2</c:v>
                </c:pt>
                <c:pt idx="320">
                  <c:v>-24.3</c:v>
                </c:pt>
                <c:pt idx="321">
                  <c:v>-24.3</c:v>
                </c:pt>
                <c:pt idx="322">
                  <c:v>-24.4</c:v>
                </c:pt>
                <c:pt idx="323">
                  <c:v>-24.4</c:v>
                </c:pt>
                <c:pt idx="324">
                  <c:v>-24.4</c:v>
                </c:pt>
                <c:pt idx="325">
                  <c:v>-23.8</c:v>
                </c:pt>
              </c:numCache>
            </c:numRef>
          </c:yVal>
        </c:ser>
        <c:ser>
          <c:idx val="2"/>
          <c:order val="2"/>
          <c:tx>
            <c:strRef>
              <c:f>'Qh MRP'!$S$1</c:f>
              <c:strCache>
                <c:ptCount val="1"/>
                <c:pt idx="0">
                  <c:v>Rpos -10mm</c:v>
                </c:pt>
              </c:strCache>
            </c:strRef>
          </c:tx>
          <c:marker>
            <c:symbol val="none"/>
          </c:marker>
          <c:xVal>
            <c:numRef>
              <c:f>'Qh MRP'!$P$2:$P$327</c:f>
              <c:numCache>
                <c:formatCode>General</c:formatCode>
                <c:ptCount val="326"/>
                <c:pt idx="0">
                  <c:v>1050</c:v>
                </c:pt>
                <c:pt idx="1">
                  <c:v>1051</c:v>
                </c:pt>
                <c:pt idx="2">
                  <c:v>1052</c:v>
                </c:pt>
                <c:pt idx="3">
                  <c:v>1053</c:v>
                </c:pt>
                <c:pt idx="4">
                  <c:v>1054</c:v>
                </c:pt>
                <c:pt idx="5">
                  <c:v>1055</c:v>
                </c:pt>
                <c:pt idx="6">
                  <c:v>1056</c:v>
                </c:pt>
                <c:pt idx="7">
                  <c:v>1057</c:v>
                </c:pt>
                <c:pt idx="8">
                  <c:v>1058</c:v>
                </c:pt>
                <c:pt idx="9">
                  <c:v>1059</c:v>
                </c:pt>
                <c:pt idx="10">
                  <c:v>1060</c:v>
                </c:pt>
                <c:pt idx="11">
                  <c:v>1061</c:v>
                </c:pt>
                <c:pt idx="12">
                  <c:v>1062</c:v>
                </c:pt>
                <c:pt idx="13">
                  <c:v>1063</c:v>
                </c:pt>
                <c:pt idx="14">
                  <c:v>1064</c:v>
                </c:pt>
                <c:pt idx="15">
                  <c:v>1065</c:v>
                </c:pt>
                <c:pt idx="16">
                  <c:v>1066</c:v>
                </c:pt>
                <c:pt idx="17">
                  <c:v>1067</c:v>
                </c:pt>
                <c:pt idx="18">
                  <c:v>1068</c:v>
                </c:pt>
                <c:pt idx="19">
                  <c:v>1069</c:v>
                </c:pt>
                <c:pt idx="20">
                  <c:v>1070</c:v>
                </c:pt>
                <c:pt idx="21">
                  <c:v>1071</c:v>
                </c:pt>
                <c:pt idx="22">
                  <c:v>1072</c:v>
                </c:pt>
                <c:pt idx="23">
                  <c:v>1073</c:v>
                </c:pt>
                <c:pt idx="24">
                  <c:v>1074</c:v>
                </c:pt>
                <c:pt idx="25">
                  <c:v>1075</c:v>
                </c:pt>
                <c:pt idx="26">
                  <c:v>1076</c:v>
                </c:pt>
                <c:pt idx="27">
                  <c:v>1077</c:v>
                </c:pt>
                <c:pt idx="28">
                  <c:v>1078</c:v>
                </c:pt>
                <c:pt idx="29">
                  <c:v>1079</c:v>
                </c:pt>
                <c:pt idx="30">
                  <c:v>1080</c:v>
                </c:pt>
                <c:pt idx="31">
                  <c:v>1081</c:v>
                </c:pt>
                <c:pt idx="32">
                  <c:v>1082</c:v>
                </c:pt>
                <c:pt idx="33">
                  <c:v>1083</c:v>
                </c:pt>
                <c:pt idx="34">
                  <c:v>1084</c:v>
                </c:pt>
                <c:pt idx="35">
                  <c:v>1085</c:v>
                </c:pt>
                <c:pt idx="36">
                  <c:v>1086</c:v>
                </c:pt>
                <c:pt idx="37">
                  <c:v>1087</c:v>
                </c:pt>
                <c:pt idx="38">
                  <c:v>1088</c:v>
                </c:pt>
                <c:pt idx="39">
                  <c:v>1089</c:v>
                </c:pt>
                <c:pt idx="40">
                  <c:v>1090</c:v>
                </c:pt>
                <c:pt idx="41">
                  <c:v>1091</c:v>
                </c:pt>
                <c:pt idx="42">
                  <c:v>1092</c:v>
                </c:pt>
                <c:pt idx="43">
                  <c:v>1093</c:v>
                </c:pt>
                <c:pt idx="44">
                  <c:v>1094</c:v>
                </c:pt>
                <c:pt idx="45">
                  <c:v>1095</c:v>
                </c:pt>
                <c:pt idx="46">
                  <c:v>1096</c:v>
                </c:pt>
                <c:pt idx="47">
                  <c:v>1097</c:v>
                </c:pt>
                <c:pt idx="48">
                  <c:v>1098</c:v>
                </c:pt>
                <c:pt idx="49">
                  <c:v>1099</c:v>
                </c:pt>
                <c:pt idx="50">
                  <c:v>1100</c:v>
                </c:pt>
                <c:pt idx="51">
                  <c:v>1101</c:v>
                </c:pt>
                <c:pt idx="52">
                  <c:v>1102</c:v>
                </c:pt>
                <c:pt idx="53">
                  <c:v>1103</c:v>
                </c:pt>
                <c:pt idx="54">
                  <c:v>1104</c:v>
                </c:pt>
                <c:pt idx="55">
                  <c:v>1105</c:v>
                </c:pt>
                <c:pt idx="56">
                  <c:v>1106</c:v>
                </c:pt>
                <c:pt idx="57">
                  <c:v>1107</c:v>
                </c:pt>
                <c:pt idx="58">
                  <c:v>1108</c:v>
                </c:pt>
                <c:pt idx="59">
                  <c:v>1109</c:v>
                </c:pt>
                <c:pt idx="60">
                  <c:v>1110</c:v>
                </c:pt>
                <c:pt idx="61">
                  <c:v>1111</c:v>
                </c:pt>
                <c:pt idx="62">
                  <c:v>1112</c:v>
                </c:pt>
                <c:pt idx="63">
                  <c:v>1113</c:v>
                </c:pt>
                <c:pt idx="64">
                  <c:v>1114</c:v>
                </c:pt>
                <c:pt idx="65">
                  <c:v>1115</c:v>
                </c:pt>
                <c:pt idx="66">
                  <c:v>1116</c:v>
                </c:pt>
                <c:pt idx="67">
                  <c:v>1117</c:v>
                </c:pt>
                <c:pt idx="68">
                  <c:v>1118</c:v>
                </c:pt>
                <c:pt idx="69">
                  <c:v>1119</c:v>
                </c:pt>
                <c:pt idx="70">
                  <c:v>1120</c:v>
                </c:pt>
                <c:pt idx="71">
                  <c:v>1121</c:v>
                </c:pt>
                <c:pt idx="72">
                  <c:v>1122</c:v>
                </c:pt>
                <c:pt idx="73">
                  <c:v>1123</c:v>
                </c:pt>
                <c:pt idx="74">
                  <c:v>1124</c:v>
                </c:pt>
                <c:pt idx="75">
                  <c:v>1125</c:v>
                </c:pt>
                <c:pt idx="76">
                  <c:v>1126</c:v>
                </c:pt>
                <c:pt idx="77">
                  <c:v>1127</c:v>
                </c:pt>
                <c:pt idx="78">
                  <c:v>1128</c:v>
                </c:pt>
                <c:pt idx="79">
                  <c:v>1129</c:v>
                </c:pt>
                <c:pt idx="80">
                  <c:v>1130</c:v>
                </c:pt>
                <c:pt idx="81">
                  <c:v>1131</c:v>
                </c:pt>
                <c:pt idx="82">
                  <c:v>1132</c:v>
                </c:pt>
                <c:pt idx="83">
                  <c:v>1133</c:v>
                </c:pt>
                <c:pt idx="84">
                  <c:v>1134</c:v>
                </c:pt>
                <c:pt idx="85">
                  <c:v>1135</c:v>
                </c:pt>
                <c:pt idx="86">
                  <c:v>1136</c:v>
                </c:pt>
                <c:pt idx="87">
                  <c:v>1137</c:v>
                </c:pt>
                <c:pt idx="88">
                  <c:v>1138</c:v>
                </c:pt>
                <c:pt idx="89">
                  <c:v>1139</c:v>
                </c:pt>
                <c:pt idx="90">
                  <c:v>1140</c:v>
                </c:pt>
                <c:pt idx="91">
                  <c:v>1141</c:v>
                </c:pt>
                <c:pt idx="92">
                  <c:v>1142</c:v>
                </c:pt>
                <c:pt idx="93">
                  <c:v>1143</c:v>
                </c:pt>
                <c:pt idx="94">
                  <c:v>1144</c:v>
                </c:pt>
                <c:pt idx="95">
                  <c:v>1145</c:v>
                </c:pt>
                <c:pt idx="96">
                  <c:v>1146</c:v>
                </c:pt>
                <c:pt idx="97">
                  <c:v>1147</c:v>
                </c:pt>
                <c:pt idx="98">
                  <c:v>1148</c:v>
                </c:pt>
                <c:pt idx="99">
                  <c:v>1149</c:v>
                </c:pt>
                <c:pt idx="100">
                  <c:v>1150</c:v>
                </c:pt>
                <c:pt idx="101">
                  <c:v>1151</c:v>
                </c:pt>
                <c:pt idx="102">
                  <c:v>1152</c:v>
                </c:pt>
                <c:pt idx="103">
                  <c:v>1153</c:v>
                </c:pt>
                <c:pt idx="104">
                  <c:v>1154</c:v>
                </c:pt>
                <c:pt idx="105">
                  <c:v>1155</c:v>
                </c:pt>
                <c:pt idx="106">
                  <c:v>1156</c:v>
                </c:pt>
                <c:pt idx="107">
                  <c:v>1157</c:v>
                </c:pt>
                <c:pt idx="108">
                  <c:v>1158</c:v>
                </c:pt>
                <c:pt idx="109">
                  <c:v>1159</c:v>
                </c:pt>
                <c:pt idx="110">
                  <c:v>1160</c:v>
                </c:pt>
                <c:pt idx="111">
                  <c:v>1161</c:v>
                </c:pt>
                <c:pt idx="112">
                  <c:v>1162</c:v>
                </c:pt>
                <c:pt idx="113">
                  <c:v>1163</c:v>
                </c:pt>
                <c:pt idx="114">
                  <c:v>1164</c:v>
                </c:pt>
                <c:pt idx="115">
                  <c:v>1165</c:v>
                </c:pt>
                <c:pt idx="116">
                  <c:v>1166</c:v>
                </c:pt>
                <c:pt idx="117">
                  <c:v>1167</c:v>
                </c:pt>
                <c:pt idx="118">
                  <c:v>1168</c:v>
                </c:pt>
                <c:pt idx="119">
                  <c:v>1169</c:v>
                </c:pt>
                <c:pt idx="120">
                  <c:v>1170</c:v>
                </c:pt>
                <c:pt idx="121">
                  <c:v>1171</c:v>
                </c:pt>
                <c:pt idx="122">
                  <c:v>1172</c:v>
                </c:pt>
                <c:pt idx="123">
                  <c:v>1173</c:v>
                </c:pt>
                <c:pt idx="124">
                  <c:v>1174</c:v>
                </c:pt>
                <c:pt idx="125">
                  <c:v>1175</c:v>
                </c:pt>
                <c:pt idx="126">
                  <c:v>1176</c:v>
                </c:pt>
                <c:pt idx="127">
                  <c:v>1177</c:v>
                </c:pt>
                <c:pt idx="128">
                  <c:v>1178</c:v>
                </c:pt>
                <c:pt idx="129">
                  <c:v>1179</c:v>
                </c:pt>
                <c:pt idx="130">
                  <c:v>1180</c:v>
                </c:pt>
                <c:pt idx="131">
                  <c:v>1181</c:v>
                </c:pt>
                <c:pt idx="132">
                  <c:v>1182</c:v>
                </c:pt>
                <c:pt idx="133">
                  <c:v>1183</c:v>
                </c:pt>
                <c:pt idx="134">
                  <c:v>1184</c:v>
                </c:pt>
                <c:pt idx="135">
                  <c:v>1185</c:v>
                </c:pt>
                <c:pt idx="136">
                  <c:v>1186</c:v>
                </c:pt>
                <c:pt idx="137">
                  <c:v>1187</c:v>
                </c:pt>
                <c:pt idx="138">
                  <c:v>1188</c:v>
                </c:pt>
                <c:pt idx="139">
                  <c:v>1189</c:v>
                </c:pt>
                <c:pt idx="140">
                  <c:v>1190</c:v>
                </c:pt>
                <c:pt idx="141">
                  <c:v>1191</c:v>
                </c:pt>
                <c:pt idx="142">
                  <c:v>1192</c:v>
                </c:pt>
                <c:pt idx="143">
                  <c:v>1193</c:v>
                </c:pt>
                <c:pt idx="144">
                  <c:v>1194</c:v>
                </c:pt>
                <c:pt idx="145">
                  <c:v>1195</c:v>
                </c:pt>
                <c:pt idx="146">
                  <c:v>1196</c:v>
                </c:pt>
                <c:pt idx="147">
                  <c:v>1197</c:v>
                </c:pt>
                <c:pt idx="148">
                  <c:v>1198</c:v>
                </c:pt>
                <c:pt idx="149">
                  <c:v>1199</c:v>
                </c:pt>
                <c:pt idx="150">
                  <c:v>1200</c:v>
                </c:pt>
                <c:pt idx="151">
                  <c:v>1201</c:v>
                </c:pt>
                <c:pt idx="152">
                  <c:v>1202</c:v>
                </c:pt>
                <c:pt idx="153">
                  <c:v>1203</c:v>
                </c:pt>
                <c:pt idx="154">
                  <c:v>1204</c:v>
                </c:pt>
                <c:pt idx="155">
                  <c:v>1205</c:v>
                </c:pt>
                <c:pt idx="156">
                  <c:v>1206</c:v>
                </c:pt>
                <c:pt idx="157">
                  <c:v>1207</c:v>
                </c:pt>
                <c:pt idx="158">
                  <c:v>1208</c:v>
                </c:pt>
                <c:pt idx="159">
                  <c:v>1209</c:v>
                </c:pt>
                <c:pt idx="160">
                  <c:v>1210</c:v>
                </c:pt>
                <c:pt idx="161">
                  <c:v>1211</c:v>
                </c:pt>
                <c:pt idx="162">
                  <c:v>1212</c:v>
                </c:pt>
                <c:pt idx="163">
                  <c:v>1213</c:v>
                </c:pt>
                <c:pt idx="164">
                  <c:v>1214</c:v>
                </c:pt>
                <c:pt idx="165">
                  <c:v>1215</c:v>
                </c:pt>
                <c:pt idx="166">
                  <c:v>1216</c:v>
                </c:pt>
                <c:pt idx="167">
                  <c:v>1217</c:v>
                </c:pt>
                <c:pt idx="168">
                  <c:v>1218</c:v>
                </c:pt>
                <c:pt idx="169">
                  <c:v>1219</c:v>
                </c:pt>
                <c:pt idx="170">
                  <c:v>1220</c:v>
                </c:pt>
                <c:pt idx="171">
                  <c:v>1221</c:v>
                </c:pt>
                <c:pt idx="172">
                  <c:v>1222</c:v>
                </c:pt>
                <c:pt idx="173">
                  <c:v>1223</c:v>
                </c:pt>
                <c:pt idx="174">
                  <c:v>1224</c:v>
                </c:pt>
                <c:pt idx="175">
                  <c:v>1225</c:v>
                </c:pt>
                <c:pt idx="176">
                  <c:v>1226</c:v>
                </c:pt>
                <c:pt idx="177">
                  <c:v>1227</c:v>
                </c:pt>
                <c:pt idx="178">
                  <c:v>1228</c:v>
                </c:pt>
                <c:pt idx="179">
                  <c:v>1229</c:v>
                </c:pt>
                <c:pt idx="180">
                  <c:v>1230</c:v>
                </c:pt>
                <c:pt idx="181">
                  <c:v>1231</c:v>
                </c:pt>
                <c:pt idx="182">
                  <c:v>1232</c:v>
                </c:pt>
                <c:pt idx="183">
                  <c:v>1233</c:v>
                </c:pt>
                <c:pt idx="184">
                  <c:v>1234</c:v>
                </c:pt>
                <c:pt idx="185">
                  <c:v>1235</c:v>
                </c:pt>
                <c:pt idx="186">
                  <c:v>1236</c:v>
                </c:pt>
                <c:pt idx="187">
                  <c:v>1237</c:v>
                </c:pt>
                <c:pt idx="188">
                  <c:v>1238</c:v>
                </c:pt>
                <c:pt idx="189">
                  <c:v>1239</c:v>
                </c:pt>
                <c:pt idx="190">
                  <c:v>1240</c:v>
                </c:pt>
                <c:pt idx="191">
                  <c:v>1241</c:v>
                </c:pt>
                <c:pt idx="192">
                  <c:v>1242</c:v>
                </c:pt>
                <c:pt idx="193">
                  <c:v>1243</c:v>
                </c:pt>
                <c:pt idx="194">
                  <c:v>1244</c:v>
                </c:pt>
                <c:pt idx="195">
                  <c:v>1245</c:v>
                </c:pt>
                <c:pt idx="196">
                  <c:v>1246</c:v>
                </c:pt>
                <c:pt idx="197">
                  <c:v>1247</c:v>
                </c:pt>
                <c:pt idx="198">
                  <c:v>1248</c:v>
                </c:pt>
                <c:pt idx="199">
                  <c:v>1249</c:v>
                </c:pt>
                <c:pt idx="200">
                  <c:v>1250</c:v>
                </c:pt>
                <c:pt idx="201">
                  <c:v>1251</c:v>
                </c:pt>
                <c:pt idx="202">
                  <c:v>1252</c:v>
                </c:pt>
                <c:pt idx="203">
                  <c:v>1253</c:v>
                </c:pt>
                <c:pt idx="204">
                  <c:v>1254</c:v>
                </c:pt>
                <c:pt idx="205">
                  <c:v>1255</c:v>
                </c:pt>
                <c:pt idx="206">
                  <c:v>1256</c:v>
                </c:pt>
                <c:pt idx="207">
                  <c:v>1257</c:v>
                </c:pt>
                <c:pt idx="208">
                  <c:v>1258</c:v>
                </c:pt>
                <c:pt idx="209">
                  <c:v>1259</c:v>
                </c:pt>
                <c:pt idx="210">
                  <c:v>1260</c:v>
                </c:pt>
                <c:pt idx="211">
                  <c:v>1261</c:v>
                </c:pt>
                <c:pt idx="212">
                  <c:v>1262</c:v>
                </c:pt>
                <c:pt idx="213">
                  <c:v>1263</c:v>
                </c:pt>
                <c:pt idx="214">
                  <c:v>1264</c:v>
                </c:pt>
                <c:pt idx="215">
                  <c:v>1265</c:v>
                </c:pt>
                <c:pt idx="216">
                  <c:v>1266</c:v>
                </c:pt>
                <c:pt idx="217">
                  <c:v>1267</c:v>
                </c:pt>
                <c:pt idx="218">
                  <c:v>1268</c:v>
                </c:pt>
                <c:pt idx="219">
                  <c:v>1269</c:v>
                </c:pt>
                <c:pt idx="220">
                  <c:v>1270</c:v>
                </c:pt>
                <c:pt idx="221">
                  <c:v>1271</c:v>
                </c:pt>
                <c:pt idx="222">
                  <c:v>1272</c:v>
                </c:pt>
                <c:pt idx="223">
                  <c:v>1273</c:v>
                </c:pt>
                <c:pt idx="224">
                  <c:v>1274</c:v>
                </c:pt>
                <c:pt idx="225">
                  <c:v>1275</c:v>
                </c:pt>
                <c:pt idx="226">
                  <c:v>1276</c:v>
                </c:pt>
                <c:pt idx="227">
                  <c:v>1277</c:v>
                </c:pt>
                <c:pt idx="228">
                  <c:v>1278</c:v>
                </c:pt>
                <c:pt idx="229">
                  <c:v>1279</c:v>
                </c:pt>
                <c:pt idx="230">
                  <c:v>1280</c:v>
                </c:pt>
                <c:pt idx="231">
                  <c:v>1281</c:v>
                </c:pt>
                <c:pt idx="232">
                  <c:v>1282</c:v>
                </c:pt>
                <c:pt idx="233">
                  <c:v>1283</c:v>
                </c:pt>
                <c:pt idx="234">
                  <c:v>1284</c:v>
                </c:pt>
                <c:pt idx="235">
                  <c:v>1285</c:v>
                </c:pt>
                <c:pt idx="236">
                  <c:v>1286</c:v>
                </c:pt>
                <c:pt idx="237">
                  <c:v>1287</c:v>
                </c:pt>
                <c:pt idx="238">
                  <c:v>1288</c:v>
                </c:pt>
                <c:pt idx="239">
                  <c:v>1289</c:v>
                </c:pt>
                <c:pt idx="240">
                  <c:v>1290</c:v>
                </c:pt>
                <c:pt idx="241">
                  <c:v>1291</c:v>
                </c:pt>
                <c:pt idx="242">
                  <c:v>1292</c:v>
                </c:pt>
                <c:pt idx="243">
                  <c:v>1293</c:v>
                </c:pt>
                <c:pt idx="244">
                  <c:v>1294</c:v>
                </c:pt>
                <c:pt idx="245">
                  <c:v>1295</c:v>
                </c:pt>
                <c:pt idx="246">
                  <c:v>1296</c:v>
                </c:pt>
                <c:pt idx="247">
                  <c:v>1297</c:v>
                </c:pt>
                <c:pt idx="248">
                  <c:v>1298</c:v>
                </c:pt>
                <c:pt idx="249">
                  <c:v>1299</c:v>
                </c:pt>
                <c:pt idx="250">
                  <c:v>1300</c:v>
                </c:pt>
                <c:pt idx="251">
                  <c:v>1301</c:v>
                </c:pt>
                <c:pt idx="252">
                  <c:v>1302</c:v>
                </c:pt>
                <c:pt idx="253">
                  <c:v>1303</c:v>
                </c:pt>
                <c:pt idx="254">
                  <c:v>1304</c:v>
                </c:pt>
                <c:pt idx="255">
                  <c:v>1305</c:v>
                </c:pt>
                <c:pt idx="256">
                  <c:v>1306</c:v>
                </c:pt>
                <c:pt idx="257">
                  <c:v>1307</c:v>
                </c:pt>
                <c:pt idx="258">
                  <c:v>1308</c:v>
                </c:pt>
                <c:pt idx="259">
                  <c:v>1309</c:v>
                </c:pt>
                <c:pt idx="260">
                  <c:v>1310</c:v>
                </c:pt>
                <c:pt idx="261">
                  <c:v>1311</c:v>
                </c:pt>
                <c:pt idx="262">
                  <c:v>1312</c:v>
                </c:pt>
                <c:pt idx="263">
                  <c:v>1313</c:v>
                </c:pt>
                <c:pt idx="264">
                  <c:v>1314</c:v>
                </c:pt>
                <c:pt idx="265">
                  <c:v>1315</c:v>
                </c:pt>
                <c:pt idx="266">
                  <c:v>1316</c:v>
                </c:pt>
                <c:pt idx="267">
                  <c:v>1317</c:v>
                </c:pt>
                <c:pt idx="268">
                  <c:v>1318</c:v>
                </c:pt>
                <c:pt idx="269">
                  <c:v>1319</c:v>
                </c:pt>
                <c:pt idx="270">
                  <c:v>1320</c:v>
                </c:pt>
                <c:pt idx="271">
                  <c:v>1321</c:v>
                </c:pt>
                <c:pt idx="272">
                  <c:v>1322</c:v>
                </c:pt>
                <c:pt idx="273">
                  <c:v>1323</c:v>
                </c:pt>
                <c:pt idx="274">
                  <c:v>1324</c:v>
                </c:pt>
                <c:pt idx="275">
                  <c:v>1325</c:v>
                </c:pt>
                <c:pt idx="276">
                  <c:v>1326</c:v>
                </c:pt>
                <c:pt idx="277">
                  <c:v>1327</c:v>
                </c:pt>
                <c:pt idx="278">
                  <c:v>1328</c:v>
                </c:pt>
                <c:pt idx="279">
                  <c:v>1329</c:v>
                </c:pt>
                <c:pt idx="280">
                  <c:v>1330</c:v>
                </c:pt>
                <c:pt idx="281">
                  <c:v>1331</c:v>
                </c:pt>
                <c:pt idx="282">
                  <c:v>1332</c:v>
                </c:pt>
                <c:pt idx="283">
                  <c:v>1333</c:v>
                </c:pt>
                <c:pt idx="284">
                  <c:v>1334</c:v>
                </c:pt>
                <c:pt idx="285">
                  <c:v>1335</c:v>
                </c:pt>
                <c:pt idx="286">
                  <c:v>1336</c:v>
                </c:pt>
                <c:pt idx="287">
                  <c:v>1337</c:v>
                </c:pt>
                <c:pt idx="288">
                  <c:v>1338</c:v>
                </c:pt>
                <c:pt idx="289">
                  <c:v>1339</c:v>
                </c:pt>
                <c:pt idx="290">
                  <c:v>1340</c:v>
                </c:pt>
                <c:pt idx="291">
                  <c:v>1341</c:v>
                </c:pt>
                <c:pt idx="292">
                  <c:v>1342</c:v>
                </c:pt>
                <c:pt idx="293">
                  <c:v>1343</c:v>
                </c:pt>
                <c:pt idx="294">
                  <c:v>1344</c:v>
                </c:pt>
                <c:pt idx="295">
                  <c:v>1345</c:v>
                </c:pt>
                <c:pt idx="296">
                  <c:v>1346</c:v>
                </c:pt>
                <c:pt idx="297">
                  <c:v>1347</c:v>
                </c:pt>
                <c:pt idx="298">
                  <c:v>1348</c:v>
                </c:pt>
                <c:pt idx="299">
                  <c:v>1349</c:v>
                </c:pt>
                <c:pt idx="300">
                  <c:v>1350</c:v>
                </c:pt>
                <c:pt idx="301">
                  <c:v>1351</c:v>
                </c:pt>
                <c:pt idx="302">
                  <c:v>1352</c:v>
                </c:pt>
                <c:pt idx="303">
                  <c:v>1353</c:v>
                </c:pt>
                <c:pt idx="304">
                  <c:v>1354</c:v>
                </c:pt>
                <c:pt idx="305">
                  <c:v>1355</c:v>
                </c:pt>
                <c:pt idx="306">
                  <c:v>1356</c:v>
                </c:pt>
                <c:pt idx="307">
                  <c:v>1357</c:v>
                </c:pt>
                <c:pt idx="308">
                  <c:v>1358</c:v>
                </c:pt>
                <c:pt idx="309">
                  <c:v>1359</c:v>
                </c:pt>
                <c:pt idx="310">
                  <c:v>1360</c:v>
                </c:pt>
                <c:pt idx="311">
                  <c:v>1361</c:v>
                </c:pt>
                <c:pt idx="312">
                  <c:v>1362</c:v>
                </c:pt>
                <c:pt idx="313">
                  <c:v>1363</c:v>
                </c:pt>
                <c:pt idx="314">
                  <c:v>1364</c:v>
                </c:pt>
                <c:pt idx="315">
                  <c:v>1365</c:v>
                </c:pt>
                <c:pt idx="316">
                  <c:v>1366</c:v>
                </c:pt>
                <c:pt idx="317">
                  <c:v>1367</c:v>
                </c:pt>
                <c:pt idx="318">
                  <c:v>1368</c:v>
                </c:pt>
                <c:pt idx="319">
                  <c:v>1369</c:v>
                </c:pt>
                <c:pt idx="320">
                  <c:v>1370</c:v>
                </c:pt>
                <c:pt idx="321">
                  <c:v>1371</c:v>
                </c:pt>
                <c:pt idx="322">
                  <c:v>1372</c:v>
                </c:pt>
                <c:pt idx="323">
                  <c:v>1373</c:v>
                </c:pt>
                <c:pt idx="324">
                  <c:v>1374</c:v>
                </c:pt>
                <c:pt idx="325">
                  <c:v>1375</c:v>
                </c:pt>
              </c:numCache>
            </c:numRef>
          </c:xVal>
          <c:yVal>
            <c:numRef>
              <c:f>'Qh MRP'!$S$2:$S$327</c:f>
              <c:numCache>
                <c:formatCode>General</c:formatCode>
                <c:ptCount val="326"/>
                <c:pt idx="0">
                  <c:v>-14.3</c:v>
                </c:pt>
                <c:pt idx="1">
                  <c:v>-14.2</c:v>
                </c:pt>
                <c:pt idx="2">
                  <c:v>-14.1</c:v>
                </c:pt>
                <c:pt idx="3">
                  <c:v>-14.1</c:v>
                </c:pt>
                <c:pt idx="4">
                  <c:v>-14.2</c:v>
                </c:pt>
                <c:pt idx="5">
                  <c:v>-14.4</c:v>
                </c:pt>
                <c:pt idx="6">
                  <c:v>-14.5</c:v>
                </c:pt>
                <c:pt idx="7">
                  <c:v>-14.5</c:v>
                </c:pt>
                <c:pt idx="8">
                  <c:v>-14.4</c:v>
                </c:pt>
                <c:pt idx="9">
                  <c:v>-14.5</c:v>
                </c:pt>
                <c:pt idx="10">
                  <c:v>-14.4</c:v>
                </c:pt>
                <c:pt idx="11">
                  <c:v>-14.4</c:v>
                </c:pt>
                <c:pt idx="12">
                  <c:v>-14.3</c:v>
                </c:pt>
                <c:pt idx="13">
                  <c:v>-14.3</c:v>
                </c:pt>
                <c:pt idx="14">
                  <c:v>-14.3</c:v>
                </c:pt>
                <c:pt idx="15">
                  <c:v>-14.3</c:v>
                </c:pt>
                <c:pt idx="16">
                  <c:v>-14.3</c:v>
                </c:pt>
                <c:pt idx="17">
                  <c:v>-14.3</c:v>
                </c:pt>
                <c:pt idx="18">
                  <c:v>-14.4</c:v>
                </c:pt>
                <c:pt idx="19">
                  <c:v>-14.4</c:v>
                </c:pt>
                <c:pt idx="20">
                  <c:v>-14.4</c:v>
                </c:pt>
                <c:pt idx="21">
                  <c:v>-14.4</c:v>
                </c:pt>
                <c:pt idx="22">
                  <c:v>-14.4</c:v>
                </c:pt>
                <c:pt idx="23">
                  <c:v>-14.4</c:v>
                </c:pt>
                <c:pt idx="24">
                  <c:v>-14.4</c:v>
                </c:pt>
                <c:pt idx="25">
                  <c:v>-14.5</c:v>
                </c:pt>
                <c:pt idx="26">
                  <c:v>-14.5</c:v>
                </c:pt>
                <c:pt idx="27">
                  <c:v>-14.6</c:v>
                </c:pt>
                <c:pt idx="28">
                  <c:v>-14.7</c:v>
                </c:pt>
                <c:pt idx="29">
                  <c:v>-14.7</c:v>
                </c:pt>
                <c:pt idx="30">
                  <c:v>-14.9</c:v>
                </c:pt>
                <c:pt idx="31">
                  <c:v>-14.8</c:v>
                </c:pt>
                <c:pt idx="32">
                  <c:v>-14.7</c:v>
                </c:pt>
                <c:pt idx="33">
                  <c:v>-14.6</c:v>
                </c:pt>
                <c:pt idx="34">
                  <c:v>-14.5</c:v>
                </c:pt>
                <c:pt idx="35">
                  <c:v>-14.4</c:v>
                </c:pt>
                <c:pt idx="36">
                  <c:v>-14.4</c:v>
                </c:pt>
                <c:pt idx="37">
                  <c:v>-14.4</c:v>
                </c:pt>
                <c:pt idx="38">
                  <c:v>-14.4</c:v>
                </c:pt>
                <c:pt idx="39">
                  <c:v>-14.4</c:v>
                </c:pt>
                <c:pt idx="40">
                  <c:v>-14.3</c:v>
                </c:pt>
                <c:pt idx="41">
                  <c:v>-14.3</c:v>
                </c:pt>
                <c:pt idx="42">
                  <c:v>-14.3</c:v>
                </c:pt>
                <c:pt idx="43">
                  <c:v>-14.3</c:v>
                </c:pt>
                <c:pt idx="44">
                  <c:v>-14.3</c:v>
                </c:pt>
                <c:pt idx="45">
                  <c:v>-14.4</c:v>
                </c:pt>
                <c:pt idx="46">
                  <c:v>-14.4</c:v>
                </c:pt>
                <c:pt idx="47">
                  <c:v>-14.4</c:v>
                </c:pt>
                <c:pt idx="48">
                  <c:v>-14.4</c:v>
                </c:pt>
                <c:pt idx="49">
                  <c:v>-14.4</c:v>
                </c:pt>
                <c:pt idx="50">
                  <c:v>-14.4</c:v>
                </c:pt>
                <c:pt idx="51">
                  <c:v>-14.4</c:v>
                </c:pt>
                <c:pt idx="52">
                  <c:v>-14.4</c:v>
                </c:pt>
                <c:pt idx="53">
                  <c:v>-14.4</c:v>
                </c:pt>
                <c:pt idx="54">
                  <c:v>-14.4</c:v>
                </c:pt>
                <c:pt idx="55">
                  <c:v>-14.4</c:v>
                </c:pt>
                <c:pt idx="56">
                  <c:v>-14.4</c:v>
                </c:pt>
                <c:pt idx="57">
                  <c:v>-14.4</c:v>
                </c:pt>
                <c:pt idx="58">
                  <c:v>-14.4</c:v>
                </c:pt>
                <c:pt idx="59">
                  <c:v>-14.4</c:v>
                </c:pt>
                <c:pt idx="60">
                  <c:v>-14.4</c:v>
                </c:pt>
                <c:pt idx="61">
                  <c:v>-14.4</c:v>
                </c:pt>
                <c:pt idx="62">
                  <c:v>-14.4</c:v>
                </c:pt>
                <c:pt idx="63">
                  <c:v>-14.4</c:v>
                </c:pt>
                <c:pt idx="64">
                  <c:v>-14.4</c:v>
                </c:pt>
                <c:pt idx="65">
                  <c:v>-14.5</c:v>
                </c:pt>
                <c:pt idx="66">
                  <c:v>-14.6</c:v>
                </c:pt>
                <c:pt idx="67">
                  <c:v>-14.7</c:v>
                </c:pt>
                <c:pt idx="68">
                  <c:v>-14.8</c:v>
                </c:pt>
                <c:pt idx="69">
                  <c:v>-14.9</c:v>
                </c:pt>
                <c:pt idx="70">
                  <c:v>-14.8</c:v>
                </c:pt>
                <c:pt idx="71">
                  <c:v>-14.7</c:v>
                </c:pt>
                <c:pt idx="72">
                  <c:v>-14.7</c:v>
                </c:pt>
                <c:pt idx="73">
                  <c:v>-14.6</c:v>
                </c:pt>
                <c:pt idx="74">
                  <c:v>-14.5</c:v>
                </c:pt>
                <c:pt idx="75">
                  <c:v>-14.4</c:v>
                </c:pt>
                <c:pt idx="76">
                  <c:v>-14.3</c:v>
                </c:pt>
                <c:pt idx="77">
                  <c:v>-14.2</c:v>
                </c:pt>
                <c:pt idx="78">
                  <c:v>-14.2</c:v>
                </c:pt>
                <c:pt idx="79">
                  <c:v>-14.2</c:v>
                </c:pt>
                <c:pt idx="80">
                  <c:v>-14.2</c:v>
                </c:pt>
                <c:pt idx="81">
                  <c:v>-14.2</c:v>
                </c:pt>
                <c:pt idx="82">
                  <c:v>-14.2</c:v>
                </c:pt>
                <c:pt idx="83">
                  <c:v>-14.2</c:v>
                </c:pt>
                <c:pt idx="84">
                  <c:v>-14.2</c:v>
                </c:pt>
                <c:pt idx="85">
                  <c:v>-14.3</c:v>
                </c:pt>
                <c:pt idx="86">
                  <c:v>-14.3</c:v>
                </c:pt>
                <c:pt idx="87">
                  <c:v>-14.4</c:v>
                </c:pt>
                <c:pt idx="88">
                  <c:v>-14.4</c:v>
                </c:pt>
                <c:pt idx="89">
                  <c:v>-14.4</c:v>
                </c:pt>
                <c:pt idx="90">
                  <c:v>-14.4</c:v>
                </c:pt>
                <c:pt idx="91">
                  <c:v>-14.4</c:v>
                </c:pt>
                <c:pt idx="92">
                  <c:v>-14.4</c:v>
                </c:pt>
                <c:pt idx="93">
                  <c:v>-14.4</c:v>
                </c:pt>
                <c:pt idx="94">
                  <c:v>-14.4</c:v>
                </c:pt>
                <c:pt idx="95">
                  <c:v>-14.4</c:v>
                </c:pt>
                <c:pt idx="96">
                  <c:v>-14.4</c:v>
                </c:pt>
                <c:pt idx="97">
                  <c:v>-14.4</c:v>
                </c:pt>
                <c:pt idx="98">
                  <c:v>-14.4</c:v>
                </c:pt>
                <c:pt idx="99">
                  <c:v>-14.4</c:v>
                </c:pt>
                <c:pt idx="100">
                  <c:v>-14.5</c:v>
                </c:pt>
                <c:pt idx="101">
                  <c:v>-14.5</c:v>
                </c:pt>
                <c:pt idx="102">
                  <c:v>-14.5</c:v>
                </c:pt>
                <c:pt idx="103">
                  <c:v>-14.5</c:v>
                </c:pt>
                <c:pt idx="104">
                  <c:v>-14.4</c:v>
                </c:pt>
                <c:pt idx="105">
                  <c:v>-14.4</c:v>
                </c:pt>
                <c:pt idx="106">
                  <c:v>-14.4</c:v>
                </c:pt>
                <c:pt idx="107">
                  <c:v>-14.4</c:v>
                </c:pt>
                <c:pt idx="108">
                  <c:v>-14.4</c:v>
                </c:pt>
                <c:pt idx="109">
                  <c:v>-14.4</c:v>
                </c:pt>
                <c:pt idx="110">
                  <c:v>-14.4</c:v>
                </c:pt>
                <c:pt idx="111">
                  <c:v>-14.4</c:v>
                </c:pt>
                <c:pt idx="112">
                  <c:v>-14.4</c:v>
                </c:pt>
                <c:pt idx="113">
                  <c:v>-14.4</c:v>
                </c:pt>
                <c:pt idx="114">
                  <c:v>-14.4</c:v>
                </c:pt>
                <c:pt idx="115">
                  <c:v>-14.4</c:v>
                </c:pt>
                <c:pt idx="116">
                  <c:v>-14.4</c:v>
                </c:pt>
                <c:pt idx="117">
                  <c:v>-14.4</c:v>
                </c:pt>
                <c:pt idx="118">
                  <c:v>-14.4</c:v>
                </c:pt>
                <c:pt idx="119">
                  <c:v>-14.4</c:v>
                </c:pt>
                <c:pt idx="120">
                  <c:v>-14.4</c:v>
                </c:pt>
                <c:pt idx="121">
                  <c:v>-14.5</c:v>
                </c:pt>
                <c:pt idx="122">
                  <c:v>-14.4</c:v>
                </c:pt>
                <c:pt idx="123">
                  <c:v>-14.4</c:v>
                </c:pt>
                <c:pt idx="124">
                  <c:v>-14.5</c:v>
                </c:pt>
                <c:pt idx="125">
                  <c:v>-14.4</c:v>
                </c:pt>
                <c:pt idx="126">
                  <c:v>-14.4</c:v>
                </c:pt>
                <c:pt idx="127">
                  <c:v>-14.4</c:v>
                </c:pt>
                <c:pt idx="128">
                  <c:v>-14.4</c:v>
                </c:pt>
                <c:pt idx="129">
                  <c:v>-14.4</c:v>
                </c:pt>
                <c:pt idx="130">
                  <c:v>-14.4</c:v>
                </c:pt>
                <c:pt idx="131">
                  <c:v>-14.4</c:v>
                </c:pt>
                <c:pt idx="132">
                  <c:v>-14.4</c:v>
                </c:pt>
                <c:pt idx="133">
                  <c:v>-14.4</c:v>
                </c:pt>
                <c:pt idx="134">
                  <c:v>-14.4</c:v>
                </c:pt>
                <c:pt idx="135">
                  <c:v>-14.4</c:v>
                </c:pt>
                <c:pt idx="136">
                  <c:v>-14.4</c:v>
                </c:pt>
                <c:pt idx="137">
                  <c:v>-14.4</c:v>
                </c:pt>
                <c:pt idx="138">
                  <c:v>-14.4</c:v>
                </c:pt>
                <c:pt idx="139">
                  <c:v>-14.4</c:v>
                </c:pt>
                <c:pt idx="140">
                  <c:v>-14.4</c:v>
                </c:pt>
                <c:pt idx="141">
                  <c:v>-14.5</c:v>
                </c:pt>
                <c:pt idx="142">
                  <c:v>-14.7</c:v>
                </c:pt>
                <c:pt idx="143">
                  <c:v>-14.8</c:v>
                </c:pt>
                <c:pt idx="144">
                  <c:v>-14.9</c:v>
                </c:pt>
                <c:pt idx="145">
                  <c:v>-14.9</c:v>
                </c:pt>
                <c:pt idx="146">
                  <c:v>-14.8</c:v>
                </c:pt>
                <c:pt idx="147">
                  <c:v>-14.7</c:v>
                </c:pt>
                <c:pt idx="148">
                  <c:v>-14.6</c:v>
                </c:pt>
                <c:pt idx="149">
                  <c:v>-14.5</c:v>
                </c:pt>
                <c:pt idx="150">
                  <c:v>-14.3</c:v>
                </c:pt>
                <c:pt idx="151">
                  <c:v>-14.2</c:v>
                </c:pt>
                <c:pt idx="152">
                  <c:v>-14.1</c:v>
                </c:pt>
                <c:pt idx="153">
                  <c:v>-14.1</c:v>
                </c:pt>
                <c:pt idx="154">
                  <c:v>-14.1</c:v>
                </c:pt>
                <c:pt idx="155">
                  <c:v>-14.1</c:v>
                </c:pt>
                <c:pt idx="156">
                  <c:v>-14.1</c:v>
                </c:pt>
                <c:pt idx="157">
                  <c:v>-14.1</c:v>
                </c:pt>
                <c:pt idx="158">
                  <c:v>-14.2</c:v>
                </c:pt>
                <c:pt idx="159">
                  <c:v>-14.2</c:v>
                </c:pt>
                <c:pt idx="160">
                  <c:v>-14.2</c:v>
                </c:pt>
                <c:pt idx="161">
                  <c:v>-14.3</c:v>
                </c:pt>
                <c:pt idx="162">
                  <c:v>-14.3</c:v>
                </c:pt>
                <c:pt idx="163">
                  <c:v>-14.3</c:v>
                </c:pt>
                <c:pt idx="164">
                  <c:v>-14.3</c:v>
                </c:pt>
                <c:pt idx="165">
                  <c:v>-14.4</c:v>
                </c:pt>
                <c:pt idx="166">
                  <c:v>-14.4</c:v>
                </c:pt>
                <c:pt idx="167">
                  <c:v>-14.6</c:v>
                </c:pt>
                <c:pt idx="168">
                  <c:v>-14.7</c:v>
                </c:pt>
                <c:pt idx="169">
                  <c:v>-14.8</c:v>
                </c:pt>
                <c:pt idx="170">
                  <c:v>-14.7</c:v>
                </c:pt>
                <c:pt idx="171">
                  <c:v>-14.7</c:v>
                </c:pt>
                <c:pt idx="172">
                  <c:v>-14.6</c:v>
                </c:pt>
                <c:pt idx="173">
                  <c:v>-14.5</c:v>
                </c:pt>
                <c:pt idx="174">
                  <c:v>-14.5</c:v>
                </c:pt>
                <c:pt idx="175">
                  <c:v>-14.4</c:v>
                </c:pt>
                <c:pt idx="176">
                  <c:v>-14.4</c:v>
                </c:pt>
                <c:pt idx="177">
                  <c:v>-14.4</c:v>
                </c:pt>
                <c:pt idx="178">
                  <c:v>-14.3</c:v>
                </c:pt>
                <c:pt idx="179">
                  <c:v>-14.2</c:v>
                </c:pt>
                <c:pt idx="180">
                  <c:v>-14.2</c:v>
                </c:pt>
                <c:pt idx="181">
                  <c:v>-14.2</c:v>
                </c:pt>
                <c:pt idx="182">
                  <c:v>-14.2</c:v>
                </c:pt>
                <c:pt idx="183">
                  <c:v>-14.2</c:v>
                </c:pt>
                <c:pt idx="184">
                  <c:v>-14.2</c:v>
                </c:pt>
                <c:pt idx="185">
                  <c:v>-14.3</c:v>
                </c:pt>
                <c:pt idx="186">
                  <c:v>-14.3</c:v>
                </c:pt>
                <c:pt idx="187">
                  <c:v>-14.3</c:v>
                </c:pt>
                <c:pt idx="188">
                  <c:v>-14.3</c:v>
                </c:pt>
                <c:pt idx="189">
                  <c:v>-14.4</c:v>
                </c:pt>
                <c:pt idx="190">
                  <c:v>-14.4</c:v>
                </c:pt>
                <c:pt idx="191">
                  <c:v>-14.4</c:v>
                </c:pt>
                <c:pt idx="192">
                  <c:v>-14.4</c:v>
                </c:pt>
                <c:pt idx="193">
                  <c:v>-14.4</c:v>
                </c:pt>
                <c:pt idx="194">
                  <c:v>-14.4</c:v>
                </c:pt>
                <c:pt idx="195">
                  <c:v>-14.4</c:v>
                </c:pt>
                <c:pt idx="196">
                  <c:v>-14.5</c:v>
                </c:pt>
                <c:pt idx="197">
                  <c:v>-14.5</c:v>
                </c:pt>
                <c:pt idx="198">
                  <c:v>-14.5</c:v>
                </c:pt>
                <c:pt idx="199">
                  <c:v>-14.4</c:v>
                </c:pt>
                <c:pt idx="200">
                  <c:v>-14.4</c:v>
                </c:pt>
                <c:pt idx="201">
                  <c:v>-14.4</c:v>
                </c:pt>
                <c:pt idx="202">
                  <c:v>-14.4</c:v>
                </c:pt>
                <c:pt idx="203">
                  <c:v>-14.4</c:v>
                </c:pt>
                <c:pt idx="204">
                  <c:v>-14.4</c:v>
                </c:pt>
                <c:pt idx="205">
                  <c:v>-14.4</c:v>
                </c:pt>
                <c:pt idx="206">
                  <c:v>-14.4</c:v>
                </c:pt>
                <c:pt idx="207">
                  <c:v>-14.4</c:v>
                </c:pt>
                <c:pt idx="208">
                  <c:v>-14.4</c:v>
                </c:pt>
                <c:pt idx="209">
                  <c:v>-14.4</c:v>
                </c:pt>
                <c:pt idx="210">
                  <c:v>-14.4</c:v>
                </c:pt>
                <c:pt idx="211">
                  <c:v>-14.4</c:v>
                </c:pt>
                <c:pt idx="212">
                  <c:v>-14.4</c:v>
                </c:pt>
                <c:pt idx="213">
                  <c:v>-14.4</c:v>
                </c:pt>
                <c:pt idx="214">
                  <c:v>-14.4</c:v>
                </c:pt>
                <c:pt idx="215">
                  <c:v>-14.4</c:v>
                </c:pt>
                <c:pt idx="216">
                  <c:v>-14.4</c:v>
                </c:pt>
                <c:pt idx="217">
                  <c:v>-14.4</c:v>
                </c:pt>
                <c:pt idx="218">
                  <c:v>-14.4</c:v>
                </c:pt>
                <c:pt idx="219">
                  <c:v>-14.4</c:v>
                </c:pt>
                <c:pt idx="220">
                  <c:v>-14.4</c:v>
                </c:pt>
                <c:pt idx="221">
                  <c:v>-14.4</c:v>
                </c:pt>
                <c:pt idx="222">
                  <c:v>-14.4</c:v>
                </c:pt>
                <c:pt idx="223">
                  <c:v>-14.4</c:v>
                </c:pt>
                <c:pt idx="224">
                  <c:v>-14.4</c:v>
                </c:pt>
                <c:pt idx="225">
                  <c:v>-14.4</c:v>
                </c:pt>
                <c:pt idx="226">
                  <c:v>-14.4</c:v>
                </c:pt>
                <c:pt idx="227">
                  <c:v>-14.4</c:v>
                </c:pt>
                <c:pt idx="228">
                  <c:v>-14.4</c:v>
                </c:pt>
                <c:pt idx="229">
                  <c:v>-14.4</c:v>
                </c:pt>
                <c:pt idx="230">
                  <c:v>-14.4</c:v>
                </c:pt>
                <c:pt idx="231">
                  <c:v>-14.4</c:v>
                </c:pt>
                <c:pt idx="232">
                  <c:v>-14.4</c:v>
                </c:pt>
                <c:pt idx="233">
                  <c:v>-14.4</c:v>
                </c:pt>
                <c:pt idx="234">
                  <c:v>-14.4</c:v>
                </c:pt>
                <c:pt idx="235">
                  <c:v>-14.4</c:v>
                </c:pt>
                <c:pt idx="236">
                  <c:v>-14.4</c:v>
                </c:pt>
                <c:pt idx="237">
                  <c:v>-14.4</c:v>
                </c:pt>
                <c:pt idx="238">
                  <c:v>-14.4</c:v>
                </c:pt>
                <c:pt idx="239">
                  <c:v>-14.4</c:v>
                </c:pt>
                <c:pt idx="240">
                  <c:v>-14.4</c:v>
                </c:pt>
                <c:pt idx="241">
                  <c:v>-14.4</c:v>
                </c:pt>
                <c:pt idx="242">
                  <c:v>-14.4</c:v>
                </c:pt>
                <c:pt idx="243">
                  <c:v>-14.4</c:v>
                </c:pt>
                <c:pt idx="244">
                  <c:v>-14.4</c:v>
                </c:pt>
                <c:pt idx="245">
                  <c:v>-14.4</c:v>
                </c:pt>
                <c:pt idx="246">
                  <c:v>-14.4</c:v>
                </c:pt>
                <c:pt idx="247">
                  <c:v>-14.5</c:v>
                </c:pt>
                <c:pt idx="248">
                  <c:v>-14.4</c:v>
                </c:pt>
                <c:pt idx="249">
                  <c:v>-14.4</c:v>
                </c:pt>
                <c:pt idx="250">
                  <c:v>-14.4</c:v>
                </c:pt>
                <c:pt idx="251">
                  <c:v>-14.4</c:v>
                </c:pt>
                <c:pt idx="252">
                  <c:v>-14.4</c:v>
                </c:pt>
                <c:pt idx="253">
                  <c:v>-14.4</c:v>
                </c:pt>
                <c:pt idx="254">
                  <c:v>-14.4</c:v>
                </c:pt>
                <c:pt idx="255">
                  <c:v>-14.4</c:v>
                </c:pt>
                <c:pt idx="256">
                  <c:v>-14.4</c:v>
                </c:pt>
                <c:pt idx="257">
                  <c:v>-14.4</c:v>
                </c:pt>
                <c:pt idx="258">
                  <c:v>-14.4</c:v>
                </c:pt>
                <c:pt idx="259">
                  <c:v>-14.4</c:v>
                </c:pt>
                <c:pt idx="260">
                  <c:v>-14.3</c:v>
                </c:pt>
                <c:pt idx="261">
                  <c:v>-14.4</c:v>
                </c:pt>
                <c:pt idx="262">
                  <c:v>-14.4</c:v>
                </c:pt>
                <c:pt idx="263">
                  <c:v>-14.4</c:v>
                </c:pt>
                <c:pt idx="264">
                  <c:v>-14.4</c:v>
                </c:pt>
                <c:pt idx="265">
                  <c:v>-14.5</c:v>
                </c:pt>
                <c:pt idx="266">
                  <c:v>-14.5</c:v>
                </c:pt>
                <c:pt idx="267">
                  <c:v>-14.6</c:v>
                </c:pt>
                <c:pt idx="268">
                  <c:v>-14.7</c:v>
                </c:pt>
                <c:pt idx="269">
                  <c:v>-14.8</c:v>
                </c:pt>
                <c:pt idx="270">
                  <c:v>-14.9</c:v>
                </c:pt>
                <c:pt idx="271">
                  <c:v>-14.7</c:v>
                </c:pt>
                <c:pt idx="272">
                  <c:v>-14.6</c:v>
                </c:pt>
                <c:pt idx="273">
                  <c:v>-14.4</c:v>
                </c:pt>
                <c:pt idx="274">
                  <c:v>-14.3</c:v>
                </c:pt>
                <c:pt idx="275">
                  <c:v>-14.3</c:v>
                </c:pt>
                <c:pt idx="276">
                  <c:v>-14.2</c:v>
                </c:pt>
                <c:pt idx="277">
                  <c:v>-14.2</c:v>
                </c:pt>
                <c:pt idx="278">
                  <c:v>-14.2</c:v>
                </c:pt>
                <c:pt idx="279">
                  <c:v>-14.2</c:v>
                </c:pt>
                <c:pt idx="280">
                  <c:v>-14.2</c:v>
                </c:pt>
                <c:pt idx="281">
                  <c:v>-14.2</c:v>
                </c:pt>
                <c:pt idx="282">
                  <c:v>-14.2</c:v>
                </c:pt>
                <c:pt idx="283">
                  <c:v>-14.3</c:v>
                </c:pt>
                <c:pt idx="284">
                  <c:v>-14.3</c:v>
                </c:pt>
                <c:pt idx="285">
                  <c:v>-14.3</c:v>
                </c:pt>
                <c:pt idx="286">
                  <c:v>-14.4</c:v>
                </c:pt>
                <c:pt idx="287">
                  <c:v>-14.4</c:v>
                </c:pt>
                <c:pt idx="288">
                  <c:v>-14.4</c:v>
                </c:pt>
                <c:pt idx="289">
                  <c:v>-14.5</c:v>
                </c:pt>
                <c:pt idx="290">
                  <c:v>-14.6</c:v>
                </c:pt>
                <c:pt idx="291">
                  <c:v>-14.7</c:v>
                </c:pt>
                <c:pt idx="292">
                  <c:v>-14.6</c:v>
                </c:pt>
                <c:pt idx="293">
                  <c:v>-14.5</c:v>
                </c:pt>
                <c:pt idx="294">
                  <c:v>-14.4</c:v>
                </c:pt>
                <c:pt idx="295">
                  <c:v>-14.3</c:v>
                </c:pt>
                <c:pt idx="296">
                  <c:v>-14.3</c:v>
                </c:pt>
                <c:pt idx="297">
                  <c:v>-14.3</c:v>
                </c:pt>
                <c:pt idx="298">
                  <c:v>-14.3</c:v>
                </c:pt>
                <c:pt idx="299">
                  <c:v>-14.3</c:v>
                </c:pt>
                <c:pt idx="300">
                  <c:v>-14.4</c:v>
                </c:pt>
                <c:pt idx="301">
                  <c:v>-14.4</c:v>
                </c:pt>
                <c:pt idx="302">
                  <c:v>-14.3</c:v>
                </c:pt>
                <c:pt idx="303">
                  <c:v>-14.3</c:v>
                </c:pt>
                <c:pt idx="304">
                  <c:v>-14.3</c:v>
                </c:pt>
                <c:pt idx="305">
                  <c:v>-14.3</c:v>
                </c:pt>
                <c:pt idx="306">
                  <c:v>-14.3</c:v>
                </c:pt>
                <c:pt idx="307">
                  <c:v>-14.3</c:v>
                </c:pt>
                <c:pt idx="308">
                  <c:v>-14.3</c:v>
                </c:pt>
                <c:pt idx="309">
                  <c:v>-14.3</c:v>
                </c:pt>
                <c:pt idx="310">
                  <c:v>-14.3</c:v>
                </c:pt>
                <c:pt idx="311">
                  <c:v>-14.3</c:v>
                </c:pt>
                <c:pt idx="312">
                  <c:v>-14.3</c:v>
                </c:pt>
                <c:pt idx="313">
                  <c:v>-14.3</c:v>
                </c:pt>
                <c:pt idx="314">
                  <c:v>-14.3</c:v>
                </c:pt>
                <c:pt idx="315">
                  <c:v>-14.4</c:v>
                </c:pt>
                <c:pt idx="316">
                  <c:v>-14.4</c:v>
                </c:pt>
                <c:pt idx="317">
                  <c:v>-14.4</c:v>
                </c:pt>
                <c:pt idx="318">
                  <c:v>-14.4</c:v>
                </c:pt>
                <c:pt idx="319">
                  <c:v>-14.4</c:v>
                </c:pt>
                <c:pt idx="320">
                  <c:v>-14.5</c:v>
                </c:pt>
                <c:pt idx="321">
                  <c:v>-14.6</c:v>
                </c:pt>
                <c:pt idx="322">
                  <c:v>-14.8</c:v>
                </c:pt>
                <c:pt idx="323">
                  <c:v>-14.8</c:v>
                </c:pt>
                <c:pt idx="324">
                  <c:v>-14.7</c:v>
                </c:pt>
                <c:pt idx="325">
                  <c:v>-13.9</c:v>
                </c:pt>
              </c:numCache>
            </c:numRef>
          </c:yVal>
        </c:ser>
        <c:ser>
          <c:idx val="3"/>
          <c:order val="3"/>
          <c:tx>
            <c:strRef>
              <c:f>'Qh MRP'!$T$1</c:f>
              <c:strCache>
                <c:ptCount val="1"/>
                <c:pt idx="0">
                  <c:v>Rpos -5mm</c:v>
                </c:pt>
              </c:strCache>
            </c:strRef>
          </c:tx>
          <c:marker>
            <c:symbol val="none"/>
          </c:marker>
          <c:xVal>
            <c:numRef>
              <c:f>'Qh MRP'!$P$2:$P$327</c:f>
              <c:numCache>
                <c:formatCode>General</c:formatCode>
                <c:ptCount val="326"/>
                <c:pt idx="0">
                  <c:v>1050</c:v>
                </c:pt>
                <c:pt idx="1">
                  <c:v>1051</c:v>
                </c:pt>
                <c:pt idx="2">
                  <c:v>1052</c:v>
                </c:pt>
                <c:pt idx="3">
                  <c:v>1053</c:v>
                </c:pt>
                <c:pt idx="4">
                  <c:v>1054</c:v>
                </c:pt>
                <c:pt idx="5">
                  <c:v>1055</c:v>
                </c:pt>
                <c:pt idx="6">
                  <c:v>1056</c:v>
                </c:pt>
                <c:pt idx="7">
                  <c:v>1057</c:v>
                </c:pt>
                <c:pt idx="8">
                  <c:v>1058</c:v>
                </c:pt>
                <c:pt idx="9">
                  <c:v>1059</c:v>
                </c:pt>
                <c:pt idx="10">
                  <c:v>1060</c:v>
                </c:pt>
                <c:pt idx="11">
                  <c:v>1061</c:v>
                </c:pt>
                <c:pt idx="12">
                  <c:v>1062</c:v>
                </c:pt>
                <c:pt idx="13">
                  <c:v>1063</c:v>
                </c:pt>
                <c:pt idx="14">
                  <c:v>1064</c:v>
                </c:pt>
                <c:pt idx="15">
                  <c:v>1065</c:v>
                </c:pt>
                <c:pt idx="16">
                  <c:v>1066</c:v>
                </c:pt>
                <c:pt idx="17">
                  <c:v>1067</c:v>
                </c:pt>
                <c:pt idx="18">
                  <c:v>1068</c:v>
                </c:pt>
                <c:pt idx="19">
                  <c:v>1069</c:v>
                </c:pt>
                <c:pt idx="20">
                  <c:v>1070</c:v>
                </c:pt>
                <c:pt idx="21">
                  <c:v>1071</c:v>
                </c:pt>
                <c:pt idx="22">
                  <c:v>1072</c:v>
                </c:pt>
                <c:pt idx="23">
                  <c:v>1073</c:v>
                </c:pt>
                <c:pt idx="24">
                  <c:v>1074</c:v>
                </c:pt>
                <c:pt idx="25">
                  <c:v>1075</c:v>
                </c:pt>
                <c:pt idx="26">
                  <c:v>1076</c:v>
                </c:pt>
                <c:pt idx="27">
                  <c:v>1077</c:v>
                </c:pt>
                <c:pt idx="28">
                  <c:v>1078</c:v>
                </c:pt>
                <c:pt idx="29">
                  <c:v>1079</c:v>
                </c:pt>
                <c:pt idx="30">
                  <c:v>1080</c:v>
                </c:pt>
                <c:pt idx="31">
                  <c:v>1081</c:v>
                </c:pt>
                <c:pt idx="32">
                  <c:v>1082</c:v>
                </c:pt>
                <c:pt idx="33">
                  <c:v>1083</c:v>
                </c:pt>
                <c:pt idx="34">
                  <c:v>1084</c:v>
                </c:pt>
                <c:pt idx="35">
                  <c:v>1085</c:v>
                </c:pt>
                <c:pt idx="36">
                  <c:v>1086</c:v>
                </c:pt>
                <c:pt idx="37">
                  <c:v>1087</c:v>
                </c:pt>
                <c:pt idx="38">
                  <c:v>1088</c:v>
                </c:pt>
                <c:pt idx="39">
                  <c:v>1089</c:v>
                </c:pt>
                <c:pt idx="40">
                  <c:v>1090</c:v>
                </c:pt>
                <c:pt idx="41">
                  <c:v>1091</c:v>
                </c:pt>
                <c:pt idx="42">
                  <c:v>1092</c:v>
                </c:pt>
                <c:pt idx="43">
                  <c:v>1093</c:v>
                </c:pt>
                <c:pt idx="44">
                  <c:v>1094</c:v>
                </c:pt>
                <c:pt idx="45">
                  <c:v>1095</c:v>
                </c:pt>
                <c:pt idx="46">
                  <c:v>1096</c:v>
                </c:pt>
                <c:pt idx="47">
                  <c:v>1097</c:v>
                </c:pt>
                <c:pt idx="48">
                  <c:v>1098</c:v>
                </c:pt>
                <c:pt idx="49">
                  <c:v>1099</c:v>
                </c:pt>
                <c:pt idx="50">
                  <c:v>1100</c:v>
                </c:pt>
                <c:pt idx="51">
                  <c:v>1101</c:v>
                </c:pt>
                <c:pt idx="52">
                  <c:v>1102</c:v>
                </c:pt>
                <c:pt idx="53">
                  <c:v>1103</c:v>
                </c:pt>
                <c:pt idx="54">
                  <c:v>1104</c:v>
                </c:pt>
                <c:pt idx="55">
                  <c:v>1105</c:v>
                </c:pt>
                <c:pt idx="56">
                  <c:v>1106</c:v>
                </c:pt>
                <c:pt idx="57">
                  <c:v>1107</c:v>
                </c:pt>
                <c:pt idx="58">
                  <c:v>1108</c:v>
                </c:pt>
                <c:pt idx="59">
                  <c:v>1109</c:v>
                </c:pt>
                <c:pt idx="60">
                  <c:v>1110</c:v>
                </c:pt>
                <c:pt idx="61">
                  <c:v>1111</c:v>
                </c:pt>
                <c:pt idx="62">
                  <c:v>1112</c:v>
                </c:pt>
                <c:pt idx="63">
                  <c:v>1113</c:v>
                </c:pt>
                <c:pt idx="64">
                  <c:v>1114</c:v>
                </c:pt>
                <c:pt idx="65">
                  <c:v>1115</c:v>
                </c:pt>
                <c:pt idx="66">
                  <c:v>1116</c:v>
                </c:pt>
                <c:pt idx="67">
                  <c:v>1117</c:v>
                </c:pt>
                <c:pt idx="68">
                  <c:v>1118</c:v>
                </c:pt>
                <c:pt idx="69">
                  <c:v>1119</c:v>
                </c:pt>
                <c:pt idx="70">
                  <c:v>1120</c:v>
                </c:pt>
                <c:pt idx="71">
                  <c:v>1121</c:v>
                </c:pt>
                <c:pt idx="72">
                  <c:v>1122</c:v>
                </c:pt>
                <c:pt idx="73">
                  <c:v>1123</c:v>
                </c:pt>
                <c:pt idx="74">
                  <c:v>1124</c:v>
                </c:pt>
                <c:pt idx="75">
                  <c:v>1125</c:v>
                </c:pt>
                <c:pt idx="76">
                  <c:v>1126</c:v>
                </c:pt>
                <c:pt idx="77">
                  <c:v>1127</c:v>
                </c:pt>
                <c:pt idx="78">
                  <c:v>1128</c:v>
                </c:pt>
                <c:pt idx="79">
                  <c:v>1129</c:v>
                </c:pt>
                <c:pt idx="80">
                  <c:v>1130</c:v>
                </c:pt>
                <c:pt idx="81">
                  <c:v>1131</c:v>
                </c:pt>
                <c:pt idx="82">
                  <c:v>1132</c:v>
                </c:pt>
                <c:pt idx="83">
                  <c:v>1133</c:v>
                </c:pt>
                <c:pt idx="84">
                  <c:v>1134</c:v>
                </c:pt>
                <c:pt idx="85">
                  <c:v>1135</c:v>
                </c:pt>
                <c:pt idx="86">
                  <c:v>1136</c:v>
                </c:pt>
                <c:pt idx="87">
                  <c:v>1137</c:v>
                </c:pt>
                <c:pt idx="88">
                  <c:v>1138</c:v>
                </c:pt>
                <c:pt idx="89">
                  <c:v>1139</c:v>
                </c:pt>
                <c:pt idx="90">
                  <c:v>1140</c:v>
                </c:pt>
                <c:pt idx="91">
                  <c:v>1141</c:v>
                </c:pt>
                <c:pt idx="92">
                  <c:v>1142</c:v>
                </c:pt>
                <c:pt idx="93">
                  <c:v>1143</c:v>
                </c:pt>
                <c:pt idx="94">
                  <c:v>1144</c:v>
                </c:pt>
                <c:pt idx="95">
                  <c:v>1145</c:v>
                </c:pt>
                <c:pt idx="96">
                  <c:v>1146</c:v>
                </c:pt>
                <c:pt idx="97">
                  <c:v>1147</c:v>
                </c:pt>
                <c:pt idx="98">
                  <c:v>1148</c:v>
                </c:pt>
                <c:pt idx="99">
                  <c:v>1149</c:v>
                </c:pt>
                <c:pt idx="100">
                  <c:v>1150</c:v>
                </c:pt>
                <c:pt idx="101">
                  <c:v>1151</c:v>
                </c:pt>
                <c:pt idx="102">
                  <c:v>1152</c:v>
                </c:pt>
                <c:pt idx="103">
                  <c:v>1153</c:v>
                </c:pt>
                <c:pt idx="104">
                  <c:v>1154</c:v>
                </c:pt>
                <c:pt idx="105">
                  <c:v>1155</c:v>
                </c:pt>
                <c:pt idx="106">
                  <c:v>1156</c:v>
                </c:pt>
                <c:pt idx="107">
                  <c:v>1157</c:v>
                </c:pt>
                <c:pt idx="108">
                  <c:v>1158</c:v>
                </c:pt>
                <c:pt idx="109">
                  <c:v>1159</c:v>
                </c:pt>
                <c:pt idx="110">
                  <c:v>1160</c:v>
                </c:pt>
                <c:pt idx="111">
                  <c:v>1161</c:v>
                </c:pt>
                <c:pt idx="112">
                  <c:v>1162</c:v>
                </c:pt>
                <c:pt idx="113">
                  <c:v>1163</c:v>
                </c:pt>
                <c:pt idx="114">
                  <c:v>1164</c:v>
                </c:pt>
                <c:pt idx="115">
                  <c:v>1165</c:v>
                </c:pt>
                <c:pt idx="116">
                  <c:v>1166</c:v>
                </c:pt>
                <c:pt idx="117">
                  <c:v>1167</c:v>
                </c:pt>
                <c:pt idx="118">
                  <c:v>1168</c:v>
                </c:pt>
                <c:pt idx="119">
                  <c:v>1169</c:v>
                </c:pt>
                <c:pt idx="120">
                  <c:v>1170</c:v>
                </c:pt>
                <c:pt idx="121">
                  <c:v>1171</c:v>
                </c:pt>
                <c:pt idx="122">
                  <c:v>1172</c:v>
                </c:pt>
                <c:pt idx="123">
                  <c:v>1173</c:v>
                </c:pt>
                <c:pt idx="124">
                  <c:v>1174</c:v>
                </c:pt>
                <c:pt idx="125">
                  <c:v>1175</c:v>
                </c:pt>
                <c:pt idx="126">
                  <c:v>1176</c:v>
                </c:pt>
                <c:pt idx="127">
                  <c:v>1177</c:v>
                </c:pt>
                <c:pt idx="128">
                  <c:v>1178</c:v>
                </c:pt>
                <c:pt idx="129">
                  <c:v>1179</c:v>
                </c:pt>
                <c:pt idx="130">
                  <c:v>1180</c:v>
                </c:pt>
                <c:pt idx="131">
                  <c:v>1181</c:v>
                </c:pt>
                <c:pt idx="132">
                  <c:v>1182</c:v>
                </c:pt>
                <c:pt idx="133">
                  <c:v>1183</c:v>
                </c:pt>
                <c:pt idx="134">
                  <c:v>1184</c:v>
                </c:pt>
                <c:pt idx="135">
                  <c:v>1185</c:v>
                </c:pt>
                <c:pt idx="136">
                  <c:v>1186</c:v>
                </c:pt>
                <c:pt idx="137">
                  <c:v>1187</c:v>
                </c:pt>
                <c:pt idx="138">
                  <c:v>1188</c:v>
                </c:pt>
                <c:pt idx="139">
                  <c:v>1189</c:v>
                </c:pt>
                <c:pt idx="140">
                  <c:v>1190</c:v>
                </c:pt>
                <c:pt idx="141">
                  <c:v>1191</c:v>
                </c:pt>
                <c:pt idx="142">
                  <c:v>1192</c:v>
                </c:pt>
                <c:pt idx="143">
                  <c:v>1193</c:v>
                </c:pt>
                <c:pt idx="144">
                  <c:v>1194</c:v>
                </c:pt>
                <c:pt idx="145">
                  <c:v>1195</c:v>
                </c:pt>
                <c:pt idx="146">
                  <c:v>1196</c:v>
                </c:pt>
                <c:pt idx="147">
                  <c:v>1197</c:v>
                </c:pt>
                <c:pt idx="148">
                  <c:v>1198</c:v>
                </c:pt>
                <c:pt idx="149">
                  <c:v>1199</c:v>
                </c:pt>
                <c:pt idx="150">
                  <c:v>1200</c:v>
                </c:pt>
                <c:pt idx="151">
                  <c:v>1201</c:v>
                </c:pt>
                <c:pt idx="152">
                  <c:v>1202</c:v>
                </c:pt>
                <c:pt idx="153">
                  <c:v>1203</c:v>
                </c:pt>
                <c:pt idx="154">
                  <c:v>1204</c:v>
                </c:pt>
                <c:pt idx="155">
                  <c:v>1205</c:v>
                </c:pt>
                <c:pt idx="156">
                  <c:v>1206</c:v>
                </c:pt>
                <c:pt idx="157">
                  <c:v>1207</c:v>
                </c:pt>
                <c:pt idx="158">
                  <c:v>1208</c:v>
                </c:pt>
                <c:pt idx="159">
                  <c:v>1209</c:v>
                </c:pt>
                <c:pt idx="160">
                  <c:v>1210</c:v>
                </c:pt>
                <c:pt idx="161">
                  <c:v>1211</c:v>
                </c:pt>
                <c:pt idx="162">
                  <c:v>1212</c:v>
                </c:pt>
                <c:pt idx="163">
                  <c:v>1213</c:v>
                </c:pt>
                <c:pt idx="164">
                  <c:v>1214</c:v>
                </c:pt>
                <c:pt idx="165">
                  <c:v>1215</c:v>
                </c:pt>
                <c:pt idx="166">
                  <c:v>1216</c:v>
                </c:pt>
                <c:pt idx="167">
                  <c:v>1217</c:v>
                </c:pt>
                <c:pt idx="168">
                  <c:v>1218</c:v>
                </c:pt>
                <c:pt idx="169">
                  <c:v>1219</c:v>
                </c:pt>
                <c:pt idx="170">
                  <c:v>1220</c:v>
                </c:pt>
                <c:pt idx="171">
                  <c:v>1221</c:v>
                </c:pt>
                <c:pt idx="172">
                  <c:v>1222</c:v>
                </c:pt>
                <c:pt idx="173">
                  <c:v>1223</c:v>
                </c:pt>
                <c:pt idx="174">
                  <c:v>1224</c:v>
                </c:pt>
                <c:pt idx="175">
                  <c:v>1225</c:v>
                </c:pt>
                <c:pt idx="176">
                  <c:v>1226</c:v>
                </c:pt>
                <c:pt idx="177">
                  <c:v>1227</c:v>
                </c:pt>
                <c:pt idx="178">
                  <c:v>1228</c:v>
                </c:pt>
                <c:pt idx="179">
                  <c:v>1229</c:v>
                </c:pt>
                <c:pt idx="180">
                  <c:v>1230</c:v>
                </c:pt>
                <c:pt idx="181">
                  <c:v>1231</c:v>
                </c:pt>
                <c:pt idx="182">
                  <c:v>1232</c:v>
                </c:pt>
                <c:pt idx="183">
                  <c:v>1233</c:v>
                </c:pt>
                <c:pt idx="184">
                  <c:v>1234</c:v>
                </c:pt>
                <c:pt idx="185">
                  <c:v>1235</c:v>
                </c:pt>
                <c:pt idx="186">
                  <c:v>1236</c:v>
                </c:pt>
                <c:pt idx="187">
                  <c:v>1237</c:v>
                </c:pt>
                <c:pt idx="188">
                  <c:v>1238</c:v>
                </c:pt>
                <c:pt idx="189">
                  <c:v>1239</c:v>
                </c:pt>
                <c:pt idx="190">
                  <c:v>1240</c:v>
                </c:pt>
                <c:pt idx="191">
                  <c:v>1241</c:v>
                </c:pt>
                <c:pt idx="192">
                  <c:v>1242</c:v>
                </c:pt>
                <c:pt idx="193">
                  <c:v>1243</c:v>
                </c:pt>
                <c:pt idx="194">
                  <c:v>1244</c:v>
                </c:pt>
                <c:pt idx="195">
                  <c:v>1245</c:v>
                </c:pt>
                <c:pt idx="196">
                  <c:v>1246</c:v>
                </c:pt>
                <c:pt idx="197">
                  <c:v>1247</c:v>
                </c:pt>
                <c:pt idx="198">
                  <c:v>1248</c:v>
                </c:pt>
                <c:pt idx="199">
                  <c:v>1249</c:v>
                </c:pt>
                <c:pt idx="200">
                  <c:v>1250</c:v>
                </c:pt>
                <c:pt idx="201">
                  <c:v>1251</c:v>
                </c:pt>
                <c:pt idx="202">
                  <c:v>1252</c:v>
                </c:pt>
                <c:pt idx="203">
                  <c:v>1253</c:v>
                </c:pt>
                <c:pt idx="204">
                  <c:v>1254</c:v>
                </c:pt>
                <c:pt idx="205">
                  <c:v>1255</c:v>
                </c:pt>
                <c:pt idx="206">
                  <c:v>1256</c:v>
                </c:pt>
                <c:pt idx="207">
                  <c:v>1257</c:v>
                </c:pt>
                <c:pt idx="208">
                  <c:v>1258</c:v>
                </c:pt>
                <c:pt idx="209">
                  <c:v>1259</c:v>
                </c:pt>
                <c:pt idx="210">
                  <c:v>1260</c:v>
                </c:pt>
                <c:pt idx="211">
                  <c:v>1261</c:v>
                </c:pt>
                <c:pt idx="212">
                  <c:v>1262</c:v>
                </c:pt>
                <c:pt idx="213">
                  <c:v>1263</c:v>
                </c:pt>
                <c:pt idx="214">
                  <c:v>1264</c:v>
                </c:pt>
                <c:pt idx="215">
                  <c:v>1265</c:v>
                </c:pt>
                <c:pt idx="216">
                  <c:v>1266</c:v>
                </c:pt>
                <c:pt idx="217">
                  <c:v>1267</c:v>
                </c:pt>
                <c:pt idx="218">
                  <c:v>1268</c:v>
                </c:pt>
                <c:pt idx="219">
                  <c:v>1269</c:v>
                </c:pt>
                <c:pt idx="220">
                  <c:v>1270</c:v>
                </c:pt>
                <c:pt idx="221">
                  <c:v>1271</c:v>
                </c:pt>
                <c:pt idx="222">
                  <c:v>1272</c:v>
                </c:pt>
                <c:pt idx="223">
                  <c:v>1273</c:v>
                </c:pt>
                <c:pt idx="224">
                  <c:v>1274</c:v>
                </c:pt>
                <c:pt idx="225">
                  <c:v>1275</c:v>
                </c:pt>
                <c:pt idx="226">
                  <c:v>1276</c:v>
                </c:pt>
                <c:pt idx="227">
                  <c:v>1277</c:v>
                </c:pt>
                <c:pt idx="228">
                  <c:v>1278</c:v>
                </c:pt>
                <c:pt idx="229">
                  <c:v>1279</c:v>
                </c:pt>
                <c:pt idx="230">
                  <c:v>1280</c:v>
                </c:pt>
                <c:pt idx="231">
                  <c:v>1281</c:v>
                </c:pt>
                <c:pt idx="232">
                  <c:v>1282</c:v>
                </c:pt>
                <c:pt idx="233">
                  <c:v>1283</c:v>
                </c:pt>
                <c:pt idx="234">
                  <c:v>1284</c:v>
                </c:pt>
                <c:pt idx="235">
                  <c:v>1285</c:v>
                </c:pt>
                <c:pt idx="236">
                  <c:v>1286</c:v>
                </c:pt>
                <c:pt idx="237">
                  <c:v>1287</c:v>
                </c:pt>
                <c:pt idx="238">
                  <c:v>1288</c:v>
                </c:pt>
                <c:pt idx="239">
                  <c:v>1289</c:v>
                </c:pt>
                <c:pt idx="240">
                  <c:v>1290</c:v>
                </c:pt>
                <c:pt idx="241">
                  <c:v>1291</c:v>
                </c:pt>
                <c:pt idx="242">
                  <c:v>1292</c:v>
                </c:pt>
                <c:pt idx="243">
                  <c:v>1293</c:v>
                </c:pt>
                <c:pt idx="244">
                  <c:v>1294</c:v>
                </c:pt>
                <c:pt idx="245">
                  <c:v>1295</c:v>
                </c:pt>
                <c:pt idx="246">
                  <c:v>1296</c:v>
                </c:pt>
                <c:pt idx="247">
                  <c:v>1297</c:v>
                </c:pt>
                <c:pt idx="248">
                  <c:v>1298</c:v>
                </c:pt>
                <c:pt idx="249">
                  <c:v>1299</c:v>
                </c:pt>
                <c:pt idx="250">
                  <c:v>1300</c:v>
                </c:pt>
                <c:pt idx="251">
                  <c:v>1301</c:v>
                </c:pt>
                <c:pt idx="252">
                  <c:v>1302</c:v>
                </c:pt>
                <c:pt idx="253">
                  <c:v>1303</c:v>
                </c:pt>
                <c:pt idx="254">
                  <c:v>1304</c:v>
                </c:pt>
                <c:pt idx="255">
                  <c:v>1305</c:v>
                </c:pt>
                <c:pt idx="256">
                  <c:v>1306</c:v>
                </c:pt>
                <c:pt idx="257">
                  <c:v>1307</c:v>
                </c:pt>
                <c:pt idx="258">
                  <c:v>1308</c:v>
                </c:pt>
                <c:pt idx="259">
                  <c:v>1309</c:v>
                </c:pt>
                <c:pt idx="260">
                  <c:v>1310</c:v>
                </c:pt>
                <c:pt idx="261">
                  <c:v>1311</c:v>
                </c:pt>
                <c:pt idx="262">
                  <c:v>1312</c:v>
                </c:pt>
                <c:pt idx="263">
                  <c:v>1313</c:v>
                </c:pt>
                <c:pt idx="264">
                  <c:v>1314</c:v>
                </c:pt>
                <c:pt idx="265">
                  <c:v>1315</c:v>
                </c:pt>
                <c:pt idx="266">
                  <c:v>1316</c:v>
                </c:pt>
                <c:pt idx="267">
                  <c:v>1317</c:v>
                </c:pt>
                <c:pt idx="268">
                  <c:v>1318</c:v>
                </c:pt>
                <c:pt idx="269">
                  <c:v>1319</c:v>
                </c:pt>
                <c:pt idx="270">
                  <c:v>1320</c:v>
                </c:pt>
                <c:pt idx="271">
                  <c:v>1321</c:v>
                </c:pt>
                <c:pt idx="272">
                  <c:v>1322</c:v>
                </c:pt>
                <c:pt idx="273">
                  <c:v>1323</c:v>
                </c:pt>
                <c:pt idx="274">
                  <c:v>1324</c:v>
                </c:pt>
                <c:pt idx="275">
                  <c:v>1325</c:v>
                </c:pt>
                <c:pt idx="276">
                  <c:v>1326</c:v>
                </c:pt>
                <c:pt idx="277">
                  <c:v>1327</c:v>
                </c:pt>
                <c:pt idx="278">
                  <c:v>1328</c:v>
                </c:pt>
                <c:pt idx="279">
                  <c:v>1329</c:v>
                </c:pt>
                <c:pt idx="280">
                  <c:v>1330</c:v>
                </c:pt>
                <c:pt idx="281">
                  <c:v>1331</c:v>
                </c:pt>
                <c:pt idx="282">
                  <c:v>1332</c:v>
                </c:pt>
                <c:pt idx="283">
                  <c:v>1333</c:v>
                </c:pt>
                <c:pt idx="284">
                  <c:v>1334</c:v>
                </c:pt>
                <c:pt idx="285">
                  <c:v>1335</c:v>
                </c:pt>
                <c:pt idx="286">
                  <c:v>1336</c:v>
                </c:pt>
                <c:pt idx="287">
                  <c:v>1337</c:v>
                </c:pt>
                <c:pt idx="288">
                  <c:v>1338</c:v>
                </c:pt>
                <c:pt idx="289">
                  <c:v>1339</c:v>
                </c:pt>
                <c:pt idx="290">
                  <c:v>1340</c:v>
                </c:pt>
                <c:pt idx="291">
                  <c:v>1341</c:v>
                </c:pt>
                <c:pt idx="292">
                  <c:v>1342</c:v>
                </c:pt>
                <c:pt idx="293">
                  <c:v>1343</c:v>
                </c:pt>
                <c:pt idx="294">
                  <c:v>1344</c:v>
                </c:pt>
                <c:pt idx="295">
                  <c:v>1345</c:v>
                </c:pt>
                <c:pt idx="296">
                  <c:v>1346</c:v>
                </c:pt>
                <c:pt idx="297">
                  <c:v>1347</c:v>
                </c:pt>
                <c:pt idx="298">
                  <c:v>1348</c:v>
                </c:pt>
                <c:pt idx="299">
                  <c:v>1349</c:v>
                </c:pt>
                <c:pt idx="300">
                  <c:v>1350</c:v>
                </c:pt>
                <c:pt idx="301">
                  <c:v>1351</c:v>
                </c:pt>
                <c:pt idx="302">
                  <c:v>1352</c:v>
                </c:pt>
                <c:pt idx="303">
                  <c:v>1353</c:v>
                </c:pt>
                <c:pt idx="304">
                  <c:v>1354</c:v>
                </c:pt>
                <c:pt idx="305">
                  <c:v>1355</c:v>
                </c:pt>
                <c:pt idx="306">
                  <c:v>1356</c:v>
                </c:pt>
                <c:pt idx="307">
                  <c:v>1357</c:v>
                </c:pt>
                <c:pt idx="308">
                  <c:v>1358</c:v>
                </c:pt>
                <c:pt idx="309">
                  <c:v>1359</c:v>
                </c:pt>
                <c:pt idx="310">
                  <c:v>1360</c:v>
                </c:pt>
                <c:pt idx="311">
                  <c:v>1361</c:v>
                </c:pt>
                <c:pt idx="312">
                  <c:v>1362</c:v>
                </c:pt>
                <c:pt idx="313">
                  <c:v>1363</c:v>
                </c:pt>
                <c:pt idx="314">
                  <c:v>1364</c:v>
                </c:pt>
                <c:pt idx="315">
                  <c:v>1365</c:v>
                </c:pt>
                <c:pt idx="316">
                  <c:v>1366</c:v>
                </c:pt>
                <c:pt idx="317">
                  <c:v>1367</c:v>
                </c:pt>
                <c:pt idx="318">
                  <c:v>1368</c:v>
                </c:pt>
                <c:pt idx="319">
                  <c:v>1369</c:v>
                </c:pt>
                <c:pt idx="320">
                  <c:v>1370</c:v>
                </c:pt>
                <c:pt idx="321">
                  <c:v>1371</c:v>
                </c:pt>
                <c:pt idx="322">
                  <c:v>1372</c:v>
                </c:pt>
                <c:pt idx="323">
                  <c:v>1373</c:v>
                </c:pt>
                <c:pt idx="324">
                  <c:v>1374</c:v>
                </c:pt>
                <c:pt idx="325">
                  <c:v>1375</c:v>
                </c:pt>
              </c:numCache>
            </c:numRef>
          </c:xVal>
          <c:yVal>
            <c:numRef>
              <c:f>'Qh MRP'!$T$2:$T$327</c:f>
              <c:numCache>
                <c:formatCode>General</c:formatCode>
                <c:ptCount val="326"/>
                <c:pt idx="0">
                  <c:v>-3.9</c:v>
                </c:pt>
                <c:pt idx="1">
                  <c:v>-3.9</c:v>
                </c:pt>
                <c:pt idx="2">
                  <c:v>-3.9</c:v>
                </c:pt>
                <c:pt idx="3">
                  <c:v>-3.7</c:v>
                </c:pt>
                <c:pt idx="4">
                  <c:v>-3.5</c:v>
                </c:pt>
                <c:pt idx="5">
                  <c:v>-3.4</c:v>
                </c:pt>
                <c:pt idx="6">
                  <c:v>-3.3</c:v>
                </c:pt>
                <c:pt idx="7">
                  <c:v>-3.3</c:v>
                </c:pt>
                <c:pt idx="8">
                  <c:v>-3.3</c:v>
                </c:pt>
                <c:pt idx="9">
                  <c:v>-3.3</c:v>
                </c:pt>
                <c:pt idx="10">
                  <c:v>-3.4</c:v>
                </c:pt>
                <c:pt idx="11">
                  <c:v>-3.4</c:v>
                </c:pt>
                <c:pt idx="12">
                  <c:v>-3.4</c:v>
                </c:pt>
                <c:pt idx="13">
                  <c:v>-3.5</c:v>
                </c:pt>
                <c:pt idx="14">
                  <c:v>-3.5</c:v>
                </c:pt>
                <c:pt idx="15">
                  <c:v>-3.5</c:v>
                </c:pt>
                <c:pt idx="16">
                  <c:v>-3.6</c:v>
                </c:pt>
                <c:pt idx="17">
                  <c:v>-3.7</c:v>
                </c:pt>
                <c:pt idx="18">
                  <c:v>-3.7</c:v>
                </c:pt>
                <c:pt idx="19">
                  <c:v>-3.7</c:v>
                </c:pt>
                <c:pt idx="20">
                  <c:v>-3.7</c:v>
                </c:pt>
                <c:pt idx="21">
                  <c:v>-3.7</c:v>
                </c:pt>
                <c:pt idx="22">
                  <c:v>-3.8</c:v>
                </c:pt>
                <c:pt idx="23">
                  <c:v>-3.9</c:v>
                </c:pt>
                <c:pt idx="24">
                  <c:v>-4.0999999999999996</c:v>
                </c:pt>
                <c:pt idx="25">
                  <c:v>-4.0999999999999996</c:v>
                </c:pt>
                <c:pt idx="26">
                  <c:v>-4</c:v>
                </c:pt>
                <c:pt idx="27">
                  <c:v>-3.9</c:v>
                </c:pt>
                <c:pt idx="28">
                  <c:v>-3.8</c:v>
                </c:pt>
                <c:pt idx="29">
                  <c:v>-3.8</c:v>
                </c:pt>
                <c:pt idx="30">
                  <c:v>-3.9</c:v>
                </c:pt>
                <c:pt idx="31">
                  <c:v>-3.9</c:v>
                </c:pt>
                <c:pt idx="32">
                  <c:v>-3.8</c:v>
                </c:pt>
                <c:pt idx="33">
                  <c:v>-3.6</c:v>
                </c:pt>
                <c:pt idx="34">
                  <c:v>-3.6</c:v>
                </c:pt>
                <c:pt idx="35">
                  <c:v>-3.5</c:v>
                </c:pt>
                <c:pt idx="36">
                  <c:v>-3.5</c:v>
                </c:pt>
                <c:pt idx="37">
                  <c:v>-3.5</c:v>
                </c:pt>
                <c:pt idx="38">
                  <c:v>-3.5</c:v>
                </c:pt>
                <c:pt idx="39">
                  <c:v>-3.5</c:v>
                </c:pt>
                <c:pt idx="40">
                  <c:v>-3.5</c:v>
                </c:pt>
                <c:pt idx="41">
                  <c:v>-3.5</c:v>
                </c:pt>
                <c:pt idx="42">
                  <c:v>-3.5</c:v>
                </c:pt>
                <c:pt idx="43">
                  <c:v>-3.6</c:v>
                </c:pt>
                <c:pt idx="44">
                  <c:v>-3.6</c:v>
                </c:pt>
                <c:pt idx="45">
                  <c:v>-3.6</c:v>
                </c:pt>
                <c:pt idx="46">
                  <c:v>-3.6</c:v>
                </c:pt>
                <c:pt idx="47">
                  <c:v>-3.6</c:v>
                </c:pt>
                <c:pt idx="48">
                  <c:v>-3.6</c:v>
                </c:pt>
                <c:pt idx="49">
                  <c:v>-3.7</c:v>
                </c:pt>
                <c:pt idx="50">
                  <c:v>-3.7</c:v>
                </c:pt>
                <c:pt idx="51">
                  <c:v>-3.7</c:v>
                </c:pt>
                <c:pt idx="52">
                  <c:v>-3.7</c:v>
                </c:pt>
                <c:pt idx="53">
                  <c:v>-3.7</c:v>
                </c:pt>
                <c:pt idx="54">
                  <c:v>-3.7</c:v>
                </c:pt>
                <c:pt idx="55">
                  <c:v>-3.7</c:v>
                </c:pt>
                <c:pt idx="56">
                  <c:v>-3.7</c:v>
                </c:pt>
                <c:pt idx="57">
                  <c:v>-3.7</c:v>
                </c:pt>
                <c:pt idx="58">
                  <c:v>-3.7</c:v>
                </c:pt>
                <c:pt idx="59">
                  <c:v>-3.8</c:v>
                </c:pt>
                <c:pt idx="60">
                  <c:v>-3.8</c:v>
                </c:pt>
                <c:pt idx="61">
                  <c:v>-3.9</c:v>
                </c:pt>
                <c:pt idx="62">
                  <c:v>-3.9</c:v>
                </c:pt>
                <c:pt idx="63">
                  <c:v>-4</c:v>
                </c:pt>
                <c:pt idx="64">
                  <c:v>-4.0999999999999996</c:v>
                </c:pt>
                <c:pt idx="65">
                  <c:v>-4.2</c:v>
                </c:pt>
                <c:pt idx="66">
                  <c:v>-4.0999999999999996</c:v>
                </c:pt>
                <c:pt idx="67">
                  <c:v>-4</c:v>
                </c:pt>
                <c:pt idx="68">
                  <c:v>-3.8</c:v>
                </c:pt>
                <c:pt idx="69">
                  <c:v>-3.6</c:v>
                </c:pt>
                <c:pt idx="70">
                  <c:v>-3.5</c:v>
                </c:pt>
                <c:pt idx="71">
                  <c:v>-3.4</c:v>
                </c:pt>
                <c:pt idx="72">
                  <c:v>-3.3</c:v>
                </c:pt>
                <c:pt idx="73">
                  <c:v>-3.3</c:v>
                </c:pt>
                <c:pt idx="74">
                  <c:v>-3.3</c:v>
                </c:pt>
                <c:pt idx="75">
                  <c:v>-3.3</c:v>
                </c:pt>
                <c:pt idx="76">
                  <c:v>-3.4</c:v>
                </c:pt>
                <c:pt idx="77">
                  <c:v>-3.4</c:v>
                </c:pt>
                <c:pt idx="78">
                  <c:v>-3.5</c:v>
                </c:pt>
                <c:pt idx="79">
                  <c:v>-3.5</c:v>
                </c:pt>
                <c:pt idx="80">
                  <c:v>-3.5</c:v>
                </c:pt>
                <c:pt idx="81">
                  <c:v>-3.5</c:v>
                </c:pt>
                <c:pt idx="82">
                  <c:v>-3.5</c:v>
                </c:pt>
                <c:pt idx="83">
                  <c:v>-3.6</c:v>
                </c:pt>
                <c:pt idx="84">
                  <c:v>-3.6</c:v>
                </c:pt>
                <c:pt idx="85">
                  <c:v>-3.7</c:v>
                </c:pt>
                <c:pt idx="86">
                  <c:v>-3.7</c:v>
                </c:pt>
                <c:pt idx="87">
                  <c:v>-3.7</c:v>
                </c:pt>
                <c:pt idx="88">
                  <c:v>-3.7</c:v>
                </c:pt>
                <c:pt idx="89">
                  <c:v>-3.7</c:v>
                </c:pt>
                <c:pt idx="90">
                  <c:v>-3.6</c:v>
                </c:pt>
                <c:pt idx="91">
                  <c:v>-3.6</c:v>
                </c:pt>
                <c:pt idx="92">
                  <c:v>-3.6</c:v>
                </c:pt>
                <c:pt idx="93">
                  <c:v>-3.6</c:v>
                </c:pt>
                <c:pt idx="94">
                  <c:v>-3.6</c:v>
                </c:pt>
                <c:pt idx="95">
                  <c:v>-3.6</c:v>
                </c:pt>
                <c:pt idx="96">
                  <c:v>-3.6</c:v>
                </c:pt>
                <c:pt idx="97">
                  <c:v>-3.6</c:v>
                </c:pt>
                <c:pt idx="98">
                  <c:v>-3.6</c:v>
                </c:pt>
                <c:pt idx="99">
                  <c:v>-3.6</c:v>
                </c:pt>
                <c:pt idx="100">
                  <c:v>-3.6</c:v>
                </c:pt>
                <c:pt idx="101">
                  <c:v>-3.6</c:v>
                </c:pt>
                <c:pt idx="102">
                  <c:v>-3.6</c:v>
                </c:pt>
                <c:pt idx="103">
                  <c:v>-3.6</c:v>
                </c:pt>
                <c:pt idx="104">
                  <c:v>-3.6</c:v>
                </c:pt>
                <c:pt idx="105">
                  <c:v>-3.6</c:v>
                </c:pt>
                <c:pt idx="106">
                  <c:v>-3.6</c:v>
                </c:pt>
                <c:pt idx="107">
                  <c:v>-3.6</c:v>
                </c:pt>
                <c:pt idx="108">
                  <c:v>-3.6</c:v>
                </c:pt>
                <c:pt idx="109">
                  <c:v>-3.6</c:v>
                </c:pt>
                <c:pt idx="110">
                  <c:v>-3.6</c:v>
                </c:pt>
                <c:pt idx="111">
                  <c:v>-3.6</c:v>
                </c:pt>
                <c:pt idx="112">
                  <c:v>-3.6</c:v>
                </c:pt>
                <c:pt idx="113">
                  <c:v>-3.6</c:v>
                </c:pt>
                <c:pt idx="114">
                  <c:v>-3.6</c:v>
                </c:pt>
                <c:pt idx="115">
                  <c:v>-3.7</c:v>
                </c:pt>
                <c:pt idx="116">
                  <c:v>-3.6</c:v>
                </c:pt>
                <c:pt idx="117">
                  <c:v>-3.6</c:v>
                </c:pt>
                <c:pt idx="118">
                  <c:v>-3.6</c:v>
                </c:pt>
                <c:pt idx="119">
                  <c:v>-3.6</c:v>
                </c:pt>
                <c:pt idx="120">
                  <c:v>-3.7</c:v>
                </c:pt>
                <c:pt idx="121">
                  <c:v>-3.7</c:v>
                </c:pt>
                <c:pt idx="122">
                  <c:v>-3.9</c:v>
                </c:pt>
                <c:pt idx="123">
                  <c:v>-4</c:v>
                </c:pt>
                <c:pt idx="124">
                  <c:v>-4.0999999999999996</c:v>
                </c:pt>
                <c:pt idx="125">
                  <c:v>-4.0999999999999996</c:v>
                </c:pt>
                <c:pt idx="126">
                  <c:v>-4.0999999999999996</c:v>
                </c:pt>
                <c:pt idx="127">
                  <c:v>-3.9</c:v>
                </c:pt>
                <c:pt idx="128">
                  <c:v>-3.7</c:v>
                </c:pt>
                <c:pt idx="129">
                  <c:v>-3.6</c:v>
                </c:pt>
                <c:pt idx="130">
                  <c:v>-3.5</c:v>
                </c:pt>
                <c:pt idx="131">
                  <c:v>-3.4</c:v>
                </c:pt>
                <c:pt idx="132">
                  <c:v>-3.4</c:v>
                </c:pt>
                <c:pt idx="133">
                  <c:v>-3.4</c:v>
                </c:pt>
                <c:pt idx="134">
                  <c:v>-3.4</c:v>
                </c:pt>
                <c:pt idx="135">
                  <c:v>-3.4</c:v>
                </c:pt>
                <c:pt idx="136">
                  <c:v>-3.4</c:v>
                </c:pt>
                <c:pt idx="137">
                  <c:v>-3.4</c:v>
                </c:pt>
                <c:pt idx="138">
                  <c:v>-3.5</c:v>
                </c:pt>
                <c:pt idx="139">
                  <c:v>-3.6</c:v>
                </c:pt>
                <c:pt idx="140">
                  <c:v>-3.6</c:v>
                </c:pt>
                <c:pt idx="141">
                  <c:v>-3.7</c:v>
                </c:pt>
                <c:pt idx="142">
                  <c:v>-3.7</c:v>
                </c:pt>
                <c:pt idx="143">
                  <c:v>-3.6</c:v>
                </c:pt>
                <c:pt idx="144">
                  <c:v>-3.6</c:v>
                </c:pt>
                <c:pt idx="145">
                  <c:v>-3.6</c:v>
                </c:pt>
                <c:pt idx="146">
                  <c:v>-3.6</c:v>
                </c:pt>
                <c:pt idx="147">
                  <c:v>-3.6</c:v>
                </c:pt>
                <c:pt idx="148">
                  <c:v>-3.6</c:v>
                </c:pt>
                <c:pt idx="149">
                  <c:v>-3.6</c:v>
                </c:pt>
                <c:pt idx="150">
                  <c:v>-3.5</c:v>
                </c:pt>
                <c:pt idx="151">
                  <c:v>-3.5</c:v>
                </c:pt>
                <c:pt idx="152">
                  <c:v>-3.5</c:v>
                </c:pt>
                <c:pt idx="153">
                  <c:v>-3.5</c:v>
                </c:pt>
                <c:pt idx="154">
                  <c:v>-3.6</c:v>
                </c:pt>
                <c:pt idx="155">
                  <c:v>-3.6</c:v>
                </c:pt>
                <c:pt idx="156">
                  <c:v>-3.6</c:v>
                </c:pt>
                <c:pt idx="157">
                  <c:v>-3.6</c:v>
                </c:pt>
                <c:pt idx="158">
                  <c:v>-3.6</c:v>
                </c:pt>
                <c:pt idx="159">
                  <c:v>-3.8</c:v>
                </c:pt>
                <c:pt idx="160">
                  <c:v>-4</c:v>
                </c:pt>
                <c:pt idx="161">
                  <c:v>-4</c:v>
                </c:pt>
                <c:pt idx="162">
                  <c:v>-3.9</c:v>
                </c:pt>
                <c:pt idx="163">
                  <c:v>-3.9</c:v>
                </c:pt>
                <c:pt idx="164">
                  <c:v>-3.8</c:v>
                </c:pt>
                <c:pt idx="165">
                  <c:v>-3.9</c:v>
                </c:pt>
                <c:pt idx="166">
                  <c:v>-4</c:v>
                </c:pt>
                <c:pt idx="167">
                  <c:v>-4</c:v>
                </c:pt>
                <c:pt idx="168">
                  <c:v>-4</c:v>
                </c:pt>
                <c:pt idx="169">
                  <c:v>-3.9</c:v>
                </c:pt>
                <c:pt idx="170">
                  <c:v>-3.7</c:v>
                </c:pt>
                <c:pt idx="171">
                  <c:v>-3.5</c:v>
                </c:pt>
                <c:pt idx="172">
                  <c:v>-3.4</c:v>
                </c:pt>
                <c:pt idx="173">
                  <c:v>-3.3</c:v>
                </c:pt>
                <c:pt idx="174">
                  <c:v>-3.2</c:v>
                </c:pt>
                <c:pt idx="175">
                  <c:v>-3.2</c:v>
                </c:pt>
                <c:pt idx="176">
                  <c:v>-3.2</c:v>
                </c:pt>
                <c:pt idx="177">
                  <c:v>-3.2</c:v>
                </c:pt>
                <c:pt idx="178">
                  <c:v>-3.2</c:v>
                </c:pt>
                <c:pt idx="179">
                  <c:v>-3.3</c:v>
                </c:pt>
                <c:pt idx="180">
                  <c:v>-3.3</c:v>
                </c:pt>
                <c:pt idx="181">
                  <c:v>-3.4</c:v>
                </c:pt>
                <c:pt idx="182">
                  <c:v>-3.4</c:v>
                </c:pt>
                <c:pt idx="183">
                  <c:v>-3.5</c:v>
                </c:pt>
                <c:pt idx="184">
                  <c:v>-3.5</c:v>
                </c:pt>
                <c:pt idx="185">
                  <c:v>-3.5</c:v>
                </c:pt>
                <c:pt idx="186">
                  <c:v>-3.6</c:v>
                </c:pt>
                <c:pt idx="187">
                  <c:v>-3.6</c:v>
                </c:pt>
                <c:pt idx="188">
                  <c:v>-3.6</c:v>
                </c:pt>
                <c:pt idx="189">
                  <c:v>-3.8</c:v>
                </c:pt>
                <c:pt idx="190">
                  <c:v>-3.9</c:v>
                </c:pt>
                <c:pt idx="191">
                  <c:v>-4</c:v>
                </c:pt>
                <c:pt idx="192">
                  <c:v>-4.0999999999999996</c:v>
                </c:pt>
                <c:pt idx="193">
                  <c:v>-4.2</c:v>
                </c:pt>
                <c:pt idx="194">
                  <c:v>-4.0999999999999996</c:v>
                </c:pt>
                <c:pt idx="195">
                  <c:v>-4.0999999999999996</c:v>
                </c:pt>
                <c:pt idx="196">
                  <c:v>-3.9</c:v>
                </c:pt>
                <c:pt idx="197">
                  <c:v>-3.7</c:v>
                </c:pt>
                <c:pt idx="198">
                  <c:v>-3.5</c:v>
                </c:pt>
                <c:pt idx="199">
                  <c:v>-3.4</c:v>
                </c:pt>
                <c:pt idx="200">
                  <c:v>-3.3</c:v>
                </c:pt>
                <c:pt idx="201">
                  <c:v>-3.2</c:v>
                </c:pt>
                <c:pt idx="202">
                  <c:v>-3.2</c:v>
                </c:pt>
                <c:pt idx="203">
                  <c:v>-3.2</c:v>
                </c:pt>
                <c:pt idx="204">
                  <c:v>-3.2</c:v>
                </c:pt>
                <c:pt idx="205">
                  <c:v>-3.3</c:v>
                </c:pt>
                <c:pt idx="206">
                  <c:v>-3.3</c:v>
                </c:pt>
                <c:pt idx="207">
                  <c:v>-3.4</c:v>
                </c:pt>
                <c:pt idx="208">
                  <c:v>-3.4</c:v>
                </c:pt>
                <c:pt idx="209">
                  <c:v>-3.4</c:v>
                </c:pt>
                <c:pt idx="210">
                  <c:v>-3.4</c:v>
                </c:pt>
                <c:pt idx="211">
                  <c:v>-3.5</c:v>
                </c:pt>
                <c:pt idx="212">
                  <c:v>-3.5</c:v>
                </c:pt>
                <c:pt idx="213">
                  <c:v>-3.5</c:v>
                </c:pt>
                <c:pt idx="214">
                  <c:v>-3.6</c:v>
                </c:pt>
                <c:pt idx="215">
                  <c:v>-3.7</c:v>
                </c:pt>
                <c:pt idx="216">
                  <c:v>-3.9</c:v>
                </c:pt>
                <c:pt idx="217">
                  <c:v>-4.0999999999999996</c:v>
                </c:pt>
                <c:pt idx="218">
                  <c:v>-4</c:v>
                </c:pt>
                <c:pt idx="219">
                  <c:v>-3.9</c:v>
                </c:pt>
                <c:pt idx="220">
                  <c:v>-3.7</c:v>
                </c:pt>
                <c:pt idx="221">
                  <c:v>-3.7</c:v>
                </c:pt>
                <c:pt idx="222">
                  <c:v>-3.8</c:v>
                </c:pt>
                <c:pt idx="223">
                  <c:v>-3.8</c:v>
                </c:pt>
                <c:pt idx="224">
                  <c:v>-3.8</c:v>
                </c:pt>
                <c:pt idx="225">
                  <c:v>-3.7</c:v>
                </c:pt>
                <c:pt idx="226">
                  <c:v>-3.5</c:v>
                </c:pt>
                <c:pt idx="227">
                  <c:v>-3.4</c:v>
                </c:pt>
                <c:pt idx="228">
                  <c:v>-3.3</c:v>
                </c:pt>
                <c:pt idx="229">
                  <c:v>-3.3</c:v>
                </c:pt>
                <c:pt idx="230">
                  <c:v>-3.2</c:v>
                </c:pt>
                <c:pt idx="231">
                  <c:v>-3.2</c:v>
                </c:pt>
                <c:pt idx="232">
                  <c:v>-3.3</c:v>
                </c:pt>
                <c:pt idx="233">
                  <c:v>-3.3</c:v>
                </c:pt>
                <c:pt idx="234">
                  <c:v>-3.3</c:v>
                </c:pt>
                <c:pt idx="235">
                  <c:v>-3.4</c:v>
                </c:pt>
                <c:pt idx="236">
                  <c:v>-3.4</c:v>
                </c:pt>
                <c:pt idx="237">
                  <c:v>-3.4</c:v>
                </c:pt>
                <c:pt idx="238">
                  <c:v>-3.4</c:v>
                </c:pt>
                <c:pt idx="239">
                  <c:v>-3.5</c:v>
                </c:pt>
                <c:pt idx="240">
                  <c:v>-3.6</c:v>
                </c:pt>
                <c:pt idx="241">
                  <c:v>-3.6</c:v>
                </c:pt>
                <c:pt idx="242">
                  <c:v>-3.6</c:v>
                </c:pt>
                <c:pt idx="243">
                  <c:v>-3.7</c:v>
                </c:pt>
                <c:pt idx="244">
                  <c:v>-3.7</c:v>
                </c:pt>
                <c:pt idx="245">
                  <c:v>-3.7</c:v>
                </c:pt>
                <c:pt idx="246">
                  <c:v>-3.8</c:v>
                </c:pt>
                <c:pt idx="247">
                  <c:v>-3.8</c:v>
                </c:pt>
                <c:pt idx="248">
                  <c:v>-3.7</c:v>
                </c:pt>
                <c:pt idx="249">
                  <c:v>-3.8</c:v>
                </c:pt>
                <c:pt idx="250">
                  <c:v>-3.8</c:v>
                </c:pt>
                <c:pt idx="251">
                  <c:v>-3.9</c:v>
                </c:pt>
                <c:pt idx="252">
                  <c:v>-3.9</c:v>
                </c:pt>
                <c:pt idx="253">
                  <c:v>-3.9</c:v>
                </c:pt>
                <c:pt idx="254">
                  <c:v>-3.8</c:v>
                </c:pt>
                <c:pt idx="255">
                  <c:v>-3.5</c:v>
                </c:pt>
                <c:pt idx="256">
                  <c:v>-3.4</c:v>
                </c:pt>
                <c:pt idx="257">
                  <c:v>-3.3</c:v>
                </c:pt>
                <c:pt idx="258">
                  <c:v>-3.2</c:v>
                </c:pt>
                <c:pt idx="259">
                  <c:v>-3.2</c:v>
                </c:pt>
                <c:pt idx="260">
                  <c:v>-3.2</c:v>
                </c:pt>
                <c:pt idx="261">
                  <c:v>-3.2</c:v>
                </c:pt>
                <c:pt idx="262">
                  <c:v>-3.2</c:v>
                </c:pt>
                <c:pt idx="263">
                  <c:v>-3.2</c:v>
                </c:pt>
                <c:pt idx="264">
                  <c:v>-3.3</c:v>
                </c:pt>
                <c:pt idx="265">
                  <c:v>-3.3</c:v>
                </c:pt>
                <c:pt idx="266">
                  <c:v>-3.4</c:v>
                </c:pt>
                <c:pt idx="267">
                  <c:v>-3.4</c:v>
                </c:pt>
                <c:pt idx="268">
                  <c:v>-3.5</c:v>
                </c:pt>
                <c:pt idx="269">
                  <c:v>-3.5</c:v>
                </c:pt>
                <c:pt idx="270">
                  <c:v>-3.5</c:v>
                </c:pt>
                <c:pt idx="271">
                  <c:v>-3.5</c:v>
                </c:pt>
                <c:pt idx="272">
                  <c:v>-3.5</c:v>
                </c:pt>
                <c:pt idx="273">
                  <c:v>-3.7</c:v>
                </c:pt>
                <c:pt idx="274">
                  <c:v>-3.8</c:v>
                </c:pt>
                <c:pt idx="275">
                  <c:v>-3.9</c:v>
                </c:pt>
                <c:pt idx="276">
                  <c:v>-4</c:v>
                </c:pt>
                <c:pt idx="277">
                  <c:v>-4.0999999999999996</c:v>
                </c:pt>
                <c:pt idx="278">
                  <c:v>-3.9</c:v>
                </c:pt>
                <c:pt idx="279">
                  <c:v>-3.8</c:v>
                </c:pt>
                <c:pt idx="280">
                  <c:v>-3.7</c:v>
                </c:pt>
                <c:pt idx="281">
                  <c:v>-3.5</c:v>
                </c:pt>
                <c:pt idx="282">
                  <c:v>-3.4</c:v>
                </c:pt>
                <c:pt idx="283">
                  <c:v>-3.3</c:v>
                </c:pt>
                <c:pt idx="284">
                  <c:v>-3.3</c:v>
                </c:pt>
                <c:pt idx="285">
                  <c:v>-3.3</c:v>
                </c:pt>
                <c:pt idx="286">
                  <c:v>-3.3</c:v>
                </c:pt>
                <c:pt idx="287">
                  <c:v>-3.3</c:v>
                </c:pt>
                <c:pt idx="288">
                  <c:v>-3.3</c:v>
                </c:pt>
                <c:pt idx="289">
                  <c:v>-3.4</c:v>
                </c:pt>
                <c:pt idx="290">
                  <c:v>-3.3</c:v>
                </c:pt>
                <c:pt idx="291">
                  <c:v>-3.3</c:v>
                </c:pt>
                <c:pt idx="292">
                  <c:v>-3.4</c:v>
                </c:pt>
                <c:pt idx="293">
                  <c:v>-3.4</c:v>
                </c:pt>
                <c:pt idx="294">
                  <c:v>-3.4</c:v>
                </c:pt>
                <c:pt idx="295">
                  <c:v>-3.4</c:v>
                </c:pt>
                <c:pt idx="296">
                  <c:v>-3.4</c:v>
                </c:pt>
                <c:pt idx="297">
                  <c:v>-3.4</c:v>
                </c:pt>
                <c:pt idx="298">
                  <c:v>-3.4</c:v>
                </c:pt>
                <c:pt idx="299">
                  <c:v>-3.4</c:v>
                </c:pt>
                <c:pt idx="300">
                  <c:v>-3.5</c:v>
                </c:pt>
                <c:pt idx="301">
                  <c:v>-3.5</c:v>
                </c:pt>
                <c:pt idx="302">
                  <c:v>-3.5</c:v>
                </c:pt>
                <c:pt idx="303">
                  <c:v>-3.5</c:v>
                </c:pt>
                <c:pt idx="304">
                  <c:v>-3.5</c:v>
                </c:pt>
                <c:pt idx="305">
                  <c:v>-3.5</c:v>
                </c:pt>
                <c:pt idx="306">
                  <c:v>-3.5</c:v>
                </c:pt>
                <c:pt idx="307">
                  <c:v>-3.7</c:v>
                </c:pt>
                <c:pt idx="308">
                  <c:v>-3.9</c:v>
                </c:pt>
                <c:pt idx="309">
                  <c:v>-4</c:v>
                </c:pt>
                <c:pt idx="310">
                  <c:v>-4</c:v>
                </c:pt>
                <c:pt idx="311">
                  <c:v>-3.9</c:v>
                </c:pt>
                <c:pt idx="312">
                  <c:v>-3.9</c:v>
                </c:pt>
                <c:pt idx="313">
                  <c:v>-3.9</c:v>
                </c:pt>
                <c:pt idx="314">
                  <c:v>-3.7</c:v>
                </c:pt>
                <c:pt idx="315">
                  <c:v>-3.6</c:v>
                </c:pt>
                <c:pt idx="316">
                  <c:v>-3.4</c:v>
                </c:pt>
                <c:pt idx="317">
                  <c:v>-3.3</c:v>
                </c:pt>
                <c:pt idx="318">
                  <c:v>-3.3</c:v>
                </c:pt>
                <c:pt idx="319">
                  <c:v>-3.2</c:v>
                </c:pt>
                <c:pt idx="320">
                  <c:v>-3.2</c:v>
                </c:pt>
                <c:pt idx="321">
                  <c:v>-3.2</c:v>
                </c:pt>
                <c:pt idx="322">
                  <c:v>-3.3</c:v>
                </c:pt>
                <c:pt idx="323">
                  <c:v>-3.3</c:v>
                </c:pt>
                <c:pt idx="324">
                  <c:v>-3.2</c:v>
                </c:pt>
                <c:pt idx="325">
                  <c:v>-2.5</c:v>
                </c:pt>
              </c:numCache>
            </c:numRef>
          </c:yVal>
        </c:ser>
        <c:ser>
          <c:idx val="4"/>
          <c:order val="4"/>
          <c:tx>
            <c:strRef>
              <c:f>'Qh MRP'!$U$1</c:f>
              <c:strCache>
                <c:ptCount val="1"/>
                <c:pt idx="0">
                  <c:v>Rpos -2mm</c:v>
                </c:pt>
              </c:strCache>
            </c:strRef>
          </c:tx>
          <c:marker>
            <c:symbol val="none"/>
          </c:marker>
          <c:xVal>
            <c:numRef>
              <c:f>'Qh MRP'!$P$2:$P$327</c:f>
              <c:numCache>
                <c:formatCode>General</c:formatCode>
                <c:ptCount val="326"/>
                <c:pt idx="0">
                  <c:v>1050</c:v>
                </c:pt>
                <c:pt idx="1">
                  <c:v>1051</c:v>
                </c:pt>
                <c:pt idx="2">
                  <c:v>1052</c:v>
                </c:pt>
                <c:pt idx="3">
                  <c:v>1053</c:v>
                </c:pt>
                <c:pt idx="4">
                  <c:v>1054</c:v>
                </c:pt>
                <c:pt idx="5">
                  <c:v>1055</c:v>
                </c:pt>
                <c:pt idx="6">
                  <c:v>1056</c:v>
                </c:pt>
                <c:pt idx="7">
                  <c:v>1057</c:v>
                </c:pt>
                <c:pt idx="8">
                  <c:v>1058</c:v>
                </c:pt>
                <c:pt idx="9">
                  <c:v>1059</c:v>
                </c:pt>
                <c:pt idx="10">
                  <c:v>1060</c:v>
                </c:pt>
                <c:pt idx="11">
                  <c:v>1061</c:v>
                </c:pt>
                <c:pt idx="12">
                  <c:v>1062</c:v>
                </c:pt>
                <c:pt idx="13">
                  <c:v>1063</c:v>
                </c:pt>
                <c:pt idx="14">
                  <c:v>1064</c:v>
                </c:pt>
                <c:pt idx="15">
                  <c:v>1065</c:v>
                </c:pt>
                <c:pt idx="16">
                  <c:v>1066</c:v>
                </c:pt>
                <c:pt idx="17">
                  <c:v>1067</c:v>
                </c:pt>
                <c:pt idx="18">
                  <c:v>1068</c:v>
                </c:pt>
                <c:pt idx="19">
                  <c:v>1069</c:v>
                </c:pt>
                <c:pt idx="20">
                  <c:v>1070</c:v>
                </c:pt>
                <c:pt idx="21">
                  <c:v>1071</c:v>
                </c:pt>
                <c:pt idx="22">
                  <c:v>1072</c:v>
                </c:pt>
                <c:pt idx="23">
                  <c:v>1073</c:v>
                </c:pt>
                <c:pt idx="24">
                  <c:v>1074</c:v>
                </c:pt>
                <c:pt idx="25">
                  <c:v>1075</c:v>
                </c:pt>
                <c:pt idx="26">
                  <c:v>1076</c:v>
                </c:pt>
                <c:pt idx="27">
                  <c:v>1077</c:v>
                </c:pt>
                <c:pt idx="28">
                  <c:v>1078</c:v>
                </c:pt>
                <c:pt idx="29">
                  <c:v>1079</c:v>
                </c:pt>
                <c:pt idx="30">
                  <c:v>1080</c:v>
                </c:pt>
                <c:pt idx="31">
                  <c:v>1081</c:v>
                </c:pt>
                <c:pt idx="32">
                  <c:v>1082</c:v>
                </c:pt>
                <c:pt idx="33">
                  <c:v>1083</c:v>
                </c:pt>
                <c:pt idx="34">
                  <c:v>1084</c:v>
                </c:pt>
                <c:pt idx="35">
                  <c:v>1085</c:v>
                </c:pt>
                <c:pt idx="36">
                  <c:v>1086</c:v>
                </c:pt>
                <c:pt idx="37">
                  <c:v>1087</c:v>
                </c:pt>
                <c:pt idx="38">
                  <c:v>1088</c:v>
                </c:pt>
                <c:pt idx="39">
                  <c:v>1089</c:v>
                </c:pt>
                <c:pt idx="40">
                  <c:v>1090</c:v>
                </c:pt>
                <c:pt idx="41">
                  <c:v>1091</c:v>
                </c:pt>
                <c:pt idx="42">
                  <c:v>1092</c:v>
                </c:pt>
                <c:pt idx="43">
                  <c:v>1093</c:v>
                </c:pt>
                <c:pt idx="44">
                  <c:v>1094</c:v>
                </c:pt>
                <c:pt idx="45">
                  <c:v>1095</c:v>
                </c:pt>
                <c:pt idx="46">
                  <c:v>1096</c:v>
                </c:pt>
                <c:pt idx="47">
                  <c:v>1097</c:v>
                </c:pt>
                <c:pt idx="48">
                  <c:v>1098</c:v>
                </c:pt>
                <c:pt idx="49">
                  <c:v>1099</c:v>
                </c:pt>
                <c:pt idx="50">
                  <c:v>1100</c:v>
                </c:pt>
                <c:pt idx="51">
                  <c:v>1101</c:v>
                </c:pt>
                <c:pt idx="52">
                  <c:v>1102</c:v>
                </c:pt>
                <c:pt idx="53">
                  <c:v>1103</c:v>
                </c:pt>
                <c:pt idx="54">
                  <c:v>1104</c:v>
                </c:pt>
                <c:pt idx="55">
                  <c:v>1105</c:v>
                </c:pt>
                <c:pt idx="56">
                  <c:v>1106</c:v>
                </c:pt>
                <c:pt idx="57">
                  <c:v>1107</c:v>
                </c:pt>
                <c:pt idx="58">
                  <c:v>1108</c:v>
                </c:pt>
                <c:pt idx="59">
                  <c:v>1109</c:v>
                </c:pt>
                <c:pt idx="60">
                  <c:v>1110</c:v>
                </c:pt>
                <c:pt idx="61">
                  <c:v>1111</c:v>
                </c:pt>
                <c:pt idx="62">
                  <c:v>1112</c:v>
                </c:pt>
                <c:pt idx="63">
                  <c:v>1113</c:v>
                </c:pt>
                <c:pt idx="64">
                  <c:v>1114</c:v>
                </c:pt>
                <c:pt idx="65">
                  <c:v>1115</c:v>
                </c:pt>
                <c:pt idx="66">
                  <c:v>1116</c:v>
                </c:pt>
                <c:pt idx="67">
                  <c:v>1117</c:v>
                </c:pt>
                <c:pt idx="68">
                  <c:v>1118</c:v>
                </c:pt>
                <c:pt idx="69">
                  <c:v>1119</c:v>
                </c:pt>
                <c:pt idx="70">
                  <c:v>1120</c:v>
                </c:pt>
                <c:pt idx="71">
                  <c:v>1121</c:v>
                </c:pt>
                <c:pt idx="72">
                  <c:v>1122</c:v>
                </c:pt>
                <c:pt idx="73">
                  <c:v>1123</c:v>
                </c:pt>
                <c:pt idx="74">
                  <c:v>1124</c:v>
                </c:pt>
                <c:pt idx="75">
                  <c:v>1125</c:v>
                </c:pt>
                <c:pt idx="76">
                  <c:v>1126</c:v>
                </c:pt>
                <c:pt idx="77">
                  <c:v>1127</c:v>
                </c:pt>
                <c:pt idx="78">
                  <c:v>1128</c:v>
                </c:pt>
                <c:pt idx="79">
                  <c:v>1129</c:v>
                </c:pt>
                <c:pt idx="80">
                  <c:v>1130</c:v>
                </c:pt>
                <c:pt idx="81">
                  <c:v>1131</c:v>
                </c:pt>
                <c:pt idx="82">
                  <c:v>1132</c:v>
                </c:pt>
                <c:pt idx="83">
                  <c:v>1133</c:v>
                </c:pt>
                <c:pt idx="84">
                  <c:v>1134</c:v>
                </c:pt>
                <c:pt idx="85">
                  <c:v>1135</c:v>
                </c:pt>
                <c:pt idx="86">
                  <c:v>1136</c:v>
                </c:pt>
                <c:pt idx="87">
                  <c:v>1137</c:v>
                </c:pt>
                <c:pt idx="88">
                  <c:v>1138</c:v>
                </c:pt>
                <c:pt idx="89">
                  <c:v>1139</c:v>
                </c:pt>
                <c:pt idx="90">
                  <c:v>1140</c:v>
                </c:pt>
                <c:pt idx="91">
                  <c:v>1141</c:v>
                </c:pt>
                <c:pt idx="92">
                  <c:v>1142</c:v>
                </c:pt>
                <c:pt idx="93">
                  <c:v>1143</c:v>
                </c:pt>
                <c:pt idx="94">
                  <c:v>1144</c:v>
                </c:pt>
                <c:pt idx="95">
                  <c:v>1145</c:v>
                </c:pt>
                <c:pt idx="96">
                  <c:v>1146</c:v>
                </c:pt>
                <c:pt idx="97">
                  <c:v>1147</c:v>
                </c:pt>
                <c:pt idx="98">
                  <c:v>1148</c:v>
                </c:pt>
                <c:pt idx="99">
                  <c:v>1149</c:v>
                </c:pt>
                <c:pt idx="100">
                  <c:v>1150</c:v>
                </c:pt>
                <c:pt idx="101">
                  <c:v>1151</c:v>
                </c:pt>
                <c:pt idx="102">
                  <c:v>1152</c:v>
                </c:pt>
                <c:pt idx="103">
                  <c:v>1153</c:v>
                </c:pt>
                <c:pt idx="104">
                  <c:v>1154</c:v>
                </c:pt>
                <c:pt idx="105">
                  <c:v>1155</c:v>
                </c:pt>
                <c:pt idx="106">
                  <c:v>1156</c:v>
                </c:pt>
                <c:pt idx="107">
                  <c:v>1157</c:v>
                </c:pt>
                <c:pt idx="108">
                  <c:v>1158</c:v>
                </c:pt>
                <c:pt idx="109">
                  <c:v>1159</c:v>
                </c:pt>
                <c:pt idx="110">
                  <c:v>1160</c:v>
                </c:pt>
                <c:pt idx="111">
                  <c:v>1161</c:v>
                </c:pt>
                <c:pt idx="112">
                  <c:v>1162</c:v>
                </c:pt>
                <c:pt idx="113">
                  <c:v>1163</c:v>
                </c:pt>
                <c:pt idx="114">
                  <c:v>1164</c:v>
                </c:pt>
                <c:pt idx="115">
                  <c:v>1165</c:v>
                </c:pt>
                <c:pt idx="116">
                  <c:v>1166</c:v>
                </c:pt>
                <c:pt idx="117">
                  <c:v>1167</c:v>
                </c:pt>
                <c:pt idx="118">
                  <c:v>1168</c:v>
                </c:pt>
                <c:pt idx="119">
                  <c:v>1169</c:v>
                </c:pt>
                <c:pt idx="120">
                  <c:v>1170</c:v>
                </c:pt>
                <c:pt idx="121">
                  <c:v>1171</c:v>
                </c:pt>
                <c:pt idx="122">
                  <c:v>1172</c:v>
                </c:pt>
                <c:pt idx="123">
                  <c:v>1173</c:v>
                </c:pt>
                <c:pt idx="124">
                  <c:v>1174</c:v>
                </c:pt>
                <c:pt idx="125">
                  <c:v>1175</c:v>
                </c:pt>
                <c:pt idx="126">
                  <c:v>1176</c:v>
                </c:pt>
                <c:pt idx="127">
                  <c:v>1177</c:v>
                </c:pt>
                <c:pt idx="128">
                  <c:v>1178</c:v>
                </c:pt>
                <c:pt idx="129">
                  <c:v>1179</c:v>
                </c:pt>
                <c:pt idx="130">
                  <c:v>1180</c:v>
                </c:pt>
                <c:pt idx="131">
                  <c:v>1181</c:v>
                </c:pt>
                <c:pt idx="132">
                  <c:v>1182</c:v>
                </c:pt>
                <c:pt idx="133">
                  <c:v>1183</c:v>
                </c:pt>
                <c:pt idx="134">
                  <c:v>1184</c:v>
                </c:pt>
                <c:pt idx="135">
                  <c:v>1185</c:v>
                </c:pt>
                <c:pt idx="136">
                  <c:v>1186</c:v>
                </c:pt>
                <c:pt idx="137">
                  <c:v>1187</c:v>
                </c:pt>
                <c:pt idx="138">
                  <c:v>1188</c:v>
                </c:pt>
                <c:pt idx="139">
                  <c:v>1189</c:v>
                </c:pt>
                <c:pt idx="140">
                  <c:v>1190</c:v>
                </c:pt>
                <c:pt idx="141">
                  <c:v>1191</c:v>
                </c:pt>
                <c:pt idx="142">
                  <c:v>1192</c:v>
                </c:pt>
                <c:pt idx="143">
                  <c:v>1193</c:v>
                </c:pt>
                <c:pt idx="144">
                  <c:v>1194</c:v>
                </c:pt>
                <c:pt idx="145">
                  <c:v>1195</c:v>
                </c:pt>
                <c:pt idx="146">
                  <c:v>1196</c:v>
                </c:pt>
                <c:pt idx="147">
                  <c:v>1197</c:v>
                </c:pt>
                <c:pt idx="148">
                  <c:v>1198</c:v>
                </c:pt>
                <c:pt idx="149">
                  <c:v>1199</c:v>
                </c:pt>
                <c:pt idx="150">
                  <c:v>1200</c:v>
                </c:pt>
                <c:pt idx="151">
                  <c:v>1201</c:v>
                </c:pt>
                <c:pt idx="152">
                  <c:v>1202</c:v>
                </c:pt>
                <c:pt idx="153">
                  <c:v>1203</c:v>
                </c:pt>
                <c:pt idx="154">
                  <c:v>1204</c:v>
                </c:pt>
                <c:pt idx="155">
                  <c:v>1205</c:v>
                </c:pt>
                <c:pt idx="156">
                  <c:v>1206</c:v>
                </c:pt>
                <c:pt idx="157">
                  <c:v>1207</c:v>
                </c:pt>
                <c:pt idx="158">
                  <c:v>1208</c:v>
                </c:pt>
                <c:pt idx="159">
                  <c:v>1209</c:v>
                </c:pt>
                <c:pt idx="160">
                  <c:v>1210</c:v>
                </c:pt>
                <c:pt idx="161">
                  <c:v>1211</c:v>
                </c:pt>
                <c:pt idx="162">
                  <c:v>1212</c:v>
                </c:pt>
                <c:pt idx="163">
                  <c:v>1213</c:v>
                </c:pt>
                <c:pt idx="164">
                  <c:v>1214</c:v>
                </c:pt>
                <c:pt idx="165">
                  <c:v>1215</c:v>
                </c:pt>
                <c:pt idx="166">
                  <c:v>1216</c:v>
                </c:pt>
                <c:pt idx="167">
                  <c:v>1217</c:v>
                </c:pt>
                <c:pt idx="168">
                  <c:v>1218</c:v>
                </c:pt>
                <c:pt idx="169">
                  <c:v>1219</c:v>
                </c:pt>
                <c:pt idx="170">
                  <c:v>1220</c:v>
                </c:pt>
                <c:pt idx="171">
                  <c:v>1221</c:v>
                </c:pt>
                <c:pt idx="172">
                  <c:v>1222</c:v>
                </c:pt>
                <c:pt idx="173">
                  <c:v>1223</c:v>
                </c:pt>
                <c:pt idx="174">
                  <c:v>1224</c:v>
                </c:pt>
                <c:pt idx="175">
                  <c:v>1225</c:v>
                </c:pt>
                <c:pt idx="176">
                  <c:v>1226</c:v>
                </c:pt>
                <c:pt idx="177">
                  <c:v>1227</c:v>
                </c:pt>
                <c:pt idx="178">
                  <c:v>1228</c:v>
                </c:pt>
                <c:pt idx="179">
                  <c:v>1229</c:v>
                </c:pt>
                <c:pt idx="180">
                  <c:v>1230</c:v>
                </c:pt>
                <c:pt idx="181">
                  <c:v>1231</c:v>
                </c:pt>
                <c:pt idx="182">
                  <c:v>1232</c:v>
                </c:pt>
                <c:pt idx="183">
                  <c:v>1233</c:v>
                </c:pt>
                <c:pt idx="184">
                  <c:v>1234</c:v>
                </c:pt>
                <c:pt idx="185">
                  <c:v>1235</c:v>
                </c:pt>
                <c:pt idx="186">
                  <c:v>1236</c:v>
                </c:pt>
                <c:pt idx="187">
                  <c:v>1237</c:v>
                </c:pt>
                <c:pt idx="188">
                  <c:v>1238</c:v>
                </c:pt>
                <c:pt idx="189">
                  <c:v>1239</c:v>
                </c:pt>
                <c:pt idx="190">
                  <c:v>1240</c:v>
                </c:pt>
                <c:pt idx="191">
                  <c:v>1241</c:v>
                </c:pt>
                <c:pt idx="192">
                  <c:v>1242</c:v>
                </c:pt>
                <c:pt idx="193">
                  <c:v>1243</c:v>
                </c:pt>
                <c:pt idx="194">
                  <c:v>1244</c:v>
                </c:pt>
                <c:pt idx="195">
                  <c:v>1245</c:v>
                </c:pt>
                <c:pt idx="196">
                  <c:v>1246</c:v>
                </c:pt>
                <c:pt idx="197">
                  <c:v>1247</c:v>
                </c:pt>
                <c:pt idx="198">
                  <c:v>1248</c:v>
                </c:pt>
                <c:pt idx="199">
                  <c:v>1249</c:v>
                </c:pt>
                <c:pt idx="200">
                  <c:v>1250</c:v>
                </c:pt>
                <c:pt idx="201">
                  <c:v>1251</c:v>
                </c:pt>
                <c:pt idx="202">
                  <c:v>1252</c:v>
                </c:pt>
                <c:pt idx="203">
                  <c:v>1253</c:v>
                </c:pt>
                <c:pt idx="204">
                  <c:v>1254</c:v>
                </c:pt>
                <c:pt idx="205">
                  <c:v>1255</c:v>
                </c:pt>
                <c:pt idx="206">
                  <c:v>1256</c:v>
                </c:pt>
                <c:pt idx="207">
                  <c:v>1257</c:v>
                </c:pt>
                <c:pt idx="208">
                  <c:v>1258</c:v>
                </c:pt>
                <c:pt idx="209">
                  <c:v>1259</c:v>
                </c:pt>
                <c:pt idx="210">
                  <c:v>1260</c:v>
                </c:pt>
                <c:pt idx="211">
                  <c:v>1261</c:v>
                </c:pt>
                <c:pt idx="212">
                  <c:v>1262</c:v>
                </c:pt>
                <c:pt idx="213">
                  <c:v>1263</c:v>
                </c:pt>
                <c:pt idx="214">
                  <c:v>1264</c:v>
                </c:pt>
                <c:pt idx="215">
                  <c:v>1265</c:v>
                </c:pt>
                <c:pt idx="216">
                  <c:v>1266</c:v>
                </c:pt>
                <c:pt idx="217">
                  <c:v>1267</c:v>
                </c:pt>
                <c:pt idx="218">
                  <c:v>1268</c:v>
                </c:pt>
                <c:pt idx="219">
                  <c:v>1269</c:v>
                </c:pt>
                <c:pt idx="220">
                  <c:v>1270</c:v>
                </c:pt>
                <c:pt idx="221">
                  <c:v>1271</c:v>
                </c:pt>
                <c:pt idx="222">
                  <c:v>1272</c:v>
                </c:pt>
                <c:pt idx="223">
                  <c:v>1273</c:v>
                </c:pt>
                <c:pt idx="224">
                  <c:v>1274</c:v>
                </c:pt>
                <c:pt idx="225">
                  <c:v>1275</c:v>
                </c:pt>
                <c:pt idx="226">
                  <c:v>1276</c:v>
                </c:pt>
                <c:pt idx="227">
                  <c:v>1277</c:v>
                </c:pt>
                <c:pt idx="228">
                  <c:v>1278</c:v>
                </c:pt>
                <c:pt idx="229">
                  <c:v>1279</c:v>
                </c:pt>
                <c:pt idx="230">
                  <c:v>1280</c:v>
                </c:pt>
                <c:pt idx="231">
                  <c:v>1281</c:v>
                </c:pt>
                <c:pt idx="232">
                  <c:v>1282</c:v>
                </c:pt>
                <c:pt idx="233">
                  <c:v>1283</c:v>
                </c:pt>
                <c:pt idx="234">
                  <c:v>1284</c:v>
                </c:pt>
                <c:pt idx="235">
                  <c:v>1285</c:v>
                </c:pt>
                <c:pt idx="236">
                  <c:v>1286</c:v>
                </c:pt>
                <c:pt idx="237">
                  <c:v>1287</c:v>
                </c:pt>
                <c:pt idx="238">
                  <c:v>1288</c:v>
                </c:pt>
                <c:pt idx="239">
                  <c:v>1289</c:v>
                </c:pt>
                <c:pt idx="240">
                  <c:v>1290</c:v>
                </c:pt>
                <c:pt idx="241">
                  <c:v>1291</c:v>
                </c:pt>
                <c:pt idx="242">
                  <c:v>1292</c:v>
                </c:pt>
                <c:pt idx="243">
                  <c:v>1293</c:v>
                </c:pt>
                <c:pt idx="244">
                  <c:v>1294</c:v>
                </c:pt>
                <c:pt idx="245">
                  <c:v>1295</c:v>
                </c:pt>
                <c:pt idx="246">
                  <c:v>1296</c:v>
                </c:pt>
                <c:pt idx="247">
                  <c:v>1297</c:v>
                </c:pt>
                <c:pt idx="248">
                  <c:v>1298</c:v>
                </c:pt>
                <c:pt idx="249">
                  <c:v>1299</c:v>
                </c:pt>
                <c:pt idx="250">
                  <c:v>1300</c:v>
                </c:pt>
                <c:pt idx="251">
                  <c:v>1301</c:v>
                </c:pt>
                <c:pt idx="252">
                  <c:v>1302</c:v>
                </c:pt>
                <c:pt idx="253">
                  <c:v>1303</c:v>
                </c:pt>
                <c:pt idx="254">
                  <c:v>1304</c:v>
                </c:pt>
                <c:pt idx="255">
                  <c:v>1305</c:v>
                </c:pt>
                <c:pt idx="256">
                  <c:v>1306</c:v>
                </c:pt>
                <c:pt idx="257">
                  <c:v>1307</c:v>
                </c:pt>
                <c:pt idx="258">
                  <c:v>1308</c:v>
                </c:pt>
                <c:pt idx="259">
                  <c:v>1309</c:v>
                </c:pt>
                <c:pt idx="260">
                  <c:v>1310</c:v>
                </c:pt>
                <c:pt idx="261">
                  <c:v>1311</c:v>
                </c:pt>
                <c:pt idx="262">
                  <c:v>1312</c:v>
                </c:pt>
                <c:pt idx="263">
                  <c:v>1313</c:v>
                </c:pt>
                <c:pt idx="264">
                  <c:v>1314</c:v>
                </c:pt>
                <c:pt idx="265">
                  <c:v>1315</c:v>
                </c:pt>
                <c:pt idx="266">
                  <c:v>1316</c:v>
                </c:pt>
                <c:pt idx="267">
                  <c:v>1317</c:v>
                </c:pt>
                <c:pt idx="268">
                  <c:v>1318</c:v>
                </c:pt>
                <c:pt idx="269">
                  <c:v>1319</c:v>
                </c:pt>
                <c:pt idx="270">
                  <c:v>1320</c:v>
                </c:pt>
                <c:pt idx="271">
                  <c:v>1321</c:v>
                </c:pt>
                <c:pt idx="272">
                  <c:v>1322</c:v>
                </c:pt>
                <c:pt idx="273">
                  <c:v>1323</c:v>
                </c:pt>
                <c:pt idx="274">
                  <c:v>1324</c:v>
                </c:pt>
                <c:pt idx="275">
                  <c:v>1325</c:v>
                </c:pt>
                <c:pt idx="276">
                  <c:v>1326</c:v>
                </c:pt>
                <c:pt idx="277">
                  <c:v>1327</c:v>
                </c:pt>
                <c:pt idx="278">
                  <c:v>1328</c:v>
                </c:pt>
                <c:pt idx="279">
                  <c:v>1329</c:v>
                </c:pt>
                <c:pt idx="280">
                  <c:v>1330</c:v>
                </c:pt>
                <c:pt idx="281">
                  <c:v>1331</c:v>
                </c:pt>
                <c:pt idx="282">
                  <c:v>1332</c:v>
                </c:pt>
                <c:pt idx="283">
                  <c:v>1333</c:v>
                </c:pt>
                <c:pt idx="284">
                  <c:v>1334</c:v>
                </c:pt>
                <c:pt idx="285">
                  <c:v>1335</c:v>
                </c:pt>
                <c:pt idx="286">
                  <c:v>1336</c:v>
                </c:pt>
                <c:pt idx="287">
                  <c:v>1337</c:v>
                </c:pt>
                <c:pt idx="288">
                  <c:v>1338</c:v>
                </c:pt>
                <c:pt idx="289">
                  <c:v>1339</c:v>
                </c:pt>
                <c:pt idx="290">
                  <c:v>1340</c:v>
                </c:pt>
                <c:pt idx="291">
                  <c:v>1341</c:v>
                </c:pt>
                <c:pt idx="292">
                  <c:v>1342</c:v>
                </c:pt>
                <c:pt idx="293">
                  <c:v>1343</c:v>
                </c:pt>
                <c:pt idx="294">
                  <c:v>1344</c:v>
                </c:pt>
                <c:pt idx="295">
                  <c:v>1345</c:v>
                </c:pt>
                <c:pt idx="296">
                  <c:v>1346</c:v>
                </c:pt>
                <c:pt idx="297">
                  <c:v>1347</c:v>
                </c:pt>
                <c:pt idx="298">
                  <c:v>1348</c:v>
                </c:pt>
                <c:pt idx="299">
                  <c:v>1349</c:v>
                </c:pt>
                <c:pt idx="300">
                  <c:v>1350</c:v>
                </c:pt>
                <c:pt idx="301">
                  <c:v>1351</c:v>
                </c:pt>
                <c:pt idx="302">
                  <c:v>1352</c:v>
                </c:pt>
                <c:pt idx="303">
                  <c:v>1353</c:v>
                </c:pt>
                <c:pt idx="304">
                  <c:v>1354</c:v>
                </c:pt>
                <c:pt idx="305">
                  <c:v>1355</c:v>
                </c:pt>
                <c:pt idx="306">
                  <c:v>1356</c:v>
                </c:pt>
                <c:pt idx="307">
                  <c:v>1357</c:v>
                </c:pt>
                <c:pt idx="308">
                  <c:v>1358</c:v>
                </c:pt>
                <c:pt idx="309">
                  <c:v>1359</c:v>
                </c:pt>
                <c:pt idx="310">
                  <c:v>1360</c:v>
                </c:pt>
                <c:pt idx="311">
                  <c:v>1361</c:v>
                </c:pt>
                <c:pt idx="312">
                  <c:v>1362</c:v>
                </c:pt>
                <c:pt idx="313">
                  <c:v>1363</c:v>
                </c:pt>
                <c:pt idx="314">
                  <c:v>1364</c:v>
                </c:pt>
                <c:pt idx="315">
                  <c:v>1365</c:v>
                </c:pt>
                <c:pt idx="316">
                  <c:v>1366</c:v>
                </c:pt>
                <c:pt idx="317">
                  <c:v>1367</c:v>
                </c:pt>
                <c:pt idx="318">
                  <c:v>1368</c:v>
                </c:pt>
                <c:pt idx="319">
                  <c:v>1369</c:v>
                </c:pt>
                <c:pt idx="320">
                  <c:v>1370</c:v>
                </c:pt>
                <c:pt idx="321">
                  <c:v>1371</c:v>
                </c:pt>
                <c:pt idx="322">
                  <c:v>1372</c:v>
                </c:pt>
                <c:pt idx="323">
                  <c:v>1373</c:v>
                </c:pt>
                <c:pt idx="324">
                  <c:v>1374</c:v>
                </c:pt>
                <c:pt idx="325">
                  <c:v>1375</c:v>
                </c:pt>
              </c:numCache>
            </c:numRef>
          </c:xVal>
          <c:yVal>
            <c:numRef>
              <c:f>'Qh MRP'!$U$2:$U$327</c:f>
              <c:numCache>
                <c:formatCode>General</c:formatCode>
                <c:ptCount val="326"/>
                <c:pt idx="0">
                  <c:v>2</c:v>
                </c:pt>
                <c:pt idx="1">
                  <c:v>2.1</c:v>
                </c:pt>
                <c:pt idx="2">
                  <c:v>2.2999999999999998</c:v>
                </c:pt>
                <c:pt idx="3">
                  <c:v>2.2999999999999998</c:v>
                </c:pt>
                <c:pt idx="4">
                  <c:v>2.2999999999999998</c:v>
                </c:pt>
                <c:pt idx="5">
                  <c:v>2.2999999999999998</c:v>
                </c:pt>
                <c:pt idx="6">
                  <c:v>2.4</c:v>
                </c:pt>
                <c:pt idx="7">
                  <c:v>2.6</c:v>
                </c:pt>
                <c:pt idx="8">
                  <c:v>2.7</c:v>
                </c:pt>
                <c:pt idx="9">
                  <c:v>2.8</c:v>
                </c:pt>
                <c:pt idx="10">
                  <c:v>2.8</c:v>
                </c:pt>
                <c:pt idx="11">
                  <c:v>2.8</c:v>
                </c:pt>
                <c:pt idx="12">
                  <c:v>2.8</c:v>
                </c:pt>
                <c:pt idx="13">
                  <c:v>2.8</c:v>
                </c:pt>
                <c:pt idx="14">
                  <c:v>2.7</c:v>
                </c:pt>
                <c:pt idx="15">
                  <c:v>2.6</c:v>
                </c:pt>
                <c:pt idx="16">
                  <c:v>2.6</c:v>
                </c:pt>
                <c:pt idx="17">
                  <c:v>2.5</c:v>
                </c:pt>
                <c:pt idx="18">
                  <c:v>2.5</c:v>
                </c:pt>
                <c:pt idx="19">
                  <c:v>2.5</c:v>
                </c:pt>
                <c:pt idx="20">
                  <c:v>2.4</c:v>
                </c:pt>
                <c:pt idx="21">
                  <c:v>2.4</c:v>
                </c:pt>
                <c:pt idx="22">
                  <c:v>2.4</c:v>
                </c:pt>
                <c:pt idx="23">
                  <c:v>2.4</c:v>
                </c:pt>
                <c:pt idx="24">
                  <c:v>2.4</c:v>
                </c:pt>
                <c:pt idx="25">
                  <c:v>2.4</c:v>
                </c:pt>
                <c:pt idx="26">
                  <c:v>2.4</c:v>
                </c:pt>
                <c:pt idx="27">
                  <c:v>2.4</c:v>
                </c:pt>
                <c:pt idx="28">
                  <c:v>2.4</c:v>
                </c:pt>
                <c:pt idx="29">
                  <c:v>2.4</c:v>
                </c:pt>
                <c:pt idx="30">
                  <c:v>2.4</c:v>
                </c:pt>
                <c:pt idx="31">
                  <c:v>2.4</c:v>
                </c:pt>
                <c:pt idx="32">
                  <c:v>2.4</c:v>
                </c:pt>
                <c:pt idx="33">
                  <c:v>2.2999999999999998</c:v>
                </c:pt>
                <c:pt idx="34">
                  <c:v>2.2999999999999998</c:v>
                </c:pt>
                <c:pt idx="35">
                  <c:v>2.2999999999999998</c:v>
                </c:pt>
                <c:pt idx="36">
                  <c:v>2.2999999999999998</c:v>
                </c:pt>
                <c:pt idx="37">
                  <c:v>2.2999999999999998</c:v>
                </c:pt>
                <c:pt idx="38">
                  <c:v>2.2000000000000002</c:v>
                </c:pt>
                <c:pt idx="39">
                  <c:v>2.1</c:v>
                </c:pt>
                <c:pt idx="40">
                  <c:v>2</c:v>
                </c:pt>
                <c:pt idx="41">
                  <c:v>2.2000000000000002</c:v>
                </c:pt>
                <c:pt idx="42">
                  <c:v>2.2999999999999998</c:v>
                </c:pt>
                <c:pt idx="43">
                  <c:v>2.4</c:v>
                </c:pt>
                <c:pt idx="44">
                  <c:v>2.5</c:v>
                </c:pt>
                <c:pt idx="45">
                  <c:v>2.4</c:v>
                </c:pt>
                <c:pt idx="46">
                  <c:v>2.2999999999999998</c:v>
                </c:pt>
                <c:pt idx="47">
                  <c:v>2.2999999999999998</c:v>
                </c:pt>
                <c:pt idx="48">
                  <c:v>2.4</c:v>
                </c:pt>
                <c:pt idx="49">
                  <c:v>2.5</c:v>
                </c:pt>
                <c:pt idx="50">
                  <c:v>2.6</c:v>
                </c:pt>
                <c:pt idx="51">
                  <c:v>2.6</c:v>
                </c:pt>
                <c:pt idx="52">
                  <c:v>2.6</c:v>
                </c:pt>
                <c:pt idx="53">
                  <c:v>2.6</c:v>
                </c:pt>
                <c:pt idx="54">
                  <c:v>2.6</c:v>
                </c:pt>
                <c:pt idx="55">
                  <c:v>2.6</c:v>
                </c:pt>
                <c:pt idx="56">
                  <c:v>2.6</c:v>
                </c:pt>
                <c:pt idx="57">
                  <c:v>2.5</c:v>
                </c:pt>
                <c:pt idx="58">
                  <c:v>2.5</c:v>
                </c:pt>
                <c:pt idx="59">
                  <c:v>2.5</c:v>
                </c:pt>
                <c:pt idx="60">
                  <c:v>2.4</c:v>
                </c:pt>
                <c:pt idx="61">
                  <c:v>2.4</c:v>
                </c:pt>
                <c:pt idx="62">
                  <c:v>2.4</c:v>
                </c:pt>
                <c:pt idx="63">
                  <c:v>2.4</c:v>
                </c:pt>
                <c:pt idx="64">
                  <c:v>2.2999999999999998</c:v>
                </c:pt>
                <c:pt idx="65">
                  <c:v>2.2999999999999998</c:v>
                </c:pt>
                <c:pt idx="66">
                  <c:v>2.2999999999999998</c:v>
                </c:pt>
                <c:pt idx="67">
                  <c:v>2.4</c:v>
                </c:pt>
                <c:pt idx="68">
                  <c:v>2.4</c:v>
                </c:pt>
                <c:pt idx="69">
                  <c:v>2.4</c:v>
                </c:pt>
                <c:pt idx="70">
                  <c:v>2.5</c:v>
                </c:pt>
                <c:pt idx="71">
                  <c:v>2.5</c:v>
                </c:pt>
                <c:pt idx="72">
                  <c:v>2.5</c:v>
                </c:pt>
                <c:pt idx="73">
                  <c:v>2.5</c:v>
                </c:pt>
                <c:pt idx="74">
                  <c:v>2.5</c:v>
                </c:pt>
                <c:pt idx="75">
                  <c:v>2.5</c:v>
                </c:pt>
                <c:pt idx="76">
                  <c:v>2.5</c:v>
                </c:pt>
                <c:pt idx="77">
                  <c:v>2.5</c:v>
                </c:pt>
                <c:pt idx="78">
                  <c:v>2.5</c:v>
                </c:pt>
                <c:pt idx="79">
                  <c:v>2.5</c:v>
                </c:pt>
                <c:pt idx="80">
                  <c:v>2.5</c:v>
                </c:pt>
                <c:pt idx="81">
                  <c:v>2.5</c:v>
                </c:pt>
                <c:pt idx="82">
                  <c:v>2.4</c:v>
                </c:pt>
                <c:pt idx="83">
                  <c:v>2.4</c:v>
                </c:pt>
                <c:pt idx="84">
                  <c:v>2.4</c:v>
                </c:pt>
                <c:pt idx="85">
                  <c:v>2.4</c:v>
                </c:pt>
                <c:pt idx="86">
                  <c:v>2.4</c:v>
                </c:pt>
                <c:pt idx="87">
                  <c:v>2.4</c:v>
                </c:pt>
                <c:pt idx="88">
                  <c:v>2.4</c:v>
                </c:pt>
                <c:pt idx="89">
                  <c:v>2.4</c:v>
                </c:pt>
                <c:pt idx="90">
                  <c:v>2.2999999999999998</c:v>
                </c:pt>
                <c:pt idx="91">
                  <c:v>2.4</c:v>
                </c:pt>
                <c:pt idx="92">
                  <c:v>2.4</c:v>
                </c:pt>
                <c:pt idx="93">
                  <c:v>2.4</c:v>
                </c:pt>
                <c:pt idx="94">
                  <c:v>2.4</c:v>
                </c:pt>
                <c:pt idx="95">
                  <c:v>2.5</c:v>
                </c:pt>
                <c:pt idx="96">
                  <c:v>2.5</c:v>
                </c:pt>
                <c:pt idx="97">
                  <c:v>2.5</c:v>
                </c:pt>
                <c:pt idx="98">
                  <c:v>2.5</c:v>
                </c:pt>
                <c:pt idx="99">
                  <c:v>2.4</c:v>
                </c:pt>
                <c:pt idx="100">
                  <c:v>2.4</c:v>
                </c:pt>
                <c:pt idx="101">
                  <c:v>2.4</c:v>
                </c:pt>
                <c:pt idx="102">
                  <c:v>2.2999999999999998</c:v>
                </c:pt>
                <c:pt idx="103">
                  <c:v>2.2000000000000002</c:v>
                </c:pt>
                <c:pt idx="104">
                  <c:v>2.2999999999999998</c:v>
                </c:pt>
                <c:pt idx="105">
                  <c:v>2.4</c:v>
                </c:pt>
                <c:pt idx="106">
                  <c:v>2.4</c:v>
                </c:pt>
                <c:pt idx="107">
                  <c:v>2.2999999999999998</c:v>
                </c:pt>
                <c:pt idx="108">
                  <c:v>2.2000000000000002</c:v>
                </c:pt>
                <c:pt idx="109">
                  <c:v>2.2000000000000002</c:v>
                </c:pt>
                <c:pt idx="110">
                  <c:v>2.2999999999999998</c:v>
                </c:pt>
                <c:pt idx="111">
                  <c:v>2.5</c:v>
                </c:pt>
                <c:pt idx="112">
                  <c:v>2.5</c:v>
                </c:pt>
                <c:pt idx="113">
                  <c:v>2.6</c:v>
                </c:pt>
                <c:pt idx="114">
                  <c:v>2.7</c:v>
                </c:pt>
                <c:pt idx="115">
                  <c:v>2.7</c:v>
                </c:pt>
                <c:pt idx="116">
                  <c:v>2.6</c:v>
                </c:pt>
                <c:pt idx="117">
                  <c:v>2.6</c:v>
                </c:pt>
                <c:pt idx="118">
                  <c:v>2.6</c:v>
                </c:pt>
                <c:pt idx="119">
                  <c:v>2.6</c:v>
                </c:pt>
                <c:pt idx="120">
                  <c:v>2.6</c:v>
                </c:pt>
                <c:pt idx="121">
                  <c:v>2.5</c:v>
                </c:pt>
                <c:pt idx="122">
                  <c:v>2.5</c:v>
                </c:pt>
                <c:pt idx="123">
                  <c:v>2.5</c:v>
                </c:pt>
                <c:pt idx="124">
                  <c:v>2.5</c:v>
                </c:pt>
                <c:pt idx="125">
                  <c:v>2.5</c:v>
                </c:pt>
                <c:pt idx="126">
                  <c:v>2.5</c:v>
                </c:pt>
                <c:pt idx="127">
                  <c:v>2.5</c:v>
                </c:pt>
                <c:pt idx="128">
                  <c:v>2.5</c:v>
                </c:pt>
                <c:pt idx="129">
                  <c:v>2.5</c:v>
                </c:pt>
                <c:pt idx="130">
                  <c:v>2.5</c:v>
                </c:pt>
                <c:pt idx="131">
                  <c:v>2.5</c:v>
                </c:pt>
                <c:pt idx="132">
                  <c:v>2.5</c:v>
                </c:pt>
                <c:pt idx="133">
                  <c:v>2.5</c:v>
                </c:pt>
                <c:pt idx="134">
                  <c:v>2.5</c:v>
                </c:pt>
                <c:pt idx="135">
                  <c:v>2.5</c:v>
                </c:pt>
                <c:pt idx="136">
                  <c:v>2.5</c:v>
                </c:pt>
                <c:pt idx="137">
                  <c:v>2.5</c:v>
                </c:pt>
                <c:pt idx="138">
                  <c:v>2.5</c:v>
                </c:pt>
                <c:pt idx="139">
                  <c:v>2.5</c:v>
                </c:pt>
                <c:pt idx="140">
                  <c:v>2.5</c:v>
                </c:pt>
                <c:pt idx="141">
                  <c:v>2.4</c:v>
                </c:pt>
                <c:pt idx="142">
                  <c:v>2.4</c:v>
                </c:pt>
                <c:pt idx="143">
                  <c:v>2.4</c:v>
                </c:pt>
                <c:pt idx="144">
                  <c:v>2.4</c:v>
                </c:pt>
                <c:pt idx="145">
                  <c:v>2.4</c:v>
                </c:pt>
                <c:pt idx="146">
                  <c:v>2.4</c:v>
                </c:pt>
                <c:pt idx="147">
                  <c:v>2.4</c:v>
                </c:pt>
                <c:pt idx="148">
                  <c:v>2.4</c:v>
                </c:pt>
                <c:pt idx="149">
                  <c:v>2.4</c:v>
                </c:pt>
                <c:pt idx="150">
                  <c:v>2.5</c:v>
                </c:pt>
                <c:pt idx="151">
                  <c:v>2.5</c:v>
                </c:pt>
                <c:pt idx="152">
                  <c:v>2.5</c:v>
                </c:pt>
                <c:pt idx="153">
                  <c:v>2.5</c:v>
                </c:pt>
                <c:pt idx="154">
                  <c:v>2.5</c:v>
                </c:pt>
                <c:pt idx="155">
                  <c:v>2.5</c:v>
                </c:pt>
                <c:pt idx="156">
                  <c:v>2.5</c:v>
                </c:pt>
                <c:pt idx="157">
                  <c:v>2.4</c:v>
                </c:pt>
                <c:pt idx="158">
                  <c:v>2.5</c:v>
                </c:pt>
                <c:pt idx="159">
                  <c:v>2.4</c:v>
                </c:pt>
                <c:pt idx="160">
                  <c:v>2.2999999999999998</c:v>
                </c:pt>
                <c:pt idx="161">
                  <c:v>2.2999999999999998</c:v>
                </c:pt>
                <c:pt idx="162">
                  <c:v>2.2000000000000002</c:v>
                </c:pt>
                <c:pt idx="163">
                  <c:v>2.2999999999999998</c:v>
                </c:pt>
                <c:pt idx="164">
                  <c:v>2.2999999999999998</c:v>
                </c:pt>
                <c:pt idx="165">
                  <c:v>2.2000000000000002</c:v>
                </c:pt>
                <c:pt idx="166">
                  <c:v>2.1</c:v>
                </c:pt>
                <c:pt idx="167">
                  <c:v>2.1</c:v>
                </c:pt>
                <c:pt idx="168">
                  <c:v>2.1</c:v>
                </c:pt>
                <c:pt idx="169">
                  <c:v>2.2999999999999998</c:v>
                </c:pt>
                <c:pt idx="170">
                  <c:v>2.5</c:v>
                </c:pt>
                <c:pt idx="171">
                  <c:v>2.6</c:v>
                </c:pt>
                <c:pt idx="172">
                  <c:v>2.7</c:v>
                </c:pt>
                <c:pt idx="173">
                  <c:v>2.8</c:v>
                </c:pt>
                <c:pt idx="174">
                  <c:v>2.8</c:v>
                </c:pt>
                <c:pt idx="175">
                  <c:v>2.8</c:v>
                </c:pt>
                <c:pt idx="176">
                  <c:v>2.7</c:v>
                </c:pt>
                <c:pt idx="177">
                  <c:v>2.7</c:v>
                </c:pt>
                <c:pt idx="178">
                  <c:v>2.7</c:v>
                </c:pt>
                <c:pt idx="179">
                  <c:v>2.7</c:v>
                </c:pt>
                <c:pt idx="180">
                  <c:v>2.6</c:v>
                </c:pt>
                <c:pt idx="181">
                  <c:v>2.6</c:v>
                </c:pt>
                <c:pt idx="182">
                  <c:v>2.5</c:v>
                </c:pt>
                <c:pt idx="183">
                  <c:v>2.5</c:v>
                </c:pt>
                <c:pt idx="184">
                  <c:v>2.5</c:v>
                </c:pt>
                <c:pt idx="185">
                  <c:v>2.5</c:v>
                </c:pt>
                <c:pt idx="186">
                  <c:v>2.5</c:v>
                </c:pt>
                <c:pt idx="187">
                  <c:v>2.5</c:v>
                </c:pt>
                <c:pt idx="188">
                  <c:v>2.5</c:v>
                </c:pt>
                <c:pt idx="189">
                  <c:v>2.2999999999999998</c:v>
                </c:pt>
                <c:pt idx="190">
                  <c:v>2.1</c:v>
                </c:pt>
                <c:pt idx="191">
                  <c:v>2.1</c:v>
                </c:pt>
                <c:pt idx="192">
                  <c:v>2.1</c:v>
                </c:pt>
                <c:pt idx="193">
                  <c:v>2.2000000000000002</c:v>
                </c:pt>
                <c:pt idx="194">
                  <c:v>2.4</c:v>
                </c:pt>
                <c:pt idx="195">
                  <c:v>2.2999999999999998</c:v>
                </c:pt>
                <c:pt idx="196">
                  <c:v>2.2000000000000002</c:v>
                </c:pt>
                <c:pt idx="197">
                  <c:v>2.2999999999999998</c:v>
                </c:pt>
                <c:pt idx="198">
                  <c:v>2.2999999999999998</c:v>
                </c:pt>
                <c:pt idx="199">
                  <c:v>2.4</c:v>
                </c:pt>
                <c:pt idx="200">
                  <c:v>2.6</c:v>
                </c:pt>
                <c:pt idx="201">
                  <c:v>2.7</c:v>
                </c:pt>
                <c:pt idx="202">
                  <c:v>2.8</c:v>
                </c:pt>
                <c:pt idx="203">
                  <c:v>2.8</c:v>
                </c:pt>
                <c:pt idx="204">
                  <c:v>2.8</c:v>
                </c:pt>
                <c:pt idx="205">
                  <c:v>2.8</c:v>
                </c:pt>
                <c:pt idx="206">
                  <c:v>2.8</c:v>
                </c:pt>
                <c:pt idx="207">
                  <c:v>2.7</c:v>
                </c:pt>
                <c:pt idx="208">
                  <c:v>2.7</c:v>
                </c:pt>
                <c:pt idx="209">
                  <c:v>2.6</c:v>
                </c:pt>
                <c:pt idx="210">
                  <c:v>2.6</c:v>
                </c:pt>
                <c:pt idx="211">
                  <c:v>2.6</c:v>
                </c:pt>
                <c:pt idx="212">
                  <c:v>2.5</c:v>
                </c:pt>
                <c:pt idx="213">
                  <c:v>2.5</c:v>
                </c:pt>
                <c:pt idx="214">
                  <c:v>2.5</c:v>
                </c:pt>
                <c:pt idx="215">
                  <c:v>2.5</c:v>
                </c:pt>
                <c:pt idx="216">
                  <c:v>2.5</c:v>
                </c:pt>
                <c:pt idx="217">
                  <c:v>2.4</c:v>
                </c:pt>
                <c:pt idx="218">
                  <c:v>2.5</c:v>
                </c:pt>
                <c:pt idx="219">
                  <c:v>2.5</c:v>
                </c:pt>
                <c:pt idx="220">
                  <c:v>2.5</c:v>
                </c:pt>
                <c:pt idx="221">
                  <c:v>2.5</c:v>
                </c:pt>
                <c:pt idx="222">
                  <c:v>2.4</c:v>
                </c:pt>
                <c:pt idx="223">
                  <c:v>2.2000000000000002</c:v>
                </c:pt>
                <c:pt idx="224">
                  <c:v>2.1</c:v>
                </c:pt>
                <c:pt idx="225">
                  <c:v>2.1</c:v>
                </c:pt>
                <c:pt idx="226">
                  <c:v>2.1</c:v>
                </c:pt>
                <c:pt idx="227">
                  <c:v>2.2999999999999998</c:v>
                </c:pt>
                <c:pt idx="228">
                  <c:v>2.2999999999999998</c:v>
                </c:pt>
                <c:pt idx="229">
                  <c:v>2.4</c:v>
                </c:pt>
                <c:pt idx="230">
                  <c:v>2.5</c:v>
                </c:pt>
                <c:pt idx="231">
                  <c:v>2.6</c:v>
                </c:pt>
                <c:pt idx="232">
                  <c:v>2.7</c:v>
                </c:pt>
                <c:pt idx="233">
                  <c:v>2.8</c:v>
                </c:pt>
                <c:pt idx="234">
                  <c:v>2.8</c:v>
                </c:pt>
                <c:pt idx="235">
                  <c:v>2.8</c:v>
                </c:pt>
                <c:pt idx="236">
                  <c:v>2.8</c:v>
                </c:pt>
                <c:pt idx="237">
                  <c:v>2.7</c:v>
                </c:pt>
                <c:pt idx="238">
                  <c:v>2.7</c:v>
                </c:pt>
                <c:pt idx="239">
                  <c:v>2.7</c:v>
                </c:pt>
                <c:pt idx="240">
                  <c:v>2.6</c:v>
                </c:pt>
                <c:pt idx="241">
                  <c:v>2.6</c:v>
                </c:pt>
                <c:pt idx="242">
                  <c:v>2.6</c:v>
                </c:pt>
                <c:pt idx="243">
                  <c:v>2.5</c:v>
                </c:pt>
                <c:pt idx="244">
                  <c:v>2.5</c:v>
                </c:pt>
                <c:pt idx="245">
                  <c:v>2.5</c:v>
                </c:pt>
                <c:pt idx="246">
                  <c:v>2.5</c:v>
                </c:pt>
                <c:pt idx="247">
                  <c:v>2.5</c:v>
                </c:pt>
                <c:pt idx="248">
                  <c:v>2.5</c:v>
                </c:pt>
                <c:pt idx="249">
                  <c:v>2.5</c:v>
                </c:pt>
                <c:pt idx="250">
                  <c:v>2.5</c:v>
                </c:pt>
                <c:pt idx="251">
                  <c:v>2.5</c:v>
                </c:pt>
                <c:pt idx="252">
                  <c:v>2.6</c:v>
                </c:pt>
                <c:pt idx="253">
                  <c:v>2.6</c:v>
                </c:pt>
                <c:pt idx="254">
                  <c:v>2.6</c:v>
                </c:pt>
                <c:pt idx="255">
                  <c:v>2.6</c:v>
                </c:pt>
                <c:pt idx="256">
                  <c:v>2.6</c:v>
                </c:pt>
                <c:pt idx="257">
                  <c:v>2.6</c:v>
                </c:pt>
                <c:pt idx="258">
                  <c:v>2.4</c:v>
                </c:pt>
                <c:pt idx="259">
                  <c:v>2.2000000000000002</c:v>
                </c:pt>
                <c:pt idx="260">
                  <c:v>2.1</c:v>
                </c:pt>
                <c:pt idx="261">
                  <c:v>2</c:v>
                </c:pt>
                <c:pt idx="262">
                  <c:v>2.2000000000000002</c:v>
                </c:pt>
                <c:pt idx="263">
                  <c:v>2.2999999999999998</c:v>
                </c:pt>
                <c:pt idx="264">
                  <c:v>2.4</c:v>
                </c:pt>
                <c:pt idx="265">
                  <c:v>2.4</c:v>
                </c:pt>
                <c:pt idx="266">
                  <c:v>2.6</c:v>
                </c:pt>
                <c:pt idx="267">
                  <c:v>2.7</c:v>
                </c:pt>
                <c:pt idx="268">
                  <c:v>2.7</c:v>
                </c:pt>
                <c:pt idx="269">
                  <c:v>2.8</c:v>
                </c:pt>
                <c:pt idx="270">
                  <c:v>2.8</c:v>
                </c:pt>
                <c:pt idx="271">
                  <c:v>2.8</c:v>
                </c:pt>
                <c:pt idx="272">
                  <c:v>2.8</c:v>
                </c:pt>
                <c:pt idx="273">
                  <c:v>2.7</c:v>
                </c:pt>
                <c:pt idx="274">
                  <c:v>2.7</c:v>
                </c:pt>
                <c:pt idx="275">
                  <c:v>2.7</c:v>
                </c:pt>
                <c:pt idx="276">
                  <c:v>2.7</c:v>
                </c:pt>
                <c:pt idx="277">
                  <c:v>2.6</c:v>
                </c:pt>
                <c:pt idx="278">
                  <c:v>2.6</c:v>
                </c:pt>
                <c:pt idx="279">
                  <c:v>2.6</c:v>
                </c:pt>
                <c:pt idx="280">
                  <c:v>2.6</c:v>
                </c:pt>
                <c:pt idx="281">
                  <c:v>2.6</c:v>
                </c:pt>
                <c:pt idx="282">
                  <c:v>2.5</c:v>
                </c:pt>
                <c:pt idx="283">
                  <c:v>2.6</c:v>
                </c:pt>
                <c:pt idx="284">
                  <c:v>2.5</c:v>
                </c:pt>
                <c:pt idx="285">
                  <c:v>2.5</c:v>
                </c:pt>
                <c:pt idx="286">
                  <c:v>2.4</c:v>
                </c:pt>
                <c:pt idx="287">
                  <c:v>2.5</c:v>
                </c:pt>
                <c:pt idx="288">
                  <c:v>2.5</c:v>
                </c:pt>
                <c:pt idx="289">
                  <c:v>2.5</c:v>
                </c:pt>
                <c:pt idx="290">
                  <c:v>2.6</c:v>
                </c:pt>
                <c:pt idx="291">
                  <c:v>2.5</c:v>
                </c:pt>
                <c:pt idx="292">
                  <c:v>2.5</c:v>
                </c:pt>
                <c:pt idx="293">
                  <c:v>2.5</c:v>
                </c:pt>
                <c:pt idx="294">
                  <c:v>2.6</c:v>
                </c:pt>
                <c:pt idx="295">
                  <c:v>2.6</c:v>
                </c:pt>
                <c:pt idx="296">
                  <c:v>2.6</c:v>
                </c:pt>
                <c:pt idx="297">
                  <c:v>2.6</c:v>
                </c:pt>
                <c:pt idx="298">
                  <c:v>2.6</c:v>
                </c:pt>
                <c:pt idx="299">
                  <c:v>2.5</c:v>
                </c:pt>
                <c:pt idx="300">
                  <c:v>2.2999999999999998</c:v>
                </c:pt>
                <c:pt idx="301">
                  <c:v>2.4</c:v>
                </c:pt>
                <c:pt idx="302">
                  <c:v>2.5</c:v>
                </c:pt>
                <c:pt idx="303">
                  <c:v>2.5</c:v>
                </c:pt>
                <c:pt idx="304">
                  <c:v>2.6</c:v>
                </c:pt>
                <c:pt idx="305">
                  <c:v>2.6</c:v>
                </c:pt>
                <c:pt idx="306">
                  <c:v>2.6</c:v>
                </c:pt>
                <c:pt idx="307">
                  <c:v>2.6</c:v>
                </c:pt>
                <c:pt idx="308">
                  <c:v>2.7</c:v>
                </c:pt>
                <c:pt idx="309">
                  <c:v>2.6</c:v>
                </c:pt>
                <c:pt idx="310">
                  <c:v>2.6</c:v>
                </c:pt>
                <c:pt idx="311">
                  <c:v>2.6</c:v>
                </c:pt>
                <c:pt idx="312">
                  <c:v>2.6</c:v>
                </c:pt>
                <c:pt idx="313">
                  <c:v>2.6</c:v>
                </c:pt>
                <c:pt idx="314">
                  <c:v>2.6</c:v>
                </c:pt>
                <c:pt idx="315">
                  <c:v>2.6</c:v>
                </c:pt>
                <c:pt idx="316">
                  <c:v>2.6</c:v>
                </c:pt>
                <c:pt idx="317">
                  <c:v>2.6</c:v>
                </c:pt>
                <c:pt idx="318">
                  <c:v>2.6</c:v>
                </c:pt>
                <c:pt idx="319">
                  <c:v>2.6</c:v>
                </c:pt>
                <c:pt idx="320">
                  <c:v>2.6</c:v>
                </c:pt>
                <c:pt idx="321">
                  <c:v>2.6</c:v>
                </c:pt>
                <c:pt idx="322">
                  <c:v>2.6</c:v>
                </c:pt>
                <c:pt idx="323">
                  <c:v>2.6</c:v>
                </c:pt>
                <c:pt idx="324">
                  <c:v>2.6</c:v>
                </c:pt>
                <c:pt idx="325">
                  <c:v>3.4</c:v>
                </c:pt>
              </c:numCache>
            </c:numRef>
          </c:yVal>
        </c:ser>
        <c:ser>
          <c:idx val="5"/>
          <c:order val="5"/>
          <c:tx>
            <c:strRef>
              <c:f>'Qh MRP'!$V$1</c:f>
              <c:strCache>
                <c:ptCount val="1"/>
                <c:pt idx="0">
                  <c:v>Rpos 0mm</c:v>
                </c:pt>
              </c:strCache>
            </c:strRef>
          </c:tx>
          <c:marker>
            <c:symbol val="none"/>
          </c:marker>
          <c:xVal>
            <c:numRef>
              <c:f>'Qh MRP'!$P$2:$P$327</c:f>
              <c:numCache>
                <c:formatCode>General</c:formatCode>
                <c:ptCount val="326"/>
                <c:pt idx="0">
                  <c:v>1050</c:v>
                </c:pt>
                <c:pt idx="1">
                  <c:v>1051</c:v>
                </c:pt>
                <c:pt idx="2">
                  <c:v>1052</c:v>
                </c:pt>
                <c:pt idx="3">
                  <c:v>1053</c:v>
                </c:pt>
                <c:pt idx="4">
                  <c:v>1054</c:v>
                </c:pt>
                <c:pt idx="5">
                  <c:v>1055</c:v>
                </c:pt>
                <c:pt idx="6">
                  <c:v>1056</c:v>
                </c:pt>
                <c:pt idx="7">
                  <c:v>1057</c:v>
                </c:pt>
                <c:pt idx="8">
                  <c:v>1058</c:v>
                </c:pt>
                <c:pt idx="9">
                  <c:v>1059</c:v>
                </c:pt>
                <c:pt idx="10">
                  <c:v>1060</c:v>
                </c:pt>
                <c:pt idx="11">
                  <c:v>1061</c:v>
                </c:pt>
                <c:pt idx="12">
                  <c:v>1062</c:v>
                </c:pt>
                <c:pt idx="13">
                  <c:v>1063</c:v>
                </c:pt>
                <c:pt idx="14">
                  <c:v>1064</c:v>
                </c:pt>
                <c:pt idx="15">
                  <c:v>1065</c:v>
                </c:pt>
                <c:pt idx="16">
                  <c:v>1066</c:v>
                </c:pt>
                <c:pt idx="17">
                  <c:v>1067</c:v>
                </c:pt>
                <c:pt idx="18">
                  <c:v>1068</c:v>
                </c:pt>
                <c:pt idx="19">
                  <c:v>1069</c:v>
                </c:pt>
                <c:pt idx="20">
                  <c:v>1070</c:v>
                </c:pt>
                <c:pt idx="21">
                  <c:v>1071</c:v>
                </c:pt>
                <c:pt idx="22">
                  <c:v>1072</c:v>
                </c:pt>
                <c:pt idx="23">
                  <c:v>1073</c:v>
                </c:pt>
                <c:pt idx="24">
                  <c:v>1074</c:v>
                </c:pt>
                <c:pt idx="25">
                  <c:v>1075</c:v>
                </c:pt>
                <c:pt idx="26">
                  <c:v>1076</c:v>
                </c:pt>
                <c:pt idx="27">
                  <c:v>1077</c:v>
                </c:pt>
                <c:pt idx="28">
                  <c:v>1078</c:v>
                </c:pt>
                <c:pt idx="29">
                  <c:v>1079</c:v>
                </c:pt>
                <c:pt idx="30">
                  <c:v>1080</c:v>
                </c:pt>
                <c:pt idx="31">
                  <c:v>1081</c:v>
                </c:pt>
                <c:pt idx="32">
                  <c:v>1082</c:v>
                </c:pt>
                <c:pt idx="33">
                  <c:v>1083</c:v>
                </c:pt>
                <c:pt idx="34">
                  <c:v>1084</c:v>
                </c:pt>
                <c:pt idx="35">
                  <c:v>1085</c:v>
                </c:pt>
                <c:pt idx="36">
                  <c:v>1086</c:v>
                </c:pt>
                <c:pt idx="37">
                  <c:v>1087</c:v>
                </c:pt>
                <c:pt idx="38">
                  <c:v>1088</c:v>
                </c:pt>
                <c:pt idx="39">
                  <c:v>1089</c:v>
                </c:pt>
                <c:pt idx="40">
                  <c:v>1090</c:v>
                </c:pt>
                <c:pt idx="41">
                  <c:v>1091</c:v>
                </c:pt>
                <c:pt idx="42">
                  <c:v>1092</c:v>
                </c:pt>
                <c:pt idx="43">
                  <c:v>1093</c:v>
                </c:pt>
                <c:pt idx="44">
                  <c:v>1094</c:v>
                </c:pt>
                <c:pt idx="45">
                  <c:v>1095</c:v>
                </c:pt>
                <c:pt idx="46">
                  <c:v>1096</c:v>
                </c:pt>
                <c:pt idx="47">
                  <c:v>1097</c:v>
                </c:pt>
                <c:pt idx="48">
                  <c:v>1098</c:v>
                </c:pt>
                <c:pt idx="49">
                  <c:v>1099</c:v>
                </c:pt>
                <c:pt idx="50">
                  <c:v>1100</c:v>
                </c:pt>
                <c:pt idx="51">
                  <c:v>1101</c:v>
                </c:pt>
                <c:pt idx="52">
                  <c:v>1102</c:v>
                </c:pt>
                <c:pt idx="53">
                  <c:v>1103</c:v>
                </c:pt>
                <c:pt idx="54">
                  <c:v>1104</c:v>
                </c:pt>
                <c:pt idx="55">
                  <c:v>1105</c:v>
                </c:pt>
                <c:pt idx="56">
                  <c:v>1106</c:v>
                </c:pt>
                <c:pt idx="57">
                  <c:v>1107</c:v>
                </c:pt>
                <c:pt idx="58">
                  <c:v>1108</c:v>
                </c:pt>
                <c:pt idx="59">
                  <c:v>1109</c:v>
                </c:pt>
                <c:pt idx="60">
                  <c:v>1110</c:v>
                </c:pt>
                <c:pt idx="61">
                  <c:v>1111</c:v>
                </c:pt>
                <c:pt idx="62">
                  <c:v>1112</c:v>
                </c:pt>
                <c:pt idx="63">
                  <c:v>1113</c:v>
                </c:pt>
                <c:pt idx="64">
                  <c:v>1114</c:v>
                </c:pt>
                <c:pt idx="65">
                  <c:v>1115</c:v>
                </c:pt>
                <c:pt idx="66">
                  <c:v>1116</c:v>
                </c:pt>
                <c:pt idx="67">
                  <c:v>1117</c:v>
                </c:pt>
                <c:pt idx="68">
                  <c:v>1118</c:v>
                </c:pt>
                <c:pt idx="69">
                  <c:v>1119</c:v>
                </c:pt>
                <c:pt idx="70">
                  <c:v>1120</c:v>
                </c:pt>
                <c:pt idx="71">
                  <c:v>1121</c:v>
                </c:pt>
                <c:pt idx="72">
                  <c:v>1122</c:v>
                </c:pt>
                <c:pt idx="73">
                  <c:v>1123</c:v>
                </c:pt>
                <c:pt idx="74">
                  <c:v>1124</c:v>
                </c:pt>
                <c:pt idx="75">
                  <c:v>1125</c:v>
                </c:pt>
                <c:pt idx="76">
                  <c:v>1126</c:v>
                </c:pt>
                <c:pt idx="77">
                  <c:v>1127</c:v>
                </c:pt>
                <c:pt idx="78">
                  <c:v>1128</c:v>
                </c:pt>
                <c:pt idx="79">
                  <c:v>1129</c:v>
                </c:pt>
                <c:pt idx="80">
                  <c:v>1130</c:v>
                </c:pt>
                <c:pt idx="81">
                  <c:v>1131</c:v>
                </c:pt>
                <c:pt idx="82">
                  <c:v>1132</c:v>
                </c:pt>
                <c:pt idx="83">
                  <c:v>1133</c:v>
                </c:pt>
                <c:pt idx="84">
                  <c:v>1134</c:v>
                </c:pt>
                <c:pt idx="85">
                  <c:v>1135</c:v>
                </c:pt>
                <c:pt idx="86">
                  <c:v>1136</c:v>
                </c:pt>
                <c:pt idx="87">
                  <c:v>1137</c:v>
                </c:pt>
                <c:pt idx="88">
                  <c:v>1138</c:v>
                </c:pt>
                <c:pt idx="89">
                  <c:v>1139</c:v>
                </c:pt>
                <c:pt idx="90">
                  <c:v>1140</c:v>
                </c:pt>
                <c:pt idx="91">
                  <c:v>1141</c:v>
                </c:pt>
                <c:pt idx="92">
                  <c:v>1142</c:v>
                </c:pt>
                <c:pt idx="93">
                  <c:v>1143</c:v>
                </c:pt>
                <c:pt idx="94">
                  <c:v>1144</c:v>
                </c:pt>
                <c:pt idx="95">
                  <c:v>1145</c:v>
                </c:pt>
                <c:pt idx="96">
                  <c:v>1146</c:v>
                </c:pt>
                <c:pt idx="97">
                  <c:v>1147</c:v>
                </c:pt>
                <c:pt idx="98">
                  <c:v>1148</c:v>
                </c:pt>
                <c:pt idx="99">
                  <c:v>1149</c:v>
                </c:pt>
                <c:pt idx="100">
                  <c:v>1150</c:v>
                </c:pt>
                <c:pt idx="101">
                  <c:v>1151</c:v>
                </c:pt>
                <c:pt idx="102">
                  <c:v>1152</c:v>
                </c:pt>
                <c:pt idx="103">
                  <c:v>1153</c:v>
                </c:pt>
                <c:pt idx="104">
                  <c:v>1154</c:v>
                </c:pt>
                <c:pt idx="105">
                  <c:v>1155</c:v>
                </c:pt>
                <c:pt idx="106">
                  <c:v>1156</c:v>
                </c:pt>
                <c:pt idx="107">
                  <c:v>1157</c:v>
                </c:pt>
                <c:pt idx="108">
                  <c:v>1158</c:v>
                </c:pt>
                <c:pt idx="109">
                  <c:v>1159</c:v>
                </c:pt>
                <c:pt idx="110">
                  <c:v>1160</c:v>
                </c:pt>
                <c:pt idx="111">
                  <c:v>1161</c:v>
                </c:pt>
                <c:pt idx="112">
                  <c:v>1162</c:v>
                </c:pt>
                <c:pt idx="113">
                  <c:v>1163</c:v>
                </c:pt>
                <c:pt idx="114">
                  <c:v>1164</c:v>
                </c:pt>
                <c:pt idx="115">
                  <c:v>1165</c:v>
                </c:pt>
                <c:pt idx="116">
                  <c:v>1166</c:v>
                </c:pt>
                <c:pt idx="117">
                  <c:v>1167</c:v>
                </c:pt>
                <c:pt idx="118">
                  <c:v>1168</c:v>
                </c:pt>
                <c:pt idx="119">
                  <c:v>1169</c:v>
                </c:pt>
                <c:pt idx="120">
                  <c:v>1170</c:v>
                </c:pt>
                <c:pt idx="121">
                  <c:v>1171</c:v>
                </c:pt>
                <c:pt idx="122">
                  <c:v>1172</c:v>
                </c:pt>
                <c:pt idx="123">
                  <c:v>1173</c:v>
                </c:pt>
                <c:pt idx="124">
                  <c:v>1174</c:v>
                </c:pt>
                <c:pt idx="125">
                  <c:v>1175</c:v>
                </c:pt>
                <c:pt idx="126">
                  <c:v>1176</c:v>
                </c:pt>
                <c:pt idx="127">
                  <c:v>1177</c:v>
                </c:pt>
                <c:pt idx="128">
                  <c:v>1178</c:v>
                </c:pt>
                <c:pt idx="129">
                  <c:v>1179</c:v>
                </c:pt>
                <c:pt idx="130">
                  <c:v>1180</c:v>
                </c:pt>
                <c:pt idx="131">
                  <c:v>1181</c:v>
                </c:pt>
                <c:pt idx="132">
                  <c:v>1182</c:v>
                </c:pt>
                <c:pt idx="133">
                  <c:v>1183</c:v>
                </c:pt>
                <c:pt idx="134">
                  <c:v>1184</c:v>
                </c:pt>
                <c:pt idx="135">
                  <c:v>1185</c:v>
                </c:pt>
                <c:pt idx="136">
                  <c:v>1186</c:v>
                </c:pt>
                <c:pt idx="137">
                  <c:v>1187</c:v>
                </c:pt>
                <c:pt idx="138">
                  <c:v>1188</c:v>
                </c:pt>
                <c:pt idx="139">
                  <c:v>1189</c:v>
                </c:pt>
                <c:pt idx="140">
                  <c:v>1190</c:v>
                </c:pt>
                <c:pt idx="141">
                  <c:v>1191</c:v>
                </c:pt>
                <c:pt idx="142">
                  <c:v>1192</c:v>
                </c:pt>
                <c:pt idx="143">
                  <c:v>1193</c:v>
                </c:pt>
                <c:pt idx="144">
                  <c:v>1194</c:v>
                </c:pt>
                <c:pt idx="145">
                  <c:v>1195</c:v>
                </c:pt>
                <c:pt idx="146">
                  <c:v>1196</c:v>
                </c:pt>
                <c:pt idx="147">
                  <c:v>1197</c:v>
                </c:pt>
                <c:pt idx="148">
                  <c:v>1198</c:v>
                </c:pt>
                <c:pt idx="149">
                  <c:v>1199</c:v>
                </c:pt>
                <c:pt idx="150">
                  <c:v>1200</c:v>
                </c:pt>
                <c:pt idx="151">
                  <c:v>1201</c:v>
                </c:pt>
                <c:pt idx="152">
                  <c:v>1202</c:v>
                </c:pt>
                <c:pt idx="153">
                  <c:v>1203</c:v>
                </c:pt>
                <c:pt idx="154">
                  <c:v>1204</c:v>
                </c:pt>
                <c:pt idx="155">
                  <c:v>1205</c:v>
                </c:pt>
                <c:pt idx="156">
                  <c:v>1206</c:v>
                </c:pt>
                <c:pt idx="157">
                  <c:v>1207</c:v>
                </c:pt>
                <c:pt idx="158">
                  <c:v>1208</c:v>
                </c:pt>
                <c:pt idx="159">
                  <c:v>1209</c:v>
                </c:pt>
                <c:pt idx="160">
                  <c:v>1210</c:v>
                </c:pt>
                <c:pt idx="161">
                  <c:v>1211</c:v>
                </c:pt>
                <c:pt idx="162">
                  <c:v>1212</c:v>
                </c:pt>
                <c:pt idx="163">
                  <c:v>1213</c:v>
                </c:pt>
                <c:pt idx="164">
                  <c:v>1214</c:v>
                </c:pt>
                <c:pt idx="165">
                  <c:v>1215</c:v>
                </c:pt>
                <c:pt idx="166">
                  <c:v>1216</c:v>
                </c:pt>
                <c:pt idx="167">
                  <c:v>1217</c:v>
                </c:pt>
                <c:pt idx="168">
                  <c:v>1218</c:v>
                </c:pt>
                <c:pt idx="169">
                  <c:v>1219</c:v>
                </c:pt>
                <c:pt idx="170">
                  <c:v>1220</c:v>
                </c:pt>
                <c:pt idx="171">
                  <c:v>1221</c:v>
                </c:pt>
                <c:pt idx="172">
                  <c:v>1222</c:v>
                </c:pt>
                <c:pt idx="173">
                  <c:v>1223</c:v>
                </c:pt>
                <c:pt idx="174">
                  <c:v>1224</c:v>
                </c:pt>
                <c:pt idx="175">
                  <c:v>1225</c:v>
                </c:pt>
                <c:pt idx="176">
                  <c:v>1226</c:v>
                </c:pt>
                <c:pt idx="177">
                  <c:v>1227</c:v>
                </c:pt>
                <c:pt idx="178">
                  <c:v>1228</c:v>
                </c:pt>
                <c:pt idx="179">
                  <c:v>1229</c:v>
                </c:pt>
                <c:pt idx="180">
                  <c:v>1230</c:v>
                </c:pt>
                <c:pt idx="181">
                  <c:v>1231</c:v>
                </c:pt>
                <c:pt idx="182">
                  <c:v>1232</c:v>
                </c:pt>
                <c:pt idx="183">
                  <c:v>1233</c:v>
                </c:pt>
                <c:pt idx="184">
                  <c:v>1234</c:v>
                </c:pt>
                <c:pt idx="185">
                  <c:v>1235</c:v>
                </c:pt>
                <c:pt idx="186">
                  <c:v>1236</c:v>
                </c:pt>
                <c:pt idx="187">
                  <c:v>1237</c:v>
                </c:pt>
                <c:pt idx="188">
                  <c:v>1238</c:v>
                </c:pt>
                <c:pt idx="189">
                  <c:v>1239</c:v>
                </c:pt>
                <c:pt idx="190">
                  <c:v>1240</c:v>
                </c:pt>
                <c:pt idx="191">
                  <c:v>1241</c:v>
                </c:pt>
                <c:pt idx="192">
                  <c:v>1242</c:v>
                </c:pt>
                <c:pt idx="193">
                  <c:v>1243</c:v>
                </c:pt>
                <c:pt idx="194">
                  <c:v>1244</c:v>
                </c:pt>
                <c:pt idx="195">
                  <c:v>1245</c:v>
                </c:pt>
                <c:pt idx="196">
                  <c:v>1246</c:v>
                </c:pt>
                <c:pt idx="197">
                  <c:v>1247</c:v>
                </c:pt>
                <c:pt idx="198">
                  <c:v>1248</c:v>
                </c:pt>
                <c:pt idx="199">
                  <c:v>1249</c:v>
                </c:pt>
                <c:pt idx="200">
                  <c:v>1250</c:v>
                </c:pt>
                <c:pt idx="201">
                  <c:v>1251</c:v>
                </c:pt>
                <c:pt idx="202">
                  <c:v>1252</c:v>
                </c:pt>
                <c:pt idx="203">
                  <c:v>1253</c:v>
                </c:pt>
                <c:pt idx="204">
                  <c:v>1254</c:v>
                </c:pt>
                <c:pt idx="205">
                  <c:v>1255</c:v>
                </c:pt>
                <c:pt idx="206">
                  <c:v>1256</c:v>
                </c:pt>
                <c:pt idx="207">
                  <c:v>1257</c:v>
                </c:pt>
                <c:pt idx="208">
                  <c:v>1258</c:v>
                </c:pt>
                <c:pt idx="209">
                  <c:v>1259</c:v>
                </c:pt>
                <c:pt idx="210">
                  <c:v>1260</c:v>
                </c:pt>
                <c:pt idx="211">
                  <c:v>1261</c:v>
                </c:pt>
                <c:pt idx="212">
                  <c:v>1262</c:v>
                </c:pt>
                <c:pt idx="213">
                  <c:v>1263</c:v>
                </c:pt>
                <c:pt idx="214">
                  <c:v>1264</c:v>
                </c:pt>
                <c:pt idx="215">
                  <c:v>1265</c:v>
                </c:pt>
                <c:pt idx="216">
                  <c:v>1266</c:v>
                </c:pt>
                <c:pt idx="217">
                  <c:v>1267</c:v>
                </c:pt>
                <c:pt idx="218">
                  <c:v>1268</c:v>
                </c:pt>
                <c:pt idx="219">
                  <c:v>1269</c:v>
                </c:pt>
                <c:pt idx="220">
                  <c:v>1270</c:v>
                </c:pt>
                <c:pt idx="221">
                  <c:v>1271</c:v>
                </c:pt>
                <c:pt idx="222">
                  <c:v>1272</c:v>
                </c:pt>
                <c:pt idx="223">
                  <c:v>1273</c:v>
                </c:pt>
                <c:pt idx="224">
                  <c:v>1274</c:v>
                </c:pt>
                <c:pt idx="225">
                  <c:v>1275</c:v>
                </c:pt>
                <c:pt idx="226">
                  <c:v>1276</c:v>
                </c:pt>
                <c:pt idx="227">
                  <c:v>1277</c:v>
                </c:pt>
                <c:pt idx="228">
                  <c:v>1278</c:v>
                </c:pt>
                <c:pt idx="229">
                  <c:v>1279</c:v>
                </c:pt>
                <c:pt idx="230">
                  <c:v>1280</c:v>
                </c:pt>
                <c:pt idx="231">
                  <c:v>1281</c:v>
                </c:pt>
                <c:pt idx="232">
                  <c:v>1282</c:v>
                </c:pt>
                <c:pt idx="233">
                  <c:v>1283</c:v>
                </c:pt>
                <c:pt idx="234">
                  <c:v>1284</c:v>
                </c:pt>
                <c:pt idx="235">
                  <c:v>1285</c:v>
                </c:pt>
                <c:pt idx="236">
                  <c:v>1286</c:v>
                </c:pt>
                <c:pt idx="237">
                  <c:v>1287</c:v>
                </c:pt>
                <c:pt idx="238">
                  <c:v>1288</c:v>
                </c:pt>
                <c:pt idx="239">
                  <c:v>1289</c:v>
                </c:pt>
                <c:pt idx="240">
                  <c:v>1290</c:v>
                </c:pt>
                <c:pt idx="241">
                  <c:v>1291</c:v>
                </c:pt>
                <c:pt idx="242">
                  <c:v>1292</c:v>
                </c:pt>
                <c:pt idx="243">
                  <c:v>1293</c:v>
                </c:pt>
                <c:pt idx="244">
                  <c:v>1294</c:v>
                </c:pt>
                <c:pt idx="245">
                  <c:v>1295</c:v>
                </c:pt>
                <c:pt idx="246">
                  <c:v>1296</c:v>
                </c:pt>
                <c:pt idx="247">
                  <c:v>1297</c:v>
                </c:pt>
                <c:pt idx="248">
                  <c:v>1298</c:v>
                </c:pt>
                <c:pt idx="249">
                  <c:v>1299</c:v>
                </c:pt>
                <c:pt idx="250">
                  <c:v>1300</c:v>
                </c:pt>
                <c:pt idx="251">
                  <c:v>1301</c:v>
                </c:pt>
                <c:pt idx="252">
                  <c:v>1302</c:v>
                </c:pt>
                <c:pt idx="253">
                  <c:v>1303</c:v>
                </c:pt>
                <c:pt idx="254">
                  <c:v>1304</c:v>
                </c:pt>
                <c:pt idx="255">
                  <c:v>1305</c:v>
                </c:pt>
                <c:pt idx="256">
                  <c:v>1306</c:v>
                </c:pt>
                <c:pt idx="257">
                  <c:v>1307</c:v>
                </c:pt>
                <c:pt idx="258">
                  <c:v>1308</c:v>
                </c:pt>
                <c:pt idx="259">
                  <c:v>1309</c:v>
                </c:pt>
                <c:pt idx="260">
                  <c:v>1310</c:v>
                </c:pt>
                <c:pt idx="261">
                  <c:v>1311</c:v>
                </c:pt>
                <c:pt idx="262">
                  <c:v>1312</c:v>
                </c:pt>
                <c:pt idx="263">
                  <c:v>1313</c:v>
                </c:pt>
                <c:pt idx="264">
                  <c:v>1314</c:v>
                </c:pt>
                <c:pt idx="265">
                  <c:v>1315</c:v>
                </c:pt>
                <c:pt idx="266">
                  <c:v>1316</c:v>
                </c:pt>
                <c:pt idx="267">
                  <c:v>1317</c:v>
                </c:pt>
                <c:pt idx="268">
                  <c:v>1318</c:v>
                </c:pt>
                <c:pt idx="269">
                  <c:v>1319</c:v>
                </c:pt>
                <c:pt idx="270">
                  <c:v>1320</c:v>
                </c:pt>
                <c:pt idx="271">
                  <c:v>1321</c:v>
                </c:pt>
                <c:pt idx="272">
                  <c:v>1322</c:v>
                </c:pt>
                <c:pt idx="273">
                  <c:v>1323</c:v>
                </c:pt>
                <c:pt idx="274">
                  <c:v>1324</c:v>
                </c:pt>
                <c:pt idx="275">
                  <c:v>1325</c:v>
                </c:pt>
                <c:pt idx="276">
                  <c:v>1326</c:v>
                </c:pt>
                <c:pt idx="277">
                  <c:v>1327</c:v>
                </c:pt>
                <c:pt idx="278">
                  <c:v>1328</c:v>
                </c:pt>
                <c:pt idx="279">
                  <c:v>1329</c:v>
                </c:pt>
                <c:pt idx="280">
                  <c:v>1330</c:v>
                </c:pt>
                <c:pt idx="281">
                  <c:v>1331</c:v>
                </c:pt>
                <c:pt idx="282">
                  <c:v>1332</c:v>
                </c:pt>
                <c:pt idx="283">
                  <c:v>1333</c:v>
                </c:pt>
                <c:pt idx="284">
                  <c:v>1334</c:v>
                </c:pt>
                <c:pt idx="285">
                  <c:v>1335</c:v>
                </c:pt>
                <c:pt idx="286">
                  <c:v>1336</c:v>
                </c:pt>
                <c:pt idx="287">
                  <c:v>1337</c:v>
                </c:pt>
                <c:pt idx="288">
                  <c:v>1338</c:v>
                </c:pt>
                <c:pt idx="289">
                  <c:v>1339</c:v>
                </c:pt>
                <c:pt idx="290">
                  <c:v>1340</c:v>
                </c:pt>
                <c:pt idx="291">
                  <c:v>1341</c:v>
                </c:pt>
                <c:pt idx="292">
                  <c:v>1342</c:v>
                </c:pt>
                <c:pt idx="293">
                  <c:v>1343</c:v>
                </c:pt>
                <c:pt idx="294">
                  <c:v>1344</c:v>
                </c:pt>
                <c:pt idx="295">
                  <c:v>1345</c:v>
                </c:pt>
                <c:pt idx="296">
                  <c:v>1346</c:v>
                </c:pt>
                <c:pt idx="297">
                  <c:v>1347</c:v>
                </c:pt>
                <c:pt idx="298">
                  <c:v>1348</c:v>
                </c:pt>
                <c:pt idx="299">
                  <c:v>1349</c:v>
                </c:pt>
                <c:pt idx="300">
                  <c:v>1350</c:v>
                </c:pt>
                <c:pt idx="301">
                  <c:v>1351</c:v>
                </c:pt>
                <c:pt idx="302">
                  <c:v>1352</c:v>
                </c:pt>
                <c:pt idx="303">
                  <c:v>1353</c:v>
                </c:pt>
                <c:pt idx="304">
                  <c:v>1354</c:v>
                </c:pt>
                <c:pt idx="305">
                  <c:v>1355</c:v>
                </c:pt>
                <c:pt idx="306">
                  <c:v>1356</c:v>
                </c:pt>
                <c:pt idx="307">
                  <c:v>1357</c:v>
                </c:pt>
                <c:pt idx="308">
                  <c:v>1358</c:v>
                </c:pt>
                <c:pt idx="309">
                  <c:v>1359</c:v>
                </c:pt>
                <c:pt idx="310">
                  <c:v>1360</c:v>
                </c:pt>
                <c:pt idx="311">
                  <c:v>1361</c:v>
                </c:pt>
                <c:pt idx="312">
                  <c:v>1362</c:v>
                </c:pt>
                <c:pt idx="313">
                  <c:v>1363</c:v>
                </c:pt>
                <c:pt idx="314">
                  <c:v>1364</c:v>
                </c:pt>
                <c:pt idx="315">
                  <c:v>1365</c:v>
                </c:pt>
                <c:pt idx="316">
                  <c:v>1366</c:v>
                </c:pt>
                <c:pt idx="317">
                  <c:v>1367</c:v>
                </c:pt>
                <c:pt idx="318">
                  <c:v>1368</c:v>
                </c:pt>
                <c:pt idx="319">
                  <c:v>1369</c:v>
                </c:pt>
                <c:pt idx="320">
                  <c:v>1370</c:v>
                </c:pt>
                <c:pt idx="321">
                  <c:v>1371</c:v>
                </c:pt>
                <c:pt idx="322">
                  <c:v>1372</c:v>
                </c:pt>
                <c:pt idx="323">
                  <c:v>1373</c:v>
                </c:pt>
                <c:pt idx="324">
                  <c:v>1374</c:v>
                </c:pt>
                <c:pt idx="325">
                  <c:v>1375</c:v>
                </c:pt>
              </c:numCache>
            </c:numRef>
          </c:xVal>
          <c:yVal>
            <c:numRef>
              <c:f>'Qh MRP'!$V$2:$V$327</c:f>
              <c:numCache>
                <c:formatCode>General</c:formatCode>
                <c:ptCount val="326"/>
                <c:pt idx="0">
                  <c:v>4.0999999999999996</c:v>
                </c:pt>
                <c:pt idx="1">
                  <c:v>4.0999999999999996</c:v>
                </c:pt>
                <c:pt idx="2">
                  <c:v>4.0999999999999996</c:v>
                </c:pt>
                <c:pt idx="3">
                  <c:v>4</c:v>
                </c:pt>
                <c:pt idx="4">
                  <c:v>3.9</c:v>
                </c:pt>
                <c:pt idx="5">
                  <c:v>3.9</c:v>
                </c:pt>
                <c:pt idx="6">
                  <c:v>3.8</c:v>
                </c:pt>
                <c:pt idx="7">
                  <c:v>3.8</c:v>
                </c:pt>
                <c:pt idx="8">
                  <c:v>3.7</c:v>
                </c:pt>
                <c:pt idx="9">
                  <c:v>3.6</c:v>
                </c:pt>
                <c:pt idx="10">
                  <c:v>3.7</c:v>
                </c:pt>
                <c:pt idx="11">
                  <c:v>3.8</c:v>
                </c:pt>
                <c:pt idx="12">
                  <c:v>3.8</c:v>
                </c:pt>
                <c:pt idx="13">
                  <c:v>3.9</c:v>
                </c:pt>
                <c:pt idx="14">
                  <c:v>3.9</c:v>
                </c:pt>
                <c:pt idx="15">
                  <c:v>3.9</c:v>
                </c:pt>
                <c:pt idx="16">
                  <c:v>3.9</c:v>
                </c:pt>
                <c:pt idx="17">
                  <c:v>3.9</c:v>
                </c:pt>
                <c:pt idx="18">
                  <c:v>3.9</c:v>
                </c:pt>
                <c:pt idx="19">
                  <c:v>3.8</c:v>
                </c:pt>
                <c:pt idx="20">
                  <c:v>3.8</c:v>
                </c:pt>
                <c:pt idx="21">
                  <c:v>3.8</c:v>
                </c:pt>
                <c:pt idx="22">
                  <c:v>3.8</c:v>
                </c:pt>
                <c:pt idx="23">
                  <c:v>3.8</c:v>
                </c:pt>
                <c:pt idx="24">
                  <c:v>3.7</c:v>
                </c:pt>
                <c:pt idx="25">
                  <c:v>3.7</c:v>
                </c:pt>
                <c:pt idx="26">
                  <c:v>3.7</c:v>
                </c:pt>
                <c:pt idx="27">
                  <c:v>3.7</c:v>
                </c:pt>
                <c:pt idx="28">
                  <c:v>3.7</c:v>
                </c:pt>
                <c:pt idx="29">
                  <c:v>3.7</c:v>
                </c:pt>
                <c:pt idx="30">
                  <c:v>3.7</c:v>
                </c:pt>
                <c:pt idx="31">
                  <c:v>3.5</c:v>
                </c:pt>
                <c:pt idx="32">
                  <c:v>3.5</c:v>
                </c:pt>
                <c:pt idx="33">
                  <c:v>3.6</c:v>
                </c:pt>
                <c:pt idx="34">
                  <c:v>3.7</c:v>
                </c:pt>
                <c:pt idx="35">
                  <c:v>3.7</c:v>
                </c:pt>
                <c:pt idx="36">
                  <c:v>3.7</c:v>
                </c:pt>
                <c:pt idx="37">
                  <c:v>3.8</c:v>
                </c:pt>
                <c:pt idx="38">
                  <c:v>3.8</c:v>
                </c:pt>
                <c:pt idx="39">
                  <c:v>3.9</c:v>
                </c:pt>
                <c:pt idx="40">
                  <c:v>3.9</c:v>
                </c:pt>
                <c:pt idx="41">
                  <c:v>3.9</c:v>
                </c:pt>
                <c:pt idx="42">
                  <c:v>3.9</c:v>
                </c:pt>
                <c:pt idx="43">
                  <c:v>3.9</c:v>
                </c:pt>
                <c:pt idx="44">
                  <c:v>3.9</c:v>
                </c:pt>
                <c:pt idx="45">
                  <c:v>3.9</c:v>
                </c:pt>
                <c:pt idx="46">
                  <c:v>3.9</c:v>
                </c:pt>
                <c:pt idx="47">
                  <c:v>3.9</c:v>
                </c:pt>
                <c:pt idx="48">
                  <c:v>3.8</c:v>
                </c:pt>
                <c:pt idx="49">
                  <c:v>3.8</c:v>
                </c:pt>
                <c:pt idx="50">
                  <c:v>3.8</c:v>
                </c:pt>
                <c:pt idx="51">
                  <c:v>3.8</c:v>
                </c:pt>
                <c:pt idx="52">
                  <c:v>3.8</c:v>
                </c:pt>
                <c:pt idx="53">
                  <c:v>3.8</c:v>
                </c:pt>
                <c:pt idx="54">
                  <c:v>3.8</c:v>
                </c:pt>
                <c:pt idx="55">
                  <c:v>3.8</c:v>
                </c:pt>
                <c:pt idx="56">
                  <c:v>3.8</c:v>
                </c:pt>
                <c:pt idx="57">
                  <c:v>3.8</c:v>
                </c:pt>
                <c:pt idx="58">
                  <c:v>3.8</c:v>
                </c:pt>
                <c:pt idx="59">
                  <c:v>3.8</c:v>
                </c:pt>
                <c:pt idx="60">
                  <c:v>3.8</c:v>
                </c:pt>
                <c:pt idx="61">
                  <c:v>3.8</c:v>
                </c:pt>
                <c:pt idx="62">
                  <c:v>3.8</c:v>
                </c:pt>
                <c:pt idx="63">
                  <c:v>3.8</c:v>
                </c:pt>
                <c:pt idx="64">
                  <c:v>3.8</c:v>
                </c:pt>
                <c:pt idx="65">
                  <c:v>3.8</c:v>
                </c:pt>
                <c:pt idx="66">
                  <c:v>3.8</c:v>
                </c:pt>
                <c:pt idx="67">
                  <c:v>3.8</c:v>
                </c:pt>
                <c:pt idx="68">
                  <c:v>3.8</c:v>
                </c:pt>
                <c:pt idx="69">
                  <c:v>3.7</c:v>
                </c:pt>
                <c:pt idx="70">
                  <c:v>3.5</c:v>
                </c:pt>
                <c:pt idx="71">
                  <c:v>3.5</c:v>
                </c:pt>
                <c:pt idx="72">
                  <c:v>3.4</c:v>
                </c:pt>
                <c:pt idx="73">
                  <c:v>3.3</c:v>
                </c:pt>
                <c:pt idx="74">
                  <c:v>3.4</c:v>
                </c:pt>
                <c:pt idx="75">
                  <c:v>3.5</c:v>
                </c:pt>
                <c:pt idx="76">
                  <c:v>3.7</c:v>
                </c:pt>
                <c:pt idx="77">
                  <c:v>3.9</c:v>
                </c:pt>
                <c:pt idx="78">
                  <c:v>4</c:v>
                </c:pt>
                <c:pt idx="79">
                  <c:v>4</c:v>
                </c:pt>
                <c:pt idx="80">
                  <c:v>4.0999999999999996</c:v>
                </c:pt>
                <c:pt idx="81">
                  <c:v>4</c:v>
                </c:pt>
                <c:pt idx="82">
                  <c:v>4</c:v>
                </c:pt>
                <c:pt idx="83">
                  <c:v>4</c:v>
                </c:pt>
                <c:pt idx="84">
                  <c:v>4</c:v>
                </c:pt>
                <c:pt idx="85">
                  <c:v>4</c:v>
                </c:pt>
                <c:pt idx="86">
                  <c:v>4</c:v>
                </c:pt>
                <c:pt idx="87">
                  <c:v>4</c:v>
                </c:pt>
                <c:pt idx="88">
                  <c:v>4</c:v>
                </c:pt>
                <c:pt idx="89">
                  <c:v>4</c:v>
                </c:pt>
                <c:pt idx="90">
                  <c:v>3.9</c:v>
                </c:pt>
                <c:pt idx="91">
                  <c:v>3.8</c:v>
                </c:pt>
                <c:pt idx="92">
                  <c:v>3.8</c:v>
                </c:pt>
                <c:pt idx="93">
                  <c:v>3.8</c:v>
                </c:pt>
                <c:pt idx="94">
                  <c:v>3.8</c:v>
                </c:pt>
                <c:pt idx="95">
                  <c:v>3.9</c:v>
                </c:pt>
                <c:pt idx="96">
                  <c:v>3.9</c:v>
                </c:pt>
                <c:pt idx="97">
                  <c:v>3.9</c:v>
                </c:pt>
                <c:pt idx="98">
                  <c:v>3.9</c:v>
                </c:pt>
                <c:pt idx="99">
                  <c:v>3.9</c:v>
                </c:pt>
                <c:pt idx="100">
                  <c:v>3.9</c:v>
                </c:pt>
                <c:pt idx="101">
                  <c:v>3.9</c:v>
                </c:pt>
                <c:pt idx="102">
                  <c:v>3.9</c:v>
                </c:pt>
                <c:pt idx="103">
                  <c:v>3.9</c:v>
                </c:pt>
                <c:pt idx="104">
                  <c:v>3.9</c:v>
                </c:pt>
                <c:pt idx="105">
                  <c:v>3.9</c:v>
                </c:pt>
                <c:pt idx="106">
                  <c:v>3.8</c:v>
                </c:pt>
                <c:pt idx="107">
                  <c:v>3.9</c:v>
                </c:pt>
                <c:pt idx="108">
                  <c:v>3.9</c:v>
                </c:pt>
                <c:pt idx="109">
                  <c:v>3.9</c:v>
                </c:pt>
                <c:pt idx="110">
                  <c:v>3.9</c:v>
                </c:pt>
                <c:pt idx="111">
                  <c:v>3.9</c:v>
                </c:pt>
                <c:pt idx="112">
                  <c:v>3.8</c:v>
                </c:pt>
                <c:pt idx="113">
                  <c:v>3.8</c:v>
                </c:pt>
                <c:pt idx="114">
                  <c:v>3.8</c:v>
                </c:pt>
                <c:pt idx="115">
                  <c:v>3.8</c:v>
                </c:pt>
                <c:pt idx="116">
                  <c:v>3.8</c:v>
                </c:pt>
                <c:pt idx="117">
                  <c:v>3.9</c:v>
                </c:pt>
                <c:pt idx="118">
                  <c:v>3.9</c:v>
                </c:pt>
                <c:pt idx="119">
                  <c:v>3.9</c:v>
                </c:pt>
                <c:pt idx="120">
                  <c:v>3.9</c:v>
                </c:pt>
                <c:pt idx="121">
                  <c:v>3.9</c:v>
                </c:pt>
                <c:pt idx="122">
                  <c:v>3.9</c:v>
                </c:pt>
                <c:pt idx="123">
                  <c:v>3.9</c:v>
                </c:pt>
                <c:pt idx="124">
                  <c:v>3.8</c:v>
                </c:pt>
                <c:pt idx="125">
                  <c:v>3.9</c:v>
                </c:pt>
                <c:pt idx="126">
                  <c:v>3.8</c:v>
                </c:pt>
                <c:pt idx="127">
                  <c:v>3.8</c:v>
                </c:pt>
                <c:pt idx="128">
                  <c:v>3.9</c:v>
                </c:pt>
                <c:pt idx="129">
                  <c:v>3.9</c:v>
                </c:pt>
                <c:pt idx="130">
                  <c:v>3.9</c:v>
                </c:pt>
                <c:pt idx="131">
                  <c:v>3.9</c:v>
                </c:pt>
                <c:pt idx="132">
                  <c:v>3.8</c:v>
                </c:pt>
                <c:pt idx="133">
                  <c:v>3.8</c:v>
                </c:pt>
                <c:pt idx="134">
                  <c:v>3.7</c:v>
                </c:pt>
                <c:pt idx="135">
                  <c:v>3.5</c:v>
                </c:pt>
                <c:pt idx="136">
                  <c:v>3.4</c:v>
                </c:pt>
                <c:pt idx="137">
                  <c:v>3.6</c:v>
                </c:pt>
                <c:pt idx="138">
                  <c:v>3.7</c:v>
                </c:pt>
                <c:pt idx="139">
                  <c:v>3.7</c:v>
                </c:pt>
                <c:pt idx="140">
                  <c:v>3.7</c:v>
                </c:pt>
                <c:pt idx="141">
                  <c:v>3.7</c:v>
                </c:pt>
                <c:pt idx="142">
                  <c:v>3.8</c:v>
                </c:pt>
                <c:pt idx="143">
                  <c:v>4</c:v>
                </c:pt>
                <c:pt idx="144">
                  <c:v>4.0999999999999996</c:v>
                </c:pt>
                <c:pt idx="145">
                  <c:v>4.0999999999999996</c:v>
                </c:pt>
                <c:pt idx="146">
                  <c:v>4.2</c:v>
                </c:pt>
                <c:pt idx="147">
                  <c:v>4.0999999999999996</c:v>
                </c:pt>
                <c:pt idx="148">
                  <c:v>4.0999999999999996</c:v>
                </c:pt>
                <c:pt idx="149">
                  <c:v>4</c:v>
                </c:pt>
                <c:pt idx="150">
                  <c:v>4</c:v>
                </c:pt>
                <c:pt idx="151">
                  <c:v>4</c:v>
                </c:pt>
                <c:pt idx="152">
                  <c:v>4</c:v>
                </c:pt>
                <c:pt idx="153">
                  <c:v>4</c:v>
                </c:pt>
                <c:pt idx="154">
                  <c:v>3.9</c:v>
                </c:pt>
                <c:pt idx="155">
                  <c:v>3.9</c:v>
                </c:pt>
                <c:pt idx="156">
                  <c:v>3.9</c:v>
                </c:pt>
                <c:pt idx="157">
                  <c:v>3.9</c:v>
                </c:pt>
                <c:pt idx="158">
                  <c:v>3.9</c:v>
                </c:pt>
                <c:pt idx="159">
                  <c:v>3.9</c:v>
                </c:pt>
                <c:pt idx="160">
                  <c:v>3.9</c:v>
                </c:pt>
                <c:pt idx="161">
                  <c:v>3.9</c:v>
                </c:pt>
                <c:pt idx="162">
                  <c:v>3.9</c:v>
                </c:pt>
                <c:pt idx="163">
                  <c:v>3.9</c:v>
                </c:pt>
                <c:pt idx="164">
                  <c:v>3.9</c:v>
                </c:pt>
                <c:pt idx="165">
                  <c:v>3.9</c:v>
                </c:pt>
                <c:pt idx="166">
                  <c:v>3.9</c:v>
                </c:pt>
                <c:pt idx="167">
                  <c:v>3.8</c:v>
                </c:pt>
                <c:pt idx="168">
                  <c:v>3.6</c:v>
                </c:pt>
                <c:pt idx="169">
                  <c:v>3.5</c:v>
                </c:pt>
                <c:pt idx="170">
                  <c:v>3.5</c:v>
                </c:pt>
                <c:pt idx="171">
                  <c:v>3.5</c:v>
                </c:pt>
                <c:pt idx="172">
                  <c:v>3.6</c:v>
                </c:pt>
                <c:pt idx="173">
                  <c:v>3.8</c:v>
                </c:pt>
                <c:pt idx="174">
                  <c:v>3.9</c:v>
                </c:pt>
                <c:pt idx="175">
                  <c:v>4</c:v>
                </c:pt>
                <c:pt idx="176">
                  <c:v>4.0999999999999996</c:v>
                </c:pt>
                <c:pt idx="177">
                  <c:v>4.0999999999999996</c:v>
                </c:pt>
                <c:pt idx="178">
                  <c:v>4.0999999999999996</c:v>
                </c:pt>
                <c:pt idx="179">
                  <c:v>4.0999999999999996</c:v>
                </c:pt>
                <c:pt idx="180">
                  <c:v>4.0999999999999996</c:v>
                </c:pt>
                <c:pt idx="181">
                  <c:v>4.0999999999999996</c:v>
                </c:pt>
                <c:pt idx="182">
                  <c:v>4</c:v>
                </c:pt>
                <c:pt idx="183">
                  <c:v>4</c:v>
                </c:pt>
                <c:pt idx="184">
                  <c:v>4</c:v>
                </c:pt>
                <c:pt idx="185">
                  <c:v>4</c:v>
                </c:pt>
                <c:pt idx="186">
                  <c:v>4</c:v>
                </c:pt>
                <c:pt idx="187">
                  <c:v>3.9</c:v>
                </c:pt>
                <c:pt idx="188">
                  <c:v>3.9</c:v>
                </c:pt>
                <c:pt idx="189">
                  <c:v>3.9</c:v>
                </c:pt>
                <c:pt idx="190">
                  <c:v>3.9</c:v>
                </c:pt>
                <c:pt idx="191">
                  <c:v>3.9</c:v>
                </c:pt>
                <c:pt idx="192">
                  <c:v>3.8</c:v>
                </c:pt>
                <c:pt idx="193">
                  <c:v>3.8</c:v>
                </c:pt>
                <c:pt idx="194">
                  <c:v>3.9</c:v>
                </c:pt>
                <c:pt idx="195">
                  <c:v>3.9</c:v>
                </c:pt>
                <c:pt idx="196">
                  <c:v>3.9</c:v>
                </c:pt>
                <c:pt idx="197">
                  <c:v>3.9</c:v>
                </c:pt>
                <c:pt idx="198">
                  <c:v>3.9</c:v>
                </c:pt>
                <c:pt idx="199">
                  <c:v>3.9</c:v>
                </c:pt>
                <c:pt idx="200">
                  <c:v>3.9</c:v>
                </c:pt>
                <c:pt idx="201">
                  <c:v>3.9</c:v>
                </c:pt>
                <c:pt idx="202">
                  <c:v>3.9</c:v>
                </c:pt>
                <c:pt idx="203">
                  <c:v>3.9</c:v>
                </c:pt>
                <c:pt idx="204">
                  <c:v>3.9</c:v>
                </c:pt>
                <c:pt idx="205">
                  <c:v>3.9</c:v>
                </c:pt>
                <c:pt idx="206">
                  <c:v>3.9</c:v>
                </c:pt>
                <c:pt idx="207">
                  <c:v>3.9</c:v>
                </c:pt>
                <c:pt idx="208">
                  <c:v>3.9</c:v>
                </c:pt>
                <c:pt idx="209">
                  <c:v>3.9</c:v>
                </c:pt>
                <c:pt idx="210">
                  <c:v>3.9</c:v>
                </c:pt>
                <c:pt idx="211">
                  <c:v>3.9</c:v>
                </c:pt>
                <c:pt idx="212">
                  <c:v>3.9</c:v>
                </c:pt>
                <c:pt idx="213">
                  <c:v>3.9</c:v>
                </c:pt>
                <c:pt idx="214">
                  <c:v>3.9</c:v>
                </c:pt>
                <c:pt idx="215">
                  <c:v>3.9</c:v>
                </c:pt>
                <c:pt idx="216">
                  <c:v>4</c:v>
                </c:pt>
                <c:pt idx="217">
                  <c:v>4</c:v>
                </c:pt>
                <c:pt idx="218">
                  <c:v>4</c:v>
                </c:pt>
                <c:pt idx="219">
                  <c:v>3.9</c:v>
                </c:pt>
                <c:pt idx="220">
                  <c:v>3.9</c:v>
                </c:pt>
                <c:pt idx="221">
                  <c:v>3.9</c:v>
                </c:pt>
                <c:pt idx="222">
                  <c:v>3.9</c:v>
                </c:pt>
                <c:pt idx="223">
                  <c:v>3.9</c:v>
                </c:pt>
                <c:pt idx="224">
                  <c:v>4</c:v>
                </c:pt>
                <c:pt idx="225">
                  <c:v>4</c:v>
                </c:pt>
                <c:pt idx="226">
                  <c:v>3.9</c:v>
                </c:pt>
                <c:pt idx="227">
                  <c:v>4</c:v>
                </c:pt>
                <c:pt idx="228">
                  <c:v>4</c:v>
                </c:pt>
                <c:pt idx="229">
                  <c:v>4</c:v>
                </c:pt>
                <c:pt idx="230">
                  <c:v>3.9</c:v>
                </c:pt>
                <c:pt idx="231">
                  <c:v>4</c:v>
                </c:pt>
                <c:pt idx="232">
                  <c:v>3.9</c:v>
                </c:pt>
                <c:pt idx="233">
                  <c:v>3.9</c:v>
                </c:pt>
                <c:pt idx="234">
                  <c:v>3.9</c:v>
                </c:pt>
                <c:pt idx="235">
                  <c:v>3.9</c:v>
                </c:pt>
                <c:pt idx="236">
                  <c:v>3.9</c:v>
                </c:pt>
                <c:pt idx="237">
                  <c:v>3.9</c:v>
                </c:pt>
                <c:pt idx="238">
                  <c:v>3.9</c:v>
                </c:pt>
                <c:pt idx="239">
                  <c:v>3.9</c:v>
                </c:pt>
                <c:pt idx="240">
                  <c:v>3.9</c:v>
                </c:pt>
                <c:pt idx="241">
                  <c:v>3.9</c:v>
                </c:pt>
                <c:pt idx="242">
                  <c:v>3.9</c:v>
                </c:pt>
                <c:pt idx="243">
                  <c:v>3.9</c:v>
                </c:pt>
                <c:pt idx="244">
                  <c:v>3.9</c:v>
                </c:pt>
                <c:pt idx="245">
                  <c:v>4</c:v>
                </c:pt>
                <c:pt idx="246">
                  <c:v>4</c:v>
                </c:pt>
                <c:pt idx="247">
                  <c:v>4</c:v>
                </c:pt>
                <c:pt idx="248">
                  <c:v>4</c:v>
                </c:pt>
                <c:pt idx="249">
                  <c:v>4</c:v>
                </c:pt>
                <c:pt idx="250">
                  <c:v>4</c:v>
                </c:pt>
                <c:pt idx="251">
                  <c:v>4</c:v>
                </c:pt>
                <c:pt idx="252">
                  <c:v>4</c:v>
                </c:pt>
                <c:pt idx="253">
                  <c:v>4</c:v>
                </c:pt>
                <c:pt idx="254">
                  <c:v>4</c:v>
                </c:pt>
                <c:pt idx="255">
                  <c:v>3.8</c:v>
                </c:pt>
                <c:pt idx="256">
                  <c:v>3.8</c:v>
                </c:pt>
                <c:pt idx="257">
                  <c:v>3.9</c:v>
                </c:pt>
                <c:pt idx="258">
                  <c:v>3.9</c:v>
                </c:pt>
                <c:pt idx="259">
                  <c:v>3.9</c:v>
                </c:pt>
                <c:pt idx="260">
                  <c:v>4</c:v>
                </c:pt>
                <c:pt idx="261">
                  <c:v>4</c:v>
                </c:pt>
                <c:pt idx="262">
                  <c:v>4</c:v>
                </c:pt>
                <c:pt idx="263">
                  <c:v>4</c:v>
                </c:pt>
                <c:pt idx="264">
                  <c:v>3.9</c:v>
                </c:pt>
                <c:pt idx="265">
                  <c:v>3.9</c:v>
                </c:pt>
                <c:pt idx="266">
                  <c:v>3.8</c:v>
                </c:pt>
                <c:pt idx="267">
                  <c:v>3.7</c:v>
                </c:pt>
                <c:pt idx="268">
                  <c:v>3.6</c:v>
                </c:pt>
                <c:pt idx="269">
                  <c:v>3.6</c:v>
                </c:pt>
                <c:pt idx="270">
                  <c:v>3.6</c:v>
                </c:pt>
                <c:pt idx="271">
                  <c:v>3.7</c:v>
                </c:pt>
                <c:pt idx="272">
                  <c:v>3.9</c:v>
                </c:pt>
                <c:pt idx="273">
                  <c:v>4.0999999999999996</c:v>
                </c:pt>
                <c:pt idx="274">
                  <c:v>4.2</c:v>
                </c:pt>
                <c:pt idx="275">
                  <c:v>4.2</c:v>
                </c:pt>
                <c:pt idx="276">
                  <c:v>4.2</c:v>
                </c:pt>
                <c:pt idx="277">
                  <c:v>4.2</c:v>
                </c:pt>
                <c:pt idx="278">
                  <c:v>4.2</c:v>
                </c:pt>
                <c:pt idx="279">
                  <c:v>4.2</c:v>
                </c:pt>
                <c:pt idx="280">
                  <c:v>4.2</c:v>
                </c:pt>
                <c:pt idx="281">
                  <c:v>4.2</c:v>
                </c:pt>
                <c:pt idx="282">
                  <c:v>4</c:v>
                </c:pt>
                <c:pt idx="283">
                  <c:v>3.9</c:v>
                </c:pt>
                <c:pt idx="284">
                  <c:v>4</c:v>
                </c:pt>
                <c:pt idx="285">
                  <c:v>4</c:v>
                </c:pt>
                <c:pt idx="286">
                  <c:v>4</c:v>
                </c:pt>
                <c:pt idx="287">
                  <c:v>4</c:v>
                </c:pt>
                <c:pt idx="288">
                  <c:v>4</c:v>
                </c:pt>
                <c:pt idx="289">
                  <c:v>4</c:v>
                </c:pt>
                <c:pt idx="290">
                  <c:v>4</c:v>
                </c:pt>
                <c:pt idx="291">
                  <c:v>3.9</c:v>
                </c:pt>
                <c:pt idx="292">
                  <c:v>3.8</c:v>
                </c:pt>
                <c:pt idx="293">
                  <c:v>3.9</c:v>
                </c:pt>
                <c:pt idx="294">
                  <c:v>3.9</c:v>
                </c:pt>
                <c:pt idx="295">
                  <c:v>4</c:v>
                </c:pt>
                <c:pt idx="296">
                  <c:v>4</c:v>
                </c:pt>
                <c:pt idx="297">
                  <c:v>4</c:v>
                </c:pt>
                <c:pt idx="298">
                  <c:v>4.0999999999999996</c:v>
                </c:pt>
                <c:pt idx="299">
                  <c:v>4.0999999999999996</c:v>
                </c:pt>
                <c:pt idx="300">
                  <c:v>4</c:v>
                </c:pt>
                <c:pt idx="301">
                  <c:v>4</c:v>
                </c:pt>
                <c:pt idx="302">
                  <c:v>4</c:v>
                </c:pt>
                <c:pt idx="303">
                  <c:v>4</c:v>
                </c:pt>
                <c:pt idx="304">
                  <c:v>4</c:v>
                </c:pt>
                <c:pt idx="305">
                  <c:v>4</c:v>
                </c:pt>
                <c:pt idx="306">
                  <c:v>4</c:v>
                </c:pt>
                <c:pt idx="307">
                  <c:v>4</c:v>
                </c:pt>
                <c:pt idx="308">
                  <c:v>4</c:v>
                </c:pt>
                <c:pt idx="309">
                  <c:v>4</c:v>
                </c:pt>
                <c:pt idx="310">
                  <c:v>4</c:v>
                </c:pt>
                <c:pt idx="311">
                  <c:v>3.9</c:v>
                </c:pt>
                <c:pt idx="312">
                  <c:v>3.8</c:v>
                </c:pt>
                <c:pt idx="313">
                  <c:v>3.7</c:v>
                </c:pt>
                <c:pt idx="314">
                  <c:v>3.6</c:v>
                </c:pt>
                <c:pt idx="315">
                  <c:v>3.6</c:v>
                </c:pt>
                <c:pt idx="316">
                  <c:v>3.7</c:v>
                </c:pt>
                <c:pt idx="317">
                  <c:v>3.9</c:v>
                </c:pt>
                <c:pt idx="318">
                  <c:v>3.9</c:v>
                </c:pt>
                <c:pt idx="319">
                  <c:v>3.9</c:v>
                </c:pt>
                <c:pt idx="320">
                  <c:v>3.8</c:v>
                </c:pt>
                <c:pt idx="321">
                  <c:v>3.7</c:v>
                </c:pt>
                <c:pt idx="322">
                  <c:v>3.7</c:v>
                </c:pt>
                <c:pt idx="323">
                  <c:v>3.8</c:v>
                </c:pt>
                <c:pt idx="324">
                  <c:v>4</c:v>
                </c:pt>
                <c:pt idx="325">
                  <c:v>4.9000000000000004</c:v>
                </c:pt>
              </c:numCache>
            </c:numRef>
          </c:yVal>
        </c:ser>
        <c:ser>
          <c:idx val="6"/>
          <c:order val="6"/>
          <c:tx>
            <c:strRef>
              <c:f>'Qh MRP'!$W$1</c:f>
              <c:strCache>
                <c:ptCount val="1"/>
                <c:pt idx="0">
                  <c:v>Rpos +2mm</c:v>
                </c:pt>
              </c:strCache>
            </c:strRef>
          </c:tx>
          <c:marker>
            <c:symbol val="none"/>
          </c:marker>
          <c:xVal>
            <c:numRef>
              <c:f>'Qh MRP'!$P$2:$P$327</c:f>
              <c:numCache>
                <c:formatCode>General</c:formatCode>
                <c:ptCount val="326"/>
                <c:pt idx="0">
                  <c:v>1050</c:v>
                </c:pt>
                <c:pt idx="1">
                  <c:v>1051</c:v>
                </c:pt>
                <c:pt idx="2">
                  <c:v>1052</c:v>
                </c:pt>
                <c:pt idx="3">
                  <c:v>1053</c:v>
                </c:pt>
                <c:pt idx="4">
                  <c:v>1054</c:v>
                </c:pt>
                <c:pt idx="5">
                  <c:v>1055</c:v>
                </c:pt>
                <c:pt idx="6">
                  <c:v>1056</c:v>
                </c:pt>
                <c:pt idx="7">
                  <c:v>1057</c:v>
                </c:pt>
                <c:pt idx="8">
                  <c:v>1058</c:v>
                </c:pt>
                <c:pt idx="9">
                  <c:v>1059</c:v>
                </c:pt>
                <c:pt idx="10">
                  <c:v>1060</c:v>
                </c:pt>
                <c:pt idx="11">
                  <c:v>1061</c:v>
                </c:pt>
                <c:pt idx="12">
                  <c:v>1062</c:v>
                </c:pt>
                <c:pt idx="13">
                  <c:v>1063</c:v>
                </c:pt>
                <c:pt idx="14">
                  <c:v>1064</c:v>
                </c:pt>
                <c:pt idx="15">
                  <c:v>1065</c:v>
                </c:pt>
                <c:pt idx="16">
                  <c:v>1066</c:v>
                </c:pt>
                <c:pt idx="17">
                  <c:v>1067</c:v>
                </c:pt>
                <c:pt idx="18">
                  <c:v>1068</c:v>
                </c:pt>
                <c:pt idx="19">
                  <c:v>1069</c:v>
                </c:pt>
                <c:pt idx="20">
                  <c:v>1070</c:v>
                </c:pt>
                <c:pt idx="21">
                  <c:v>1071</c:v>
                </c:pt>
                <c:pt idx="22">
                  <c:v>1072</c:v>
                </c:pt>
                <c:pt idx="23">
                  <c:v>1073</c:v>
                </c:pt>
                <c:pt idx="24">
                  <c:v>1074</c:v>
                </c:pt>
                <c:pt idx="25">
                  <c:v>1075</c:v>
                </c:pt>
                <c:pt idx="26">
                  <c:v>1076</c:v>
                </c:pt>
                <c:pt idx="27">
                  <c:v>1077</c:v>
                </c:pt>
                <c:pt idx="28">
                  <c:v>1078</c:v>
                </c:pt>
                <c:pt idx="29">
                  <c:v>1079</c:v>
                </c:pt>
                <c:pt idx="30">
                  <c:v>1080</c:v>
                </c:pt>
                <c:pt idx="31">
                  <c:v>1081</c:v>
                </c:pt>
                <c:pt idx="32">
                  <c:v>1082</c:v>
                </c:pt>
                <c:pt idx="33">
                  <c:v>1083</c:v>
                </c:pt>
                <c:pt idx="34">
                  <c:v>1084</c:v>
                </c:pt>
                <c:pt idx="35">
                  <c:v>1085</c:v>
                </c:pt>
                <c:pt idx="36">
                  <c:v>1086</c:v>
                </c:pt>
                <c:pt idx="37">
                  <c:v>1087</c:v>
                </c:pt>
                <c:pt idx="38">
                  <c:v>1088</c:v>
                </c:pt>
                <c:pt idx="39">
                  <c:v>1089</c:v>
                </c:pt>
                <c:pt idx="40">
                  <c:v>1090</c:v>
                </c:pt>
                <c:pt idx="41">
                  <c:v>1091</c:v>
                </c:pt>
                <c:pt idx="42">
                  <c:v>1092</c:v>
                </c:pt>
                <c:pt idx="43">
                  <c:v>1093</c:v>
                </c:pt>
                <c:pt idx="44">
                  <c:v>1094</c:v>
                </c:pt>
                <c:pt idx="45">
                  <c:v>1095</c:v>
                </c:pt>
                <c:pt idx="46">
                  <c:v>1096</c:v>
                </c:pt>
                <c:pt idx="47">
                  <c:v>1097</c:v>
                </c:pt>
                <c:pt idx="48">
                  <c:v>1098</c:v>
                </c:pt>
                <c:pt idx="49">
                  <c:v>1099</c:v>
                </c:pt>
                <c:pt idx="50">
                  <c:v>1100</c:v>
                </c:pt>
                <c:pt idx="51">
                  <c:v>1101</c:v>
                </c:pt>
                <c:pt idx="52">
                  <c:v>1102</c:v>
                </c:pt>
                <c:pt idx="53">
                  <c:v>1103</c:v>
                </c:pt>
                <c:pt idx="54">
                  <c:v>1104</c:v>
                </c:pt>
                <c:pt idx="55">
                  <c:v>1105</c:v>
                </c:pt>
                <c:pt idx="56">
                  <c:v>1106</c:v>
                </c:pt>
                <c:pt idx="57">
                  <c:v>1107</c:v>
                </c:pt>
                <c:pt idx="58">
                  <c:v>1108</c:v>
                </c:pt>
                <c:pt idx="59">
                  <c:v>1109</c:v>
                </c:pt>
                <c:pt idx="60">
                  <c:v>1110</c:v>
                </c:pt>
                <c:pt idx="61">
                  <c:v>1111</c:v>
                </c:pt>
                <c:pt idx="62">
                  <c:v>1112</c:v>
                </c:pt>
                <c:pt idx="63">
                  <c:v>1113</c:v>
                </c:pt>
                <c:pt idx="64">
                  <c:v>1114</c:v>
                </c:pt>
                <c:pt idx="65">
                  <c:v>1115</c:v>
                </c:pt>
                <c:pt idx="66">
                  <c:v>1116</c:v>
                </c:pt>
                <c:pt idx="67">
                  <c:v>1117</c:v>
                </c:pt>
                <c:pt idx="68">
                  <c:v>1118</c:v>
                </c:pt>
                <c:pt idx="69">
                  <c:v>1119</c:v>
                </c:pt>
                <c:pt idx="70">
                  <c:v>1120</c:v>
                </c:pt>
                <c:pt idx="71">
                  <c:v>1121</c:v>
                </c:pt>
                <c:pt idx="72">
                  <c:v>1122</c:v>
                </c:pt>
                <c:pt idx="73">
                  <c:v>1123</c:v>
                </c:pt>
                <c:pt idx="74">
                  <c:v>1124</c:v>
                </c:pt>
                <c:pt idx="75">
                  <c:v>1125</c:v>
                </c:pt>
                <c:pt idx="76">
                  <c:v>1126</c:v>
                </c:pt>
                <c:pt idx="77">
                  <c:v>1127</c:v>
                </c:pt>
                <c:pt idx="78">
                  <c:v>1128</c:v>
                </c:pt>
                <c:pt idx="79">
                  <c:v>1129</c:v>
                </c:pt>
                <c:pt idx="80">
                  <c:v>1130</c:v>
                </c:pt>
                <c:pt idx="81">
                  <c:v>1131</c:v>
                </c:pt>
                <c:pt idx="82">
                  <c:v>1132</c:v>
                </c:pt>
                <c:pt idx="83">
                  <c:v>1133</c:v>
                </c:pt>
                <c:pt idx="84">
                  <c:v>1134</c:v>
                </c:pt>
                <c:pt idx="85">
                  <c:v>1135</c:v>
                </c:pt>
                <c:pt idx="86">
                  <c:v>1136</c:v>
                </c:pt>
                <c:pt idx="87">
                  <c:v>1137</c:v>
                </c:pt>
                <c:pt idx="88">
                  <c:v>1138</c:v>
                </c:pt>
                <c:pt idx="89">
                  <c:v>1139</c:v>
                </c:pt>
                <c:pt idx="90">
                  <c:v>1140</c:v>
                </c:pt>
                <c:pt idx="91">
                  <c:v>1141</c:v>
                </c:pt>
                <c:pt idx="92">
                  <c:v>1142</c:v>
                </c:pt>
                <c:pt idx="93">
                  <c:v>1143</c:v>
                </c:pt>
                <c:pt idx="94">
                  <c:v>1144</c:v>
                </c:pt>
                <c:pt idx="95">
                  <c:v>1145</c:v>
                </c:pt>
                <c:pt idx="96">
                  <c:v>1146</c:v>
                </c:pt>
                <c:pt idx="97">
                  <c:v>1147</c:v>
                </c:pt>
                <c:pt idx="98">
                  <c:v>1148</c:v>
                </c:pt>
                <c:pt idx="99">
                  <c:v>1149</c:v>
                </c:pt>
                <c:pt idx="100">
                  <c:v>1150</c:v>
                </c:pt>
                <c:pt idx="101">
                  <c:v>1151</c:v>
                </c:pt>
                <c:pt idx="102">
                  <c:v>1152</c:v>
                </c:pt>
                <c:pt idx="103">
                  <c:v>1153</c:v>
                </c:pt>
                <c:pt idx="104">
                  <c:v>1154</c:v>
                </c:pt>
                <c:pt idx="105">
                  <c:v>1155</c:v>
                </c:pt>
                <c:pt idx="106">
                  <c:v>1156</c:v>
                </c:pt>
                <c:pt idx="107">
                  <c:v>1157</c:v>
                </c:pt>
                <c:pt idx="108">
                  <c:v>1158</c:v>
                </c:pt>
                <c:pt idx="109">
                  <c:v>1159</c:v>
                </c:pt>
                <c:pt idx="110">
                  <c:v>1160</c:v>
                </c:pt>
                <c:pt idx="111">
                  <c:v>1161</c:v>
                </c:pt>
                <c:pt idx="112">
                  <c:v>1162</c:v>
                </c:pt>
                <c:pt idx="113">
                  <c:v>1163</c:v>
                </c:pt>
                <c:pt idx="114">
                  <c:v>1164</c:v>
                </c:pt>
                <c:pt idx="115">
                  <c:v>1165</c:v>
                </c:pt>
                <c:pt idx="116">
                  <c:v>1166</c:v>
                </c:pt>
                <c:pt idx="117">
                  <c:v>1167</c:v>
                </c:pt>
                <c:pt idx="118">
                  <c:v>1168</c:v>
                </c:pt>
                <c:pt idx="119">
                  <c:v>1169</c:v>
                </c:pt>
                <c:pt idx="120">
                  <c:v>1170</c:v>
                </c:pt>
                <c:pt idx="121">
                  <c:v>1171</c:v>
                </c:pt>
                <c:pt idx="122">
                  <c:v>1172</c:v>
                </c:pt>
                <c:pt idx="123">
                  <c:v>1173</c:v>
                </c:pt>
                <c:pt idx="124">
                  <c:v>1174</c:v>
                </c:pt>
                <c:pt idx="125">
                  <c:v>1175</c:v>
                </c:pt>
                <c:pt idx="126">
                  <c:v>1176</c:v>
                </c:pt>
                <c:pt idx="127">
                  <c:v>1177</c:v>
                </c:pt>
                <c:pt idx="128">
                  <c:v>1178</c:v>
                </c:pt>
                <c:pt idx="129">
                  <c:v>1179</c:v>
                </c:pt>
                <c:pt idx="130">
                  <c:v>1180</c:v>
                </c:pt>
                <c:pt idx="131">
                  <c:v>1181</c:v>
                </c:pt>
                <c:pt idx="132">
                  <c:v>1182</c:v>
                </c:pt>
                <c:pt idx="133">
                  <c:v>1183</c:v>
                </c:pt>
                <c:pt idx="134">
                  <c:v>1184</c:v>
                </c:pt>
                <c:pt idx="135">
                  <c:v>1185</c:v>
                </c:pt>
                <c:pt idx="136">
                  <c:v>1186</c:v>
                </c:pt>
                <c:pt idx="137">
                  <c:v>1187</c:v>
                </c:pt>
                <c:pt idx="138">
                  <c:v>1188</c:v>
                </c:pt>
                <c:pt idx="139">
                  <c:v>1189</c:v>
                </c:pt>
                <c:pt idx="140">
                  <c:v>1190</c:v>
                </c:pt>
                <c:pt idx="141">
                  <c:v>1191</c:v>
                </c:pt>
                <c:pt idx="142">
                  <c:v>1192</c:v>
                </c:pt>
                <c:pt idx="143">
                  <c:v>1193</c:v>
                </c:pt>
                <c:pt idx="144">
                  <c:v>1194</c:v>
                </c:pt>
                <c:pt idx="145">
                  <c:v>1195</c:v>
                </c:pt>
                <c:pt idx="146">
                  <c:v>1196</c:v>
                </c:pt>
                <c:pt idx="147">
                  <c:v>1197</c:v>
                </c:pt>
                <c:pt idx="148">
                  <c:v>1198</c:v>
                </c:pt>
                <c:pt idx="149">
                  <c:v>1199</c:v>
                </c:pt>
                <c:pt idx="150">
                  <c:v>1200</c:v>
                </c:pt>
                <c:pt idx="151">
                  <c:v>1201</c:v>
                </c:pt>
                <c:pt idx="152">
                  <c:v>1202</c:v>
                </c:pt>
                <c:pt idx="153">
                  <c:v>1203</c:v>
                </c:pt>
                <c:pt idx="154">
                  <c:v>1204</c:v>
                </c:pt>
                <c:pt idx="155">
                  <c:v>1205</c:v>
                </c:pt>
                <c:pt idx="156">
                  <c:v>1206</c:v>
                </c:pt>
                <c:pt idx="157">
                  <c:v>1207</c:v>
                </c:pt>
                <c:pt idx="158">
                  <c:v>1208</c:v>
                </c:pt>
                <c:pt idx="159">
                  <c:v>1209</c:v>
                </c:pt>
                <c:pt idx="160">
                  <c:v>1210</c:v>
                </c:pt>
                <c:pt idx="161">
                  <c:v>1211</c:v>
                </c:pt>
                <c:pt idx="162">
                  <c:v>1212</c:v>
                </c:pt>
                <c:pt idx="163">
                  <c:v>1213</c:v>
                </c:pt>
                <c:pt idx="164">
                  <c:v>1214</c:v>
                </c:pt>
                <c:pt idx="165">
                  <c:v>1215</c:v>
                </c:pt>
                <c:pt idx="166">
                  <c:v>1216</c:v>
                </c:pt>
                <c:pt idx="167">
                  <c:v>1217</c:v>
                </c:pt>
                <c:pt idx="168">
                  <c:v>1218</c:v>
                </c:pt>
                <c:pt idx="169">
                  <c:v>1219</c:v>
                </c:pt>
                <c:pt idx="170">
                  <c:v>1220</c:v>
                </c:pt>
                <c:pt idx="171">
                  <c:v>1221</c:v>
                </c:pt>
                <c:pt idx="172">
                  <c:v>1222</c:v>
                </c:pt>
                <c:pt idx="173">
                  <c:v>1223</c:v>
                </c:pt>
                <c:pt idx="174">
                  <c:v>1224</c:v>
                </c:pt>
                <c:pt idx="175">
                  <c:v>1225</c:v>
                </c:pt>
                <c:pt idx="176">
                  <c:v>1226</c:v>
                </c:pt>
                <c:pt idx="177">
                  <c:v>1227</c:v>
                </c:pt>
                <c:pt idx="178">
                  <c:v>1228</c:v>
                </c:pt>
                <c:pt idx="179">
                  <c:v>1229</c:v>
                </c:pt>
                <c:pt idx="180">
                  <c:v>1230</c:v>
                </c:pt>
                <c:pt idx="181">
                  <c:v>1231</c:v>
                </c:pt>
                <c:pt idx="182">
                  <c:v>1232</c:v>
                </c:pt>
                <c:pt idx="183">
                  <c:v>1233</c:v>
                </c:pt>
                <c:pt idx="184">
                  <c:v>1234</c:v>
                </c:pt>
                <c:pt idx="185">
                  <c:v>1235</c:v>
                </c:pt>
                <c:pt idx="186">
                  <c:v>1236</c:v>
                </c:pt>
                <c:pt idx="187">
                  <c:v>1237</c:v>
                </c:pt>
                <c:pt idx="188">
                  <c:v>1238</c:v>
                </c:pt>
                <c:pt idx="189">
                  <c:v>1239</c:v>
                </c:pt>
                <c:pt idx="190">
                  <c:v>1240</c:v>
                </c:pt>
                <c:pt idx="191">
                  <c:v>1241</c:v>
                </c:pt>
                <c:pt idx="192">
                  <c:v>1242</c:v>
                </c:pt>
                <c:pt idx="193">
                  <c:v>1243</c:v>
                </c:pt>
                <c:pt idx="194">
                  <c:v>1244</c:v>
                </c:pt>
                <c:pt idx="195">
                  <c:v>1245</c:v>
                </c:pt>
                <c:pt idx="196">
                  <c:v>1246</c:v>
                </c:pt>
                <c:pt idx="197">
                  <c:v>1247</c:v>
                </c:pt>
                <c:pt idx="198">
                  <c:v>1248</c:v>
                </c:pt>
                <c:pt idx="199">
                  <c:v>1249</c:v>
                </c:pt>
                <c:pt idx="200">
                  <c:v>1250</c:v>
                </c:pt>
                <c:pt idx="201">
                  <c:v>1251</c:v>
                </c:pt>
                <c:pt idx="202">
                  <c:v>1252</c:v>
                </c:pt>
                <c:pt idx="203">
                  <c:v>1253</c:v>
                </c:pt>
                <c:pt idx="204">
                  <c:v>1254</c:v>
                </c:pt>
                <c:pt idx="205">
                  <c:v>1255</c:v>
                </c:pt>
                <c:pt idx="206">
                  <c:v>1256</c:v>
                </c:pt>
                <c:pt idx="207">
                  <c:v>1257</c:v>
                </c:pt>
                <c:pt idx="208">
                  <c:v>1258</c:v>
                </c:pt>
                <c:pt idx="209">
                  <c:v>1259</c:v>
                </c:pt>
                <c:pt idx="210">
                  <c:v>1260</c:v>
                </c:pt>
                <c:pt idx="211">
                  <c:v>1261</c:v>
                </c:pt>
                <c:pt idx="212">
                  <c:v>1262</c:v>
                </c:pt>
                <c:pt idx="213">
                  <c:v>1263</c:v>
                </c:pt>
                <c:pt idx="214">
                  <c:v>1264</c:v>
                </c:pt>
                <c:pt idx="215">
                  <c:v>1265</c:v>
                </c:pt>
                <c:pt idx="216">
                  <c:v>1266</c:v>
                </c:pt>
                <c:pt idx="217">
                  <c:v>1267</c:v>
                </c:pt>
                <c:pt idx="218">
                  <c:v>1268</c:v>
                </c:pt>
                <c:pt idx="219">
                  <c:v>1269</c:v>
                </c:pt>
                <c:pt idx="220">
                  <c:v>1270</c:v>
                </c:pt>
                <c:pt idx="221">
                  <c:v>1271</c:v>
                </c:pt>
                <c:pt idx="222">
                  <c:v>1272</c:v>
                </c:pt>
                <c:pt idx="223">
                  <c:v>1273</c:v>
                </c:pt>
                <c:pt idx="224">
                  <c:v>1274</c:v>
                </c:pt>
                <c:pt idx="225">
                  <c:v>1275</c:v>
                </c:pt>
                <c:pt idx="226">
                  <c:v>1276</c:v>
                </c:pt>
                <c:pt idx="227">
                  <c:v>1277</c:v>
                </c:pt>
                <c:pt idx="228">
                  <c:v>1278</c:v>
                </c:pt>
                <c:pt idx="229">
                  <c:v>1279</c:v>
                </c:pt>
                <c:pt idx="230">
                  <c:v>1280</c:v>
                </c:pt>
                <c:pt idx="231">
                  <c:v>1281</c:v>
                </c:pt>
                <c:pt idx="232">
                  <c:v>1282</c:v>
                </c:pt>
                <c:pt idx="233">
                  <c:v>1283</c:v>
                </c:pt>
                <c:pt idx="234">
                  <c:v>1284</c:v>
                </c:pt>
                <c:pt idx="235">
                  <c:v>1285</c:v>
                </c:pt>
                <c:pt idx="236">
                  <c:v>1286</c:v>
                </c:pt>
                <c:pt idx="237">
                  <c:v>1287</c:v>
                </c:pt>
                <c:pt idx="238">
                  <c:v>1288</c:v>
                </c:pt>
                <c:pt idx="239">
                  <c:v>1289</c:v>
                </c:pt>
                <c:pt idx="240">
                  <c:v>1290</c:v>
                </c:pt>
                <c:pt idx="241">
                  <c:v>1291</c:v>
                </c:pt>
                <c:pt idx="242">
                  <c:v>1292</c:v>
                </c:pt>
                <c:pt idx="243">
                  <c:v>1293</c:v>
                </c:pt>
                <c:pt idx="244">
                  <c:v>1294</c:v>
                </c:pt>
                <c:pt idx="245">
                  <c:v>1295</c:v>
                </c:pt>
                <c:pt idx="246">
                  <c:v>1296</c:v>
                </c:pt>
                <c:pt idx="247">
                  <c:v>1297</c:v>
                </c:pt>
                <c:pt idx="248">
                  <c:v>1298</c:v>
                </c:pt>
                <c:pt idx="249">
                  <c:v>1299</c:v>
                </c:pt>
                <c:pt idx="250">
                  <c:v>1300</c:v>
                </c:pt>
                <c:pt idx="251">
                  <c:v>1301</c:v>
                </c:pt>
                <c:pt idx="252">
                  <c:v>1302</c:v>
                </c:pt>
                <c:pt idx="253">
                  <c:v>1303</c:v>
                </c:pt>
                <c:pt idx="254">
                  <c:v>1304</c:v>
                </c:pt>
                <c:pt idx="255">
                  <c:v>1305</c:v>
                </c:pt>
                <c:pt idx="256">
                  <c:v>1306</c:v>
                </c:pt>
                <c:pt idx="257">
                  <c:v>1307</c:v>
                </c:pt>
                <c:pt idx="258">
                  <c:v>1308</c:v>
                </c:pt>
                <c:pt idx="259">
                  <c:v>1309</c:v>
                </c:pt>
                <c:pt idx="260">
                  <c:v>1310</c:v>
                </c:pt>
                <c:pt idx="261">
                  <c:v>1311</c:v>
                </c:pt>
                <c:pt idx="262">
                  <c:v>1312</c:v>
                </c:pt>
                <c:pt idx="263">
                  <c:v>1313</c:v>
                </c:pt>
                <c:pt idx="264">
                  <c:v>1314</c:v>
                </c:pt>
                <c:pt idx="265">
                  <c:v>1315</c:v>
                </c:pt>
                <c:pt idx="266">
                  <c:v>1316</c:v>
                </c:pt>
                <c:pt idx="267">
                  <c:v>1317</c:v>
                </c:pt>
                <c:pt idx="268">
                  <c:v>1318</c:v>
                </c:pt>
                <c:pt idx="269">
                  <c:v>1319</c:v>
                </c:pt>
                <c:pt idx="270">
                  <c:v>1320</c:v>
                </c:pt>
                <c:pt idx="271">
                  <c:v>1321</c:v>
                </c:pt>
                <c:pt idx="272">
                  <c:v>1322</c:v>
                </c:pt>
                <c:pt idx="273">
                  <c:v>1323</c:v>
                </c:pt>
                <c:pt idx="274">
                  <c:v>1324</c:v>
                </c:pt>
                <c:pt idx="275">
                  <c:v>1325</c:v>
                </c:pt>
                <c:pt idx="276">
                  <c:v>1326</c:v>
                </c:pt>
                <c:pt idx="277">
                  <c:v>1327</c:v>
                </c:pt>
                <c:pt idx="278">
                  <c:v>1328</c:v>
                </c:pt>
                <c:pt idx="279">
                  <c:v>1329</c:v>
                </c:pt>
                <c:pt idx="280">
                  <c:v>1330</c:v>
                </c:pt>
                <c:pt idx="281">
                  <c:v>1331</c:v>
                </c:pt>
                <c:pt idx="282">
                  <c:v>1332</c:v>
                </c:pt>
                <c:pt idx="283">
                  <c:v>1333</c:v>
                </c:pt>
                <c:pt idx="284">
                  <c:v>1334</c:v>
                </c:pt>
                <c:pt idx="285">
                  <c:v>1335</c:v>
                </c:pt>
                <c:pt idx="286">
                  <c:v>1336</c:v>
                </c:pt>
                <c:pt idx="287">
                  <c:v>1337</c:v>
                </c:pt>
                <c:pt idx="288">
                  <c:v>1338</c:v>
                </c:pt>
                <c:pt idx="289">
                  <c:v>1339</c:v>
                </c:pt>
                <c:pt idx="290">
                  <c:v>1340</c:v>
                </c:pt>
                <c:pt idx="291">
                  <c:v>1341</c:v>
                </c:pt>
                <c:pt idx="292">
                  <c:v>1342</c:v>
                </c:pt>
                <c:pt idx="293">
                  <c:v>1343</c:v>
                </c:pt>
                <c:pt idx="294">
                  <c:v>1344</c:v>
                </c:pt>
                <c:pt idx="295">
                  <c:v>1345</c:v>
                </c:pt>
                <c:pt idx="296">
                  <c:v>1346</c:v>
                </c:pt>
                <c:pt idx="297">
                  <c:v>1347</c:v>
                </c:pt>
                <c:pt idx="298">
                  <c:v>1348</c:v>
                </c:pt>
                <c:pt idx="299">
                  <c:v>1349</c:v>
                </c:pt>
                <c:pt idx="300">
                  <c:v>1350</c:v>
                </c:pt>
                <c:pt idx="301">
                  <c:v>1351</c:v>
                </c:pt>
                <c:pt idx="302">
                  <c:v>1352</c:v>
                </c:pt>
                <c:pt idx="303">
                  <c:v>1353</c:v>
                </c:pt>
                <c:pt idx="304">
                  <c:v>1354</c:v>
                </c:pt>
                <c:pt idx="305">
                  <c:v>1355</c:v>
                </c:pt>
                <c:pt idx="306">
                  <c:v>1356</c:v>
                </c:pt>
                <c:pt idx="307">
                  <c:v>1357</c:v>
                </c:pt>
                <c:pt idx="308">
                  <c:v>1358</c:v>
                </c:pt>
                <c:pt idx="309">
                  <c:v>1359</c:v>
                </c:pt>
                <c:pt idx="310">
                  <c:v>1360</c:v>
                </c:pt>
                <c:pt idx="311">
                  <c:v>1361</c:v>
                </c:pt>
                <c:pt idx="312">
                  <c:v>1362</c:v>
                </c:pt>
                <c:pt idx="313">
                  <c:v>1363</c:v>
                </c:pt>
                <c:pt idx="314">
                  <c:v>1364</c:v>
                </c:pt>
                <c:pt idx="315">
                  <c:v>1365</c:v>
                </c:pt>
                <c:pt idx="316">
                  <c:v>1366</c:v>
                </c:pt>
                <c:pt idx="317">
                  <c:v>1367</c:v>
                </c:pt>
                <c:pt idx="318">
                  <c:v>1368</c:v>
                </c:pt>
                <c:pt idx="319">
                  <c:v>1369</c:v>
                </c:pt>
                <c:pt idx="320">
                  <c:v>1370</c:v>
                </c:pt>
                <c:pt idx="321">
                  <c:v>1371</c:v>
                </c:pt>
                <c:pt idx="322">
                  <c:v>1372</c:v>
                </c:pt>
                <c:pt idx="323">
                  <c:v>1373</c:v>
                </c:pt>
                <c:pt idx="324">
                  <c:v>1374</c:v>
                </c:pt>
                <c:pt idx="325">
                  <c:v>1375</c:v>
                </c:pt>
              </c:numCache>
            </c:numRef>
          </c:xVal>
          <c:yVal>
            <c:numRef>
              <c:f>'Qh MRP'!$W$2:$W$327</c:f>
              <c:numCache>
                <c:formatCode>General</c:formatCode>
                <c:ptCount val="326"/>
                <c:pt idx="0">
                  <c:v>7.5</c:v>
                </c:pt>
                <c:pt idx="1">
                  <c:v>7.5</c:v>
                </c:pt>
                <c:pt idx="2">
                  <c:v>7.6</c:v>
                </c:pt>
                <c:pt idx="3">
                  <c:v>7.4</c:v>
                </c:pt>
                <c:pt idx="4">
                  <c:v>7.3</c:v>
                </c:pt>
                <c:pt idx="5">
                  <c:v>7.3</c:v>
                </c:pt>
                <c:pt idx="6">
                  <c:v>7.4</c:v>
                </c:pt>
                <c:pt idx="7">
                  <c:v>7.4</c:v>
                </c:pt>
                <c:pt idx="8">
                  <c:v>7.4</c:v>
                </c:pt>
                <c:pt idx="9">
                  <c:v>7.4</c:v>
                </c:pt>
                <c:pt idx="10">
                  <c:v>7.3</c:v>
                </c:pt>
                <c:pt idx="11">
                  <c:v>7.3</c:v>
                </c:pt>
                <c:pt idx="12">
                  <c:v>7.3</c:v>
                </c:pt>
                <c:pt idx="13">
                  <c:v>7.3</c:v>
                </c:pt>
                <c:pt idx="14">
                  <c:v>7.3</c:v>
                </c:pt>
                <c:pt idx="15">
                  <c:v>7.3</c:v>
                </c:pt>
                <c:pt idx="16">
                  <c:v>7.3</c:v>
                </c:pt>
                <c:pt idx="17">
                  <c:v>7.3</c:v>
                </c:pt>
                <c:pt idx="18">
                  <c:v>7.3</c:v>
                </c:pt>
                <c:pt idx="19">
                  <c:v>7.3</c:v>
                </c:pt>
                <c:pt idx="20">
                  <c:v>7.2</c:v>
                </c:pt>
                <c:pt idx="21">
                  <c:v>7.2</c:v>
                </c:pt>
                <c:pt idx="22">
                  <c:v>7.3</c:v>
                </c:pt>
                <c:pt idx="23">
                  <c:v>7.2</c:v>
                </c:pt>
                <c:pt idx="24">
                  <c:v>7.2</c:v>
                </c:pt>
                <c:pt idx="25">
                  <c:v>7.2</c:v>
                </c:pt>
                <c:pt idx="26">
                  <c:v>7.2</c:v>
                </c:pt>
                <c:pt idx="27">
                  <c:v>7.2</c:v>
                </c:pt>
                <c:pt idx="28">
                  <c:v>7.2</c:v>
                </c:pt>
                <c:pt idx="29">
                  <c:v>7.2</c:v>
                </c:pt>
                <c:pt idx="30">
                  <c:v>7</c:v>
                </c:pt>
                <c:pt idx="31">
                  <c:v>6.9</c:v>
                </c:pt>
                <c:pt idx="32">
                  <c:v>7</c:v>
                </c:pt>
                <c:pt idx="33">
                  <c:v>7.1</c:v>
                </c:pt>
                <c:pt idx="34">
                  <c:v>7.2</c:v>
                </c:pt>
                <c:pt idx="35">
                  <c:v>7.3</c:v>
                </c:pt>
                <c:pt idx="36">
                  <c:v>7.3</c:v>
                </c:pt>
                <c:pt idx="37">
                  <c:v>7.3</c:v>
                </c:pt>
                <c:pt idx="38">
                  <c:v>7.2</c:v>
                </c:pt>
                <c:pt idx="39">
                  <c:v>7.1</c:v>
                </c:pt>
                <c:pt idx="40">
                  <c:v>7.1</c:v>
                </c:pt>
                <c:pt idx="41">
                  <c:v>7.1</c:v>
                </c:pt>
                <c:pt idx="42">
                  <c:v>7.2</c:v>
                </c:pt>
                <c:pt idx="43">
                  <c:v>7.2</c:v>
                </c:pt>
                <c:pt idx="44">
                  <c:v>7.3</c:v>
                </c:pt>
                <c:pt idx="45">
                  <c:v>7.4</c:v>
                </c:pt>
                <c:pt idx="46">
                  <c:v>7.4</c:v>
                </c:pt>
                <c:pt idx="47">
                  <c:v>7.4</c:v>
                </c:pt>
                <c:pt idx="48">
                  <c:v>7.4</c:v>
                </c:pt>
                <c:pt idx="49">
                  <c:v>7.4</c:v>
                </c:pt>
                <c:pt idx="50">
                  <c:v>7.4</c:v>
                </c:pt>
                <c:pt idx="51">
                  <c:v>7.4</c:v>
                </c:pt>
                <c:pt idx="52">
                  <c:v>7.3</c:v>
                </c:pt>
                <c:pt idx="53">
                  <c:v>7.3</c:v>
                </c:pt>
                <c:pt idx="54">
                  <c:v>7.3</c:v>
                </c:pt>
                <c:pt idx="55">
                  <c:v>7.3</c:v>
                </c:pt>
                <c:pt idx="56">
                  <c:v>7.3</c:v>
                </c:pt>
                <c:pt idx="57">
                  <c:v>7.3</c:v>
                </c:pt>
                <c:pt idx="58">
                  <c:v>7.3</c:v>
                </c:pt>
                <c:pt idx="59">
                  <c:v>7.3</c:v>
                </c:pt>
                <c:pt idx="60">
                  <c:v>7.3</c:v>
                </c:pt>
                <c:pt idx="61">
                  <c:v>7.3</c:v>
                </c:pt>
                <c:pt idx="62">
                  <c:v>7.3</c:v>
                </c:pt>
                <c:pt idx="63">
                  <c:v>7.3</c:v>
                </c:pt>
                <c:pt idx="64">
                  <c:v>7.3</c:v>
                </c:pt>
                <c:pt idx="65">
                  <c:v>7.2</c:v>
                </c:pt>
                <c:pt idx="66">
                  <c:v>7.2</c:v>
                </c:pt>
                <c:pt idx="67">
                  <c:v>7.2</c:v>
                </c:pt>
                <c:pt idx="68">
                  <c:v>7.2</c:v>
                </c:pt>
                <c:pt idx="69">
                  <c:v>7.2</c:v>
                </c:pt>
                <c:pt idx="70">
                  <c:v>7.2</c:v>
                </c:pt>
                <c:pt idx="71">
                  <c:v>7.2</c:v>
                </c:pt>
                <c:pt idx="72">
                  <c:v>7.2</c:v>
                </c:pt>
                <c:pt idx="73">
                  <c:v>7.2</c:v>
                </c:pt>
                <c:pt idx="74">
                  <c:v>7.2</c:v>
                </c:pt>
                <c:pt idx="75">
                  <c:v>7.2</c:v>
                </c:pt>
                <c:pt idx="76">
                  <c:v>7.2</c:v>
                </c:pt>
                <c:pt idx="77">
                  <c:v>7.3</c:v>
                </c:pt>
                <c:pt idx="78">
                  <c:v>7.3</c:v>
                </c:pt>
                <c:pt idx="79">
                  <c:v>7.3</c:v>
                </c:pt>
                <c:pt idx="80">
                  <c:v>7.3</c:v>
                </c:pt>
                <c:pt idx="81">
                  <c:v>7.3</c:v>
                </c:pt>
                <c:pt idx="82">
                  <c:v>7.3</c:v>
                </c:pt>
                <c:pt idx="83">
                  <c:v>7.3</c:v>
                </c:pt>
                <c:pt idx="84">
                  <c:v>7.3</c:v>
                </c:pt>
                <c:pt idx="85">
                  <c:v>7.3</c:v>
                </c:pt>
                <c:pt idx="86">
                  <c:v>7.3</c:v>
                </c:pt>
                <c:pt idx="87">
                  <c:v>7.3</c:v>
                </c:pt>
                <c:pt idx="88">
                  <c:v>7.3</c:v>
                </c:pt>
                <c:pt idx="89">
                  <c:v>7.3</c:v>
                </c:pt>
                <c:pt idx="90">
                  <c:v>7.3</c:v>
                </c:pt>
                <c:pt idx="91">
                  <c:v>7.3</c:v>
                </c:pt>
                <c:pt idx="92">
                  <c:v>7.3</c:v>
                </c:pt>
                <c:pt idx="93">
                  <c:v>7.3</c:v>
                </c:pt>
                <c:pt idx="94">
                  <c:v>7.3</c:v>
                </c:pt>
                <c:pt idx="95">
                  <c:v>7.3</c:v>
                </c:pt>
                <c:pt idx="96">
                  <c:v>7.3</c:v>
                </c:pt>
                <c:pt idx="97">
                  <c:v>7.3</c:v>
                </c:pt>
                <c:pt idx="98">
                  <c:v>7.3</c:v>
                </c:pt>
                <c:pt idx="99">
                  <c:v>7.3</c:v>
                </c:pt>
                <c:pt idx="100">
                  <c:v>7.3</c:v>
                </c:pt>
                <c:pt idx="101">
                  <c:v>7.3</c:v>
                </c:pt>
                <c:pt idx="102">
                  <c:v>7.1</c:v>
                </c:pt>
                <c:pt idx="103">
                  <c:v>7</c:v>
                </c:pt>
                <c:pt idx="104">
                  <c:v>6.9</c:v>
                </c:pt>
                <c:pt idx="105">
                  <c:v>6.8</c:v>
                </c:pt>
                <c:pt idx="106">
                  <c:v>6.8</c:v>
                </c:pt>
                <c:pt idx="107">
                  <c:v>7</c:v>
                </c:pt>
                <c:pt idx="108">
                  <c:v>7.1</c:v>
                </c:pt>
                <c:pt idx="109">
                  <c:v>7.2</c:v>
                </c:pt>
                <c:pt idx="110">
                  <c:v>7.3</c:v>
                </c:pt>
                <c:pt idx="111">
                  <c:v>7.3</c:v>
                </c:pt>
                <c:pt idx="112">
                  <c:v>7.4</c:v>
                </c:pt>
                <c:pt idx="113">
                  <c:v>7.5</c:v>
                </c:pt>
                <c:pt idx="114">
                  <c:v>7.4</c:v>
                </c:pt>
                <c:pt idx="115">
                  <c:v>7.5</c:v>
                </c:pt>
                <c:pt idx="116">
                  <c:v>7.5</c:v>
                </c:pt>
                <c:pt idx="117">
                  <c:v>7.4</c:v>
                </c:pt>
                <c:pt idx="118">
                  <c:v>7.4</c:v>
                </c:pt>
                <c:pt idx="119">
                  <c:v>7.4</c:v>
                </c:pt>
                <c:pt idx="120">
                  <c:v>7.4</c:v>
                </c:pt>
                <c:pt idx="121">
                  <c:v>7.4</c:v>
                </c:pt>
                <c:pt idx="122">
                  <c:v>7.4</c:v>
                </c:pt>
                <c:pt idx="123">
                  <c:v>7.4</c:v>
                </c:pt>
                <c:pt idx="124">
                  <c:v>7.3</c:v>
                </c:pt>
                <c:pt idx="125">
                  <c:v>7.3</c:v>
                </c:pt>
                <c:pt idx="126">
                  <c:v>7.3</c:v>
                </c:pt>
                <c:pt idx="127">
                  <c:v>7.3</c:v>
                </c:pt>
                <c:pt idx="128">
                  <c:v>7.3</c:v>
                </c:pt>
                <c:pt idx="129">
                  <c:v>7.3</c:v>
                </c:pt>
                <c:pt idx="130">
                  <c:v>7.3</c:v>
                </c:pt>
                <c:pt idx="131">
                  <c:v>7.3</c:v>
                </c:pt>
                <c:pt idx="132">
                  <c:v>7.3</c:v>
                </c:pt>
                <c:pt idx="133">
                  <c:v>7.3</c:v>
                </c:pt>
                <c:pt idx="134">
                  <c:v>7.3</c:v>
                </c:pt>
                <c:pt idx="135">
                  <c:v>7.1</c:v>
                </c:pt>
                <c:pt idx="136">
                  <c:v>7</c:v>
                </c:pt>
                <c:pt idx="137">
                  <c:v>7</c:v>
                </c:pt>
                <c:pt idx="138">
                  <c:v>7.1</c:v>
                </c:pt>
                <c:pt idx="139">
                  <c:v>7.2</c:v>
                </c:pt>
                <c:pt idx="140">
                  <c:v>7.2</c:v>
                </c:pt>
                <c:pt idx="141">
                  <c:v>7.2</c:v>
                </c:pt>
                <c:pt idx="142">
                  <c:v>7.1</c:v>
                </c:pt>
                <c:pt idx="143">
                  <c:v>7.1</c:v>
                </c:pt>
                <c:pt idx="144">
                  <c:v>7.1</c:v>
                </c:pt>
                <c:pt idx="145">
                  <c:v>7</c:v>
                </c:pt>
                <c:pt idx="146">
                  <c:v>7.1</c:v>
                </c:pt>
                <c:pt idx="147">
                  <c:v>7.2</c:v>
                </c:pt>
                <c:pt idx="148">
                  <c:v>7.3</c:v>
                </c:pt>
                <c:pt idx="149">
                  <c:v>7.5</c:v>
                </c:pt>
                <c:pt idx="150">
                  <c:v>7.5</c:v>
                </c:pt>
                <c:pt idx="151">
                  <c:v>7.5</c:v>
                </c:pt>
                <c:pt idx="152">
                  <c:v>7.5</c:v>
                </c:pt>
                <c:pt idx="153">
                  <c:v>7.6</c:v>
                </c:pt>
                <c:pt idx="154">
                  <c:v>7.5</c:v>
                </c:pt>
                <c:pt idx="155">
                  <c:v>7.5</c:v>
                </c:pt>
                <c:pt idx="156">
                  <c:v>7.5</c:v>
                </c:pt>
                <c:pt idx="157">
                  <c:v>7.4</c:v>
                </c:pt>
                <c:pt idx="158">
                  <c:v>7.4</c:v>
                </c:pt>
                <c:pt idx="159">
                  <c:v>7.4</c:v>
                </c:pt>
                <c:pt idx="160">
                  <c:v>7.4</c:v>
                </c:pt>
                <c:pt idx="161">
                  <c:v>7.4</c:v>
                </c:pt>
                <c:pt idx="162">
                  <c:v>7.3</c:v>
                </c:pt>
                <c:pt idx="163">
                  <c:v>7.3</c:v>
                </c:pt>
                <c:pt idx="164">
                  <c:v>7.2</c:v>
                </c:pt>
                <c:pt idx="165">
                  <c:v>7.1</c:v>
                </c:pt>
                <c:pt idx="166">
                  <c:v>7.1</c:v>
                </c:pt>
                <c:pt idx="167">
                  <c:v>7.1</c:v>
                </c:pt>
                <c:pt idx="168">
                  <c:v>7.1</c:v>
                </c:pt>
                <c:pt idx="169">
                  <c:v>7</c:v>
                </c:pt>
                <c:pt idx="170">
                  <c:v>7</c:v>
                </c:pt>
                <c:pt idx="171">
                  <c:v>7</c:v>
                </c:pt>
                <c:pt idx="172">
                  <c:v>6.9</c:v>
                </c:pt>
                <c:pt idx="173">
                  <c:v>7.1</c:v>
                </c:pt>
                <c:pt idx="174">
                  <c:v>7.3</c:v>
                </c:pt>
                <c:pt idx="175">
                  <c:v>7.4</c:v>
                </c:pt>
                <c:pt idx="176">
                  <c:v>7.5</c:v>
                </c:pt>
                <c:pt idx="177">
                  <c:v>7.5</c:v>
                </c:pt>
                <c:pt idx="178">
                  <c:v>7.5</c:v>
                </c:pt>
                <c:pt idx="179">
                  <c:v>7.5</c:v>
                </c:pt>
                <c:pt idx="180">
                  <c:v>7.5</c:v>
                </c:pt>
                <c:pt idx="181">
                  <c:v>7.5</c:v>
                </c:pt>
                <c:pt idx="182">
                  <c:v>7.5</c:v>
                </c:pt>
                <c:pt idx="183">
                  <c:v>7.5</c:v>
                </c:pt>
                <c:pt idx="184">
                  <c:v>7.4</c:v>
                </c:pt>
                <c:pt idx="185">
                  <c:v>7.3</c:v>
                </c:pt>
                <c:pt idx="186">
                  <c:v>7.3</c:v>
                </c:pt>
                <c:pt idx="187">
                  <c:v>7.3</c:v>
                </c:pt>
                <c:pt idx="188">
                  <c:v>7.3</c:v>
                </c:pt>
                <c:pt idx="189">
                  <c:v>7.3</c:v>
                </c:pt>
                <c:pt idx="190">
                  <c:v>7.3</c:v>
                </c:pt>
                <c:pt idx="191">
                  <c:v>7.3</c:v>
                </c:pt>
                <c:pt idx="192">
                  <c:v>7.3</c:v>
                </c:pt>
                <c:pt idx="193">
                  <c:v>7.3</c:v>
                </c:pt>
                <c:pt idx="194">
                  <c:v>7.3</c:v>
                </c:pt>
                <c:pt idx="195">
                  <c:v>7.3</c:v>
                </c:pt>
                <c:pt idx="196">
                  <c:v>7.3</c:v>
                </c:pt>
                <c:pt idx="197">
                  <c:v>7.3</c:v>
                </c:pt>
                <c:pt idx="198">
                  <c:v>7.3</c:v>
                </c:pt>
                <c:pt idx="199">
                  <c:v>7.3</c:v>
                </c:pt>
                <c:pt idx="200">
                  <c:v>7.3</c:v>
                </c:pt>
                <c:pt idx="201">
                  <c:v>7.3</c:v>
                </c:pt>
                <c:pt idx="202">
                  <c:v>7.3</c:v>
                </c:pt>
                <c:pt idx="203">
                  <c:v>7.3</c:v>
                </c:pt>
                <c:pt idx="204">
                  <c:v>7.1</c:v>
                </c:pt>
                <c:pt idx="205">
                  <c:v>7</c:v>
                </c:pt>
                <c:pt idx="206">
                  <c:v>7</c:v>
                </c:pt>
                <c:pt idx="207">
                  <c:v>6.9</c:v>
                </c:pt>
                <c:pt idx="208">
                  <c:v>7.1</c:v>
                </c:pt>
                <c:pt idx="209">
                  <c:v>7.2</c:v>
                </c:pt>
                <c:pt idx="210">
                  <c:v>7.2</c:v>
                </c:pt>
                <c:pt idx="211">
                  <c:v>7.1</c:v>
                </c:pt>
                <c:pt idx="212">
                  <c:v>7.1</c:v>
                </c:pt>
                <c:pt idx="213">
                  <c:v>7.1</c:v>
                </c:pt>
                <c:pt idx="214">
                  <c:v>7.2</c:v>
                </c:pt>
                <c:pt idx="215">
                  <c:v>7.4</c:v>
                </c:pt>
                <c:pt idx="216">
                  <c:v>7.5</c:v>
                </c:pt>
                <c:pt idx="217">
                  <c:v>7.6</c:v>
                </c:pt>
                <c:pt idx="218">
                  <c:v>7.6</c:v>
                </c:pt>
                <c:pt idx="219">
                  <c:v>7.6</c:v>
                </c:pt>
                <c:pt idx="220">
                  <c:v>7.6</c:v>
                </c:pt>
                <c:pt idx="221">
                  <c:v>7.6</c:v>
                </c:pt>
                <c:pt idx="222">
                  <c:v>7.5</c:v>
                </c:pt>
                <c:pt idx="223">
                  <c:v>7.5</c:v>
                </c:pt>
                <c:pt idx="224">
                  <c:v>7.5</c:v>
                </c:pt>
                <c:pt idx="225">
                  <c:v>7.5</c:v>
                </c:pt>
                <c:pt idx="226">
                  <c:v>7.4</c:v>
                </c:pt>
                <c:pt idx="227">
                  <c:v>7.3</c:v>
                </c:pt>
                <c:pt idx="228">
                  <c:v>7.2</c:v>
                </c:pt>
                <c:pt idx="229">
                  <c:v>7.3</c:v>
                </c:pt>
                <c:pt idx="230">
                  <c:v>7.3</c:v>
                </c:pt>
                <c:pt idx="231">
                  <c:v>7.3</c:v>
                </c:pt>
                <c:pt idx="232">
                  <c:v>7.3</c:v>
                </c:pt>
                <c:pt idx="233">
                  <c:v>7.3</c:v>
                </c:pt>
                <c:pt idx="234">
                  <c:v>7.4</c:v>
                </c:pt>
                <c:pt idx="235">
                  <c:v>7.4</c:v>
                </c:pt>
                <c:pt idx="236">
                  <c:v>7.4</c:v>
                </c:pt>
                <c:pt idx="237">
                  <c:v>7.4</c:v>
                </c:pt>
                <c:pt idx="238">
                  <c:v>7.3</c:v>
                </c:pt>
                <c:pt idx="239">
                  <c:v>7.3</c:v>
                </c:pt>
                <c:pt idx="240">
                  <c:v>7.3</c:v>
                </c:pt>
                <c:pt idx="241">
                  <c:v>7.3</c:v>
                </c:pt>
                <c:pt idx="242">
                  <c:v>7.3</c:v>
                </c:pt>
                <c:pt idx="243">
                  <c:v>7.3</c:v>
                </c:pt>
                <c:pt idx="244">
                  <c:v>7.3</c:v>
                </c:pt>
                <c:pt idx="245">
                  <c:v>7.3</c:v>
                </c:pt>
                <c:pt idx="246">
                  <c:v>7.3</c:v>
                </c:pt>
                <c:pt idx="247">
                  <c:v>7.3</c:v>
                </c:pt>
                <c:pt idx="248">
                  <c:v>7.3</c:v>
                </c:pt>
                <c:pt idx="249">
                  <c:v>7.3</c:v>
                </c:pt>
                <c:pt idx="250">
                  <c:v>7.3</c:v>
                </c:pt>
                <c:pt idx="251">
                  <c:v>7.3</c:v>
                </c:pt>
                <c:pt idx="252">
                  <c:v>7.1</c:v>
                </c:pt>
                <c:pt idx="253">
                  <c:v>7.1</c:v>
                </c:pt>
                <c:pt idx="254">
                  <c:v>7.1</c:v>
                </c:pt>
                <c:pt idx="255">
                  <c:v>7</c:v>
                </c:pt>
                <c:pt idx="256">
                  <c:v>7.1</c:v>
                </c:pt>
                <c:pt idx="257">
                  <c:v>7.2</c:v>
                </c:pt>
                <c:pt idx="258">
                  <c:v>7.3</c:v>
                </c:pt>
                <c:pt idx="259">
                  <c:v>7.4</c:v>
                </c:pt>
                <c:pt idx="260">
                  <c:v>7.4</c:v>
                </c:pt>
                <c:pt idx="261">
                  <c:v>7.5</c:v>
                </c:pt>
                <c:pt idx="262">
                  <c:v>7.5</c:v>
                </c:pt>
                <c:pt idx="263">
                  <c:v>7.5</c:v>
                </c:pt>
                <c:pt idx="264">
                  <c:v>7.5</c:v>
                </c:pt>
                <c:pt idx="265">
                  <c:v>7.5</c:v>
                </c:pt>
                <c:pt idx="266">
                  <c:v>7.5</c:v>
                </c:pt>
                <c:pt idx="267">
                  <c:v>7.3</c:v>
                </c:pt>
                <c:pt idx="268">
                  <c:v>7.3</c:v>
                </c:pt>
                <c:pt idx="269">
                  <c:v>7.3</c:v>
                </c:pt>
                <c:pt idx="270">
                  <c:v>7.3</c:v>
                </c:pt>
                <c:pt idx="271">
                  <c:v>7.4</c:v>
                </c:pt>
                <c:pt idx="272">
                  <c:v>7.4</c:v>
                </c:pt>
                <c:pt idx="273">
                  <c:v>7.4</c:v>
                </c:pt>
                <c:pt idx="274">
                  <c:v>7.4</c:v>
                </c:pt>
                <c:pt idx="275">
                  <c:v>7.4</c:v>
                </c:pt>
                <c:pt idx="276">
                  <c:v>7.3</c:v>
                </c:pt>
                <c:pt idx="277">
                  <c:v>7.3</c:v>
                </c:pt>
                <c:pt idx="278">
                  <c:v>7.3</c:v>
                </c:pt>
                <c:pt idx="279">
                  <c:v>7.3</c:v>
                </c:pt>
                <c:pt idx="280">
                  <c:v>7.3</c:v>
                </c:pt>
                <c:pt idx="281">
                  <c:v>7.3</c:v>
                </c:pt>
                <c:pt idx="282">
                  <c:v>7.4</c:v>
                </c:pt>
                <c:pt idx="283">
                  <c:v>7.4</c:v>
                </c:pt>
                <c:pt idx="284">
                  <c:v>7.4</c:v>
                </c:pt>
                <c:pt idx="285">
                  <c:v>7.4</c:v>
                </c:pt>
                <c:pt idx="286">
                  <c:v>7.4</c:v>
                </c:pt>
                <c:pt idx="287">
                  <c:v>7.4</c:v>
                </c:pt>
                <c:pt idx="288">
                  <c:v>7.3</c:v>
                </c:pt>
                <c:pt idx="289">
                  <c:v>7.3</c:v>
                </c:pt>
                <c:pt idx="290">
                  <c:v>7.3</c:v>
                </c:pt>
                <c:pt idx="291">
                  <c:v>7.3</c:v>
                </c:pt>
                <c:pt idx="292">
                  <c:v>7.3</c:v>
                </c:pt>
                <c:pt idx="293">
                  <c:v>7.3</c:v>
                </c:pt>
                <c:pt idx="294">
                  <c:v>7.3</c:v>
                </c:pt>
                <c:pt idx="295">
                  <c:v>7.4</c:v>
                </c:pt>
                <c:pt idx="296">
                  <c:v>7.4</c:v>
                </c:pt>
                <c:pt idx="297">
                  <c:v>7.4</c:v>
                </c:pt>
                <c:pt idx="298">
                  <c:v>7.3</c:v>
                </c:pt>
                <c:pt idx="299">
                  <c:v>7.3</c:v>
                </c:pt>
                <c:pt idx="300">
                  <c:v>7.4</c:v>
                </c:pt>
                <c:pt idx="301">
                  <c:v>7.4</c:v>
                </c:pt>
                <c:pt idx="302">
                  <c:v>7.4</c:v>
                </c:pt>
                <c:pt idx="303">
                  <c:v>7.3</c:v>
                </c:pt>
                <c:pt idx="304">
                  <c:v>7.2</c:v>
                </c:pt>
                <c:pt idx="305">
                  <c:v>7.3</c:v>
                </c:pt>
                <c:pt idx="306">
                  <c:v>7.3</c:v>
                </c:pt>
                <c:pt idx="307">
                  <c:v>7.3</c:v>
                </c:pt>
                <c:pt idx="308">
                  <c:v>7.4</c:v>
                </c:pt>
                <c:pt idx="309">
                  <c:v>7.4</c:v>
                </c:pt>
                <c:pt idx="310">
                  <c:v>7.4</c:v>
                </c:pt>
                <c:pt idx="311">
                  <c:v>7.4</c:v>
                </c:pt>
                <c:pt idx="312">
                  <c:v>7.4</c:v>
                </c:pt>
                <c:pt idx="313">
                  <c:v>7.4</c:v>
                </c:pt>
                <c:pt idx="314">
                  <c:v>7.4</c:v>
                </c:pt>
                <c:pt idx="315">
                  <c:v>7.3</c:v>
                </c:pt>
                <c:pt idx="316">
                  <c:v>7.3</c:v>
                </c:pt>
                <c:pt idx="317">
                  <c:v>7.4</c:v>
                </c:pt>
                <c:pt idx="318">
                  <c:v>7.4</c:v>
                </c:pt>
                <c:pt idx="319">
                  <c:v>7.4</c:v>
                </c:pt>
                <c:pt idx="320">
                  <c:v>7.4</c:v>
                </c:pt>
                <c:pt idx="321">
                  <c:v>7.4</c:v>
                </c:pt>
                <c:pt idx="322">
                  <c:v>7.4</c:v>
                </c:pt>
                <c:pt idx="323">
                  <c:v>7.4</c:v>
                </c:pt>
                <c:pt idx="324">
                  <c:v>7.4</c:v>
                </c:pt>
                <c:pt idx="325">
                  <c:v>8.1</c:v>
                </c:pt>
              </c:numCache>
            </c:numRef>
          </c:yVal>
        </c:ser>
        <c:ser>
          <c:idx val="7"/>
          <c:order val="7"/>
          <c:tx>
            <c:strRef>
              <c:f>'Qh MRP'!$X$1</c:f>
              <c:strCache>
                <c:ptCount val="1"/>
                <c:pt idx="0">
                  <c:v>Rpos +5mm</c:v>
                </c:pt>
              </c:strCache>
            </c:strRef>
          </c:tx>
          <c:marker>
            <c:symbol val="none"/>
          </c:marker>
          <c:xVal>
            <c:numRef>
              <c:f>'Qh MRP'!$P$2:$P$327</c:f>
              <c:numCache>
                <c:formatCode>General</c:formatCode>
                <c:ptCount val="326"/>
                <c:pt idx="0">
                  <c:v>1050</c:v>
                </c:pt>
                <c:pt idx="1">
                  <c:v>1051</c:v>
                </c:pt>
                <c:pt idx="2">
                  <c:v>1052</c:v>
                </c:pt>
                <c:pt idx="3">
                  <c:v>1053</c:v>
                </c:pt>
                <c:pt idx="4">
                  <c:v>1054</c:v>
                </c:pt>
                <c:pt idx="5">
                  <c:v>1055</c:v>
                </c:pt>
                <c:pt idx="6">
                  <c:v>1056</c:v>
                </c:pt>
                <c:pt idx="7">
                  <c:v>1057</c:v>
                </c:pt>
                <c:pt idx="8">
                  <c:v>1058</c:v>
                </c:pt>
                <c:pt idx="9">
                  <c:v>1059</c:v>
                </c:pt>
                <c:pt idx="10">
                  <c:v>1060</c:v>
                </c:pt>
                <c:pt idx="11">
                  <c:v>1061</c:v>
                </c:pt>
                <c:pt idx="12">
                  <c:v>1062</c:v>
                </c:pt>
                <c:pt idx="13">
                  <c:v>1063</c:v>
                </c:pt>
                <c:pt idx="14">
                  <c:v>1064</c:v>
                </c:pt>
                <c:pt idx="15">
                  <c:v>1065</c:v>
                </c:pt>
                <c:pt idx="16">
                  <c:v>1066</c:v>
                </c:pt>
                <c:pt idx="17">
                  <c:v>1067</c:v>
                </c:pt>
                <c:pt idx="18">
                  <c:v>1068</c:v>
                </c:pt>
                <c:pt idx="19">
                  <c:v>1069</c:v>
                </c:pt>
                <c:pt idx="20">
                  <c:v>1070</c:v>
                </c:pt>
                <c:pt idx="21">
                  <c:v>1071</c:v>
                </c:pt>
                <c:pt idx="22">
                  <c:v>1072</c:v>
                </c:pt>
                <c:pt idx="23">
                  <c:v>1073</c:v>
                </c:pt>
                <c:pt idx="24">
                  <c:v>1074</c:v>
                </c:pt>
                <c:pt idx="25">
                  <c:v>1075</c:v>
                </c:pt>
                <c:pt idx="26">
                  <c:v>1076</c:v>
                </c:pt>
                <c:pt idx="27">
                  <c:v>1077</c:v>
                </c:pt>
                <c:pt idx="28">
                  <c:v>1078</c:v>
                </c:pt>
                <c:pt idx="29">
                  <c:v>1079</c:v>
                </c:pt>
                <c:pt idx="30">
                  <c:v>1080</c:v>
                </c:pt>
                <c:pt idx="31">
                  <c:v>1081</c:v>
                </c:pt>
                <c:pt idx="32">
                  <c:v>1082</c:v>
                </c:pt>
                <c:pt idx="33">
                  <c:v>1083</c:v>
                </c:pt>
                <c:pt idx="34">
                  <c:v>1084</c:v>
                </c:pt>
                <c:pt idx="35">
                  <c:v>1085</c:v>
                </c:pt>
                <c:pt idx="36">
                  <c:v>1086</c:v>
                </c:pt>
                <c:pt idx="37">
                  <c:v>1087</c:v>
                </c:pt>
                <c:pt idx="38">
                  <c:v>1088</c:v>
                </c:pt>
                <c:pt idx="39">
                  <c:v>1089</c:v>
                </c:pt>
                <c:pt idx="40">
                  <c:v>1090</c:v>
                </c:pt>
                <c:pt idx="41">
                  <c:v>1091</c:v>
                </c:pt>
                <c:pt idx="42">
                  <c:v>1092</c:v>
                </c:pt>
                <c:pt idx="43">
                  <c:v>1093</c:v>
                </c:pt>
                <c:pt idx="44">
                  <c:v>1094</c:v>
                </c:pt>
                <c:pt idx="45">
                  <c:v>1095</c:v>
                </c:pt>
                <c:pt idx="46">
                  <c:v>1096</c:v>
                </c:pt>
                <c:pt idx="47">
                  <c:v>1097</c:v>
                </c:pt>
                <c:pt idx="48">
                  <c:v>1098</c:v>
                </c:pt>
                <c:pt idx="49">
                  <c:v>1099</c:v>
                </c:pt>
                <c:pt idx="50">
                  <c:v>1100</c:v>
                </c:pt>
                <c:pt idx="51">
                  <c:v>1101</c:v>
                </c:pt>
                <c:pt idx="52">
                  <c:v>1102</c:v>
                </c:pt>
                <c:pt idx="53">
                  <c:v>1103</c:v>
                </c:pt>
                <c:pt idx="54">
                  <c:v>1104</c:v>
                </c:pt>
                <c:pt idx="55">
                  <c:v>1105</c:v>
                </c:pt>
                <c:pt idx="56">
                  <c:v>1106</c:v>
                </c:pt>
                <c:pt idx="57">
                  <c:v>1107</c:v>
                </c:pt>
                <c:pt idx="58">
                  <c:v>1108</c:v>
                </c:pt>
                <c:pt idx="59">
                  <c:v>1109</c:v>
                </c:pt>
                <c:pt idx="60">
                  <c:v>1110</c:v>
                </c:pt>
                <c:pt idx="61">
                  <c:v>1111</c:v>
                </c:pt>
                <c:pt idx="62">
                  <c:v>1112</c:v>
                </c:pt>
                <c:pt idx="63">
                  <c:v>1113</c:v>
                </c:pt>
                <c:pt idx="64">
                  <c:v>1114</c:v>
                </c:pt>
                <c:pt idx="65">
                  <c:v>1115</c:v>
                </c:pt>
                <c:pt idx="66">
                  <c:v>1116</c:v>
                </c:pt>
                <c:pt idx="67">
                  <c:v>1117</c:v>
                </c:pt>
                <c:pt idx="68">
                  <c:v>1118</c:v>
                </c:pt>
                <c:pt idx="69">
                  <c:v>1119</c:v>
                </c:pt>
                <c:pt idx="70">
                  <c:v>1120</c:v>
                </c:pt>
                <c:pt idx="71">
                  <c:v>1121</c:v>
                </c:pt>
                <c:pt idx="72">
                  <c:v>1122</c:v>
                </c:pt>
                <c:pt idx="73">
                  <c:v>1123</c:v>
                </c:pt>
                <c:pt idx="74">
                  <c:v>1124</c:v>
                </c:pt>
                <c:pt idx="75">
                  <c:v>1125</c:v>
                </c:pt>
                <c:pt idx="76">
                  <c:v>1126</c:v>
                </c:pt>
                <c:pt idx="77">
                  <c:v>1127</c:v>
                </c:pt>
                <c:pt idx="78">
                  <c:v>1128</c:v>
                </c:pt>
                <c:pt idx="79">
                  <c:v>1129</c:v>
                </c:pt>
                <c:pt idx="80">
                  <c:v>1130</c:v>
                </c:pt>
                <c:pt idx="81">
                  <c:v>1131</c:v>
                </c:pt>
                <c:pt idx="82">
                  <c:v>1132</c:v>
                </c:pt>
                <c:pt idx="83">
                  <c:v>1133</c:v>
                </c:pt>
                <c:pt idx="84">
                  <c:v>1134</c:v>
                </c:pt>
                <c:pt idx="85">
                  <c:v>1135</c:v>
                </c:pt>
                <c:pt idx="86">
                  <c:v>1136</c:v>
                </c:pt>
                <c:pt idx="87">
                  <c:v>1137</c:v>
                </c:pt>
                <c:pt idx="88">
                  <c:v>1138</c:v>
                </c:pt>
                <c:pt idx="89">
                  <c:v>1139</c:v>
                </c:pt>
                <c:pt idx="90">
                  <c:v>1140</c:v>
                </c:pt>
                <c:pt idx="91">
                  <c:v>1141</c:v>
                </c:pt>
                <c:pt idx="92">
                  <c:v>1142</c:v>
                </c:pt>
                <c:pt idx="93">
                  <c:v>1143</c:v>
                </c:pt>
                <c:pt idx="94">
                  <c:v>1144</c:v>
                </c:pt>
                <c:pt idx="95">
                  <c:v>1145</c:v>
                </c:pt>
                <c:pt idx="96">
                  <c:v>1146</c:v>
                </c:pt>
                <c:pt idx="97">
                  <c:v>1147</c:v>
                </c:pt>
                <c:pt idx="98">
                  <c:v>1148</c:v>
                </c:pt>
                <c:pt idx="99">
                  <c:v>1149</c:v>
                </c:pt>
                <c:pt idx="100">
                  <c:v>1150</c:v>
                </c:pt>
                <c:pt idx="101">
                  <c:v>1151</c:v>
                </c:pt>
                <c:pt idx="102">
                  <c:v>1152</c:v>
                </c:pt>
                <c:pt idx="103">
                  <c:v>1153</c:v>
                </c:pt>
                <c:pt idx="104">
                  <c:v>1154</c:v>
                </c:pt>
                <c:pt idx="105">
                  <c:v>1155</c:v>
                </c:pt>
                <c:pt idx="106">
                  <c:v>1156</c:v>
                </c:pt>
                <c:pt idx="107">
                  <c:v>1157</c:v>
                </c:pt>
                <c:pt idx="108">
                  <c:v>1158</c:v>
                </c:pt>
                <c:pt idx="109">
                  <c:v>1159</c:v>
                </c:pt>
                <c:pt idx="110">
                  <c:v>1160</c:v>
                </c:pt>
                <c:pt idx="111">
                  <c:v>1161</c:v>
                </c:pt>
                <c:pt idx="112">
                  <c:v>1162</c:v>
                </c:pt>
                <c:pt idx="113">
                  <c:v>1163</c:v>
                </c:pt>
                <c:pt idx="114">
                  <c:v>1164</c:v>
                </c:pt>
                <c:pt idx="115">
                  <c:v>1165</c:v>
                </c:pt>
                <c:pt idx="116">
                  <c:v>1166</c:v>
                </c:pt>
                <c:pt idx="117">
                  <c:v>1167</c:v>
                </c:pt>
                <c:pt idx="118">
                  <c:v>1168</c:v>
                </c:pt>
                <c:pt idx="119">
                  <c:v>1169</c:v>
                </c:pt>
                <c:pt idx="120">
                  <c:v>1170</c:v>
                </c:pt>
                <c:pt idx="121">
                  <c:v>1171</c:v>
                </c:pt>
                <c:pt idx="122">
                  <c:v>1172</c:v>
                </c:pt>
                <c:pt idx="123">
                  <c:v>1173</c:v>
                </c:pt>
                <c:pt idx="124">
                  <c:v>1174</c:v>
                </c:pt>
                <c:pt idx="125">
                  <c:v>1175</c:v>
                </c:pt>
                <c:pt idx="126">
                  <c:v>1176</c:v>
                </c:pt>
                <c:pt idx="127">
                  <c:v>1177</c:v>
                </c:pt>
                <c:pt idx="128">
                  <c:v>1178</c:v>
                </c:pt>
                <c:pt idx="129">
                  <c:v>1179</c:v>
                </c:pt>
                <c:pt idx="130">
                  <c:v>1180</c:v>
                </c:pt>
                <c:pt idx="131">
                  <c:v>1181</c:v>
                </c:pt>
                <c:pt idx="132">
                  <c:v>1182</c:v>
                </c:pt>
                <c:pt idx="133">
                  <c:v>1183</c:v>
                </c:pt>
                <c:pt idx="134">
                  <c:v>1184</c:v>
                </c:pt>
                <c:pt idx="135">
                  <c:v>1185</c:v>
                </c:pt>
                <c:pt idx="136">
                  <c:v>1186</c:v>
                </c:pt>
                <c:pt idx="137">
                  <c:v>1187</c:v>
                </c:pt>
                <c:pt idx="138">
                  <c:v>1188</c:v>
                </c:pt>
                <c:pt idx="139">
                  <c:v>1189</c:v>
                </c:pt>
                <c:pt idx="140">
                  <c:v>1190</c:v>
                </c:pt>
                <c:pt idx="141">
                  <c:v>1191</c:v>
                </c:pt>
                <c:pt idx="142">
                  <c:v>1192</c:v>
                </c:pt>
                <c:pt idx="143">
                  <c:v>1193</c:v>
                </c:pt>
                <c:pt idx="144">
                  <c:v>1194</c:v>
                </c:pt>
                <c:pt idx="145">
                  <c:v>1195</c:v>
                </c:pt>
                <c:pt idx="146">
                  <c:v>1196</c:v>
                </c:pt>
                <c:pt idx="147">
                  <c:v>1197</c:v>
                </c:pt>
                <c:pt idx="148">
                  <c:v>1198</c:v>
                </c:pt>
                <c:pt idx="149">
                  <c:v>1199</c:v>
                </c:pt>
                <c:pt idx="150">
                  <c:v>1200</c:v>
                </c:pt>
                <c:pt idx="151">
                  <c:v>1201</c:v>
                </c:pt>
                <c:pt idx="152">
                  <c:v>1202</c:v>
                </c:pt>
                <c:pt idx="153">
                  <c:v>1203</c:v>
                </c:pt>
                <c:pt idx="154">
                  <c:v>1204</c:v>
                </c:pt>
                <c:pt idx="155">
                  <c:v>1205</c:v>
                </c:pt>
                <c:pt idx="156">
                  <c:v>1206</c:v>
                </c:pt>
                <c:pt idx="157">
                  <c:v>1207</c:v>
                </c:pt>
                <c:pt idx="158">
                  <c:v>1208</c:v>
                </c:pt>
                <c:pt idx="159">
                  <c:v>1209</c:v>
                </c:pt>
                <c:pt idx="160">
                  <c:v>1210</c:v>
                </c:pt>
                <c:pt idx="161">
                  <c:v>1211</c:v>
                </c:pt>
                <c:pt idx="162">
                  <c:v>1212</c:v>
                </c:pt>
                <c:pt idx="163">
                  <c:v>1213</c:v>
                </c:pt>
                <c:pt idx="164">
                  <c:v>1214</c:v>
                </c:pt>
                <c:pt idx="165">
                  <c:v>1215</c:v>
                </c:pt>
                <c:pt idx="166">
                  <c:v>1216</c:v>
                </c:pt>
                <c:pt idx="167">
                  <c:v>1217</c:v>
                </c:pt>
                <c:pt idx="168">
                  <c:v>1218</c:v>
                </c:pt>
                <c:pt idx="169">
                  <c:v>1219</c:v>
                </c:pt>
                <c:pt idx="170">
                  <c:v>1220</c:v>
                </c:pt>
                <c:pt idx="171">
                  <c:v>1221</c:v>
                </c:pt>
                <c:pt idx="172">
                  <c:v>1222</c:v>
                </c:pt>
                <c:pt idx="173">
                  <c:v>1223</c:v>
                </c:pt>
                <c:pt idx="174">
                  <c:v>1224</c:v>
                </c:pt>
                <c:pt idx="175">
                  <c:v>1225</c:v>
                </c:pt>
                <c:pt idx="176">
                  <c:v>1226</c:v>
                </c:pt>
                <c:pt idx="177">
                  <c:v>1227</c:v>
                </c:pt>
                <c:pt idx="178">
                  <c:v>1228</c:v>
                </c:pt>
                <c:pt idx="179">
                  <c:v>1229</c:v>
                </c:pt>
                <c:pt idx="180">
                  <c:v>1230</c:v>
                </c:pt>
                <c:pt idx="181">
                  <c:v>1231</c:v>
                </c:pt>
                <c:pt idx="182">
                  <c:v>1232</c:v>
                </c:pt>
                <c:pt idx="183">
                  <c:v>1233</c:v>
                </c:pt>
                <c:pt idx="184">
                  <c:v>1234</c:v>
                </c:pt>
                <c:pt idx="185">
                  <c:v>1235</c:v>
                </c:pt>
                <c:pt idx="186">
                  <c:v>1236</c:v>
                </c:pt>
                <c:pt idx="187">
                  <c:v>1237</c:v>
                </c:pt>
                <c:pt idx="188">
                  <c:v>1238</c:v>
                </c:pt>
                <c:pt idx="189">
                  <c:v>1239</c:v>
                </c:pt>
                <c:pt idx="190">
                  <c:v>1240</c:v>
                </c:pt>
                <c:pt idx="191">
                  <c:v>1241</c:v>
                </c:pt>
                <c:pt idx="192">
                  <c:v>1242</c:v>
                </c:pt>
                <c:pt idx="193">
                  <c:v>1243</c:v>
                </c:pt>
                <c:pt idx="194">
                  <c:v>1244</c:v>
                </c:pt>
                <c:pt idx="195">
                  <c:v>1245</c:v>
                </c:pt>
                <c:pt idx="196">
                  <c:v>1246</c:v>
                </c:pt>
                <c:pt idx="197">
                  <c:v>1247</c:v>
                </c:pt>
                <c:pt idx="198">
                  <c:v>1248</c:v>
                </c:pt>
                <c:pt idx="199">
                  <c:v>1249</c:v>
                </c:pt>
                <c:pt idx="200">
                  <c:v>1250</c:v>
                </c:pt>
                <c:pt idx="201">
                  <c:v>1251</c:v>
                </c:pt>
                <c:pt idx="202">
                  <c:v>1252</c:v>
                </c:pt>
                <c:pt idx="203">
                  <c:v>1253</c:v>
                </c:pt>
                <c:pt idx="204">
                  <c:v>1254</c:v>
                </c:pt>
                <c:pt idx="205">
                  <c:v>1255</c:v>
                </c:pt>
                <c:pt idx="206">
                  <c:v>1256</c:v>
                </c:pt>
                <c:pt idx="207">
                  <c:v>1257</c:v>
                </c:pt>
                <c:pt idx="208">
                  <c:v>1258</c:v>
                </c:pt>
                <c:pt idx="209">
                  <c:v>1259</c:v>
                </c:pt>
                <c:pt idx="210">
                  <c:v>1260</c:v>
                </c:pt>
                <c:pt idx="211">
                  <c:v>1261</c:v>
                </c:pt>
                <c:pt idx="212">
                  <c:v>1262</c:v>
                </c:pt>
                <c:pt idx="213">
                  <c:v>1263</c:v>
                </c:pt>
                <c:pt idx="214">
                  <c:v>1264</c:v>
                </c:pt>
                <c:pt idx="215">
                  <c:v>1265</c:v>
                </c:pt>
                <c:pt idx="216">
                  <c:v>1266</c:v>
                </c:pt>
                <c:pt idx="217">
                  <c:v>1267</c:v>
                </c:pt>
                <c:pt idx="218">
                  <c:v>1268</c:v>
                </c:pt>
                <c:pt idx="219">
                  <c:v>1269</c:v>
                </c:pt>
                <c:pt idx="220">
                  <c:v>1270</c:v>
                </c:pt>
                <c:pt idx="221">
                  <c:v>1271</c:v>
                </c:pt>
                <c:pt idx="222">
                  <c:v>1272</c:v>
                </c:pt>
                <c:pt idx="223">
                  <c:v>1273</c:v>
                </c:pt>
                <c:pt idx="224">
                  <c:v>1274</c:v>
                </c:pt>
                <c:pt idx="225">
                  <c:v>1275</c:v>
                </c:pt>
                <c:pt idx="226">
                  <c:v>1276</c:v>
                </c:pt>
                <c:pt idx="227">
                  <c:v>1277</c:v>
                </c:pt>
                <c:pt idx="228">
                  <c:v>1278</c:v>
                </c:pt>
                <c:pt idx="229">
                  <c:v>1279</c:v>
                </c:pt>
                <c:pt idx="230">
                  <c:v>1280</c:v>
                </c:pt>
                <c:pt idx="231">
                  <c:v>1281</c:v>
                </c:pt>
                <c:pt idx="232">
                  <c:v>1282</c:v>
                </c:pt>
                <c:pt idx="233">
                  <c:v>1283</c:v>
                </c:pt>
                <c:pt idx="234">
                  <c:v>1284</c:v>
                </c:pt>
                <c:pt idx="235">
                  <c:v>1285</c:v>
                </c:pt>
                <c:pt idx="236">
                  <c:v>1286</c:v>
                </c:pt>
                <c:pt idx="237">
                  <c:v>1287</c:v>
                </c:pt>
                <c:pt idx="238">
                  <c:v>1288</c:v>
                </c:pt>
                <c:pt idx="239">
                  <c:v>1289</c:v>
                </c:pt>
                <c:pt idx="240">
                  <c:v>1290</c:v>
                </c:pt>
                <c:pt idx="241">
                  <c:v>1291</c:v>
                </c:pt>
                <c:pt idx="242">
                  <c:v>1292</c:v>
                </c:pt>
                <c:pt idx="243">
                  <c:v>1293</c:v>
                </c:pt>
                <c:pt idx="244">
                  <c:v>1294</c:v>
                </c:pt>
                <c:pt idx="245">
                  <c:v>1295</c:v>
                </c:pt>
                <c:pt idx="246">
                  <c:v>1296</c:v>
                </c:pt>
                <c:pt idx="247">
                  <c:v>1297</c:v>
                </c:pt>
                <c:pt idx="248">
                  <c:v>1298</c:v>
                </c:pt>
                <c:pt idx="249">
                  <c:v>1299</c:v>
                </c:pt>
                <c:pt idx="250">
                  <c:v>1300</c:v>
                </c:pt>
                <c:pt idx="251">
                  <c:v>1301</c:v>
                </c:pt>
                <c:pt idx="252">
                  <c:v>1302</c:v>
                </c:pt>
                <c:pt idx="253">
                  <c:v>1303</c:v>
                </c:pt>
                <c:pt idx="254">
                  <c:v>1304</c:v>
                </c:pt>
                <c:pt idx="255">
                  <c:v>1305</c:v>
                </c:pt>
                <c:pt idx="256">
                  <c:v>1306</c:v>
                </c:pt>
                <c:pt idx="257">
                  <c:v>1307</c:v>
                </c:pt>
                <c:pt idx="258">
                  <c:v>1308</c:v>
                </c:pt>
                <c:pt idx="259">
                  <c:v>1309</c:v>
                </c:pt>
                <c:pt idx="260">
                  <c:v>1310</c:v>
                </c:pt>
                <c:pt idx="261">
                  <c:v>1311</c:v>
                </c:pt>
                <c:pt idx="262">
                  <c:v>1312</c:v>
                </c:pt>
                <c:pt idx="263">
                  <c:v>1313</c:v>
                </c:pt>
                <c:pt idx="264">
                  <c:v>1314</c:v>
                </c:pt>
                <c:pt idx="265">
                  <c:v>1315</c:v>
                </c:pt>
                <c:pt idx="266">
                  <c:v>1316</c:v>
                </c:pt>
                <c:pt idx="267">
                  <c:v>1317</c:v>
                </c:pt>
                <c:pt idx="268">
                  <c:v>1318</c:v>
                </c:pt>
                <c:pt idx="269">
                  <c:v>1319</c:v>
                </c:pt>
                <c:pt idx="270">
                  <c:v>1320</c:v>
                </c:pt>
                <c:pt idx="271">
                  <c:v>1321</c:v>
                </c:pt>
                <c:pt idx="272">
                  <c:v>1322</c:v>
                </c:pt>
                <c:pt idx="273">
                  <c:v>1323</c:v>
                </c:pt>
                <c:pt idx="274">
                  <c:v>1324</c:v>
                </c:pt>
                <c:pt idx="275">
                  <c:v>1325</c:v>
                </c:pt>
                <c:pt idx="276">
                  <c:v>1326</c:v>
                </c:pt>
                <c:pt idx="277">
                  <c:v>1327</c:v>
                </c:pt>
                <c:pt idx="278">
                  <c:v>1328</c:v>
                </c:pt>
                <c:pt idx="279">
                  <c:v>1329</c:v>
                </c:pt>
                <c:pt idx="280">
                  <c:v>1330</c:v>
                </c:pt>
                <c:pt idx="281">
                  <c:v>1331</c:v>
                </c:pt>
                <c:pt idx="282">
                  <c:v>1332</c:v>
                </c:pt>
                <c:pt idx="283">
                  <c:v>1333</c:v>
                </c:pt>
                <c:pt idx="284">
                  <c:v>1334</c:v>
                </c:pt>
                <c:pt idx="285">
                  <c:v>1335</c:v>
                </c:pt>
                <c:pt idx="286">
                  <c:v>1336</c:v>
                </c:pt>
                <c:pt idx="287">
                  <c:v>1337</c:v>
                </c:pt>
                <c:pt idx="288">
                  <c:v>1338</c:v>
                </c:pt>
                <c:pt idx="289">
                  <c:v>1339</c:v>
                </c:pt>
                <c:pt idx="290">
                  <c:v>1340</c:v>
                </c:pt>
                <c:pt idx="291">
                  <c:v>1341</c:v>
                </c:pt>
                <c:pt idx="292">
                  <c:v>1342</c:v>
                </c:pt>
                <c:pt idx="293">
                  <c:v>1343</c:v>
                </c:pt>
                <c:pt idx="294">
                  <c:v>1344</c:v>
                </c:pt>
                <c:pt idx="295">
                  <c:v>1345</c:v>
                </c:pt>
                <c:pt idx="296">
                  <c:v>1346</c:v>
                </c:pt>
                <c:pt idx="297">
                  <c:v>1347</c:v>
                </c:pt>
                <c:pt idx="298">
                  <c:v>1348</c:v>
                </c:pt>
                <c:pt idx="299">
                  <c:v>1349</c:v>
                </c:pt>
                <c:pt idx="300">
                  <c:v>1350</c:v>
                </c:pt>
                <c:pt idx="301">
                  <c:v>1351</c:v>
                </c:pt>
                <c:pt idx="302">
                  <c:v>1352</c:v>
                </c:pt>
                <c:pt idx="303">
                  <c:v>1353</c:v>
                </c:pt>
                <c:pt idx="304">
                  <c:v>1354</c:v>
                </c:pt>
                <c:pt idx="305">
                  <c:v>1355</c:v>
                </c:pt>
                <c:pt idx="306">
                  <c:v>1356</c:v>
                </c:pt>
                <c:pt idx="307">
                  <c:v>1357</c:v>
                </c:pt>
                <c:pt idx="308">
                  <c:v>1358</c:v>
                </c:pt>
                <c:pt idx="309">
                  <c:v>1359</c:v>
                </c:pt>
                <c:pt idx="310">
                  <c:v>1360</c:v>
                </c:pt>
                <c:pt idx="311">
                  <c:v>1361</c:v>
                </c:pt>
                <c:pt idx="312">
                  <c:v>1362</c:v>
                </c:pt>
                <c:pt idx="313">
                  <c:v>1363</c:v>
                </c:pt>
                <c:pt idx="314">
                  <c:v>1364</c:v>
                </c:pt>
                <c:pt idx="315">
                  <c:v>1365</c:v>
                </c:pt>
                <c:pt idx="316">
                  <c:v>1366</c:v>
                </c:pt>
                <c:pt idx="317">
                  <c:v>1367</c:v>
                </c:pt>
                <c:pt idx="318">
                  <c:v>1368</c:v>
                </c:pt>
                <c:pt idx="319">
                  <c:v>1369</c:v>
                </c:pt>
                <c:pt idx="320">
                  <c:v>1370</c:v>
                </c:pt>
                <c:pt idx="321">
                  <c:v>1371</c:v>
                </c:pt>
                <c:pt idx="322">
                  <c:v>1372</c:v>
                </c:pt>
                <c:pt idx="323">
                  <c:v>1373</c:v>
                </c:pt>
                <c:pt idx="324">
                  <c:v>1374</c:v>
                </c:pt>
                <c:pt idx="325">
                  <c:v>1375</c:v>
                </c:pt>
              </c:numCache>
            </c:numRef>
          </c:xVal>
          <c:yVal>
            <c:numRef>
              <c:f>'Qh MRP'!$X$2:$X$327</c:f>
              <c:numCache>
                <c:formatCode>General</c:formatCode>
                <c:ptCount val="326"/>
                <c:pt idx="0">
                  <c:v>14.8</c:v>
                </c:pt>
                <c:pt idx="1">
                  <c:v>14.8</c:v>
                </c:pt>
                <c:pt idx="2">
                  <c:v>14.7</c:v>
                </c:pt>
                <c:pt idx="3">
                  <c:v>14.7</c:v>
                </c:pt>
                <c:pt idx="4">
                  <c:v>14.7</c:v>
                </c:pt>
                <c:pt idx="5">
                  <c:v>14.6</c:v>
                </c:pt>
                <c:pt idx="6">
                  <c:v>14.6</c:v>
                </c:pt>
                <c:pt idx="7">
                  <c:v>14.6</c:v>
                </c:pt>
                <c:pt idx="8">
                  <c:v>14.5</c:v>
                </c:pt>
                <c:pt idx="9">
                  <c:v>14.4</c:v>
                </c:pt>
                <c:pt idx="10">
                  <c:v>14.4</c:v>
                </c:pt>
                <c:pt idx="11">
                  <c:v>14.4</c:v>
                </c:pt>
                <c:pt idx="12">
                  <c:v>14.5</c:v>
                </c:pt>
                <c:pt idx="13">
                  <c:v>14.5</c:v>
                </c:pt>
                <c:pt idx="14">
                  <c:v>14.5</c:v>
                </c:pt>
                <c:pt idx="15">
                  <c:v>14.5</c:v>
                </c:pt>
                <c:pt idx="16">
                  <c:v>14.5</c:v>
                </c:pt>
                <c:pt idx="17">
                  <c:v>14.5</c:v>
                </c:pt>
                <c:pt idx="18">
                  <c:v>14.5</c:v>
                </c:pt>
                <c:pt idx="19">
                  <c:v>14.5</c:v>
                </c:pt>
                <c:pt idx="20">
                  <c:v>14.5</c:v>
                </c:pt>
                <c:pt idx="21">
                  <c:v>14.5</c:v>
                </c:pt>
                <c:pt idx="22">
                  <c:v>14.5</c:v>
                </c:pt>
                <c:pt idx="23">
                  <c:v>14.4</c:v>
                </c:pt>
                <c:pt idx="24">
                  <c:v>14.5</c:v>
                </c:pt>
                <c:pt idx="25">
                  <c:v>14.4</c:v>
                </c:pt>
                <c:pt idx="26">
                  <c:v>14.4</c:v>
                </c:pt>
                <c:pt idx="27">
                  <c:v>14.5</c:v>
                </c:pt>
                <c:pt idx="28">
                  <c:v>14.4</c:v>
                </c:pt>
                <c:pt idx="29">
                  <c:v>14.4</c:v>
                </c:pt>
                <c:pt idx="30">
                  <c:v>14.5</c:v>
                </c:pt>
                <c:pt idx="31">
                  <c:v>14.5</c:v>
                </c:pt>
                <c:pt idx="32">
                  <c:v>14.5</c:v>
                </c:pt>
                <c:pt idx="33">
                  <c:v>14.4</c:v>
                </c:pt>
                <c:pt idx="34">
                  <c:v>14.2</c:v>
                </c:pt>
                <c:pt idx="35">
                  <c:v>14.2</c:v>
                </c:pt>
                <c:pt idx="36">
                  <c:v>14.2</c:v>
                </c:pt>
                <c:pt idx="37">
                  <c:v>14.3</c:v>
                </c:pt>
                <c:pt idx="38">
                  <c:v>14.4</c:v>
                </c:pt>
                <c:pt idx="39">
                  <c:v>14.5</c:v>
                </c:pt>
                <c:pt idx="40">
                  <c:v>14.5</c:v>
                </c:pt>
                <c:pt idx="41">
                  <c:v>14.5</c:v>
                </c:pt>
                <c:pt idx="42">
                  <c:v>14.4</c:v>
                </c:pt>
                <c:pt idx="43">
                  <c:v>14.3</c:v>
                </c:pt>
                <c:pt idx="44">
                  <c:v>14.4</c:v>
                </c:pt>
                <c:pt idx="45">
                  <c:v>14.5</c:v>
                </c:pt>
                <c:pt idx="46">
                  <c:v>14.6</c:v>
                </c:pt>
                <c:pt idx="47">
                  <c:v>14.6</c:v>
                </c:pt>
                <c:pt idx="48">
                  <c:v>14.7</c:v>
                </c:pt>
                <c:pt idx="49">
                  <c:v>14.7</c:v>
                </c:pt>
                <c:pt idx="50">
                  <c:v>14.6</c:v>
                </c:pt>
                <c:pt idx="51">
                  <c:v>14.6</c:v>
                </c:pt>
                <c:pt idx="52">
                  <c:v>14.6</c:v>
                </c:pt>
                <c:pt idx="53">
                  <c:v>14.6</c:v>
                </c:pt>
                <c:pt idx="54">
                  <c:v>14.6</c:v>
                </c:pt>
                <c:pt idx="55">
                  <c:v>14.5</c:v>
                </c:pt>
                <c:pt idx="56">
                  <c:v>14.5</c:v>
                </c:pt>
                <c:pt idx="57">
                  <c:v>14.5</c:v>
                </c:pt>
                <c:pt idx="58">
                  <c:v>14.5</c:v>
                </c:pt>
                <c:pt idx="59">
                  <c:v>14.5</c:v>
                </c:pt>
                <c:pt idx="60">
                  <c:v>14.5</c:v>
                </c:pt>
                <c:pt idx="61">
                  <c:v>14.5</c:v>
                </c:pt>
                <c:pt idx="62">
                  <c:v>14.5</c:v>
                </c:pt>
                <c:pt idx="63">
                  <c:v>14.5</c:v>
                </c:pt>
                <c:pt idx="64">
                  <c:v>14.5</c:v>
                </c:pt>
                <c:pt idx="65">
                  <c:v>14.5</c:v>
                </c:pt>
                <c:pt idx="66">
                  <c:v>14.5</c:v>
                </c:pt>
                <c:pt idx="67">
                  <c:v>14.5</c:v>
                </c:pt>
                <c:pt idx="68">
                  <c:v>14.5</c:v>
                </c:pt>
                <c:pt idx="69">
                  <c:v>14.5</c:v>
                </c:pt>
                <c:pt idx="70">
                  <c:v>14.5</c:v>
                </c:pt>
                <c:pt idx="71">
                  <c:v>14.5</c:v>
                </c:pt>
                <c:pt idx="72">
                  <c:v>14.5</c:v>
                </c:pt>
                <c:pt idx="73">
                  <c:v>14.5</c:v>
                </c:pt>
                <c:pt idx="74">
                  <c:v>14.5</c:v>
                </c:pt>
                <c:pt idx="75">
                  <c:v>14.5</c:v>
                </c:pt>
                <c:pt idx="76">
                  <c:v>14.5</c:v>
                </c:pt>
                <c:pt idx="77">
                  <c:v>14.5</c:v>
                </c:pt>
                <c:pt idx="78">
                  <c:v>14.5</c:v>
                </c:pt>
                <c:pt idx="79">
                  <c:v>14.5</c:v>
                </c:pt>
                <c:pt idx="80">
                  <c:v>14.5</c:v>
                </c:pt>
                <c:pt idx="81">
                  <c:v>14.5</c:v>
                </c:pt>
                <c:pt idx="82">
                  <c:v>14.5</c:v>
                </c:pt>
                <c:pt idx="83">
                  <c:v>14.5</c:v>
                </c:pt>
                <c:pt idx="84">
                  <c:v>14.5</c:v>
                </c:pt>
                <c:pt idx="85">
                  <c:v>14.3</c:v>
                </c:pt>
                <c:pt idx="86">
                  <c:v>14.3</c:v>
                </c:pt>
                <c:pt idx="87">
                  <c:v>14.4</c:v>
                </c:pt>
                <c:pt idx="88">
                  <c:v>14.4</c:v>
                </c:pt>
                <c:pt idx="89">
                  <c:v>14.4</c:v>
                </c:pt>
                <c:pt idx="90">
                  <c:v>14.3</c:v>
                </c:pt>
                <c:pt idx="91">
                  <c:v>14.2</c:v>
                </c:pt>
                <c:pt idx="92">
                  <c:v>14.4</c:v>
                </c:pt>
                <c:pt idx="93">
                  <c:v>14.5</c:v>
                </c:pt>
                <c:pt idx="94">
                  <c:v>14.6</c:v>
                </c:pt>
                <c:pt idx="95">
                  <c:v>14.6</c:v>
                </c:pt>
                <c:pt idx="96">
                  <c:v>14.7</c:v>
                </c:pt>
                <c:pt idx="97">
                  <c:v>14.7</c:v>
                </c:pt>
                <c:pt idx="98">
                  <c:v>14.6</c:v>
                </c:pt>
                <c:pt idx="99">
                  <c:v>14.5</c:v>
                </c:pt>
                <c:pt idx="100">
                  <c:v>14.5</c:v>
                </c:pt>
                <c:pt idx="101">
                  <c:v>14.6</c:v>
                </c:pt>
                <c:pt idx="102">
                  <c:v>14.6</c:v>
                </c:pt>
                <c:pt idx="103">
                  <c:v>14.6</c:v>
                </c:pt>
                <c:pt idx="104">
                  <c:v>14.6</c:v>
                </c:pt>
                <c:pt idx="105">
                  <c:v>14.6</c:v>
                </c:pt>
                <c:pt idx="106">
                  <c:v>14.6</c:v>
                </c:pt>
                <c:pt idx="107">
                  <c:v>14.6</c:v>
                </c:pt>
                <c:pt idx="108">
                  <c:v>14.5</c:v>
                </c:pt>
                <c:pt idx="109">
                  <c:v>14.5</c:v>
                </c:pt>
                <c:pt idx="110">
                  <c:v>14.5</c:v>
                </c:pt>
                <c:pt idx="111">
                  <c:v>14.5</c:v>
                </c:pt>
                <c:pt idx="112">
                  <c:v>14.5</c:v>
                </c:pt>
                <c:pt idx="113">
                  <c:v>14.5</c:v>
                </c:pt>
                <c:pt idx="114">
                  <c:v>14.5</c:v>
                </c:pt>
                <c:pt idx="115">
                  <c:v>14.5</c:v>
                </c:pt>
                <c:pt idx="116">
                  <c:v>14.5</c:v>
                </c:pt>
                <c:pt idx="117">
                  <c:v>14.5</c:v>
                </c:pt>
                <c:pt idx="118">
                  <c:v>14.5</c:v>
                </c:pt>
                <c:pt idx="119">
                  <c:v>14.5</c:v>
                </c:pt>
                <c:pt idx="120">
                  <c:v>14.5</c:v>
                </c:pt>
                <c:pt idx="121">
                  <c:v>14.5</c:v>
                </c:pt>
                <c:pt idx="122">
                  <c:v>14.5</c:v>
                </c:pt>
                <c:pt idx="123">
                  <c:v>14.5</c:v>
                </c:pt>
                <c:pt idx="124">
                  <c:v>14.5</c:v>
                </c:pt>
                <c:pt idx="125">
                  <c:v>14.5</c:v>
                </c:pt>
                <c:pt idx="126">
                  <c:v>14.5</c:v>
                </c:pt>
                <c:pt idx="127">
                  <c:v>14.5</c:v>
                </c:pt>
                <c:pt idx="128">
                  <c:v>14.5</c:v>
                </c:pt>
                <c:pt idx="129">
                  <c:v>14.5</c:v>
                </c:pt>
                <c:pt idx="130">
                  <c:v>14.5</c:v>
                </c:pt>
                <c:pt idx="131">
                  <c:v>14.5</c:v>
                </c:pt>
                <c:pt idx="132">
                  <c:v>14.5</c:v>
                </c:pt>
                <c:pt idx="133">
                  <c:v>14.5</c:v>
                </c:pt>
                <c:pt idx="134">
                  <c:v>14.5</c:v>
                </c:pt>
                <c:pt idx="135">
                  <c:v>14.5</c:v>
                </c:pt>
                <c:pt idx="136">
                  <c:v>14.5</c:v>
                </c:pt>
                <c:pt idx="137">
                  <c:v>14.5</c:v>
                </c:pt>
                <c:pt idx="138">
                  <c:v>14.5</c:v>
                </c:pt>
                <c:pt idx="139">
                  <c:v>14.5</c:v>
                </c:pt>
                <c:pt idx="140">
                  <c:v>14.5</c:v>
                </c:pt>
                <c:pt idx="141">
                  <c:v>14.5</c:v>
                </c:pt>
                <c:pt idx="142">
                  <c:v>14.5</c:v>
                </c:pt>
                <c:pt idx="143">
                  <c:v>14.5</c:v>
                </c:pt>
                <c:pt idx="144">
                  <c:v>14.5</c:v>
                </c:pt>
                <c:pt idx="145">
                  <c:v>14.4</c:v>
                </c:pt>
                <c:pt idx="146">
                  <c:v>14.5</c:v>
                </c:pt>
                <c:pt idx="147">
                  <c:v>14.5</c:v>
                </c:pt>
                <c:pt idx="148">
                  <c:v>14.5</c:v>
                </c:pt>
                <c:pt idx="149">
                  <c:v>14.5</c:v>
                </c:pt>
                <c:pt idx="150">
                  <c:v>14.5</c:v>
                </c:pt>
                <c:pt idx="151">
                  <c:v>14.6</c:v>
                </c:pt>
                <c:pt idx="152">
                  <c:v>14.6</c:v>
                </c:pt>
                <c:pt idx="153">
                  <c:v>14.6</c:v>
                </c:pt>
                <c:pt idx="154">
                  <c:v>14.6</c:v>
                </c:pt>
                <c:pt idx="155">
                  <c:v>14.5</c:v>
                </c:pt>
                <c:pt idx="156">
                  <c:v>14.5</c:v>
                </c:pt>
                <c:pt idx="157">
                  <c:v>14.5</c:v>
                </c:pt>
                <c:pt idx="158">
                  <c:v>14.5</c:v>
                </c:pt>
                <c:pt idx="159">
                  <c:v>14.5</c:v>
                </c:pt>
                <c:pt idx="160">
                  <c:v>14.5</c:v>
                </c:pt>
                <c:pt idx="161">
                  <c:v>14.5</c:v>
                </c:pt>
                <c:pt idx="162">
                  <c:v>14.5</c:v>
                </c:pt>
                <c:pt idx="163">
                  <c:v>14.5</c:v>
                </c:pt>
                <c:pt idx="164">
                  <c:v>14.5</c:v>
                </c:pt>
                <c:pt idx="165">
                  <c:v>14.5</c:v>
                </c:pt>
                <c:pt idx="166">
                  <c:v>14.5</c:v>
                </c:pt>
                <c:pt idx="167">
                  <c:v>14.5</c:v>
                </c:pt>
                <c:pt idx="168">
                  <c:v>14.5</c:v>
                </c:pt>
                <c:pt idx="169">
                  <c:v>14.5</c:v>
                </c:pt>
                <c:pt idx="170">
                  <c:v>14.3</c:v>
                </c:pt>
                <c:pt idx="171">
                  <c:v>14.2</c:v>
                </c:pt>
                <c:pt idx="172">
                  <c:v>14.1</c:v>
                </c:pt>
                <c:pt idx="173">
                  <c:v>14.1</c:v>
                </c:pt>
                <c:pt idx="174">
                  <c:v>14.1</c:v>
                </c:pt>
                <c:pt idx="175">
                  <c:v>14.3</c:v>
                </c:pt>
                <c:pt idx="176">
                  <c:v>14.4</c:v>
                </c:pt>
                <c:pt idx="177">
                  <c:v>14.5</c:v>
                </c:pt>
                <c:pt idx="178">
                  <c:v>14.5</c:v>
                </c:pt>
                <c:pt idx="179">
                  <c:v>14.6</c:v>
                </c:pt>
                <c:pt idx="180">
                  <c:v>14.7</c:v>
                </c:pt>
                <c:pt idx="181">
                  <c:v>14.8</c:v>
                </c:pt>
                <c:pt idx="182">
                  <c:v>14.8</c:v>
                </c:pt>
                <c:pt idx="183">
                  <c:v>14.8</c:v>
                </c:pt>
                <c:pt idx="184">
                  <c:v>14.8</c:v>
                </c:pt>
                <c:pt idx="185">
                  <c:v>14.8</c:v>
                </c:pt>
                <c:pt idx="186">
                  <c:v>14.7</c:v>
                </c:pt>
                <c:pt idx="187">
                  <c:v>14.7</c:v>
                </c:pt>
                <c:pt idx="188">
                  <c:v>14.7</c:v>
                </c:pt>
                <c:pt idx="189">
                  <c:v>14.7</c:v>
                </c:pt>
                <c:pt idx="190">
                  <c:v>14.6</c:v>
                </c:pt>
                <c:pt idx="191">
                  <c:v>14.6</c:v>
                </c:pt>
                <c:pt idx="192">
                  <c:v>14.6</c:v>
                </c:pt>
                <c:pt idx="193">
                  <c:v>14.6</c:v>
                </c:pt>
                <c:pt idx="194">
                  <c:v>14.6</c:v>
                </c:pt>
                <c:pt idx="195">
                  <c:v>14.5</c:v>
                </c:pt>
                <c:pt idx="196">
                  <c:v>14.6</c:v>
                </c:pt>
                <c:pt idx="197">
                  <c:v>14.5</c:v>
                </c:pt>
                <c:pt idx="198">
                  <c:v>14.6</c:v>
                </c:pt>
                <c:pt idx="199">
                  <c:v>14.5</c:v>
                </c:pt>
                <c:pt idx="200">
                  <c:v>14.5</c:v>
                </c:pt>
                <c:pt idx="201">
                  <c:v>14.5</c:v>
                </c:pt>
                <c:pt idx="202">
                  <c:v>14.5</c:v>
                </c:pt>
                <c:pt idx="203">
                  <c:v>14.5</c:v>
                </c:pt>
                <c:pt idx="204">
                  <c:v>14.5</c:v>
                </c:pt>
                <c:pt idx="205">
                  <c:v>14.5</c:v>
                </c:pt>
                <c:pt idx="206">
                  <c:v>14.5</c:v>
                </c:pt>
                <c:pt idx="207">
                  <c:v>14.5</c:v>
                </c:pt>
                <c:pt idx="208">
                  <c:v>14.5</c:v>
                </c:pt>
                <c:pt idx="209">
                  <c:v>14.5</c:v>
                </c:pt>
                <c:pt idx="210">
                  <c:v>14.6</c:v>
                </c:pt>
                <c:pt idx="211">
                  <c:v>14.6</c:v>
                </c:pt>
                <c:pt idx="212">
                  <c:v>14.6</c:v>
                </c:pt>
                <c:pt idx="213">
                  <c:v>14.6</c:v>
                </c:pt>
                <c:pt idx="214">
                  <c:v>14.6</c:v>
                </c:pt>
                <c:pt idx="215">
                  <c:v>14.6</c:v>
                </c:pt>
                <c:pt idx="216">
                  <c:v>14.5</c:v>
                </c:pt>
                <c:pt idx="217">
                  <c:v>14.3</c:v>
                </c:pt>
                <c:pt idx="218">
                  <c:v>14.2</c:v>
                </c:pt>
                <c:pt idx="219">
                  <c:v>14.2</c:v>
                </c:pt>
                <c:pt idx="220">
                  <c:v>14.1</c:v>
                </c:pt>
                <c:pt idx="221">
                  <c:v>14.1</c:v>
                </c:pt>
                <c:pt idx="222">
                  <c:v>14.2</c:v>
                </c:pt>
                <c:pt idx="223">
                  <c:v>14.4</c:v>
                </c:pt>
                <c:pt idx="224">
                  <c:v>14.5</c:v>
                </c:pt>
                <c:pt idx="225">
                  <c:v>14.5</c:v>
                </c:pt>
                <c:pt idx="226">
                  <c:v>14.6</c:v>
                </c:pt>
                <c:pt idx="227">
                  <c:v>14.8</c:v>
                </c:pt>
                <c:pt idx="228">
                  <c:v>14.8</c:v>
                </c:pt>
                <c:pt idx="229">
                  <c:v>14.9</c:v>
                </c:pt>
                <c:pt idx="230">
                  <c:v>14.9</c:v>
                </c:pt>
                <c:pt idx="231">
                  <c:v>14.9</c:v>
                </c:pt>
                <c:pt idx="232">
                  <c:v>14.8</c:v>
                </c:pt>
                <c:pt idx="233">
                  <c:v>14.8</c:v>
                </c:pt>
                <c:pt idx="234">
                  <c:v>14.8</c:v>
                </c:pt>
                <c:pt idx="235">
                  <c:v>14.7</c:v>
                </c:pt>
                <c:pt idx="236">
                  <c:v>14.7</c:v>
                </c:pt>
                <c:pt idx="237">
                  <c:v>14.7</c:v>
                </c:pt>
                <c:pt idx="238">
                  <c:v>14.6</c:v>
                </c:pt>
                <c:pt idx="239">
                  <c:v>14.6</c:v>
                </c:pt>
                <c:pt idx="240">
                  <c:v>14.6</c:v>
                </c:pt>
                <c:pt idx="241">
                  <c:v>14.5</c:v>
                </c:pt>
                <c:pt idx="242">
                  <c:v>14.4</c:v>
                </c:pt>
                <c:pt idx="243">
                  <c:v>14.2</c:v>
                </c:pt>
                <c:pt idx="244">
                  <c:v>14.2</c:v>
                </c:pt>
                <c:pt idx="245">
                  <c:v>14.2</c:v>
                </c:pt>
                <c:pt idx="246">
                  <c:v>14.3</c:v>
                </c:pt>
                <c:pt idx="247">
                  <c:v>14.4</c:v>
                </c:pt>
                <c:pt idx="248">
                  <c:v>14.5</c:v>
                </c:pt>
                <c:pt idx="249">
                  <c:v>14.5</c:v>
                </c:pt>
                <c:pt idx="250">
                  <c:v>14.5</c:v>
                </c:pt>
                <c:pt idx="251">
                  <c:v>14.6</c:v>
                </c:pt>
                <c:pt idx="252">
                  <c:v>14.7</c:v>
                </c:pt>
                <c:pt idx="253">
                  <c:v>14.8</c:v>
                </c:pt>
                <c:pt idx="254">
                  <c:v>14.8</c:v>
                </c:pt>
                <c:pt idx="255">
                  <c:v>14.8</c:v>
                </c:pt>
                <c:pt idx="256">
                  <c:v>14.8</c:v>
                </c:pt>
                <c:pt idx="257">
                  <c:v>14.8</c:v>
                </c:pt>
                <c:pt idx="258">
                  <c:v>14.8</c:v>
                </c:pt>
                <c:pt idx="259">
                  <c:v>14.7</c:v>
                </c:pt>
                <c:pt idx="260">
                  <c:v>14.7</c:v>
                </c:pt>
                <c:pt idx="261">
                  <c:v>14.7</c:v>
                </c:pt>
                <c:pt idx="262">
                  <c:v>14.7</c:v>
                </c:pt>
                <c:pt idx="263">
                  <c:v>14.6</c:v>
                </c:pt>
                <c:pt idx="264">
                  <c:v>14.6</c:v>
                </c:pt>
                <c:pt idx="265">
                  <c:v>14.6</c:v>
                </c:pt>
                <c:pt idx="266">
                  <c:v>14.6</c:v>
                </c:pt>
                <c:pt idx="267">
                  <c:v>14.6</c:v>
                </c:pt>
                <c:pt idx="268">
                  <c:v>14.6</c:v>
                </c:pt>
                <c:pt idx="269">
                  <c:v>14.6</c:v>
                </c:pt>
                <c:pt idx="270">
                  <c:v>14.5</c:v>
                </c:pt>
                <c:pt idx="271">
                  <c:v>14.5</c:v>
                </c:pt>
                <c:pt idx="272">
                  <c:v>14.6</c:v>
                </c:pt>
                <c:pt idx="273">
                  <c:v>14.6</c:v>
                </c:pt>
                <c:pt idx="274">
                  <c:v>14.6</c:v>
                </c:pt>
                <c:pt idx="275">
                  <c:v>14.6</c:v>
                </c:pt>
                <c:pt idx="276">
                  <c:v>14.6</c:v>
                </c:pt>
                <c:pt idx="277">
                  <c:v>14.6</c:v>
                </c:pt>
                <c:pt idx="278">
                  <c:v>14.6</c:v>
                </c:pt>
                <c:pt idx="279">
                  <c:v>14.6</c:v>
                </c:pt>
                <c:pt idx="280">
                  <c:v>14.6</c:v>
                </c:pt>
                <c:pt idx="281">
                  <c:v>14.5</c:v>
                </c:pt>
                <c:pt idx="282">
                  <c:v>14.5</c:v>
                </c:pt>
                <c:pt idx="283">
                  <c:v>14.5</c:v>
                </c:pt>
                <c:pt idx="284">
                  <c:v>14.5</c:v>
                </c:pt>
                <c:pt idx="285">
                  <c:v>14.4</c:v>
                </c:pt>
                <c:pt idx="286">
                  <c:v>14.3</c:v>
                </c:pt>
                <c:pt idx="287">
                  <c:v>14.2</c:v>
                </c:pt>
                <c:pt idx="288">
                  <c:v>14.2</c:v>
                </c:pt>
                <c:pt idx="289">
                  <c:v>14.3</c:v>
                </c:pt>
                <c:pt idx="290">
                  <c:v>14.5</c:v>
                </c:pt>
                <c:pt idx="291">
                  <c:v>14.6</c:v>
                </c:pt>
                <c:pt idx="292">
                  <c:v>14.7</c:v>
                </c:pt>
                <c:pt idx="293">
                  <c:v>14.8</c:v>
                </c:pt>
                <c:pt idx="294">
                  <c:v>14.8</c:v>
                </c:pt>
                <c:pt idx="295">
                  <c:v>14.8</c:v>
                </c:pt>
                <c:pt idx="296">
                  <c:v>14.8</c:v>
                </c:pt>
                <c:pt idx="297">
                  <c:v>14.8</c:v>
                </c:pt>
                <c:pt idx="298">
                  <c:v>14.8</c:v>
                </c:pt>
                <c:pt idx="299">
                  <c:v>14.8</c:v>
                </c:pt>
                <c:pt idx="300">
                  <c:v>14.7</c:v>
                </c:pt>
                <c:pt idx="301">
                  <c:v>14.7</c:v>
                </c:pt>
                <c:pt idx="302">
                  <c:v>14.7</c:v>
                </c:pt>
                <c:pt idx="303">
                  <c:v>14.6</c:v>
                </c:pt>
                <c:pt idx="304">
                  <c:v>14.6</c:v>
                </c:pt>
                <c:pt idx="305">
                  <c:v>14.6</c:v>
                </c:pt>
                <c:pt idx="306">
                  <c:v>14.6</c:v>
                </c:pt>
                <c:pt idx="307">
                  <c:v>14.6</c:v>
                </c:pt>
                <c:pt idx="308">
                  <c:v>14.6</c:v>
                </c:pt>
                <c:pt idx="309">
                  <c:v>14.6</c:v>
                </c:pt>
                <c:pt idx="310">
                  <c:v>14.5</c:v>
                </c:pt>
                <c:pt idx="311">
                  <c:v>14.6</c:v>
                </c:pt>
                <c:pt idx="312">
                  <c:v>14.6</c:v>
                </c:pt>
                <c:pt idx="313">
                  <c:v>14.6</c:v>
                </c:pt>
                <c:pt idx="314">
                  <c:v>14.6</c:v>
                </c:pt>
                <c:pt idx="315">
                  <c:v>14.6</c:v>
                </c:pt>
                <c:pt idx="316">
                  <c:v>14.6</c:v>
                </c:pt>
                <c:pt idx="317">
                  <c:v>14.6</c:v>
                </c:pt>
                <c:pt idx="318">
                  <c:v>14.6</c:v>
                </c:pt>
                <c:pt idx="319">
                  <c:v>14.6</c:v>
                </c:pt>
                <c:pt idx="320">
                  <c:v>14.6</c:v>
                </c:pt>
                <c:pt idx="321">
                  <c:v>14.6</c:v>
                </c:pt>
                <c:pt idx="322">
                  <c:v>14.6</c:v>
                </c:pt>
                <c:pt idx="323">
                  <c:v>14.6</c:v>
                </c:pt>
                <c:pt idx="324">
                  <c:v>14.6</c:v>
                </c:pt>
                <c:pt idx="325">
                  <c:v>15.4</c:v>
                </c:pt>
              </c:numCache>
            </c:numRef>
          </c:yVal>
        </c:ser>
        <c:ser>
          <c:idx val="8"/>
          <c:order val="8"/>
          <c:tx>
            <c:strRef>
              <c:f>'Qh MRP'!$Y$1</c:f>
              <c:strCache>
                <c:ptCount val="1"/>
                <c:pt idx="0">
                  <c:v>Rpos +10mm</c:v>
                </c:pt>
              </c:strCache>
            </c:strRef>
          </c:tx>
          <c:marker>
            <c:symbol val="none"/>
          </c:marker>
          <c:xVal>
            <c:numRef>
              <c:f>'Qh MRP'!$P$2:$P$327</c:f>
              <c:numCache>
                <c:formatCode>General</c:formatCode>
                <c:ptCount val="326"/>
                <c:pt idx="0">
                  <c:v>1050</c:v>
                </c:pt>
                <c:pt idx="1">
                  <c:v>1051</c:v>
                </c:pt>
                <c:pt idx="2">
                  <c:v>1052</c:v>
                </c:pt>
                <c:pt idx="3">
                  <c:v>1053</c:v>
                </c:pt>
                <c:pt idx="4">
                  <c:v>1054</c:v>
                </c:pt>
                <c:pt idx="5">
                  <c:v>1055</c:v>
                </c:pt>
                <c:pt idx="6">
                  <c:v>1056</c:v>
                </c:pt>
                <c:pt idx="7">
                  <c:v>1057</c:v>
                </c:pt>
                <c:pt idx="8">
                  <c:v>1058</c:v>
                </c:pt>
                <c:pt idx="9">
                  <c:v>1059</c:v>
                </c:pt>
                <c:pt idx="10">
                  <c:v>1060</c:v>
                </c:pt>
                <c:pt idx="11">
                  <c:v>1061</c:v>
                </c:pt>
                <c:pt idx="12">
                  <c:v>1062</c:v>
                </c:pt>
                <c:pt idx="13">
                  <c:v>1063</c:v>
                </c:pt>
                <c:pt idx="14">
                  <c:v>1064</c:v>
                </c:pt>
                <c:pt idx="15">
                  <c:v>1065</c:v>
                </c:pt>
                <c:pt idx="16">
                  <c:v>1066</c:v>
                </c:pt>
                <c:pt idx="17">
                  <c:v>1067</c:v>
                </c:pt>
                <c:pt idx="18">
                  <c:v>1068</c:v>
                </c:pt>
                <c:pt idx="19">
                  <c:v>1069</c:v>
                </c:pt>
                <c:pt idx="20">
                  <c:v>1070</c:v>
                </c:pt>
                <c:pt idx="21">
                  <c:v>1071</c:v>
                </c:pt>
                <c:pt idx="22">
                  <c:v>1072</c:v>
                </c:pt>
                <c:pt idx="23">
                  <c:v>1073</c:v>
                </c:pt>
                <c:pt idx="24">
                  <c:v>1074</c:v>
                </c:pt>
                <c:pt idx="25">
                  <c:v>1075</c:v>
                </c:pt>
                <c:pt idx="26">
                  <c:v>1076</c:v>
                </c:pt>
                <c:pt idx="27">
                  <c:v>1077</c:v>
                </c:pt>
                <c:pt idx="28">
                  <c:v>1078</c:v>
                </c:pt>
                <c:pt idx="29">
                  <c:v>1079</c:v>
                </c:pt>
                <c:pt idx="30">
                  <c:v>1080</c:v>
                </c:pt>
                <c:pt idx="31">
                  <c:v>1081</c:v>
                </c:pt>
                <c:pt idx="32">
                  <c:v>1082</c:v>
                </c:pt>
                <c:pt idx="33">
                  <c:v>1083</c:v>
                </c:pt>
                <c:pt idx="34">
                  <c:v>1084</c:v>
                </c:pt>
                <c:pt idx="35">
                  <c:v>1085</c:v>
                </c:pt>
                <c:pt idx="36">
                  <c:v>1086</c:v>
                </c:pt>
                <c:pt idx="37">
                  <c:v>1087</c:v>
                </c:pt>
                <c:pt idx="38">
                  <c:v>1088</c:v>
                </c:pt>
                <c:pt idx="39">
                  <c:v>1089</c:v>
                </c:pt>
                <c:pt idx="40">
                  <c:v>1090</c:v>
                </c:pt>
                <c:pt idx="41">
                  <c:v>1091</c:v>
                </c:pt>
                <c:pt idx="42">
                  <c:v>1092</c:v>
                </c:pt>
                <c:pt idx="43">
                  <c:v>1093</c:v>
                </c:pt>
                <c:pt idx="44">
                  <c:v>1094</c:v>
                </c:pt>
                <c:pt idx="45">
                  <c:v>1095</c:v>
                </c:pt>
                <c:pt idx="46">
                  <c:v>1096</c:v>
                </c:pt>
                <c:pt idx="47">
                  <c:v>1097</c:v>
                </c:pt>
                <c:pt idx="48">
                  <c:v>1098</c:v>
                </c:pt>
                <c:pt idx="49">
                  <c:v>1099</c:v>
                </c:pt>
                <c:pt idx="50">
                  <c:v>1100</c:v>
                </c:pt>
                <c:pt idx="51">
                  <c:v>1101</c:v>
                </c:pt>
                <c:pt idx="52">
                  <c:v>1102</c:v>
                </c:pt>
                <c:pt idx="53">
                  <c:v>1103</c:v>
                </c:pt>
                <c:pt idx="54">
                  <c:v>1104</c:v>
                </c:pt>
                <c:pt idx="55">
                  <c:v>1105</c:v>
                </c:pt>
                <c:pt idx="56">
                  <c:v>1106</c:v>
                </c:pt>
                <c:pt idx="57">
                  <c:v>1107</c:v>
                </c:pt>
                <c:pt idx="58">
                  <c:v>1108</c:v>
                </c:pt>
                <c:pt idx="59">
                  <c:v>1109</c:v>
                </c:pt>
                <c:pt idx="60">
                  <c:v>1110</c:v>
                </c:pt>
                <c:pt idx="61">
                  <c:v>1111</c:v>
                </c:pt>
                <c:pt idx="62">
                  <c:v>1112</c:v>
                </c:pt>
                <c:pt idx="63">
                  <c:v>1113</c:v>
                </c:pt>
                <c:pt idx="64">
                  <c:v>1114</c:v>
                </c:pt>
                <c:pt idx="65">
                  <c:v>1115</c:v>
                </c:pt>
                <c:pt idx="66">
                  <c:v>1116</c:v>
                </c:pt>
                <c:pt idx="67">
                  <c:v>1117</c:v>
                </c:pt>
                <c:pt idx="68">
                  <c:v>1118</c:v>
                </c:pt>
                <c:pt idx="69">
                  <c:v>1119</c:v>
                </c:pt>
                <c:pt idx="70">
                  <c:v>1120</c:v>
                </c:pt>
                <c:pt idx="71">
                  <c:v>1121</c:v>
                </c:pt>
                <c:pt idx="72">
                  <c:v>1122</c:v>
                </c:pt>
                <c:pt idx="73">
                  <c:v>1123</c:v>
                </c:pt>
                <c:pt idx="74">
                  <c:v>1124</c:v>
                </c:pt>
                <c:pt idx="75">
                  <c:v>1125</c:v>
                </c:pt>
                <c:pt idx="76">
                  <c:v>1126</c:v>
                </c:pt>
                <c:pt idx="77">
                  <c:v>1127</c:v>
                </c:pt>
                <c:pt idx="78">
                  <c:v>1128</c:v>
                </c:pt>
                <c:pt idx="79">
                  <c:v>1129</c:v>
                </c:pt>
                <c:pt idx="80">
                  <c:v>1130</c:v>
                </c:pt>
                <c:pt idx="81">
                  <c:v>1131</c:v>
                </c:pt>
                <c:pt idx="82">
                  <c:v>1132</c:v>
                </c:pt>
                <c:pt idx="83">
                  <c:v>1133</c:v>
                </c:pt>
                <c:pt idx="84">
                  <c:v>1134</c:v>
                </c:pt>
                <c:pt idx="85">
                  <c:v>1135</c:v>
                </c:pt>
                <c:pt idx="86">
                  <c:v>1136</c:v>
                </c:pt>
                <c:pt idx="87">
                  <c:v>1137</c:v>
                </c:pt>
                <c:pt idx="88">
                  <c:v>1138</c:v>
                </c:pt>
                <c:pt idx="89">
                  <c:v>1139</c:v>
                </c:pt>
                <c:pt idx="90">
                  <c:v>1140</c:v>
                </c:pt>
                <c:pt idx="91">
                  <c:v>1141</c:v>
                </c:pt>
                <c:pt idx="92">
                  <c:v>1142</c:v>
                </c:pt>
                <c:pt idx="93">
                  <c:v>1143</c:v>
                </c:pt>
                <c:pt idx="94">
                  <c:v>1144</c:v>
                </c:pt>
                <c:pt idx="95">
                  <c:v>1145</c:v>
                </c:pt>
                <c:pt idx="96">
                  <c:v>1146</c:v>
                </c:pt>
                <c:pt idx="97">
                  <c:v>1147</c:v>
                </c:pt>
                <c:pt idx="98">
                  <c:v>1148</c:v>
                </c:pt>
                <c:pt idx="99">
                  <c:v>1149</c:v>
                </c:pt>
                <c:pt idx="100">
                  <c:v>1150</c:v>
                </c:pt>
                <c:pt idx="101">
                  <c:v>1151</c:v>
                </c:pt>
                <c:pt idx="102">
                  <c:v>1152</c:v>
                </c:pt>
                <c:pt idx="103">
                  <c:v>1153</c:v>
                </c:pt>
                <c:pt idx="104">
                  <c:v>1154</c:v>
                </c:pt>
                <c:pt idx="105">
                  <c:v>1155</c:v>
                </c:pt>
                <c:pt idx="106">
                  <c:v>1156</c:v>
                </c:pt>
                <c:pt idx="107">
                  <c:v>1157</c:v>
                </c:pt>
                <c:pt idx="108">
                  <c:v>1158</c:v>
                </c:pt>
                <c:pt idx="109">
                  <c:v>1159</c:v>
                </c:pt>
                <c:pt idx="110">
                  <c:v>1160</c:v>
                </c:pt>
                <c:pt idx="111">
                  <c:v>1161</c:v>
                </c:pt>
                <c:pt idx="112">
                  <c:v>1162</c:v>
                </c:pt>
                <c:pt idx="113">
                  <c:v>1163</c:v>
                </c:pt>
                <c:pt idx="114">
                  <c:v>1164</c:v>
                </c:pt>
                <c:pt idx="115">
                  <c:v>1165</c:v>
                </c:pt>
                <c:pt idx="116">
                  <c:v>1166</c:v>
                </c:pt>
                <c:pt idx="117">
                  <c:v>1167</c:v>
                </c:pt>
                <c:pt idx="118">
                  <c:v>1168</c:v>
                </c:pt>
                <c:pt idx="119">
                  <c:v>1169</c:v>
                </c:pt>
                <c:pt idx="120">
                  <c:v>1170</c:v>
                </c:pt>
                <c:pt idx="121">
                  <c:v>1171</c:v>
                </c:pt>
                <c:pt idx="122">
                  <c:v>1172</c:v>
                </c:pt>
                <c:pt idx="123">
                  <c:v>1173</c:v>
                </c:pt>
                <c:pt idx="124">
                  <c:v>1174</c:v>
                </c:pt>
                <c:pt idx="125">
                  <c:v>1175</c:v>
                </c:pt>
                <c:pt idx="126">
                  <c:v>1176</c:v>
                </c:pt>
                <c:pt idx="127">
                  <c:v>1177</c:v>
                </c:pt>
                <c:pt idx="128">
                  <c:v>1178</c:v>
                </c:pt>
                <c:pt idx="129">
                  <c:v>1179</c:v>
                </c:pt>
                <c:pt idx="130">
                  <c:v>1180</c:v>
                </c:pt>
                <c:pt idx="131">
                  <c:v>1181</c:v>
                </c:pt>
                <c:pt idx="132">
                  <c:v>1182</c:v>
                </c:pt>
                <c:pt idx="133">
                  <c:v>1183</c:v>
                </c:pt>
                <c:pt idx="134">
                  <c:v>1184</c:v>
                </c:pt>
                <c:pt idx="135">
                  <c:v>1185</c:v>
                </c:pt>
                <c:pt idx="136">
                  <c:v>1186</c:v>
                </c:pt>
                <c:pt idx="137">
                  <c:v>1187</c:v>
                </c:pt>
                <c:pt idx="138">
                  <c:v>1188</c:v>
                </c:pt>
                <c:pt idx="139">
                  <c:v>1189</c:v>
                </c:pt>
                <c:pt idx="140">
                  <c:v>1190</c:v>
                </c:pt>
                <c:pt idx="141">
                  <c:v>1191</c:v>
                </c:pt>
                <c:pt idx="142">
                  <c:v>1192</c:v>
                </c:pt>
                <c:pt idx="143">
                  <c:v>1193</c:v>
                </c:pt>
                <c:pt idx="144">
                  <c:v>1194</c:v>
                </c:pt>
                <c:pt idx="145">
                  <c:v>1195</c:v>
                </c:pt>
                <c:pt idx="146">
                  <c:v>1196</c:v>
                </c:pt>
                <c:pt idx="147">
                  <c:v>1197</c:v>
                </c:pt>
                <c:pt idx="148">
                  <c:v>1198</c:v>
                </c:pt>
                <c:pt idx="149">
                  <c:v>1199</c:v>
                </c:pt>
                <c:pt idx="150">
                  <c:v>1200</c:v>
                </c:pt>
                <c:pt idx="151">
                  <c:v>1201</c:v>
                </c:pt>
                <c:pt idx="152">
                  <c:v>1202</c:v>
                </c:pt>
                <c:pt idx="153">
                  <c:v>1203</c:v>
                </c:pt>
                <c:pt idx="154">
                  <c:v>1204</c:v>
                </c:pt>
                <c:pt idx="155">
                  <c:v>1205</c:v>
                </c:pt>
                <c:pt idx="156">
                  <c:v>1206</c:v>
                </c:pt>
                <c:pt idx="157">
                  <c:v>1207</c:v>
                </c:pt>
                <c:pt idx="158">
                  <c:v>1208</c:v>
                </c:pt>
                <c:pt idx="159">
                  <c:v>1209</c:v>
                </c:pt>
                <c:pt idx="160">
                  <c:v>1210</c:v>
                </c:pt>
                <c:pt idx="161">
                  <c:v>1211</c:v>
                </c:pt>
                <c:pt idx="162">
                  <c:v>1212</c:v>
                </c:pt>
                <c:pt idx="163">
                  <c:v>1213</c:v>
                </c:pt>
                <c:pt idx="164">
                  <c:v>1214</c:v>
                </c:pt>
                <c:pt idx="165">
                  <c:v>1215</c:v>
                </c:pt>
                <c:pt idx="166">
                  <c:v>1216</c:v>
                </c:pt>
                <c:pt idx="167">
                  <c:v>1217</c:v>
                </c:pt>
                <c:pt idx="168">
                  <c:v>1218</c:v>
                </c:pt>
                <c:pt idx="169">
                  <c:v>1219</c:v>
                </c:pt>
                <c:pt idx="170">
                  <c:v>1220</c:v>
                </c:pt>
                <c:pt idx="171">
                  <c:v>1221</c:v>
                </c:pt>
                <c:pt idx="172">
                  <c:v>1222</c:v>
                </c:pt>
                <c:pt idx="173">
                  <c:v>1223</c:v>
                </c:pt>
                <c:pt idx="174">
                  <c:v>1224</c:v>
                </c:pt>
                <c:pt idx="175">
                  <c:v>1225</c:v>
                </c:pt>
                <c:pt idx="176">
                  <c:v>1226</c:v>
                </c:pt>
                <c:pt idx="177">
                  <c:v>1227</c:v>
                </c:pt>
                <c:pt idx="178">
                  <c:v>1228</c:v>
                </c:pt>
                <c:pt idx="179">
                  <c:v>1229</c:v>
                </c:pt>
                <c:pt idx="180">
                  <c:v>1230</c:v>
                </c:pt>
                <c:pt idx="181">
                  <c:v>1231</c:v>
                </c:pt>
                <c:pt idx="182">
                  <c:v>1232</c:v>
                </c:pt>
                <c:pt idx="183">
                  <c:v>1233</c:v>
                </c:pt>
                <c:pt idx="184">
                  <c:v>1234</c:v>
                </c:pt>
                <c:pt idx="185">
                  <c:v>1235</c:v>
                </c:pt>
                <c:pt idx="186">
                  <c:v>1236</c:v>
                </c:pt>
                <c:pt idx="187">
                  <c:v>1237</c:v>
                </c:pt>
                <c:pt idx="188">
                  <c:v>1238</c:v>
                </c:pt>
                <c:pt idx="189">
                  <c:v>1239</c:v>
                </c:pt>
                <c:pt idx="190">
                  <c:v>1240</c:v>
                </c:pt>
                <c:pt idx="191">
                  <c:v>1241</c:v>
                </c:pt>
                <c:pt idx="192">
                  <c:v>1242</c:v>
                </c:pt>
                <c:pt idx="193">
                  <c:v>1243</c:v>
                </c:pt>
                <c:pt idx="194">
                  <c:v>1244</c:v>
                </c:pt>
                <c:pt idx="195">
                  <c:v>1245</c:v>
                </c:pt>
                <c:pt idx="196">
                  <c:v>1246</c:v>
                </c:pt>
                <c:pt idx="197">
                  <c:v>1247</c:v>
                </c:pt>
                <c:pt idx="198">
                  <c:v>1248</c:v>
                </c:pt>
                <c:pt idx="199">
                  <c:v>1249</c:v>
                </c:pt>
                <c:pt idx="200">
                  <c:v>1250</c:v>
                </c:pt>
                <c:pt idx="201">
                  <c:v>1251</c:v>
                </c:pt>
                <c:pt idx="202">
                  <c:v>1252</c:v>
                </c:pt>
                <c:pt idx="203">
                  <c:v>1253</c:v>
                </c:pt>
                <c:pt idx="204">
                  <c:v>1254</c:v>
                </c:pt>
                <c:pt idx="205">
                  <c:v>1255</c:v>
                </c:pt>
                <c:pt idx="206">
                  <c:v>1256</c:v>
                </c:pt>
                <c:pt idx="207">
                  <c:v>1257</c:v>
                </c:pt>
                <c:pt idx="208">
                  <c:v>1258</c:v>
                </c:pt>
                <c:pt idx="209">
                  <c:v>1259</c:v>
                </c:pt>
                <c:pt idx="210">
                  <c:v>1260</c:v>
                </c:pt>
                <c:pt idx="211">
                  <c:v>1261</c:v>
                </c:pt>
                <c:pt idx="212">
                  <c:v>1262</c:v>
                </c:pt>
                <c:pt idx="213">
                  <c:v>1263</c:v>
                </c:pt>
                <c:pt idx="214">
                  <c:v>1264</c:v>
                </c:pt>
                <c:pt idx="215">
                  <c:v>1265</c:v>
                </c:pt>
                <c:pt idx="216">
                  <c:v>1266</c:v>
                </c:pt>
                <c:pt idx="217">
                  <c:v>1267</c:v>
                </c:pt>
                <c:pt idx="218">
                  <c:v>1268</c:v>
                </c:pt>
                <c:pt idx="219">
                  <c:v>1269</c:v>
                </c:pt>
                <c:pt idx="220">
                  <c:v>1270</c:v>
                </c:pt>
                <c:pt idx="221">
                  <c:v>1271</c:v>
                </c:pt>
                <c:pt idx="222">
                  <c:v>1272</c:v>
                </c:pt>
                <c:pt idx="223">
                  <c:v>1273</c:v>
                </c:pt>
                <c:pt idx="224">
                  <c:v>1274</c:v>
                </c:pt>
                <c:pt idx="225">
                  <c:v>1275</c:v>
                </c:pt>
                <c:pt idx="226">
                  <c:v>1276</c:v>
                </c:pt>
                <c:pt idx="227">
                  <c:v>1277</c:v>
                </c:pt>
                <c:pt idx="228">
                  <c:v>1278</c:v>
                </c:pt>
                <c:pt idx="229">
                  <c:v>1279</c:v>
                </c:pt>
                <c:pt idx="230">
                  <c:v>1280</c:v>
                </c:pt>
                <c:pt idx="231">
                  <c:v>1281</c:v>
                </c:pt>
                <c:pt idx="232">
                  <c:v>1282</c:v>
                </c:pt>
                <c:pt idx="233">
                  <c:v>1283</c:v>
                </c:pt>
                <c:pt idx="234">
                  <c:v>1284</c:v>
                </c:pt>
                <c:pt idx="235">
                  <c:v>1285</c:v>
                </c:pt>
                <c:pt idx="236">
                  <c:v>1286</c:v>
                </c:pt>
                <c:pt idx="237">
                  <c:v>1287</c:v>
                </c:pt>
                <c:pt idx="238">
                  <c:v>1288</c:v>
                </c:pt>
                <c:pt idx="239">
                  <c:v>1289</c:v>
                </c:pt>
                <c:pt idx="240">
                  <c:v>1290</c:v>
                </c:pt>
                <c:pt idx="241">
                  <c:v>1291</c:v>
                </c:pt>
                <c:pt idx="242">
                  <c:v>1292</c:v>
                </c:pt>
                <c:pt idx="243">
                  <c:v>1293</c:v>
                </c:pt>
                <c:pt idx="244">
                  <c:v>1294</c:v>
                </c:pt>
                <c:pt idx="245">
                  <c:v>1295</c:v>
                </c:pt>
                <c:pt idx="246">
                  <c:v>1296</c:v>
                </c:pt>
                <c:pt idx="247">
                  <c:v>1297</c:v>
                </c:pt>
                <c:pt idx="248">
                  <c:v>1298</c:v>
                </c:pt>
                <c:pt idx="249">
                  <c:v>1299</c:v>
                </c:pt>
                <c:pt idx="250">
                  <c:v>1300</c:v>
                </c:pt>
                <c:pt idx="251">
                  <c:v>1301</c:v>
                </c:pt>
                <c:pt idx="252">
                  <c:v>1302</c:v>
                </c:pt>
                <c:pt idx="253">
                  <c:v>1303</c:v>
                </c:pt>
                <c:pt idx="254">
                  <c:v>1304</c:v>
                </c:pt>
                <c:pt idx="255">
                  <c:v>1305</c:v>
                </c:pt>
                <c:pt idx="256">
                  <c:v>1306</c:v>
                </c:pt>
                <c:pt idx="257">
                  <c:v>1307</c:v>
                </c:pt>
                <c:pt idx="258">
                  <c:v>1308</c:v>
                </c:pt>
                <c:pt idx="259">
                  <c:v>1309</c:v>
                </c:pt>
                <c:pt idx="260">
                  <c:v>1310</c:v>
                </c:pt>
                <c:pt idx="261">
                  <c:v>1311</c:v>
                </c:pt>
                <c:pt idx="262">
                  <c:v>1312</c:v>
                </c:pt>
                <c:pt idx="263">
                  <c:v>1313</c:v>
                </c:pt>
                <c:pt idx="264">
                  <c:v>1314</c:v>
                </c:pt>
                <c:pt idx="265">
                  <c:v>1315</c:v>
                </c:pt>
                <c:pt idx="266">
                  <c:v>1316</c:v>
                </c:pt>
                <c:pt idx="267">
                  <c:v>1317</c:v>
                </c:pt>
                <c:pt idx="268">
                  <c:v>1318</c:v>
                </c:pt>
                <c:pt idx="269">
                  <c:v>1319</c:v>
                </c:pt>
                <c:pt idx="270">
                  <c:v>1320</c:v>
                </c:pt>
                <c:pt idx="271">
                  <c:v>1321</c:v>
                </c:pt>
                <c:pt idx="272">
                  <c:v>1322</c:v>
                </c:pt>
                <c:pt idx="273">
                  <c:v>1323</c:v>
                </c:pt>
                <c:pt idx="274">
                  <c:v>1324</c:v>
                </c:pt>
                <c:pt idx="275">
                  <c:v>1325</c:v>
                </c:pt>
                <c:pt idx="276">
                  <c:v>1326</c:v>
                </c:pt>
                <c:pt idx="277">
                  <c:v>1327</c:v>
                </c:pt>
                <c:pt idx="278">
                  <c:v>1328</c:v>
                </c:pt>
                <c:pt idx="279">
                  <c:v>1329</c:v>
                </c:pt>
                <c:pt idx="280">
                  <c:v>1330</c:v>
                </c:pt>
                <c:pt idx="281">
                  <c:v>1331</c:v>
                </c:pt>
                <c:pt idx="282">
                  <c:v>1332</c:v>
                </c:pt>
                <c:pt idx="283">
                  <c:v>1333</c:v>
                </c:pt>
                <c:pt idx="284">
                  <c:v>1334</c:v>
                </c:pt>
                <c:pt idx="285">
                  <c:v>1335</c:v>
                </c:pt>
                <c:pt idx="286">
                  <c:v>1336</c:v>
                </c:pt>
                <c:pt idx="287">
                  <c:v>1337</c:v>
                </c:pt>
                <c:pt idx="288">
                  <c:v>1338</c:v>
                </c:pt>
                <c:pt idx="289">
                  <c:v>1339</c:v>
                </c:pt>
                <c:pt idx="290">
                  <c:v>1340</c:v>
                </c:pt>
                <c:pt idx="291">
                  <c:v>1341</c:v>
                </c:pt>
                <c:pt idx="292">
                  <c:v>1342</c:v>
                </c:pt>
                <c:pt idx="293">
                  <c:v>1343</c:v>
                </c:pt>
                <c:pt idx="294">
                  <c:v>1344</c:v>
                </c:pt>
                <c:pt idx="295">
                  <c:v>1345</c:v>
                </c:pt>
                <c:pt idx="296">
                  <c:v>1346</c:v>
                </c:pt>
                <c:pt idx="297">
                  <c:v>1347</c:v>
                </c:pt>
                <c:pt idx="298">
                  <c:v>1348</c:v>
                </c:pt>
                <c:pt idx="299">
                  <c:v>1349</c:v>
                </c:pt>
                <c:pt idx="300">
                  <c:v>1350</c:v>
                </c:pt>
                <c:pt idx="301">
                  <c:v>1351</c:v>
                </c:pt>
                <c:pt idx="302">
                  <c:v>1352</c:v>
                </c:pt>
                <c:pt idx="303">
                  <c:v>1353</c:v>
                </c:pt>
                <c:pt idx="304">
                  <c:v>1354</c:v>
                </c:pt>
                <c:pt idx="305">
                  <c:v>1355</c:v>
                </c:pt>
                <c:pt idx="306">
                  <c:v>1356</c:v>
                </c:pt>
                <c:pt idx="307">
                  <c:v>1357</c:v>
                </c:pt>
                <c:pt idx="308">
                  <c:v>1358</c:v>
                </c:pt>
                <c:pt idx="309">
                  <c:v>1359</c:v>
                </c:pt>
                <c:pt idx="310">
                  <c:v>1360</c:v>
                </c:pt>
                <c:pt idx="311">
                  <c:v>1361</c:v>
                </c:pt>
                <c:pt idx="312">
                  <c:v>1362</c:v>
                </c:pt>
                <c:pt idx="313">
                  <c:v>1363</c:v>
                </c:pt>
                <c:pt idx="314">
                  <c:v>1364</c:v>
                </c:pt>
                <c:pt idx="315">
                  <c:v>1365</c:v>
                </c:pt>
                <c:pt idx="316">
                  <c:v>1366</c:v>
                </c:pt>
                <c:pt idx="317">
                  <c:v>1367</c:v>
                </c:pt>
                <c:pt idx="318">
                  <c:v>1368</c:v>
                </c:pt>
                <c:pt idx="319">
                  <c:v>1369</c:v>
                </c:pt>
                <c:pt idx="320">
                  <c:v>1370</c:v>
                </c:pt>
                <c:pt idx="321">
                  <c:v>1371</c:v>
                </c:pt>
                <c:pt idx="322">
                  <c:v>1372</c:v>
                </c:pt>
                <c:pt idx="323">
                  <c:v>1373</c:v>
                </c:pt>
                <c:pt idx="324">
                  <c:v>1374</c:v>
                </c:pt>
                <c:pt idx="325">
                  <c:v>1375</c:v>
                </c:pt>
              </c:numCache>
            </c:numRef>
          </c:xVal>
          <c:yVal>
            <c:numRef>
              <c:f>'Qh MRP'!$Y$2:$Y$327</c:f>
              <c:numCache>
                <c:formatCode>General</c:formatCode>
                <c:ptCount val="326"/>
                <c:pt idx="0">
                  <c:v>21</c:v>
                </c:pt>
                <c:pt idx="1">
                  <c:v>21.1</c:v>
                </c:pt>
                <c:pt idx="2">
                  <c:v>21.1</c:v>
                </c:pt>
                <c:pt idx="3">
                  <c:v>21.1</c:v>
                </c:pt>
                <c:pt idx="4">
                  <c:v>21.1</c:v>
                </c:pt>
                <c:pt idx="5">
                  <c:v>21</c:v>
                </c:pt>
                <c:pt idx="6">
                  <c:v>20.9</c:v>
                </c:pt>
                <c:pt idx="7">
                  <c:v>20.7</c:v>
                </c:pt>
                <c:pt idx="8">
                  <c:v>20.7</c:v>
                </c:pt>
                <c:pt idx="9">
                  <c:v>20.8</c:v>
                </c:pt>
                <c:pt idx="10">
                  <c:v>20.8</c:v>
                </c:pt>
                <c:pt idx="11">
                  <c:v>20.9</c:v>
                </c:pt>
                <c:pt idx="12">
                  <c:v>20.9</c:v>
                </c:pt>
                <c:pt idx="13">
                  <c:v>20.9</c:v>
                </c:pt>
                <c:pt idx="14">
                  <c:v>20.9</c:v>
                </c:pt>
                <c:pt idx="15">
                  <c:v>20.9</c:v>
                </c:pt>
                <c:pt idx="16">
                  <c:v>20.9</c:v>
                </c:pt>
                <c:pt idx="17">
                  <c:v>20.9</c:v>
                </c:pt>
                <c:pt idx="18">
                  <c:v>20.9</c:v>
                </c:pt>
                <c:pt idx="19">
                  <c:v>20.9</c:v>
                </c:pt>
                <c:pt idx="20">
                  <c:v>20.8</c:v>
                </c:pt>
                <c:pt idx="21">
                  <c:v>20.8</c:v>
                </c:pt>
                <c:pt idx="22">
                  <c:v>20.8</c:v>
                </c:pt>
                <c:pt idx="23">
                  <c:v>20.8</c:v>
                </c:pt>
                <c:pt idx="24">
                  <c:v>20.8</c:v>
                </c:pt>
                <c:pt idx="25">
                  <c:v>20.8</c:v>
                </c:pt>
                <c:pt idx="26">
                  <c:v>20.8</c:v>
                </c:pt>
                <c:pt idx="27">
                  <c:v>20.8</c:v>
                </c:pt>
                <c:pt idx="28">
                  <c:v>20.8</c:v>
                </c:pt>
                <c:pt idx="29">
                  <c:v>20.8</c:v>
                </c:pt>
                <c:pt idx="30">
                  <c:v>20.8</c:v>
                </c:pt>
                <c:pt idx="31">
                  <c:v>20.8</c:v>
                </c:pt>
                <c:pt idx="32">
                  <c:v>20.8</c:v>
                </c:pt>
                <c:pt idx="33">
                  <c:v>20.7</c:v>
                </c:pt>
                <c:pt idx="34">
                  <c:v>20.5</c:v>
                </c:pt>
                <c:pt idx="35">
                  <c:v>20.5</c:v>
                </c:pt>
                <c:pt idx="36">
                  <c:v>20.5</c:v>
                </c:pt>
                <c:pt idx="37">
                  <c:v>20.6</c:v>
                </c:pt>
                <c:pt idx="38">
                  <c:v>20.7</c:v>
                </c:pt>
                <c:pt idx="39">
                  <c:v>20.8</c:v>
                </c:pt>
                <c:pt idx="40">
                  <c:v>20.9</c:v>
                </c:pt>
                <c:pt idx="41">
                  <c:v>20.9</c:v>
                </c:pt>
                <c:pt idx="42">
                  <c:v>20.9</c:v>
                </c:pt>
                <c:pt idx="43">
                  <c:v>20.9</c:v>
                </c:pt>
                <c:pt idx="44">
                  <c:v>20.9</c:v>
                </c:pt>
                <c:pt idx="45">
                  <c:v>20.9</c:v>
                </c:pt>
                <c:pt idx="46">
                  <c:v>20.9</c:v>
                </c:pt>
                <c:pt idx="47">
                  <c:v>20.9</c:v>
                </c:pt>
                <c:pt idx="48">
                  <c:v>20.9</c:v>
                </c:pt>
                <c:pt idx="49">
                  <c:v>20.9</c:v>
                </c:pt>
                <c:pt idx="50">
                  <c:v>20.8</c:v>
                </c:pt>
                <c:pt idx="51">
                  <c:v>20.9</c:v>
                </c:pt>
                <c:pt idx="52">
                  <c:v>20.8</c:v>
                </c:pt>
                <c:pt idx="53">
                  <c:v>20.8</c:v>
                </c:pt>
                <c:pt idx="54">
                  <c:v>20.8</c:v>
                </c:pt>
                <c:pt idx="55">
                  <c:v>20.8</c:v>
                </c:pt>
                <c:pt idx="56">
                  <c:v>20.8</c:v>
                </c:pt>
                <c:pt idx="57">
                  <c:v>20.7</c:v>
                </c:pt>
                <c:pt idx="58">
                  <c:v>20.6</c:v>
                </c:pt>
                <c:pt idx="59">
                  <c:v>20.5</c:v>
                </c:pt>
                <c:pt idx="60">
                  <c:v>20.5</c:v>
                </c:pt>
                <c:pt idx="61">
                  <c:v>20.399999999999999</c:v>
                </c:pt>
                <c:pt idx="62">
                  <c:v>20.5</c:v>
                </c:pt>
                <c:pt idx="63">
                  <c:v>20.7</c:v>
                </c:pt>
                <c:pt idx="64">
                  <c:v>20.7</c:v>
                </c:pt>
                <c:pt idx="65">
                  <c:v>20.8</c:v>
                </c:pt>
                <c:pt idx="66">
                  <c:v>20.9</c:v>
                </c:pt>
                <c:pt idx="67">
                  <c:v>20.9</c:v>
                </c:pt>
                <c:pt idx="68">
                  <c:v>20.9</c:v>
                </c:pt>
                <c:pt idx="69">
                  <c:v>21</c:v>
                </c:pt>
                <c:pt idx="70">
                  <c:v>21</c:v>
                </c:pt>
                <c:pt idx="71">
                  <c:v>20.9</c:v>
                </c:pt>
                <c:pt idx="72">
                  <c:v>21</c:v>
                </c:pt>
                <c:pt idx="73">
                  <c:v>20.9</c:v>
                </c:pt>
                <c:pt idx="74">
                  <c:v>20.9</c:v>
                </c:pt>
                <c:pt idx="75">
                  <c:v>20.9</c:v>
                </c:pt>
                <c:pt idx="76">
                  <c:v>20.8</c:v>
                </c:pt>
                <c:pt idx="77">
                  <c:v>20.8</c:v>
                </c:pt>
                <c:pt idx="78">
                  <c:v>20.8</c:v>
                </c:pt>
                <c:pt idx="79">
                  <c:v>20.8</c:v>
                </c:pt>
                <c:pt idx="80">
                  <c:v>20.8</c:v>
                </c:pt>
                <c:pt idx="81">
                  <c:v>20.8</c:v>
                </c:pt>
                <c:pt idx="82">
                  <c:v>20.8</c:v>
                </c:pt>
                <c:pt idx="83">
                  <c:v>20.8</c:v>
                </c:pt>
                <c:pt idx="84">
                  <c:v>20.8</c:v>
                </c:pt>
                <c:pt idx="85">
                  <c:v>20.8</c:v>
                </c:pt>
                <c:pt idx="86">
                  <c:v>20.8</c:v>
                </c:pt>
                <c:pt idx="87">
                  <c:v>20.8</c:v>
                </c:pt>
                <c:pt idx="88">
                  <c:v>20.8</c:v>
                </c:pt>
                <c:pt idx="89">
                  <c:v>20.8</c:v>
                </c:pt>
                <c:pt idx="90">
                  <c:v>20.8</c:v>
                </c:pt>
                <c:pt idx="91">
                  <c:v>20.8</c:v>
                </c:pt>
                <c:pt idx="92">
                  <c:v>20.8</c:v>
                </c:pt>
                <c:pt idx="93">
                  <c:v>20.8</c:v>
                </c:pt>
                <c:pt idx="94">
                  <c:v>20.8</c:v>
                </c:pt>
                <c:pt idx="95">
                  <c:v>20.8</c:v>
                </c:pt>
                <c:pt idx="96">
                  <c:v>20.8</c:v>
                </c:pt>
                <c:pt idx="97">
                  <c:v>20.8</c:v>
                </c:pt>
                <c:pt idx="98">
                  <c:v>20.8</c:v>
                </c:pt>
                <c:pt idx="99">
                  <c:v>20.8</c:v>
                </c:pt>
                <c:pt idx="100">
                  <c:v>20.8</c:v>
                </c:pt>
                <c:pt idx="101">
                  <c:v>20.8</c:v>
                </c:pt>
                <c:pt idx="102">
                  <c:v>20.8</c:v>
                </c:pt>
                <c:pt idx="103">
                  <c:v>20.8</c:v>
                </c:pt>
                <c:pt idx="104">
                  <c:v>20.8</c:v>
                </c:pt>
                <c:pt idx="105">
                  <c:v>20.8</c:v>
                </c:pt>
                <c:pt idx="106">
                  <c:v>20.8</c:v>
                </c:pt>
                <c:pt idx="107">
                  <c:v>20.8</c:v>
                </c:pt>
                <c:pt idx="108">
                  <c:v>20.8</c:v>
                </c:pt>
                <c:pt idx="109">
                  <c:v>20.8</c:v>
                </c:pt>
                <c:pt idx="110">
                  <c:v>20.8</c:v>
                </c:pt>
                <c:pt idx="111">
                  <c:v>20.8</c:v>
                </c:pt>
                <c:pt idx="112">
                  <c:v>20.8</c:v>
                </c:pt>
                <c:pt idx="113">
                  <c:v>20.8</c:v>
                </c:pt>
                <c:pt idx="114">
                  <c:v>20.7</c:v>
                </c:pt>
                <c:pt idx="115">
                  <c:v>20.5</c:v>
                </c:pt>
                <c:pt idx="116">
                  <c:v>20.6</c:v>
                </c:pt>
                <c:pt idx="117">
                  <c:v>20.6</c:v>
                </c:pt>
                <c:pt idx="118">
                  <c:v>20.6</c:v>
                </c:pt>
                <c:pt idx="119">
                  <c:v>20.7</c:v>
                </c:pt>
                <c:pt idx="120">
                  <c:v>20.8</c:v>
                </c:pt>
                <c:pt idx="121">
                  <c:v>20.8</c:v>
                </c:pt>
                <c:pt idx="122">
                  <c:v>20.9</c:v>
                </c:pt>
                <c:pt idx="123">
                  <c:v>20.9</c:v>
                </c:pt>
                <c:pt idx="124">
                  <c:v>20.8</c:v>
                </c:pt>
                <c:pt idx="125">
                  <c:v>20.9</c:v>
                </c:pt>
                <c:pt idx="126">
                  <c:v>20.8</c:v>
                </c:pt>
                <c:pt idx="127">
                  <c:v>20.8</c:v>
                </c:pt>
                <c:pt idx="128">
                  <c:v>20.9</c:v>
                </c:pt>
                <c:pt idx="129">
                  <c:v>20.9</c:v>
                </c:pt>
                <c:pt idx="130">
                  <c:v>20.9</c:v>
                </c:pt>
                <c:pt idx="131">
                  <c:v>20.9</c:v>
                </c:pt>
                <c:pt idx="132">
                  <c:v>20.9</c:v>
                </c:pt>
                <c:pt idx="133">
                  <c:v>20.8</c:v>
                </c:pt>
                <c:pt idx="134">
                  <c:v>20.8</c:v>
                </c:pt>
                <c:pt idx="135">
                  <c:v>20.8</c:v>
                </c:pt>
                <c:pt idx="136">
                  <c:v>20.8</c:v>
                </c:pt>
                <c:pt idx="137">
                  <c:v>20.8</c:v>
                </c:pt>
                <c:pt idx="138">
                  <c:v>20.8</c:v>
                </c:pt>
                <c:pt idx="139">
                  <c:v>20.8</c:v>
                </c:pt>
                <c:pt idx="140">
                  <c:v>20.8</c:v>
                </c:pt>
                <c:pt idx="141">
                  <c:v>20.8</c:v>
                </c:pt>
                <c:pt idx="142">
                  <c:v>20.8</c:v>
                </c:pt>
                <c:pt idx="143">
                  <c:v>20.8</c:v>
                </c:pt>
                <c:pt idx="144">
                  <c:v>20.8</c:v>
                </c:pt>
                <c:pt idx="145">
                  <c:v>20.8</c:v>
                </c:pt>
                <c:pt idx="146">
                  <c:v>20.8</c:v>
                </c:pt>
                <c:pt idx="147">
                  <c:v>20.8</c:v>
                </c:pt>
                <c:pt idx="148">
                  <c:v>20.8</c:v>
                </c:pt>
                <c:pt idx="149">
                  <c:v>20.8</c:v>
                </c:pt>
                <c:pt idx="150">
                  <c:v>20.8</c:v>
                </c:pt>
                <c:pt idx="151">
                  <c:v>20.8</c:v>
                </c:pt>
                <c:pt idx="152">
                  <c:v>20.8</c:v>
                </c:pt>
                <c:pt idx="153">
                  <c:v>20.8</c:v>
                </c:pt>
                <c:pt idx="154">
                  <c:v>20.7</c:v>
                </c:pt>
                <c:pt idx="155">
                  <c:v>20.8</c:v>
                </c:pt>
                <c:pt idx="156">
                  <c:v>20.8</c:v>
                </c:pt>
                <c:pt idx="157">
                  <c:v>20.8</c:v>
                </c:pt>
                <c:pt idx="158">
                  <c:v>20.8</c:v>
                </c:pt>
                <c:pt idx="159">
                  <c:v>20.8</c:v>
                </c:pt>
                <c:pt idx="160">
                  <c:v>20.8</c:v>
                </c:pt>
                <c:pt idx="161">
                  <c:v>20.8</c:v>
                </c:pt>
                <c:pt idx="162">
                  <c:v>20.8</c:v>
                </c:pt>
                <c:pt idx="163">
                  <c:v>20.8</c:v>
                </c:pt>
                <c:pt idx="164">
                  <c:v>20.8</c:v>
                </c:pt>
                <c:pt idx="165">
                  <c:v>20.8</c:v>
                </c:pt>
                <c:pt idx="166">
                  <c:v>20.8</c:v>
                </c:pt>
                <c:pt idx="167">
                  <c:v>20.8</c:v>
                </c:pt>
                <c:pt idx="168">
                  <c:v>20.8</c:v>
                </c:pt>
                <c:pt idx="169">
                  <c:v>20.8</c:v>
                </c:pt>
                <c:pt idx="170">
                  <c:v>20.8</c:v>
                </c:pt>
                <c:pt idx="171">
                  <c:v>20.8</c:v>
                </c:pt>
                <c:pt idx="172">
                  <c:v>20.8</c:v>
                </c:pt>
                <c:pt idx="173">
                  <c:v>20.8</c:v>
                </c:pt>
                <c:pt idx="174">
                  <c:v>20.8</c:v>
                </c:pt>
                <c:pt idx="175">
                  <c:v>20.8</c:v>
                </c:pt>
                <c:pt idx="176">
                  <c:v>20.8</c:v>
                </c:pt>
                <c:pt idx="177">
                  <c:v>20.8</c:v>
                </c:pt>
                <c:pt idx="178">
                  <c:v>20.8</c:v>
                </c:pt>
                <c:pt idx="179">
                  <c:v>20.8</c:v>
                </c:pt>
                <c:pt idx="180">
                  <c:v>20.8</c:v>
                </c:pt>
                <c:pt idx="181">
                  <c:v>20.8</c:v>
                </c:pt>
                <c:pt idx="182">
                  <c:v>20.8</c:v>
                </c:pt>
                <c:pt idx="183">
                  <c:v>20.6</c:v>
                </c:pt>
                <c:pt idx="184">
                  <c:v>20.5</c:v>
                </c:pt>
                <c:pt idx="185">
                  <c:v>20.5</c:v>
                </c:pt>
                <c:pt idx="186">
                  <c:v>20.399999999999999</c:v>
                </c:pt>
                <c:pt idx="187">
                  <c:v>20.6</c:v>
                </c:pt>
                <c:pt idx="188">
                  <c:v>20.7</c:v>
                </c:pt>
                <c:pt idx="189">
                  <c:v>20.8</c:v>
                </c:pt>
                <c:pt idx="190">
                  <c:v>20.9</c:v>
                </c:pt>
                <c:pt idx="191">
                  <c:v>20.9</c:v>
                </c:pt>
                <c:pt idx="192">
                  <c:v>20.9</c:v>
                </c:pt>
                <c:pt idx="193">
                  <c:v>21</c:v>
                </c:pt>
                <c:pt idx="194">
                  <c:v>21</c:v>
                </c:pt>
                <c:pt idx="195">
                  <c:v>20.9</c:v>
                </c:pt>
                <c:pt idx="196">
                  <c:v>20.9</c:v>
                </c:pt>
                <c:pt idx="197">
                  <c:v>20.8</c:v>
                </c:pt>
                <c:pt idx="198">
                  <c:v>20.8</c:v>
                </c:pt>
                <c:pt idx="199">
                  <c:v>20.8</c:v>
                </c:pt>
                <c:pt idx="200">
                  <c:v>20.8</c:v>
                </c:pt>
                <c:pt idx="201">
                  <c:v>20.8</c:v>
                </c:pt>
                <c:pt idx="202">
                  <c:v>20.9</c:v>
                </c:pt>
                <c:pt idx="203">
                  <c:v>20.9</c:v>
                </c:pt>
                <c:pt idx="204">
                  <c:v>20.8</c:v>
                </c:pt>
                <c:pt idx="205">
                  <c:v>20.8</c:v>
                </c:pt>
                <c:pt idx="206">
                  <c:v>20.8</c:v>
                </c:pt>
                <c:pt idx="207">
                  <c:v>20.8</c:v>
                </c:pt>
                <c:pt idx="208">
                  <c:v>20.8</c:v>
                </c:pt>
                <c:pt idx="209">
                  <c:v>20.8</c:v>
                </c:pt>
                <c:pt idx="210">
                  <c:v>20.8</c:v>
                </c:pt>
                <c:pt idx="211">
                  <c:v>20.9</c:v>
                </c:pt>
                <c:pt idx="212">
                  <c:v>20.9</c:v>
                </c:pt>
                <c:pt idx="213">
                  <c:v>20.9</c:v>
                </c:pt>
                <c:pt idx="214">
                  <c:v>20.9</c:v>
                </c:pt>
                <c:pt idx="215">
                  <c:v>20.9</c:v>
                </c:pt>
                <c:pt idx="216">
                  <c:v>20.8</c:v>
                </c:pt>
                <c:pt idx="217">
                  <c:v>20.9</c:v>
                </c:pt>
                <c:pt idx="218">
                  <c:v>20.8</c:v>
                </c:pt>
                <c:pt idx="219">
                  <c:v>20.8</c:v>
                </c:pt>
                <c:pt idx="220">
                  <c:v>20.9</c:v>
                </c:pt>
                <c:pt idx="221">
                  <c:v>20.8</c:v>
                </c:pt>
                <c:pt idx="222">
                  <c:v>20.8</c:v>
                </c:pt>
                <c:pt idx="223">
                  <c:v>20.8</c:v>
                </c:pt>
                <c:pt idx="224">
                  <c:v>20.8</c:v>
                </c:pt>
                <c:pt idx="225">
                  <c:v>20.8</c:v>
                </c:pt>
                <c:pt idx="226">
                  <c:v>20.8</c:v>
                </c:pt>
                <c:pt idx="227">
                  <c:v>20.8</c:v>
                </c:pt>
                <c:pt idx="228">
                  <c:v>20.8</c:v>
                </c:pt>
                <c:pt idx="229">
                  <c:v>20.8</c:v>
                </c:pt>
                <c:pt idx="230">
                  <c:v>20.8</c:v>
                </c:pt>
                <c:pt idx="231">
                  <c:v>20.8</c:v>
                </c:pt>
                <c:pt idx="232">
                  <c:v>20.9</c:v>
                </c:pt>
                <c:pt idx="233">
                  <c:v>20.8</c:v>
                </c:pt>
                <c:pt idx="234">
                  <c:v>20.8</c:v>
                </c:pt>
                <c:pt idx="235">
                  <c:v>20.9</c:v>
                </c:pt>
                <c:pt idx="236">
                  <c:v>20.8</c:v>
                </c:pt>
                <c:pt idx="237">
                  <c:v>20.8</c:v>
                </c:pt>
                <c:pt idx="238">
                  <c:v>20.8</c:v>
                </c:pt>
                <c:pt idx="239">
                  <c:v>20.8</c:v>
                </c:pt>
                <c:pt idx="240">
                  <c:v>20.8</c:v>
                </c:pt>
                <c:pt idx="241">
                  <c:v>20.8</c:v>
                </c:pt>
                <c:pt idx="242">
                  <c:v>20.8</c:v>
                </c:pt>
                <c:pt idx="243">
                  <c:v>20.8</c:v>
                </c:pt>
                <c:pt idx="244">
                  <c:v>20.8</c:v>
                </c:pt>
                <c:pt idx="245">
                  <c:v>20.8</c:v>
                </c:pt>
                <c:pt idx="246">
                  <c:v>20.8</c:v>
                </c:pt>
                <c:pt idx="247">
                  <c:v>20.8</c:v>
                </c:pt>
                <c:pt idx="248">
                  <c:v>20.8</c:v>
                </c:pt>
                <c:pt idx="249">
                  <c:v>20.8</c:v>
                </c:pt>
                <c:pt idx="250">
                  <c:v>20.8</c:v>
                </c:pt>
                <c:pt idx="251">
                  <c:v>20.8</c:v>
                </c:pt>
                <c:pt idx="252">
                  <c:v>20.8</c:v>
                </c:pt>
                <c:pt idx="253">
                  <c:v>20.8</c:v>
                </c:pt>
                <c:pt idx="254">
                  <c:v>20.8</c:v>
                </c:pt>
                <c:pt idx="255">
                  <c:v>20.8</c:v>
                </c:pt>
                <c:pt idx="256">
                  <c:v>20.9</c:v>
                </c:pt>
                <c:pt idx="257">
                  <c:v>20.8</c:v>
                </c:pt>
                <c:pt idx="258">
                  <c:v>20.9</c:v>
                </c:pt>
                <c:pt idx="259">
                  <c:v>20.9</c:v>
                </c:pt>
                <c:pt idx="260">
                  <c:v>20.8</c:v>
                </c:pt>
                <c:pt idx="261">
                  <c:v>20.8</c:v>
                </c:pt>
                <c:pt idx="262">
                  <c:v>20.9</c:v>
                </c:pt>
                <c:pt idx="263">
                  <c:v>20.8</c:v>
                </c:pt>
                <c:pt idx="264">
                  <c:v>20.8</c:v>
                </c:pt>
                <c:pt idx="265">
                  <c:v>20.8</c:v>
                </c:pt>
                <c:pt idx="266">
                  <c:v>20.8</c:v>
                </c:pt>
                <c:pt idx="267">
                  <c:v>20.8</c:v>
                </c:pt>
                <c:pt idx="268">
                  <c:v>20.8</c:v>
                </c:pt>
                <c:pt idx="269">
                  <c:v>20.8</c:v>
                </c:pt>
                <c:pt idx="270">
                  <c:v>20.8</c:v>
                </c:pt>
                <c:pt idx="271">
                  <c:v>20.8</c:v>
                </c:pt>
                <c:pt idx="272">
                  <c:v>20.8</c:v>
                </c:pt>
                <c:pt idx="273">
                  <c:v>20.8</c:v>
                </c:pt>
                <c:pt idx="274">
                  <c:v>20.8</c:v>
                </c:pt>
                <c:pt idx="275">
                  <c:v>20.8</c:v>
                </c:pt>
                <c:pt idx="276">
                  <c:v>20.8</c:v>
                </c:pt>
                <c:pt idx="277">
                  <c:v>20.8</c:v>
                </c:pt>
                <c:pt idx="278">
                  <c:v>20.8</c:v>
                </c:pt>
                <c:pt idx="279">
                  <c:v>20.8</c:v>
                </c:pt>
                <c:pt idx="280">
                  <c:v>20.8</c:v>
                </c:pt>
                <c:pt idx="281">
                  <c:v>20.8</c:v>
                </c:pt>
                <c:pt idx="282">
                  <c:v>20.8</c:v>
                </c:pt>
                <c:pt idx="283">
                  <c:v>20.8</c:v>
                </c:pt>
                <c:pt idx="284">
                  <c:v>20.8</c:v>
                </c:pt>
                <c:pt idx="285">
                  <c:v>20.8</c:v>
                </c:pt>
                <c:pt idx="286">
                  <c:v>20.8</c:v>
                </c:pt>
                <c:pt idx="287">
                  <c:v>20.8</c:v>
                </c:pt>
                <c:pt idx="288">
                  <c:v>20.8</c:v>
                </c:pt>
                <c:pt idx="289">
                  <c:v>20.8</c:v>
                </c:pt>
                <c:pt idx="290">
                  <c:v>20.8</c:v>
                </c:pt>
                <c:pt idx="291">
                  <c:v>20.8</c:v>
                </c:pt>
                <c:pt idx="292">
                  <c:v>20.8</c:v>
                </c:pt>
                <c:pt idx="293">
                  <c:v>20.8</c:v>
                </c:pt>
                <c:pt idx="294">
                  <c:v>20.8</c:v>
                </c:pt>
                <c:pt idx="295">
                  <c:v>20.8</c:v>
                </c:pt>
                <c:pt idx="296">
                  <c:v>20.8</c:v>
                </c:pt>
                <c:pt idx="297">
                  <c:v>20.8</c:v>
                </c:pt>
                <c:pt idx="298">
                  <c:v>20.8</c:v>
                </c:pt>
                <c:pt idx="299">
                  <c:v>20.8</c:v>
                </c:pt>
                <c:pt idx="300">
                  <c:v>20.8</c:v>
                </c:pt>
                <c:pt idx="301">
                  <c:v>20.7</c:v>
                </c:pt>
                <c:pt idx="302">
                  <c:v>20.8</c:v>
                </c:pt>
                <c:pt idx="303">
                  <c:v>20.8</c:v>
                </c:pt>
                <c:pt idx="304">
                  <c:v>20.8</c:v>
                </c:pt>
                <c:pt idx="305">
                  <c:v>20.8</c:v>
                </c:pt>
                <c:pt idx="306">
                  <c:v>20.9</c:v>
                </c:pt>
                <c:pt idx="307">
                  <c:v>20.9</c:v>
                </c:pt>
                <c:pt idx="308">
                  <c:v>20.8</c:v>
                </c:pt>
                <c:pt idx="309">
                  <c:v>20.8</c:v>
                </c:pt>
                <c:pt idx="310">
                  <c:v>20.8</c:v>
                </c:pt>
                <c:pt idx="311">
                  <c:v>20.8</c:v>
                </c:pt>
                <c:pt idx="312">
                  <c:v>20.7</c:v>
                </c:pt>
                <c:pt idx="313">
                  <c:v>20.6</c:v>
                </c:pt>
                <c:pt idx="314">
                  <c:v>20.6</c:v>
                </c:pt>
                <c:pt idx="315">
                  <c:v>20.6</c:v>
                </c:pt>
                <c:pt idx="316">
                  <c:v>20.5</c:v>
                </c:pt>
                <c:pt idx="317">
                  <c:v>20.5</c:v>
                </c:pt>
                <c:pt idx="318">
                  <c:v>20.6</c:v>
                </c:pt>
                <c:pt idx="319">
                  <c:v>20.6</c:v>
                </c:pt>
                <c:pt idx="320">
                  <c:v>20.8</c:v>
                </c:pt>
                <c:pt idx="321">
                  <c:v>20.9</c:v>
                </c:pt>
                <c:pt idx="322">
                  <c:v>21</c:v>
                </c:pt>
                <c:pt idx="323">
                  <c:v>21</c:v>
                </c:pt>
                <c:pt idx="324">
                  <c:v>21.1</c:v>
                </c:pt>
                <c:pt idx="325">
                  <c:v>21.8</c:v>
                </c:pt>
              </c:numCache>
            </c:numRef>
          </c:yVal>
        </c:ser>
        <c:ser>
          <c:idx val="9"/>
          <c:order val="9"/>
          <c:tx>
            <c:strRef>
              <c:f>'Qh MRP'!$Z$1</c:f>
              <c:strCache>
                <c:ptCount val="1"/>
                <c:pt idx="0">
                  <c:v>Rpos +15mm</c:v>
                </c:pt>
              </c:strCache>
            </c:strRef>
          </c:tx>
          <c:marker>
            <c:symbol val="none"/>
          </c:marker>
          <c:xVal>
            <c:numRef>
              <c:f>'Qh MRP'!$P$2:$P$327</c:f>
              <c:numCache>
                <c:formatCode>General</c:formatCode>
                <c:ptCount val="326"/>
                <c:pt idx="0">
                  <c:v>1050</c:v>
                </c:pt>
                <c:pt idx="1">
                  <c:v>1051</c:v>
                </c:pt>
                <c:pt idx="2">
                  <c:v>1052</c:v>
                </c:pt>
                <c:pt idx="3">
                  <c:v>1053</c:v>
                </c:pt>
                <c:pt idx="4">
                  <c:v>1054</c:v>
                </c:pt>
                <c:pt idx="5">
                  <c:v>1055</c:v>
                </c:pt>
                <c:pt idx="6">
                  <c:v>1056</c:v>
                </c:pt>
                <c:pt idx="7">
                  <c:v>1057</c:v>
                </c:pt>
                <c:pt idx="8">
                  <c:v>1058</c:v>
                </c:pt>
                <c:pt idx="9">
                  <c:v>1059</c:v>
                </c:pt>
                <c:pt idx="10">
                  <c:v>1060</c:v>
                </c:pt>
                <c:pt idx="11">
                  <c:v>1061</c:v>
                </c:pt>
                <c:pt idx="12">
                  <c:v>1062</c:v>
                </c:pt>
                <c:pt idx="13">
                  <c:v>1063</c:v>
                </c:pt>
                <c:pt idx="14">
                  <c:v>1064</c:v>
                </c:pt>
                <c:pt idx="15">
                  <c:v>1065</c:v>
                </c:pt>
                <c:pt idx="16">
                  <c:v>1066</c:v>
                </c:pt>
                <c:pt idx="17">
                  <c:v>1067</c:v>
                </c:pt>
                <c:pt idx="18">
                  <c:v>1068</c:v>
                </c:pt>
                <c:pt idx="19">
                  <c:v>1069</c:v>
                </c:pt>
                <c:pt idx="20">
                  <c:v>1070</c:v>
                </c:pt>
                <c:pt idx="21">
                  <c:v>1071</c:v>
                </c:pt>
                <c:pt idx="22">
                  <c:v>1072</c:v>
                </c:pt>
                <c:pt idx="23">
                  <c:v>1073</c:v>
                </c:pt>
                <c:pt idx="24">
                  <c:v>1074</c:v>
                </c:pt>
                <c:pt idx="25">
                  <c:v>1075</c:v>
                </c:pt>
                <c:pt idx="26">
                  <c:v>1076</c:v>
                </c:pt>
                <c:pt idx="27">
                  <c:v>1077</c:v>
                </c:pt>
                <c:pt idx="28">
                  <c:v>1078</c:v>
                </c:pt>
                <c:pt idx="29">
                  <c:v>1079</c:v>
                </c:pt>
                <c:pt idx="30">
                  <c:v>1080</c:v>
                </c:pt>
                <c:pt idx="31">
                  <c:v>1081</c:v>
                </c:pt>
                <c:pt idx="32">
                  <c:v>1082</c:v>
                </c:pt>
                <c:pt idx="33">
                  <c:v>1083</c:v>
                </c:pt>
                <c:pt idx="34">
                  <c:v>1084</c:v>
                </c:pt>
                <c:pt idx="35">
                  <c:v>1085</c:v>
                </c:pt>
                <c:pt idx="36">
                  <c:v>1086</c:v>
                </c:pt>
                <c:pt idx="37">
                  <c:v>1087</c:v>
                </c:pt>
                <c:pt idx="38">
                  <c:v>1088</c:v>
                </c:pt>
                <c:pt idx="39">
                  <c:v>1089</c:v>
                </c:pt>
                <c:pt idx="40">
                  <c:v>1090</c:v>
                </c:pt>
                <c:pt idx="41">
                  <c:v>1091</c:v>
                </c:pt>
                <c:pt idx="42">
                  <c:v>1092</c:v>
                </c:pt>
                <c:pt idx="43">
                  <c:v>1093</c:v>
                </c:pt>
                <c:pt idx="44">
                  <c:v>1094</c:v>
                </c:pt>
                <c:pt idx="45">
                  <c:v>1095</c:v>
                </c:pt>
                <c:pt idx="46">
                  <c:v>1096</c:v>
                </c:pt>
                <c:pt idx="47">
                  <c:v>1097</c:v>
                </c:pt>
                <c:pt idx="48">
                  <c:v>1098</c:v>
                </c:pt>
                <c:pt idx="49">
                  <c:v>1099</c:v>
                </c:pt>
                <c:pt idx="50">
                  <c:v>1100</c:v>
                </c:pt>
                <c:pt idx="51">
                  <c:v>1101</c:v>
                </c:pt>
                <c:pt idx="52">
                  <c:v>1102</c:v>
                </c:pt>
                <c:pt idx="53">
                  <c:v>1103</c:v>
                </c:pt>
                <c:pt idx="54">
                  <c:v>1104</c:v>
                </c:pt>
                <c:pt idx="55">
                  <c:v>1105</c:v>
                </c:pt>
                <c:pt idx="56">
                  <c:v>1106</c:v>
                </c:pt>
                <c:pt idx="57">
                  <c:v>1107</c:v>
                </c:pt>
                <c:pt idx="58">
                  <c:v>1108</c:v>
                </c:pt>
                <c:pt idx="59">
                  <c:v>1109</c:v>
                </c:pt>
                <c:pt idx="60">
                  <c:v>1110</c:v>
                </c:pt>
                <c:pt idx="61">
                  <c:v>1111</c:v>
                </c:pt>
                <c:pt idx="62">
                  <c:v>1112</c:v>
                </c:pt>
                <c:pt idx="63">
                  <c:v>1113</c:v>
                </c:pt>
                <c:pt idx="64">
                  <c:v>1114</c:v>
                </c:pt>
                <c:pt idx="65">
                  <c:v>1115</c:v>
                </c:pt>
                <c:pt idx="66">
                  <c:v>1116</c:v>
                </c:pt>
                <c:pt idx="67">
                  <c:v>1117</c:v>
                </c:pt>
                <c:pt idx="68">
                  <c:v>1118</c:v>
                </c:pt>
                <c:pt idx="69">
                  <c:v>1119</c:v>
                </c:pt>
                <c:pt idx="70">
                  <c:v>1120</c:v>
                </c:pt>
                <c:pt idx="71">
                  <c:v>1121</c:v>
                </c:pt>
                <c:pt idx="72">
                  <c:v>1122</c:v>
                </c:pt>
                <c:pt idx="73">
                  <c:v>1123</c:v>
                </c:pt>
                <c:pt idx="74">
                  <c:v>1124</c:v>
                </c:pt>
                <c:pt idx="75">
                  <c:v>1125</c:v>
                </c:pt>
                <c:pt idx="76">
                  <c:v>1126</c:v>
                </c:pt>
                <c:pt idx="77">
                  <c:v>1127</c:v>
                </c:pt>
                <c:pt idx="78">
                  <c:v>1128</c:v>
                </c:pt>
                <c:pt idx="79">
                  <c:v>1129</c:v>
                </c:pt>
                <c:pt idx="80">
                  <c:v>1130</c:v>
                </c:pt>
                <c:pt idx="81">
                  <c:v>1131</c:v>
                </c:pt>
                <c:pt idx="82">
                  <c:v>1132</c:v>
                </c:pt>
                <c:pt idx="83">
                  <c:v>1133</c:v>
                </c:pt>
                <c:pt idx="84">
                  <c:v>1134</c:v>
                </c:pt>
                <c:pt idx="85">
                  <c:v>1135</c:v>
                </c:pt>
                <c:pt idx="86">
                  <c:v>1136</c:v>
                </c:pt>
                <c:pt idx="87">
                  <c:v>1137</c:v>
                </c:pt>
                <c:pt idx="88">
                  <c:v>1138</c:v>
                </c:pt>
                <c:pt idx="89">
                  <c:v>1139</c:v>
                </c:pt>
                <c:pt idx="90">
                  <c:v>1140</c:v>
                </c:pt>
                <c:pt idx="91">
                  <c:v>1141</c:v>
                </c:pt>
                <c:pt idx="92">
                  <c:v>1142</c:v>
                </c:pt>
                <c:pt idx="93">
                  <c:v>1143</c:v>
                </c:pt>
                <c:pt idx="94">
                  <c:v>1144</c:v>
                </c:pt>
                <c:pt idx="95">
                  <c:v>1145</c:v>
                </c:pt>
                <c:pt idx="96">
                  <c:v>1146</c:v>
                </c:pt>
                <c:pt idx="97">
                  <c:v>1147</c:v>
                </c:pt>
                <c:pt idx="98">
                  <c:v>1148</c:v>
                </c:pt>
                <c:pt idx="99">
                  <c:v>1149</c:v>
                </c:pt>
                <c:pt idx="100">
                  <c:v>1150</c:v>
                </c:pt>
                <c:pt idx="101">
                  <c:v>1151</c:v>
                </c:pt>
                <c:pt idx="102">
                  <c:v>1152</c:v>
                </c:pt>
                <c:pt idx="103">
                  <c:v>1153</c:v>
                </c:pt>
                <c:pt idx="104">
                  <c:v>1154</c:v>
                </c:pt>
                <c:pt idx="105">
                  <c:v>1155</c:v>
                </c:pt>
                <c:pt idx="106">
                  <c:v>1156</c:v>
                </c:pt>
                <c:pt idx="107">
                  <c:v>1157</c:v>
                </c:pt>
                <c:pt idx="108">
                  <c:v>1158</c:v>
                </c:pt>
                <c:pt idx="109">
                  <c:v>1159</c:v>
                </c:pt>
                <c:pt idx="110">
                  <c:v>1160</c:v>
                </c:pt>
                <c:pt idx="111">
                  <c:v>1161</c:v>
                </c:pt>
                <c:pt idx="112">
                  <c:v>1162</c:v>
                </c:pt>
                <c:pt idx="113">
                  <c:v>1163</c:v>
                </c:pt>
                <c:pt idx="114">
                  <c:v>1164</c:v>
                </c:pt>
                <c:pt idx="115">
                  <c:v>1165</c:v>
                </c:pt>
                <c:pt idx="116">
                  <c:v>1166</c:v>
                </c:pt>
                <c:pt idx="117">
                  <c:v>1167</c:v>
                </c:pt>
                <c:pt idx="118">
                  <c:v>1168</c:v>
                </c:pt>
                <c:pt idx="119">
                  <c:v>1169</c:v>
                </c:pt>
                <c:pt idx="120">
                  <c:v>1170</c:v>
                </c:pt>
                <c:pt idx="121">
                  <c:v>1171</c:v>
                </c:pt>
                <c:pt idx="122">
                  <c:v>1172</c:v>
                </c:pt>
                <c:pt idx="123">
                  <c:v>1173</c:v>
                </c:pt>
                <c:pt idx="124">
                  <c:v>1174</c:v>
                </c:pt>
                <c:pt idx="125">
                  <c:v>1175</c:v>
                </c:pt>
                <c:pt idx="126">
                  <c:v>1176</c:v>
                </c:pt>
                <c:pt idx="127">
                  <c:v>1177</c:v>
                </c:pt>
                <c:pt idx="128">
                  <c:v>1178</c:v>
                </c:pt>
                <c:pt idx="129">
                  <c:v>1179</c:v>
                </c:pt>
                <c:pt idx="130">
                  <c:v>1180</c:v>
                </c:pt>
                <c:pt idx="131">
                  <c:v>1181</c:v>
                </c:pt>
                <c:pt idx="132">
                  <c:v>1182</c:v>
                </c:pt>
                <c:pt idx="133">
                  <c:v>1183</c:v>
                </c:pt>
                <c:pt idx="134">
                  <c:v>1184</c:v>
                </c:pt>
                <c:pt idx="135">
                  <c:v>1185</c:v>
                </c:pt>
                <c:pt idx="136">
                  <c:v>1186</c:v>
                </c:pt>
                <c:pt idx="137">
                  <c:v>1187</c:v>
                </c:pt>
                <c:pt idx="138">
                  <c:v>1188</c:v>
                </c:pt>
                <c:pt idx="139">
                  <c:v>1189</c:v>
                </c:pt>
                <c:pt idx="140">
                  <c:v>1190</c:v>
                </c:pt>
                <c:pt idx="141">
                  <c:v>1191</c:v>
                </c:pt>
                <c:pt idx="142">
                  <c:v>1192</c:v>
                </c:pt>
                <c:pt idx="143">
                  <c:v>1193</c:v>
                </c:pt>
                <c:pt idx="144">
                  <c:v>1194</c:v>
                </c:pt>
                <c:pt idx="145">
                  <c:v>1195</c:v>
                </c:pt>
                <c:pt idx="146">
                  <c:v>1196</c:v>
                </c:pt>
                <c:pt idx="147">
                  <c:v>1197</c:v>
                </c:pt>
                <c:pt idx="148">
                  <c:v>1198</c:v>
                </c:pt>
                <c:pt idx="149">
                  <c:v>1199</c:v>
                </c:pt>
                <c:pt idx="150">
                  <c:v>1200</c:v>
                </c:pt>
                <c:pt idx="151">
                  <c:v>1201</c:v>
                </c:pt>
                <c:pt idx="152">
                  <c:v>1202</c:v>
                </c:pt>
                <c:pt idx="153">
                  <c:v>1203</c:v>
                </c:pt>
                <c:pt idx="154">
                  <c:v>1204</c:v>
                </c:pt>
                <c:pt idx="155">
                  <c:v>1205</c:v>
                </c:pt>
                <c:pt idx="156">
                  <c:v>1206</c:v>
                </c:pt>
                <c:pt idx="157">
                  <c:v>1207</c:v>
                </c:pt>
                <c:pt idx="158">
                  <c:v>1208</c:v>
                </c:pt>
                <c:pt idx="159">
                  <c:v>1209</c:v>
                </c:pt>
                <c:pt idx="160">
                  <c:v>1210</c:v>
                </c:pt>
                <c:pt idx="161">
                  <c:v>1211</c:v>
                </c:pt>
                <c:pt idx="162">
                  <c:v>1212</c:v>
                </c:pt>
                <c:pt idx="163">
                  <c:v>1213</c:v>
                </c:pt>
                <c:pt idx="164">
                  <c:v>1214</c:v>
                </c:pt>
                <c:pt idx="165">
                  <c:v>1215</c:v>
                </c:pt>
                <c:pt idx="166">
                  <c:v>1216</c:v>
                </c:pt>
                <c:pt idx="167">
                  <c:v>1217</c:v>
                </c:pt>
                <c:pt idx="168">
                  <c:v>1218</c:v>
                </c:pt>
                <c:pt idx="169">
                  <c:v>1219</c:v>
                </c:pt>
                <c:pt idx="170">
                  <c:v>1220</c:v>
                </c:pt>
                <c:pt idx="171">
                  <c:v>1221</c:v>
                </c:pt>
                <c:pt idx="172">
                  <c:v>1222</c:v>
                </c:pt>
                <c:pt idx="173">
                  <c:v>1223</c:v>
                </c:pt>
                <c:pt idx="174">
                  <c:v>1224</c:v>
                </c:pt>
                <c:pt idx="175">
                  <c:v>1225</c:v>
                </c:pt>
                <c:pt idx="176">
                  <c:v>1226</c:v>
                </c:pt>
                <c:pt idx="177">
                  <c:v>1227</c:v>
                </c:pt>
                <c:pt idx="178">
                  <c:v>1228</c:v>
                </c:pt>
                <c:pt idx="179">
                  <c:v>1229</c:v>
                </c:pt>
                <c:pt idx="180">
                  <c:v>1230</c:v>
                </c:pt>
                <c:pt idx="181">
                  <c:v>1231</c:v>
                </c:pt>
                <c:pt idx="182">
                  <c:v>1232</c:v>
                </c:pt>
                <c:pt idx="183">
                  <c:v>1233</c:v>
                </c:pt>
                <c:pt idx="184">
                  <c:v>1234</c:v>
                </c:pt>
                <c:pt idx="185">
                  <c:v>1235</c:v>
                </c:pt>
                <c:pt idx="186">
                  <c:v>1236</c:v>
                </c:pt>
                <c:pt idx="187">
                  <c:v>1237</c:v>
                </c:pt>
                <c:pt idx="188">
                  <c:v>1238</c:v>
                </c:pt>
                <c:pt idx="189">
                  <c:v>1239</c:v>
                </c:pt>
                <c:pt idx="190">
                  <c:v>1240</c:v>
                </c:pt>
                <c:pt idx="191">
                  <c:v>1241</c:v>
                </c:pt>
                <c:pt idx="192">
                  <c:v>1242</c:v>
                </c:pt>
                <c:pt idx="193">
                  <c:v>1243</c:v>
                </c:pt>
                <c:pt idx="194">
                  <c:v>1244</c:v>
                </c:pt>
                <c:pt idx="195">
                  <c:v>1245</c:v>
                </c:pt>
                <c:pt idx="196">
                  <c:v>1246</c:v>
                </c:pt>
                <c:pt idx="197">
                  <c:v>1247</c:v>
                </c:pt>
                <c:pt idx="198">
                  <c:v>1248</c:v>
                </c:pt>
                <c:pt idx="199">
                  <c:v>1249</c:v>
                </c:pt>
                <c:pt idx="200">
                  <c:v>1250</c:v>
                </c:pt>
                <c:pt idx="201">
                  <c:v>1251</c:v>
                </c:pt>
                <c:pt idx="202">
                  <c:v>1252</c:v>
                </c:pt>
                <c:pt idx="203">
                  <c:v>1253</c:v>
                </c:pt>
                <c:pt idx="204">
                  <c:v>1254</c:v>
                </c:pt>
                <c:pt idx="205">
                  <c:v>1255</c:v>
                </c:pt>
                <c:pt idx="206">
                  <c:v>1256</c:v>
                </c:pt>
                <c:pt idx="207">
                  <c:v>1257</c:v>
                </c:pt>
                <c:pt idx="208">
                  <c:v>1258</c:v>
                </c:pt>
                <c:pt idx="209">
                  <c:v>1259</c:v>
                </c:pt>
                <c:pt idx="210">
                  <c:v>1260</c:v>
                </c:pt>
                <c:pt idx="211">
                  <c:v>1261</c:v>
                </c:pt>
                <c:pt idx="212">
                  <c:v>1262</c:v>
                </c:pt>
                <c:pt idx="213">
                  <c:v>1263</c:v>
                </c:pt>
                <c:pt idx="214">
                  <c:v>1264</c:v>
                </c:pt>
                <c:pt idx="215">
                  <c:v>1265</c:v>
                </c:pt>
                <c:pt idx="216">
                  <c:v>1266</c:v>
                </c:pt>
                <c:pt idx="217">
                  <c:v>1267</c:v>
                </c:pt>
                <c:pt idx="218">
                  <c:v>1268</c:v>
                </c:pt>
                <c:pt idx="219">
                  <c:v>1269</c:v>
                </c:pt>
                <c:pt idx="220">
                  <c:v>1270</c:v>
                </c:pt>
                <c:pt idx="221">
                  <c:v>1271</c:v>
                </c:pt>
                <c:pt idx="222">
                  <c:v>1272</c:v>
                </c:pt>
                <c:pt idx="223">
                  <c:v>1273</c:v>
                </c:pt>
                <c:pt idx="224">
                  <c:v>1274</c:v>
                </c:pt>
                <c:pt idx="225">
                  <c:v>1275</c:v>
                </c:pt>
                <c:pt idx="226">
                  <c:v>1276</c:v>
                </c:pt>
                <c:pt idx="227">
                  <c:v>1277</c:v>
                </c:pt>
                <c:pt idx="228">
                  <c:v>1278</c:v>
                </c:pt>
                <c:pt idx="229">
                  <c:v>1279</c:v>
                </c:pt>
                <c:pt idx="230">
                  <c:v>1280</c:v>
                </c:pt>
                <c:pt idx="231">
                  <c:v>1281</c:v>
                </c:pt>
                <c:pt idx="232">
                  <c:v>1282</c:v>
                </c:pt>
                <c:pt idx="233">
                  <c:v>1283</c:v>
                </c:pt>
                <c:pt idx="234">
                  <c:v>1284</c:v>
                </c:pt>
                <c:pt idx="235">
                  <c:v>1285</c:v>
                </c:pt>
                <c:pt idx="236">
                  <c:v>1286</c:v>
                </c:pt>
                <c:pt idx="237">
                  <c:v>1287</c:v>
                </c:pt>
                <c:pt idx="238">
                  <c:v>1288</c:v>
                </c:pt>
                <c:pt idx="239">
                  <c:v>1289</c:v>
                </c:pt>
                <c:pt idx="240">
                  <c:v>1290</c:v>
                </c:pt>
                <c:pt idx="241">
                  <c:v>1291</c:v>
                </c:pt>
                <c:pt idx="242">
                  <c:v>1292</c:v>
                </c:pt>
                <c:pt idx="243">
                  <c:v>1293</c:v>
                </c:pt>
                <c:pt idx="244">
                  <c:v>1294</c:v>
                </c:pt>
                <c:pt idx="245">
                  <c:v>1295</c:v>
                </c:pt>
                <c:pt idx="246">
                  <c:v>1296</c:v>
                </c:pt>
                <c:pt idx="247">
                  <c:v>1297</c:v>
                </c:pt>
                <c:pt idx="248">
                  <c:v>1298</c:v>
                </c:pt>
                <c:pt idx="249">
                  <c:v>1299</c:v>
                </c:pt>
                <c:pt idx="250">
                  <c:v>1300</c:v>
                </c:pt>
                <c:pt idx="251">
                  <c:v>1301</c:v>
                </c:pt>
                <c:pt idx="252">
                  <c:v>1302</c:v>
                </c:pt>
                <c:pt idx="253">
                  <c:v>1303</c:v>
                </c:pt>
                <c:pt idx="254">
                  <c:v>1304</c:v>
                </c:pt>
                <c:pt idx="255">
                  <c:v>1305</c:v>
                </c:pt>
                <c:pt idx="256">
                  <c:v>1306</c:v>
                </c:pt>
                <c:pt idx="257">
                  <c:v>1307</c:v>
                </c:pt>
                <c:pt idx="258">
                  <c:v>1308</c:v>
                </c:pt>
                <c:pt idx="259">
                  <c:v>1309</c:v>
                </c:pt>
                <c:pt idx="260">
                  <c:v>1310</c:v>
                </c:pt>
                <c:pt idx="261">
                  <c:v>1311</c:v>
                </c:pt>
                <c:pt idx="262">
                  <c:v>1312</c:v>
                </c:pt>
                <c:pt idx="263">
                  <c:v>1313</c:v>
                </c:pt>
                <c:pt idx="264">
                  <c:v>1314</c:v>
                </c:pt>
                <c:pt idx="265">
                  <c:v>1315</c:v>
                </c:pt>
                <c:pt idx="266">
                  <c:v>1316</c:v>
                </c:pt>
                <c:pt idx="267">
                  <c:v>1317</c:v>
                </c:pt>
                <c:pt idx="268">
                  <c:v>1318</c:v>
                </c:pt>
                <c:pt idx="269">
                  <c:v>1319</c:v>
                </c:pt>
                <c:pt idx="270">
                  <c:v>1320</c:v>
                </c:pt>
                <c:pt idx="271">
                  <c:v>1321</c:v>
                </c:pt>
                <c:pt idx="272">
                  <c:v>1322</c:v>
                </c:pt>
                <c:pt idx="273">
                  <c:v>1323</c:v>
                </c:pt>
                <c:pt idx="274">
                  <c:v>1324</c:v>
                </c:pt>
                <c:pt idx="275">
                  <c:v>1325</c:v>
                </c:pt>
                <c:pt idx="276">
                  <c:v>1326</c:v>
                </c:pt>
                <c:pt idx="277">
                  <c:v>1327</c:v>
                </c:pt>
                <c:pt idx="278">
                  <c:v>1328</c:v>
                </c:pt>
                <c:pt idx="279">
                  <c:v>1329</c:v>
                </c:pt>
                <c:pt idx="280">
                  <c:v>1330</c:v>
                </c:pt>
                <c:pt idx="281">
                  <c:v>1331</c:v>
                </c:pt>
                <c:pt idx="282">
                  <c:v>1332</c:v>
                </c:pt>
                <c:pt idx="283">
                  <c:v>1333</c:v>
                </c:pt>
                <c:pt idx="284">
                  <c:v>1334</c:v>
                </c:pt>
                <c:pt idx="285">
                  <c:v>1335</c:v>
                </c:pt>
                <c:pt idx="286">
                  <c:v>1336</c:v>
                </c:pt>
                <c:pt idx="287">
                  <c:v>1337</c:v>
                </c:pt>
                <c:pt idx="288">
                  <c:v>1338</c:v>
                </c:pt>
                <c:pt idx="289">
                  <c:v>1339</c:v>
                </c:pt>
                <c:pt idx="290">
                  <c:v>1340</c:v>
                </c:pt>
                <c:pt idx="291">
                  <c:v>1341</c:v>
                </c:pt>
                <c:pt idx="292">
                  <c:v>1342</c:v>
                </c:pt>
                <c:pt idx="293">
                  <c:v>1343</c:v>
                </c:pt>
                <c:pt idx="294">
                  <c:v>1344</c:v>
                </c:pt>
                <c:pt idx="295">
                  <c:v>1345</c:v>
                </c:pt>
                <c:pt idx="296">
                  <c:v>1346</c:v>
                </c:pt>
                <c:pt idx="297">
                  <c:v>1347</c:v>
                </c:pt>
                <c:pt idx="298">
                  <c:v>1348</c:v>
                </c:pt>
                <c:pt idx="299">
                  <c:v>1349</c:v>
                </c:pt>
                <c:pt idx="300">
                  <c:v>1350</c:v>
                </c:pt>
                <c:pt idx="301">
                  <c:v>1351</c:v>
                </c:pt>
                <c:pt idx="302">
                  <c:v>1352</c:v>
                </c:pt>
                <c:pt idx="303">
                  <c:v>1353</c:v>
                </c:pt>
                <c:pt idx="304">
                  <c:v>1354</c:v>
                </c:pt>
                <c:pt idx="305">
                  <c:v>1355</c:v>
                </c:pt>
                <c:pt idx="306">
                  <c:v>1356</c:v>
                </c:pt>
                <c:pt idx="307">
                  <c:v>1357</c:v>
                </c:pt>
                <c:pt idx="308">
                  <c:v>1358</c:v>
                </c:pt>
                <c:pt idx="309">
                  <c:v>1359</c:v>
                </c:pt>
                <c:pt idx="310">
                  <c:v>1360</c:v>
                </c:pt>
                <c:pt idx="311">
                  <c:v>1361</c:v>
                </c:pt>
                <c:pt idx="312">
                  <c:v>1362</c:v>
                </c:pt>
                <c:pt idx="313">
                  <c:v>1363</c:v>
                </c:pt>
                <c:pt idx="314">
                  <c:v>1364</c:v>
                </c:pt>
                <c:pt idx="315">
                  <c:v>1365</c:v>
                </c:pt>
                <c:pt idx="316">
                  <c:v>1366</c:v>
                </c:pt>
                <c:pt idx="317">
                  <c:v>1367</c:v>
                </c:pt>
                <c:pt idx="318">
                  <c:v>1368</c:v>
                </c:pt>
                <c:pt idx="319">
                  <c:v>1369</c:v>
                </c:pt>
                <c:pt idx="320">
                  <c:v>1370</c:v>
                </c:pt>
                <c:pt idx="321">
                  <c:v>1371</c:v>
                </c:pt>
                <c:pt idx="322">
                  <c:v>1372</c:v>
                </c:pt>
                <c:pt idx="323">
                  <c:v>1373</c:v>
                </c:pt>
                <c:pt idx="324">
                  <c:v>1374</c:v>
                </c:pt>
                <c:pt idx="325">
                  <c:v>1375</c:v>
                </c:pt>
              </c:numCache>
            </c:numRef>
          </c:xVal>
          <c:yVal>
            <c:numRef>
              <c:f>'Qh MRP'!$Z$2:$Z$327</c:f>
              <c:numCache>
                <c:formatCode>General</c:formatCode>
                <c:ptCount val="326"/>
                <c:pt idx="0">
                  <c:v>26.8</c:v>
                </c:pt>
                <c:pt idx="1">
                  <c:v>26.9</c:v>
                </c:pt>
                <c:pt idx="2">
                  <c:v>27</c:v>
                </c:pt>
                <c:pt idx="3">
                  <c:v>27</c:v>
                </c:pt>
                <c:pt idx="4">
                  <c:v>27.1</c:v>
                </c:pt>
                <c:pt idx="5">
                  <c:v>27.1</c:v>
                </c:pt>
                <c:pt idx="6">
                  <c:v>26.9</c:v>
                </c:pt>
                <c:pt idx="7">
                  <c:v>26.8</c:v>
                </c:pt>
                <c:pt idx="8">
                  <c:v>26.8</c:v>
                </c:pt>
                <c:pt idx="9">
                  <c:v>26.8</c:v>
                </c:pt>
                <c:pt idx="10">
                  <c:v>26.8</c:v>
                </c:pt>
                <c:pt idx="11">
                  <c:v>26.8</c:v>
                </c:pt>
                <c:pt idx="12">
                  <c:v>26.8</c:v>
                </c:pt>
                <c:pt idx="13">
                  <c:v>26.8</c:v>
                </c:pt>
                <c:pt idx="14">
                  <c:v>26.8</c:v>
                </c:pt>
                <c:pt idx="15">
                  <c:v>26.8</c:v>
                </c:pt>
                <c:pt idx="16">
                  <c:v>26.8</c:v>
                </c:pt>
                <c:pt idx="17">
                  <c:v>26.8</c:v>
                </c:pt>
                <c:pt idx="18">
                  <c:v>26.8</c:v>
                </c:pt>
                <c:pt idx="19">
                  <c:v>26.8</c:v>
                </c:pt>
                <c:pt idx="20">
                  <c:v>26.8</c:v>
                </c:pt>
                <c:pt idx="21">
                  <c:v>26.7</c:v>
                </c:pt>
                <c:pt idx="22">
                  <c:v>26.8</c:v>
                </c:pt>
                <c:pt idx="23">
                  <c:v>26.7</c:v>
                </c:pt>
                <c:pt idx="24">
                  <c:v>26.7</c:v>
                </c:pt>
                <c:pt idx="25">
                  <c:v>26.7</c:v>
                </c:pt>
                <c:pt idx="26">
                  <c:v>26.7</c:v>
                </c:pt>
                <c:pt idx="27">
                  <c:v>26.7</c:v>
                </c:pt>
                <c:pt idx="28">
                  <c:v>26.6</c:v>
                </c:pt>
                <c:pt idx="29">
                  <c:v>26.5</c:v>
                </c:pt>
                <c:pt idx="30">
                  <c:v>26.4</c:v>
                </c:pt>
                <c:pt idx="31">
                  <c:v>26.4</c:v>
                </c:pt>
                <c:pt idx="32">
                  <c:v>26.5</c:v>
                </c:pt>
                <c:pt idx="33">
                  <c:v>26.5</c:v>
                </c:pt>
                <c:pt idx="34">
                  <c:v>26.6</c:v>
                </c:pt>
                <c:pt idx="35">
                  <c:v>26.6</c:v>
                </c:pt>
                <c:pt idx="36">
                  <c:v>26.7</c:v>
                </c:pt>
                <c:pt idx="37">
                  <c:v>26.7</c:v>
                </c:pt>
                <c:pt idx="38">
                  <c:v>26.7</c:v>
                </c:pt>
                <c:pt idx="39">
                  <c:v>26.8</c:v>
                </c:pt>
                <c:pt idx="40">
                  <c:v>26.8</c:v>
                </c:pt>
                <c:pt idx="41">
                  <c:v>26.8</c:v>
                </c:pt>
                <c:pt idx="42">
                  <c:v>26.8</c:v>
                </c:pt>
                <c:pt idx="43">
                  <c:v>26.8</c:v>
                </c:pt>
                <c:pt idx="44">
                  <c:v>26.8</c:v>
                </c:pt>
                <c:pt idx="45">
                  <c:v>26.8</c:v>
                </c:pt>
                <c:pt idx="46">
                  <c:v>26.8</c:v>
                </c:pt>
                <c:pt idx="47">
                  <c:v>26.8</c:v>
                </c:pt>
                <c:pt idx="48">
                  <c:v>26.8</c:v>
                </c:pt>
                <c:pt idx="49">
                  <c:v>26.8</c:v>
                </c:pt>
                <c:pt idx="50">
                  <c:v>26.8</c:v>
                </c:pt>
                <c:pt idx="51">
                  <c:v>26.8</c:v>
                </c:pt>
                <c:pt idx="52">
                  <c:v>26.8</c:v>
                </c:pt>
                <c:pt idx="53">
                  <c:v>26.7</c:v>
                </c:pt>
                <c:pt idx="54">
                  <c:v>26.6</c:v>
                </c:pt>
                <c:pt idx="55">
                  <c:v>26.6</c:v>
                </c:pt>
                <c:pt idx="56">
                  <c:v>26.5</c:v>
                </c:pt>
                <c:pt idx="57">
                  <c:v>26.4</c:v>
                </c:pt>
                <c:pt idx="58">
                  <c:v>26.4</c:v>
                </c:pt>
                <c:pt idx="59">
                  <c:v>26.3</c:v>
                </c:pt>
                <c:pt idx="60">
                  <c:v>26.4</c:v>
                </c:pt>
                <c:pt idx="61">
                  <c:v>26.4</c:v>
                </c:pt>
                <c:pt idx="62">
                  <c:v>26.5</c:v>
                </c:pt>
                <c:pt idx="63">
                  <c:v>26.5</c:v>
                </c:pt>
                <c:pt idx="64">
                  <c:v>26.6</c:v>
                </c:pt>
                <c:pt idx="65">
                  <c:v>26.6</c:v>
                </c:pt>
                <c:pt idx="66">
                  <c:v>26.8</c:v>
                </c:pt>
                <c:pt idx="67">
                  <c:v>26.8</c:v>
                </c:pt>
                <c:pt idx="68">
                  <c:v>26.9</c:v>
                </c:pt>
                <c:pt idx="69">
                  <c:v>26.9</c:v>
                </c:pt>
                <c:pt idx="70">
                  <c:v>27</c:v>
                </c:pt>
                <c:pt idx="71">
                  <c:v>26.9</c:v>
                </c:pt>
                <c:pt idx="72">
                  <c:v>26.9</c:v>
                </c:pt>
                <c:pt idx="73">
                  <c:v>26.9</c:v>
                </c:pt>
                <c:pt idx="74">
                  <c:v>26.9</c:v>
                </c:pt>
                <c:pt idx="75">
                  <c:v>26.9</c:v>
                </c:pt>
                <c:pt idx="76">
                  <c:v>26.9</c:v>
                </c:pt>
                <c:pt idx="77">
                  <c:v>26.8</c:v>
                </c:pt>
                <c:pt idx="78">
                  <c:v>26.8</c:v>
                </c:pt>
                <c:pt idx="79">
                  <c:v>26.8</c:v>
                </c:pt>
                <c:pt idx="80">
                  <c:v>26.8</c:v>
                </c:pt>
                <c:pt idx="81">
                  <c:v>26.8</c:v>
                </c:pt>
                <c:pt idx="82">
                  <c:v>26.8</c:v>
                </c:pt>
                <c:pt idx="83">
                  <c:v>26.7</c:v>
                </c:pt>
                <c:pt idx="84">
                  <c:v>26.7</c:v>
                </c:pt>
                <c:pt idx="85">
                  <c:v>26.7</c:v>
                </c:pt>
                <c:pt idx="86">
                  <c:v>26.6</c:v>
                </c:pt>
                <c:pt idx="87">
                  <c:v>26.5</c:v>
                </c:pt>
                <c:pt idx="88">
                  <c:v>26.5</c:v>
                </c:pt>
                <c:pt idx="89">
                  <c:v>26.5</c:v>
                </c:pt>
                <c:pt idx="90">
                  <c:v>26.5</c:v>
                </c:pt>
                <c:pt idx="91">
                  <c:v>26.5</c:v>
                </c:pt>
                <c:pt idx="92">
                  <c:v>26.6</c:v>
                </c:pt>
                <c:pt idx="93">
                  <c:v>26.7</c:v>
                </c:pt>
                <c:pt idx="94">
                  <c:v>26.7</c:v>
                </c:pt>
                <c:pt idx="95">
                  <c:v>26.8</c:v>
                </c:pt>
                <c:pt idx="96">
                  <c:v>26.8</c:v>
                </c:pt>
                <c:pt idx="97">
                  <c:v>26.8</c:v>
                </c:pt>
                <c:pt idx="98">
                  <c:v>26.8</c:v>
                </c:pt>
                <c:pt idx="99">
                  <c:v>26.9</c:v>
                </c:pt>
                <c:pt idx="100">
                  <c:v>26.8</c:v>
                </c:pt>
                <c:pt idx="101">
                  <c:v>26.8</c:v>
                </c:pt>
                <c:pt idx="102">
                  <c:v>26.9</c:v>
                </c:pt>
                <c:pt idx="103">
                  <c:v>26.8</c:v>
                </c:pt>
                <c:pt idx="104">
                  <c:v>26.8</c:v>
                </c:pt>
                <c:pt idx="105">
                  <c:v>26.8</c:v>
                </c:pt>
                <c:pt idx="106">
                  <c:v>26.8</c:v>
                </c:pt>
                <c:pt idx="107">
                  <c:v>26.8</c:v>
                </c:pt>
                <c:pt idx="108">
                  <c:v>26.8</c:v>
                </c:pt>
                <c:pt idx="109">
                  <c:v>26.7</c:v>
                </c:pt>
                <c:pt idx="110">
                  <c:v>26.7</c:v>
                </c:pt>
                <c:pt idx="111">
                  <c:v>26.7</c:v>
                </c:pt>
                <c:pt idx="112">
                  <c:v>26.7</c:v>
                </c:pt>
                <c:pt idx="113">
                  <c:v>26.7</c:v>
                </c:pt>
                <c:pt idx="114">
                  <c:v>26.7</c:v>
                </c:pt>
                <c:pt idx="115">
                  <c:v>26.7</c:v>
                </c:pt>
                <c:pt idx="116">
                  <c:v>26.6</c:v>
                </c:pt>
                <c:pt idx="117">
                  <c:v>26.7</c:v>
                </c:pt>
                <c:pt idx="118">
                  <c:v>26.7</c:v>
                </c:pt>
                <c:pt idx="119">
                  <c:v>26.7</c:v>
                </c:pt>
                <c:pt idx="120">
                  <c:v>26.7</c:v>
                </c:pt>
                <c:pt idx="121">
                  <c:v>26.7</c:v>
                </c:pt>
                <c:pt idx="122">
                  <c:v>26.7</c:v>
                </c:pt>
                <c:pt idx="123">
                  <c:v>26.8</c:v>
                </c:pt>
                <c:pt idx="124">
                  <c:v>26.7</c:v>
                </c:pt>
                <c:pt idx="125">
                  <c:v>26.7</c:v>
                </c:pt>
                <c:pt idx="126">
                  <c:v>26.8</c:v>
                </c:pt>
                <c:pt idx="127">
                  <c:v>26.7</c:v>
                </c:pt>
                <c:pt idx="128">
                  <c:v>26.7</c:v>
                </c:pt>
                <c:pt idx="129">
                  <c:v>26.8</c:v>
                </c:pt>
                <c:pt idx="130">
                  <c:v>26.7</c:v>
                </c:pt>
                <c:pt idx="131">
                  <c:v>26.7</c:v>
                </c:pt>
                <c:pt idx="132">
                  <c:v>26.7</c:v>
                </c:pt>
                <c:pt idx="133">
                  <c:v>26.6</c:v>
                </c:pt>
                <c:pt idx="134">
                  <c:v>26.5</c:v>
                </c:pt>
                <c:pt idx="135">
                  <c:v>26.4</c:v>
                </c:pt>
                <c:pt idx="136">
                  <c:v>26.3</c:v>
                </c:pt>
                <c:pt idx="137">
                  <c:v>26.3</c:v>
                </c:pt>
                <c:pt idx="138">
                  <c:v>26.4</c:v>
                </c:pt>
                <c:pt idx="139">
                  <c:v>26.4</c:v>
                </c:pt>
                <c:pt idx="140">
                  <c:v>26.6</c:v>
                </c:pt>
                <c:pt idx="141">
                  <c:v>26.7</c:v>
                </c:pt>
                <c:pt idx="142">
                  <c:v>26.7</c:v>
                </c:pt>
                <c:pt idx="143">
                  <c:v>26.8</c:v>
                </c:pt>
                <c:pt idx="144">
                  <c:v>26.9</c:v>
                </c:pt>
                <c:pt idx="145">
                  <c:v>26.9</c:v>
                </c:pt>
                <c:pt idx="146">
                  <c:v>26.9</c:v>
                </c:pt>
                <c:pt idx="147">
                  <c:v>27</c:v>
                </c:pt>
                <c:pt idx="148">
                  <c:v>26.9</c:v>
                </c:pt>
                <c:pt idx="149">
                  <c:v>26.9</c:v>
                </c:pt>
                <c:pt idx="150">
                  <c:v>26.9</c:v>
                </c:pt>
                <c:pt idx="151">
                  <c:v>26.9</c:v>
                </c:pt>
                <c:pt idx="152">
                  <c:v>26.9</c:v>
                </c:pt>
                <c:pt idx="153">
                  <c:v>26.9</c:v>
                </c:pt>
                <c:pt idx="154">
                  <c:v>26.8</c:v>
                </c:pt>
                <c:pt idx="155">
                  <c:v>26.8</c:v>
                </c:pt>
                <c:pt idx="156">
                  <c:v>26.8</c:v>
                </c:pt>
                <c:pt idx="157">
                  <c:v>26.7</c:v>
                </c:pt>
                <c:pt idx="158">
                  <c:v>26.7</c:v>
                </c:pt>
                <c:pt idx="159">
                  <c:v>26.7</c:v>
                </c:pt>
                <c:pt idx="160">
                  <c:v>26.7</c:v>
                </c:pt>
                <c:pt idx="161">
                  <c:v>26.7</c:v>
                </c:pt>
                <c:pt idx="162">
                  <c:v>26.7</c:v>
                </c:pt>
                <c:pt idx="163">
                  <c:v>26.7</c:v>
                </c:pt>
                <c:pt idx="164">
                  <c:v>26.6</c:v>
                </c:pt>
                <c:pt idx="165">
                  <c:v>26.6</c:v>
                </c:pt>
                <c:pt idx="166">
                  <c:v>26.4</c:v>
                </c:pt>
                <c:pt idx="167">
                  <c:v>26.4</c:v>
                </c:pt>
                <c:pt idx="168">
                  <c:v>26.4</c:v>
                </c:pt>
                <c:pt idx="169">
                  <c:v>26.4</c:v>
                </c:pt>
                <c:pt idx="170">
                  <c:v>26.5</c:v>
                </c:pt>
                <c:pt idx="171">
                  <c:v>26.5</c:v>
                </c:pt>
                <c:pt idx="172">
                  <c:v>26.5</c:v>
                </c:pt>
                <c:pt idx="173">
                  <c:v>26.6</c:v>
                </c:pt>
                <c:pt idx="174">
                  <c:v>26.7</c:v>
                </c:pt>
                <c:pt idx="175">
                  <c:v>26.7</c:v>
                </c:pt>
                <c:pt idx="176">
                  <c:v>26.8</c:v>
                </c:pt>
                <c:pt idx="177">
                  <c:v>26.9</c:v>
                </c:pt>
                <c:pt idx="178">
                  <c:v>26.9</c:v>
                </c:pt>
                <c:pt idx="179">
                  <c:v>27</c:v>
                </c:pt>
                <c:pt idx="180">
                  <c:v>27</c:v>
                </c:pt>
                <c:pt idx="181">
                  <c:v>26.9</c:v>
                </c:pt>
                <c:pt idx="182">
                  <c:v>26.9</c:v>
                </c:pt>
                <c:pt idx="183">
                  <c:v>26.8</c:v>
                </c:pt>
                <c:pt idx="184">
                  <c:v>26.7</c:v>
                </c:pt>
                <c:pt idx="185">
                  <c:v>26.8</c:v>
                </c:pt>
                <c:pt idx="186">
                  <c:v>26.8</c:v>
                </c:pt>
                <c:pt idx="187">
                  <c:v>26.8</c:v>
                </c:pt>
                <c:pt idx="188">
                  <c:v>26.8</c:v>
                </c:pt>
                <c:pt idx="189">
                  <c:v>26.8</c:v>
                </c:pt>
                <c:pt idx="190">
                  <c:v>26.8</c:v>
                </c:pt>
                <c:pt idx="191">
                  <c:v>26.8</c:v>
                </c:pt>
                <c:pt idx="192">
                  <c:v>26.7</c:v>
                </c:pt>
                <c:pt idx="193">
                  <c:v>26.7</c:v>
                </c:pt>
                <c:pt idx="194">
                  <c:v>26.7</c:v>
                </c:pt>
                <c:pt idx="195">
                  <c:v>26.7</c:v>
                </c:pt>
                <c:pt idx="196">
                  <c:v>26.7</c:v>
                </c:pt>
                <c:pt idx="197">
                  <c:v>26.7</c:v>
                </c:pt>
                <c:pt idx="198">
                  <c:v>26.7</c:v>
                </c:pt>
                <c:pt idx="199">
                  <c:v>26.7</c:v>
                </c:pt>
                <c:pt idx="200">
                  <c:v>26.7</c:v>
                </c:pt>
                <c:pt idx="201">
                  <c:v>26.7</c:v>
                </c:pt>
                <c:pt idx="202">
                  <c:v>26.7</c:v>
                </c:pt>
                <c:pt idx="203">
                  <c:v>26.8</c:v>
                </c:pt>
                <c:pt idx="204">
                  <c:v>26.8</c:v>
                </c:pt>
                <c:pt idx="205">
                  <c:v>26.7</c:v>
                </c:pt>
                <c:pt idx="206">
                  <c:v>26.8</c:v>
                </c:pt>
                <c:pt idx="207">
                  <c:v>26.8</c:v>
                </c:pt>
                <c:pt idx="208">
                  <c:v>26.7</c:v>
                </c:pt>
                <c:pt idx="209">
                  <c:v>26.8</c:v>
                </c:pt>
                <c:pt idx="210">
                  <c:v>26.7</c:v>
                </c:pt>
                <c:pt idx="211">
                  <c:v>26.7</c:v>
                </c:pt>
                <c:pt idx="212">
                  <c:v>26.7</c:v>
                </c:pt>
                <c:pt idx="213">
                  <c:v>26.6</c:v>
                </c:pt>
                <c:pt idx="214">
                  <c:v>26.6</c:v>
                </c:pt>
                <c:pt idx="215">
                  <c:v>26.7</c:v>
                </c:pt>
                <c:pt idx="216">
                  <c:v>26.7</c:v>
                </c:pt>
                <c:pt idx="217">
                  <c:v>26.7</c:v>
                </c:pt>
                <c:pt idx="218">
                  <c:v>26.7</c:v>
                </c:pt>
                <c:pt idx="219">
                  <c:v>26.7</c:v>
                </c:pt>
                <c:pt idx="220">
                  <c:v>26.7</c:v>
                </c:pt>
                <c:pt idx="221">
                  <c:v>26.8</c:v>
                </c:pt>
                <c:pt idx="222">
                  <c:v>26.7</c:v>
                </c:pt>
                <c:pt idx="223">
                  <c:v>26.7</c:v>
                </c:pt>
                <c:pt idx="224">
                  <c:v>26.7</c:v>
                </c:pt>
                <c:pt idx="225">
                  <c:v>26.7</c:v>
                </c:pt>
                <c:pt idx="226">
                  <c:v>26.7</c:v>
                </c:pt>
                <c:pt idx="227">
                  <c:v>26.8</c:v>
                </c:pt>
                <c:pt idx="228">
                  <c:v>26.7</c:v>
                </c:pt>
                <c:pt idx="229">
                  <c:v>26.7</c:v>
                </c:pt>
                <c:pt idx="230">
                  <c:v>26.8</c:v>
                </c:pt>
                <c:pt idx="231">
                  <c:v>26.7</c:v>
                </c:pt>
                <c:pt idx="232">
                  <c:v>26.7</c:v>
                </c:pt>
                <c:pt idx="233">
                  <c:v>26.7</c:v>
                </c:pt>
                <c:pt idx="234">
                  <c:v>26.7</c:v>
                </c:pt>
                <c:pt idx="235">
                  <c:v>26.7</c:v>
                </c:pt>
                <c:pt idx="236">
                  <c:v>26.7</c:v>
                </c:pt>
                <c:pt idx="237">
                  <c:v>26.7</c:v>
                </c:pt>
                <c:pt idx="238">
                  <c:v>26.7</c:v>
                </c:pt>
                <c:pt idx="239">
                  <c:v>26.7</c:v>
                </c:pt>
                <c:pt idx="240">
                  <c:v>26.7</c:v>
                </c:pt>
                <c:pt idx="241">
                  <c:v>26.7</c:v>
                </c:pt>
                <c:pt idx="242">
                  <c:v>26.7</c:v>
                </c:pt>
                <c:pt idx="243">
                  <c:v>26.7</c:v>
                </c:pt>
                <c:pt idx="244">
                  <c:v>26.7</c:v>
                </c:pt>
                <c:pt idx="245">
                  <c:v>26.8</c:v>
                </c:pt>
                <c:pt idx="246">
                  <c:v>26.7</c:v>
                </c:pt>
                <c:pt idx="247">
                  <c:v>26.7</c:v>
                </c:pt>
                <c:pt idx="248">
                  <c:v>26.7</c:v>
                </c:pt>
                <c:pt idx="249">
                  <c:v>26.7</c:v>
                </c:pt>
                <c:pt idx="250">
                  <c:v>26.7</c:v>
                </c:pt>
                <c:pt idx="251">
                  <c:v>26.8</c:v>
                </c:pt>
                <c:pt idx="252">
                  <c:v>26.7</c:v>
                </c:pt>
                <c:pt idx="253">
                  <c:v>26.7</c:v>
                </c:pt>
                <c:pt idx="254">
                  <c:v>26.7</c:v>
                </c:pt>
                <c:pt idx="255">
                  <c:v>26.6</c:v>
                </c:pt>
                <c:pt idx="256">
                  <c:v>26.6</c:v>
                </c:pt>
                <c:pt idx="257">
                  <c:v>26.6</c:v>
                </c:pt>
                <c:pt idx="258">
                  <c:v>26.5</c:v>
                </c:pt>
                <c:pt idx="259">
                  <c:v>26.6</c:v>
                </c:pt>
                <c:pt idx="260">
                  <c:v>26.6</c:v>
                </c:pt>
                <c:pt idx="261">
                  <c:v>26.5</c:v>
                </c:pt>
                <c:pt idx="262">
                  <c:v>26.4</c:v>
                </c:pt>
                <c:pt idx="263">
                  <c:v>26.4</c:v>
                </c:pt>
                <c:pt idx="264">
                  <c:v>26.5</c:v>
                </c:pt>
                <c:pt idx="265">
                  <c:v>26.6</c:v>
                </c:pt>
                <c:pt idx="266">
                  <c:v>26.7</c:v>
                </c:pt>
                <c:pt idx="267">
                  <c:v>26.7</c:v>
                </c:pt>
                <c:pt idx="268">
                  <c:v>26.8</c:v>
                </c:pt>
                <c:pt idx="269">
                  <c:v>26.9</c:v>
                </c:pt>
                <c:pt idx="270">
                  <c:v>26.9</c:v>
                </c:pt>
                <c:pt idx="271">
                  <c:v>26.9</c:v>
                </c:pt>
                <c:pt idx="272">
                  <c:v>26.9</c:v>
                </c:pt>
                <c:pt idx="273">
                  <c:v>26.9</c:v>
                </c:pt>
                <c:pt idx="274">
                  <c:v>26.9</c:v>
                </c:pt>
                <c:pt idx="275">
                  <c:v>26.9</c:v>
                </c:pt>
                <c:pt idx="276">
                  <c:v>26.9</c:v>
                </c:pt>
                <c:pt idx="277">
                  <c:v>26.8</c:v>
                </c:pt>
                <c:pt idx="278">
                  <c:v>26.8</c:v>
                </c:pt>
                <c:pt idx="279">
                  <c:v>26.7</c:v>
                </c:pt>
                <c:pt idx="280">
                  <c:v>26.7</c:v>
                </c:pt>
                <c:pt idx="281">
                  <c:v>26.7</c:v>
                </c:pt>
                <c:pt idx="282">
                  <c:v>26.7</c:v>
                </c:pt>
                <c:pt idx="283">
                  <c:v>26.7</c:v>
                </c:pt>
                <c:pt idx="284">
                  <c:v>26.7</c:v>
                </c:pt>
                <c:pt idx="285">
                  <c:v>26.7</c:v>
                </c:pt>
                <c:pt idx="286">
                  <c:v>26.7</c:v>
                </c:pt>
                <c:pt idx="287">
                  <c:v>26.7</c:v>
                </c:pt>
                <c:pt idx="288">
                  <c:v>26.7</c:v>
                </c:pt>
                <c:pt idx="289">
                  <c:v>26.7</c:v>
                </c:pt>
                <c:pt idx="290">
                  <c:v>26.6</c:v>
                </c:pt>
                <c:pt idx="291">
                  <c:v>26.5</c:v>
                </c:pt>
                <c:pt idx="292">
                  <c:v>26.5</c:v>
                </c:pt>
                <c:pt idx="293">
                  <c:v>26.5</c:v>
                </c:pt>
                <c:pt idx="294">
                  <c:v>26.5</c:v>
                </c:pt>
                <c:pt idx="295">
                  <c:v>26.5</c:v>
                </c:pt>
                <c:pt idx="296">
                  <c:v>26.6</c:v>
                </c:pt>
                <c:pt idx="297">
                  <c:v>26.5</c:v>
                </c:pt>
                <c:pt idx="298">
                  <c:v>26.6</c:v>
                </c:pt>
                <c:pt idx="299">
                  <c:v>26.7</c:v>
                </c:pt>
                <c:pt idx="300">
                  <c:v>26.7</c:v>
                </c:pt>
                <c:pt idx="301">
                  <c:v>26.8</c:v>
                </c:pt>
                <c:pt idx="302">
                  <c:v>26.8</c:v>
                </c:pt>
                <c:pt idx="303">
                  <c:v>26.8</c:v>
                </c:pt>
                <c:pt idx="304">
                  <c:v>26.9</c:v>
                </c:pt>
                <c:pt idx="305">
                  <c:v>26.9</c:v>
                </c:pt>
                <c:pt idx="306">
                  <c:v>26.8</c:v>
                </c:pt>
                <c:pt idx="307">
                  <c:v>26.8</c:v>
                </c:pt>
                <c:pt idx="308">
                  <c:v>26.8</c:v>
                </c:pt>
                <c:pt idx="309">
                  <c:v>26.8</c:v>
                </c:pt>
                <c:pt idx="310">
                  <c:v>26.8</c:v>
                </c:pt>
                <c:pt idx="311">
                  <c:v>26.8</c:v>
                </c:pt>
                <c:pt idx="312">
                  <c:v>26.7</c:v>
                </c:pt>
                <c:pt idx="313">
                  <c:v>26.7</c:v>
                </c:pt>
                <c:pt idx="314">
                  <c:v>26.7</c:v>
                </c:pt>
                <c:pt idx="315">
                  <c:v>26.7</c:v>
                </c:pt>
                <c:pt idx="316">
                  <c:v>26.7</c:v>
                </c:pt>
                <c:pt idx="317">
                  <c:v>26.7</c:v>
                </c:pt>
                <c:pt idx="318">
                  <c:v>26.6</c:v>
                </c:pt>
                <c:pt idx="319">
                  <c:v>26.7</c:v>
                </c:pt>
                <c:pt idx="320">
                  <c:v>26.7</c:v>
                </c:pt>
                <c:pt idx="321">
                  <c:v>26.7</c:v>
                </c:pt>
                <c:pt idx="322">
                  <c:v>26.7</c:v>
                </c:pt>
                <c:pt idx="323">
                  <c:v>26.7</c:v>
                </c:pt>
                <c:pt idx="324">
                  <c:v>26.7</c:v>
                </c:pt>
                <c:pt idx="325">
                  <c:v>27.4</c:v>
                </c:pt>
              </c:numCache>
            </c:numRef>
          </c:yVal>
        </c:ser>
        <c:ser>
          <c:idx val="10"/>
          <c:order val="10"/>
          <c:tx>
            <c:strRef>
              <c:f>'Qh MRP'!$AA$1</c:f>
              <c:strCache>
                <c:ptCount val="1"/>
                <c:pt idx="0">
                  <c:v>Rpos +20mm</c:v>
                </c:pt>
              </c:strCache>
            </c:strRef>
          </c:tx>
          <c:marker>
            <c:symbol val="none"/>
          </c:marker>
          <c:xVal>
            <c:numRef>
              <c:f>'Qh MRP'!$P$2:$P$327</c:f>
              <c:numCache>
                <c:formatCode>General</c:formatCode>
                <c:ptCount val="326"/>
                <c:pt idx="0">
                  <c:v>1050</c:v>
                </c:pt>
                <c:pt idx="1">
                  <c:v>1051</c:v>
                </c:pt>
                <c:pt idx="2">
                  <c:v>1052</c:v>
                </c:pt>
                <c:pt idx="3">
                  <c:v>1053</c:v>
                </c:pt>
                <c:pt idx="4">
                  <c:v>1054</c:v>
                </c:pt>
                <c:pt idx="5">
                  <c:v>1055</c:v>
                </c:pt>
                <c:pt idx="6">
                  <c:v>1056</c:v>
                </c:pt>
                <c:pt idx="7">
                  <c:v>1057</c:v>
                </c:pt>
                <c:pt idx="8">
                  <c:v>1058</c:v>
                </c:pt>
                <c:pt idx="9">
                  <c:v>1059</c:v>
                </c:pt>
                <c:pt idx="10">
                  <c:v>1060</c:v>
                </c:pt>
                <c:pt idx="11">
                  <c:v>1061</c:v>
                </c:pt>
                <c:pt idx="12">
                  <c:v>1062</c:v>
                </c:pt>
                <c:pt idx="13">
                  <c:v>1063</c:v>
                </c:pt>
                <c:pt idx="14">
                  <c:v>1064</c:v>
                </c:pt>
                <c:pt idx="15">
                  <c:v>1065</c:v>
                </c:pt>
                <c:pt idx="16">
                  <c:v>1066</c:v>
                </c:pt>
                <c:pt idx="17">
                  <c:v>1067</c:v>
                </c:pt>
                <c:pt idx="18">
                  <c:v>1068</c:v>
                </c:pt>
                <c:pt idx="19">
                  <c:v>1069</c:v>
                </c:pt>
                <c:pt idx="20">
                  <c:v>1070</c:v>
                </c:pt>
                <c:pt idx="21">
                  <c:v>1071</c:v>
                </c:pt>
                <c:pt idx="22">
                  <c:v>1072</c:v>
                </c:pt>
                <c:pt idx="23">
                  <c:v>1073</c:v>
                </c:pt>
                <c:pt idx="24">
                  <c:v>1074</c:v>
                </c:pt>
                <c:pt idx="25">
                  <c:v>1075</c:v>
                </c:pt>
                <c:pt idx="26">
                  <c:v>1076</c:v>
                </c:pt>
                <c:pt idx="27">
                  <c:v>1077</c:v>
                </c:pt>
                <c:pt idx="28">
                  <c:v>1078</c:v>
                </c:pt>
                <c:pt idx="29">
                  <c:v>1079</c:v>
                </c:pt>
                <c:pt idx="30">
                  <c:v>1080</c:v>
                </c:pt>
                <c:pt idx="31">
                  <c:v>1081</c:v>
                </c:pt>
                <c:pt idx="32">
                  <c:v>1082</c:v>
                </c:pt>
                <c:pt idx="33">
                  <c:v>1083</c:v>
                </c:pt>
                <c:pt idx="34">
                  <c:v>1084</c:v>
                </c:pt>
                <c:pt idx="35">
                  <c:v>1085</c:v>
                </c:pt>
                <c:pt idx="36">
                  <c:v>1086</c:v>
                </c:pt>
                <c:pt idx="37">
                  <c:v>1087</c:v>
                </c:pt>
                <c:pt idx="38">
                  <c:v>1088</c:v>
                </c:pt>
                <c:pt idx="39">
                  <c:v>1089</c:v>
                </c:pt>
                <c:pt idx="40">
                  <c:v>1090</c:v>
                </c:pt>
                <c:pt idx="41">
                  <c:v>1091</c:v>
                </c:pt>
                <c:pt idx="42">
                  <c:v>1092</c:v>
                </c:pt>
                <c:pt idx="43">
                  <c:v>1093</c:v>
                </c:pt>
                <c:pt idx="44">
                  <c:v>1094</c:v>
                </c:pt>
                <c:pt idx="45">
                  <c:v>1095</c:v>
                </c:pt>
                <c:pt idx="46">
                  <c:v>1096</c:v>
                </c:pt>
                <c:pt idx="47">
                  <c:v>1097</c:v>
                </c:pt>
                <c:pt idx="48">
                  <c:v>1098</c:v>
                </c:pt>
                <c:pt idx="49">
                  <c:v>1099</c:v>
                </c:pt>
                <c:pt idx="50">
                  <c:v>1100</c:v>
                </c:pt>
                <c:pt idx="51">
                  <c:v>1101</c:v>
                </c:pt>
                <c:pt idx="52">
                  <c:v>1102</c:v>
                </c:pt>
                <c:pt idx="53">
                  <c:v>1103</c:v>
                </c:pt>
                <c:pt idx="54">
                  <c:v>1104</c:v>
                </c:pt>
                <c:pt idx="55">
                  <c:v>1105</c:v>
                </c:pt>
                <c:pt idx="56">
                  <c:v>1106</c:v>
                </c:pt>
                <c:pt idx="57">
                  <c:v>1107</c:v>
                </c:pt>
                <c:pt idx="58">
                  <c:v>1108</c:v>
                </c:pt>
                <c:pt idx="59">
                  <c:v>1109</c:v>
                </c:pt>
                <c:pt idx="60">
                  <c:v>1110</c:v>
                </c:pt>
                <c:pt idx="61">
                  <c:v>1111</c:v>
                </c:pt>
                <c:pt idx="62">
                  <c:v>1112</c:v>
                </c:pt>
                <c:pt idx="63">
                  <c:v>1113</c:v>
                </c:pt>
                <c:pt idx="64">
                  <c:v>1114</c:v>
                </c:pt>
                <c:pt idx="65">
                  <c:v>1115</c:v>
                </c:pt>
                <c:pt idx="66">
                  <c:v>1116</c:v>
                </c:pt>
                <c:pt idx="67">
                  <c:v>1117</c:v>
                </c:pt>
                <c:pt idx="68">
                  <c:v>1118</c:v>
                </c:pt>
                <c:pt idx="69">
                  <c:v>1119</c:v>
                </c:pt>
                <c:pt idx="70">
                  <c:v>1120</c:v>
                </c:pt>
                <c:pt idx="71">
                  <c:v>1121</c:v>
                </c:pt>
                <c:pt idx="72">
                  <c:v>1122</c:v>
                </c:pt>
                <c:pt idx="73">
                  <c:v>1123</c:v>
                </c:pt>
                <c:pt idx="74">
                  <c:v>1124</c:v>
                </c:pt>
                <c:pt idx="75">
                  <c:v>1125</c:v>
                </c:pt>
                <c:pt idx="76">
                  <c:v>1126</c:v>
                </c:pt>
                <c:pt idx="77">
                  <c:v>1127</c:v>
                </c:pt>
                <c:pt idx="78">
                  <c:v>1128</c:v>
                </c:pt>
                <c:pt idx="79">
                  <c:v>1129</c:v>
                </c:pt>
                <c:pt idx="80">
                  <c:v>1130</c:v>
                </c:pt>
                <c:pt idx="81">
                  <c:v>1131</c:v>
                </c:pt>
                <c:pt idx="82">
                  <c:v>1132</c:v>
                </c:pt>
                <c:pt idx="83">
                  <c:v>1133</c:v>
                </c:pt>
                <c:pt idx="84">
                  <c:v>1134</c:v>
                </c:pt>
                <c:pt idx="85">
                  <c:v>1135</c:v>
                </c:pt>
                <c:pt idx="86">
                  <c:v>1136</c:v>
                </c:pt>
                <c:pt idx="87">
                  <c:v>1137</c:v>
                </c:pt>
                <c:pt idx="88">
                  <c:v>1138</c:v>
                </c:pt>
                <c:pt idx="89">
                  <c:v>1139</c:v>
                </c:pt>
                <c:pt idx="90">
                  <c:v>1140</c:v>
                </c:pt>
                <c:pt idx="91">
                  <c:v>1141</c:v>
                </c:pt>
                <c:pt idx="92">
                  <c:v>1142</c:v>
                </c:pt>
                <c:pt idx="93">
                  <c:v>1143</c:v>
                </c:pt>
                <c:pt idx="94">
                  <c:v>1144</c:v>
                </c:pt>
                <c:pt idx="95">
                  <c:v>1145</c:v>
                </c:pt>
                <c:pt idx="96">
                  <c:v>1146</c:v>
                </c:pt>
                <c:pt idx="97">
                  <c:v>1147</c:v>
                </c:pt>
                <c:pt idx="98">
                  <c:v>1148</c:v>
                </c:pt>
                <c:pt idx="99">
                  <c:v>1149</c:v>
                </c:pt>
                <c:pt idx="100">
                  <c:v>1150</c:v>
                </c:pt>
                <c:pt idx="101">
                  <c:v>1151</c:v>
                </c:pt>
                <c:pt idx="102">
                  <c:v>1152</c:v>
                </c:pt>
                <c:pt idx="103">
                  <c:v>1153</c:v>
                </c:pt>
                <c:pt idx="104">
                  <c:v>1154</c:v>
                </c:pt>
                <c:pt idx="105">
                  <c:v>1155</c:v>
                </c:pt>
                <c:pt idx="106">
                  <c:v>1156</c:v>
                </c:pt>
                <c:pt idx="107">
                  <c:v>1157</c:v>
                </c:pt>
                <c:pt idx="108">
                  <c:v>1158</c:v>
                </c:pt>
                <c:pt idx="109">
                  <c:v>1159</c:v>
                </c:pt>
                <c:pt idx="110">
                  <c:v>1160</c:v>
                </c:pt>
                <c:pt idx="111">
                  <c:v>1161</c:v>
                </c:pt>
                <c:pt idx="112">
                  <c:v>1162</c:v>
                </c:pt>
                <c:pt idx="113">
                  <c:v>1163</c:v>
                </c:pt>
                <c:pt idx="114">
                  <c:v>1164</c:v>
                </c:pt>
                <c:pt idx="115">
                  <c:v>1165</c:v>
                </c:pt>
                <c:pt idx="116">
                  <c:v>1166</c:v>
                </c:pt>
                <c:pt idx="117">
                  <c:v>1167</c:v>
                </c:pt>
                <c:pt idx="118">
                  <c:v>1168</c:v>
                </c:pt>
                <c:pt idx="119">
                  <c:v>1169</c:v>
                </c:pt>
                <c:pt idx="120">
                  <c:v>1170</c:v>
                </c:pt>
                <c:pt idx="121">
                  <c:v>1171</c:v>
                </c:pt>
                <c:pt idx="122">
                  <c:v>1172</c:v>
                </c:pt>
                <c:pt idx="123">
                  <c:v>1173</c:v>
                </c:pt>
                <c:pt idx="124">
                  <c:v>1174</c:v>
                </c:pt>
                <c:pt idx="125">
                  <c:v>1175</c:v>
                </c:pt>
                <c:pt idx="126">
                  <c:v>1176</c:v>
                </c:pt>
                <c:pt idx="127">
                  <c:v>1177</c:v>
                </c:pt>
                <c:pt idx="128">
                  <c:v>1178</c:v>
                </c:pt>
                <c:pt idx="129">
                  <c:v>1179</c:v>
                </c:pt>
                <c:pt idx="130">
                  <c:v>1180</c:v>
                </c:pt>
                <c:pt idx="131">
                  <c:v>1181</c:v>
                </c:pt>
                <c:pt idx="132">
                  <c:v>1182</c:v>
                </c:pt>
                <c:pt idx="133">
                  <c:v>1183</c:v>
                </c:pt>
                <c:pt idx="134">
                  <c:v>1184</c:v>
                </c:pt>
                <c:pt idx="135">
                  <c:v>1185</c:v>
                </c:pt>
                <c:pt idx="136">
                  <c:v>1186</c:v>
                </c:pt>
                <c:pt idx="137">
                  <c:v>1187</c:v>
                </c:pt>
                <c:pt idx="138">
                  <c:v>1188</c:v>
                </c:pt>
                <c:pt idx="139">
                  <c:v>1189</c:v>
                </c:pt>
                <c:pt idx="140">
                  <c:v>1190</c:v>
                </c:pt>
                <c:pt idx="141">
                  <c:v>1191</c:v>
                </c:pt>
                <c:pt idx="142">
                  <c:v>1192</c:v>
                </c:pt>
                <c:pt idx="143">
                  <c:v>1193</c:v>
                </c:pt>
                <c:pt idx="144">
                  <c:v>1194</c:v>
                </c:pt>
                <c:pt idx="145">
                  <c:v>1195</c:v>
                </c:pt>
                <c:pt idx="146">
                  <c:v>1196</c:v>
                </c:pt>
                <c:pt idx="147">
                  <c:v>1197</c:v>
                </c:pt>
                <c:pt idx="148">
                  <c:v>1198</c:v>
                </c:pt>
                <c:pt idx="149">
                  <c:v>1199</c:v>
                </c:pt>
                <c:pt idx="150">
                  <c:v>1200</c:v>
                </c:pt>
                <c:pt idx="151">
                  <c:v>1201</c:v>
                </c:pt>
                <c:pt idx="152">
                  <c:v>1202</c:v>
                </c:pt>
                <c:pt idx="153">
                  <c:v>1203</c:v>
                </c:pt>
                <c:pt idx="154">
                  <c:v>1204</c:v>
                </c:pt>
                <c:pt idx="155">
                  <c:v>1205</c:v>
                </c:pt>
                <c:pt idx="156">
                  <c:v>1206</c:v>
                </c:pt>
                <c:pt idx="157">
                  <c:v>1207</c:v>
                </c:pt>
                <c:pt idx="158">
                  <c:v>1208</c:v>
                </c:pt>
                <c:pt idx="159">
                  <c:v>1209</c:v>
                </c:pt>
                <c:pt idx="160">
                  <c:v>1210</c:v>
                </c:pt>
                <c:pt idx="161">
                  <c:v>1211</c:v>
                </c:pt>
                <c:pt idx="162">
                  <c:v>1212</c:v>
                </c:pt>
                <c:pt idx="163">
                  <c:v>1213</c:v>
                </c:pt>
                <c:pt idx="164">
                  <c:v>1214</c:v>
                </c:pt>
                <c:pt idx="165">
                  <c:v>1215</c:v>
                </c:pt>
                <c:pt idx="166">
                  <c:v>1216</c:v>
                </c:pt>
                <c:pt idx="167">
                  <c:v>1217</c:v>
                </c:pt>
                <c:pt idx="168">
                  <c:v>1218</c:v>
                </c:pt>
                <c:pt idx="169">
                  <c:v>1219</c:v>
                </c:pt>
                <c:pt idx="170">
                  <c:v>1220</c:v>
                </c:pt>
                <c:pt idx="171">
                  <c:v>1221</c:v>
                </c:pt>
                <c:pt idx="172">
                  <c:v>1222</c:v>
                </c:pt>
                <c:pt idx="173">
                  <c:v>1223</c:v>
                </c:pt>
                <c:pt idx="174">
                  <c:v>1224</c:v>
                </c:pt>
                <c:pt idx="175">
                  <c:v>1225</c:v>
                </c:pt>
                <c:pt idx="176">
                  <c:v>1226</c:v>
                </c:pt>
                <c:pt idx="177">
                  <c:v>1227</c:v>
                </c:pt>
                <c:pt idx="178">
                  <c:v>1228</c:v>
                </c:pt>
                <c:pt idx="179">
                  <c:v>1229</c:v>
                </c:pt>
                <c:pt idx="180">
                  <c:v>1230</c:v>
                </c:pt>
                <c:pt idx="181">
                  <c:v>1231</c:v>
                </c:pt>
                <c:pt idx="182">
                  <c:v>1232</c:v>
                </c:pt>
                <c:pt idx="183">
                  <c:v>1233</c:v>
                </c:pt>
                <c:pt idx="184">
                  <c:v>1234</c:v>
                </c:pt>
                <c:pt idx="185">
                  <c:v>1235</c:v>
                </c:pt>
                <c:pt idx="186">
                  <c:v>1236</c:v>
                </c:pt>
                <c:pt idx="187">
                  <c:v>1237</c:v>
                </c:pt>
                <c:pt idx="188">
                  <c:v>1238</c:v>
                </c:pt>
                <c:pt idx="189">
                  <c:v>1239</c:v>
                </c:pt>
                <c:pt idx="190">
                  <c:v>1240</c:v>
                </c:pt>
                <c:pt idx="191">
                  <c:v>1241</c:v>
                </c:pt>
                <c:pt idx="192">
                  <c:v>1242</c:v>
                </c:pt>
                <c:pt idx="193">
                  <c:v>1243</c:v>
                </c:pt>
                <c:pt idx="194">
                  <c:v>1244</c:v>
                </c:pt>
                <c:pt idx="195">
                  <c:v>1245</c:v>
                </c:pt>
                <c:pt idx="196">
                  <c:v>1246</c:v>
                </c:pt>
                <c:pt idx="197">
                  <c:v>1247</c:v>
                </c:pt>
                <c:pt idx="198">
                  <c:v>1248</c:v>
                </c:pt>
                <c:pt idx="199">
                  <c:v>1249</c:v>
                </c:pt>
                <c:pt idx="200">
                  <c:v>1250</c:v>
                </c:pt>
                <c:pt idx="201">
                  <c:v>1251</c:v>
                </c:pt>
                <c:pt idx="202">
                  <c:v>1252</c:v>
                </c:pt>
                <c:pt idx="203">
                  <c:v>1253</c:v>
                </c:pt>
                <c:pt idx="204">
                  <c:v>1254</c:v>
                </c:pt>
                <c:pt idx="205">
                  <c:v>1255</c:v>
                </c:pt>
                <c:pt idx="206">
                  <c:v>1256</c:v>
                </c:pt>
                <c:pt idx="207">
                  <c:v>1257</c:v>
                </c:pt>
                <c:pt idx="208">
                  <c:v>1258</c:v>
                </c:pt>
                <c:pt idx="209">
                  <c:v>1259</c:v>
                </c:pt>
                <c:pt idx="210">
                  <c:v>1260</c:v>
                </c:pt>
                <c:pt idx="211">
                  <c:v>1261</c:v>
                </c:pt>
                <c:pt idx="212">
                  <c:v>1262</c:v>
                </c:pt>
                <c:pt idx="213">
                  <c:v>1263</c:v>
                </c:pt>
                <c:pt idx="214">
                  <c:v>1264</c:v>
                </c:pt>
                <c:pt idx="215">
                  <c:v>1265</c:v>
                </c:pt>
                <c:pt idx="216">
                  <c:v>1266</c:v>
                </c:pt>
                <c:pt idx="217">
                  <c:v>1267</c:v>
                </c:pt>
                <c:pt idx="218">
                  <c:v>1268</c:v>
                </c:pt>
                <c:pt idx="219">
                  <c:v>1269</c:v>
                </c:pt>
                <c:pt idx="220">
                  <c:v>1270</c:v>
                </c:pt>
                <c:pt idx="221">
                  <c:v>1271</c:v>
                </c:pt>
                <c:pt idx="222">
                  <c:v>1272</c:v>
                </c:pt>
                <c:pt idx="223">
                  <c:v>1273</c:v>
                </c:pt>
                <c:pt idx="224">
                  <c:v>1274</c:v>
                </c:pt>
                <c:pt idx="225">
                  <c:v>1275</c:v>
                </c:pt>
                <c:pt idx="226">
                  <c:v>1276</c:v>
                </c:pt>
                <c:pt idx="227">
                  <c:v>1277</c:v>
                </c:pt>
                <c:pt idx="228">
                  <c:v>1278</c:v>
                </c:pt>
                <c:pt idx="229">
                  <c:v>1279</c:v>
                </c:pt>
                <c:pt idx="230">
                  <c:v>1280</c:v>
                </c:pt>
                <c:pt idx="231">
                  <c:v>1281</c:v>
                </c:pt>
                <c:pt idx="232">
                  <c:v>1282</c:v>
                </c:pt>
                <c:pt idx="233">
                  <c:v>1283</c:v>
                </c:pt>
                <c:pt idx="234">
                  <c:v>1284</c:v>
                </c:pt>
                <c:pt idx="235">
                  <c:v>1285</c:v>
                </c:pt>
                <c:pt idx="236">
                  <c:v>1286</c:v>
                </c:pt>
                <c:pt idx="237">
                  <c:v>1287</c:v>
                </c:pt>
                <c:pt idx="238">
                  <c:v>1288</c:v>
                </c:pt>
                <c:pt idx="239">
                  <c:v>1289</c:v>
                </c:pt>
                <c:pt idx="240">
                  <c:v>1290</c:v>
                </c:pt>
                <c:pt idx="241">
                  <c:v>1291</c:v>
                </c:pt>
                <c:pt idx="242">
                  <c:v>1292</c:v>
                </c:pt>
                <c:pt idx="243">
                  <c:v>1293</c:v>
                </c:pt>
                <c:pt idx="244">
                  <c:v>1294</c:v>
                </c:pt>
                <c:pt idx="245">
                  <c:v>1295</c:v>
                </c:pt>
                <c:pt idx="246">
                  <c:v>1296</c:v>
                </c:pt>
                <c:pt idx="247">
                  <c:v>1297</c:v>
                </c:pt>
                <c:pt idx="248">
                  <c:v>1298</c:v>
                </c:pt>
                <c:pt idx="249">
                  <c:v>1299</c:v>
                </c:pt>
                <c:pt idx="250">
                  <c:v>1300</c:v>
                </c:pt>
                <c:pt idx="251">
                  <c:v>1301</c:v>
                </c:pt>
                <c:pt idx="252">
                  <c:v>1302</c:v>
                </c:pt>
                <c:pt idx="253">
                  <c:v>1303</c:v>
                </c:pt>
                <c:pt idx="254">
                  <c:v>1304</c:v>
                </c:pt>
                <c:pt idx="255">
                  <c:v>1305</c:v>
                </c:pt>
                <c:pt idx="256">
                  <c:v>1306</c:v>
                </c:pt>
                <c:pt idx="257">
                  <c:v>1307</c:v>
                </c:pt>
                <c:pt idx="258">
                  <c:v>1308</c:v>
                </c:pt>
                <c:pt idx="259">
                  <c:v>1309</c:v>
                </c:pt>
                <c:pt idx="260">
                  <c:v>1310</c:v>
                </c:pt>
                <c:pt idx="261">
                  <c:v>1311</c:v>
                </c:pt>
                <c:pt idx="262">
                  <c:v>1312</c:v>
                </c:pt>
                <c:pt idx="263">
                  <c:v>1313</c:v>
                </c:pt>
                <c:pt idx="264">
                  <c:v>1314</c:v>
                </c:pt>
                <c:pt idx="265">
                  <c:v>1315</c:v>
                </c:pt>
                <c:pt idx="266">
                  <c:v>1316</c:v>
                </c:pt>
                <c:pt idx="267">
                  <c:v>1317</c:v>
                </c:pt>
                <c:pt idx="268">
                  <c:v>1318</c:v>
                </c:pt>
                <c:pt idx="269">
                  <c:v>1319</c:v>
                </c:pt>
                <c:pt idx="270">
                  <c:v>1320</c:v>
                </c:pt>
                <c:pt idx="271">
                  <c:v>1321</c:v>
                </c:pt>
                <c:pt idx="272">
                  <c:v>1322</c:v>
                </c:pt>
                <c:pt idx="273">
                  <c:v>1323</c:v>
                </c:pt>
                <c:pt idx="274">
                  <c:v>1324</c:v>
                </c:pt>
                <c:pt idx="275">
                  <c:v>1325</c:v>
                </c:pt>
                <c:pt idx="276">
                  <c:v>1326</c:v>
                </c:pt>
                <c:pt idx="277">
                  <c:v>1327</c:v>
                </c:pt>
                <c:pt idx="278">
                  <c:v>1328</c:v>
                </c:pt>
                <c:pt idx="279">
                  <c:v>1329</c:v>
                </c:pt>
                <c:pt idx="280">
                  <c:v>1330</c:v>
                </c:pt>
                <c:pt idx="281">
                  <c:v>1331</c:v>
                </c:pt>
                <c:pt idx="282">
                  <c:v>1332</c:v>
                </c:pt>
                <c:pt idx="283">
                  <c:v>1333</c:v>
                </c:pt>
                <c:pt idx="284">
                  <c:v>1334</c:v>
                </c:pt>
                <c:pt idx="285">
                  <c:v>1335</c:v>
                </c:pt>
                <c:pt idx="286">
                  <c:v>1336</c:v>
                </c:pt>
                <c:pt idx="287">
                  <c:v>1337</c:v>
                </c:pt>
                <c:pt idx="288">
                  <c:v>1338</c:v>
                </c:pt>
                <c:pt idx="289">
                  <c:v>1339</c:v>
                </c:pt>
                <c:pt idx="290">
                  <c:v>1340</c:v>
                </c:pt>
                <c:pt idx="291">
                  <c:v>1341</c:v>
                </c:pt>
                <c:pt idx="292">
                  <c:v>1342</c:v>
                </c:pt>
                <c:pt idx="293">
                  <c:v>1343</c:v>
                </c:pt>
                <c:pt idx="294">
                  <c:v>1344</c:v>
                </c:pt>
                <c:pt idx="295">
                  <c:v>1345</c:v>
                </c:pt>
                <c:pt idx="296">
                  <c:v>1346</c:v>
                </c:pt>
                <c:pt idx="297">
                  <c:v>1347</c:v>
                </c:pt>
                <c:pt idx="298">
                  <c:v>1348</c:v>
                </c:pt>
                <c:pt idx="299">
                  <c:v>1349</c:v>
                </c:pt>
                <c:pt idx="300">
                  <c:v>1350</c:v>
                </c:pt>
                <c:pt idx="301">
                  <c:v>1351</c:v>
                </c:pt>
                <c:pt idx="302">
                  <c:v>1352</c:v>
                </c:pt>
                <c:pt idx="303">
                  <c:v>1353</c:v>
                </c:pt>
                <c:pt idx="304">
                  <c:v>1354</c:v>
                </c:pt>
                <c:pt idx="305">
                  <c:v>1355</c:v>
                </c:pt>
                <c:pt idx="306">
                  <c:v>1356</c:v>
                </c:pt>
                <c:pt idx="307">
                  <c:v>1357</c:v>
                </c:pt>
                <c:pt idx="308">
                  <c:v>1358</c:v>
                </c:pt>
                <c:pt idx="309">
                  <c:v>1359</c:v>
                </c:pt>
                <c:pt idx="310">
                  <c:v>1360</c:v>
                </c:pt>
                <c:pt idx="311">
                  <c:v>1361</c:v>
                </c:pt>
                <c:pt idx="312">
                  <c:v>1362</c:v>
                </c:pt>
                <c:pt idx="313">
                  <c:v>1363</c:v>
                </c:pt>
                <c:pt idx="314">
                  <c:v>1364</c:v>
                </c:pt>
                <c:pt idx="315">
                  <c:v>1365</c:v>
                </c:pt>
                <c:pt idx="316">
                  <c:v>1366</c:v>
                </c:pt>
                <c:pt idx="317">
                  <c:v>1367</c:v>
                </c:pt>
                <c:pt idx="318">
                  <c:v>1368</c:v>
                </c:pt>
                <c:pt idx="319">
                  <c:v>1369</c:v>
                </c:pt>
                <c:pt idx="320">
                  <c:v>1370</c:v>
                </c:pt>
                <c:pt idx="321">
                  <c:v>1371</c:v>
                </c:pt>
                <c:pt idx="322">
                  <c:v>1372</c:v>
                </c:pt>
                <c:pt idx="323">
                  <c:v>1373</c:v>
                </c:pt>
                <c:pt idx="324">
                  <c:v>1374</c:v>
                </c:pt>
                <c:pt idx="325">
                  <c:v>1375</c:v>
                </c:pt>
              </c:numCache>
            </c:numRef>
          </c:xVal>
          <c:yVal>
            <c:numRef>
              <c:f>'Qh MRP'!$AA$2:$AA$327</c:f>
              <c:numCache>
                <c:formatCode>General</c:formatCode>
                <c:ptCount val="326"/>
                <c:pt idx="0">
                  <c:v>32.6</c:v>
                </c:pt>
                <c:pt idx="1">
                  <c:v>32.800000000000004</c:v>
                </c:pt>
                <c:pt idx="2">
                  <c:v>32.9</c:v>
                </c:pt>
                <c:pt idx="3">
                  <c:v>32.9</c:v>
                </c:pt>
                <c:pt idx="4">
                  <c:v>33</c:v>
                </c:pt>
                <c:pt idx="5">
                  <c:v>33.1</c:v>
                </c:pt>
                <c:pt idx="6">
                  <c:v>33</c:v>
                </c:pt>
                <c:pt idx="7">
                  <c:v>33</c:v>
                </c:pt>
                <c:pt idx="8">
                  <c:v>33</c:v>
                </c:pt>
                <c:pt idx="9">
                  <c:v>33</c:v>
                </c:pt>
                <c:pt idx="10">
                  <c:v>33</c:v>
                </c:pt>
                <c:pt idx="11">
                  <c:v>33</c:v>
                </c:pt>
                <c:pt idx="12">
                  <c:v>33</c:v>
                </c:pt>
                <c:pt idx="13">
                  <c:v>33</c:v>
                </c:pt>
                <c:pt idx="14">
                  <c:v>33</c:v>
                </c:pt>
                <c:pt idx="15">
                  <c:v>32.9</c:v>
                </c:pt>
                <c:pt idx="16">
                  <c:v>32.9</c:v>
                </c:pt>
                <c:pt idx="17">
                  <c:v>32.800000000000004</c:v>
                </c:pt>
                <c:pt idx="18">
                  <c:v>32.700000000000003</c:v>
                </c:pt>
                <c:pt idx="19">
                  <c:v>32.700000000000003</c:v>
                </c:pt>
                <c:pt idx="20">
                  <c:v>32.700000000000003</c:v>
                </c:pt>
                <c:pt idx="21">
                  <c:v>32.6</c:v>
                </c:pt>
                <c:pt idx="22">
                  <c:v>32.6</c:v>
                </c:pt>
                <c:pt idx="23">
                  <c:v>32.6</c:v>
                </c:pt>
                <c:pt idx="24">
                  <c:v>32.5</c:v>
                </c:pt>
                <c:pt idx="25">
                  <c:v>32.5</c:v>
                </c:pt>
                <c:pt idx="26">
                  <c:v>32.5</c:v>
                </c:pt>
                <c:pt idx="27">
                  <c:v>32.300000000000004</c:v>
                </c:pt>
                <c:pt idx="28">
                  <c:v>32.300000000000004</c:v>
                </c:pt>
                <c:pt idx="29">
                  <c:v>32.300000000000004</c:v>
                </c:pt>
                <c:pt idx="30">
                  <c:v>32.200000000000003</c:v>
                </c:pt>
                <c:pt idx="31">
                  <c:v>32.300000000000004</c:v>
                </c:pt>
                <c:pt idx="32">
                  <c:v>32.300000000000004</c:v>
                </c:pt>
                <c:pt idx="33">
                  <c:v>32.300000000000004</c:v>
                </c:pt>
                <c:pt idx="34">
                  <c:v>32.4</c:v>
                </c:pt>
                <c:pt idx="35">
                  <c:v>32.5</c:v>
                </c:pt>
                <c:pt idx="36">
                  <c:v>32.4</c:v>
                </c:pt>
                <c:pt idx="37">
                  <c:v>32.5</c:v>
                </c:pt>
                <c:pt idx="38">
                  <c:v>32.5</c:v>
                </c:pt>
                <c:pt idx="39">
                  <c:v>32.300000000000004</c:v>
                </c:pt>
                <c:pt idx="40">
                  <c:v>32.300000000000004</c:v>
                </c:pt>
                <c:pt idx="41">
                  <c:v>32.4</c:v>
                </c:pt>
                <c:pt idx="42">
                  <c:v>32.4</c:v>
                </c:pt>
                <c:pt idx="43">
                  <c:v>32.6</c:v>
                </c:pt>
                <c:pt idx="44">
                  <c:v>32.6</c:v>
                </c:pt>
                <c:pt idx="45">
                  <c:v>32.700000000000003</c:v>
                </c:pt>
                <c:pt idx="46">
                  <c:v>32.800000000000004</c:v>
                </c:pt>
                <c:pt idx="47">
                  <c:v>32.800000000000004</c:v>
                </c:pt>
                <c:pt idx="48">
                  <c:v>32.800000000000004</c:v>
                </c:pt>
                <c:pt idx="49">
                  <c:v>32.800000000000004</c:v>
                </c:pt>
                <c:pt idx="50">
                  <c:v>32.800000000000004</c:v>
                </c:pt>
                <c:pt idx="51">
                  <c:v>32.800000000000004</c:v>
                </c:pt>
                <c:pt idx="52">
                  <c:v>32.9</c:v>
                </c:pt>
                <c:pt idx="53">
                  <c:v>32.800000000000004</c:v>
                </c:pt>
                <c:pt idx="54">
                  <c:v>32.700000000000003</c:v>
                </c:pt>
                <c:pt idx="55">
                  <c:v>32.700000000000003</c:v>
                </c:pt>
                <c:pt idx="56">
                  <c:v>32.700000000000003</c:v>
                </c:pt>
                <c:pt idx="57">
                  <c:v>32.700000000000003</c:v>
                </c:pt>
                <c:pt idx="58">
                  <c:v>32.700000000000003</c:v>
                </c:pt>
                <c:pt idx="59">
                  <c:v>32.700000000000003</c:v>
                </c:pt>
                <c:pt idx="60">
                  <c:v>32.6</c:v>
                </c:pt>
                <c:pt idx="61">
                  <c:v>32.700000000000003</c:v>
                </c:pt>
                <c:pt idx="62">
                  <c:v>32.700000000000003</c:v>
                </c:pt>
                <c:pt idx="63">
                  <c:v>32.6</c:v>
                </c:pt>
                <c:pt idx="64">
                  <c:v>32.6</c:v>
                </c:pt>
                <c:pt idx="65">
                  <c:v>32.5</c:v>
                </c:pt>
                <c:pt idx="66">
                  <c:v>32.4</c:v>
                </c:pt>
                <c:pt idx="67">
                  <c:v>32.300000000000004</c:v>
                </c:pt>
                <c:pt idx="68">
                  <c:v>32.200000000000003</c:v>
                </c:pt>
                <c:pt idx="69">
                  <c:v>32.200000000000003</c:v>
                </c:pt>
                <c:pt idx="70">
                  <c:v>32.300000000000004</c:v>
                </c:pt>
                <c:pt idx="71">
                  <c:v>32.300000000000004</c:v>
                </c:pt>
                <c:pt idx="72">
                  <c:v>32.300000000000004</c:v>
                </c:pt>
                <c:pt idx="73">
                  <c:v>32.5</c:v>
                </c:pt>
                <c:pt idx="74">
                  <c:v>32.5</c:v>
                </c:pt>
                <c:pt idx="75">
                  <c:v>32.5</c:v>
                </c:pt>
                <c:pt idx="76">
                  <c:v>32.700000000000003</c:v>
                </c:pt>
                <c:pt idx="77">
                  <c:v>32.6</c:v>
                </c:pt>
                <c:pt idx="78">
                  <c:v>32.6</c:v>
                </c:pt>
                <c:pt idx="79">
                  <c:v>32.700000000000003</c:v>
                </c:pt>
                <c:pt idx="80">
                  <c:v>32.700000000000003</c:v>
                </c:pt>
                <c:pt idx="81">
                  <c:v>32.700000000000003</c:v>
                </c:pt>
                <c:pt idx="82">
                  <c:v>32.800000000000004</c:v>
                </c:pt>
                <c:pt idx="83">
                  <c:v>32.800000000000004</c:v>
                </c:pt>
                <c:pt idx="84">
                  <c:v>32.800000000000004</c:v>
                </c:pt>
                <c:pt idx="85">
                  <c:v>32.800000000000004</c:v>
                </c:pt>
                <c:pt idx="86">
                  <c:v>32.800000000000004</c:v>
                </c:pt>
                <c:pt idx="87">
                  <c:v>32.800000000000004</c:v>
                </c:pt>
                <c:pt idx="88">
                  <c:v>32.800000000000004</c:v>
                </c:pt>
                <c:pt idx="89">
                  <c:v>32.700000000000003</c:v>
                </c:pt>
                <c:pt idx="90">
                  <c:v>32.700000000000003</c:v>
                </c:pt>
                <c:pt idx="91">
                  <c:v>32.700000000000003</c:v>
                </c:pt>
                <c:pt idx="92">
                  <c:v>32.6</c:v>
                </c:pt>
                <c:pt idx="93">
                  <c:v>32.6</c:v>
                </c:pt>
                <c:pt idx="94">
                  <c:v>32.700000000000003</c:v>
                </c:pt>
                <c:pt idx="95">
                  <c:v>32.6</c:v>
                </c:pt>
                <c:pt idx="96">
                  <c:v>32.6</c:v>
                </c:pt>
                <c:pt idx="97">
                  <c:v>32.6</c:v>
                </c:pt>
                <c:pt idx="98">
                  <c:v>32.6</c:v>
                </c:pt>
                <c:pt idx="99">
                  <c:v>32.6</c:v>
                </c:pt>
                <c:pt idx="100">
                  <c:v>32.6</c:v>
                </c:pt>
                <c:pt idx="101">
                  <c:v>32.5</c:v>
                </c:pt>
                <c:pt idx="102">
                  <c:v>32.5</c:v>
                </c:pt>
                <c:pt idx="103">
                  <c:v>32.6</c:v>
                </c:pt>
                <c:pt idx="104">
                  <c:v>32.5</c:v>
                </c:pt>
                <c:pt idx="105">
                  <c:v>32.5</c:v>
                </c:pt>
                <c:pt idx="106">
                  <c:v>32.6</c:v>
                </c:pt>
                <c:pt idx="107">
                  <c:v>32.5</c:v>
                </c:pt>
                <c:pt idx="108">
                  <c:v>32.6</c:v>
                </c:pt>
                <c:pt idx="109">
                  <c:v>32.6</c:v>
                </c:pt>
                <c:pt idx="110">
                  <c:v>32.6</c:v>
                </c:pt>
                <c:pt idx="111">
                  <c:v>32.6</c:v>
                </c:pt>
                <c:pt idx="112">
                  <c:v>32.700000000000003</c:v>
                </c:pt>
                <c:pt idx="113">
                  <c:v>32.6</c:v>
                </c:pt>
                <c:pt idx="114">
                  <c:v>32.6</c:v>
                </c:pt>
                <c:pt idx="115">
                  <c:v>32.700000000000003</c:v>
                </c:pt>
                <c:pt idx="116">
                  <c:v>32.6</c:v>
                </c:pt>
                <c:pt idx="117">
                  <c:v>32.6</c:v>
                </c:pt>
                <c:pt idx="118">
                  <c:v>32.700000000000003</c:v>
                </c:pt>
                <c:pt idx="119">
                  <c:v>32.6</c:v>
                </c:pt>
                <c:pt idx="120">
                  <c:v>32.6</c:v>
                </c:pt>
                <c:pt idx="121">
                  <c:v>32.700000000000003</c:v>
                </c:pt>
                <c:pt idx="122">
                  <c:v>32.6</c:v>
                </c:pt>
                <c:pt idx="123">
                  <c:v>32.6</c:v>
                </c:pt>
                <c:pt idx="124">
                  <c:v>32.6</c:v>
                </c:pt>
                <c:pt idx="125">
                  <c:v>32.6</c:v>
                </c:pt>
                <c:pt idx="126">
                  <c:v>32.5</c:v>
                </c:pt>
                <c:pt idx="127">
                  <c:v>32.6</c:v>
                </c:pt>
                <c:pt idx="128">
                  <c:v>32.5</c:v>
                </c:pt>
                <c:pt idx="129">
                  <c:v>32.6</c:v>
                </c:pt>
                <c:pt idx="130">
                  <c:v>32.6</c:v>
                </c:pt>
                <c:pt idx="131">
                  <c:v>32.6</c:v>
                </c:pt>
                <c:pt idx="132">
                  <c:v>32.6</c:v>
                </c:pt>
                <c:pt idx="133">
                  <c:v>32.6</c:v>
                </c:pt>
                <c:pt idx="134">
                  <c:v>32.5</c:v>
                </c:pt>
                <c:pt idx="135">
                  <c:v>32.4</c:v>
                </c:pt>
                <c:pt idx="136">
                  <c:v>32.4</c:v>
                </c:pt>
                <c:pt idx="137">
                  <c:v>32.300000000000004</c:v>
                </c:pt>
                <c:pt idx="138">
                  <c:v>32.300000000000004</c:v>
                </c:pt>
                <c:pt idx="139">
                  <c:v>32.300000000000004</c:v>
                </c:pt>
                <c:pt idx="140">
                  <c:v>32.300000000000004</c:v>
                </c:pt>
                <c:pt idx="141">
                  <c:v>32.300000000000004</c:v>
                </c:pt>
                <c:pt idx="142">
                  <c:v>32.300000000000004</c:v>
                </c:pt>
                <c:pt idx="143">
                  <c:v>32.300000000000004</c:v>
                </c:pt>
                <c:pt idx="144">
                  <c:v>32.4</c:v>
                </c:pt>
                <c:pt idx="145">
                  <c:v>32.5</c:v>
                </c:pt>
                <c:pt idx="146">
                  <c:v>32.6</c:v>
                </c:pt>
                <c:pt idx="147">
                  <c:v>32.700000000000003</c:v>
                </c:pt>
                <c:pt idx="148">
                  <c:v>32.800000000000004</c:v>
                </c:pt>
                <c:pt idx="149">
                  <c:v>32.800000000000004</c:v>
                </c:pt>
                <c:pt idx="150">
                  <c:v>32.800000000000004</c:v>
                </c:pt>
                <c:pt idx="151">
                  <c:v>32.9</c:v>
                </c:pt>
                <c:pt idx="152">
                  <c:v>32.800000000000004</c:v>
                </c:pt>
                <c:pt idx="153">
                  <c:v>32.9</c:v>
                </c:pt>
                <c:pt idx="154">
                  <c:v>32.9</c:v>
                </c:pt>
                <c:pt idx="155">
                  <c:v>32.800000000000004</c:v>
                </c:pt>
                <c:pt idx="156">
                  <c:v>32.9</c:v>
                </c:pt>
                <c:pt idx="157">
                  <c:v>32.9</c:v>
                </c:pt>
                <c:pt idx="158">
                  <c:v>32.800000000000004</c:v>
                </c:pt>
                <c:pt idx="159">
                  <c:v>32.800000000000004</c:v>
                </c:pt>
                <c:pt idx="160">
                  <c:v>32.800000000000004</c:v>
                </c:pt>
                <c:pt idx="161">
                  <c:v>32.700000000000003</c:v>
                </c:pt>
                <c:pt idx="162">
                  <c:v>32.700000000000003</c:v>
                </c:pt>
                <c:pt idx="163">
                  <c:v>32.700000000000003</c:v>
                </c:pt>
                <c:pt idx="164">
                  <c:v>32.6</c:v>
                </c:pt>
                <c:pt idx="165">
                  <c:v>32.700000000000003</c:v>
                </c:pt>
                <c:pt idx="166">
                  <c:v>32.700000000000003</c:v>
                </c:pt>
                <c:pt idx="167">
                  <c:v>32.6</c:v>
                </c:pt>
                <c:pt idx="168">
                  <c:v>32.6</c:v>
                </c:pt>
                <c:pt idx="169">
                  <c:v>32.6</c:v>
                </c:pt>
                <c:pt idx="170">
                  <c:v>32.5</c:v>
                </c:pt>
                <c:pt idx="171">
                  <c:v>32.4</c:v>
                </c:pt>
                <c:pt idx="172">
                  <c:v>32.300000000000004</c:v>
                </c:pt>
                <c:pt idx="173">
                  <c:v>32.1</c:v>
                </c:pt>
                <c:pt idx="174">
                  <c:v>32.1</c:v>
                </c:pt>
                <c:pt idx="175">
                  <c:v>32.1</c:v>
                </c:pt>
                <c:pt idx="176">
                  <c:v>32.1</c:v>
                </c:pt>
                <c:pt idx="177">
                  <c:v>32.200000000000003</c:v>
                </c:pt>
                <c:pt idx="178">
                  <c:v>32.300000000000004</c:v>
                </c:pt>
                <c:pt idx="179">
                  <c:v>32.300000000000004</c:v>
                </c:pt>
                <c:pt idx="180">
                  <c:v>32.5</c:v>
                </c:pt>
                <c:pt idx="181">
                  <c:v>32.6</c:v>
                </c:pt>
                <c:pt idx="182">
                  <c:v>32.6</c:v>
                </c:pt>
                <c:pt idx="183">
                  <c:v>32.800000000000004</c:v>
                </c:pt>
                <c:pt idx="184">
                  <c:v>32.800000000000004</c:v>
                </c:pt>
                <c:pt idx="185">
                  <c:v>32.800000000000004</c:v>
                </c:pt>
                <c:pt idx="186">
                  <c:v>32.9</c:v>
                </c:pt>
                <c:pt idx="187">
                  <c:v>32.9</c:v>
                </c:pt>
                <c:pt idx="188">
                  <c:v>32.9</c:v>
                </c:pt>
                <c:pt idx="189">
                  <c:v>32.9</c:v>
                </c:pt>
                <c:pt idx="190">
                  <c:v>32.9</c:v>
                </c:pt>
                <c:pt idx="191">
                  <c:v>32.800000000000004</c:v>
                </c:pt>
                <c:pt idx="192">
                  <c:v>32.9</c:v>
                </c:pt>
                <c:pt idx="193">
                  <c:v>32.800000000000004</c:v>
                </c:pt>
                <c:pt idx="194">
                  <c:v>32.700000000000003</c:v>
                </c:pt>
                <c:pt idx="195">
                  <c:v>32.800000000000004</c:v>
                </c:pt>
                <c:pt idx="196">
                  <c:v>32.800000000000004</c:v>
                </c:pt>
                <c:pt idx="197">
                  <c:v>32.700000000000003</c:v>
                </c:pt>
                <c:pt idx="198">
                  <c:v>32.700000000000003</c:v>
                </c:pt>
                <c:pt idx="199">
                  <c:v>32.700000000000003</c:v>
                </c:pt>
                <c:pt idx="200">
                  <c:v>32.6</c:v>
                </c:pt>
                <c:pt idx="201">
                  <c:v>32.700000000000003</c:v>
                </c:pt>
                <c:pt idx="202">
                  <c:v>32.6</c:v>
                </c:pt>
                <c:pt idx="203">
                  <c:v>32.6</c:v>
                </c:pt>
                <c:pt idx="204">
                  <c:v>32.6</c:v>
                </c:pt>
                <c:pt idx="205">
                  <c:v>32.6</c:v>
                </c:pt>
                <c:pt idx="206">
                  <c:v>32.5</c:v>
                </c:pt>
                <c:pt idx="207">
                  <c:v>32.5</c:v>
                </c:pt>
                <c:pt idx="208">
                  <c:v>32.4</c:v>
                </c:pt>
                <c:pt idx="209">
                  <c:v>32.200000000000003</c:v>
                </c:pt>
                <c:pt idx="210">
                  <c:v>32.200000000000003</c:v>
                </c:pt>
                <c:pt idx="211">
                  <c:v>32.300000000000004</c:v>
                </c:pt>
                <c:pt idx="212">
                  <c:v>32.300000000000004</c:v>
                </c:pt>
                <c:pt idx="213">
                  <c:v>32.4</c:v>
                </c:pt>
                <c:pt idx="214">
                  <c:v>32.300000000000004</c:v>
                </c:pt>
                <c:pt idx="215">
                  <c:v>32.300000000000004</c:v>
                </c:pt>
                <c:pt idx="216">
                  <c:v>32.5</c:v>
                </c:pt>
                <c:pt idx="217">
                  <c:v>32.6</c:v>
                </c:pt>
                <c:pt idx="218">
                  <c:v>32.6</c:v>
                </c:pt>
                <c:pt idx="219">
                  <c:v>32.700000000000003</c:v>
                </c:pt>
                <c:pt idx="220">
                  <c:v>32.700000000000003</c:v>
                </c:pt>
                <c:pt idx="221">
                  <c:v>32.700000000000003</c:v>
                </c:pt>
                <c:pt idx="222">
                  <c:v>32.800000000000004</c:v>
                </c:pt>
                <c:pt idx="223">
                  <c:v>32.800000000000004</c:v>
                </c:pt>
                <c:pt idx="224">
                  <c:v>32.800000000000004</c:v>
                </c:pt>
                <c:pt idx="225">
                  <c:v>32.9</c:v>
                </c:pt>
                <c:pt idx="226">
                  <c:v>32.800000000000004</c:v>
                </c:pt>
                <c:pt idx="227">
                  <c:v>32.800000000000004</c:v>
                </c:pt>
                <c:pt idx="228">
                  <c:v>32.800000000000004</c:v>
                </c:pt>
                <c:pt idx="229">
                  <c:v>32.700000000000003</c:v>
                </c:pt>
                <c:pt idx="230">
                  <c:v>32.700000000000003</c:v>
                </c:pt>
                <c:pt idx="231">
                  <c:v>32.700000000000003</c:v>
                </c:pt>
                <c:pt idx="232">
                  <c:v>32.700000000000003</c:v>
                </c:pt>
                <c:pt idx="233">
                  <c:v>32.6</c:v>
                </c:pt>
                <c:pt idx="234">
                  <c:v>32.700000000000003</c:v>
                </c:pt>
                <c:pt idx="235">
                  <c:v>32.6</c:v>
                </c:pt>
                <c:pt idx="236">
                  <c:v>32.6</c:v>
                </c:pt>
                <c:pt idx="237">
                  <c:v>32.700000000000003</c:v>
                </c:pt>
                <c:pt idx="238">
                  <c:v>32.6</c:v>
                </c:pt>
                <c:pt idx="239">
                  <c:v>32.6</c:v>
                </c:pt>
                <c:pt idx="240">
                  <c:v>32.700000000000003</c:v>
                </c:pt>
                <c:pt idx="241">
                  <c:v>32.6</c:v>
                </c:pt>
                <c:pt idx="242">
                  <c:v>32.6</c:v>
                </c:pt>
                <c:pt idx="243">
                  <c:v>32.6</c:v>
                </c:pt>
                <c:pt idx="244">
                  <c:v>32.5</c:v>
                </c:pt>
                <c:pt idx="245">
                  <c:v>32.5</c:v>
                </c:pt>
                <c:pt idx="246">
                  <c:v>32.6</c:v>
                </c:pt>
                <c:pt idx="247">
                  <c:v>32.5</c:v>
                </c:pt>
                <c:pt idx="248">
                  <c:v>32.5</c:v>
                </c:pt>
                <c:pt idx="249">
                  <c:v>32.6</c:v>
                </c:pt>
                <c:pt idx="250">
                  <c:v>32.5</c:v>
                </c:pt>
                <c:pt idx="251">
                  <c:v>32.5</c:v>
                </c:pt>
                <c:pt idx="252">
                  <c:v>32.6</c:v>
                </c:pt>
                <c:pt idx="253">
                  <c:v>32.5</c:v>
                </c:pt>
                <c:pt idx="254">
                  <c:v>32.5</c:v>
                </c:pt>
                <c:pt idx="255">
                  <c:v>32.6</c:v>
                </c:pt>
                <c:pt idx="256">
                  <c:v>32.6</c:v>
                </c:pt>
                <c:pt idx="257">
                  <c:v>32.6</c:v>
                </c:pt>
                <c:pt idx="258">
                  <c:v>32.6</c:v>
                </c:pt>
                <c:pt idx="259">
                  <c:v>32.6</c:v>
                </c:pt>
                <c:pt idx="260">
                  <c:v>32.6</c:v>
                </c:pt>
                <c:pt idx="261">
                  <c:v>32.6</c:v>
                </c:pt>
                <c:pt idx="262">
                  <c:v>32.5</c:v>
                </c:pt>
                <c:pt idx="263">
                  <c:v>32.5</c:v>
                </c:pt>
                <c:pt idx="264">
                  <c:v>32.6</c:v>
                </c:pt>
                <c:pt idx="265">
                  <c:v>32.6</c:v>
                </c:pt>
                <c:pt idx="266">
                  <c:v>32.6</c:v>
                </c:pt>
                <c:pt idx="267">
                  <c:v>32.700000000000003</c:v>
                </c:pt>
                <c:pt idx="268">
                  <c:v>32.6</c:v>
                </c:pt>
                <c:pt idx="269">
                  <c:v>32.6</c:v>
                </c:pt>
                <c:pt idx="270">
                  <c:v>32.700000000000003</c:v>
                </c:pt>
                <c:pt idx="271">
                  <c:v>32.6</c:v>
                </c:pt>
                <c:pt idx="272">
                  <c:v>32.6</c:v>
                </c:pt>
                <c:pt idx="273">
                  <c:v>32.6</c:v>
                </c:pt>
                <c:pt idx="274">
                  <c:v>32.5</c:v>
                </c:pt>
                <c:pt idx="275">
                  <c:v>32.5</c:v>
                </c:pt>
                <c:pt idx="276">
                  <c:v>32.5</c:v>
                </c:pt>
                <c:pt idx="277">
                  <c:v>32.4</c:v>
                </c:pt>
                <c:pt idx="278">
                  <c:v>32.4</c:v>
                </c:pt>
                <c:pt idx="279">
                  <c:v>32.4</c:v>
                </c:pt>
                <c:pt idx="280">
                  <c:v>32.4</c:v>
                </c:pt>
                <c:pt idx="281">
                  <c:v>32.5</c:v>
                </c:pt>
                <c:pt idx="282">
                  <c:v>32.6</c:v>
                </c:pt>
                <c:pt idx="283">
                  <c:v>32.5</c:v>
                </c:pt>
                <c:pt idx="284">
                  <c:v>32.6</c:v>
                </c:pt>
                <c:pt idx="285">
                  <c:v>32.700000000000003</c:v>
                </c:pt>
                <c:pt idx="286">
                  <c:v>32.6</c:v>
                </c:pt>
                <c:pt idx="287">
                  <c:v>32.6</c:v>
                </c:pt>
                <c:pt idx="288">
                  <c:v>32.700000000000003</c:v>
                </c:pt>
                <c:pt idx="289">
                  <c:v>32.6</c:v>
                </c:pt>
                <c:pt idx="290">
                  <c:v>32.700000000000003</c:v>
                </c:pt>
                <c:pt idx="291">
                  <c:v>32.700000000000003</c:v>
                </c:pt>
                <c:pt idx="292">
                  <c:v>32.700000000000003</c:v>
                </c:pt>
                <c:pt idx="293">
                  <c:v>32.700000000000003</c:v>
                </c:pt>
                <c:pt idx="294">
                  <c:v>32.700000000000003</c:v>
                </c:pt>
                <c:pt idx="295">
                  <c:v>32.700000000000003</c:v>
                </c:pt>
                <c:pt idx="296">
                  <c:v>32.700000000000003</c:v>
                </c:pt>
                <c:pt idx="297">
                  <c:v>32.700000000000003</c:v>
                </c:pt>
                <c:pt idx="298">
                  <c:v>32.6</c:v>
                </c:pt>
                <c:pt idx="299">
                  <c:v>32.700000000000003</c:v>
                </c:pt>
                <c:pt idx="300">
                  <c:v>32.700000000000003</c:v>
                </c:pt>
                <c:pt idx="301">
                  <c:v>32.6</c:v>
                </c:pt>
                <c:pt idx="302">
                  <c:v>32.6</c:v>
                </c:pt>
                <c:pt idx="303">
                  <c:v>32.6</c:v>
                </c:pt>
                <c:pt idx="304">
                  <c:v>32.5</c:v>
                </c:pt>
                <c:pt idx="305">
                  <c:v>32.6</c:v>
                </c:pt>
                <c:pt idx="306">
                  <c:v>32.6</c:v>
                </c:pt>
                <c:pt idx="307">
                  <c:v>32.5</c:v>
                </c:pt>
                <c:pt idx="308">
                  <c:v>32.6</c:v>
                </c:pt>
                <c:pt idx="309">
                  <c:v>32.6</c:v>
                </c:pt>
                <c:pt idx="310">
                  <c:v>32.5</c:v>
                </c:pt>
                <c:pt idx="311">
                  <c:v>32.6</c:v>
                </c:pt>
                <c:pt idx="312">
                  <c:v>32.6</c:v>
                </c:pt>
                <c:pt idx="313">
                  <c:v>32.5</c:v>
                </c:pt>
                <c:pt idx="314">
                  <c:v>32.6</c:v>
                </c:pt>
                <c:pt idx="315">
                  <c:v>32.6</c:v>
                </c:pt>
                <c:pt idx="316">
                  <c:v>32.5</c:v>
                </c:pt>
                <c:pt idx="317">
                  <c:v>32.6</c:v>
                </c:pt>
                <c:pt idx="318">
                  <c:v>32.6</c:v>
                </c:pt>
                <c:pt idx="319">
                  <c:v>32.5</c:v>
                </c:pt>
                <c:pt idx="320">
                  <c:v>32.6</c:v>
                </c:pt>
                <c:pt idx="321">
                  <c:v>32.6</c:v>
                </c:pt>
                <c:pt idx="322">
                  <c:v>32.5</c:v>
                </c:pt>
                <c:pt idx="323">
                  <c:v>32.6</c:v>
                </c:pt>
                <c:pt idx="324">
                  <c:v>32.6</c:v>
                </c:pt>
                <c:pt idx="325">
                  <c:v>33.200000000000003</c:v>
                </c:pt>
              </c:numCache>
            </c:numRef>
          </c:yVal>
        </c:ser>
        <c:ser>
          <c:idx val="11"/>
          <c:order val="11"/>
          <c:tx>
            <c:strRef>
              <c:f>'Qh MRP'!$AB$1</c:f>
              <c:strCache>
                <c:ptCount val="1"/>
                <c:pt idx="0">
                  <c:v>Rpos +25mm</c:v>
                </c:pt>
              </c:strCache>
            </c:strRef>
          </c:tx>
          <c:marker>
            <c:symbol val="none"/>
          </c:marker>
          <c:xVal>
            <c:numRef>
              <c:f>'Qh MRP'!$P$2:$P$327</c:f>
              <c:numCache>
                <c:formatCode>General</c:formatCode>
                <c:ptCount val="326"/>
                <c:pt idx="0">
                  <c:v>1050</c:v>
                </c:pt>
                <c:pt idx="1">
                  <c:v>1051</c:v>
                </c:pt>
                <c:pt idx="2">
                  <c:v>1052</c:v>
                </c:pt>
                <c:pt idx="3">
                  <c:v>1053</c:v>
                </c:pt>
                <c:pt idx="4">
                  <c:v>1054</c:v>
                </c:pt>
                <c:pt idx="5">
                  <c:v>1055</c:v>
                </c:pt>
                <c:pt idx="6">
                  <c:v>1056</c:v>
                </c:pt>
                <c:pt idx="7">
                  <c:v>1057</c:v>
                </c:pt>
                <c:pt idx="8">
                  <c:v>1058</c:v>
                </c:pt>
                <c:pt idx="9">
                  <c:v>1059</c:v>
                </c:pt>
                <c:pt idx="10">
                  <c:v>1060</c:v>
                </c:pt>
                <c:pt idx="11">
                  <c:v>1061</c:v>
                </c:pt>
                <c:pt idx="12">
                  <c:v>1062</c:v>
                </c:pt>
                <c:pt idx="13">
                  <c:v>1063</c:v>
                </c:pt>
                <c:pt idx="14">
                  <c:v>1064</c:v>
                </c:pt>
                <c:pt idx="15">
                  <c:v>1065</c:v>
                </c:pt>
                <c:pt idx="16">
                  <c:v>1066</c:v>
                </c:pt>
                <c:pt idx="17">
                  <c:v>1067</c:v>
                </c:pt>
                <c:pt idx="18">
                  <c:v>1068</c:v>
                </c:pt>
                <c:pt idx="19">
                  <c:v>1069</c:v>
                </c:pt>
                <c:pt idx="20">
                  <c:v>1070</c:v>
                </c:pt>
                <c:pt idx="21">
                  <c:v>1071</c:v>
                </c:pt>
                <c:pt idx="22">
                  <c:v>1072</c:v>
                </c:pt>
                <c:pt idx="23">
                  <c:v>1073</c:v>
                </c:pt>
                <c:pt idx="24">
                  <c:v>1074</c:v>
                </c:pt>
                <c:pt idx="25">
                  <c:v>1075</c:v>
                </c:pt>
                <c:pt idx="26">
                  <c:v>1076</c:v>
                </c:pt>
                <c:pt idx="27">
                  <c:v>1077</c:v>
                </c:pt>
                <c:pt idx="28">
                  <c:v>1078</c:v>
                </c:pt>
                <c:pt idx="29">
                  <c:v>1079</c:v>
                </c:pt>
                <c:pt idx="30">
                  <c:v>1080</c:v>
                </c:pt>
                <c:pt idx="31">
                  <c:v>1081</c:v>
                </c:pt>
                <c:pt idx="32">
                  <c:v>1082</c:v>
                </c:pt>
                <c:pt idx="33">
                  <c:v>1083</c:v>
                </c:pt>
                <c:pt idx="34">
                  <c:v>1084</c:v>
                </c:pt>
                <c:pt idx="35">
                  <c:v>1085</c:v>
                </c:pt>
                <c:pt idx="36">
                  <c:v>1086</c:v>
                </c:pt>
                <c:pt idx="37">
                  <c:v>1087</c:v>
                </c:pt>
                <c:pt idx="38">
                  <c:v>1088</c:v>
                </c:pt>
                <c:pt idx="39">
                  <c:v>1089</c:v>
                </c:pt>
                <c:pt idx="40">
                  <c:v>1090</c:v>
                </c:pt>
                <c:pt idx="41">
                  <c:v>1091</c:v>
                </c:pt>
                <c:pt idx="42">
                  <c:v>1092</c:v>
                </c:pt>
                <c:pt idx="43">
                  <c:v>1093</c:v>
                </c:pt>
                <c:pt idx="44">
                  <c:v>1094</c:v>
                </c:pt>
                <c:pt idx="45">
                  <c:v>1095</c:v>
                </c:pt>
                <c:pt idx="46">
                  <c:v>1096</c:v>
                </c:pt>
                <c:pt idx="47">
                  <c:v>1097</c:v>
                </c:pt>
                <c:pt idx="48">
                  <c:v>1098</c:v>
                </c:pt>
                <c:pt idx="49">
                  <c:v>1099</c:v>
                </c:pt>
                <c:pt idx="50">
                  <c:v>1100</c:v>
                </c:pt>
                <c:pt idx="51">
                  <c:v>1101</c:v>
                </c:pt>
                <c:pt idx="52">
                  <c:v>1102</c:v>
                </c:pt>
                <c:pt idx="53">
                  <c:v>1103</c:v>
                </c:pt>
                <c:pt idx="54">
                  <c:v>1104</c:v>
                </c:pt>
                <c:pt idx="55">
                  <c:v>1105</c:v>
                </c:pt>
                <c:pt idx="56">
                  <c:v>1106</c:v>
                </c:pt>
                <c:pt idx="57">
                  <c:v>1107</c:v>
                </c:pt>
                <c:pt idx="58">
                  <c:v>1108</c:v>
                </c:pt>
                <c:pt idx="59">
                  <c:v>1109</c:v>
                </c:pt>
                <c:pt idx="60">
                  <c:v>1110</c:v>
                </c:pt>
                <c:pt idx="61">
                  <c:v>1111</c:v>
                </c:pt>
                <c:pt idx="62">
                  <c:v>1112</c:v>
                </c:pt>
                <c:pt idx="63">
                  <c:v>1113</c:v>
                </c:pt>
                <c:pt idx="64">
                  <c:v>1114</c:v>
                </c:pt>
                <c:pt idx="65">
                  <c:v>1115</c:v>
                </c:pt>
                <c:pt idx="66">
                  <c:v>1116</c:v>
                </c:pt>
                <c:pt idx="67">
                  <c:v>1117</c:v>
                </c:pt>
                <c:pt idx="68">
                  <c:v>1118</c:v>
                </c:pt>
                <c:pt idx="69">
                  <c:v>1119</c:v>
                </c:pt>
                <c:pt idx="70">
                  <c:v>1120</c:v>
                </c:pt>
                <c:pt idx="71">
                  <c:v>1121</c:v>
                </c:pt>
                <c:pt idx="72">
                  <c:v>1122</c:v>
                </c:pt>
                <c:pt idx="73">
                  <c:v>1123</c:v>
                </c:pt>
                <c:pt idx="74">
                  <c:v>1124</c:v>
                </c:pt>
                <c:pt idx="75">
                  <c:v>1125</c:v>
                </c:pt>
                <c:pt idx="76">
                  <c:v>1126</c:v>
                </c:pt>
                <c:pt idx="77">
                  <c:v>1127</c:v>
                </c:pt>
                <c:pt idx="78">
                  <c:v>1128</c:v>
                </c:pt>
                <c:pt idx="79">
                  <c:v>1129</c:v>
                </c:pt>
                <c:pt idx="80">
                  <c:v>1130</c:v>
                </c:pt>
                <c:pt idx="81">
                  <c:v>1131</c:v>
                </c:pt>
                <c:pt idx="82">
                  <c:v>1132</c:v>
                </c:pt>
                <c:pt idx="83">
                  <c:v>1133</c:v>
                </c:pt>
                <c:pt idx="84">
                  <c:v>1134</c:v>
                </c:pt>
                <c:pt idx="85">
                  <c:v>1135</c:v>
                </c:pt>
                <c:pt idx="86">
                  <c:v>1136</c:v>
                </c:pt>
                <c:pt idx="87">
                  <c:v>1137</c:v>
                </c:pt>
                <c:pt idx="88">
                  <c:v>1138</c:v>
                </c:pt>
                <c:pt idx="89">
                  <c:v>1139</c:v>
                </c:pt>
                <c:pt idx="90">
                  <c:v>1140</c:v>
                </c:pt>
                <c:pt idx="91">
                  <c:v>1141</c:v>
                </c:pt>
                <c:pt idx="92">
                  <c:v>1142</c:v>
                </c:pt>
                <c:pt idx="93">
                  <c:v>1143</c:v>
                </c:pt>
                <c:pt idx="94">
                  <c:v>1144</c:v>
                </c:pt>
                <c:pt idx="95">
                  <c:v>1145</c:v>
                </c:pt>
                <c:pt idx="96">
                  <c:v>1146</c:v>
                </c:pt>
                <c:pt idx="97">
                  <c:v>1147</c:v>
                </c:pt>
                <c:pt idx="98">
                  <c:v>1148</c:v>
                </c:pt>
                <c:pt idx="99">
                  <c:v>1149</c:v>
                </c:pt>
                <c:pt idx="100">
                  <c:v>1150</c:v>
                </c:pt>
                <c:pt idx="101">
                  <c:v>1151</c:v>
                </c:pt>
                <c:pt idx="102">
                  <c:v>1152</c:v>
                </c:pt>
                <c:pt idx="103">
                  <c:v>1153</c:v>
                </c:pt>
                <c:pt idx="104">
                  <c:v>1154</c:v>
                </c:pt>
                <c:pt idx="105">
                  <c:v>1155</c:v>
                </c:pt>
                <c:pt idx="106">
                  <c:v>1156</c:v>
                </c:pt>
                <c:pt idx="107">
                  <c:v>1157</c:v>
                </c:pt>
                <c:pt idx="108">
                  <c:v>1158</c:v>
                </c:pt>
                <c:pt idx="109">
                  <c:v>1159</c:v>
                </c:pt>
                <c:pt idx="110">
                  <c:v>1160</c:v>
                </c:pt>
                <c:pt idx="111">
                  <c:v>1161</c:v>
                </c:pt>
                <c:pt idx="112">
                  <c:v>1162</c:v>
                </c:pt>
                <c:pt idx="113">
                  <c:v>1163</c:v>
                </c:pt>
                <c:pt idx="114">
                  <c:v>1164</c:v>
                </c:pt>
                <c:pt idx="115">
                  <c:v>1165</c:v>
                </c:pt>
                <c:pt idx="116">
                  <c:v>1166</c:v>
                </c:pt>
                <c:pt idx="117">
                  <c:v>1167</c:v>
                </c:pt>
                <c:pt idx="118">
                  <c:v>1168</c:v>
                </c:pt>
                <c:pt idx="119">
                  <c:v>1169</c:v>
                </c:pt>
                <c:pt idx="120">
                  <c:v>1170</c:v>
                </c:pt>
                <c:pt idx="121">
                  <c:v>1171</c:v>
                </c:pt>
                <c:pt idx="122">
                  <c:v>1172</c:v>
                </c:pt>
                <c:pt idx="123">
                  <c:v>1173</c:v>
                </c:pt>
                <c:pt idx="124">
                  <c:v>1174</c:v>
                </c:pt>
                <c:pt idx="125">
                  <c:v>1175</c:v>
                </c:pt>
                <c:pt idx="126">
                  <c:v>1176</c:v>
                </c:pt>
                <c:pt idx="127">
                  <c:v>1177</c:v>
                </c:pt>
                <c:pt idx="128">
                  <c:v>1178</c:v>
                </c:pt>
                <c:pt idx="129">
                  <c:v>1179</c:v>
                </c:pt>
                <c:pt idx="130">
                  <c:v>1180</c:v>
                </c:pt>
                <c:pt idx="131">
                  <c:v>1181</c:v>
                </c:pt>
                <c:pt idx="132">
                  <c:v>1182</c:v>
                </c:pt>
                <c:pt idx="133">
                  <c:v>1183</c:v>
                </c:pt>
                <c:pt idx="134">
                  <c:v>1184</c:v>
                </c:pt>
                <c:pt idx="135">
                  <c:v>1185</c:v>
                </c:pt>
                <c:pt idx="136">
                  <c:v>1186</c:v>
                </c:pt>
                <c:pt idx="137">
                  <c:v>1187</c:v>
                </c:pt>
                <c:pt idx="138">
                  <c:v>1188</c:v>
                </c:pt>
                <c:pt idx="139">
                  <c:v>1189</c:v>
                </c:pt>
                <c:pt idx="140">
                  <c:v>1190</c:v>
                </c:pt>
                <c:pt idx="141">
                  <c:v>1191</c:v>
                </c:pt>
                <c:pt idx="142">
                  <c:v>1192</c:v>
                </c:pt>
                <c:pt idx="143">
                  <c:v>1193</c:v>
                </c:pt>
                <c:pt idx="144">
                  <c:v>1194</c:v>
                </c:pt>
                <c:pt idx="145">
                  <c:v>1195</c:v>
                </c:pt>
                <c:pt idx="146">
                  <c:v>1196</c:v>
                </c:pt>
                <c:pt idx="147">
                  <c:v>1197</c:v>
                </c:pt>
                <c:pt idx="148">
                  <c:v>1198</c:v>
                </c:pt>
                <c:pt idx="149">
                  <c:v>1199</c:v>
                </c:pt>
                <c:pt idx="150">
                  <c:v>1200</c:v>
                </c:pt>
                <c:pt idx="151">
                  <c:v>1201</c:v>
                </c:pt>
                <c:pt idx="152">
                  <c:v>1202</c:v>
                </c:pt>
                <c:pt idx="153">
                  <c:v>1203</c:v>
                </c:pt>
                <c:pt idx="154">
                  <c:v>1204</c:v>
                </c:pt>
                <c:pt idx="155">
                  <c:v>1205</c:v>
                </c:pt>
                <c:pt idx="156">
                  <c:v>1206</c:v>
                </c:pt>
                <c:pt idx="157">
                  <c:v>1207</c:v>
                </c:pt>
                <c:pt idx="158">
                  <c:v>1208</c:v>
                </c:pt>
                <c:pt idx="159">
                  <c:v>1209</c:v>
                </c:pt>
                <c:pt idx="160">
                  <c:v>1210</c:v>
                </c:pt>
                <c:pt idx="161">
                  <c:v>1211</c:v>
                </c:pt>
                <c:pt idx="162">
                  <c:v>1212</c:v>
                </c:pt>
                <c:pt idx="163">
                  <c:v>1213</c:v>
                </c:pt>
                <c:pt idx="164">
                  <c:v>1214</c:v>
                </c:pt>
                <c:pt idx="165">
                  <c:v>1215</c:v>
                </c:pt>
                <c:pt idx="166">
                  <c:v>1216</c:v>
                </c:pt>
                <c:pt idx="167">
                  <c:v>1217</c:v>
                </c:pt>
                <c:pt idx="168">
                  <c:v>1218</c:v>
                </c:pt>
                <c:pt idx="169">
                  <c:v>1219</c:v>
                </c:pt>
                <c:pt idx="170">
                  <c:v>1220</c:v>
                </c:pt>
                <c:pt idx="171">
                  <c:v>1221</c:v>
                </c:pt>
                <c:pt idx="172">
                  <c:v>1222</c:v>
                </c:pt>
                <c:pt idx="173">
                  <c:v>1223</c:v>
                </c:pt>
                <c:pt idx="174">
                  <c:v>1224</c:v>
                </c:pt>
                <c:pt idx="175">
                  <c:v>1225</c:v>
                </c:pt>
                <c:pt idx="176">
                  <c:v>1226</c:v>
                </c:pt>
                <c:pt idx="177">
                  <c:v>1227</c:v>
                </c:pt>
                <c:pt idx="178">
                  <c:v>1228</c:v>
                </c:pt>
                <c:pt idx="179">
                  <c:v>1229</c:v>
                </c:pt>
                <c:pt idx="180">
                  <c:v>1230</c:v>
                </c:pt>
                <c:pt idx="181">
                  <c:v>1231</c:v>
                </c:pt>
                <c:pt idx="182">
                  <c:v>1232</c:v>
                </c:pt>
                <c:pt idx="183">
                  <c:v>1233</c:v>
                </c:pt>
                <c:pt idx="184">
                  <c:v>1234</c:v>
                </c:pt>
                <c:pt idx="185">
                  <c:v>1235</c:v>
                </c:pt>
                <c:pt idx="186">
                  <c:v>1236</c:v>
                </c:pt>
                <c:pt idx="187">
                  <c:v>1237</c:v>
                </c:pt>
                <c:pt idx="188">
                  <c:v>1238</c:v>
                </c:pt>
                <c:pt idx="189">
                  <c:v>1239</c:v>
                </c:pt>
                <c:pt idx="190">
                  <c:v>1240</c:v>
                </c:pt>
                <c:pt idx="191">
                  <c:v>1241</c:v>
                </c:pt>
                <c:pt idx="192">
                  <c:v>1242</c:v>
                </c:pt>
                <c:pt idx="193">
                  <c:v>1243</c:v>
                </c:pt>
                <c:pt idx="194">
                  <c:v>1244</c:v>
                </c:pt>
                <c:pt idx="195">
                  <c:v>1245</c:v>
                </c:pt>
                <c:pt idx="196">
                  <c:v>1246</c:v>
                </c:pt>
                <c:pt idx="197">
                  <c:v>1247</c:v>
                </c:pt>
                <c:pt idx="198">
                  <c:v>1248</c:v>
                </c:pt>
                <c:pt idx="199">
                  <c:v>1249</c:v>
                </c:pt>
                <c:pt idx="200">
                  <c:v>1250</c:v>
                </c:pt>
                <c:pt idx="201">
                  <c:v>1251</c:v>
                </c:pt>
                <c:pt idx="202">
                  <c:v>1252</c:v>
                </c:pt>
                <c:pt idx="203">
                  <c:v>1253</c:v>
                </c:pt>
                <c:pt idx="204">
                  <c:v>1254</c:v>
                </c:pt>
                <c:pt idx="205">
                  <c:v>1255</c:v>
                </c:pt>
                <c:pt idx="206">
                  <c:v>1256</c:v>
                </c:pt>
                <c:pt idx="207">
                  <c:v>1257</c:v>
                </c:pt>
                <c:pt idx="208">
                  <c:v>1258</c:v>
                </c:pt>
                <c:pt idx="209">
                  <c:v>1259</c:v>
                </c:pt>
                <c:pt idx="210">
                  <c:v>1260</c:v>
                </c:pt>
                <c:pt idx="211">
                  <c:v>1261</c:v>
                </c:pt>
                <c:pt idx="212">
                  <c:v>1262</c:v>
                </c:pt>
                <c:pt idx="213">
                  <c:v>1263</c:v>
                </c:pt>
                <c:pt idx="214">
                  <c:v>1264</c:v>
                </c:pt>
                <c:pt idx="215">
                  <c:v>1265</c:v>
                </c:pt>
                <c:pt idx="216">
                  <c:v>1266</c:v>
                </c:pt>
                <c:pt idx="217">
                  <c:v>1267</c:v>
                </c:pt>
                <c:pt idx="218">
                  <c:v>1268</c:v>
                </c:pt>
                <c:pt idx="219">
                  <c:v>1269</c:v>
                </c:pt>
                <c:pt idx="220">
                  <c:v>1270</c:v>
                </c:pt>
                <c:pt idx="221">
                  <c:v>1271</c:v>
                </c:pt>
                <c:pt idx="222">
                  <c:v>1272</c:v>
                </c:pt>
                <c:pt idx="223">
                  <c:v>1273</c:v>
                </c:pt>
                <c:pt idx="224">
                  <c:v>1274</c:v>
                </c:pt>
                <c:pt idx="225">
                  <c:v>1275</c:v>
                </c:pt>
                <c:pt idx="226">
                  <c:v>1276</c:v>
                </c:pt>
                <c:pt idx="227">
                  <c:v>1277</c:v>
                </c:pt>
                <c:pt idx="228">
                  <c:v>1278</c:v>
                </c:pt>
                <c:pt idx="229">
                  <c:v>1279</c:v>
                </c:pt>
                <c:pt idx="230">
                  <c:v>1280</c:v>
                </c:pt>
                <c:pt idx="231">
                  <c:v>1281</c:v>
                </c:pt>
                <c:pt idx="232">
                  <c:v>1282</c:v>
                </c:pt>
                <c:pt idx="233">
                  <c:v>1283</c:v>
                </c:pt>
                <c:pt idx="234">
                  <c:v>1284</c:v>
                </c:pt>
                <c:pt idx="235">
                  <c:v>1285</c:v>
                </c:pt>
                <c:pt idx="236">
                  <c:v>1286</c:v>
                </c:pt>
                <c:pt idx="237">
                  <c:v>1287</c:v>
                </c:pt>
                <c:pt idx="238">
                  <c:v>1288</c:v>
                </c:pt>
                <c:pt idx="239">
                  <c:v>1289</c:v>
                </c:pt>
                <c:pt idx="240">
                  <c:v>1290</c:v>
                </c:pt>
                <c:pt idx="241">
                  <c:v>1291</c:v>
                </c:pt>
                <c:pt idx="242">
                  <c:v>1292</c:v>
                </c:pt>
                <c:pt idx="243">
                  <c:v>1293</c:v>
                </c:pt>
                <c:pt idx="244">
                  <c:v>1294</c:v>
                </c:pt>
                <c:pt idx="245">
                  <c:v>1295</c:v>
                </c:pt>
                <c:pt idx="246">
                  <c:v>1296</c:v>
                </c:pt>
                <c:pt idx="247">
                  <c:v>1297</c:v>
                </c:pt>
                <c:pt idx="248">
                  <c:v>1298</c:v>
                </c:pt>
                <c:pt idx="249">
                  <c:v>1299</c:v>
                </c:pt>
                <c:pt idx="250">
                  <c:v>1300</c:v>
                </c:pt>
                <c:pt idx="251">
                  <c:v>1301</c:v>
                </c:pt>
                <c:pt idx="252">
                  <c:v>1302</c:v>
                </c:pt>
                <c:pt idx="253">
                  <c:v>1303</c:v>
                </c:pt>
                <c:pt idx="254">
                  <c:v>1304</c:v>
                </c:pt>
                <c:pt idx="255">
                  <c:v>1305</c:v>
                </c:pt>
                <c:pt idx="256">
                  <c:v>1306</c:v>
                </c:pt>
                <c:pt idx="257">
                  <c:v>1307</c:v>
                </c:pt>
                <c:pt idx="258">
                  <c:v>1308</c:v>
                </c:pt>
                <c:pt idx="259">
                  <c:v>1309</c:v>
                </c:pt>
                <c:pt idx="260">
                  <c:v>1310</c:v>
                </c:pt>
                <c:pt idx="261">
                  <c:v>1311</c:v>
                </c:pt>
                <c:pt idx="262">
                  <c:v>1312</c:v>
                </c:pt>
                <c:pt idx="263">
                  <c:v>1313</c:v>
                </c:pt>
                <c:pt idx="264">
                  <c:v>1314</c:v>
                </c:pt>
                <c:pt idx="265">
                  <c:v>1315</c:v>
                </c:pt>
                <c:pt idx="266">
                  <c:v>1316</c:v>
                </c:pt>
                <c:pt idx="267">
                  <c:v>1317</c:v>
                </c:pt>
                <c:pt idx="268">
                  <c:v>1318</c:v>
                </c:pt>
                <c:pt idx="269">
                  <c:v>1319</c:v>
                </c:pt>
                <c:pt idx="270">
                  <c:v>1320</c:v>
                </c:pt>
                <c:pt idx="271">
                  <c:v>1321</c:v>
                </c:pt>
                <c:pt idx="272">
                  <c:v>1322</c:v>
                </c:pt>
                <c:pt idx="273">
                  <c:v>1323</c:v>
                </c:pt>
                <c:pt idx="274">
                  <c:v>1324</c:v>
                </c:pt>
                <c:pt idx="275">
                  <c:v>1325</c:v>
                </c:pt>
                <c:pt idx="276">
                  <c:v>1326</c:v>
                </c:pt>
                <c:pt idx="277">
                  <c:v>1327</c:v>
                </c:pt>
                <c:pt idx="278">
                  <c:v>1328</c:v>
                </c:pt>
                <c:pt idx="279">
                  <c:v>1329</c:v>
                </c:pt>
                <c:pt idx="280">
                  <c:v>1330</c:v>
                </c:pt>
                <c:pt idx="281">
                  <c:v>1331</c:v>
                </c:pt>
                <c:pt idx="282">
                  <c:v>1332</c:v>
                </c:pt>
                <c:pt idx="283">
                  <c:v>1333</c:v>
                </c:pt>
                <c:pt idx="284">
                  <c:v>1334</c:v>
                </c:pt>
                <c:pt idx="285">
                  <c:v>1335</c:v>
                </c:pt>
                <c:pt idx="286">
                  <c:v>1336</c:v>
                </c:pt>
                <c:pt idx="287">
                  <c:v>1337</c:v>
                </c:pt>
                <c:pt idx="288">
                  <c:v>1338</c:v>
                </c:pt>
                <c:pt idx="289">
                  <c:v>1339</c:v>
                </c:pt>
                <c:pt idx="290">
                  <c:v>1340</c:v>
                </c:pt>
                <c:pt idx="291">
                  <c:v>1341</c:v>
                </c:pt>
                <c:pt idx="292">
                  <c:v>1342</c:v>
                </c:pt>
                <c:pt idx="293">
                  <c:v>1343</c:v>
                </c:pt>
                <c:pt idx="294">
                  <c:v>1344</c:v>
                </c:pt>
                <c:pt idx="295">
                  <c:v>1345</c:v>
                </c:pt>
                <c:pt idx="296">
                  <c:v>1346</c:v>
                </c:pt>
                <c:pt idx="297">
                  <c:v>1347</c:v>
                </c:pt>
                <c:pt idx="298">
                  <c:v>1348</c:v>
                </c:pt>
                <c:pt idx="299">
                  <c:v>1349</c:v>
                </c:pt>
                <c:pt idx="300">
                  <c:v>1350</c:v>
                </c:pt>
                <c:pt idx="301">
                  <c:v>1351</c:v>
                </c:pt>
                <c:pt idx="302">
                  <c:v>1352</c:v>
                </c:pt>
                <c:pt idx="303">
                  <c:v>1353</c:v>
                </c:pt>
                <c:pt idx="304">
                  <c:v>1354</c:v>
                </c:pt>
                <c:pt idx="305">
                  <c:v>1355</c:v>
                </c:pt>
                <c:pt idx="306">
                  <c:v>1356</c:v>
                </c:pt>
                <c:pt idx="307">
                  <c:v>1357</c:v>
                </c:pt>
                <c:pt idx="308">
                  <c:v>1358</c:v>
                </c:pt>
                <c:pt idx="309">
                  <c:v>1359</c:v>
                </c:pt>
                <c:pt idx="310">
                  <c:v>1360</c:v>
                </c:pt>
                <c:pt idx="311">
                  <c:v>1361</c:v>
                </c:pt>
                <c:pt idx="312">
                  <c:v>1362</c:v>
                </c:pt>
                <c:pt idx="313">
                  <c:v>1363</c:v>
                </c:pt>
                <c:pt idx="314">
                  <c:v>1364</c:v>
                </c:pt>
                <c:pt idx="315">
                  <c:v>1365</c:v>
                </c:pt>
                <c:pt idx="316">
                  <c:v>1366</c:v>
                </c:pt>
                <c:pt idx="317">
                  <c:v>1367</c:v>
                </c:pt>
                <c:pt idx="318">
                  <c:v>1368</c:v>
                </c:pt>
                <c:pt idx="319">
                  <c:v>1369</c:v>
                </c:pt>
                <c:pt idx="320">
                  <c:v>1370</c:v>
                </c:pt>
                <c:pt idx="321">
                  <c:v>1371</c:v>
                </c:pt>
                <c:pt idx="322">
                  <c:v>1372</c:v>
                </c:pt>
                <c:pt idx="323">
                  <c:v>1373</c:v>
                </c:pt>
                <c:pt idx="324">
                  <c:v>1374</c:v>
                </c:pt>
                <c:pt idx="325">
                  <c:v>1375</c:v>
                </c:pt>
              </c:numCache>
            </c:numRef>
          </c:xVal>
          <c:yVal>
            <c:numRef>
              <c:f>'Qh MRP'!$AB$2:$AB$327</c:f>
              <c:numCache>
                <c:formatCode>General</c:formatCode>
                <c:ptCount val="326"/>
                <c:pt idx="0">
                  <c:v>32.6</c:v>
                </c:pt>
                <c:pt idx="1">
                  <c:v>32.700000000000003</c:v>
                </c:pt>
                <c:pt idx="2">
                  <c:v>32.800000000000004</c:v>
                </c:pt>
                <c:pt idx="3">
                  <c:v>32.9</c:v>
                </c:pt>
                <c:pt idx="4">
                  <c:v>33.200000000000003</c:v>
                </c:pt>
                <c:pt idx="5">
                  <c:v>33.4</c:v>
                </c:pt>
                <c:pt idx="6">
                  <c:v>33.6</c:v>
                </c:pt>
                <c:pt idx="7">
                  <c:v>34</c:v>
                </c:pt>
                <c:pt idx="8">
                  <c:v>34.200000000000003</c:v>
                </c:pt>
                <c:pt idx="9">
                  <c:v>34.5</c:v>
                </c:pt>
                <c:pt idx="10">
                  <c:v>34.9</c:v>
                </c:pt>
                <c:pt idx="11">
                  <c:v>35.1</c:v>
                </c:pt>
                <c:pt idx="12">
                  <c:v>35.4</c:v>
                </c:pt>
                <c:pt idx="13">
                  <c:v>35.800000000000004</c:v>
                </c:pt>
                <c:pt idx="14">
                  <c:v>36</c:v>
                </c:pt>
                <c:pt idx="15">
                  <c:v>36.200000000000003</c:v>
                </c:pt>
                <c:pt idx="16">
                  <c:v>36.5</c:v>
                </c:pt>
                <c:pt idx="17">
                  <c:v>36.6</c:v>
                </c:pt>
                <c:pt idx="18">
                  <c:v>36.800000000000004</c:v>
                </c:pt>
                <c:pt idx="19">
                  <c:v>37</c:v>
                </c:pt>
                <c:pt idx="20">
                  <c:v>37.1</c:v>
                </c:pt>
                <c:pt idx="21">
                  <c:v>37.200000000000003</c:v>
                </c:pt>
                <c:pt idx="22">
                  <c:v>37.4</c:v>
                </c:pt>
                <c:pt idx="23">
                  <c:v>37.4</c:v>
                </c:pt>
                <c:pt idx="24">
                  <c:v>37.4</c:v>
                </c:pt>
                <c:pt idx="25">
                  <c:v>37.4</c:v>
                </c:pt>
                <c:pt idx="26">
                  <c:v>37.200000000000003</c:v>
                </c:pt>
                <c:pt idx="27">
                  <c:v>37.1</c:v>
                </c:pt>
                <c:pt idx="28">
                  <c:v>37.1</c:v>
                </c:pt>
                <c:pt idx="29">
                  <c:v>37.1</c:v>
                </c:pt>
                <c:pt idx="30">
                  <c:v>37.1</c:v>
                </c:pt>
                <c:pt idx="31">
                  <c:v>37.1</c:v>
                </c:pt>
                <c:pt idx="32">
                  <c:v>37</c:v>
                </c:pt>
                <c:pt idx="33">
                  <c:v>36.800000000000004</c:v>
                </c:pt>
                <c:pt idx="34">
                  <c:v>36.700000000000003</c:v>
                </c:pt>
                <c:pt idx="35">
                  <c:v>36.5</c:v>
                </c:pt>
                <c:pt idx="36">
                  <c:v>36.5</c:v>
                </c:pt>
                <c:pt idx="37">
                  <c:v>36.5</c:v>
                </c:pt>
                <c:pt idx="38">
                  <c:v>36.4</c:v>
                </c:pt>
                <c:pt idx="39">
                  <c:v>36.4</c:v>
                </c:pt>
                <c:pt idx="40">
                  <c:v>36.5</c:v>
                </c:pt>
                <c:pt idx="41">
                  <c:v>36.4</c:v>
                </c:pt>
                <c:pt idx="42">
                  <c:v>36.300000000000004</c:v>
                </c:pt>
                <c:pt idx="43">
                  <c:v>36.4</c:v>
                </c:pt>
                <c:pt idx="44">
                  <c:v>36.300000000000004</c:v>
                </c:pt>
                <c:pt idx="45">
                  <c:v>36.200000000000003</c:v>
                </c:pt>
                <c:pt idx="46">
                  <c:v>36.300000000000004</c:v>
                </c:pt>
                <c:pt idx="47">
                  <c:v>36.200000000000003</c:v>
                </c:pt>
                <c:pt idx="48">
                  <c:v>36.200000000000003</c:v>
                </c:pt>
                <c:pt idx="49">
                  <c:v>36.200000000000003</c:v>
                </c:pt>
                <c:pt idx="50">
                  <c:v>36.1</c:v>
                </c:pt>
                <c:pt idx="51">
                  <c:v>36.1</c:v>
                </c:pt>
                <c:pt idx="52">
                  <c:v>36.200000000000003</c:v>
                </c:pt>
                <c:pt idx="53">
                  <c:v>36.1</c:v>
                </c:pt>
                <c:pt idx="54">
                  <c:v>36.1</c:v>
                </c:pt>
                <c:pt idx="55">
                  <c:v>36.1</c:v>
                </c:pt>
                <c:pt idx="56">
                  <c:v>36.1</c:v>
                </c:pt>
                <c:pt idx="57">
                  <c:v>36.1</c:v>
                </c:pt>
                <c:pt idx="58">
                  <c:v>36.1</c:v>
                </c:pt>
                <c:pt idx="59">
                  <c:v>36.1</c:v>
                </c:pt>
                <c:pt idx="60">
                  <c:v>36.1</c:v>
                </c:pt>
                <c:pt idx="61">
                  <c:v>36.1</c:v>
                </c:pt>
                <c:pt idx="62">
                  <c:v>36.1</c:v>
                </c:pt>
                <c:pt idx="63">
                  <c:v>36.1</c:v>
                </c:pt>
                <c:pt idx="64">
                  <c:v>36.200000000000003</c:v>
                </c:pt>
                <c:pt idx="65">
                  <c:v>36.1</c:v>
                </c:pt>
                <c:pt idx="66">
                  <c:v>36.1</c:v>
                </c:pt>
                <c:pt idx="67">
                  <c:v>36.200000000000003</c:v>
                </c:pt>
                <c:pt idx="68">
                  <c:v>36.1</c:v>
                </c:pt>
                <c:pt idx="69">
                  <c:v>36.1</c:v>
                </c:pt>
                <c:pt idx="70">
                  <c:v>36.200000000000003</c:v>
                </c:pt>
                <c:pt idx="71">
                  <c:v>36.1</c:v>
                </c:pt>
                <c:pt idx="72">
                  <c:v>36.1</c:v>
                </c:pt>
                <c:pt idx="73">
                  <c:v>36.200000000000003</c:v>
                </c:pt>
                <c:pt idx="74">
                  <c:v>36.1</c:v>
                </c:pt>
                <c:pt idx="75">
                  <c:v>36.200000000000003</c:v>
                </c:pt>
                <c:pt idx="76">
                  <c:v>36.200000000000003</c:v>
                </c:pt>
                <c:pt idx="77">
                  <c:v>36.200000000000003</c:v>
                </c:pt>
                <c:pt idx="78">
                  <c:v>36.200000000000003</c:v>
                </c:pt>
                <c:pt idx="79">
                  <c:v>36.300000000000004</c:v>
                </c:pt>
                <c:pt idx="80">
                  <c:v>36.200000000000003</c:v>
                </c:pt>
                <c:pt idx="81">
                  <c:v>36.1</c:v>
                </c:pt>
                <c:pt idx="82">
                  <c:v>36</c:v>
                </c:pt>
                <c:pt idx="83">
                  <c:v>35.800000000000004</c:v>
                </c:pt>
                <c:pt idx="84">
                  <c:v>35.700000000000003</c:v>
                </c:pt>
                <c:pt idx="85">
                  <c:v>35.700000000000003</c:v>
                </c:pt>
                <c:pt idx="86">
                  <c:v>35.700000000000003</c:v>
                </c:pt>
                <c:pt idx="87">
                  <c:v>35.800000000000004</c:v>
                </c:pt>
                <c:pt idx="88">
                  <c:v>35.9</c:v>
                </c:pt>
                <c:pt idx="89">
                  <c:v>35.9</c:v>
                </c:pt>
                <c:pt idx="90">
                  <c:v>36</c:v>
                </c:pt>
                <c:pt idx="91">
                  <c:v>36.1</c:v>
                </c:pt>
                <c:pt idx="92">
                  <c:v>36.1</c:v>
                </c:pt>
                <c:pt idx="93">
                  <c:v>36.200000000000003</c:v>
                </c:pt>
                <c:pt idx="94">
                  <c:v>36.300000000000004</c:v>
                </c:pt>
                <c:pt idx="95">
                  <c:v>36.300000000000004</c:v>
                </c:pt>
                <c:pt idx="96">
                  <c:v>36.4</c:v>
                </c:pt>
                <c:pt idx="97">
                  <c:v>36.4</c:v>
                </c:pt>
                <c:pt idx="98">
                  <c:v>36.4</c:v>
                </c:pt>
                <c:pt idx="99">
                  <c:v>36.5</c:v>
                </c:pt>
                <c:pt idx="100">
                  <c:v>36.5</c:v>
                </c:pt>
                <c:pt idx="101">
                  <c:v>36.5</c:v>
                </c:pt>
                <c:pt idx="102">
                  <c:v>36.5</c:v>
                </c:pt>
                <c:pt idx="103">
                  <c:v>36.6</c:v>
                </c:pt>
                <c:pt idx="104">
                  <c:v>36.5</c:v>
                </c:pt>
                <c:pt idx="105">
                  <c:v>36.6</c:v>
                </c:pt>
                <c:pt idx="106">
                  <c:v>36.6</c:v>
                </c:pt>
                <c:pt idx="107">
                  <c:v>36.5</c:v>
                </c:pt>
                <c:pt idx="108">
                  <c:v>36.5</c:v>
                </c:pt>
                <c:pt idx="109">
                  <c:v>36.5</c:v>
                </c:pt>
                <c:pt idx="110">
                  <c:v>36.5</c:v>
                </c:pt>
                <c:pt idx="111">
                  <c:v>36.5</c:v>
                </c:pt>
                <c:pt idx="112">
                  <c:v>36.5</c:v>
                </c:pt>
                <c:pt idx="113">
                  <c:v>36.4</c:v>
                </c:pt>
                <c:pt idx="114">
                  <c:v>36.4</c:v>
                </c:pt>
                <c:pt idx="115">
                  <c:v>36.4</c:v>
                </c:pt>
                <c:pt idx="116">
                  <c:v>36.300000000000004</c:v>
                </c:pt>
                <c:pt idx="117">
                  <c:v>36.300000000000004</c:v>
                </c:pt>
                <c:pt idx="118">
                  <c:v>36.300000000000004</c:v>
                </c:pt>
                <c:pt idx="119">
                  <c:v>36.200000000000003</c:v>
                </c:pt>
                <c:pt idx="120">
                  <c:v>36.200000000000003</c:v>
                </c:pt>
                <c:pt idx="121">
                  <c:v>36.1</c:v>
                </c:pt>
                <c:pt idx="122">
                  <c:v>36.1</c:v>
                </c:pt>
                <c:pt idx="123">
                  <c:v>36.1</c:v>
                </c:pt>
                <c:pt idx="124">
                  <c:v>36.1</c:v>
                </c:pt>
                <c:pt idx="125">
                  <c:v>36</c:v>
                </c:pt>
                <c:pt idx="126">
                  <c:v>36.1</c:v>
                </c:pt>
                <c:pt idx="127">
                  <c:v>36.1</c:v>
                </c:pt>
                <c:pt idx="128">
                  <c:v>36</c:v>
                </c:pt>
                <c:pt idx="129">
                  <c:v>36.1</c:v>
                </c:pt>
                <c:pt idx="130">
                  <c:v>36.1</c:v>
                </c:pt>
                <c:pt idx="131">
                  <c:v>36.1</c:v>
                </c:pt>
                <c:pt idx="132">
                  <c:v>36.1</c:v>
                </c:pt>
                <c:pt idx="133">
                  <c:v>36.1</c:v>
                </c:pt>
                <c:pt idx="134">
                  <c:v>36.1</c:v>
                </c:pt>
                <c:pt idx="135">
                  <c:v>36.200000000000003</c:v>
                </c:pt>
                <c:pt idx="136">
                  <c:v>36.200000000000003</c:v>
                </c:pt>
                <c:pt idx="137">
                  <c:v>36.1</c:v>
                </c:pt>
                <c:pt idx="138">
                  <c:v>36.200000000000003</c:v>
                </c:pt>
                <c:pt idx="139">
                  <c:v>36.200000000000003</c:v>
                </c:pt>
                <c:pt idx="140">
                  <c:v>36.200000000000003</c:v>
                </c:pt>
                <c:pt idx="141">
                  <c:v>36.200000000000003</c:v>
                </c:pt>
                <c:pt idx="142">
                  <c:v>36.200000000000003</c:v>
                </c:pt>
                <c:pt idx="143">
                  <c:v>36.200000000000003</c:v>
                </c:pt>
                <c:pt idx="144">
                  <c:v>36.200000000000003</c:v>
                </c:pt>
                <c:pt idx="145">
                  <c:v>36.200000000000003</c:v>
                </c:pt>
                <c:pt idx="146">
                  <c:v>36.200000000000003</c:v>
                </c:pt>
                <c:pt idx="147">
                  <c:v>36.300000000000004</c:v>
                </c:pt>
                <c:pt idx="148">
                  <c:v>36.300000000000004</c:v>
                </c:pt>
                <c:pt idx="149">
                  <c:v>36.200000000000003</c:v>
                </c:pt>
                <c:pt idx="150">
                  <c:v>36.1</c:v>
                </c:pt>
                <c:pt idx="151">
                  <c:v>36</c:v>
                </c:pt>
                <c:pt idx="152">
                  <c:v>35.800000000000004</c:v>
                </c:pt>
                <c:pt idx="153">
                  <c:v>35.700000000000003</c:v>
                </c:pt>
                <c:pt idx="154">
                  <c:v>35.6</c:v>
                </c:pt>
                <c:pt idx="155">
                  <c:v>35.5</c:v>
                </c:pt>
                <c:pt idx="156">
                  <c:v>35.700000000000003</c:v>
                </c:pt>
                <c:pt idx="157">
                  <c:v>35.700000000000003</c:v>
                </c:pt>
                <c:pt idx="158">
                  <c:v>35.800000000000004</c:v>
                </c:pt>
                <c:pt idx="159">
                  <c:v>35.9</c:v>
                </c:pt>
                <c:pt idx="160">
                  <c:v>36</c:v>
                </c:pt>
                <c:pt idx="161">
                  <c:v>36</c:v>
                </c:pt>
                <c:pt idx="162">
                  <c:v>36.1</c:v>
                </c:pt>
                <c:pt idx="163">
                  <c:v>36.1</c:v>
                </c:pt>
                <c:pt idx="164">
                  <c:v>36.1</c:v>
                </c:pt>
                <c:pt idx="165">
                  <c:v>36.200000000000003</c:v>
                </c:pt>
                <c:pt idx="166">
                  <c:v>36.300000000000004</c:v>
                </c:pt>
                <c:pt idx="167">
                  <c:v>36.300000000000004</c:v>
                </c:pt>
                <c:pt idx="168">
                  <c:v>36.4</c:v>
                </c:pt>
                <c:pt idx="169">
                  <c:v>36.5</c:v>
                </c:pt>
                <c:pt idx="170">
                  <c:v>36.5</c:v>
                </c:pt>
                <c:pt idx="171">
                  <c:v>36.6</c:v>
                </c:pt>
                <c:pt idx="172">
                  <c:v>36.6</c:v>
                </c:pt>
                <c:pt idx="173">
                  <c:v>36.6</c:v>
                </c:pt>
                <c:pt idx="174">
                  <c:v>36.6</c:v>
                </c:pt>
                <c:pt idx="175">
                  <c:v>36.6</c:v>
                </c:pt>
                <c:pt idx="176">
                  <c:v>36.6</c:v>
                </c:pt>
                <c:pt idx="177">
                  <c:v>36.700000000000003</c:v>
                </c:pt>
                <c:pt idx="178">
                  <c:v>36.6</c:v>
                </c:pt>
                <c:pt idx="179">
                  <c:v>36.6</c:v>
                </c:pt>
                <c:pt idx="180">
                  <c:v>36.700000000000003</c:v>
                </c:pt>
                <c:pt idx="181">
                  <c:v>36.6</c:v>
                </c:pt>
                <c:pt idx="182">
                  <c:v>36.6</c:v>
                </c:pt>
                <c:pt idx="183">
                  <c:v>36.6</c:v>
                </c:pt>
                <c:pt idx="184">
                  <c:v>36.6</c:v>
                </c:pt>
                <c:pt idx="185">
                  <c:v>36.5</c:v>
                </c:pt>
                <c:pt idx="186">
                  <c:v>36.4</c:v>
                </c:pt>
                <c:pt idx="187">
                  <c:v>36.200000000000003</c:v>
                </c:pt>
                <c:pt idx="188">
                  <c:v>36</c:v>
                </c:pt>
                <c:pt idx="189">
                  <c:v>35.9</c:v>
                </c:pt>
                <c:pt idx="190">
                  <c:v>35.9</c:v>
                </c:pt>
                <c:pt idx="191">
                  <c:v>35.9</c:v>
                </c:pt>
                <c:pt idx="192">
                  <c:v>36</c:v>
                </c:pt>
                <c:pt idx="193">
                  <c:v>35.9</c:v>
                </c:pt>
                <c:pt idx="194">
                  <c:v>35.800000000000004</c:v>
                </c:pt>
                <c:pt idx="195">
                  <c:v>35.800000000000004</c:v>
                </c:pt>
                <c:pt idx="196">
                  <c:v>35.800000000000004</c:v>
                </c:pt>
                <c:pt idx="197">
                  <c:v>35.800000000000004</c:v>
                </c:pt>
                <c:pt idx="198">
                  <c:v>36</c:v>
                </c:pt>
                <c:pt idx="199">
                  <c:v>36</c:v>
                </c:pt>
                <c:pt idx="200">
                  <c:v>36</c:v>
                </c:pt>
                <c:pt idx="201">
                  <c:v>36.1</c:v>
                </c:pt>
                <c:pt idx="202">
                  <c:v>36.200000000000003</c:v>
                </c:pt>
                <c:pt idx="203">
                  <c:v>36.200000000000003</c:v>
                </c:pt>
                <c:pt idx="204">
                  <c:v>36.300000000000004</c:v>
                </c:pt>
                <c:pt idx="205">
                  <c:v>36.300000000000004</c:v>
                </c:pt>
                <c:pt idx="206">
                  <c:v>36.300000000000004</c:v>
                </c:pt>
                <c:pt idx="207">
                  <c:v>36.4</c:v>
                </c:pt>
                <c:pt idx="208">
                  <c:v>36.4</c:v>
                </c:pt>
                <c:pt idx="209">
                  <c:v>36.5</c:v>
                </c:pt>
                <c:pt idx="210">
                  <c:v>36.6</c:v>
                </c:pt>
                <c:pt idx="211">
                  <c:v>36.5</c:v>
                </c:pt>
                <c:pt idx="212">
                  <c:v>36.5</c:v>
                </c:pt>
                <c:pt idx="213">
                  <c:v>36.6</c:v>
                </c:pt>
                <c:pt idx="214">
                  <c:v>36.6</c:v>
                </c:pt>
                <c:pt idx="215">
                  <c:v>36.5</c:v>
                </c:pt>
                <c:pt idx="216">
                  <c:v>36.5</c:v>
                </c:pt>
                <c:pt idx="217">
                  <c:v>36.4</c:v>
                </c:pt>
                <c:pt idx="218">
                  <c:v>36.4</c:v>
                </c:pt>
                <c:pt idx="219">
                  <c:v>36.5</c:v>
                </c:pt>
                <c:pt idx="220">
                  <c:v>36.4</c:v>
                </c:pt>
                <c:pt idx="221">
                  <c:v>36.4</c:v>
                </c:pt>
                <c:pt idx="222">
                  <c:v>36.5</c:v>
                </c:pt>
                <c:pt idx="223">
                  <c:v>36.4</c:v>
                </c:pt>
                <c:pt idx="224">
                  <c:v>36.4</c:v>
                </c:pt>
                <c:pt idx="225">
                  <c:v>36.5</c:v>
                </c:pt>
                <c:pt idx="226">
                  <c:v>36.4</c:v>
                </c:pt>
                <c:pt idx="227">
                  <c:v>36.4</c:v>
                </c:pt>
                <c:pt idx="228">
                  <c:v>36.4</c:v>
                </c:pt>
                <c:pt idx="229">
                  <c:v>36.4</c:v>
                </c:pt>
                <c:pt idx="230">
                  <c:v>36.4</c:v>
                </c:pt>
                <c:pt idx="231">
                  <c:v>36.4</c:v>
                </c:pt>
                <c:pt idx="232">
                  <c:v>36.4</c:v>
                </c:pt>
                <c:pt idx="233">
                  <c:v>36.300000000000004</c:v>
                </c:pt>
                <c:pt idx="234">
                  <c:v>36.4</c:v>
                </c:pt>
                <c:pt idx="235">
                  <c:v>36.4</c:v>
                </c:pt>
                <c:pt idx="236">
                  <c:v>36.300000000000004</c:v>
                </c:pt>
                <c:pt idx="237">
                  <c:v>36.4</c:v>
                </c:pt>
                <c:pt idx="238">
                  <c:v>36.300000000000004</c:v>
                </c:pt>
                <c:pt idx="239">
                  <c:v>36.300000000000004</c:v>
                </c:pt>
                <c:pt idx="240">
                  <c:v>36.300000000000004</c:v>
                </c:pt>
                <c:pt idx="241">
                  <c:v>36.300000000000004</c:v>
                </c:pt>
                <c:pt idx="242">
                  <c:v>36.300000000000004</c:v>
                </c:pt>
                <c:pt idx="243">
                  <c:v>36.300000000000004</c:v>
                </c:pt>
                <c:pt idx="244">
                  <c:v>36.300000000000004</c:v>
                </c:pt>
                <c:pt idx="245">
                  <c:v>36.200000000000003</c:v>
                </c:pt>
                <c:pt idx="246">
                  <c:v>36.200000000000003</c:v>
                </c:pt>
                <c:pt idx="247">
                  <c:v>36.200000000000003</c:v>
                </c:pt>
                <c:pt idx="248">
                  <c:v>36.200000000000003</c:v>
                </c:pt>
                <c:pt idx="249">
                  <c:v>36.200000000000003</c:v>
                </c:pt>
                <c:pt idx="250">
                  <c:v>36.200000000000003</c:v>
                </c:pt>
                <c:pt idx="251">
                  <c:v>36.200000000000003</c:v>
                </c:pt>
                <c:pt idx="252">
                  <c:v>36.300000000000004</c:v>
                </c:pt>
                <c:pt idx="253">
                  <c:v>36.300000000000004</c:v>
                </c:pt>
                <c:pt idx="254">
                  <c:v>36.300000000000004</c:v>
                </c:pt>
                <c:pt idx="255">
                  <c:v>36.300000000000004</c:v>
                </c:pt>
                <c:pt idx="256">
                  <c:v>36.300000000000004</c:v>
                </c:pt>
                <c:pt idx="257">
                  <c:v>36.300000000000004</c:v>
                </c:pt>
                <c:pt idx="258">
                  <c:v>36.4</c:v>
                </c:pt>
                <c:pt idx="259">
                  <c:v>36.300000000000004</c:v>
                </c:pt>
                <c:pt idx="260">
                  <c:v>36.4</c:v>
                </c:pt>
                <c:pt idx="261">
                  <c:v>36.4</c:v>
                </c:pt>
                <c:pt idx="262">
                  <c:v>36.4</c:v>
                </c:pt>
                <c:pt idx="263">
                  <c:v>36.4</c:v>
                </c:pt>
                <c:pt idx="264">
                  <c:v>36.4</c:v>
                </c:pt>
                <c:pt idx="265">
                  <c:v>36.4</c:v>
                </c:pt>
                <c:pt idx="266">
                  <c:v>36.4</c:v>
                </c:pt>
                <c:pt idx="267">
                  <c:v>36.5</c:v>
                </c:pt>
                <c:pt idx="268">
                  <c:v>36.4</c:v>
                </c:pt>
                <c:pt idx="269">
                  <c:v>36.4</c:v>
                </c:pt>
                <c:pt idx="270">
                  <c:v>36.5</c:v>
                </c:pt>
                <c:pt idx="271">
                  <c:v>36.4</c:v>
                </c:pt>
                <c:pt idx="272">
                  <c:v>36.4</c:v>
                </c:pt>
                <c:pt idx="273">
                  <c:v>36.5</c:v>
                </c:pt>
                <c:pt idx="274">
                  <c:v>36.4</c:v>
                </c:pt>
                <c:pt idx="275">
                  <c:v>36.4</c:v>
                </c:pt>
                <c:pt idx="276">
                  <c:v>36.5</c:v>
                </c:pt>
                <c:pt idx="277">
                  <c:v>36.4</c:v>
                </c:pt>
                <c:pt idx="278">
                  <c:v>36.4</c:v>
                </c:pt>
                <c:pt idx="279">
                  <c:v>36.5</c:v>
                </c:pt>
                <c:pt idx="280">
                  <c:v>36.4</c:v>
                </c:pt>
                <c:pt idx="281">
                  <c:v>36.4</c:v>
                </c:pt>
                <c:pt idx="282">
                  <c:v>36.4</c:v>
                </c:pt>
                <c:pt idx="283">
                  <c:v>36.4</c:v>
                </c:pt>
                <c:pt idx="284">
                  <c:v>36.4</c:v>
                </c:pt>
                <c:pt idx="285">
                  <c:v>36.4</c:v>
                </c:pt>
                <c:pt idx="286">
                  <c:v>36.4</c:v>
                </c:pt>
                <c:pt idx="287">
                  <c:v>36.4</c:v>
                </c:pt>
                <c:pt idx="288">
                  <c:v>36.4</c:v>
                </c:pt>
                <c:pt idx="289">
                  <c:v>36.300000000000004</c:v>
                </c:pt>
                <c:pt idx="290">
                  <c:v>36.300000000000004</c:v>
                </c:pt>
                <c:pt idx="291">
                  <c:v>36.4</c:v>
                </c:pt>
                <c:pt idx="292">
                  <c:v>36.300000000000004</c:v>
                </c:pt>
                <c:pt idx="293">
                  <c:v>36.300000000000004</c:v>
                </c:pt>
                <c:pt idx="294">
                  <c:v>36.4</c:v>
                </c:pt>
                <c:pt idx="295">
                  <c:v>36.300000000000004</c:v>
                </c:pt>
                <c:pt idx="296">
                  <c:v>36.300000000000004</c:v>
                </c:pt>
                <c:pt idx="297">
                  <c:v>36.4</c:v>
                </c:pt>
                <c:pt idx="298">
                  <c:v>36.300000000000004</c:v>
                </c:pt>
                <c:pt idx="299">
                  <c:v>36.300000000000004</c:v>
                </c:pt>
                <c:pt idx="300">
                  <c:v>36.4</c:v>
                </c:pt>
                <c:pt idx="301">
                  <c:v>36.300000000000004</c:v>
                </c:pt>
                <c:pt idx="302">
                  <c:v>36.300000000000004</c:v>
                </c:pt>
                <c:pt idx="303">
                  <c:v>36.4</c:v>
                </c:pt>
                <c:pt idx="304">
                  <c:v>36.300000000000004</c:v>
                </c:pt>
                <c:pt idx="305">
                  <c:v>36.300000000000004</c:v>
                </c:pt>
                <c:pt idx="306">
                  <c:v>36.4</c:v>
                </c:pt>
                <c:pt idx="307">
                  <c:v>36.4</c:v>
                </c:pt>
                <c:pt idx="308">
                  <c:v>36.4</c:v>
                </c:pt>
                <c:pt idx="309">
                  <c:v>36.4</c:v>
                </c:pt>
                <c:pt idx="310">
                  <c:v>36.4</c:v>
                </c:pt>
                <c:pt idx="311">
                  <c:v>36.4</c:v>
                </c:pt>
                <c:pt idx="312">
                  <c:v>36.4</c:v>
                </c:pt>
                <c:pt idx="313">
                  <c:v>36.300000000000004</c:v>
                </c:pt>
                <c:pt idx="314">
                  <c:v>36.300000000000004</c:v>
                </c:pt>
                <c:pt idx="315">
                  <c:v>36.4</c:v>
                </c:pt>
                <c:pt idx="316">
                  <c:v>36.300000000000004</c:v>
                </c:pt>
                <c:pt idx="317">
                  <c:v>36.4</c:v>
                </c:pt>
                <c:pt idx="318">
                  <c:v>36.4</c:v>
                </c:pt>
                <c:pt idx="319">
                  <c:v>36.300000000000004</c:v>
                </c:pt>
                <c:pt idx="320">
                  <c:v>36.1</c:v>
                </c:pt>
                <c:pt idx="321">
                  <c:v>36</c:v>
                </c:pt>
                <c:pt idx="322">
                  <c:v>35.9</c:v>
                </c:pt>
                <c:pt idx="323">
                  <c:v>35.9</c:v>
                </c:pt>
                <c:pt idx="324">
                  <c:v>35.9</c:v>
                </c:pt>
                <c:pt idx="325">
                  <c:v>36.5</c:v>
                </c:pt>
              </c:numCache>
            </c:numRef>
          </c:yVal>
        </c:ser>
        <c:axId val="68830720"/>
        <c:axId val="68832640"/>
      </c:scatterChart>
      <c:valAx>
        <c:axId val="68830720"/>
        <c:scaling>
          <c:orientation val="minMax"/>
          <c:max val="1400"/>
          <c:min val="1050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Time (ms)</a:t>
                </a:r>
              </a:p>
            </c:rich>
          </c:tx>
          <c:layout/>
        </c:title>
        <c:numFmt formatCode="General" sourceLinked="1"/>
        <c:tickLblPos val="nextTo"/>
        <c:spPr>
          <a:ln>
            <a:solidFill>
              <a:schemeClr val="bg1"/>
            </a:solidFill>
          </a:ln>
        </c:spPr>
        <c:crossAx val="68832640"/>
        <c:crossesAt val="-400"/>
        <c:crossBetween val="midCat"/>
      </c:valAx>
      <c:valAx>
        <c:axId val="68832640"/>
        <c:scaling>
          <c:orientation val="minMax"/>
          <c:max val="40"/>
          <c:min val="-40"/>
        </c:scaling>
        <c:axPos val="l"/>
        <c:majorGridlines>
          <c:spPr>
            <a:ln>
              <a:solidFill>
                <a:schemeClr val="bg1"/>
              </a:solidFill>
              <a:prstDash val="dash"/>
            </a:ln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Rpos (mm)</a:t>
                </a:r>
              </a:p>
            </c:rich>
          </c:tx>
          <c:layout/>
        </c:title>
        <c:numFmt formatCode="General" sourceLinked="1"/>
        <c:tickLblPos val="nextTo"/>
        <c:spPr>
          <a:ln>
            <a:solidFill>
              <a:schemeClr val="bg1"/>
            </a:solidFill>
          </a:ln>
        </c:spPr>
        <c:crossAx val="68830720"/>
        <c:crossesAt val="950"/>
        <c:crossBetween val="midCat"/>
      </c:valAx>
    </c:plotArea>
    <c:plotVisOnly val="1"/>
  </c:chart>
  <c:spPr>
    <a:solidFill>
      <a:schemeClr val="accent1">
        <a:lumMod val="20000"/>
        <a:lumOff val="80000"/>
      </a:schemeClr>
    </a:solidFill>
    <a:ln>
      <a:solidFill>
        <a:schemeClr val="accent1">
          <a:lumMod val="50000"/>
        </a:schemeClr>
      </a:solidFill>
    </a:ln>
  </c:spPr>
  <c:txPr>
    <a:bodyPr/>
    <a:lstStyle/>
    <a:p>
      <a:pPr>
        <a:defRPr>
          <a:solidFill>
            <a:schemeClr val="bg1"/>
          </a:solidFill>
        </a:defRPr>
      </a:pPr>
      <a:endParaRPr lang="en-US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8287AA-0D99-42CE-A71B-10FA9908BBF8}" type="datetimeFigureOut">
              <a:rPr lang="en-US" smtClean="0"/>
              <a:pPr/>
              <a:t>2/23/2012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C167DB-EFF0-400D-96A1-6799F871DE5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167DB-EFF0-400D-96A1-6799F871DE5B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FA908-CA32-4BD2-B887-5F81C079B5AE}" type="datetime1">
              <a:rPr lang="en-US" smtClean="0"/>
              <a:pPr/>
              <a:t>2/23/2012</a:t>
            </a:fld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ctr"/>
            <a:fld id="{CEAB1635-7AB6-4A02-8F63-2344453D2D84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Miniworkshop on PS Main Magnet field issues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69CBE-EBCB-4866-A73A-CDBF64B57351}" type="datetime1">
              <a:rPr lang="en-US" smtClean="0"/>
              <a:pPr/>
              <a:t>2/23/2012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Miniworkshop on PS Main Magnet field issues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B1635-7AB6-4A02-8F63-2344453D2D8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FB342-25D1-48F9-A2DC-C977FC2CAB5B}" type="datetime1">
              <a:rPr lang="en-US" smtClean="0"/>
              <a:pPr/>
              <a:t>2/23/2012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Miniworkshop on PS Main Magnet field issues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B1635-7AB6-4A02-8F63-2344453D2D8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4FCCC99-21D8-49BD-AB86-2B1AE8A8B7C0}" type="datetime1">
              <a:rPr lang="en-US" smtClean="0"/>
              <a:pPr/>
              <a:t>2/23/2012</a:t>
            </a:fld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pPr algn="ctr"/>
            <a:fld id="{CEAB1635-7AB6-4A02-8F63-2344453D2D84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Miniworkshop on PS Main Magnet field issues</a:t>
            </a:r>
            <a:endParaRPr lang="en-US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EF74F-3822-4A77-89E6-FDD7B4B3A240}" type="datetime1">
              <a:rPr lang="en-US" smtClean="0"/>
              <a:pPr/>
              <a:t>2/23/2012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Miniworkshop on PS Main Magnet field issues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B1635-7AB6-4A02-8F63-2344453D2D8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 latinLnBrk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99B15-E464-4242-9D14-5CBA69507165}" type="datetime1">
              <a:rPr lang="en-US" smtClean="0"/>
              <a:pPr/>
              <a:t>2/23/2012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Miniworkshop on PS Main Magnet field issues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B1635-7AB6-4A02-8F63-2344453D2D8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B1635-7AB6-4A02-8F63-2344453D2D8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Miniworkshop on PS Main Magnet field issues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271BE-25F9-4736-8994-FF6CF86161FE}" type="datetime1">
              <a:rPr lang="en-US" smtClean="0"/>
              <a:pPr/>
              <a:t>2/23/2012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00674-0184-4753-B136-117605F89EE8}" type="datetime1">
              <a:rPr lang="en-US" smtClean="0"/>
              <a:pPr/>
              <a:t>2/23/2012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Miniworkshop on PS Main Magnet field issues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B1635-7AB6-4A02-8F63-2344453D2D8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E08EE-C81E-4B6A-80BB-713EF9652CBE}" type="datetime1">
              <a:rPr lang="en-US" smtClean="0"/>
              <a:pPr/>
              <a:t>2/23/2012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Miniworkshop on PS Main Magnet field issues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B1635-7AB6-4A02-8F63-2344453D2D8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ts val="24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lt"/>
                <a:cs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758A219-E9BE-4010-BD50-7E52C4223614}" type="datetime1">
              <a:rPr lang="en-US" smtClean="0"/>
              <a:pPr/>
              <a:t>2/23/2012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algn="ctr"/>
            <a:fld id="{CEAB1635-7AB6-4A02-8F63-2344453D2D84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Miniworkshop on PS Main Magnet field issues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lt"/>
                <a:cs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ts val="24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E718E-D277-432A-A217-1D66B7B38C02}" type="datetime1">
              <a:rPr lang="en-US" smtClean="0"/>
              <a:pPr/>
              <a:t>2/23/2012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ctr"/>
            <a:fld id="{CEAB1635-7AB6-4A02-8F63-2344453D2D84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Miniworkshop on PS Main Magnet field issues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38DE5EDD-E5C0-4123-A0A4-5B5713A52E61}" type="datetime1">
              <a:rPr lang="en-US" smtClean="0"/>
              <a:pPr/>
              <a:t>2/23/2012</a:t>
            </a:fld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pPr algn="r"/>
            <a:r>
              <a:rPr lang="en-US" sz="1200" smtClean="0">
                <a:solidFill>
                  <a:schemeClr val="tx2"/>
                </a:solidFill>
              </a:rPr>
              <a:t>Miniworkshop on PS Main Magnet field issues</a:t>
            </a:r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>
              <a:defRPr sz="1600" baseline="0">
                <a:solidFill>
                  <a:schemeClr val="tx2"/>
                </a:solidFill>
              </a:defRPr>
            </a:lvl1pPr>
          </a:lstStyle>
          <a:p>
            <a:pPr algn="ctr"/>
            <a:fld id="{CEAB1635-7AB6-4A02-8F63-2344453D2D84}" type="slidenum">
              <a:rPr lang="en-US" smtClean="0"/>
              <a:pPr algn="ctr"/>
              <a:t>‹#›</a:t>
            </a:fld>
            <a:endParaRPr lang="en-US" sz="1600" baseline="0" dirty="0">
              <a:solidFill>
                <a:schemeClr val="tx2"/>
              </a:solidFill>
            </a:endParaRPr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1" latinLnBrk="0" hangingPunct="1">
        <a:spcBef>
          <a:spcPct val="0"/>
        </a:spcBef>
        <a:buNone/>
        <a:defRPr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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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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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chart" Target="../charts/chart21.xml"/><Relationship Id="rId3" Type="http://schemas.openxmlformats.org/officeDocument/2006/relationships/chart" Target="../charts/chart16.xml"/><Relationship Id="rId7" Type="http://schemas.openxmlformats.org/officeDocument/2006/relationships/chart" Target="../charts/chart20.xml"/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9.xml"/><Relationship Id="rId5" Type="http://schemas.openxmlformats.org/officeDocument/2006/relationships/chart" Target="../charts/chart18.xml"/><Relationship Id="rId4" Type="http://schemas.openxmlformats.org/officeDocument/2006/relationships/chart" Target="../charts/chart17.xml"/><Relationship Id="rId9" Type="http://schemas.openxmlformats.org/officeDocument/2006/relationships/chart" Target="../charts/chart2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4.xml"/><Relationship Id="rId7" Type="http://schemas.openxmlformats.org/officeDocument/2006/relationships/chart" Target="../charts/chart28.xml"/><Relationship Id="rId2" Type="http://schemas.openxmlformats.org/officeDocument/2006/relationships/chart" Target="../charts/chart23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27.xml"/><Relationship Id="rId5" Type="http://schemas.openxmlformats.org/officeDocument/2006/relationships/chart" Target="../charts/chart26.xml"/><Relationship Id="rId4" Type="http://schemas.openxmlformats.org/officeDocument/2006/relationships/chart" Target="../charts/chart25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chart" Target="../charts/chart35.xml"/><Relationship Id="rId3" Type="http://schemas.openxmlformats.org/officeDocument/2006/relationships/chart" Target="../charts/chart30.xml"/><Relationship Id="rId7" Type="http://schemas.openxmlformats.org/officeDocument/2006/relationships/chart" Target="../charts/chart34.xml"/><Relationship Id="rId2" Type="http://schemas.openxmlformats.org/officeDocument/2006/relationships/chart" Target="../charts/chart29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33.xml"/><Relationship Id="rId5" Type="http://schemas.openxmlformats.org/officeDocument/2006/relationships/chart" Target="../charts/chart32.xml"/><Relationship Id="rId4" Type="http://schemas.openxmlformats.org/officeDocument/2006/relationships/chart" Target="../charts/chart31.xml"/><Relationship Id="rId9" Type="http://schemas.openxmlformats.org/officeDocument/2006/relationships/chart" Target="../charts/chart3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8.xml"/><Relationship Id="rId2" Type="http://schemas.openxmlformats.org/officeDocument/2006/relationships/chart" Target="../charts/chart3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chart" Target="../charts/chart45.xml"/><Relationship Id="rId3" Type="http://schemas.openxmlformats.org/officeDocument/2006/relationships/chart" Target="../charts/chart40.xml"/><Relationship Id="rId7" Type="http://schemas.openxmlformats.org/officeDocument/2006/relationships/chart" Target="../charts/chart44.xml"/><Relationship Id="rId2" Type="http://schemas.openxmlformats.org/officeDocument/2006/relationships/chart" Target="../charts/chart39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43.xml"/><Relationship Id="rId5" Type="http://schemas.openxmlformats.org/officeDocument/2006/relationships/chart" Target="../charts/chart42.xml"/><Relationship Id="rId4" Type="http://schemas.openxmlformats.org/officeDocument/2006/relationships/chart" Target="../charts/chart41.xml"/><Relationship Id="rId9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8.xml"/><Relationship Id="rId5" Type="http://schemas.openxmlformats.org/officeDocument/2006/relationships/chart" Target="../charts/chart7.xml"/><Relationship Id="rId4" Type="http://schemas.openxmlformats.org/officeDocument/2006/relationships/chart" Target="../charts/char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Bernard Vandorpe (Measurement)</a:t>
            </a:r>
          </a:p>
          <a:p>
            <a:endParaRPr lang="en-US" dirty="0" smtClean="0"/>
          </a:p>
          <a:p>
            <a:r>
              <a:rPr lang="en-US" dirty="0" smtClean="0"/>
              <a:t>Oliver Hans (Presentation)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Observations from the OP side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286000" y="55626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dirty="0" smtClean="0"/>
              <a:t>Many thanks to Bernard for the effort and explanations.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algn="ctr"/>
            <a:fld id="{CEAB1635-7AB6-4A02-8F63-2344453D2D84}" type="slidenum">
              <a:rPr lang="en-US" smtClean="0"/>
              <a:pPr algn="ctr"/>
              <a:t>10</a:t>
            </a:fld>
            <a:r>
              <a:rPr lang="en-US" dirty="0" smtClean="0"/>
              <a:t>/17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 err="1" smtClean="0"/>
              <a:t>Miniworkshop</a:t>
            </a:r>
            <a:r>
              <a:rPr lang="en-US" dirty="0" smtClean="0"/>
              <a:t> on PS Main Magnet field issues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381000"/>
            <a:ext cx="8229600" cy="762000"/>
          </a:xfrm>
        </p:spPr>
        <p:txBody>
          <a:bodyPr>
            <a:normAutofit fontScale="90000"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Third observation </a:t>
            </a:r>
            <a:br>
              <a:rPr lang="en-GB" b="1" dirty="0" smtClean="0">
                <a:solidFill>
                  <a:schemeClr val="tx1"/>
                </a:solidFill>
              </a:rPr>
            </a:br>
            <a:r>
              <a:rPr lang="en-GB" sz="2700" b="1" dirty="0" smtClean="0">
                <a:solidFill>
                  <a:schemeClr val="tx1"/>
                </a:solidFill>
              </a:rPr>
              <a:t>Tune </a:t>
            </a:r>
            <a:r>
              <a:rPr lang="en-GB" sz="2700" b="1" dirty="0" err="1" smtClean="0">
                <a:solidFill>
                  <a:schemeClr val="tx1"/>
                </a:solidFill>
              </a:rPr>
              <a:t>vs</a:t>
            </a:r>
            <a:r>
              <a:rPr lang="en-GB" sz="2700" b="1" dirty="0" smtClean="0">
                <a:solidFill>
                  <a:schemeClr val="tx1"/>
                </a:solidFill>
              </a:rPr>
              <a:t> PFW </a:t>
            </a:r>
            <a:r>
              <a:rPr lang="en-GB" sz="2700" b="1" dirty="0" err="1" smtClean="0">
                <a:solidFill>
                  <a:schemeClr val="tx1"/>
                </a:solidFill>
              </a:rPr>
              <a:t>dI</a:t>
            </a:r>
            <a:r>
              <a:rPr lang="en-GB" sz="2700" b="1" dirty="0" smtClean="0">
                <a:solidFill>
                  <a:schemeClr val="tx1"/>
                </a:solidFill>
              </a:rPr>
              <a:t>/</a:t>
            </a:r>
            <a:r>
              <a:rPr lang="en-GB" sz="2700" b="1" dirty="0" err="1" smtClean="0">
                <a:solidFill>
                  <a:schemeClr val="tx1"/>
                </a:solidFill>
              </a:rPr>
              <a:t>dt</a:t>
            </a:r>
            <a:endParaRPr lang="en-GB" sz="2700" b="1" dirty="0" smtClean="0">
              <a:solidFill>
                <a:schemeClr val="tx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629400" y="304800"/>
            <a:ext cx="2209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Measurements with a     24 </a:t>
            </a:r>
            <a:r>
              <a:rPr lang="en-US" sz="1600" dirty="0" err="1" smtClean="0"/>
              <a:t>GeV</a:t>
            </a:r>
            <a:r>
              <a:rPr lang="en-US" sz="1600" dirty="0" smtClean="0"/>
              <a:t>  ION beam</a:t>
            </a:r>
            <a:endParaRPr lang="en-US" sz="1600" dirty="0"/>
          </a:p>
        </p:txBody>
      </p:sp>
      <p:graphicFrame>
        <p:nvGraphicFramePr>
          <p:cNvPr id="25" name="Chart 24"/>
          <p:cNvGraphicFramePr/>
          <p:nvPr/>
        </p:nvGraphicFramePr>
        <p:xfrm>
          <a:off x="457200" y="4419600"/>
          <a:ext cx="4114800" cy="1752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6" name="Chart 25"/>
          <p:cNvGraphicFramePr/>
          <p:nvPr/>
        </p:nvGraphicFramePr>
        <p:xfrm>
          <a:off x="4800600" y="4419600"/>
          <a:ext cx="4038600" cy="1752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7" name="TextBox 26"/>
          <p:cNvSpPr txBox="1"/>
          <p:nvPr/>
        </p:nvSpPr>
        <p:spPr>
          <a:xfrm>
            <a:off x="381000" y="3810000"/>
            <a:ext cx="4495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With fast ramp PFW and B-field have important </a:t>
            </a:r>
          </a:p>
          <a:p>
            <a:pPr algn="ctr"/>
            <a:r>
              <a:rPr lang="en-US" sz="1400" dirty="0" smtClean="0"/>
              <a:t>over shoot. Stabilized at C1000.</a:t>
            </a:r>
            <a:endParaRPr lang="en-US" sz="1400" dirty="0"/>
          </a:p>
        </p:txBody>
      </p:sp>
      <p:graphicFrame>
        <p:nvGraphicFramePr>
          <p:cNvPr id="33" name="Table 32"/>
          <p:cNvGraphicFramePr>
            <a:graphicFrameLocks noGrp="1"/>
          </p:cNvGraphicFramePr>
          <p:nvPr/>
        </p:nvGraphicFramePr>
        <p:xfrm>
          <a:off x="381000" y="1295401"/>
          <a:ext cx="7239000" cy="24431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4035"/>
                <a:gridCol w="2029239"/>
                <a:gridCol w="2102126"/>
                <a:gridCol w="2133600"/>
              </a:tblGrid>
              <a:tr h="361714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bg1"/>
                          </a:solidFill>
                        </a:rPr>
                        <a:t>PFW</a:t>
                      </a:r>
                      <a:r>
                        <a:rPr lang="en-US" sz="1400" b="0" baseline="0" dirty="0" smtClean="0">
                          <a:solidFill>
                            <a:schemeClr val="bg1"/>
                          </a:solidFill>
                        </a:rPr>
                        <a:t> setting</a:t>
                      </a:r>
                      <a:endParaRPr lang="en-US" sz="1400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smtClean="0">
                          <a:solidFill>
                            <a:schemeClr val="bg1"/>
                          </a:solidFill>
                        </a:rPr>
                        <a:t>WFNI; WFNP; WFW</a:t>
                      </a:r>
                      <a:endParaRPr lang="en-US" sz="1400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smtClean="0">
                          <a:solidFill>
                            <a:schemeClr val="bg1"/>
                          </a:solidFill>
                        </a:rPr>
                        <a:t>WDNI; WDNP; WDW</a:t>
                      </a:r>
                      <a:endParaRPr lang="en-US" sz="1400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bg1"/>
                          </a:solidFill>
                        </a:rPr>
                        <a:t>W8L</a:t>
                      </a:r>
                      <a:endParaRPr lang="en-US" sz="1400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1009885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/>
                        <a:t>Basic</a:t>
                      </a:r>
                      <a:endParaRPr lang="en-US" sz="1400" b="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915063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/>
                        <a:t>Fast</a:t>
                      </a:r>
                      <a:endParaRPr lang="en-US" sz="1400" b="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4" name="Chart 33"/>
          <p:cNvGraphicFramePr/>
          <p:nvPr/>
        </p:nvGraphicFramePr>
        <p:xfrm>
          <a:off x="1371600" y="1828800"/>
          <a:ext cx="1981200" cy="99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35" name="Chart 34"/>
          <p:cNvGraphicFramePr/>
          <p:nvPr/>
        </p:nvGraphicFramePr>
        <p:xfrm>
          <a:off x="3352800" y="1828800"/>
          <a:ext cx="2133600" cy="99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36" name="Chart 35"/>
          <p:cNvGraphicFramePr/>
          <p:nvPr/>
        </p:nvGraphicFramePr>
        <p:xfrm>
          <a:off x="5486400" y="1828800"/>
          <a:ext cx="2133600" cy="99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37" name="Chart 36"/>
          <p:cNvGraphicFramePr/>
          <p:nvPr/>
        </p:nvGraphicFramePr>
        <p:xfrm>
          <a:off x="1371600" y="2819400"/>
          <a:ext cx="1981200" cy="838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38" name="Chart 37"/>
          <p:cNvGraphicFramePr/>
          <p:nvPr/>
        </p:nvGraphicFramePr>
        <p:xfrm>
          <a:off x="3352800" y="2819400"/>
          <a:ext cx="2133600" cy="91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39" name="Chart 38"/>
          <p:cNvGraphicFramePr/>
          <p:nvPr/>
        </p:nvGraphicFramePr>
        <p:xfrm>
          <a:off x="5486400" y="2819400"/>
          <a:ext cx="2133600" cy="91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41" name="Table 40"/>
          <p:cNvGraphicFramePr>
            <a:graphicFrameLocks noGrp="1"/>
          </p:cNvGraphicFramePr>
          <p:nvPr/>
        </p:nvGraphicFramePr>
        <p:xfrm>
          <a:off x="6324600" y="2362200"/>
          <a:ext cx="2590799" cy="98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0588"/>
                <a:gridCol w="566738"/>
                <a:gridCol w="600075"/>
                <a:gridCol w="533398"/>
              </a:tblGrid>
              <a:tr h="426720"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err="1" smtClean="0">
                          <a:solidFill>
                            <a:schemeClr val="bg1"/>
                          </a:solidFill>
                        </a:rPr>
                        <a:t>di</a:t>
                      </a:r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/</a:t>
                      </a:r>
                      <a:r>
                        <a:rPr lang="en-US" sz="1100" b="0" dirty="0" err="1" smtClean="0">
                          <a:solidFill>
                            <a:schemeClr val="bg1"/>
                          </a:solidFill>
                        </a:rPr>
                        <a:t>dt</a:t>
                      </a:r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 (A/ms)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WFW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WDW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dirty="0" smtClean="0">
                          <a:solidFill>
                            <a:schemeClr val="bg1"/>
                          </a:solidFill>
                        </a:rPr>
                        <a:t>W8L</a:t>
                      </a:r>
                      <a:endParaRPr lang="en-US" sz="1100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</a:rPr>
                        <a:t>Basic</a:t>
                      </a:r>
                      <a:endParaRPr lang="en-US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</a:rPr>
                        <a:t>0.61</a:t>
                      </a:r>
                      <a:endParaRPr lang="en-US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</a:rPr>
                        <a:t>0.53</a:t>
                      </a:r>
                      <a:endParaRPr lang="en-US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</a:rPr>
                        <a:t>3.50</a:t>
                      </a:r>
                      <a:endParaRPr lang="en-US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</a:rPr>
                        <a:t>Fast</a:t>
                      </a:r>
                      <a:endParaRPr lang="en-US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</a:rPr>
                        <a:t>1.32</a:t>
                      </a:r>
                      <a:endParaRPr lang="en-US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</a:rPr>
                        <a:t>0.11</a:t>
                      </a:r>
                      <a:endParaRPr lang="en-US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</a:rPr>
                        <a:t>10.34</a:t>
                      </a:r>
                      <a:endParaRPr lang="en-US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2" name="Rounded Rectangle 41"/>
          <p:cNvSpPr/>
          <p:nvPr/>
        </p:nvSpPr>
        <p:spPr>
          <a:xfrm>
            <a:off x="8382000" y="2362200"/>
            <a:ext cx="533400" cy="1371600"/>
          </a:xfrm>
          <a:prstGeom prst="roundRect">
            <a:avLst/>
          </a:prstGeom>
          <a:noFill/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/>
          <p:cNvSpPr txBox="1"/>
          <p:nvPr/>
        </p:nvSpPr>
        <p:spPr>
          <a:xfrm>
            <a:off x="8458200" y="3352800"/>
            <a:ext cx="401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x3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4" name="Rounded Rectangle 43"/>
          <p:cNvSpPr/>
          <p:nvPr/>
        </p:nvSpPr>
        <p:spPr>
          <a:xfrm>
            <a:off x="7772400" y="2362200"/>
            <a:ext cx="533400" cy="1371600"/>
          </a:xfrm>
          <a:prstGeom prst="roundRect">
            <a:avLst/>
          </a:prstGeom>
          <a:noFill/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/>
          <p:cNvSpPr txBox="1"/>
          <p:nvPr/>
        </p:nvSpPr>
        <p:spPr>
          <a:xfrm>
            <a:off x="7848600" y="3352800"/>
            <a:ext cx="383438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/5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81000" y="2209800"/>
            <a:ext cx="99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 smtClean="0">
                <a:solidFill>
                  <a:schemeClr val="bg1"/>
                </a:solidFill>
              </a:rPr>
              <a:t>(Vandorpe </a:t>
            </a:r>
          </a:p>
          <a:p>
            <a:pPr algn="ctr"/>
            <a:r>
              <a:rPr lang="en-US" sz="1200" i="1" dirty="0" smtClean="0">
                <a:solidFill>
                  <a:schemeClr val="bg1"/>
                </a:solidFill>
              </a:rPr>
              <a:t>setting)</a:t>
            </a:r>
            <a:endParaRPr lang="en-US" sz="1200" i="1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81000" y="3124200"/>
            <a:ext cx="99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 smtClean="0">
                <a:solidFill>
                  <a:schemeClr val="bg1"/>
                </a:solidFill>
              </a:rPr>
              <a:t>(</a:t>
            </a:r>
            <a:r>
              <a:rPr lang="en-US" sz="1200" i="1" dirty="0" err="1" smtClean="0">
                <a:solidFill>
                  <a:schemeClr val="bg1"/>
                </a:solidFill>
              </a:rPr>
              <a:t>Lachaize</a:t>
            </a:r>
            <a:r>
              <a:rPr lang="en-US" sz="1200" i="1" dirty="0" smtClean="0">
                <a:solidFill>
                  <a:schemeClr val="bg1"/>
                </a:solidFill>
              </a:rPr>
              <a:t> </a:t>
            </a:r>
          </a:p>
          <a:p>
            <a:pPr algn="ctr"/>
            <a:r>
              <a:rPr lang="en-US" sz="1200" i="1" dirty="0" smtClean="0">
                <a:solidFill>
                  <a:schemeClr val="bg1"/>
                </a:solidFill>
              </a:rPr>
              <a:t>setting)</a:t>
            </a:r>
            <a:endParaRPr lang="en-US" sz="1200" i="1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791200" y="3810000"/>
            <a:ext cx="2362200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Measurement done between</a:t>
            </a:r>
          </a:p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1000 – 1700 ms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5" grpId="0">
        <p:bldAsOne/>
      </p:bldGraphic>
      <p:bldGraphic spid="26" grpId="0">
        <p:bldAsOne/>
      </p:bldGraphic>
      <p:bldP spid="27" grpId="0"/>
      <p:bldP spid="42" grpId="0" animBg="1"/>
      <p:bldP spid="43" grpId="0"/>
      <p:bldP spid="44" grpId="0" animBg="1"/>
      <p:bldP spid="45" grpId="0"/>
      <p:bldP spid="28" grpId="0" build="allAtOnce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algn="ctr"/>
            <a:fld id="{CEAB1635-7AB6-4A02-8F63-2344453D2D84}" type="slidenum">
              <a:rPr lang="en-US" smtClean="0"/>
              <a:pPr algn="ctr"/>
              <a:t>11</a:t>
            </a:fld>
            <a:r>
              <a:rPr lang="en-US" dirty="0" smtClean="0"/>
              <a:t>/17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 err="1" smtClean="0"/>
              <a:t>Miniworkshop</a:t>
            </a:r>
            <a:r>
              <a:rPr lang="en-US" dirty="0" smtClean="0"/>
              <a:t> on PS Main Magnet field issues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381000"/>
            <a:ext cx="8229600" cy="762000"/>
          </a:xfrm>
        </p:spPr>
        <p:txBody>
          <a:bodyPr>
            <a:normAutofit fontScale="90000"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Third observation </a:t>
            </a:r>
            <a:br>
              <a:rPr lang="en-GB" b="1" dirty="0" smtClean="0">
                <a:solidFill>
                  <a:schemeClr val="tx1"/>
                </a:solidFill>
              </a:rPr>
            </a:br>
            <a:r>
              <a:rPr lang="en-GB" sz="2700" b="1" dirty="0" smtClean="0">
                <a:solidFill>
                  <a:schemeClr val="tx1"/>
                </a:solidFill>
              </a:rPr>
              <a:t>Tune </a:t>
            </a:r>
            <a:r>
              <a:rPr lang="en-GB" sz="2700" b="1" dirty="0" err="1" smtClean="0">
                <a:solidFill>
                  <a:schemeClr val="tx1"/>
                </a:solidFill>
              </a:rPr>
              <a:t>vs</a:t>
            </a:r>
            <a:r>
              <a:rPr lang="en-GB" sz="2700" b="1" dirty="0" smtClean="0">
                <a:solidFill>
                  <a:schemeClr val="tx1"/>
                </a:solidFill>
              </a:rPr>
              <a:t> PFW </a:t>
            </a:r>
            <a:r>
              <a:rPr lang="en-GB" sz="2700" b="1" dirty="0" err="1" smtClean="0">
                <a:solidFill>
                  <a:schemeClr val="tx1"/>
                </a:solidFill>
              </a:rPr>
              <a:t>dI</a:t>
            </a:r>
            <a:r>
              <a:rPr lang="en-GB" sz="2700" b="1" dirty="0" smtClean="0">
                <a:solidFill>
                  <a:schemeClr val="tx1"/>
                </a:solidFill>
              </a:rPr>
              <a:t>/</a:t>
            </a:r>
            <a:r>
              <a:rPr lang="en-GB" sz="2700" b="1" dirty="0" err="1" smtClean="0">
                <a:solidFill>
                  <a:schemeClr val="tx1"/>
                </a:solidFill>
              </a:rPr>
              <a:t>dt</a:t>
            </a:r>
            <a:endParaRPr lang="en-GB" sz="2700" b="1" dirty="0" smtClean="0">
              <a:solidFill>
                <a:schemeClr val="tx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629400" y="304800"/>
            <a:ext cx="2209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Measurements with a     24 </a:t>
            </a:r>
            <a:r>
              <a:rPr lang="en-US" sz="1600" dirty="0" err="1" smtClean="0"/>
              <a:t>GeV</a:t>
            </a:r>
            <a:r>
              <a:rPr lang="en-US" sz="1600" dirty="0" smtClean="0"/>
              <a:t>  ION beam</a:t>
            </a:r>
            <a:endParaRPr lang="en-US" sz="1600" dirty="0"/>
          </a:p>
        </p:txBody>
      </p:sp>
      <p:graphicFrame>
        <p:nvGraphicFramePr>
          <p:cNvPr id="19" name="Table 18"/>
          <p:cNvGraphicFramePr>
            <a:graphicFrameLocks noGrp="1"/>
          </p:cNvGraphicFramePr>
          <p:nvPr/>
        </p:nvGraphicFramePr>
        <p:xfrm>
          <a:off x="304800" y="1219200"/>
          <a:ext cx="8610600" cy="47243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/>
                <a:gridCol w="2819400"/>
                <a:gridCol w="2743200"/>
                <a:gridCol w="2438400"/>
              </a:tblGrid>
              <a:tr h="555817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bg1"/>
                          </a:solidFill>
                        </a:rPr>
                        <a:t>MRP</a:t>
                      </a:r>
                    </a:p>
                    <a:p>
                      <a:pPr algn="ctr"/>
                      <a:r>
                        <a:rPr lang="en-US" sz="1400" b="1" dirty="0" smtClean="0">
                          <a:solidFill>
                            <a:schemeClr val="bg1"/>
                          </a:solidFill>
                        </a:rPr>
                        <a:t>-20 mm</a:t>
                      </a:r>
                      <a:endParaRPr 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bg1"/>
                          </a:solidFill>
                        </a:rPr>
                        <a:t>MRP</a:t>
                      </a:r>
                    </a:p>
                    <a:p>
                      <a:pPr algn="ctr"/>
                      <a:r>
                        <a:rPr lang="en-US" sz="1400" b="1" dirty="0" smtClean="0">
                          <a:solidFill>
                            <a:schemeClr val="bg1"/>
                          </a:solidFill>
                        </a:rPr>
                        <a:t>0 mm</a:t>
                      </a:r>
                      <a:endParaRPr 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bg1"/>
                          </a:solidFill>
                        </a:rPr>
                        <a:t>MRP</a:t>
                      </a:r>
                    </a:p>
                    <a:p>
                      <a:pPr algn="ctr"/>
                      <a:r>
                        <a:rPr lang="en-US" sz="1400" b="1" dirty="0" smtClean="0">
                          <a:solidFill>
                            <a:schemeClr val="bg1"/>
                          </a:solidFill>
                        </a:rPr>
                        <a:t>+20 mm</a:t>
                      </a:r>
                      <a:endParaRPr 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2084291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err="1" smtClean="0">
                          <a:solidFill>
                            <a:schemeClr val="bg1"/>
                          </a:solidFill>
                        </a:rPr>
                        <a:t>Qh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084291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err="1" smtClean="0">
                          <a:solidFill>
                            <a:schemeClr val="bg1"/>
                          </a:solidFill>
                        </a:rPr>
                        <a:t>Qv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0" name="Chart 19"/>
          <p:cNvGraphicFramePr/>
          <p:nvPr/>
        </p:nvGraphicFramePr>
        <p:xfrm>
          <a:off x="1066801" y="1828800"/>
          <a:ext cx="2667000" cy="1905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1" name="Chart 20"/>
          <p:cNvGraphicFramePr/>
          <p:nvPr/>
        </p:nvGraphicFramePr>
        <p:xfrm>
          <a:off x="1066800" y="4038600"/>
          <a:ext cx="2667000" cy="1905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3" name="Chart 22"/>
          <p:cNvGraphicFramePr/>
          <p:nvPr/>
        </p:nvGraphicFramePr>
        <p:xfrm>
          <a:off x="3733800" y="1828800"/>
          <a:ext cx="2743200" cy="1905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4" name="Chart 23"/>
          <p:cNvGraphicFramePr/>
          <p:nvPr/>
        </p:nvGraphicFramePr>
        <p:xfrm>
          <a:off x="3810000" y="4038600"/>
          <a:ext cx="2667000" cy="1905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25" name="Chart 24"/>
          <p:cNvGraphicFramePr/>
          <p:nvPr/>
        </p:nvGraphicFramePr>
        <p:xfrm>
          <a:off x="6443663" y="1828799"/>
          <a:ext cx="2471737" cy="1905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26" name="Chart 25"/>
          <p:cNvGraphicFramePr/>
          <p:nvPr/>
        </p:nvGraphicFramePr>
        <p:xfrm>
          <a:off x="6477000" y="4038600"/>
          <a:ext cx="2438400" cy="1905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51"/>
          <p:cNvSpPr/>
          <p:nvPr/>
        </p:nvSpPr>
        <p:spPr>
          <a:xfrm>
            <a:off x="304800" y="5638800"/>
            <a:ext cx="8610600" cy="5334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algn="ctr"/>
            <a:fld id="{CEAB1635-7AB6-4A02-8F63-2344453D2D84}" type="slidenum">
              <a:rPr lang="en-US" smtClean="0"/>
              <a:pPr algn="ctr"/>
              <a:t>12</a:t>
            </a:fld>
            <a:r>
              <a:rPr lang="en-US" dirty="0" smtClean="0"/>
              <a:t>/17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 err="1" smtClean="0"/>
              <a:t>Miniworkshop</a:t>
            </a:r>
            <a:r>
              <a:rPr lang="en-US" dirty="0" smtClean="0"/>
              <a:t> on PS Main Magnet field issues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381000"/>
            <a:ext cx="8229600" cy="762000"/>
          </a:xfrm>
        </p:spPr>
        <p:txBody>
          <a:bodyPr>
            <a:normAutofit fontScale="90000"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Third observation </a:t>
            </a:r>
            <a:br>
              <a:rPr lang="en-GB" b="1" dirty="0" smtClean="0">
                <a:solidFill>
                  <a:schemeClr val="tx1"/>
                </a:solidFill>
              </a:rPr>
            </a:br>
            <a:r>
              <a:rPr lang="en-GB" sz="2700" b="1" dirty="0" smtClean="0">
                <a:solidFill>
                  <a:schemeClr val="tx1"/>
                </a:solidFill>
              </a:rPr>
              <a:t>Tune </a:t>
            </a:r>
            <a:r>
              <a:rPr lang="en-GB" sz="2700" b="1" dirty="0" err="1" smtClean="0">
                <a:solidFill>
                  <a:schemeClr val="tx1"/>
                </a:solidFill>
              </a:rPr>
              <a:t>vs</a:t>
            </a:r>
            <a:r>
              <a:rPr lang="en-GB" sz="2700" b="1" dirty="0" smtClean="0">
                <a:solidFill>
                  <a:schemeClr val="tx1"/>
                </a:solidFill>
              </a:rPr>
              <a:t> PFW </a:t>
            </a:r>
            <a:r>
              <a:rPr lang="en-GB" sz="2700" b="1" dirty="0" err="1" smtClean="0">
                <a:solidFill>
                  <a:schemeClr val="tx1"/>
                </a:solidFill>
              </a:rPr>
              <a:t>dI</a:t>
            </a:r>
            <a:r>
              <a:rPr lang="en-GB" sz="2700" b="1" dirty="0" smtClean="0">
                <a:solidFill>
                  <a:schemeClr val="tx1"/>
                </a:solidFill>
              </a:rPr>
              <a:t>/</a:t>
            </a:r>
            <a:r>
              <a:rPr lang="en-GB" sz="2700" b="1" dirty="0" err="1" smtClean="0">
                <a:solidFill>
                  <a:schemeClr val="tx1"/>
                </a:solidFill>
              </a:rPr>
              <a:t>dt</a:t>
            </a:r>
            <a:endParaRPr lang="en-GB" sz="2700" b="1" dirty="0" smtClean="0">
              <a:solidFill>
                <a:schemeClr val="tx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629400" y="304800"/>
            <a:ext cx="2209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Measurements with a     24 </a:t>
            </a:r>
            <a:r>
              <a:rPr lang="en-US" sz="1600" dirty="0" err="1" smtClean="0"/>
              <a:t>GeV</a:t>
            </a:r>
            <a:r>
              <a:rPr lang="en-US" sz="1600" dirty="0" smtClean="0"/>
              <a:t>  ION beam</a:t>
            </a:r>
            <a:endParaRPr lang="en-US" sz="1600" dirty="0"/>
          </a:p>
        </p:txBody>
      </p:sp>
      <p:graphicFrame>
        <p:nvGraphicFramePr>
          <p:cNvPr id="19" name="Table 18"/>
          <p:cNvGraphicFramePr>
            <a:graphicFrameLocks noGrp="1"/>
          </p:cNvGraphicFramePr>
          <p:nvPr/>
        </p:nvGraphicFramePr>
        <p:xfrm>
          <a:off x="304800" y="1219201"/>
          <a:ext cx="8610600" cy="43744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"/>
                <a:gridCol w="1986456"/>
                <a:gridCol w="2137804"/>
                <a:gridCol w="1900270"/>
                <a:gridCol w="1900270"/>
              </a:tblGrid>
              <a:tr h="514645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bg1"/>
                          </a:solidFill>
                        </a:rPr>
                        <a:t>Oh = f(MRP)</a:t>
                      </a:r>
                      <a:endParaRPr 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err="1" smtClean="0">
                          <a:solidFill>
                            <a:schemeClr val="bg1"/>
                          </a:solidFill>
                        </a:rPr>
                        <a:t>Qv</a:t>
                      </a:r>
                      <a:r>
                        <a:rPr lang="en-US" sz="1400" b="1" dirty="0" smtClean="0">
                          <a:solidFill>
                            <a:schemeClr val="bg1"/>
                          </a:solidFill>
                        </a:rPr>
                        <a:t>= f(MRP)</a:t>
                      </a:r>
                      <a:endParaRPr 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err="1" smtClean="0">
                          <a:solidFill>
                            <a:schemeClr val="bg1"/>
                          </a:solidFill>
                        </a:rPr>
                        <a:t>Xih</a:t>
                      </a:r>
                      <a:r>
                        <a:rPr lang="en-US" sz="1400" b="1" dirty="0" smtClean="0">
                          <a:solidFill>
                            <a:schemeClr val="bg1"/>
                          </a:solidFill>
                        </a:rPr>
                        <a:t>= f(MRP)</a:t>
                      </a:r>
                      <a:endParaRPr 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bg1"/>
                          </a:solidFill>
                        </a:rPr>
                        <a:t>Xiv= f(MRP)</a:t>
                      </a:r>
                      <a:endParaRPr 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1929899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bg1"/>
                          </a:solidFill>
                        </a:rPr>
                        <a:t>Basic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929899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bg1"/>
                          </a:solidFill>
                        </a:rPr>
                        <a:t>Fast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014721109"/>
              </p:ext>
            </p:extLst>
          </p:nvPr>
        </p:nvGraphicFramePr>
        <p:xfrm>
          <a:off x="990600" y="1828800"/>
          <a:ext cx="1981200" cy="18344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4" name="Chart 13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492153389"/>
              </p:ext>
            </p:extLst>
          </p:nvPr>
        </p:nvGraphicFramePr>
        <p:xfrm>
          <a:off x="990600" y="3657600"/>
          <a:ext cx="1981200" cy="1905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5" name="Chart 14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84010276"/>
              </p:ext>
            </p:extLst>
          </p:nvPr>
        </p:nvGraphicFramePr>
        <p:xfrm>
          <a:off x="2971800" y="1828800"/>
          <a:ext cx="2133600" cy="18344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6" name="Chart 15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896615589"/>
              </p:ext>
            </p:extLst>
          </p:nvPr>
        </p:nvGraphicFramePr>
        <p:xfrm>
          <a:off x="2971800" y="3657600"/>
          <a:ext cx="2133600" cy="1905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7" name="Chart 16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499123216"/>
              </p:ext>
            </p:extLst>
          </p:nvPr>
        </p:nvGraphicFramePr>
        <p:xfrm>
          <a:off x="5105400" y="1828801"/>
          <a:ext cx="1905000" cy="18344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8" name="Chart 17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902363416"/>
              </p:ext>
            </p:extLst>
          </p:nvPr>
        </p:nvGraphicFramePr>
        <p:xfrm>
          <a:off x="5105401" y="3657600"/>
          <a:ext cx="1905000" cy="1905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27" name="Chart 26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858803331"/>
              </p:ext>
            </p:extLst>
          </p:nvPr>
        </p:nvGraphicFramePr>
        <p:xfrm>
          <a:off x="7010400" y="1828800"/>
          <a:ext cx="1905000" cy="18344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28" name="Chart 27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474477083"/>
              </p:ext>
            </p:extLst>
          </p:nvPr>
        </p:nvGraphicFramePr>
        <p:xfrm>
          <a:off x="7010400" y="3657600"/>
          <a:ext cx="1905000" cy="1905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33" name="TextBox 32"/>
          <p:cNvSpPr txBox="1"/>
          <p:nvPr/>
        </p:nvSpPr>
        <p:spPr>
          <a:xfrm>
            <a:off x="990600" y="5715000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C1000</a:t>
            </a:r>
            <a:endParaRPr lang="en-US" sz="1200" dirty="0">
              <a:solidFill>
                <a:schemeClr val="bg1"/>
              </a:solidFill>
            </a:endParaRPr>
          </a:p>
        </p:txBody>
      </p:sp>
      <p:cxnSp>
        <p:nvCxnSpPr>
          <p:cNvPr id="35" name="Straight Connector 34"/>
          <p:cNvCxnSpPr/>
          <p:nvPr/>
        </p:nvCxnSpPr>
        <p:spPr>
          <a:xfrm>
            <a:off x="685800" y="5867400"/>
            <a:ext cx="381000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1905000" y="5715000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C1050</a:t>
            </a:r>
            <a:endParaRPr lang="en-US" sz="1200" dirty="0">
              <a:solidFill>
                <a:schemeClr val="bg1"/>
              </a:solidFill>
            </a:endParaRPr>
          </a:p>
        </p:txBody>
      </p:sp>
      <p:cxnSp>
        <p:nvCxnSpPr>
          <p:cNvPr id="37" name="Straight Connector 36"/>
          <p:cNvCxnSpPr/>
          <p:nvPr/>
        </p:nvCxnSpPr>
        <p:spPr>
          <a:xfrm>
            <a:off x="1600200" y="5867400"/>
            <a:ext cx="381000" cy="0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2743200" y="5715000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C1100</a:t>
            </a:r>
            <a:endParaRPr lang="en-US" sz="1200" dirty="0">
              <a:solidFill>
                <a:schemeClr val="bg1"/>
              </a:solidFill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>
            <a:off x="2438400" y="5867400"/>
            <a:ext cx="381000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3581400" y="5715000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C1200</a:t>
            </a:r>
            <a:endParaRPr lang="en-US" sz="1200" dirty="0">
              <a:solidFill>
                <a:schemeClr val="bg1"/>
              </a:solidFill>
            </a:endParaRPr>
          </a:p>
        </p:txBody>
      </p:sp>
      <p:cxnSp>
        <p:nvCxnSpPr>
          <p:cNvPr id="41" name="Straight Connector 40"/>
          <p:cNvCxnSpPr/>
          <p:nvPr/>
        </p:nvCxnSpPr>
        <p:spPr>
          <a:xfrm>
            <a:off x="3276600" y="5867400"/>
            <a:ext cx="381000" cy="0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4419600" y="5715000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C1300</a:t>
            </a:r>
            <a:endParaRPr lang="en-US" sz="1200" dirty="0">
              <a:solidFill>
                <a:schemeClr val="bg1"/>
              </a:solidFill>
            </a:endParaRPr>
          </a:p>
        </p:txBody>
      </p:sp>
      <p:cxnSp>
        <p:nvCxnSpPr>
          <p:cNvPr id="43" name="Straight Connector 42"/>
          <p:cNvCxnSpPr/>
          <p:nvPr/>
        </p:nvCxnSpPr>
        <p:spPr>
          <a:xfrm>
            <a:off x="4114800" y="5867400"/>
            <a:ext cx="381000" cy="0"/>
          </a:xfrm>
          <a:prstGeom prst="line">
            <a:avLst/>
          </a:prstGeom>
          <a:ln w="381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5334000" y="5715000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C1400</a:t>
            </a:r>
            <a:endParaRPr lang="en-US" sz="1200" dirty="0">
              <a:solidFill>
                <a:schemeClr val="bg1"/>
              </a:solidFill>
            </a:endParaRPr>
          </a:p>
        </p:txBody>
      </p:sp>
      <p:cxnSp>
        <p:nvCxnSpPr>
          <p:cNvPr id="45" name="Straight Connector 44"/>
          <p:cNvCxnSpPr/>
          <p:nvPr/>
        </p:nvCxnSpPr>
        <p:spPr>
          <a:xfrm>
            <a:off x="5029200" y="5867400"/>
            <a:ext cx="3810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6172200" y="5715000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C1500</a:t>
            </a:r>
            <a:endParaRPr lang="en-US" sz="1200" dirty="0">
              <a:solidFill>
                <a:schemeClr val="bg1"/>
              </a:solidFill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>
            <a:off x="5867400" y="5867400"/>
            <a:ext cx="381000" cy="0"/>
          </a:xfrm>
          <a:prstGeom prst="line">
            <a:avLst/>
          </a:prstGeom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7086600" y="5715000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C1600</a:t>
            </a:r>
            <a:endParaRPr lang="en-US" sz="1200" dirty="0">
              <a:solidFill>
                <a:schemeClr val="bg1"/>
              </a:solidFill>
            </a:endParaRPr>
          </a:p>
        </p:txBody>
      </p:sp>
      <p:cxnSp>
        <p:nvCxnSpPr>
          <p:cNvPr id="49" name="Straight Connector 48"/>
          <p:cNvCxnSpPr/>
          <p:nvPr/>
        </p:nvCxnSpPr>
        <p:spPr>
          <a:xfrm>
            <a:off x="6781800" y="5867400"/>
            <a:ext cx="381000" cy="0"/>
          </a:xfrm>
          <a:prstGeom prst="line">
            <a:avLst/>
          </a:prstGeom>
          <a:ln w="38100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7924800" y="5715000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C1700</a:t>
            </a:r>
            <a:endParaRPr lang="en-US" sz="1200" dirty="0">
              <a:solidFill>
                <a:schemeClr val="bg1"/>
              </a:solidFill>
            </a:endParaRPr>
          </a:p>
        </p:txBody>
      </p:sp>
      <p:cxnSp>
        <p:nvCxnSpPr>
          <p:cNvPr id="51" name="Straight Connector 50"/>
          <p:cNvCxnSpPr/>
          <p:nvPr/>
        </p:nvCxnSpPr>
        <p:spPr>
          <a:xfrm>
            <a:off x="7620000" y="5867400"/>
            <a:ext cx="381000" cy="0"/>
          </a:xfrm>
          <a:prstGeom prst="line">
            <a:avLst/>
          </a:prstGeom>
          <a:ln w="38100"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ounded Rectangle 52"/>
          <p:cNvSpPr/>
          <p:nvPr/>
        </p:nvSpPr>
        <p:spPr>
          <a:xfrm>
            <a:off x="990600" y="1219200"/>
            <a:ext cx="1981200" cy="4419600"/>
          </a:xfrm>
          <a:prstGeom prst="round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ounded Rectangle 53"/>
          <p:cNvSpPr/>
          <p:nvPr/>
        </p:nvSpPr>
        <p:spPr>
          <a:xfrm>
            <a:off x="2971800" y="1219200"/>
            <a:ext cx="2133600" cy="4419600"/>
          </a:xfrm>
          <a:prstGeom prst="round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5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algn="ctr"/>
            <a:fld id="{CEAB1635-7AB6-4A02-8F63-2344453D2D84}" type="slidenum">
              <a:rPr lang="en-US" smtClean="0"/>
              <a:pPr algn="ctr"/>
              <a:t>13</a:t>
            </a:fld>
            <a:r>
              <a:rPr lang="en-US" dirty="0" smtClean="0"/>
              <a:t>/17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 err="1" smtClean="0"/>
              <a:t>Miniworkshop</a:t>
            </a:r>
            <a:r>
              <a:rPr lang="en-US" dirty="0" smtClean="0"/>
              <a:t> on PS Main Magnet field issues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381000"/>
            <a:ext cx="8229600" cy="762000"/>
          </a:xfrm>
        </p:spPr>
        <p:txBody>
          <a:bodyPr>
            <a:normAutofit fontScale="90000"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Analysis </a:t>
            </a:r>
            <a:br>
              <a:rPr lang="en-GB" b="1" dirty="0" smtClean="0">
                <a:solidFill>
                  <a:schemeClr val="tx1"/>
                </a:solidFill>
              </a:rPr>
            </a:br>
            <a:endParaRPr lang="en-GB" sz="2700" b="1" dirty="0" smtClean="0">
              <a:solidFill>
                <a:schemeClr val="tx1"/>
              </a:solidFill>
            </a:endParaRPr>
          </a:p>
        </p:txBody>
      </p:sp>
      <p:graphicFrame>
        <p:nvGraphicFramePr>
          <p:cNvPr id="13" name="Chart 12"/>
          <p:cNvGraphicFramePr/>
          <p:nvPr/>
        </p:nvGraphicFramePr>
        <p:xfrm>
          <a:off x="1905000" y="914400"/>
          <a:ext cx="5324475" cy="26384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5" name="Chart 14"/>
          <p:cNvGraphicFramePr/>
          <p:nvPr/>
        </p:nvGraphicFramePr>
        <p:xfrm>
          <a:off x="1905000" y="914400"/>
          <a:ext cx="5324475" cy="26384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1905000" y="3657600"/>
            <a:ext cx="2514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/>
              <a:t>Example:</a:t>
            </a:r>
          </a:p>
          <a:p>
            <a:pPr algn="just">
              <a:buClr>
                <a:srgbClr val="FFC000"/>
              </a:buClr>
              <a:buFont typeface="Arial" pitchFamily="34" charset="0"/>
              <a:buChar char="•"/>
            </a:pPr>
            <a:r>
              <a:rPr lang="en-US" dirty="0" smtClean="0"/>
              <a:t> Vertical tune</a:t>
            </a:r>
          </a:p>
          <a:p>
            <a:pPr algn="just">
              <a:buClr>
                <a:srgbClr val="FFC000"/>
              </a:buClr>
              <a:buFont typeface="Arial" pitchFamily="34" charset="0"/>
              <a:buChar char="•"/>
            </a:pPr>
            <a:r>
              <a:rPr lang="en-US" dirty="0" smtClean="0"/>
              <a:t> Basic PWF setting</a:t>
            </a:r>
          </a:p>
          <a:p>
            <a:pPr algn="just">
              <a:buClr>
                <a:srgbClr val="FFC000"/>
              </a:buClr>
              <a:buFont typeface="Arial" pitchFamily="34" charset="0"/>
              <a:buChar char="•"/>
            </a:pPr>
            <a:r>
              <a:rPr lang="en-US" dirty="0" smtClean="0"/>
              <a:t> MRP-10 mm</a:t>
            </a:r>
            <a:endParaRPr lang="en-US" dirty="0"/>
          </a:p>
        </p:txBody>
      </p:sp>
      <p:pic>
        <p:nvPicPr>
          <p:cNvPr id="17" name="Picture 16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19600" y="1828800"/>
            <a:ext cx="1893304" cy="5715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5" grpId="0">
        <p:bldAsOne/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algn="ctr"/>
            <a:fld id="{CEAB1635-7AB6-4A02-8F63-2344453D2D84}" type="slidenum">
              <a:rPr lang="en-US" smtClean="0"/>
              <a:pPr algn="ctr"/>
              <a:t>14</a:t>
            </a:fld>
            <a:r>
              <a:rPr lang="en-US" dirty="0" smtClean="0"/>
              <a:t>/17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 err="1" smtClean="0"/>
              <a:t>Miniworkshop</a:t>
            </a:r>
            <a:r>
              <a:rPr lang="en-US" dirty="0" smtClean="0"/>
              <a:t> on PS Main Magnet field issues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762000"/>
          </a:xfrm>
        </p:spPr>
        <p:txBody>
          <a:bodyPr>
            <a:normAutofit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Analysis </a:t>
            </a:r>
            <a:endParaRPr lang="en-GB" sz="2700" b="1" dirty="0" smtClean="0">
              <a:solidFill>
                <a:schemeClr val="tx1"/>
              </a:solidFill>
            </a:endParaRPr>
          </a:p>
        </p:txBody>
      </p:sp>
      <p:graphicFrame>
        <p:nvGraphicFramePr>
          <p:cNvPr id="19" name="Table 18"/>
          <p:cNvGraphicFramePr>
            <a:graphicFrameLocks noGrp="1"/>
          </p:cNvGraphicFramePr>
          <p:nvPr/>
        </p:nvGraphicFramePr>
        <p:xfrm>
          <a:off x="304800" y="914401"/>
          <a:ext cx="8610600" cy="50291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/>
                <a:gridCol w="2819400"/>
                <a:gridCol w="2743200"/>
                <a:gridCol w="2438400"/>
              </a:tblGrid>
              <a:tr h="591676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bg1"/>
                          </a:solidFill>
                        </a:rPr>
                        <a:t>A</a:t>
                      </a:r>
                    </a:p>
                    <a:p>
                      <a:pPr algn="ctr"/>
                      <a:r>
                        <a:rPr lang="en-US" sz="1400" baseline="0" dirty="0" smtClean="0">
                          <a:solidFill>
                            <a:schemeClr val="bg1"/>
                          </a:solidFill>
                        </a:rPr>
                        <a:t>Asymptote</a:t>
                      </a:r>
                      <a:endParaRPr 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bg1"/>
                          </a:solidFill>
                        </a:rPr>
                        <a:t>B</a:t>
                      </a:r>
                    </a:p>
                    <a:p>
                      <a:pPr algn="ctr"/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coefficient</a:t>
                      </a:r>
                      <a:endParaRPr 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400" b="1" dirty="0" smtClean="0">
                          <a:solidFill>
                            <a:schemeClr val="bg1"/>
                          </a:solidFill>
                        </a:rPr>
                        <a:t>τ</a:t>
                      </a:r>
                      <a:endParaRPr 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2218761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err="1" smtClean="0">
                          <a:solidFill>
                            <a:schemeClr val="bg1"/>
                          </a:solidFill>
                        </a:rPr>
                        <a:t>Qh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218761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err="1" smtClean="0">
                          <a:solidFill>
                            <a:schemeClr val="bg1"/>
                          </a:solidFill>
                        </a:rPr>
                        <a:t>Qv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" name="Chart 12"/>
          <p:cNvGraphicFramePr/>
          <p:nvPr/>
        </p:nvGraphicFramePr>
        <p:xfrm>
          <a:off x="914401" y="1524000"/>
          <a:ext cx="2819400" cy="2133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4" name="Chart 13"/>
          <p:cNvGraphicFramePr/>
          <p:nvPr/>
        </p:nvGraphicFramePr>
        <p:xfrm>
          <a:off x="3733800" y="1524000"/>
          <a:ext cx="2743200" cy="2133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5" name="Chart 14"/>
          <p:cNvGraphicFramePr/>
          <p:nvPr/>
        </p:nvGraphicFramePr>
        <p:xfrm>
          <a:off x="6477000" y="1524000"/>
          <a:ext cx="2438400" cy="2133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6" name="Chart 15"/>
          <p:cNvGraphicFramePr/>
          <p:nvPr/>
        </p:nvGraphicFramePr>
        <p:xfrm>
          <a:off x="914401" y="3886200"/>
          <a:ext cx="2819400" cy="2057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27" name="Chart 26"/>
          <p:cNvGraphicFramePr/>
          <p:nvPr/>
        </p:nvGraphicFramePr>
        <p:xfrm>
          <a:off x="3733800" y="3886200"/>
          <a:ext cx="2743200" cy="2057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28" name="Chart 27"/>
          <p:cNvGraphicFramePr/>
          <p:nvPr/>
        </p:nvGraphicFramePr>
        <p:xfrm>
          <a:off x="6477000" y="3886200"/>
          <a:ext cx="2438400" cy="2057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12" name="Chart 11"/>
          <p:cNvGraphicFramePr/>
          <p:nvPr/>
        </p:nvGraphicFramePr>
        <p:xfrm>
          <a:off x="6781800" y="152400"/>
          <a:ext cx="2124075" cy="685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pic>
        <p:nvPicPr>
          <p:cNvPr id="17" name="Picture 16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48600" y="228600"/>
            <a:ext cx="757321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algn="ctr"/>
            <a:fld id="{CEAB1635-7AB6-4A02-8F63-2344453D2D84}" type="slidenum">
              <a:rPr lang="en-US" smtClean="0"/>
              <a:pPr algn="ctr"/>
              <a:t>15</a:t>
            </a:fld>
            <a:r>
              <a:rPr lang="en-US" dirty="0" smtClean="0"/>
              <a:t>/17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 err="1" smtClean="0"/>
              <a:t>Miniworkshop</a:t>
            </a:r>
            <a:r>
              <a:rPr lang="en-US" dirty="0" smtClean="0"/>
              <a:t> on PS Main Magnet field issues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381000"/>
            <a:ext cx="8229600" cy="762000"/>
          </a:xfrm>
        </p:spPr>
        <p:txBody>
          <a:bodyPr>
            <a:normAutofit fontScale="90000"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Summary </a:t>
            </a:r>
            <a:br>
              <a:rPr lang="en-GB" b="1" dirty="0" smtClean="0">
                <a:solidFill>
                  <a:schemeClr val="tx1"/>
                </a:solidFill>
              </a:rPr>
            </a:br>
            <a:endParaRPr lang="en-GB" sz="2700" b="1" dirty="0" smtClean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676400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Machine settings are stable (what OP can see via Sampler)</a:t>
            </a:r>
          </a:p>
          <a:p>
            <a:pPr algn="ctr"/>
            <a:r>
              <a:rPr lang="en-US" dirty="0" smtClean="0"/>
              <a:t>Tune is not stable</a:t>
            </a:r>
          </a:p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0" y="480060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Tune changes with a first order function of time. </a:t>
            </a:r>
          </a:p>
          <a:p>
            <a:pPr algn="ctr"/>
            <a:r>
              <a:rPr lang="en-US" dirty="0" smtClean="0"/>
              <a:t>With a coefficient depending on B-field, MRP and </a:t>
            </a:r>
            <a:r>
              <a:rPr lang="en-US" dirty="0" err="1" smtClean="0"/>
              <a:t>dI</a:t>
            </a:r>
            <a:r>
              <a:rPr lang="en-US" dirty="0" smtClean="0"/>
              <a:t>/</a:t>
            </a:r>
            <a:r>
              <a:rPr lang="en-US" dirty="0" err="1" smtClean="0"/>
              <a:t>dt</a:t>
            </a:r>
            <a:r>
              <a:rPr lang="en-US" dirty="0" smtClean="0"/>
              <a:t> (PFW). 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200400" y="3581400"/>
            <a:ext cx="8784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dQ</a:t>
            </a:r>
            <a:r>
              <a:rPr lang="en-US" dirty="0" smtClean="0"/>
              <a:t> = f </a:t>
            </a:r>
            <a:endParaRPr lang="en-US" dirty="0"/>
          </a:p>
        </p:txBody>
      </p:sp>
      <p:sp>
        <p:nvSpPr>
          <p:cNvPr id="12" name="Left Brace 11"/>
          <p:cNvSpPr/>
          <p:nvPr/>
        </p:nvSpPr>
        <p:spPr>
          <a:xfrm>
            <a:off x="4038600" y="2971800"/>
            <a:ext cx="304800" cy="1676400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4419600" y="3124200"/>
            <a:ext cx="152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Time</a:t>
            </a:r>
          </a:p>
          <a:p>
            <a:r>
              <a:rPr lang="en-US" dirty="0" smtClean="0"/>
              <a:t>Field</a:t>
            </a:r>
          </a:p>
          <a:p>
            <a:r>
              <a:rPr lang="en-US" dirty="0" err="1" smtClean="0"/>
              <a:t>dI</a:t>
            </a:r>
            <a:r>
              <a:rPr lang="en-US" dirty="0" smtClean="0"/>
              <a:t>/</a:t>
            </a:r>
            <a:r>
              <a:rPr lang="en-US" dirty="0" err="1" smtClean="0"/>
              <a:t>dt</a:t>
            </a:r>
            <a:r>
              <a:rPr lang="en-US" dirty="0" smtClean="0"/>
              <a:t>  (PFW)</a:t>
            </a:r>
          </a:p>
          <a:p>
            <a:r>
              <a:rPr lang="en-US" dirty="0" smtClean="0"/>
              <a:t>MRP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algn="ctr"/>
            <a:fld id="{CEAB1635-7AB6-4A02-8F63-2344453D2D84}" type="slidenum">
              <a:rPr lang="en-US" smtClean="0"/>
              <a:pPr algn="ctr"/>
              <a:t>16</a:t>
            </a:fld>
            <a:r>
              <a:rPr lang="en-US" dirty="0" smtClean="0"/>
              <a:t>/17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 err="1" smtClean="0"/>
              <a:t>Miniworkshop</a:t>
            </a:r>
            <a:r>
              <a:rPr lang="en-US" dirty="0" smtClean="0"/>
              <a:t> on PS Main Magnet field issues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381000"/>
            <a:ext cx="8229600" cy="762000"/>
          </a:xfrm>
        </p:spPr>
        <p:txBody>
          <a:bodyPr>
            <a:normAutofit fontScale="90000"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Outlook </a:t>
            </a:r>
            <a:br>
              <a:rPr lang="en-GB" b="1" dirty="0" smtClean="0">
                <a:solidFill>
                  <a:schemeClr val="tx1"/>
                </a:solidFill>
              </a:rPr>
            </a:br>
            <a:endParaRPr lang="en-GB" sz="2700" b="1" dirty="0" smtClean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676400"/>
            <a:ext cx="914400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Measurement campaign</a:t>
            </a:r>
          </a:p>
          <a:p>
            <a:pPr algn="ctr"/>
            <a:endParaRPr lang="en-US" dirty="0" smtClean="0"/>
          </a:p>
          <a:p>
            <a:pPr algn="ctr"/>
            <a:r>
              <a:rPr lang="en-US" sz="1400" dirty="0" smtClean="0"/>
              <a:t>1</a:t>
            </a:r>
            <a:r>
              <a:rPr lang="en-US" sz="1400" baseline="30000" dirty="0" smtClean="0"/>
              <a:t>st  </a:t>
            </a:r>
            <a:r>
              <a:rPr lang="en-US" sz="1400" dirty="0" smtClean="0"/>
              <a:t>Find a setting to measure the influence of one single PFW (WFW, WDW …..)</a:t>
            </a:r>
          </a:p>
          <a:p>
            <a:pPr algn="ctr"/>
            <a:r>
              <a:rPr lang="en-US" sz="1400" dirty="0" smtClean="0"/>
              <a:t>2</a:t>
            </a:r>
            <a:r>
              <a:rPr lang="en-US" sz="1400" baseline="30000" dirty="0" smtClean="0"/>
              <a:t>nd </a:t>
            </a:r>
            <a:r>
              <a:rPr lang="en-US" sz="1400" dirty="0" smtClean="0"/>
              <a:t>More measurements with current regulation.  </a:t>
            </a:r>
          </a:p>
          <a:p>
            <a:pPr algn="ctr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algn="ctr"/>
            <a:fld id="{CEAB1635-7AB6-4A02-8F63-2344453D2D84}" type="slidenum">
              <a:rPr lang="en-US" smtClean="0"/>
              <a:pPr algn="ctr"/>
              <a:t>17</a:t>
            </a:fld>
            <a:r>
              <a:rPr lang="en-US" dirty="0" smtClean="0"/>
              <a:t>/17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 err="1" smtClean="0"/>
              <a:t>Miniworkshop</a:t>
            </a:r>
            <a:r>
              <a:rPr lang="en-US" dirty="0" smtClean="0"/>
              <a:t> on PS Main Magnet field issues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229600" cy="762000"/>
          </a:xfrm>
        </p:spPr>
        <p:txBody>
          <a:bodyPr>
            <a:normAutofit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Discussion</a:t>
            </a:r>
            <a:endParaRPr lang="en-GB" sz="2700" b="1" dirty="0" smtClean="0">
              <a:solidFill>
                <a:schemeClr val="tx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81000" y="4953000"/>
            <a:ext cx="8458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The measurement campaign was not always straight forward. </a:t>
            </a:r>
          </a:p>
          <a:p>
            <a:pPr algn="ctr"/>
            <a:r>
              <a:rPr lang="en-US" dirty="0" smtClean="0"/>
              <a:t>But Bernard did a great job.</a:t>
            </a:r>
          </a:p>
        </p:txBody>
      </p:sp>
      <p:pic>
        <p:nvPicPr>
          <p:cNvPr id="9" name="Picture 8" descr="verkehrsschild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0" y="1295400"/>
            <a:ext cx="2857500" cy="3505200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381000" y="457200"/>
            <a:ext cx="8458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All data shown in this presentation, and many more, could be found at:</a:t>
            </a:r>
          </a:p>
          <a:p>
            <a:pPr algn="ctr"/>
            <a:r>
              <a:rPr lang="en-US" sz="1400" i="1" dirty="0" smtClean="0"/>
              <a:t>\\Cs-ccr-samba1\pcshare\user\vandorpe\public\QhOnFlatTop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algn="ctr"/>
            <a:fld id="{CEAB1635-7AB6-4A02-8F63-2344453D2D84}" type="slidenum">
              <a:rPr lang="en-US" smtClean="0"/>
              <a:pPr algn="ctr"/>
              <a:t>2</a:t>
            </a:fld>
            <a:r>
              <a:rPr lang="en-US" dirty="0" smtClean="0"/>
              <a:t>/17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3962400"/>
            <a:ext cx="8229600" cy="1219200"/>
          </a:xfrm>
        </p:spPr>
        <p:txBody>
          <a:bodyPr/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Please interrupt for questions!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57200" y="762000"/>
            <a:ext cx="8305800" cy="317009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20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?</a:t>
            </a:r>
            <a:endParaRPr lang="en-US" sz="20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innerShdw blurRad="63500" dist="50800" dir="8100000">
                  <a:prstClr val="black">
                    <a:alpha val="50000"/>
                  </a:prstClr>
                </a:innerShdw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6D63696-EFE8-45D0-B675-7026FE0F99C9}" type="datetime1">
              <a:rPr lang="en-US" smtClean="0"/>
              <a:pPr/>
              <a:t>2/23/2012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 err="1" smtClean="0"/>
              <a:t>Miniworkshop</a:t>
            </a:r>
            <a:r>
              <a:rPr lang="en-US" dirty="0" smtClean="0"/>
              <a:t> on PS Main Magnet field issues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algn="ctr"/>
            <a:fld id="{CEAB1635-7AB6-4A02-8F63-2344453D2D84}" type="slidenum">
              <a:rPr lang="en-US" smtClean="0"/>
              <a:pPr algn="ctr"/>
              <a:t>3</a:t>
            </a:fld>
            <a:r>
              <a:rPr lang="en-US" dirty="0" smtClean="0"/>
              <a:t>/17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 err="1" smtClean="0"/>
              <a:t>Miniworkshop</a:t>
            </a:r>
            <a:r>
              <a:rPr lang="en-US" dirty="0" smtClean="0"/>
              <a:t> on PS Main Magnet field issues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381000"/>
            <a:ext cx="8229600" cy="762000"/>
          </a:xfrm>
        </p:spPr>
        <p:txBody>
          <a:bodyPr>
            <a:normAutofit fontScale="90000"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B-train calibration</a:t>
            </a:r>
            <a:br>
              <a:rPr lang="en-GB" b="1" dirty="0" smtClean="0">
                <a:solidFill>
                  <a:schemeClr val="tx1"/>
                </a:solidFill>
              </a:rPr>
            </a:br>
            <a:endParaRPr lang="en-GB" sz="2700" b="1" dirty="0" smtClean="0">
              <a:solidFill>
                <a:schemeClr val="tx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7200" y="1143000"/>
            <a:ext cx="830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/>
              <a:t>During the 2011 run, OP observed with the installed FMR, a field fluctuation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2050" name="Picture 2" descr="http://elogbook.cern.ch/eLogbook/attach_reader?attach_id=118285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676400"/>
            <a:ext cx="3352800" cy="2651933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533400" y="4343400"/>
            <a:ext cx="16025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OASIS FMR signal</a:t>
            </a:r>
            <a:endParaRPr lang="en-US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3962400" y="3200400"/>
            <a:ext cx="3657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measurement shows a field fluctuation of 2 Gauss.</a:t>
            </a:r>
          </a:p>
          <a:p>
            <a:r>
              <a:rPr lang="en-US" dirty="0" smtClean="0"/>
              <a:t>Sampler </a:t>
            </a:r>
            <a:r>
              <a:rPr lang="en-US" dirty="0" err="1" smtClean="0"/>
              <a:t>BfC</a:t>
            </a:r>
            <a:r>
              <a:rPr lang="en-US" dirty="0" smtClean="0"/>
              <a:t> has only 0.4Gauss</a:t>
            </a:r>
          </a:p>
          <a:p>
            <a:r>
              <a:rPr lang="en-US" dirty="0" smtClean="0"/>
              <a:t>fluctuation.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57200" y="4953000"/>
            <a:ext cx="8305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 smtClean="0"/>
              <a:t>After some investigation the issue could be traced back to a calibration process taking place during the peaking strip signal.</a:t>
            </a:r>
          </a:p>
          <a:p>
            <a:pPr algn="just"/>
            <a:endParaRPr lang="en-US" dirty="0" smtClean="0"/>
          </a:p>
          <a:p>
            <a:pPr algn="just"/>
            <a:r>
              <a:rPr lang="en-US" dirty="0" smtClean="0"/>
              <a:t>The calibration window was shifted and OP sees this issue as solved.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algn="ctr"/>
            <a:fld id="{CEAB1635-7AB6-4A02-8F63-2344453D2D84}" type="slidenum">
              <a:rPr lang="en-US" smtClean="0"/>
              <a:pPr algn="ctr"/>
              <a:t>4</a:t>
            </a:fld>
            <a:r>
              <a:rPr lang="en-US" dirty="0" smtClean="0"/>
              <a:t>/17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 err="1" smtClean="0"/>
              <a:t>Miniworkshop</a:t>
            </a:r>
            <a:r>
              <a:rPr lang="en-US" dirty="0" smtClean="0"/>
              <a:t> on PS Main Magnet field issues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381000"/>
            <a:ext cx="8229600" cy="762000"/>
          </a:xfrm>
        </p:spPr>
        <p:txBody>
          <a:bodyPr>
            <a:normAutofit fontScale="90000"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First observation </a:t>
            </a:r>
            <a:br>
              <a:rPr lang="en-GB" b="1" dirty="0" smtClean="0">
                <a:solidFill>
                  <a:schemeClr val="tx1"/>
                </a:solidFill>
              </a:rPr>
            </a:br>
            <a:r>
              <a:rPr lang="en-GB" sz="2700" b="1" dirty="0" smtClean="0">
                <a:solidFill>
                  <a:schemeClr val="tx1"/>
                </a:solidFill>
              </a:rPr>
              <a:t>Tune stability on flat top</a:t>
            </a:r>
          </a:p>
        </p:txBody>
      </p:sp>
      <p:graphicFrame>
        <p:nvGraphicFramePr>
          <p:cNvPr id="13" name="Chart 12"/>
          <p:cNvGraphicFramePr/>
          <p:nvPr/>
        </p:nvGraphicFramePr>
        <p:xfrm>
          <a:off x="610178" y="2514600"/>
          <a:ext cx="3686175" cy="3276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4" name="Chart 13"/>
          <p:cNvGraphicFramePr/>
          <p:nvPr/>
        </p:nvGraphicFramePr>
        <p:xfrm>
          <a:off x="5029200" y="2514600"/>
          <a:ext cx="3409950" cy="3276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762000" y="1600200"/>
            <a:ext cx="31359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7000 Gauss flat top for 500ms</a:t>
            </a:r>
          </a:p>
          <a:p>
            <a:pPr algn="ctr"/>
            <a:r>
              <a:rPr lang="en-US" dirty="0" smtClean="0"/>
              <a:t>(14 </a:t>
            </a:r>
            <a:r>
              <a:rPr lang="en-US" dirty="0" err="1" smtClean="0"/>
              <a:t>GeV</a:t>
            </a:r>
            <a:r>
              <a:rPr lang="en-US" dirty="0" smtClean="0"/>
              <a:t> - 6666 Gauss)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952996" y="1676400"/>
            <a:ext cx="31897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12566 Gauss flat top for 500ms</a:t>
            </a:r>
          </a:p>
          <a:p>
            <a:pPr algn="ctr"/>
            <a:r>
              <a:rPr lang="en-US" dirty="0" smtClean="0"/>
              <a:t>(26 </a:t>
            </a:r>
            <a:r>
              <a:rPr lang="en-US" dirty="0" err="1" smtClean="0"/>
              <a:t>GeV</a:t>
            </a:r>
            <a:r>
              <a:rPr lang="en-US" dirty="0" smtClean="0"/>
              <a:t>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algn="ctr"/>
            <a:fld id="{CEAB1635-7AB6-4A02-8F63-2344453D2D84}" type="slidenum">
              <a:rPr lang="en-US" smtClean="0"/>
              <a:pPr algn="ctr"/>
              <a:t>5</a:t>
            </a:fld>
            <a:r>
              <a:rPr lang="en-US" dirty="0" smtClean="0"/>
              <a:t>/17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 err="1" smtClean="0"/>
              <a:t>Miniworkshop</a:t>
            </a:r>
            <a:r>
              <a:rPr lang="en-US" dirty="0" smtClean="0"/>
              <a:t> on PS Main Magnet field issues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381000"/>
            <a:ext cx="8229600" cy="762000"/>
          </a:xfrm>
        </p:spPr>
        <p:txBody>
          <a:bodyPr>
            <a:normAutofit fontScale="90000"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First observation </a:t>
            </a:r>
            <a:br>
              <a:rPr lang="en-GB" b="1" dirty="0" smtClean="0">
                <a:solidFill>
                  <a:schemeClr val="tx1"/>
                </a:solidFill>
              </a:rPr>
            </a:br>
            <a:r>
              <a:rPr lang="en-GB" sz="2700" b="1" dirty="0" smtClean="0">
                <a:solidFill>
                  <a:schemeClr val="tx1"/>
                </a:solidFill>
              </a:rPr>
              <a:t>Tune stability on flat top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81000" y="1143000"/>
            <a:ext cx="366446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Bernard performed measurements </a:t>
            </a:r>
          </a:p>
          <a:p>
            <a:pPr algn="ctr"/>
            <a:r>
              <a:rPr lang="en-US" dirty="0" smtClean="0"/>
              <a:t>on 14 different flat tops </a:t>
            </a:r>
          </a:p>
          <a:p>
            <a:pPr algn="ctr"/>
            <a:r>
              <a:rPr lang="en-US" dirty="0" smtClean="0"/>
              <a:t>(</a:t>
            </a:r>
            <a:r>
              <a:rPr lang="en-US" dirty="0" err="1" smtClean="0"/>
              <a:t>Qh</a:t>
            </a:r>
            <a:r>
              <a:rPr lang="en-US" dirty="0" smtClean="0"/>
              <a:t> and </a:t>
            </a:r>
            <a:r>
              <a:rPr lang="en-US" dirty="0" err="1" smtClean="0"/>
              <a:t>Qv</a:t>
            </a:r>
            <a:r>
              <a:rPr lang="en-US" dirty="0" smtClean="0"/>
              <a:t>)</a:t>
            </a:r>
            <a:endParaRPr lang="en-US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457200" y="2057400"/>
          <a:ext cx="3430877" cy="4038593"/>
        </p:xfrm>
        <a:graphic>
          <a:graphicData uri="http://schemas.openxmlformats.org/drawingml/2006/table">
            <a:tbl>
              <a:tblPr/>
              <a:tblGrid>
                <a:gridCol w="670313"/>
                <a:gridCol w="670313"/>
                <a:gridCol w="81434"/>
                <a:gridCol w="667343"/>
                <a:gridCol w="670737"/>
                <a:gridCol w="670737"/>
              </a:tblGrid>
              <a:tr h="350083"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355600" algn="l"/>
                          <a:tab pos="720090" algn="l"/>
                        </a:tabLst>
                      </a:pPr>
                      <a:r>
                        <a:rPr lang="en-GB" sz="800" b="1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B-field</a:t>
                      </a:r>
                    </a:p>
                    <a:p>
                      <a:pPr marL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55600" algn="l"/>
                          <a:tab pos="720090" algn="l"/>
                        </a:tabLst>
                      </a:pPr>
                      <a:r>
                        <a:rPr lang="en-GB" sz="800" b="1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(Gauss)</a:t>
                      </a:r>
                      <a:endParaRPr lang="en-US" sz="1000" dirty="0">
                        <a:solidFill>
                          <a:schemeClr val="bg1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56034" marR="56034" marT="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indent="0" algn="ctr"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355600" algn="l"/>
                          <a:tab pos="720090" algn="l"/>
                        </a:tabLst>
                      </a:pPr>
                      <a:r>
                        <a:rPr lang="en-GB" sz="800" b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Qh start</a:t>
                      </a:r>
                      <a:endParaRPr lang="en-US" sz="1000">
                        <a:solidFill>
                          <a:schemeClr val="bg1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56034" marR="56034" marT="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355600" algn="l"/>
                          <a:tab pos="720090" algn="l"/>
                        </a:tabLst>
                      </a:pPr>
                      <a:r>
                        <a:rPr lang="en-GB" sz="800" b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dQh (10</a:t>
                      </a:r>
                      <a:r>
                        <a:rPr lang="en-GB" sz="800" b="1" baseline="300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-3</a:t>
                      </a:r>
                      <a:r>
                        <a:rPr lang="en-GB" sz="800" b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en-US" sz="1000">
                        <a:solidFill>
                          <a:schemeClr val="bg1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56034" marR="56034" marT="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355600" algn="l"/>
                          <a:tab pos="720090" algn="l"/>
                        </a:tabLst>
                      </a:pPr>
                      <a:r>
                        <a:rPr lang="en-GB" sz="800" b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Qv start</a:t>
                      </a:r>
                      <a:endParaRPr lang="en-US" sz="1000">
                        <a:solidFill>
                          <a:schemeClr val="bg1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56034" marR="56034" marT="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355600" algn="l"/>
                          <a:tab pos="720090" algn="l"/>
                        </a:tabLst>
                      </a:pPr>
                      <a:r>
                        <a:rPr lang="en-GB" sz="800" b="1" dirty="0" err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dQv</a:t>
                      </a:r>
                      <a:r>
                        <a:rPr lang="en-GB" sz="8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(10</a:t>
                      </a:r>
                      <a:r>
                        <a:rPr lang="en-GB" sz="800" b="1" baseline="300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-3</a:t>
                      </a:r>
                      <a:r>
                        <a:rPr lang="en-GB" sz="800" b="1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en-US" sz="1000" dirty="0">
                        <a:solidFill>
                          <a:schemeClr val="bg1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56034" marR="56034" marT="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3465"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355600" algn="l"/>
                          <a:tab pos="720090" algn="l"/>
                        </a:tabLst>
                      </a:pPr>
                      <a:r>
                        <a:rPr lang="en-GB" sz="8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5000</a:t>
                      </a:r>
                      <a:endParaRPr lang="en-US" sz="1000">
                        <a:solidFill>
                          <a:schemeClr val="bg1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56034" marR="56034" marT="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0.226</a:t>
                      </a:r>
                      <a:endParaRPr lang="en-US" sz="1000">
                        <a:solidFill>
                          <a:schemeClr val="bg1"/>
                        </a:solidFill>
                        <a:latin typeface="Palatino"/>
                        <a:ea typeface="Times New Roman"/>
                        <a:cs typeface="Times New Roman"/>
                      </a:endParaRPr>
                    </a:p>
                  </a:txBody>
                  <a:tcPr marL="56034" marR="56034" marT="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indent="0" algn="ctr"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355600" algn="l"/>
                          <a:tab pos="720090" algn="l"/>
                        </a:tabLst>
                      </a:pPr>
                      <a:r>
                        <a:rPr lang="en-GB" sz="8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0.31</a:t>
                      </a:r>
                      <a:endParaRPr lang="en-US" sz="1000">
                        <a:solidFill>
                          <a:schemeClr val="bg1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56034" marR="56034" marT="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0.303</a:t>
                      </a:r>
                      <a:endParaRPr lang="en-US" sz="1000">
                        <a:solidFill>
                          <a:schemeClr val="bg1"/>
                        </a:solidFill>
                        <a:latin typeface="Palatino"/>
                        <a:ea typeface="Times New Roman"/>
                        <a:cs typeface="Times New Roman"/>
                      </a:endParaRPr>
                    </a:p>
                  </a:txBody>
                  <a:tcPr marL="56034" marR="56034" marT="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355600" algn="l"/>
                          <a:tab pos="720090" algn="l"/>
                        </a:tabLst>
                      </a:pPr>
                      <a:r>
                        <a:rPr lang="en-GB" sz="8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-0.01</a:t>
                      </a:r>
                      <a:endParaRPr lang="en-US" sz="1000">
                        <a:solidFill>
                          <a:schemeClr val="bg1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56034" marR="56034" marT="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3465"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355600" algn="l"/>
                          <a:tab pos="720090" algn="l"/>
                        </a:tabLst>
                      </a:pPr>
                      <a:r>
                        <a:rPr lang="en-GB" sz="8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6000</a:t>
                      </a:r>
                      <a:endParaRPr lang="en-US" sz="1000">
                        <a:solidFill>
                          <a:schemeClr val="bg1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56034" marR="5603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0.223</a:t>
                      </a:r>
                      <a:endParaRPr lang="en-US" sz="1000">
                        <a:solidFill>
                          <a:schemeClr val="bg1"/>
                        </a:solidFill>
                        <a:latin typeface="Palatino"/>
                        <a:ea typeface="Times New Roman"/>
                        <a:cs typeface="Times New Roman"/>
                      </a:endParaRPr>
                    </a:p>
                  </a:txBody>
                  <a:tcPr marL="56034" marR="5603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indent="0" algn="ctr"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355600" algn="l"/>
                          <a:tab pos="720090" algn="l"/>
                        </a:tabLst>
                      </a:pPr>
                      <a:r>
                        <a:rPr lang="en-GB" sz="8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0.88</a:t>
                      </a:r>
                      <a:endParaRPr lang="en-US" sz="1000">
                        <a:solidFill>
                          <a:schemeClr val="bg1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56034" marR="5603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0.306</a:t>
                      </a:r>
                      <a:endParaRPr lang="en-US" sz="1000">
                        <a:solidFill>
                          <a:schemeClr val="bg1"/>
                        </a:solidFill>
                        <a:latin typeface="Palatino"/>
                        <a:ea typeface="Times New Roman"/>
                        <a:cs typeface="Times New Roman"/>
                      </a:endParaRPr>
                    </a:p>
                  </a:txBody>
                  <a:tcPr marL="56034" marR="5603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355600" algn="l"/>
                          <a:tab pos="720090" algn="l"/>
                        </a:tabLst>
                      </a:pPr>
                      <a:r>
                        <a:rPr lang="en-GB" sz="8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0.20</a:t>
                      </a:r>
                      <a:endParaRPr lang="en-US" sz="1000">
                        <a:solidFill>
                          <a:schemeClr val="bg1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56034" marR="5603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3465"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355600" algn="l"/>
                          <a:tab pos="720090" algn="l"/>
                        </a:tabLst>
                      </a:pPr>
                      <a:r>
                        <a:rPr lang="en-GB" sz="8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7000</a:t>
                      </a:r>
                      <a:endParaRPr lang="en-US" sz="1000">
                        <a:solidFill>
                          <a:schemeClr val="bg1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56034" marR="5603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0.222</a:t>
                      </a:r>
                      <a:endParaRPr lang="en-US" sz="1000">
                        <a:solidFill>
                          <a:schemeClr val="bg1"/>
                        </a:solidFill>
                        <a:latin typeface="Palatino"/>
                        <a:ea typeface="Times New Roman"/>
                        <a:cs typeface="Times New Roman"/>
                      </a:endParaRPr>
                    </a:p>
                  </a:txBody>
                  <a:tcPr marL="56034" marR="5603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indent="0" algn="ctr"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355600" algn="l"/>
                          <a:tab pos="720090" algn="l"/>
                        </a:tabLst>
                      </a:pPr>
                      <a:r>
                        <a:rPr lang="en-GB" sz="8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0.84</a:t>
                      </a:r>
                      <a:endParaRPr lang="en-US" sz="1000">
                        <a:solidFill>
                          <a:schemeClr val="bg1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56034" marR="5603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0.307</a:t>
                      </a:r>
                      <a:endParaRPr lang="en-US" sz="1000">
                        <a:solidFill>
                          <a:schemeClr val="bg1"/>
                        </a:solidFill>
                        <a:latin typeface="Palatino"/>
                        <a:ea typeface="Times New Roman"/>
                        <a:cs typeface="Times New Roman"/>
                      </a:endParaRPr>
                    </a:p>
                  </a:txBody>
                  <a:tcPr marL="56034" marR="5603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355600" algn="l"/>
                          <a:tab pos="720090" algn="l"/>
                        </a:tabLst>
                      </a:pPr>
                      <a:r>
                        <a:rPr lang="en-GB" sz="8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0.72</a:t>
                      </a:r>
                      <a:endParaRPr lang="en-US" sz="1000">
                        <a:solidFill>
                          <a:schemeClr val="bg1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56034" marR="5603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3465"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355600" algn="l"/>
                          <a:tab pos="720090" algn="l"/>
                        </a:tabLst>
                      </a:pPr>
                      <a:r>
                        <a:rPr lang="en-GB" sz="8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7500</a:t>
                      </a:r>
                      <a:endParaRPr lang="en-US" sz="1000">
                        <a:solidFill>
                          <a:schemeClr val="bg1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56034" marR="5603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0.220</a:t>
                      </a:r>
                      <a:endParaRPr lang="en-US" sz="1000">
                        <a:solidFill>
                          <a:schemeClr val="bg1"/>
                        </a:solidFill>
                        <a:latin typeface="Palatino"/>
                        <a:ea typeface="Times New Roman"/>
                        <a:cs typeface="Times New Roman"/>
                      </a:endParaRPr>
                    </a:p>
                  </a:txBody>
                  <a:tcPr marL="56034" marR="5603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indent="0" algn="ctr"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355600" algn="l"/>
                          <a:tab pos="720090" algn="l"/>
                        </a:tabLst>
                      </a:pPr>
                      <a:r>
                        <a:rPr lang="en-GB" sz="8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1.6</a:t>
                      </a:r>
                      <a:endParaRPr lang="en-US" sz="1000">
                        <a:solidFill>
                          <a:schemeClr val="bg1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56034" marR="5603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0.312</a:t>
                      </a:r>
                      <a:endParaRPr lang="en-US" sz="1000">
                        <a:solidFill>
                          <a:schemeClr val="bg1"/>
                        </a:solidFill>
                        <a:latin typeface="Palatino"/>
                        <a:ea typeface="Times New Roman"/>
                        <a:cs typeface="Times New Roman"/>
                      </a:endParaRPr>
                    </a:p>
                  </a:txBody>
                  <a:tcPr marL="56034" marR="5603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355600" algn="l"/>
                          <a:tab pos="720090" algn="l"/>
                        </a:tabLst>
                      </a:pPr>
                      <a:r>
                        <a:rPr lang="en-GB" sz="8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0.15</a:t>
                      </a:r>
                      <a:endParaRPr lang="en-US" sz="1000">
                        <a:solidFill>
                          <a:schemeClr val="bg1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56034" marR="5603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3465"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355600" algn="l"/>
                          <a:tab pos="720090" algn="l"/>
                        </a:tabLst>
                      </a:pPr>
                      <a:r>
                        <a:rPr lang="en-GB" sz="8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8000</a:t>
                      </a:r>
                      <a:endParaRPr lang="en-US" sz="1000">
                        <a:solidFill>
                          <a:schemeClr val="bg1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56034" marR="5603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0.216</a:t>
                      </a:r>
                      <a:endParaRPr lang="en-US" sz="1000">
                        <a:solidFill>
                          <a:schemeClr val="bg1"/>
                        </a:solidFill>
                        <a:latin typeface="Palatino"/>
                        <a:ea typeface="Times New Roman"/>
                        <a:cs typeface="Times New Roman"/>
                      </a:endParaRPr>
                    </a:p>
                  </a:txBody>
                  <a:tcPr marL="56034" marR="5603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indent="0" algn="ctr"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355600" algn="l"/>
                          <a:tab pos="720090" algn="l"/>
                        </a:tabLst>
                      </a:pPr>
                      <a:r>
                        <a:rPr lang="en-GB" sz="8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1.98</a:t>
                      </a:r>
                      <a:endParaRPr lang="en-US" sz="1000">
                        <a:solidFill>
                          <a:schemeClr val="bg1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56034" marR="5603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0.312</a:t>
                      </a:r>
                      <a:endParaRPr lang="en-US" sz="1000">
                        <a:solidFill>
                          <a:schemeClr val="bg1"/>
                        </a:solidFill>
                        <a:latin typeface="Palatino"/>
                        <a:ea typeface="Times New Roman"/>
                        <a:cs typeface="Times New Roman"/>
                      </a:endParaRPr>
                    </a:p>
                  </a:txBody>
                  <a:tcPr marL="56034" marR="5603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355600" algn="l"/>
                          <a:tab pos="720090" algn="l"/>
                        </a:tabLst>
                      </a:pPr>
                      <a:r>
                        <a:rPr lang="en-GB" sz="8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0.1</a:t>
                      </a:r>
                      <a:endParaRPr lang="en-US" sz="1000">
                        <a:solidFill>
                          <a:schemeClr val="bg1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56034" marR="5603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3465"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355600" algn="l"/>
                          <a:tab pos="720090" algn="l"/>
                        </a:tabLst>
                      </a:pPr>
                      <a:r>
                        <a:rPr lang="en-GB" sz="8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8500</a:t>
                      </a:r>
                      <a:endParaRPr lang="en-US" sz="1000">
                        <a:solidFill>
                          <a:schemeClr val="bg1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56034" marR="5603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0.215</a:t>
                      </a:r>
                      <a:endParaRPr lang="en-US" sz="1000">
                        <a:solidFill>
                          <a:schemeClr val="bg1"/>
                        </a:solidFill>
                        <a:latin typeface="Palatino"/>
                        <a:ea typeface="Times New Roman"/>
                        <a:cs typeface="Times New Roman"/>
                      </a:endParaRPr>
                    </a:p>
                  </a:txBody>
                  <a:tcPr marL="56034" marR="5603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indent="0" algn="ctr"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355600" algn="l"/>
                          <a:tab pos="720090" algn="l"/>
                        </a:tabLst>
                      </a:pPr>
                      <a:r>
                        <a:rPr lang="en-GB" sz="8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2.44</a:t>
                      </a:r>
                      <a:endParaRPr lang="en-US" sz="1000">
                        <a:solidFill>
                          <a:schemeClr val="bg1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56034" marR="5603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0.313</a:t>
                      </a:r>
                      <a:endParaRPr lang="en-US" sz="1000" dirty="0">
                        <a:solidFill>
                          <a:schemeClr val="bg1"/>
                        </a:solidFill>
                        <a:latin typeface="Palatino"/>
                        <a:ea typeface="Times New Roman"/>
                        <a:cs typeface="Times New Roman"/>
                      </a:endParaRPr>
                    </a:p>
                  </a:txBody>
                  <a:tcPr marL="56034" marR="5603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355600" algn="l"/>
                          <a:tab pos="720090" algn="l"/>
                        </a:tabLst>
                      </a:pPr>
                      <a:r>
                        <a:rPr lang="en-GB" sz="8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-0.19</a:t>
                      </a:r>
                      <a:endParaRPr lang="en-US" sz="1000">
                        <a:solidFill>
                          <a:schemeClr val="bg1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56034" marR="5603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3465"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355600" algn="l"/>
                          <a:tab pos="720090" algn="l"/>
                        </a:tabLst>
                      </a:pPr>
                      <a:r>
                        <a:rPr lang="en-GB" sz="8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9000</a:t>
                      </a:r>
                      <a:endParaRPr lang="en-US" sz="1000">
                        <a:solidFill>
                          <a:schemeClr val="bg1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56034" marR="5603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0.216</a:t>
                      </a:r>
                      <a:endParaRPr lang="en-US" sz="1000">
                        <a:solidFill>
                          <a:schemeClr val="bg1"/>
                        </a:solidFill>
                        <a:latin typeface="Palatino"/>
                        <a:ea typeface="Times New Roman"/>
                        <a:cs typeface="Times New Roman"/>
                      </a:endParaRPr>
                    </a:p>
                  </a:txBody>
                  <a:tcPr marL="56034" marR="5603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indent="0" algn="ctr"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355600" algn="l"/>
                          <a:tab pos="720090" algn="l"/>
                        </a:tabLst>
                      </a:pPr>
                      <a:r>
                        <a:rPr lang="en-GB" sz="8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2.39</a:t>
                      </a:r>
                      <a:endParaRPr lang="en-US" sz="1000">
                        <a:solidFill>
                          <a:schemeClr val="bg1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56034" marR="5603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0.313</a:t>
                      </a:r>
                      <a:endParaRPr lang="en-US" sz="1000">
                        <a:solidFill>
                          <a:schemeClr val="bg1"/>
                        </a:solidFill>
                        <a:latin typeface="Palatino"/>
                        <a:ea typeface="Times New Roman"/>
                        <a:cs typeface="Times New Roman"/>
                      </a:endParaRPr>
                    </a:p>
                  </a:txBody>
                  <a:tcPr marL="56034" marR="5603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355600" algn="l"/>
                          <a:tab pos="720090" algn="l"/>
                        </a:tabLst>
                      </a:pPr>
                      <a:r>
                        <a:rPr lang="en-GB" sz="8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-0.11</a:t>
                      </a:r>
                      <a:endParaRPr lang="en-US" sz="1000">
                        <a:solidFill>
                          <a:schemeClr val="bg1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56034" marR="5603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3465"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355600" algn="l"/>
                          <a:tab pos="720090" algn="l"/>
                        </a:tabLst>
                      </a:pPr>
                      <a:r>
                        <a:rPr lang="en-GB" sz="8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10000</a:t>
                      </a:r>
                      <a:endParaRPr lang="en-US" sz="1000">
                        <a:solidFill>
                          <a:schemeClr val="bg1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56034" marR="5603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0.218</a:t>
                      </a:r>
                      <a:endParaRPr lang="en-US" sz="1000">
                        <a:solidFill>
                          <a:schemeClr val="bg1"/>
                        </a:solidFill>
                        <a:latin typeface="Palatino"/>
                        <a:ea typeface="Times New Roman"/>
                        <a:cs typeface="Times New Roman"/>
                      </a:endParaRPr>
                    </a:p>
                  </a:txBody>
                  <a:tcPr marL="56034" marR="5603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indent="0" algn="ctr"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355600" algn="l"/>
                          <a:tab pos="720090" algn="l"/>
                        </a:tabLst>
                      </a:pPr>
                      <a:r>
                        <a:rPr lang="en-GB" sz="8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2.35</a:t>
                      </a:r>
                      <a:endParaRPr lang="en-US" sz="1000">
                        <a:solidFill>
                          <a:schemeClr val="bg1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56034" marR="5603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0.312</a:t>
                      </a:r>
                      <a:endParaRPr lang="en-US" sz="1000">
                        <a:solidFill>
                          <a:schemeClr val="bg1"/>
                        </a:solidFill>
                        <a:latin typeface="Palatino"/>
                        <a:ea typeface="Times New Roman"/>
                        <a:cs typeface="Times New Roman"/>
                      </a:endParaRPr>
                    </a:p>
                  </a:txBody>
                  <a:tcPr marL="56034" marR="5603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355600" algn="l"/>
                          <a:tab pos="720090" algn="l"/>
                        </a:tabLst>
                      </a:pPr>
                      <a:r>
                        <a:rPr lang="en-GB" sz="8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0.40</a:t>
                      </a:r>
                      <a:endParaRPr lang="en-US" sz="1000">
                        <a:solidFill>
                          <a:schemeClr val="bg1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56034" marR="5603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3465"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355600" algn="l"/>
                          <a:tab pos="720090" algn="l"/>
                        </a:tabLst>
                      </a:pPr>
                      <a:r>
                        <a:rPr lang="en-GB" sz="8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11000</a:t>
                      </a:r>
                      <a:endParaRPr lang="en-US" sz="1000">
                        <a:solidFill>
                          <a:schemeClr val="bg1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56034" marR="5603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0.224</a:t>
                      </a:r>
                      <a:endParaRPr lang="en-US" sz="1000">
                        <a:solidFill>
                          <a:schemeClr val="bg1"/>
                        </a:solidFill>
                        <a:latin typeface="Palatino"/>
                        <a:ea typeface="Times New Roman"/>
                        <a:cs typeface="Times New Roman"/>
                      </a:endParaRPr>
                    </a:p>
                  </a:txBody>
                  <a:tcPr marL="56034" marR="5603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indent="0" algn="ctr"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355600" algn="l"/>
                          <a:tab pos="720090" algn="l"/>
                        </a:tabLst>
                      </a:pPr>
                      <a:r>
                        <a:rPr lang="en-GB" sz="8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2.33</a:t>
                      </a:r>
                      <a:endParaRPr lang="en-US" sz="1000">
                        <a:solidFill>
                          <a:schemeClr val="bg1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56034" marR="5603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0.312</a:t>
                      </a:r>
                      <a:endParaRPr lang="en-US" sz="1000">
                        <a:solidFill>
                          <a:schemeClr val="bg1"/>
                        </a:solidFill>
                        <a:latin typeface="Palatino"/>
                        <a:ea typeface="Times New Roman"/>
                        <a:cs typeface="Times New Roman"/>
                      </a:endParaRPr>
                    </a:p>
                  </a:txBody>
                  <a:tcPr marL="56034" marR="5603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355600" algn="l"/>
                          <a:tab pos="720090" algn="l"/>
                        </a:tabLst>
                      </a:pPr>
                      <a:r>
                        <a:rPr lang="en-GB" sz="8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0.90</a:t>
                      </a:r>
                      <a:endParaRPr lang="en-US" sz="1000">
                        <a:solidFill>
                          <a:schemeClr val="bg1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56034" marR="5603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3465"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355600" algn="l"/>
                          <a:tab pos="720090" algn="l"/>
                        </a:tabLst>
                      </a:pPr>
                      <a:r>
                        <a:rPr lang="en-GB" sz="8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11500</a:t>
                      </a:r>
                      <a:endParaRPr lang="en-US" sz="1000">
                        <a:solidFill>
                          <a:schemeClr val="bg1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56034" marR="5603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0.225</a:t>
                      </a:r>
                      <a:endParaRPr lang="en-US" sz="1000">
                        <a:solidFill>
                          <a:schemeClr val="bg1"/>
                        </a:solidFill>
                        <a:latin typeface="Palatino"/>
                        <a:ea typeface="Times New Roman"/>
                        <a:cs typeface="Times New Roman"/>
                      </a:endParaRPr>
                    </a:p>
                  </a:txBody>
                  <a:tcPr marL="56034" marR="5603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indent="0" algn="ctr"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355600" algn="l"/>
                          <a:tab pos="720090" algn="l"/>
                        </a:tabLst>
                      </a:pPr>
                      <a:r>
                        <a:rPr lang="en-GB" sz="8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2.43</a:t>
                      </a:r>
                      <a:endParaRPr lang="en-US" sz="1000">
                        <a:solidFill>
                          <a:schemeClr val="bg1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56034" marR="5603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0.327</a:t>
                      </a:r>
                      <a:endParaRPr lang="en-US" sz="1000">
                        <a:solidFill>
                          <a:schemeClr val="bg1"/>
                        </a:solidFill>
                        <a:latin typeface="Palatino"/>
                        <a:ea typeface="Times New Roman"/>
                        <a:cs typeface="Times New Roman"/>
                      </a:endParaRPr>
                    </a:p>
                  </a:txBody>
                  <a:tcPr marL="56034" marR="5603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355600" algn="l"/>
                          <a:tab pos="720090" algn="l"/>
                        </a:tabLst>
                      </a:pPr>
                      <a:r>
                        <a:rPr lang="en-GB" sz="8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2.61</a:t>
                      </a:r>
                      <a:endParaRPr lang="en-US" sz="1000" dirty="0">
                        <a:solidFill>
                          <a:schemeClr val="bg1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56034" marR="5603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3465"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355600" algn="l"/>
                          <a:tab pos="720090" algn="l"/>
                        </a:tabLst>
                      </a:pPr>
                      <a:r>
                        <a:rPr lang="en-GB" sz="8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12000</a:t>
                      </a:r>
                      <a:endParaRPr lang="en-US" sz="1000">
                        <a:solidFill>
                          <a:schemeClr val="bg1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56034" marR="5603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0.229</a:t>
                      </a:r>
                      <a:endParaRPr lang="en-US" sz="1000">
                        <a:solidFill>
                          <a:schemeClr val="bg1"/>
                        </a:solidFill>
                        <a:latin typeface="Palatino"/>
                        <a:ea typeface="Times New Roman"/>
                        <a:cs typeface="Times New Roman"/>
                      </a:endParaRPr>
                    </a:p>
                  </a:txBody>
                  <a:tcPr marL="56034" marR="5603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indent="0" algn="ctr"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355600" algn="l"/>
                          <a:tab pos="720090" algn="l"/>
                        </a:tabLst>
                      </a:pPr>
                      <a:r>
                        <a:rPr lang="en-GB" sz="8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4.66</a:t>
                      </a:r>
                      <a:endParaRPr lang="en-US" sz="1000">
                        <a:solidFill>
                          <a:schemeClr val="bg1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56034" marR="5603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0.315</a:t>
                      </a:r>
                      <a:endParaRPr lang="en-US" sz="1000">
                        <a:solidFill>
                          <a:schemeClr val="bg1"/>
                        </a:solidFill>
                        <a:latin typeface="Palatino"/>
                        <a:ea typeface="Times New Roman"/>
                        <a:cs typeface="Times New Roman"/>
                      </a:endParaRPr>
                    </a:p>
                  </a:txBody>
                  <a:tcPr marL="56034" marR="5603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355600" algn="l"/>
                          <a:tab pos="720090" algn="l"/>
                        </a:tabLst>
                      </a:pPr>
                      <a:r>
                        <a:rPr lang="en-GB" sz="8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3.28</a:t>
                      </a:r>
                      <a:endParaRPr lang="en-US" sz="1000" dirty="0">
                        <a:solidFill>
                          <a:schemeClr val="bg1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56034" marR="5603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3465"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355600" algn="l"/>
                          <a:tab pos="720090" algn="l"/>
                        </a:tabLst>
                      </a:pPr>
                      <a:r>
                        <a:rPr lang="en-GB" sz="8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12300</a:t>
                      </a:r>
                      <a:endParaRPr lang="en-US" sz="1000">
                        <a:solidFill>
                          <a:schemeClr val="bg1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56034" marR="5603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0.234</a:t>
                      </a:r>
                      <a:endParaRPr lang="en-US" sz="1000">
                        <a:solidFill>
                          <a:schemeClr val="bg1"/>
                        </a:solidFill>
                        <a:latin typeface="Palatino"/>
                        <a:ea typeface="Times New Roman"/>
                        <a:cs typeface="Times New Roman"/>
                      </a:endParaRPr>
                    </a:p>
                  </a:txBody>
                  <a:tcPr marL="56034" marR="5603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indent="0" algn="ctr"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355600" algn="l"/>
                          <a:tab pos="720090" algn="l"/>
                        </a:tabLst>
                      </a:pPr>
                      <a:r>
                        <a:rPr lang="en-GB" sz="8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7.01</a:t>
                      </a:r>
                      <a:endParaRPr lang="en-US" sz="1000">
                        <a:solidFill>
                          <a:schemeClr val="bg1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56034" marR="5603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0.291</a:t>
                      </a:r>
                      <a:endParaRPr lang="en-US" sz="1000">
                        <a:solidFill>
                          <a:schemeClr val="bg1"/>
                        </a:solidFill>
                        <a:latin typeface="Palatino"/>
                        <a:ea typeface="Times New Roman"/>
                        <a:cs typeface="Times New Roman"/>
                      </a:endParaRPr>
                    </a:p>
                  </a:txBody>
                  <a:tcPr marL="56034" marR="5603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355600" algn="l"/>
                          <a:tab pos="720090" algn="l"/>
                        </a:tabLst>
                      </a:pPr>
                      <a:r>
                        <a:rPr lang="en-GB" sz="8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2.20</a:t>
                      </a:r>
                      <a:endParaRPr lang="en-US" sz="1000">
                        <a:solidFill>
                          <a:schemeClr val="bg1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56034" marR="5603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3465"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355600" algn="l"/>
                          <a:tab pos="720090" algn="l"/>
                        </a:tabLst>
                      </a:pPr>
                      <a:r>
                        <a:rPr lang="en-GB" sz="8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12566</a:t>
                      </a:r>
                      <a:endParaRPr lang="en-US" sz="1000">
                        <a:solidFill>
                          <a:schemeClr val="bg1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56034" marR="5603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0.232</a:t>
                      </a:r>
                      <a:endParaRPr lang="en-US" sz="1000">
                        <a:solidFill>
                          <a:schemeClr val="bg1"/>
                        </a:solidFill>
                        <a:latin typeface="Palatino"/>
                        <a:ea typeface="Times New Roman"/>
                        <a:cs typeface="Times New Roman"/>
                      </a:endParaRPr>
                    </a:p>
                  </a:txBody>
                  <a:tcPr marL="56034" marR="5603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indent="0" algn="ctr"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355600" algn="l"/>
                          <a:tab pos="720090" algn="l"/>
                        </a:tabLst>
                      </a:pPr>
                      <a:r>
                        <a:rPr lang="en-GB" sz="8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8.40</a:t>
                      </a:r>
                      <a:endParaRPr lang="en-US" sz="1000" dirty="0">
                        <a:solidFill>
                          <a:schemeClr val="bg1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56034" marR="5603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0.277</a:t>
                      </a:r>
                      <a:endParaRPr lang="en-US" sz="1000">
                        <a:solidFill>
                          <a:schemeClr val="bg1"/>
                        </a:solidFill>
                        <a:latin typeface="Palatino"/>
                        <a:ea typeface="Times New Roman"/>
                        <a:cs typeface="Times New Roman"/>
                      </a:endParaRPr>
                    </a:p>
                  </a:txBody>
                  <a:tcPr marL="56034" marR="5603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355600" algn="l"/>
                          <a:tab pos="720090" algn="l"/>
                        </a:tabLst>
                      </a:pPr>
                      <a:r>
                        <a:rPr lang="en-GB" sz="8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1.41</a:t>
                      </a:r>
                      <a:endParaRPr lang="en-US" sz="1000">
                        <a:solidFill>
                          <a:schemeClr val="bg1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56034" marR="5603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3465"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355600" algn="l"/>
                          <a:tab pos="720090" algn="l"/>
                        </a:tabLst>
                      </a:pPr>
                      <a:r>
                        <a:rPr lang="en-GB" sz="8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12650</a:t>
                      </a:r>
                      <a:endParaRPr lang="en-US" sz="1000" dirty="0">
                        <a:solidFill>
                          <a:schemeClr val="bg1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56034" marR="5603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0.224</a:t>
                      </a:r>
                      <a:endParaRPr lang="en-US" sz="1000" dirty="0">
                        <a:solidFill>
                          <a:schemeClr val="bg1"/>
                        </a:solidFill>
                        <a:latin typeface="Palatino"/>
                        <a:ea typeface="Times New Roman"/>
                        <a:cs typeface="Times New Roman"/>
                      </a:endParaRPr>
                    </a:p>
                  </a:txBody>
                  <a:tcPr marL="56034" marR="5603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indent="0" algn="ctr"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355600" algn="l"/>
                          <a:tab pos="720090" algn="l"/>
                        </a:tabLst>
                      </a:pPr>
                      <a:r>
                        <a:rPr lang="en-GB" sz="8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8.46</a:t>
                      </a:r>
                      <a:endParaRPr lang="en-US" sz="1000" dirty="0">
                        <a:solidFill>
                          <a:schemeClr val="bg1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56034" marR="5603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0.267</a:t>
                      </a:r>
                      <a:endParaRPr lang="en-US" sz="1000">
                        <a:solidFill>
                          <a:schemeClr val="bg1"/>
                        </a:solidFill>
                        <a:latin typeface="Palatino"/>
                        <a:ea typeface="Times New Roman"/>
                        <a:cs typeface="Times New Roman"/>
                      </a:endParaRPr>
                    </a:p>
                  </a:txBody>
                  <a:tcPr marL="56034" marR="5603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ts val="1200"/>
                        </a:spcBef>
                        <a:spcAft>
                          <a:spcPts val="0"/>
                        </a:spcAft>
                        <a:tabLst>
                          <a:tab pos="355600" algn="l"/>
                          <a:tab pos="720090" algn="l"/>
                        </a:tabLst>
                      </a:pPr>
                      <a:r>
                        <a:rPr lang="en-GB" sz="8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0.00</a:t>
                      </a:r>
                      <a:endParaRPr lang="en-US" sz="1000" dirty="0">
                        <a:solidFill>
                          <a:schemeClr val="bg1"/>
                        </a:solidFill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56034" marR="5603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4191000" y="5334000"/>
            <a:ext cx="4724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Observation:</a:t>
            </a:r>
          </a:p>
          <a:p>
            <a:pPr>
              <a:buClr>
                <a:srgbClr val="FFC000"/>
              </a:buCl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dirty="0" smtClean="0"/>
              <a:t>Tune </a:t>
            </a:r>
            <a:r>
              <a:rPr lang="en-US" dirty="0" smtClean="0"/>
              <a:t>shift on flat top</a:t>
            </a:r>
          </a:p>
          <a:p>
            <a:pPr>
              <a:buClr>
                <a:srgbClr val="FFC000"/>
              </a:buClr>
              <a:buFont typeface="Arial" pitchFamily="34" charset="0"/>
              <a:buChar char="•"/>
            </a:pPr>
            <a:r>
              <a:rPr lang="en-US" dirty="0" smtClean="0"/>
              <a:t> Higher flat top field -&gt; higher </a:t>
            </a:r>
            <a:r>
              <a:rPr lang="en-US" dirty="0" err="1" smtClean="0"/>
              <a:t>dQh+v</a:t>
            </a:r>
            <a:endParaRPr lang="en-US" dirty="0"/>
          </a:p>
        </p:txBody>
      </p:sp>
      <p:graphicFrame>
        <p:nvGraphicFramePr>
          <p:cNvPr id="9" name="Chart 8"/>
          <p:cNvGraphicFramePr/>
          <p:nvPr/>
        </p:nvGraphicFramePr>
        <p:xfrm>
          <a:off x="4191000" y="1219200"/>
          <a:ext cx="4648200" cy="4038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algn="ctr"/>
            <a:fld id="{CEAB1635-7AB6-4A02-8F63-2344453D2D84}" type="slidenum">
              <a:rPr lang="en-US" smtClean="0"/>
              <a:pPr algn="ctr"/>
              <a:t>6</a:t>
            </a:fld>
            <a:r>
              <a:rPr lang="en-US" dirty="0" smtClean="0"/>
              <a:t>/17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 err="1" smtClean="0"/>
              <a:t>Miniworkshop</a:t>
            </a:r>
            <a:r>
              <a:rPr lang="en-US" dirty="0" smtClean="0"/>
              <a:t> on PS Main Magnet field issues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381000"/>
            <a:ext cx="8229600" cy="762000"/>
          </a:xfrm>
        </p:spPr>
        <p:txBody>
          <a:bodyPr>
            <a:normAutofit fontScale="90000"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Machine stability seen by Samplers </a:t>
            </a:r>
            <a:br>
              <a:rPr lang="en-GB" b="1" dirty="0" smtClean="0">
                <a:solidFill>
                  <a:schemeClr val="tx1"/>
                </a:solidFill>
              </a:rPr>
            </a:br>
            <a:endParaRPr lang="en-GB" sz="2700" b="1" dirty="0" smtClean="0">
              <a:solidFill>
                <a:schemeClr val="tx1"/>
              </a:solidFill>
            </a:endParaRPr>
          </a:p>
        </p:txBody>
      </p:sp>
      <p:graphicFrame>
        <p:nvGraphicFramePr>
          <p:cNvPr id="31" name="Chart 30"/>
          <p:cNvGraphicFramePr/>
          <p:nvPr/>
        </p:nvGraphicFramePr>
        <p:xfrm>
          <a:off x="152401" y="1828800"/>
          <a:ext cx="2895600" cy="1905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2" name="Chart 31"/>
          <p:cNvGraphicFramePr/>
          <p:nvPr/>
        </p:nvGraphicFramePr>
        <p:xfrm>
          <a:off x="3124200" y="1828800"/>
          <a:ext cx="2895600" cy="1905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3" name="Chart 32"/>
          <p:cNvGraphicFramePr/>
          <p:nvPr/>
        </p:nvGraphicFramePr>
        <p:xfrm>
          <a:off x="6096000" y="1828800"/>
          <a:ext cx="2688119" cy="1905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6" name="TextBox 35"/>
          <p:cNvSpPr txBox="1"/>
          <p:nvPr/>
        </p:nvSpPr>
        <p:spPr>
          <a:xfrm>
            <a:off x="0" y="8382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PFW measured on 26 </a:t>
            </a:r>
            <a:r>
              <a:rPr lang="en-US" dirty="0" err="1" smtClean="0"/>
              <a:t>GeV</a:t>
            </a:r>
            <a:r>
              <a:rPr lang="en-US" dirty="0" smtClean="0"/>
              <a:t> flat top over 300ms, 5 cycles</a:t>
            </a:r>
            <a:endParaRPr lang="en-US" dirty="0"/>
          </a:p>
        </p:txBody>
      </p:sp>
      <p:graphicFrame>
        <p:nvGraphicFramePr>
          <p:cNvPr id="37" name="Chart 36"/>
          <p:cNvGraphicFramePr/>
          <p:nvPr/>
        </p:nvGraphicFramePr>
        <p:xfrm>
          <a:off x="990600" y="4267200"/>
          <a:ext cx="3373919" cy="182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8" name="TextBox 37"/>
          <p:cNvSpPr txBox="1"/>
          <p:nvPr/>
        </p:nvSpPr>
        <p:spPr>
          <a:xfrm>
            <a:off x="1600200" y="3810000"/>
            <a:ext cx="563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MPS on 24 </a:t>
            </a:r>
            <a:r>
              <a:rPr lang="en-US" dirty="0" err="1" smtClean="0"/>
              <a:t>GeV</a:t>
            </a:r>
            <a:r>
              <a:rPr lang="en-US" dirty="0" smtClean="0"/>
              <a:t> flat top for 700ms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990600" y="6019800"/>
            <a:ext cx="3352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Field regulated</a:t>
            </a:r>
            <a:endParaRPr lang="en-US" sz="1600" dirty="0"/>
          </a:p>
        </p:txBody>
      </p:sp>
      <p:graphicFrame>
        <p:nvGraphicFramePr>
          <p:cNvPr id="40" name="Chart 39"/>
          <p:cNvGraphicFramePr/>
          <p:nvPr/>
        </p:nvGraphicFramePr>
        <p:xfrm>
          <a:off x="5257800" y="4267200"/>
          <a:ext cx="3200400" cy="18299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41" name="TextBox 40"/>
          <p:cNvSpPr txBox="1"/>
          <p:nvPr/>
        </p:nvSpPr>
        <p:spPr>
          <a:xfrm>
            <a:off x="5257800" y="6019800"/>
            <a:ext cx="320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Current regulated</a:t>
            </a:r>
            <a:endParaRPr lang="en-US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3124200" y="1219200"/>
            <a:ext cx="2895600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	Deviation</a:t>
            </a:r>
          </a:p>
          <a:p>
            <a:r>
              <a:rPr lang="en-US" sz="1400" dirty="0" smtClean="0">
                <a:solidFill>
                  <a:schemeClr val="bg1"/>
                </a:solidFill>
              </a:rPr>
              <a:t>	GFA setting</a:t>
            </a:r>
            <a:endParaRPr lang="en-US" sz="1400" dirty="0">
              <a:solidFill>
                <a:schemeClr val="bg1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3429000" y="1371600"/>
            <a:ext cx="685800" cy="0"/>
          </a:xfrm>
          <a:prstGeom prst="line">
            <a:avLst/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Diamond 16"/>
          <p:cNvSpPr/>
          <p:nvPr/>
        </p:nvSpPr>
        <p:spPr>
          <a:xfrm>
            <a:off x="3657600" y="1447800"/>
            <a:ext cx="152400" cy="152400"/>
          </a:xfrm>
          <a:prstGeom prst="diamond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 rot="19902721">
            <a:off x="4873437" y="4863402"/>
            <a:ext cx="3897261" cy="461665"/>
          </a:xfrm>
          <a:prstGeom prst="rect">
            <a:avLst/>
          </a:prstGeom>
          <a:solidFill>
            <a:schemeClr val="tx1"/>
          </a:solidFill>
          <a:ln>
            <a:solidFill>
              <a:srgbClr val="FF000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Very stable in current regulation!</a:t>
            </a:r>
          </a:p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No resistance change of the coil -&gt; No thermo effect</a:t>
            </a:r>
            <a:r>
              <a:rPr lang="en-US" sz="1200" dirty="0" smtClean="0">
                <a:solidFill>
                  <a:srgbClr val="FF0000"/>
                </a:solidFill>
              </a:rPr>
              <a:t>.</a:t>
            </a:r>
            <a:endParaRPr lang="en-US" sz="1200" dirty="0" smtClean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90600" y="3124201"/>
            <a:ext cx="609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bg1"/>
                </a:solidFill>
              </a:rPr>
              <a:t>0.29%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600200" y="3124200"/>
            <a:ext cx="609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bg1"/>
                </a:solidFill>
              </a:rPr>
              <a:t>0.24%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286000" y="3124200"/>
            <a:ext cx="609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bg1"/>
                </a:solidFill>
              </a:rPr>
              <a:t>0.14%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886200" y="3124200"/>
            <a:ext cx="609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bg1"/>
                </a:solidFill>
              </a:rPr>
              <a:t>0.71%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572000" y="3124200"/>
            <a:ext cx="609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bg1"/>
                </a:solidFill>
              </a:rPr>
              <a:t>0.59%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257800" y="3124200"/>
            <a:ext cx="609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bg1"/>
                </a:solidFill>
              </a:rPr>
              <a:t>0.71%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391400" y="3124200"/>
            <a:ext cx="609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bg1"/>
                </a:solidFill>
              </a:rPr>
              <a:t>0.28%</a:t>
            </a:r>
            <a:endParaRPr lang="en-US" sz="1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allAtOnce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algn="ctr"/>
            <a:fld id="{CEAB1635-7AB6-4A02-8F63-2344453D2D84}" type="slidenum">
              <a:rPr lang="en-US" smtClean="0"/>
              <a:pPr algn="ctr"/>
              <a:t>7</a:t>
            </a:fld>
            <a:r>
              <a:rPr lang="en-US" dirty="0" smtClean="0"/>
              <a:t>/17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 err="1" smtClean="0"/>
              <a:t>Miniworkshop</a:t>
            </a:r>
            <a:r>
              <a:rPr lang="en-US" dirty="0" smtClean="0"/>
              <a:t> on PS Main Magnet field issues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381000"/>
            <a:ext cx="8229600" cy="762000"/>
          </a:xfrm>
        </p:spPr>
        <p:txBody>
          <a:bodyPr>
            <a:normAutofit fontScale="90000"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Machine stability seen by Samplers </a:t>
            </a:r>
            <a:br>
              <a:rPr lang="en-GB" b="1" dirty="0" smtClean="0">
                <a:solidFill>
                  <a:schemeClr val="tx1"/>
                </a:solidFill>
              </a:rPr>
            </a:br>
            <a:endParaRPr lang="en-GB" sz="2700" b="1" dirty="0" smtClean="0">
              <a:solidFill>
                <a:schemeClr val="tx1"/>
              </a:solidFill>
            </a:endParaRPr>
          </a:p>
        </p:txBody>
      </p:sp>
      <p:graphicFrame>
        <p:nvGraphicFramePr>
          <p:cNvPr id="19" name="Table 18"/>
          <p:cNvGraphicFramePr>
            <a:graphicFrameLocks noGrp="1"/>
          </p:cNvGraphicFramePr>
          <p:nvPr/>
        </p:nvGraphicFramePr>
        <p:xfrm>
          <a:off x="533400" y="1752600"/>
          <a:ext cx="3886200" cy="2463800"/>
        </p:xfrm>
        <a:graphic>
          <a:graphicData uri="http://schemas.openxmlformats.org/drawingml/2006/table">
            <a:tbl>
              <a:tblPr firstRow="1" bandRow="1">
                <a:effectLst>
                  <a:innerShdw blurRad="114300">
                    <a:prstClr val="black"/>
                  </a:innerShdw>
                </a:effectLst>
                <a:tableStyleId>{5C22544A-7EE6-4342-B048-85BDC9FD1C3A}</a:tableStyleId>
              </a:tblPr>
              <a:tblGrid>
                <a:gridCol w="971550"/>
                <a:gridCol w="971550"/>
                <a:gridCol w="971550"/>
                <a:gridCol w="97155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Matrix</a:t>
                      </a:r>
                    </a:p>
                    <a:p>
                      <a:pPr algn="ctr"/>
                      <a:r>
                        <a:rPr lang="en-US" sz="1000" dirty="0" smtClean="0">
                          <a:solidFill>
                            <a:schemeClr val="bg1"/>
                          </a:solidFill>
                        </a:rPr>
                        <a:t>(B=12566 Gauss)</a:t>
                      </a:r>
                      <a:endParaRPr lang="en-US" sz="1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           </a:t>
                      </a:r>
                      <a:r>
                        <a:rPr lang="en-US" sz="1400" dirty="0" err="1" smtClean="0">
                          <a:solidFill>
                            <a:schemeClr val="bg1"/>
                          </a:solidFill>
                        </a:rPr>
                        <a:t>dI</a:t>
                      </a:r>
                      <a:r>
                        <a:rPr lang="en-US" sz="1400" baseline="0" dirty="0" smtClean="0">
                          <a:solidFill>
                            <a:schemeClr val="bg1"/>
                          </a:solidFill>
                        </a:rPr>
                        <a:t> (A)</a:t>
                      </a: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       </a:t>
                      </a:r>
                      <a:r>
                        <a:rPr lang="en-US" sz="1400" dirty="0" err="1" smtClean="0">
                          <a:solidFill>
                            <a:schemeClr val="bg1"/>
                          </a:solidFill>
                        </a:rPr>
                        <a:t>dQh</a:t>
                      </a: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       </a:t>
                      </a:r>
                      <a:r>
                        <a:rPr lang="en-US" sz="1400" dirty="0" err="1" smtClean="0">
                          <a:solidFill>
                            <a:schemeClr val="bg1"/>
                          </a:solidFill>
                        </a:rPr>
                        <a:t>dQv</a:t>
                      </a: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WFN</a:t>
                      </a: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0.6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0.0009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-0.0004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WFW</a:t>
                      </a: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0.3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0.0008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0.0005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WDN</a:t>
                      </a: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0.6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-0.001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-0.0015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WDW</a:t>
                      </a: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0.6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-0.0009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-0.0024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W8L</a:t>
                      </a: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4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-0.0025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-0.0024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4724400" y="1752600"/>
          <a:ext cx="2971800" cy="980440"/>
        </p:xfrm>
        <a:graphic>
          <a:graphicData uri="http://schemas.openxmlformats.org/drawingml/2006/table">
            <a:tbl>
              <a:tblPr firstRow="1" bandRow="1">
                <a:effectLst>
                  <a:innerShdw blurRad="114300">
                    <a:prstClr val="black"/>
                  </a:innerShdw>
                </a:effectLst>
                <a:tableStyleId>{5C22544A-7EE6-4342-B048-85BDC9FD1C3A}</a:tableStyleId>
              </a:tblPr>
              <a:tblGrid>
                <a:gridCol w="1073150"/>
                <a:gridCol w="908050"/>
                <a:gridCol w="9906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Observed</a:t>
                      </a:r>
                    </a:p>
                    <a:p>
                      <a:pPr algn="ctr"/>
                      <a:r>
                        <a:rPr lang="en-US" sz="1000" dirty="0" smtClean="0">
                          <a:solidFill>
                            <a:schemeClr val="bg1"/>
                          </a:solidFill>
                        </a:rPr>
                        <a:t>(B=12566 Gauss)</a:t>
                      </a:r>
                      <a:endParaRPr lang="en-US" sz="1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         </a:t>
                      </a:r>
                      <a:r>
                        <a:rPr lang="en-US" sz="1400" dirty="0" err="1" smtClean="0">
                          <a:solidFill>
                            <a:schemeClr val="bg1"/>
                          </a:solidFill>
                        </a:rPr>
                        <a:t>dQh</a:t>
                      </a: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             </a:t>
                      </a:r>
                      <a:r>
                        <a:rPr lang="en-US" sz="1400" dirty="0" err="1" smtClean="0">
                          <a:solidFill>
                            <a:schemeClr val="bg1"/>
                          </a:solidFill>
                        </a:rPr>
                        <a:t>dQv</a:t>
                      </a: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0.0084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0.0014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724400" y="3200400"/>
            <a:ext cx="3048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 be noted:</a:t>
            </a:r>
          </a:p>
          <a:p>
            <a:r>
              <a:rPr lang="en-US" dirty="0" smtClean="0"/>
              <a:t>The PFW current has ripples, whereas the tune shift has clear 1</a:t>
            </a:r>
            <a:r>
              <a:rPr lang="en-US" baseline="30000" dirty="0" smtClean="0"/>
              <a:t>st</a:t>
            </a:r>
            <a:r>
              <a:rPr lang="en-US" dirty="0" smtClean="0"/>
              <a:t> order function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33400" y="4267200"/>
            <a:ext cx="3200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Tune shift calculated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4724400" y="2819400"/>
            <a:ext cx="3200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Tune shift </a:t>
            </a:r>
            <a:r>
              <a:rPr lang="en-US" sz="1400" dirty="0" smtClean="0"/>
              <a:t>observed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algn="ctr"/>
            <a:fld id="{CEAB1635-7AB6-4A02-8F63-2344453D2D84}" type="slidenum">
              <a:rPr lang="en-US" smtClean="0"/>
              <a:pPr algn="ctr"/>
              <a:t>8</a:t>
            </a:fld>
            <a:r>
              <a:rPr lang="en-US" dirty="0" smtClean="0"/>
              <a:t>/17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 err="1" smtClean="0"/>
              <a:t>Miniworkshop</a:t>
            </a:r>
            <a:r>
              <a:rPr lang="en-US" dirty="0" smtClean="0"/>
              <a:t> on PS Main Magnet field issues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381000"/>
            <a:ext cx="8229600" cy="762000"/>
          </a:xfrm>
        </p:spPr>
        <p:txBody>
          <a:bodyPr>
            <a:normAutofit fontScale="90000"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Second observation </a:t>
            </a:r>
            <a:br>
              <a:rPr lang="en-GB" b="1" dirty="0" smtClean="0">
                <a:solidFill>
                  <a:schemeClr val="tx1"/>
                </a:solidFill>
              </a:rPr>
            </a:br>
            <a:r>
              <a:rPr lang="en-GB" sz="2700" b="1" dirty="0" smtClean="0">
                <a:solidFill>
                  <a:schemeClr val="tx1"/>
                </a:solidFill>
              </a:rPr>
              <a:t>Tune stability </a:t>
            </a:r>
            <a:r>
              <a:rPr lang="en-GB" sz="2700" b="1" dirty="0" err="1" smtClean="0">
                <a:solidFill>
                  <a:schemeClr val="tx1"/>
                </a:solidFill>
              </a:rPr>
              <a:t>vs</a:t>
            </a:r>
            <a:r>
              <a:rPr lang="en-GB" sz="2700" b="1" dirty="0" smtClean="0">
                <a:solidFill>
                  <a:schemeClr val="tx1"/>
                </a:solidFill>
              </a:rPr>
              <a:t> MRP</a:t>
            </a:r>
          </a:p>
        </p:txBody>
      </p:sp>
      <p:graphicFrame>
        <p:nvGraphicFramePr>
          <p:cNvPr id="13" name="Chart 12"/>
          <p:cNvGraphicFramePr/>
          <p:nvPr/>
        </p:nvGraphicFramePr>
        <p:xfrm>
          <a:off x="1676400" y="1066800"/>
          <a:ext cx="5943600" cy="2133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4" name="Chart 13"/>
          <p:cNvGraphicFramePr/>
          <p:nvPr/>
        </p:nvGraphicFramePr>
        <p:xfrm>
          <a:off x="304800" y="3276600"/>
          <a:ext cx="4267200" cy="2971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5" name="Chart 14"/>
          <p:cNvGraphicFramePr/>
          <p:nvPr/>
        </p:nvGraphicFramePr>
        <p:xfrm>
          <a:off x="4800600" y="3276600"/>
          <a:ext cx="3971926" cy="29194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6705600" y="152400"/>
            <a:ext cx="22609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FFC000"/>
              </a:buClr>
            </a:pPr>
            <a:r>
              <a:rPr lang="en-US" sz="1600" dirty="0" err="1" smtClean="0"/>
              <a:t>Measurenents</a:t>
            </a:r>
            <a:r>
              <a:rPr lang="en-US" sz="1600" dirty="0" smtClean="0"/>
              <a:t> on </a:t>
            </a:r>
          </a:p>
          <a:p>
            <a:pPr algn="ctr">
              <a:buClr>
                <a:srgbClr val="FFC000"/>
              </a:buClr>
            </a:pPr>
            <a:r>
              <a:rPr lang="en-US" sz="1600" dirty="0" smtClean="0"/>
              <a:t>26 </a:t>
            </a:r>
            <a:r>
              <a:rPr lang="en-US" sz="1600" dirty="0" err="1" smtClean="0"/>
              <a:t>GeV</a:t>
            </a:r>
            <a:r>
              <a:rPr lang="en-US" sz="1600" dirty="0" smtClean="0"/>
              <a:t> flat top with </a:t>
            </a:r>
          </a:p>
          <a:p>
            <a:pPr algn="ctr">
              <a:buClr>
                <a:srgbClr val="FFC000"/>
              </a:buClr>
            </a:pPr>
            <a:r>
              <a:rPr lang="en-US" sz="1600" dirty="0" smtClean="0"/>
              <a:t>a length of 300ms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algn="ctr"/>
            <a:fld id="{CEAB1635-7AB6-4A02-8F63-2344453D2D84}" type="slidenum">
              <a:rPr lang="en-US" smtClean="0"/>
              <a:pPr algn="ctr"/>
              <a:t>9</a:t>
            </a:fld>
            <a:r>
              <a:rPr lang="en-US" dirty="0" smtClean="0"/>
              <a:t>/17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 err="1" smtClean="0"/>
              <a:t>Miniworkshop</a:t>
            </a:r>
            <a:r>
              <a:rPr lang="en-US" dirty="0" smtClean="0"/>
              <a:t> on PS Main Magnet field issues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381000"/>
            <a:ext cx="8229600" cy="762000"/>
          </a:xfrm>
        </p:spPr>
        <p:txBody>
          <a:bodyPr>
            <a:normAutofit fontScale="90000"/>
          </a:bodyPr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Second observation </a:t>
            </a:r>
            <a:br>
              <a:rPr lang="en-GB" b="1" dirty="0" smtClean="0">
                <a:solidFill>
                  <a:schemeClr val="tx1"/>
                </a:solidFill>
              </a:rPr>
            </a:br>
            <a:r>
              <a:rPr lang="en-GB" sz="2700" b="1" dirty="0" smtClean="0">
                <a:solidFill>
                  <a:schemeClr val="tx1"/>
                </a:solidFill>
              </a:rPr>
              <a:t>Tune stability </a:t>
            </a:r>
            <a:r>
              <a:rPr lang="en-GB" sz="2700" b="1" dirty="0" err="1" smtClean="0">
                <a:solidFill>
                  <a:schemeClr val="tx1"/>
                </a:solidFill>
              </a:rPr>
              <a:t>vs</a:t>
            </a:r>
            <a:r>
              <a:rPr lang="en-GB" sz="2700" b="1" dirty="0" smtClean="0">
                <a:solidFill>
                  <a:schemeClr val="tx1"/>
                </a:solidFill>
              </a:rPr>
              <a:t> MRP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57200" y="4800600"/>
            <a:ext cx="42886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FFC000"/>
              </a:buClr>
            </a:pPr>
            <a:r>
              <a:rPr lang="en-US" sz="1600" dirty="0" smtClean="0"/>
              <a:t>No orbit deformation observed</a:t>
            </a:r>
          </a:p>
          <a:p>
            <a:pPr algn="ctr">
              <a:buClr>
                <a:srgbClr val="FFC000"/>
              </a:buClr>
            </a:pPr>
            <a:r>
              <a:rPr lang="en-US" sz="1600" dirty="0" smtClean="0"/>
              <a:t>(orbit H and V measured at                            </a:t>
            </a:r>
            <a:r>
              <a:rPr lang="en-US" sz="1600" dirty="0" err="1" smtClean="0"/>
              <a:t>Rpos</a:t>
            </a:r>
            <a:r>
              <a:rPr lang="en-US" sz="1600" dirty="0" smtClean="0"/>
              <a:t> -20, 0, 30mm)</a:t>
            </a:r>
            <a:endParaRPr lang="en-US" sz="1600" dirty="0"/>
          </a:p>
        </p:txBody>
      </p:sp>
      <p:graphicFrame>
        <p:nvGraphicFramePr>
          <p:cNvPr id="10" name="Chart 9"/>
          <p:cNvGraphicFramePr/>
          <p:nvPr/>
        </p:nvGraphicFramePr>
        <p:xfrm>
          <a:off x="457200" y="1371600"/>
          <a:ext cx="3886200" cy="3352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Chart 10"/>
          <p:cNvGraphicFramePr/>
          <p:nvPr/>
        </p:nvGraphicFramePr>
        <p:xfrm>
          <a:off x="5181600" y="1371600"/>
          <a:ext cx="3581400" cy="3352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6" name="Down Arrow 15"/>
          <p:cNvSpPr/>
          <p:nvPr/>
        </p:nvSpPr>
        <p:spPr>
          <a:xfrm>
            <a:off x="4267200" y="1828800"/>
            <a:ext cx="990600" cy="2568102"/>
          </a:xfrm>
          <a:prstGeom prst="downArrow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 rot="16200000">
            <a:off x="4093148" y="2709452"/>
            <a:ext cx="13686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Time (ms)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4511040" y="3886201"/>
            <a:ext cx="5943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1350</a:t>
            </a:r>
            <a:endParaRPr lang="en-US" sz="1200" dirty="0"/>
          </a:p>
        </p:txBody>
      </p:sp>
      <p:sp>
        <p:nvSpPr>
          <p:cNvPr id="20" name="TextBox 19"/>
          <p:cNvSpPr txBox="1"/>
          <p:nvPr/>
        </p:nvSpPr>
        <p:spPr>
          <a:xfrm>
            <a:off x="4488180" y="2057401"/>
            <a:ext cx="6934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1050</a:t>
            </a:r>
            <a:endParaRPr lang="en-US" sz="1200" dirty="0"/>
          </a:p>
        </p:txBody>
      </p:sp>
      <p:graphicFrame>
        <p:nvGraphicFramePr>
          <p:cNvPr id="21" name="Chart 20"/>
          <p:cNvGraphicFramePr/>
          <p:nvPr/>
        </p:nvGraphicFramePr>
        <p:xfrm>
          <a:off x="4876800" y="4800600"/>
          <a:ext cx="3886200" cy="1419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3" name="Right Arrow 12"/>
          <p:cNvSpPr/>
          <p:nvPr/>
        </p:nvSpPr>
        <p:spPr>
          <a:xfrm>
            <a:off x="685800" y="5562600"/>
            <a:ext cx="3657600" cy="457200"/>
          </a:xfrm>
          <a:prstGeom prst="rightArrow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Example: Hor. Orbit for </a:t>
            </a:r>
            <a:r>
              <a:rPr lang="en-US" sz="1400" dirty="0" err="1" smtClean="0"/>
              <a:t>Rpos</a:t>
            </a:r>
            <a:r>
              <a:rPr lang="en-US" sz="1400" dirty="0" smtClean="0"/>
              <a:t> 0mm</a:t>
            </a:r>
            <a:endParaRPr lang="en-US" sz="1400" dirty="0"/>
          </a:p>
        </p:txBody>
      </p:sp>
      <p:sp>
        <p:nvSpPr>
          <p:cNvPr id="14" name="Rectangle 13"/>
          <p:cNvSpPr/>
          <p:nvPr/>
        </p:nvSpPr>
        <p:spPr>
          <a:xfrm>
            <a:off x="6553200" y="304800"/>
            <a:ext cx="2438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FFC000"/>
              </a:buClr>
            </a:pPr>
            <a:r>
              <a:rPr lang="en-US" dirty="0" err="1" smtClean="0"/>
              <a:t>Measurenents</a:t>
            </a:r>
            <a:r>
              <a:rPr lang="en-US" dirty="0" smtClean="0"/>
              <a:t> on </a:t>
            </a:r>
          </a:p>
          <a:p>
            <a:pPr algn="ctr">
              <a:buClr>
                <a:srgbClr val="FFC000"/>
              </a:buClr>
            </a:pPr>
            <a:r>
              <a:rPr lang="en-US" dirty="0" smtClean="0"/>
              <a:t>26 </a:t>
            </a:r>
            <a:r>
              <a:rPr lang="en-US" dirty="0" err="1" smtClean="0"/>
              <a:t>GeV</a:t>
            </a:r>
            <a:r>
              <a:rPr lang="en-US" dirty="0" smtClean="0"/>
              <a:t> flat top with </a:t>
            </a:r>
          </a:p>
          <a:p>
            <a:pPr algn="ctr">
              <a:buClr>
                <a:srgbClr val="FFC000"/>
              </a:buClr>
            </a:pPr>
            <a:r>
              <a:rPr lang="en-US" dirty="0" smtClean="0"/>
              <a:t>a length of 300ms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Graphic spid="21" grpId="0">
        <p:bldAsOne/>
      </p:bldGraphic>
      <p:bldP spid="13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arthDayPresentation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tint val="100000"/>
                <a:shade val="42000"/>
                <a:hueMod val="100000"/>
                <a:satMod val="100000"/>
              </a:schemeClr>
              <a:schemeClr val="phClr">
                <a:tint val="4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94B4DB3A-C1C4-465B-9355-C0B33B7AAE8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EarthDayPresentation</Template>
  <TotalTime>0</TotalTime>
  <Words>1009</Words>
  <Application>Microsoft Office PowerPoint</Application>
  <PresentationFormat>On-screen Show (4:3)</PresentationFormat>
  <Paragraphs>355</Paragraphs>
  <Slides>17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EarthDayPresentation</vt:lpstr>
      <vt:lpstr>Observations from the OP side</vt:lpstr>
      <vt:lpstr>Please interrupt for questions!</vt:lpstr>
      <vt:lpstr>B-train calibration </vt:lpstr>
      <vt:lpstr>First observation  Tune stability on flat top</vt:lpstr>
      <vt:lpstr>First observation  Tune stability on flat top</vt:lpstr>
      <vt:lpstr>Machine stability seen by Samplers  </vt:lpstr>
      <vt:lpstr>Machine stability seen by Samplers  </vt:lpstr>
      <vt:lpstr>Second observation  Tune stability vs MRP</vt:lpstr>
      <vt:lpstr>Second observation  Tune stability vs MRP</vt:lpstr>
      <vt:lpstr>Third observation  Tune vs PFW dI/dt</vt:lpstr>
      <vt:lpstr>Third observation  Tune vs PFW dI/dt</vt:lpstr>
      <vt:lpstr>Third observation  Tune vs PFW dI/dt</vt:lpstr>
      <vt:lpstr>Analysis  </vt:lpstr>
      <vt:lpstr>Analysis </vt:lpstr>
      <vt:lpstr>Summary  </vt:lpstr>
      <vt:lpstr>Outlook  </vt:lpstr>
      <vt:lpstr>Discussion</vt:lpstr>
    </vt:vector>
  </TitlesOfParts>
  <Manager/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/>
  <cp:revision>1</cp:revision>
  <dcterms:created xsi:type="dcterms:W3CDTF">2012-02-08T15:51:21Z</dcterms:created>
  <dcterms:modified xsi:type="dcterms:W3CDTF">2012-02-23T10:29:54Z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TC102513359990</vt:lpwstr>
  </property>
</Properties>
</file>